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86" r:id="rId3"/>
    <p:sldId id="523" r:id="rId4"/>
    <p:sldId id="433" r:id="rId5"/>
    <p:sldId id="435" r:id="rId6"/>
    <p:sldId id="436" r:id="rId7"/>
    <p:sldId id="447" r:id="rId8"/>
    <p:sldId id="438" r:id="rId9"/>
    <p:sldId id="439" r:id="rId10"/>
    <p:sldId id="448" r:id="rId11"/>
    <p:sldId id="470" r:id="rId12"/>
    <p:sldId id="441" r:id="rId13"/>
    <p:sldId id="462" r:id="rId14"/>
    <p:sldId id="463" r:id="rId15"/>
    <p:sldId id="464" r:id="rId16"/>
    <p:sldId id="469" r:id="rId17"/>
    <p:sldId id="465" r:id="rId18"/>
    <p:sldId id="466" r:id="rId19"/>
    <p:sldId id="467" r:id="rId20"/>
    <p:sldId id="450" r:id="rId21"/>
    <p:sldId id="456" r:id="rId22"/>
    <p:sldId id="455" r:id="rId23"/>
    <p:sldId id="454" r:id="rId24"/>
    <p:sldId id="457" r:id="rId25"/>
    <p:sldId id="453" r:id="rId26"/>
    <p:sldId id="471" r:id="rId27"/>
    <p:sldId id="474" r:id="rId28"/>
    <p:sldId id="444" r:id="rId29"/>
    <p:sldId id="488" r:id="rId30"/>
    <p:sldId id="487" r:id="rId31"/>
    <p:sldId id="489" r:id="rId32"/>
    <p:sldId id="445" r:id="rId33"/>
    <p:sldId id="446" r:id="rId34"/>
    <p:sldId id="337" r:id="rId35"/>
    <p:sldId id="472" r:id="rId36"/>
    <p:sldId id="460" r:id="rId37"/>
    <p:sldId id="461" r:id="rId38"/>
    <p:sldId id="334" r:id="rId39"/>
  </p:sldIdLst>
  <p:sldSz cx="9144000" cy="6858000" type="screen4x3"/>
  <p:notesSz cx="6858000" cy="9144000"/>
  <p:custDataLst>
    <p:tags r:id="rId46"/>
  </p:custDataLst>
  <p:defaultTextStyle>
    <a:defPPr algn="l" rtl="0" eaLnBrk="1" hangingPunct="1">
      <a:defRPr kumimoji="1" lang="zh-CN" altLang="en-US" b="1">
        <a:ea typeface="宋体" panose="02010600030101010101" pitchFamily="2" charset="-122"/>
      </a:defRPr>
    </a:defPPr>
    <a:lvl1pPr marL="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1" sz="2400" b="0" i="0" u="none">
        <a:solidFill>
          <a:schemeClr val="tx1"/>
        </a:solidFill>
        <a:latin typeface="Times New Roman" panose="02020603050405020304"/>
        <a:ea typeface="宋体" panose="02010600030101010101" pitchFamily="2" charset="-122"/>
      </a:defRPr>
    </a:lvl1pPr>
    <a:lvl2pPr marL="4572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1" sz="2400" b="0" i="0" u="none">
        <a:solidFill>
          <a:schemeClr val="tx1"/>
        </a:solidFill>
        <a:latin typeface="Times New Roman" panose="02020603050405020304"/>
        <a:ea typeface="宋体" panose="02010600030101010101" pitchFamily="2" charset="-122"/>
      </a:defRPr>
    </a:lvl2pPr>
    <a:lvl3pPr marL="9144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1" sz="2400" b="0" i="0" u="none">
        <a:solidFill>
          <a:schemeClr val="tx1"/>
        </a:solidFill>
        <a:latin typeface="Times New Roman" panose="02020603050405020304"/>
        <a:ea typeface="宋体" panose="02010600030101010101" pitchFamily="2" charset="-122"/>
      </a:defRPr>
    </a:lvl3pPr>
    <a:lvl4pPr marL="13716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1" sz="2400" b="0" i="0" u="none">
        <a:solidFill>
          <a:schemeClr val="tx1"/>
        </a:solidFill>
        <a:latin typeface="Times New Roman" panose="02020603050405020304"/>
        <a:ea typeface="宋体" panose="02010600030101010101" pitchFamily="2" charset="-122"/>
      </a:defRPr>
    </a:lvl4pPr>
    <a:lvl5pPr marL="18288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1" sz="2400" b="0" i="0" u="none">
        <a:solidFill>
          <a:schemeClr val="tx1"/>
        </a:solidFill>
        <a:latin typeface="Times New Roman" panose="02020603050405020304"/>
        <a:ea typeface="宋体" panose="02010600030101010101" pitchFamily="2" charset="-122"/>
      </a:defRPr>
    </a:lvl5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0" y="0"/>
      </p:cViewPr>
      <p:guideLst/>
    </p:cSldViewPr>
  </p:slideViewPr>
  <p:notesViewPr>
    <p:cSldViewPr>
      <p:cViewPr varScale="1">
        <p:scale>
          <a:sx n="40" d="100"/>
          <a:sy n="40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tags" Target="tags/tag30.xml"/><Relationship Id="rId45" Type="http://schemas.openxmlformats.org/officeDocument/2006/relationships/commentAuthors" Target="commentAuthors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handoutMaster" Target="handoutMasters/handoutMaster1.xml"/><Relationship Id="rId4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页眉占位符 13516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/>
          <a:p>
            <a:pPr lvl="0"/>
            <a:r>
              <a:rPr sz="1200"/>
              <a:t>*</a:t>
            </a:r>
            <a:endParaRPr sz="1200"/>
          </a:p>
        </p:txBody>
      </p:sp>
      <p:sp>
        <p:nvSpPr>
          <p:cNvPr id="135171" name="日期占位符 135170"/>
          <p:cNvSpPr>
            <a:spLocks noGrp="1"/>
          </p:cNvSpPr>
          <p:nvPr>
            <p:ph type="dt" sz="quarter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/>
          <a:p>
            <a:pPr lvl="0" algn="r"/>
            <a:fld id="{2A1E564A-ECE9-4578-8516-334AA8C317E1}" type="datetime1">
              <a:rPr lang="zh-CN" altLang="en-US" sz="1200"/>
            </a:fld>
            <a:endParaRPr sz="1200"/>
          </a:p>
        </p:txBody>
      </p:sp>
      <p:sp>
        <p:nvSpPr>
          <p:cNvPr id="135172" name="页脚占位符 135171"/>
          <p:cNvSpPr>
            <a:spLocks noGrp="1"/>
          </p:cNvSpPr>
          <p:nvPr>
            <p:ph type="ftr" sz="quarter" idx="2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/>
          <a:p>
            <a:pPr lvl="0"/>
            <a:endParaRPr sz="1200"/>
          </a:p>
        </p:txBody>
      </p:sp>
      <p:sp>
        <p:nvSpPr>
          <p:cNvPr id="135173" name="灯片编号占位符 135172"/>
          <p:cNvSpPr>
            <a:spLocks noGrp="1"/>
          </p:cNvSpPr>
          <p:nvPr>
            <p:ph type="sldNum" sz="quarter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/>
          <a:p>
            <a:pPr lvl="0" algn="r"/>
            <a:fld id="{DC08D996-0F01-4574-B887-7A8B2B536AD6}" type="slidenum">
              <a:rPr sz="1200"/>
            </a:fld>
            <a:endParaRPr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页眉占位符 9216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/>
          <a:p>
            <a:pPr lvl="0"/>
            <a:r>
              <a:rPr sz="1200"/>
              <a:t>*</a:t>
            </a:r>
            <a:endParaRPr sz="1200"/>
          </a:p>
        </p:txBody>
      </p:sp>
      <p:sp>
        <p:nvSpPr>
          <p:cNvPr id="92163" name="日期占位符 92162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/>
          <a:p>
            <a:pPr lvl="0" algn="r"/>
            <a:fld id="{85329A4E-5F44-4E71-B718-4F61C751981C}" type="datetime1">
              <a:rPr lang="zh-CN" altLang="en-US" sz="1200"/>
            </a:fld>
            <a:endParaRPr sz="1200"/>
          </a:p>
        </p:txBody>
      </p:sp>
      <p:sp>
        <p:nvSpPr>
          <p:cNvPr id="92164" name="幻灯片图像占位符 92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prstClr val="black"/>
            </a:solidFill>
            <a:miter lim="800000"/>
          </a:ln>
        </p:spPr>
      </p:sp>
      <p:sp>
        <p:nvSpPr>
          <p:cNvPr id="92165" name="备注占位符 92164"/>
          <p:cNvSpPr>
            <a:spLocks noGrp="1"/>
          </p:cNvSpPr>
          <p:nvPr>
            <p:ph type="body" sz="quarter" idx="3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12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12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12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12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12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92166" name="页脚占位符 92165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/>
          <a:p>
            <a:pPr lvl="0"/>
            <a:endParaRPr sz="1200"/>
          </a:p>
        </p:txBody>
      </p:sp>
      <p:sp>
        <p:nvSpPr>
          <p:cNvPr id="92167" name="灯片编号占位符 92166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/>
          <a:p>
            <a:pPr lvl="0" algn="r"/>
            <a:fld id="{11F5A7F7-1309-45DE-AE18-4424AF0B080B}" type="slidenum">
              <a:rPr sz="1200"/>
            </a:fld>
            <a:endParaRPr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3AE1883-0942-4AA3-9DB2-9C7C3A0314B1}" type="slidenum">
              <a:rPr sz="140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052AF-EE5F-4AB0-953E-1A821F765172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B13B5-D8A8-4294-B4F9-D42E363F7D8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528637" y="378959"/>
            <a:ext cx="4607719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60620" y="2089484"/>
            <a:ext cx="4022522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3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859720" y="3209187"/>
            <a:ext cx="4022522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860310" y="3809063"/>
            <a:ext cx="4021931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2439" y="190500"/>
            <a:ext cx="928211" cy="625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2.png"/><Relationship Id="rId5" Type="http://schemas.openxmlformats.org/officeDocument/2006/relationships/tags" Target="../tags/tag14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02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4400" b="0" i="0" u="none">
                <a:solidFill>
                  <a:schemeClr val="tx2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742950" indent="-28575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11430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6002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20574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/>
          <a:p>
            <a:pPr lvl="0"/>
            <a:endParaRPr sz="140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/>
          <a:p>
            <a:pPr lvl="0" algn="ctr"/>
            <a:endParaRPr sz="140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/>
          <a:p>
            <a:pPr lvl="0" algn="r"/>
            <a:fld id="{8F99A844-139B-40FC-ACEE-637356120A7B}" type="slidenum">
              <a:rPr sz="1400"/>
            </a:fld>
            <a:endParaRPr sz="1400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28305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hf sldNum="0" hdr="0"/>
  <p:txStyles>
    <p:titleStyle>
      <a:lvl1pPr marL="0" indent="0" algn="ctr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1" sz="4400" b="0" i="0" u="none">
          <a:solidFill>
            <a:schemeClr val="tx2"/>
          </a:solidFill>
          <a:latin typeface="Times New Roman" panose="02020603050405020304"/>
          <a:ea typeface="宋体" panose="02010600030101010101" pitchFamily="2" charset="-122"/>
        </a:defRPr>
      </a:lvl1pPr>
    </p:titleStyle>
    <p:bodyStyle>
      <a:lvl1pPr marL="342900" indent="-3429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1" sz="3200" b="0" i="0" u="none">
          <a:solidFill>
            <a:schemeClr val="tx1"/>
          </a:solidFill>
          <a:latin typeface="Times New Roman" panose="02020603050405020304"/>
          <a:ea typeface="宋体" panose="02010600030101010101" pitchFamily="2" charset="-122"/>
        </a:defRPr>
      </a:lvl1pPr>
      <a:lvl2pPr marL="742950" indent="-28575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1" sz="2800" b="0" i="0" u="none">
          <a:solidFill>
            <a:schemeClr val="tx1"/>
          </a:solidFill>
          <a:latin typeface="Times New Roman" panose="02020603050405020304"/>
          <a:ea typeface="宋体" panose="02010600030101010101" pitchFamily="2" charset="-122"/>
        </a:defRPr>
      </a:lvl2pPr>
      <a:lvl3pPr marL="1143000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1" sz="2400" b="0" i="0" u="none">
          <a:solidFill>
            <a:schemeClr val="tx1"/>
          </a:solidFill>
          <a:latin typeface="Times New Roman" panose="02020603050405020304"/>
          <a:ea typeface="宋体" panose="02010600030101010101" pitchFamily="2" charset="-122"/>
        </a:defRPr>
      </a:lvl3pPr>
      <a:lvl4pPr marL="1600200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1" sz="2000" b="0" i="0" u="none">
          <a:solidFill>
            <a:schemeClr val="tx1"/>
          </a:solidFill>
          <a:latin typeface="Times New Roman" panose="02020603050405020304"/>
          <a:ea typeface="宋体" panose="02010600030101010101" pitchFamily="2" charset="-122"/>
        </a:defRPr>
      </a:lvl4pPr>
      <a:lvl5pPr marL="2057400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1" sz="2000" b="0" i="0" u="none">
          <a:solidFill>
            <a:schemeClr val="tx1"/>
          </a:solidFill>
          <a:latin typeface="Times New Roman" panose="02020603050405020304"/>
          <a:ea typeface="宋体" panose="02010600030101010101" pitchFamily="2" charset="-12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hemeOverride" Target="../theme/themeOverride1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wmf"/><Relationship Id="rId1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0.xml"/><Relationship Id="rId4" Type="http://schemas.openxmlformats.org/officeDocument/2006/relationships/image" Target="../media/image2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9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wmf"/><Relationship Id="rId1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image" Target="../media/image8.jpeg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image" Target="../media/image7.jpeg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hyperlink" Target="http://www.bofety.com/" TargetMode="External"/><Relationship Id="rId10" Type="http://schemas.openxmlformats.org/officeDocument/2006/relationships/tags" Target="../tags/tag27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矩形 283649"/>
          <p:cNvSpPr/>
          <p:nvPr/>
        </p:nvSpPr>
        <p:spPr>
          <a:xfrm>
            <a:off x="457200" y="1371600"/>
            <a:ext cx="8229600" cy="15557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sz="9600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ea typeface="隶书" pitchFamily="49" charset="-122"/>
              </a:rPr>
              <a:t>高效率早会</a:t>
            </a:r>
            <a:endParaRPr sz="9600">
              <a:solidFill>
                <a:schemeClr val="tx2"/>
              </a:solidFill>
              <a:effectLst>
                <a:outerShdw blurRad="38100" dist="38100" dir="2700000" algn="tl">
                  <a:schemeClr val="bg2"/>
                </a:outerShdw>
              </a:effectLst>
              <a:ea typeface="隶书" pitchFamily="49" charset="-122"/>
            </a:endParaRPr>
          </a:p>
        </p:txBody>
      </p:sp>
      <p:sp>
        <p:nvSpPr>
          <p:cNvPr id="283657" name="矩形 283656"/>
          <p:cNvSpPr/>
          <p:nvPr/>
        </p:nvSpPr>
        <p:spPr>
          <a:xfrm>
            <a:off x="4613275" y="4452938"/>
            <a:ext cx="3921125" cy="1917700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b="1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     一、早会的目的和意义</a:t>
            </a:r>
            <a:endParaRPr b="1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lvl="0"/>
            <a:r>
              <a:rPr b="1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   二、早会的形式</a:t>
            </a:r>
            <a:endParaRPr b="1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lvl="0"/>
            <a:r>
              <a:rPr b="1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 三、早会的内容</a:t>
            </a:r>
            <a:endParaRPr b="1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lvl="0"/>
            <a:r>
              <a:rPr b="1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四、早会的组织</a:t>
            </a:r>
            <a:endParaRPr b="1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lvl="0"/>
            <a:r>
              <a:rPr b="1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五、早会的有效利用</a:t>
            </a:r>
            <a:endParaRPr b="1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pSp>
        <p:nvGrpSpPr>
          <p:cNvPr id="283658" name="组合 283657"/>
          <p:cNvGrpSpPr/>
          <p:nvPr/>
        </p:nvGrpSpPr>
        <p:grpSpPr>
          <a:xfrm>
            <a:off x="0" y="225425"/>
            <a:ext cx="9144000" cy="536575"/>
            <a:chOff x="0" y="142"/>
            <a:chExt cx="5760" cy="338"/>
          </a:xfrm>
        </p:grpSpPr>
        <p:sp>
          <p:nvSpPr>
            <p:cNvPr id="283659" name="矩形 283658"/>
            <p:cNvSpPr/>
            <p:nvPr/>
          </p:nvSpPr>
          <p:spPr>
            <a:xfrm>
              <a:off x="192" y="142"/>
              <a:ext cx="116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endParaRPr sz="20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83660" name="直接连接符 283659"/>
            <p:cNvCxnSpPr/>
            <p:nvPr/>
          </p:nvCxnSpPr>
          <p:spPr>
            <a:xfrm>
              <a:off x="0" y="480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  <p:sp>
        <p:nvSpPr>
          <p:cNvPr id="283661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83662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1952149" y="362749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1614649" y="4563444"/>
            <a:ext cx="675000" cy="675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2546985" y="456390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3479321" y="456344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42" name="组合 266241"/>
          <p:cNvGrpSpPr/>
          <p:nvPr/>
        </p:nvGrpSpPr>
        <p:grpSpPr>
          <a:xfrm rot="1800000">
            <a:off x="2438400" y="3733800"/>
            <a:ext cx="609600" cy="381000"/>
            <a:chOff x="624" y="3312"/>
            <a:chExt cx="384" cy="240"/>
          </a:xfrm>
        </p:grpSpPr>
        <p:sp>
          <p:nvSpPr>
            <p:cNvPr id="266243" name="新月形 26624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6244" name="椭圆 26624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6245" name="组合 266244"/>
          <p:cNvGrpSpPr/>
          <p:nvPr/>
        </p:nvGrpSpPr>
        <p:grpSpPr>
          <a:xfrm>
            <a:off x="3581400" y="4267200"/>
            <a:ext cx="609600" cy="381000"/>
            <a:chOff x="624" y="3312"/>
            <a:chExt cx="384" cy="240"/>
          </a:xfrm>
        </p:grpSpPr>
        <p:sp>
          <p:nvSpPr>
            <p:cNvPr id="266246" name="新月形 26624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6247" name="椭圆 26624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6248" name="组合 266247"/>
          <p:cNvGrpSpPr/>
          <p:nvPr/>
        </p:nvGrpSpPr>
        <p:grpSpPr>
          <a:xfrm>
            <a:off x="4800600" y="4267200"/>
            <a:ext cx="609600" cy="381000"/>
            <a:chOff x="624" y="3312"/>
            <a:chExt cx="384" cy="240"/>
          </a:xfrm>
        </p:grpSpPr>
        <p:sp>
          <p:nvSpPr>
            <p:cNvPr id="266249" name="新月形 26624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6250" name="椭圆 26624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6251" name="组合 266250"/>
          <p:cNvGrpSpPr/>
          <p:nvPr/>
        </p:nvGrpSpPr>
        <p:grpSpPr>
          <a:xfrm rot="19800000">
            <a:off x="5791200" y="3810000"/>
            <a:ext cx="609600" cy="381000"/>
            <a:chOff x="624" y="3312"/>
            <a:chExt cx="384" cy="240"/>
          </a:xfrm>
        </p:grpSpPr>
        <p:sp>
          <p:nvSpPr>
            <p:cNvPr id="266252" name="新月形 26625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6253" name="椭圆 26625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6266" name="组合 266265"/>
          <p:cNvGrpSpPr/>
          <p:nvPr/>
        </p:nvGrpSpPr>
        <p:grpSpPr>
          <a:xfrm rot="10800000">
            <a:off x="4191000" y="2971800"/>
            <a:ext cx="609600" cy="381000"/>
            <a:chOff x="624" y="3312"/>
            <a:chExt cx="384" cy="240"/>
          </a:xfrm>
        </p:grpSpPr>
        <p:sp>
          <p:nvSpPr>
            <p:cNvPr id="266267" name="新月形 26626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6268" name="椭圆 26626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sp>
        <p:nvSpPr>
          <p:cNvPr id="266269" name="矩形 266268"/>
          <p:cNvSpPr/>
          <p:nvPr/>
        </p:nvSpPr>
        <p:spPr>
          <a:xfrm>
            <a:off x="4724400" y="2925762"/>
            <a:ext cx="12192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3200" b="1">
                <a:solidFill>
                  <a:schemeClr val="tx2"/>
                </a:solidFill>
                <a:ea typeface="楷体_GB2312" pitchFamily="49" charset="-122"/>
              </a:rPr>
              <a:t>主持</a:t>
            </a:r>
            <a:endParaRPr sz="3200" b="1">
              <a:solidFill>
                <a:schemeClr val="tx2"/>
              </a:solidFill>
              <a:ea typeface="楷体_GB2312" pitchFamily="49" charset="-122"/>
            </a:endParaRPr>
          </a:p>
        </p:txBody>
      </p:sp>
      <p:grpSp>
        <p:nvGrpSpPr>
          <p:cNvPr id="266270" name="组合 266269"/>
          <p:cNvGrpSpPr/>
          <p:nvPr/>
        </p:nvGrpSpPr>
        <p:grpSpPr>
          <a:xfrm rot="900000">
            <a:off x="2971800" y="4114800"/>
            <a:ext cx="609600" cy="381000"/>
            <a:chOff x="624" y="3312"/>
            <a:chExt cx="384" cy="240"/>
          </a:xfrm>
        </p:grpSpPr>
        <p:sp>
          <p:nvSpPr>
            <p:cNvPr id="266271" name="新月形 26627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6272" name="椭圆 26627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6273" name="组合 266272"/>
          <p:cNvGrpSpPr/>
          <p:nvPr/>
        </p:nvGrpSpPr>
        <p:grpSpPr>
          <a:xfrm>
            <a:off x="4191000" y="4419600"/>
            <a:ext cx="609600" cy="381000"/>
            <a:chOff x="624" y="3312"/>
            <a:chExt cx="384" cy="240"/>
          </a:xfrm>
        </p:grpSpPr>
        <p:sp>
          <p:nvSpPr>
            <p:cNvPr id="266274" name="新月形 26627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6275" name="椭圆 26627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6276" name="组合 266275"/>
          <p:cNvGrpSpPr/>
          <p:nvPr/>
        </p:nvGrpSpPr>
        <p:grpSpPr>
          <a:xfrm rot="20700000">
            <a:off x="5410200" y="4114800"/>
            <a:ext cx="609600" cy="381000"/>
            <a:chOff x="624" y="3312"/>
            <a:chExt cx="384" cy="240"/>
          </a:xfrm>
        </p:grpSpPr>
        <p:sp>
          <p:nvSpPr>
            <p:cNvPr id="266277" name="新月形 26627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6278" name="椭圆 26627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6279" name="组合 266278"/>
          <p:cNvGrpSpPr/>
          <p:nvPr/>
        </p:nvGrpSpPr>
        <p:grpSpPr>
          <a:xfrm rot="18900000">
            <a:off x="6019800" y="3352800"/>
            <a:ext cx="609600" cy="381000"/>
            <a:chOff x="624" y="3312"/>
            <a:chExt cx="384" cy="240"/>
          </a:xfrm>
        </p:grpSpPr>
        <p:sp>
          <p:nvSpPr>
            <p:cNvPr id="266280" name="新月形 26627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6281" name="椭圆 26628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6282" name="组合 266281"/>
          <p:cNvGrpSpPr/>
          <p:nvPr/>
        </p:nvGrpSpPr>
        <p:grpSpPr>
          <a:xfrm rot="2700000">
            <a:off x="2247900" y="3238500"/>
            <a:ext cx="609600" cy="381000"/>
            <a:chOff x="624" y="3312"/>
            <a:chExt cx="384" cy="240"/>
          </a:xfrm>
        </p:grpSpPr>
        <p:sp>
          <p:nvSpPr>
            <p:cNvPr id="266283" name="新月形 26628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6284" name="椭圆 26628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6300" name="组合 266299"/>
          <p:cNvGrpSpPr/>
          <p:nvPr/>
        </p:nvGrpSpPr>
        <p:grpSpPr>
          <a:xfrm rot="4500000">
            <a:off x="2171700" y="2705100"/>
            <a:ext cx="609600" cy="381000"/>
            <a:chOff x="624" y="3312"/>
            <a:chExt cx="384" cy="240"/>
          </a:xfrm>
        </p:grpSpPr>
        <p:sp>
          <p:nvSpPr>
            <p:cNvPr id="266301" name="新月形 26630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6302" name="椭圆 26630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6306" name="组合 266305"/>
          <p:cNvGrpSpPr/>
          <p:nvPr/>
        </p:nvGrpSpPr>
        <p:grpSpPr>
          <a:xfrm rot="17100000">
            <a:off x="6134100" y="2781300"/>
            <a:ext cx="609600" cy="381000"/>
            <a:chOff x="624" y="3312"/>
            <a:chExt cx="384" cy="240"/>
          </a:xfrm>
        </p:grpSpPr>
        <p:sp>
          <p:nvSpPr>
            <p:cNvPr id="266307" name="新月形 26630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6308" name="椭圆 26630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sp>
        <p:nvSpPr>
          <p:cNvPr id="266312" name="矩形 266311"/>
          <p:cNvSpPr/>
          <p:nvPr/>
        </p:nvSpPr>
        <p:spPr>
          <a:xfrm>
            <a:off x="1331912" y="1524000"/>
            <a:ext cx="2020888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队列形式3</a:t>
            </a:r>
            <a:endParaRPr sz="3200" b="1">
              <a:solidFill>
                <a:srgbClr val="FFFF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266316" name="组合 266315"/>
          <p:cNvGrpSpPr/>
          <p:nvPr/>
        </p:nvGrpSpPr>
        <p:grpSpPr>
          <a:xfrm>
            <a:off x="0" y="225425"/>
            <a:ext cx="9144000" cy="536575"/>
            <a:chOff x="0" y="142"/>
            <a:chExt cx="5760" cy="338"/>
          </a:xfrm>
        </p:grpSpPr>
        <p:sp>
          <p:nvSpPr>
            <p:cNvPr id="266317" name="矩形 266316"/>
            <p:cNvSpPr/>
            <p:nvPr/>
          </p:nvSpPr>
          <p:spPr>
            <a:xfrm>
              <a:off x="192" y="142"/>
              <a:ext cx="116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endParaRPr sz="20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66318" name="直接连接符 266317"/>
            <p:cNvCxnSpPr/>
            <p:nvPr/>
          </p:nvCxnSpPr>
          <p:spPr>
            <a:xfrm>
              <a:off x="0" y="480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  <p:sp>
        <p:nvSpPr>
          <p:cNvPr id="266319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66320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矩形 235521"/>
          <p:cNvSpPr/>
          <p:nvPr/>
        </p:nvSpPr>
        <p:spPr>
          <a:xfrm>
            <a:off x="685800" y="992188"/>
            <a:ext cx="3040062" cy="579438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三、早会的内容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35523" name="组合 235522"/>
          <p:cNvGrpSpPr/>
          <p:nvPr/>
        </p:nvGrpSpPr>
        <p:grpSpPr>
          <a:xfrm>
            <a:off x="2362200" y="5638800"/>
            <a:ext cx="609600" cy="381000"/>
            <a:chOff x="624" y="3312"/>
            <a:chExt cx="384" cy="240"/>
          </a:xfrm>
        </p:grpSpPr>
        <p:sp>
          <p:nvSpPr>
            <p:cNvPr id="235524" name="新月形 23552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5525" name="椭圆 23552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5526" name="组合 235525"/>
          <p:cNvGrpSpPr/>
          <p:nvPr/>
        </p:nvGrpSpPr>
        <p:grpSpPr>
          <a:xfrm>
            <a:off x="3581400" y="5867400"/>
            <a:ext cx="609600" cy="381000"/>
            <a:chOff x="624" y="3312"/>
            <a:chExt cx="384" cy="240"/>
          </a:xfrm>
        </p:grpSpPr>
        <p:sp>
          <p:nvSpPr>
            <p:cNvPr id="235527" name="新月形 23552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5528" name="椭圆 23552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5529" name="组合 235528"/>
          <p:cNvGrpSpPr/>
          <p:nvPr/>
        </p:nvGrpSpPr>
        <p:grpSpPr>
          <a:xfrm>
            <a:off x="4800600" y="5867400"/>
            <a:ext cx="609600" cy="381000"/>
            <a:chOff x="624" y="3312"/>
            <a:chExt cx="384" cy="240"/>
          </a:xfrm>
        </p:grpSpPr>
        <p:sp>
          <p:nvSpPr>
            <p:cNvPr id="235530" name="新月形 23552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5531" name="椭圆 23553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5532" name="组合 235531"/>
          <p:cNvGrpSpPr/>
          <p:nvPr/>
        </p:nvGrpSpPr>
        <p:grpSpPr>
          <a:xfrm>
            <a:off x="6019800" y="5638800"/>
            <a:ext cx="609600" cy="381000"/>
            <a:chOff x="624" y="3312"/>
            <a:chExt cx="384" cy="240"/>
          </a:xfrm>
        </p:grpSpPr>
        <p:sp>
          <p:nvSpPr>
            <p:cNvPr id="235533" name="新月形 23553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5534" name="椭圆 23553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5535" name="组合 235534"/>
          <p:cNvGrpSpPr/>
          <p:nvPr/>
        </p:nvGrpSpPr>
        <p:grpSpPr>
          <a:xfrm>
            <a:off x="2362200" y="6096000"/>
            <a:ext cx="609600" cy="381000"/>
            <a:chOff x="624" y="3312"/>
            <a:chExt cx="384" cy="240"/>
          </a:xfrm>
        </p:grpSpPr>
        <p:sp>
          <p:nvSpPr>
            <p:cNvPr id="235536" name="新月形 23553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5537" name="椭圆 23553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5538" name="组合 235537"/>
          <p:cNvGrpSpPr/>
          <p:nvPr/>
        </p:nvGrpSpPr>
        <p:grpSpPr>
          <a:xfrm>
            <a:off x="3581400" y="6324600"/>
            <a:ext cx="609600" cy="381000"/>
            <a:chOff x="624" y="3312"/>
            <a:chExt cx="384" cy="240"/>
          </a:xfrm>
        </p:grpSpPr>
        <p:sp>
          <p:nvSpPr>
            <p:cNvPr id="235539" name="新月形 23553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5540" name="椭圆 23553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5541" name="组合 235540"/>
          <p:cNvGrpSpPr/>
          <p:nvPr/>
        </p:nvGrpSpPr>
        <p:grpSpPr>
          <a:xfrm>
            <a:off x="4800600" y="6324600"/>
            <a:ext cx="609600" cy="381000"/>
            <a:chOff x="624" y="3312"/>
            <a:chExt cx="384" cy="240"/>
          </a:xfrm>
        </p:grpSpPr>
        <p:sp>
          <p:nvSpPr>
            <p:cNvPr id="235542" name="新月形 23554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5543" name="椭圆 23554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5544" name="组合 235543"/>
          <p:cNvGrpSpPr/>
          <p:nvPr/>
        </p:nvGrpSpPr>
        <p:grpSpPr>
          <a:xfrm>
            <a:off x="6019800" y="6096000"/>
            <a:ext cx="609600" cy="381000"/>
            <a:chOff x="624" y="3312"/>
            <a:chExt cx="384" cy="240"/>
          </a:xfrm>
        </p:grpSpPr>
        <p:sp>
          <p:nvSpPr>
            <p:cNvPr id="235545" name="新月形 23554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5546" name="椭圆 23554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5551" name="组合 235550"/>
          <p:cNvGrpSpPr/>
          <p:nvPr/>
        </p:nvGrpSpPr>
        <p:grpSpPr>
          <a:xfrm>
            <a:off x="2971800" y="5791200"/>
            <a:ext cx="609600" cy="381000"/>
            <a:chOff x="624" y="3312"/>
            <a:chExt cx="384" cy="240"/>
          </a:xfrm>
        </p:grpSpPr>
        <p:sp>
          <p:nvSpPr>
            <p:cNvPr id="235552" name="新月形 23555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5553" name="椭圆 23555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5554" name="组合 235553"/>
          <p:cNvGrpSpPr/>
          <p:nvPr/>
        </p:nvGrpSpPr>
        <p:grpSpPr>
          <a:xfrm>
            <a:off x="4191000" y="5943600"/>
            <a:ext cx="609600" cy="381000"/>
            <a:chOff x="624" y="3312"/>
            <a:chExt cx="384" cy="240"/>
          </a:xfrm>
        </p:grpSpPr>
        <p:sp>
          <p:nvSpPr>
            <p:cNvPr id="235555" name="新月形 23555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5556" name="椭圆 23555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5557" name="组合 235556"/>
          <p:cNvGrpSpPr/>
          <p:nvPr/>
        </p:nvGrpSpPr>
        <p:grpSpPr>
          <a:xfrm>
            <a:off x="5410200" y="5791200"/>
            <a:ext cx="609600" cy="381000"/>
            <a:chOff x="624" y="3312"/>
            <a:chExt cx="384" cy="240"/>
          </a:xfrm>
        </p:grpSpPr>
        <p:sp>
          <p:nvSpPr>
            <p:cNvPr id="235558" name="新月形 23555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5559" name="椭圆 23555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5560" name="组合 235559"/>
          <p:cNvGrpSpPr/>
          <p:nvPr/>
        </p:nvGrpSpPr>
        <p:grpSpPr>
          <a:xfrm>
            <a:off x="6629400" y="5486400"/>
            <a:ext cx="609600" cy="381000"/>
            <a:chOff x="624" y="3312"/>
            <a:chExt cx="384" cy="240"/>
          </a:xfrm>
        </p:grpSpPr>
        <p:sp>
          <p:nvSpPr>
            <p:cNvPr id="235561" name="新月形 23556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5562" name="椭圆 23556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5563" name="组合 235562"/>
          <p:cNvGrpSpPr/>
          <p:nvPr/>
        </p:nvGrpSpPr>
        <p:grpSpPr>
          <a:xfrm>
            <a:off x="1752600" y="5486400"/>
            <a:ext cx="609600" cy="381000"/>
            <a:chOff x="624" y="3312"/>
            <a:chExt cx="384" cy="240"/>
          </a:xfrm>
        </p:grpSpPr>
        <p:sp>
          <p:nvSpPr>
            <p:cNvPr id="235564" name="新月形 23556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5565" name="椭圆 23556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5566" name="组合 235565"/>
          <p:cNvGrpSpPr/>
          <p:nvPr/>
        </p:nvGrpSpPr>
        <p:grpSpPr>
          <a:xfrm>
            <a:off x="2971800" y="6248400"/>
            <a:ext cx="609600" cy="381000"/>
            <a:chOff x="624" y="3312"/>
            <a:chExt cx="384" cy="240"/>
          </a:xfrm>
        </p:grpSpPr>
        <p:sp>
          <p:nvSpPr>
            <p:cNvPr id="235567" name="新月形 23556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5568" name="椭圆 23556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5569" name="组合 235568"/>
          <p:cNvGrpSpPr/>
          <p:nvPr/>
        </p:nvGrpSpPr>
        <p:grpSpPr>
          <a:xfrm>
            <a:off x="4191000" y="6400800"/>
            <a:ext cx="609600" cy="381000"/>
            <a:chOff x="624" y="3312"/>
            <a:chExt cx="384" cy="240"/>
          </a:xfrm>
        </p:grpSpPr>
        <p:sp>
          <p:nvSpPr>
            <p:cNvPr id="235570" name="新月形 23556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5571" name="椭圆 23557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5572" name="组合 235571"/>
          <p:cNvGrpSpPr/>
          <p:nvPr/>
        </p:nvGrpSpPr>
        <p:grpSpPr>
          <a:xfrm>
            <a:off x="5410200" y="6248400"/>
            <a:ext cx="609600" cy="381000"/>
            <a:chOff x="624" y="3312"/>
            <a:chExt cx="384" cy="240"/>
          </a:xfrm>
        </p:grpSpPr>
        <p:sp>
          <p:nvSpPr>
            <p:cNvPr id="235573" name="新月形 23557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5574" name="椭圆 23557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5575" name="组合 235574"/>
          <p:cNvGrpSpPr/>
          <p:nvPr/>
        </p:nvGrpSpPr>
        <p:grpSpPr>
          <a:xfrm>
            <a:off x="6629400" y="5943600"/>
            <a:ext cx="609600" cy="381000"/>
            <a:chOff x="624" y="3312"/>
            <a:chExt cx="384" cy="240"/>
          </a:xfrm>
        </p:grpSpPr>
        <p:sp>
          <p:nvSpPr>
            <p:cNvPr id="235576" name="新月形 23557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5577" name="椭圆 23557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5578" name="组合 235577"/>
          <p:cNvGrpSpPr/>
          <p:nvPr/>
        </p:nvGrpSpPr>
        <p:grpSpPr>
          <a:xfrm>
            <a:off x="1752600" y="5943600"/>
            <a:ext cx="609600" cy="381000"/>
            <a:chOff x="624" y="3312"/>
            <a:chExt cx="384" cy="240"/>
          </a:xfrm>
        </p:grpSpPr>
        <p:sp>
          <p:nvSpPr>
            <p:cNvPr id="235579" name="新月形 23557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5580" name="椭圆 23557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5581" name="组合 235580"/>
          <p:cNvGrpSpPr/>
          <p:nvPr/>
        </p:nvGrpSpPr>
        <p:grpSpPr>
          <a:xfrm>
            <a:off x="1143000" y="5257800"/>
            <a:ext cx="609600" cy="381000"/>
            <a:chOff x="624" y="3312"/>
            <a:chExt cx="384" cy="240"/>
          </a:xfrm>
        </p:grpSpPr>
        <p:sp>
          <p:nvSpPr>
            <p:cNvPr id="235582" name="新月形 23558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5583" name="椭圆 23558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5584" name="组合 235583"/>
          <p:cNvGrpSpPr/>
          <p:nvPr/>
        </p:nvGrpSpPr>
        <p:grpSpPr>
          <a:xfrm>
            <a:off x="1143000" y="5715000"/>
            <a:ext cx="609600" cy="381000"/>
            <a:chOff x="624" y="3312"/>
            <a:chExt cx="384" cy="240"/>
          </a:xfrm>
        </p:grpSpPr>
        <p:sp>
          <p:nvSpPr>
            <p:cNvPr id="235585" name="新月形 23558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5586" name="椭圆 23558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5587" name="组合 235586"/>
          <p:cNvGrpSpPr/>
          <p:nvPr/>
        </p:nvGrpSpPr>
        <p:grpSpPr>
          <a:xfrm>
            <a:off x="7239000" y="5257800"/>
            <a:ext cx="609600" cy="381000"/>
            <a:chOff x="624" y="3312"/>
            <a:chExt cx="384" cy="240"/>
          </a:xfrm>
        </p:grpSpPr>
        <p:sp>
          <p:nvSpPr>
            <p:cNvPr id="235588" name="新月形 23558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5589" name="椭圆 23558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5590" name="组合 235589"/>
          <p:cNvGrpSpPr/>
          <p:nvPr/>
        </p:nvGrpSpPr>
        <p:grpSpPr>
          <a:xfrm>
            <a:off x="7239000" y="5715000"/>
            <a:ext cx="609600" cy="381000"/>
            <a:chOff x="624" y="3312"/>
            <a:chExt cx="384" cy="240"/>
          </a:xfrm>
        </p:grpSpPr>
        <p:sp>
          <p:nvSpPr>
            <p:cNvPr id="235591" name="新月形 23559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5592" name="椭圆 23559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sp>
        <p:nvSpPr>
          <p:cNvPr id="235594" name="对话气泡: 圆角矩形 235593"/>
          <p:cNvSpPr/>
          <p:nvPr/>
        </p:nvSpPr>
        <p:spPr>
          <a:xfrm>
            <a:off x="381000" y="1981200"/>
            <a:ext cx="1079500" cy="1079500"/>
          </a:xfrm>
          <a:prstGeom prst="wedgeRoundRectCallout">
            <a:avLst>
              <a:gd name="adj1" fmla="val -17981"/>
              <a:gd name="adj2" fmla="val 65565"/>
              <a:gd name="adj3" fmla="val 16667"/>
            </a:avLst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问候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sp>
        <p:nvSpPr>
          <p:cNvPr id="235596" name="对话气泡: 圆角矩形 235595"/>
          <p:cNvSpPr/>
          <p:nvPr/>
        </p:nvSpPr>
        <p:spPr>
          <a:xfrm>
            <a:off x="2819400" y="1981200"/>
            <a:ext cx="1079500" cy="1079500"/>
          </a:xfrm>
          <a:prstGeom prst="wedgeRoundRectCallout">
            <a:avLst>
              <a:gd name="adj1" fmla="val -17981"/>
              <a:gd name="adj2" fmla="val 65565"/>
              <a:gd name="adj3" fmla="val 16667"/>
            </a:avLst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头日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情况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sp>
        <p:nvSpPr>
          <p:cNvPr id="235597" name="对话气泡: 圆角矩形 235596"/>
          <p:cNvSpPr/>
          <p:nvPr/>
        </p:nvSpPr>
        <p:spPr>
          <a:xfrm>
            <a:off x="4038600" y="1981200"/>
            <a:ext cx="1079500" cy="1079500"/>
          </a:xfrm>
          <a:prstGeom prst="wedgeRoundRectCallout">
            <a:avLst>
              <a:gd name="adj1" fmla="val -17981"/>
              <a:gd name="adj2" fmla="val 65565"/>
              <a:gd name="adj3" fmla="val 16667"/>
            </a:avLst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今日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安排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sp>
        <p:nvSpPr>
          <p:cNvPr id="235598" name="对话气泡: 圆角矩形 235597"/>
          <p:cNvSpPr/>
          <p:nvPr/>
        </p:nvSpPr>
        <p:spPr>
          <a:xfrm>
            <a:off x="5257800" y="1981200"/>
            <a:ext cx="1079500" cy="1079500"/>
          </a:xfrm>
          <a:prstGeom prst="wedgeRoundRectCallout">
            <a:avLst>
              <a:gd name="adj1" fmla="val -25769"/>
              <a:gd name="adj2" fmla="val 65565"/>
              <a:gd name="adj3" fmla="val 16667"/>
            </a:avLst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要求事项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sp>
        <p:nvSpPr>
          <p:cNvPr id="235599" name="对话气泡: 圆角矩形 235598"/>
          <p:cNvSpPr/>
          <p:nvPr/>
        </p:nvSpPr>
        <p:spPr>
          <a:xfrm>
            <a:off x="6464300" y="1981200"/>
            <a:ext cx="1079500" cy="1079500"/>
          </a:xfrm>
          <a:prstGeom prst="wedgeRoundRectCallout">
            <a:avLst>
              <a:gd name="adj1" fmla="val -25769"/>
              <a:gd name="adj2" fmla="val 65565"/>
              <a:gd name="adj3" fmla="val 16667"/>
            </a:avLst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公司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信息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sp>
        <p:nvSpPr>
          <p:cNvPr id="235600" name="对话气泡: 圆角矩形 235599"/>
          <p:cNvSpPr/>
          <p:nvPr/>
        </p:nvSpPr>
        <p:spPr>
          <a:xfrm>
            <a:off x="1600200" y="1968500"/>
            <a:ext cx="1079500" cy="1079500"/>
          </a:xfrm>
          <a:prstGeom prst="wedgeRoundRectCallout">
            <a:avLst>
              <a:gd name="adj1" fmla="val -25769"/>
              <a:gd name="adj2" fmla="val 65565"/>
              <a:gd name="adj3" fmla="val 16667"/>
            </a:avLst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个人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感想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sp>
        <p:nvSpPr>
          <p:cNvPr id="235601" name="矩形 235600"/>
          <p:cNvSpPr/>
          <p:nvPr/>
        </p:nvSpPr>
        <p:spPr>
          <a:xfrm>
            <a:off x="0" y="3429000"/>
            <a:ext cx="9144000" cy="5334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ea typeface="黑体" panose="02010609060101010101" pitchFamily="2" charset="-122"/>
              </a:rPr>
              <a:t>经营 · 生产 · 品质 · 5S · 安全 · 纪律 · 风气· 通知</a:t>
            </a:r>
            <a:endParaRPr sz="2800" b="1">
              <a:ea typeface="黑体" panose="02010609060101010101" pitchFamily="2" charset="-122"/>
            </a:endParaRPr>
          </a:p>
        </p:txBody>
      </p:sp>
      <p:sp>
        <p:nvSpPr>
          <p:cNvPr id="235602" name="对话气泡: 圆角矩形 235601"/>
          <p:cNvSpPr/>
          <p:nvPr/>
        </p:nvSpPr>
        <p:spPr>
          <a:xfrm>
            <a:off x="7683500" y="1981200"/>
            <a:ext cx="1079500" cy="1079500"/>
          </a:xfrm>
          <a:prstGeom prst="wedgeRoundRectCallout">
            <a:avLst>
              <a:gd name="adj1" fmla="val -25769"/>
              <a:gd name="adj2" fmla="val 65565"/>
              <a:gd name="adj3" fmla="val 16667"/>
            </a:avLst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联络事项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grpSp>
        <p:nvGrpSpPr>
          <p:cNvPr id="235603" name="组合 235602"/>
          <p:cNvGrpSpPr/>
          <p:nvPr/>
        </p:nvGrpSpPr>
        <p:grpSpPr>
          <a:xfrm>
            <a:off x="4189412" y="4494212"/>
            <a:ext cx="609600" cy="381000"/>
            <a:chOff x="2639" y="2639"/>
            <a:chExt cx="384" cy="240"/>
          </a:xfrm>
        </p:grpSpPr>
        <p:sp>
          <p:nvSpPr>
            <p:cNvPr id="235604" name="新月形 235603"/>
            <p:cNvSpPr/>
            <p:nvPr/>
          </p:nvSpPr>
          <p:spPr>
            <a:xfrm rot="5400000">
              <a:off x="2735" y="2543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5605" name="椭圆 235604"/>
            <p:cNvSpPr/>
            <p:nvPr/>
          </p:nvSpPr>
          <p:spPr>
            <a:xfrm rot="10800000">
              <a:off x="2735" y="2687"/>
              <a:ext cx="192" cy="1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5609" name="组合 235608"/>
          <p:cNvGrpSpPr/>
          <p:nvPr/>
        </p:nvGrpSpPr>
        <p:grpSpPr>
          <a:xfrm>
            <a:off x="0" y="225425"/>
            <a:ext cx="9144000" cy="536575"/>
            <a:chOff x="0" y="142"/>
            <a:chExt cx="5760" cy="338"/>
          </a:xfrm>
        </p:grpSpPr>
        <p:sp>
          <p:nvSpPr>
            <p:cNvPr id="235610" name="矩形 235609"/>
            <p:cNvSpPr/>
            <p:nvPr/>
          </p:nvSpPr>
          <p:spPr>
            <a:xfrm>
              <a:off x="192" y="142"/>
              <a:ext cx="116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endParaRPr sz="20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35611" name="直接连接符 235610"/>
            <p:cNvCxnSpPr/>
            <p:nvPr/>
          </p:nvCxnSpPr>
          <p:spPr>
            <a:xfrm>
              <a:off x="0" y="480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  <p:sp>
        <p:nvSpPr>
          <p:cNvPr id="23561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3561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p:transition spd="slow">
    <p:pull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027" name="组合 257026"/>
          <p:cNvGrpSpPr/>
          <p:nvPr/>
        </p:nvGrpSpPr>
        <p:grpSpPr>
          <a:xfrm>
            <a:off x="2362200" y="5334000"/>
            <a:ext cx="609600" cy="381000"/>
            <a:chOff x="624" y="3312"/>
            <a:chExt cx="384" cy="240"/>
          </a:xfrm>
        </p:grpSpPr>
        <p:sp>
          <p:nvSpPr>
            <p:cNvPr id="257028" name="新月形 25702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7029" name="椭圆 25702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7030" name="组合 257029"/>
          <p:cNvGrpSpPr/>
          <p:nvPr/>
        </p:nvGrpSpPr>
        <p:grpSpPr>
          <a:xfrm>
            <a:off x="3581400" y="5562600"/>
            <a:ext cx="609600" cy="381000"/>
            <a:chOff x="624" y="3312"/>
            <a:chExt cx="384" cy="240"/>
          </a:xfrm>
        </p:grpSpPr>
        <p:sp>
          <p:nvSpPr>
            <p:cNvPr id="257031" name="新月形 25703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7032" name="椭圆 25703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7033" name="组合 257032"/>
          <p:cNvGrpSpPr/>
          <p:nvPr/>
        </p:nvGrpSpPr>
        <p:grpSpPr>
          <a:xfrm>
            <a:off x="4800600" y="5562600"/>
            <a:ext cx="609600" cy="381000"/>
            <a:chOff x="624" y="3312"/>
            <a:chExt cx="384" cy="240"/>
          </a:xfrm>
        </p:grpSpPr>
        <p:sp>
          <p:nvSpPr>
            <p:cNvPr id="257034" name="新月形 25703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7035" name="椭圆 25703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7036" name="组合 257035"/>
          <p:cNvGrpSpPr/>
          <p:nvPr/>
        </p:nvGrpSpPr>
        <p:grpSpPr>
          <a:xfrm>
            <a:off x="6019800" y="5334000"/>
            <a:ext cx="609600" cy="381000"/>
            <a:chOff x="624" y="3312"/>
            <a:chExt cx="384" cy="240"/>
          </a:xfrm>
        </p:grpSpPr>
        <p:sp>
          <p:nvSpPr>
            <p:cNvPr id="257037" name="新月形 25703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7038" name="椭圆 25703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7039" name="组合 257038"/>
          <p:cNvGrpSpPr/>
          <p:nvPr/>
        </p:nvGrpSpPr>
        <p:grpSpPr>
          <a:xfrm>
            <a:off x="2362200" y="5791200"/>
            <a:ext cx="609600" cy="381000"/>
            <a:chOff x="624" y="3312"/>
            <a:chExt cx="384" cy="240"/>
          </a:xfrm>
        </p:grpSpPr>
        <p:sp>
          <p:nvSpPr>
            <p:cNvPr id="257040" name="新月形 25703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7041" name="椭圆 25704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7042" name="组合 257041"/>
          <p:cNvGrpSpPr/>
          <p:nvPr/>
        </p:nvGrpSpPr>
        <p:grpSpPr>
          <a:xfrm>
            <a:off x="3581400" y="6019800"/>
            <a:ext cx="609600" cy="381000"/>
            <a:chOff x="624" y="3312"/>
            <a:chExt cx="384" cy="240"/>
          </a:xfrm>
        </p:grpSpPr>
        <p:sp>
          <p:nvSpPr>
            <p:cNvPr id="257043" name="新月形 25704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7044" name="椭圆 25704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7045" name="组合 257044"/>
          <p:cNvGrpSpPr/>
          <p:nvPr/>
        </p:nvGrpSpPr>
        <p:grpSpPr>
          <a:xfrm>
            <a:off x="4800600" y="6019800"/>
            <a:ext cx="609600" cy="381000"/>
            <a:chOff x="624" y="3312"/>
            <a:chExt cx="384" cy="240"/>
          </a:xfrm>
        </p:grpSpPr>
        <p:sp>
          <p:nvSpPr>
            <p:cNvPr id="257046" name="新月形 25704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7047" name="椭圆 25704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7048" name="组合 257047"/>
          <p:cNvGrpSpPr/>
          <p:nvPr/>
        </p:nvGrpSpPr>
        <p:grpSpPr>
          <a:xfrm>
            <a:off x="6019800" y="5791200"/>
            <a:ext cx="609600" cy="381000"/>
            <a:chOff x="624" y="3312"/>
            <a:chExt cx="384" cy="240"/>
          </a:xfrm>
        </p:grpSpPr>
        <p:sp>
          <p:nvSpPr>
            <p:cNvPr id="257049" name="新月形 25704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7050" name="椭圆 25704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7054" name="组合 257053"/>
          <p:cNvGrpSpPr/>
          <p:nvPr/>
        </p:nvGrpSpPr>
        <p:grpSpPr>
          <a:xfrm>
            <a:off x="2971800" y="5486400"/>
            <a:ext cx="609600" cy="381000"/>
            <a:chOff x="624" y="3312"/>
            <a:chExt cx="384" cy="240"/>
          </a:xfrm>
        </p:grpSpPr>
        <p:sp>
          <p:nvSpPr>
            <p:cNvPr id="257055" name="新月形 25705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7056" name="椭圆 25705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7057" name="组合 257056"/>
          <p:cNvGrpSpPr/>
          <p:nvPr/>
        </p:nvGrpSpPr>
        <p:grpSpPr>
          <a:xfrm>
            <a:off x="4191000" y="5638800"/>
            <a:ext cx="609600" cy="381000"/>
            <a:chOff x="624" y="3312"/>
            <a:chExt cx="384" cy="240"/>
          </a:xfrm>
        </p:grpSpPr>
        <p:sp>
          <p:nvSpPr>
            <p:cNvPr id="257058" name="新月形 25705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7059" name="椭圆 25705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7060" name="组合 257059"/>
          <p:cNvGrpSpPr/>
          <p:nvPr/>
        </p:nvGrpSpPr>
        <p:grpSpPr>
          <a:xfrm>
            <a:off x="5410200" y="5486400"/>
            <a:ext cx="609600" cy="381000"/>
            <a:chOff x="624" y="3312"/>
            <a:chExt cx="384" cy="240"/>
          </a:xfrm>
        </p:grpSpPr>
        <p:sp>
          <p:nvSpPr>
            <p:cNvPr id="257061" name="新月形 25706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7062" name="椭圆 25706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7063" name="组合 257062"/>
          <p:cNvGrpSpPr/>
          <p:nvPr/>
        </p:nvGrpSpPr>
        <p:grpSpPr>
          <a:xfrm>
            <a:off x="6629400" y="5181600"/>
            <a:ext cx="609600" cy="381000"/>
            <a:chOff x="624" y="3312"/>
            <a:chExt cx="384" cy="240"/>
          </a:xfrm>
        </p:grpSpPr>
        <p:sp>
          <p:nvSpPr>
            <p:cNvPr id="257064" name="新月形 25706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7065" name="椭圆 25706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7066" name="组合 257065"/>
          <p:cNvGrpSpPr/>
          <p:nvPr/>
        </p:nvGrpSpPr>
        <p:grpSpPr>
          <a:xfrm>
            <a:off x="1752600" y="5181600"/>
            <a:ext cx="609600" cy="381000"/>
            <a:chOff x="624" y="3312"/>
            <a:chExt cx="384" cy="240"/>
          </a:xfrm>
        </p:grpSpPr>
        <p:sp>
          <p:nvSpPr>
            <p:cNvPr id="257067" name="新月形 25706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7068" name="椭圆 25706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7069" name="组合 257068"/>
          <p:cNvGrpSpPr/>
          <p:nvPr/>
        </p:nvGrpSpPr>
        <p:grpSpPr>
          <a:xfrm>
            <a:off x="2971800" y="5943600"/>
            <a:ext cx="609600" cy="381000"/>
            <a:chOff x="624" y="3312"/>
            <a:chExt cx="384" cy="240"/>
          </a:xfrm>
        </p:grpSpPr>
        <p:sp>
          <p:nvSpPr>
            <p:cNvPr id="257070" name="新月形 25706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7071" name="椭圆 25707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7072" name="组合 257071"/>
          <p:cNvGrpSpPr/>
          <p:nvPr/>
        </p:nvGrpSpPr>
        <p:grpSpPr>
          <a:xfrm>
            <a:off x="4191000" y="6096000"/>
            <a:ext cx="609600" cy="381000"/>
            <a:chOff x="624" y="3312"/>
            <a:chExt cx="384" cy="240"/>
          </a:xfrm>
        </p:grpSpPr>
        <p:sp>
          <p:nvSpPr>
            <p:cNvPr id="257073" name="新月形 25707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7074" name="椭圆 25707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7075" name="组合 257074"/>
          <p:cNvGrpSpPr/>
          <p:nvPr/>
        </p:nvGrpSpPr>
        <p:grpSpPr>
          <a:xfrm>
            <a:off x="5410200" y="5943600"/>
            <a:ext cx="609600" cy="381000"/>
            <a:chOff x="624" y="3312"/>
            <a:chExt cx="384" cy="240"/>
          </a:xfrm>
        </p:grpSpPr>
        <p:sp>
          <p:nvSpPr>
            <p:cNvPr id="257076" name="新月形 25707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7077" name="椭圆 25707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7078" name="组合 257077"/>
          <p:cNvGrpSpPr/>
          <p:nvPr/>
        </p:nvGrpSpPr>
        <p:grpSpPr>
          <a:xfrm>
            <a:off x="6629400" y="5638800"/>
            <a:ext cx="609600" cy="381000"/>
            <a:chOff x="624" y="3312"/>
            <a:chExt cx="384" cy="240"/>
          </a:xfrm>
        </p:grpSpPr>
        <p:sp>
          <p:nvSpPr>
            <p:cNvPr id="257079" name="新月形 25707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7080" name="椭圆 25707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7081" name="组合 257080"/>
          <p:cNvGrpSpPr/>
          <p:nvPr/>
        </p:nvGrpSpPr>
        <p:grpSpPr>
          <a:xfrm>
            <a:off x="1752600" y="5638800"/>
            <a:ext cx="609600" cy="381000"/>
            <a:chOff x="624" y="3312"/>
            <a:chExt cx="384" cy="240"/>
          </a:xfrm>
        </p:grpSpPr>
        <p:sp>
          <p:nvSpPr>
            <p:cNvPr id="257082" name="新月形 25708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7083" name="椭圆 25708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7084" name="组合 257083"/>
          <p:cNvGrpSpPr/>
          <p:nvPr/>
        </p:nvGrpSpPr>
        <p:grpSpPr>
          <a:xfrm>
            <a:off x="1143000" y="4953000"/>
            <a:ext cx="609600" cy="381000"/>
            <a:chOff x="624" y="3312"/>
            <a:chExt cx="384" cy="240"/>
          </a:xfrm>
        </p:grpSpPr>
        <p:sp>
          <p:nvSpPr>
            <p:cNvPr id="257085" name="新月形 25708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7086" name="椭圆 25708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7087" name="组合 257086"/>
          <p:cNvGrpSpPr/>
          <p:nvPr/>
        </p:nvGrpSpPr>
        <p:grpSpPr>
          <a:xfrm>
            <a:off x="1143000" y="5410200"/>
            <a:ext cx="609600" cy="381000"/>
            <a:chOff x="624" y="3312"/>
            <a:chExt cx="384" cy="240"/>
          </a:xfrm>
        </p:grpSpPr>
        <p:sp>
          <p:nvSpPr>
            <p:cNvPr id="257088" name="新月形 25708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7089" name="椭圆 25708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7090" name="组合 257089"/>
          <p:cNvGrpSpPr/>
          <p:nvPr/>
        </p:nvGrpSpPr>
        <p:grpSpPr>
          <a:xfrm>
            <a:off x="7239000" y="4953000"/>
            <a:ext cx="609600" cy="381000"/>
            <a:chOff x="624" y="3312"/>
            <a:chExt cx="384" cy="240"/>
          </a:xfrm>
        </p:grpSpPr>
        <p:sp>
          <p:nvSpPr>
            <p:cNvPr id="257091" name="新月形 25709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7092" name="椭圆 25709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7093" name="组合 257092"/>
          <p:cNvGrpSpPr/>
          <p:nvPr/>
        </p:nvGrpSpPr>
        <p:grpSpPr>
          <a:xfrm>
            <a:off x="7239000" y="5410200"/>
            <a:ext cx="609600" cy="381000"/>
            <a:chOff x="624" y="3312"/>
            <a:chExt cx="384" cy="240"/>
          </a:xfrm>
        </p:grpSpPr>
        <p:sp>
          <p:nvSpPr>
            <p:cNvPr id="257094" name="新月形 25709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7095" name="椭圆 25709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sp>
        <p:nvSpPr>
          <p:cNvPr id="257096" name="对话气泡: 圆角矩形 257095"/>
          <p:cNvSpPr/>
          <p:nvPr/>
        </p:nvSpPr>
        <p:spPr>
          <a:xfrm>
            <a:off x="381000" y="1676400"/>
            <a:ext cx="1079500" cy="1079500"/>
          </a:xfrm>
          <a:prstGeom prst="wedgeRoundRectCallout">
            <a:avLst>
              <a:gd name="adj1" fmla="val -17981"/>
              <a:gd name="adj2" fmla="val 65565"/>
              <a:gd name="adj3" fmla="val 16667"/>
            </a:avLst>
          </a:prstGeom>
          <a:solidFill>
            <a:srgbClr val="00FFFF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hlink"/>
                </a:solidFill>
                <a:ea typeface="黑体" panose="02010609060101010101" pitchFamily="2" charset="-122"/>
              </a:rPr>
              <a:t>问候</a:t>
            </a:r>
            <a:endParaRPr sz="2800" b="1">
              <a:solidFill>
                <a:schemeClr val="hlink"/>
              </a:solidFill>
              <a:ea typeface="黑体" panose="02010609060101010101" pitchFamily="2" charset="-122"/>
            </a:endParaRPr>
          </a:p>
        </p:txBody>
      </p:sp>
      <p:sp>
        <p:nvSpPr>
          <p:cNvPr id="257104" name="矩形 257103"/>
          <p:cNvSpPr/>
          <p:nvPr/>
        </p:nvSpPr>
        <p:spPr>
          <a:xfrm>
            <a:off x="4038600" y="1319212"/>
            <a:ext cx="4670425" cy="2041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“早上好！”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“各位好！”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“大家辛苦了！”（晚会）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“谢谢！”（结束时）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257108" name="组合 257107"/>
          <p:cNvGrpSpPr/>
          <p:nvPr/>
        </p:nvGrpSpPr>
        <p:grpSpPr>
          <a:xfrm>
            <a:off x="4189412" y="4189412"/>
            <a:ext cx="609600" cy="381000"/>
            <a:chOff x="2639" y="2639"/>
            <a:chExt cx="384" cy="240"/>
          </a:xfrm>
        </p:grpSpPr>
        <p:sp>
          <p:nvSpPr>
            <p:cNvPr id="257109" name="新月形 257108"/>
            <p:cNvSpPr/>
            <p:nvPr/>
          </p:nvSpPr>
          <p:spPr>
            <a:xfrm rot="5400000">
              <a:off x="2735" y="2543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7110" name="椭圆 257109"/>
            <p:cNvSpPr/>
            <p:nvPr/>
          </p:nvSpPr>
          <p:spPr>
            <a:xfrm rot="10800000">
              <a:off x="2735" y="2687"/>
              <a:ext cx="192" cy="192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7114" name="组合 257113"/>
          <p:cNvGrpSpPr/>
          <p:nvPr/>
        </p:nvGrpSpPr>
        <p:grpSpPr>
          <a:xfrm>
            <a:off x="0" y="225425"/>
            <a:ext cx="9144000" cy="536575"/>
            <a:chOff x="0" y="142"/>
            <a:chExt cx="5760" cy="338"/>
          </a:xfrm>
        </p:grpSpPr>
        <p:sp>
          <p:nvSpPr>
            <p:cNvPr id="257115" name="矩形 257114"/>
            <p:cNvSpPr/>
            <p:nvPr/>
          </p:nvSpPr>
          <p:spPr>
            <a:xfrm>
              <a:off x="192" y="142"/>
              <a:ext cx="116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endParaRPr sz="20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57116" name="直接连接符 257115"/>
            <p:cNvCxnSpPr/>
            <p:nvPr/>
          </p:nvCxnSpPr>
          <p:spPr>
            <a:xfrm>
              <a:off x="0" y="480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  <p:sp>
        <p:nvSpPr>
          <p:cNvPr id="257117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57118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/>
      </p:transition>
    </mc:Choice>
    <mc:Fallback>
      <p:transition spd="slow">
        <p:blinds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050" name="组合 258049"/>
          <p:cNvGrpSpPr/>
          <p:nvPr/>
        </p:nvGrpSpPr>
        <p:grpSpPr>
          <a:xfrm>
            <a:off x="2362200" y="5334000"/>
            <a:ext cx="609600" cy="381000"/>
            <a:chOff x="624" y="3312"/>
            <a:chExt cx="384" cy="240"/>
          </a:xfrm>
        </p:grpSpPr>
        <p:sp>
          <p:nvSpPr>
            <p:cNvPr id="258051" name="新月形 25805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8052" name="椭圆 25805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8053" name="组合 258052"/>
          <p:cNvGrpSpPr/>
          <p:nvPr/>
        </p:nvGrpSpPr>
        <p:grpSpPr>
          <a:xfrm>
            <a:off x="3581400" y="5562600"/>
            <a:ext cx="609600" cy="381000"/>
            <a:chOff x="624" y="3312"/>
            <a:chExt cx="384" cy="240"/>
          </a:xfrm>
        </p:grpSpPr>
        <p:sp>
          <p:nvSpPr>
            <p:cNvPr id="258054" name="新月形 25805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8055" name="椭圆 25805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8056" name="组合 258055"/>
          <p:cNvGrpSpPr/>
          <p:nvPr/>
        </p:nvGrpSpPr>
        <p:grpSpPr>
          <a:xfrm>
            <a:off x="4800600" y="5562600"/>
            <a:ext cx="609600" cy="381000"/>
            <a:chOff x="624" y="3312"/>
            <a:chExt cx="384" cy="240"/>
          </a:xfrm>
        </p:grpSpPr>
        <p:sp>
          <p:nvSpPr>
            <p:cNvPr id="258057" name="新月形 25805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8058" name="椭圆 25805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8059" name="组合 258058"/>
          <p:cNvGrpSpPr/>
          <p:nvPr/>
        </p:nvGrpSpPr>
        <p:grpSpPr>
          <a:xfrm>
            <a:off x="6019800" y="5334000"/>
            <a:ext cx="609600" cy="381000"/>
            <a:chOff x="624" y="3312"/>
            <a:chExt cx="384" cy="240"/>
          </a:xfrm>
        </p:grpSpPr>
        <p:sp>
          <p:nvSpPr>
            <p:cNvPr id="258060" name="新月形 25805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8061" name="椭圆 25806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8062" name="组合 258061"/>
          <p:cNvGrpSpPr/>
          <p:nvPr/>
        </p:nvGrpSpPr>
        <p:grpSpPr>
          <a:xfrm>
            <a:off x="2362200" y="5791200"/>
            <a:ext cx="609600" cy="381000"/>
            <a:chOff x="624" y="3312"/>
            <a:chExt cx="384" cy="240"/>
          </a:xfrm>
        </p:grpSpPr>
        <p:sp>
          <p:nvSpPr>
            <p:cNvPr id="258063" name="新月形 25806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8064" name="椭圆 25806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8065" name="组合 258064"/>
          <p:cNvGrpSpPr/>
          <p:nvPr/>
        </p:nvGrpSpPr>
        <p:grpSpPr>
          <a:xfrm>
            <a:off x="3581400" y="6019800"/>
            <a:ext cx="609600" cy="381000"/>
            <a:chOff x="624" y="3312"/>
            <a:chExt cx="384" cy="240"/>
          </a:xfrm>
        </p:grpSpPr>
        <p:sp>
          <p:nvSpPr>
            <p:cNvPr id="258066" name="新月形 25806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8067" name="椭圆 25806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8068" name="组合 258067"/>
          <p:cNvGrpSpPr/>
          <p:nvPr/>
        </p:nvGrpSpPr>
        <p:grpSpPr>
          <a:xfrm>
            <a:off x="4800600" y="6019800"/>
            <a:ext cx="609600" cy="381000"/>
            <a:chOff x="624" y="3312"/>
            <a:chExt cx="384" cy="240"/>
          </a:xfrm>
        </p:grpSpPr>
        <p:sp>
          <p:nvSpPr>
            <p:cNvPr id="258069" name="新月形 25806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8070" name="椭圆 25806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8071" name="组合 258070"/>
          <p:cNvGrpSpPr/>
          <p:nvPr/>
        </p:nvGrpSpPr>
        <p:grpSpPr>
          <a:xfrm>
            <a:off x="6019800" y="5791200"/>
            <a:ext cx="609600" cy="381000"/>
            <a:chOff x="624" y="3312"/>
            <a:chExt cx="384" cy="240"/>
          </a:xfrm>
        </p:grpSpPr>
        <p:sp>
          <p:nvSpPr>
            <p:cNvPr id="258072" name="新月形 25807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8073" name="椭圆 25807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8077" name="组合 258076"/>
          <p:cNvGrpSpPr/>
          <p:nvPr/>
        </p:nvGrpSpPr>
        <p:grpSpPr>
          <a:xfrm>
            <a:off x="2971800" y="5486400"/>
            <a:ext cx="609600" cy="381000"/>
            <a:chOff x="624" y="3312"/>
            <a:chExt cx="384" cy="240"/>
          </a:xfrm>
        </p:grpSpPr>
        <p:sp>
          <p:nvSpPr>
            <p:cNvPr id="258078" name="新月形 25807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8079" name="椭圆 25807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8080" name="组合 258079"/>
          <p:cNvGrpSpPr/>
          <p:nvPr/>
        </p:nvGrpSpPr>
        <p:grpSpPr>
          <a:xfrm>
            <a:off x="4191000" y="5638800"/>
            <a:ext cx="609600" cy="381000"/>
            <a:chOff x="624" y="3312"/>
            <a:chExt cx="384" cy="240"/>
          </a:xfrm>
        </p:grpSpPr>
        <p:sp>
          <p:nvSpPr>
            <p:cNvPr id="258081" name="新月形 25808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8082" name="椭圆 25808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8083" name="组合 258082"/>
          <p:cNvGrpSpPr/>
          <p:nvPr/>
        </p:nvGrpSpPr>
        <p:grpSpPr>
          <a:xfrm>
            <a:off x="5410200" y="5486400"/>
            <a:ext cx="609600" cy="381000"/>
            <a:chOff x="624" y="3312"/>
            <a:chExt cx="384" cy="240"/>
          </a:xfrm>
        </p:grpSpPr>
        <p:sp>
          <p:nvSpPr>
            <p:cNvPr id="258084" name="新月形 25808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8085" name="椭圆 25808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8086" name="组合 258085"/>
          <p:cNvGrpSpPr/>
          <p:nvPr/>
        </p:nvGrpSpPr>
        <p:grpSpPr>
          <a:xfrm>
            <a:off x="6629400" y="5181600"/>
            <a:ext cx="609600" cy="381000"/>
            <a:chOff x="624" y="3312"/>
            <a:chExt cx="384" cy="240"/>
          </a:xfrm>
        </p:grpSpPr>
        <p:sp>
          <p:nvSpPr>
            <p:cNvPr id="258087" name="新月形 25808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8088" name="椭圆 25808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8089" name="组合 258088"/>
          <p:cNvGrpSpPr/>
          <p:nvPr/>
        </p:nvGrpSpPr>
        <p:grpSpPr>
          <a:xfrm>
            <a:off x="1752600" y="5181600"/>
            <a:ext cx="609600" cy="381000"/>
            <a:chOff x="624" y="3312"/>
            <a:chExt cx="384" cy="240"/>
          </a:xfrm>
        </p:grpSpPr>
        <p:sp>
          <p:nvSpPr>
            <p:cNvPr id="258090" name="新月形 25808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8091" name="椭圆 25809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8092" name="组合 258091"/>
          <p:cNvGrpSpPr/>
          <p:nvPr/>
        </p:nvGrpSpPr>
        <p:grpSpPr>
          <a:xfrm>
            <a:off x="2971800" y="5943600"/>
            <a:ext cx="609600" cy="381000"/>
            <a:chOff x="624" y="3312"/>
            <a:chExt cx="384" cy="240"/>
          </a:xfrm>
        </p:grpSpPr>
        <p:sp>
          <p:nvSpPr>
            <p:cNvPr id="258093" name="新月形 25809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8094" name="椭圆 25809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8095" name="组合 258094"/>
          <p:cNvGrpSpPr/>
          <p:nvPr/>
        </p:nvGrpSpPr>
        <p:grpSpPr>
          <a:xfrm>
            <a:off x="4191000" y="6096000"/>
            <a:ext cx="609600" cy="381000"/>
            <a:chOff x="624" y="3312"/>
            <a:chExt cx="384" cy="240"/>
          </a:xfrm>
        </p:grpSpPr>
        <p:sp>
          <p:nvSpPr>
            <p:cNvPr id="258096" name="新月形 25809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8097" name="椭圆 25809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8098" name="组合 258097"/>
          <p:cNvGrpSpPr/>
          <p:nvPr/>
        </p:nvGrpSpPr>
        <p:grpSpPr>
          <a:xfrm>
            <a:off x="5410200" y="5943600"/>
            <a:ext cx="609600" cy="381000"/>
            <a:chOff x="624" y="3312"/>
            <a:chExt cx="384" cy="240"/>
          </a:xfrm>
        </p:grpSpPr>
        <p:sp>
          <p:nvSpPr>
            <p:cNvPr id="258099" name="新月形 25809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8100" name="椭圆 25809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8101" name="组合 258100"/>
          <p:cNvGrpSpPr/>
          <p:nvPr/>
        </p:nvGrpSpPr>
        <p:grpSpPr>
          <a:xfrm>
            <a:off x="6629400" y="5638800"/>
            <a:ext cx="609600" cy="381000"/>
            <a:chOff x="624" y="3312"/>
            <a:chExt cx="384" cy="240"/>
          </a:xfrm>
        </p:grpSpPr>
        <p:sp>
          <p:nvSpPr>
            <p:cNvPr id="258102" name="新月形 25810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8103" name="椭圆 25810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8104" name="组合 258103"/>
          <p:cNvGrpSpPr/>
          <p:nvPr/>
        </p:nvGrpSpPr>
        <p:grpSpPr>
          <a:xfrm>
            <a:off x="1752600" y="5638800"/>
            <a:ext cx="609600" cy="381000"/>
            <a:chOff x="624" y="3312"/>
            <a:chExt cx="384" cy="240"/>
          </a:xfrm>
        </p:grpSpPr>
        <p:sp>
          <p:nvSpPr>
            <p:cNvPr id="258105" name="新月形 25810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8106" name="椭圆 25810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8107" name="组合 258106"/>
          <p:cNvGrpSpPr/>
          <p:nvPr/>
        </p:nvGrpSpPr>
        <p:grpSpPr>
          <a:xfrm>
            <a:off x="1143000" y="4953000"/>
            <a:ext cx="609600" cy="381000"/>
            <a:chOff x="624" y="3312"/>
            <a:chExt cx="384" cy="240"/>
          </a:xfrm>
        </p:grpSpPr>
        <p:sp>
          <p:nvSpPr>
            <p:cNvPr id="258108" name="新月形 25810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8109" name="椭圆 25810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8110" name="组合 258109"/>
          <p:cNvGrpSpPr/>
          <p:nvPr/>
        </p:nvGrpSpPr>
        <p:grpSpPr>
          <a:xfrm>
            <a:off x="1143000" y="5410200"/>
            <a:ext cx="609600" cy="381000"/>
            <a:chOff x="624" y="3312"/>
            <a:chExt cx="384" cy="240"/>
          </a:xfrm>
        </p:grpSpPr>
        <p:sp>
          <p:nvSpPr>
            <p:cNvPr id="258111" name="新月形 25811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8112" name="椭圆 25811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8113" name="组合 258112"/>
          <p:cNvGrpSpPr/>
          <p:nvPr/>
        </p:nvGrpSpPr>
        <p:grpSpPr>
          <a:xfrm>
            <a:off x="7239000" y="4953000"/>
            <a:ext cx="609600" cy="381000"/>
            <a:chOff x="624" y="3312"/>
            <a:chExt cx="384" cy="240"/>
          </a:xfrm>
        </p:grpSpPr>
        <p:sp>
          <p:nvSpPr>
            <p:cNvPr id="258114" name="新月形 25811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8115" name="椭圆 25811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8116" name="组合 258115"/>
          <p:cNvGrpSpPr/>
          <p:nvPr/>
        </p:nvGrpSpPr>
        <p:grpSpPr>
          <a:xfrm>
            <a:off x="7239000" y="5410200"/>
            <a:ext cx="609600" cy="381000"/>
            <a:chOff x="624" y="3312"/>
            <a:chExt cx="384" cy="240"/>
          </a:xfrm>
        </p:grpSpPr>
        <p:sp>
          <p:nvSpPr>
            <p:cNvPr id="258117" name="新月形 25811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8118" name="椭圆 25811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sp>
        <p:nvSpPr>
          <p:cNvPr id="258119" name="对话气泡: 圆角矩形 258118"/>
          <p:cNvSpPr/>
          <p:nvPr/>
        </p:nvSpPr>
        <p:spPr>
          <a:xfrm>
            <a:off x="381000" y="1676400"/>
            <a:ext cx="1079500" cy="1079500"/>
          </a:xfrm>
          <a:prstGeom prst="wedgeRoundRectCallout">
            <a:avLst>
              <a:gd name="adj1" fmla="val -17981"/>
              <a:gd name="adj2" fmla="val 65565"/>
              <a:gd name="adj3" fmla="val 16667"/>
            </a:avLst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问候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sp>
        <p:nvSpPr>
          <p:cNvPr id="258120" name="对话气泡: 圆角矩形 258119"/>
          <p:cNvSpPr/>
          <p:nvPr/>
        </p:nvSpPr>
        <p:spPr>
          <a:xfrm>
            <a:off x="1600200" y="1676400"/>
            <a:ext cx="1079500" cy="1079500"/>
          </a:xfrm>
          <a:prstGeom prst="wedgeRoundRectCallout">
            <a:avLst>
              <a:gd name="adj1" fmla="val -17981"/>
              <a:gd name="adj2" fmla="val 65565"/>
              <a:gd name="adj3" fmla="val 16667"/>
            </a:avLst>
          </a:prstGeom>
          <a:solidFill>
            <a:schemeClr val="accent2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hlink"/>
                </a:solidFill>
                <a:ea typeface="黑体" panose="02010609060101010101" pitchFamily="2" charset="-122"/>
              </a:rPr>
              <a:t>个人感想</a:t>
            </a:r>
            <a:endParaRPr sz="2800" b="1">
              <a:solidFill>
                <a:schemeClr val="hlink"/>
              </a:solidFill>
              <a:ea typeface="黑体" panose="02010609060101010101" pitchFamily="2" charset="-122"/>
            </a:endParaRPr>
          </a:p>
        </p:txBody>
      </p:sp>
      <p:sp>
        <p:nvSpPr>
          <p:cNvPr id="258125" name="矩形 258124"/>
          <p:cNvSpPr/>
          <p:nvPr/>
        </p:nvSpPr>
        <p:spPr>
          <a:xfrm>
            <a:off x="4267200" y="1143000"/>
            <a:ext cx="4191000" cy="9144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ea typeface="黑体" panose="02010609060101010101" pitchFamily="2" charset="-122"/>
              </a:rPr>
              <a:t>经营 · 生产 · 品质 · 5S    </a:t>
            </a:r>
            <a:endParaRPr sz="2800" b="1">
              <a:ea typeface="黑体" panose="02010609060101010101" pitchFamily="2" charset="-122"/>
            </a:endParaRPr>
          </a:p>
          <a:p>
            <a:pPr lvl="0" algn="ctr"/>
            <a:r>
              <a:rPr sz="2800" b="1">
                <a:ea typeface="黑体" panose="02010609060101010101" pitchFamily="2" charset="-122"/>
              </a:rPr>
              <a:t>安全 · 纪律 · 风气· 通知</a:t>
            </a:r>
            <a:endParaRPr sz="2800" b="1">
              <a:ea typeface="黑体" panose="02010609060101010101" pitchFamily="2" charset="-122"/>
            </a:endParaRPr>
          </a:p>
        </p:txBody>
      </p:sp>
      <p:sp>
        <p:nvSpPr>
          <p:cNvPr id="258127" name="矩形 258126"/>
          <p:cNvSpPr/>
          <p:nvPr/>
        </p:nvSpPr>
        <p:spPr>
          <a:xfrm>
            <a:off x="5041900" y="2354262"/>
            <a:ext cx="1816100" cy="3016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工作体会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个人经验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自我反省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工作建议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善意提醒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……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258131" name="组合 258130"/>
          <p:cNvGrpSpPr/>
          <p:nvPr/>
        </p:nvGrpSpPr>
        <p:grpSpPr>
          <a:xfrm>
            <a:off x="4189412" y="4189412"/>
            <a:ext cx="609600" cy="381000"/>
            <a:chOff x="2639" y="2639"/>
            <a:chExt cx="384" cy="240"/>
          </a:xfrm>
        </p:grpSpPr>
        <p:sp>
          <p:nvSpPr>
            <p:cNvPr id="258129" name="新月形 258128"/>
            <p:cNvSpPr/>
            <p:nvPr/>
          </p:nvSpPr>
          <p:spPr>
            <a:xfrm rot="5400000">
              <a:off x="2735" y="2543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8130" name="椭圆 258129"/>
            <p:cNvSpPr/>
            <p:nvPr/>
          </p:nvSpPr>
          <p:spPr>
            <a:xfrm rot="10800000">
              <a:off x="2735" y="2687"/>
              <a:ext cx="192" cy="192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8141" name="组合 258140"/>
          <p:cNvGrpSpPr/>
          <p:nvPr/>
        </p:nvGrpSpPr>
        <p:grpSpPr>
          <a:xfrm>
            <a:off x="0" y="225425"/>
            <a:ext cx="9144000" cy="536575"/>
            <a:chOff x="0" y="142"/>
            <a:chExt cx="5760" cy="338"/>
          </a:xfrm>
        </p:grpSpPr>
        <p:sp>
          <p:nvSpPr>
            <p:cNvPr id="258142" name="矩形 258141"/>
            <p:cNvSpPr/>
            <p:nvPr/>
          </p:nvSpPr>
          <p:spPr>
            <a:xfrm>
              <a:off x="192" y="142"/>
              <a:ext cx="116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endParaRPr sz="20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58143" name="直接连接符 258142"/>
            <p:cNvCxnSpPr/>
            <p:nvPr/>
          </p:nvCxnSpPr>
          <p:spPr>
            <a:xfrm>
              <a:off x="0" y="480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  <p:sp>
        <p:nvSpPr>
          <p:cNvPr id="258144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58145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074" name="组合 259073"/>
          <p:cNvGrpSpPr/>
          <p:nvPr/>
        </p:nvGrpSpPr>
        <p:grpSpPr>
          <a:xfrm>
            <a:off x="2362200" y="5334000"/>
            <a:ext cx="609600" cy="381000"/>
            <a:chOff x="624" y="3312"/>
            <a:chExt cx="384" cy="240"/>
          </a:xfrm>
        </p:grpSpPr>
        <p:sp>
          <p:nvSpPr>
            <p:cNvPr id="259075" name="新月形 25907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9076" name="椭圆 25907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9077" name="组合 259076"/>
          <p:cNvGrpSpPr/>
          <p:nvPr/>
        </p:nvGrpSpPr>
        <p:grpSpPr>
          <a:xfrm>
            <a:off x="3581400" y="5562600"/>
            <a:ext cx="609600" cy="381000"/>
            <a:chOff x="624" y="3312"/>
            <a:chExt cx="384" cy="240"/>
          </a:xfrm>
        </p:grpSpPr>
        <p:sp>
          <p:nvSpPr>
            <p:cNvPr id="259078" name="新月形 25907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9079" name="椭圆 25907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9080" name="组合 259079"/>
          <p:cNvGrpSpPr/>
          <p:nvPr/>
        </p:nvGrpSpPr>
        <p:grpSpPr>
          <a:xfrm>
            <a:off x="4800600" y="5562600"/>
            <a:ext cx="609600" cy="381000"/>
            <a:chOff x="624" y="3312"/>
            <a:chExt cx="384" cy="240"/>
          </a:xfrm>
        </p:grpSpPr>
        <p:sp>
          <p:nvSpPr>
            <p:cNvPr id="259081" name="新月形 25908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9082" name="椭圆 25908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9083" name="组合 259082"/>
          <p:cNvGrpSpPr/>
          <p:nvPr/>
        </p:nvGrpSpPr>
        <p:grpSpPr>
          <a:xfrm>
            <a:off x="6019800" y="5334000"/>
            <a:ext cx="609600" cy="381000"/>
            <a:chOff x="624" y="3312"/>
            <a:chExt cx="384" cy="240"/>
          </a:xfrm>
        </p:grpSpPr>
        <p:sp>
          <p:nvSpPr>
            <p:cNvPr id="259084" name="新月形 25908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9085" name="椭圆 25908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9086" name="组合 259085"/>
          <p:cNvGrpSpPr/>
          <p:nvPr/>
        </p:nvGrpSpPr>
        <p:grpSpPr>
          <a:xfrm>
            <a:off x="2362200" y="5791200"/>
            <a:ext cx="609600" cy="381000"/>
            <a:chOff x="624" y="3312"/>
            <a:chExt cx="384" cy="240"/>
          </a:xfrm>
        </p:grpSpPr>
        <p:sp>
          <p:nvSpPr>
            <p:cNvPr id="259087" name="新月形 25908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9088" name="椭圆 25908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9089" name="组合 259088"/>
          <p:cNvGrpSpPr/>
          <p:nvPr/>
        </p:nvGrpSpPr>
        <p:grpSpPr>
          <a:xfrm>
            <a:off x="3581400" y="6019800"/>
            <a:ext cx="609600" cy="381000"/>
            <a:chOff x="624" y="3312"/>
            <a:chExt cx="384" cy="240"/>
          </a:xfrm>
        </p:grpSpPr>
        <p:sp>
          <p:nvSpPr>
            <p:cNvPr id="259090" name="新月形 25908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9091" name="椭圆 25909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9092" name="组合 259091"/>
          <p:cNvGrpSpPr/>
          <p:nvPr/>
        </p:nvGrpSpPr>
        <p:grpSpPr>
          <a:xfrm>
            <a:off x="4800600" y="6019800"/>
            <a:ext cx="609600" cy="381000"/>
            <a:chOff x="624" y="3312"/>
            <a:chExt cx="384" cy="240"/>
          </a:xfrm>
        </p:grpSpPr>
        <p:sp>
          <p:nvSpPr>
            <p:cNvPr id="259093" name="新月形 25909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9094" name="椭圆 25909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9095" name="组合 259094"/>
          <p:cNvGrpSpPr/>
          <p:nvPr/>
        </p:nvGrpSpPr>
        <p:grpSpPr>
          <a:xfrm>
            <a:off x="6019800" y="5791200"/>
            <a:ext cx="609600" cy="381000"/>
            <a:chOff x="624" y="3312"/>
            <a:chExt cx="384" cy="240"/>
          </a:xfrm>
        </p:grpSpPr>
        <p:sp>
          <p:nvSpPr>
            <p:cNvPr id="259096" name="新月形 25909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9097" name="椭圆 25909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9101" name="组合 259100"/>
          <p:cNvGrpSpPr/>
          <p:nvPr/>
        </p:nvGrpSpPr>
        <p:grpSpPr>
          <a:xfrm>
            <a:off x="2971800" y="5486400"/>
            <a:ext cx="609600" cy="381000"/>
            <a:chOff x="624" y="3312"/>
            <a:chExt cx="384" cy="240"/>
          </a:xfrm>
        </p:grpSpPr>
        <p:sp>
          <p:nvSpPr>
            <p:cNvPr id="259102" name="新月形 25910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9103" name="椭圆 25910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9104" name="组合 259103"/>
          <p:cNvGrpSpPr/>
          <p:nvPr/>
        </p:nvGrpSpPr>
        <p:grpSpPr>
          <a:xfrm>
            <a:off x="4191000" y="5638800"/>
            <a:ext cx="609600" cy="381000"/>
            <a:chOff x="624" y="3312"/>
            <a:chExt cx="384" cy="240"/>
          </a:xfrm>
        </p:grpSpPr>
        <p:sp>
          <p:nvSpPr>
            <p:cNvPr id="259105" name="新月形 25910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9106" name="椭圆 25910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9107" name="组合 259106"/>
          <p:cNvGrpSpPr/>
          <p:nvPr/>
        </p:nvGrpSpPr>
        <p:grpSpPr>
          <a:xfrm>
            <a:off x="5410200" y="5486400"/>
            <a:ext cx="609600" cy="381000"/>
            <a:chOff x="624" y="3312"/>
            <a:chExt cx="384" cy="240"/>
          </a:xfrm>
        </p:grpSpPr>
        <p:sp>
          <p:nvSpPr>
            <p:cNvPr id="259108" name="新月形 25910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9109" name="椭圆 25910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9110" name="组合 259109"/>
          <p:cNvGrpSpPr/>
          <p:nvPr/>
        </p:nvGrpSpPr>
        <p:grpSpPr>
          <a:xfrm>
            <a:off x="6629400" y="5181600"/>
            <a:ext cx="609600" cy="381000"/>
            <a:chOff x="624" y="3312"/>
            <a:chExt cx="384" cy="240"/>
          </a:xfrm>
        </p:grpSpPr>
        <p:sp>
          <p:nvSpPr>
            <p:cNvPr id="259111" name="新月形 25911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9112" name="椭圆 25911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9113" name="组合 259112"/>
          <p:cNvGrpSpPr/>
          <p:nvPr/>
        </p:nvGrpSpPr>
        <p:grpSpPr>
          <a:xfrm>
            <a:off x="1752600" y="5181600"/>
            <a:ext cx="609600" cy="381000"/>
            <a:chOff x="624" y="3312"/>
            <a:chExt cx="384" cy="240"/>
          </a:xfrm>
        </p:grpSpPr>
        <p:sp>
          <p:nvSpPr>
            <p:cNvPr id="259114" name="新月形 25911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9115" name="椭圆 25911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9116" name="组合 259115"/>
          <p:cNvGrpSpPr/>
          <p:nvPr/>
        </p:nvGrpSpPr>
        <p:grpSpPr>
          <a:xfrm>
            <a:off x="2971800" y="5943600"/>
            <a:ext cx="609600" cy="381000"/>
            <a:chOff x="624" y="3312"/>
            <a:chExt cx="384" cy="240"/>
          </a:xfrm>
        </p:grpSpPr>
        <p:sp>
          <p:nvSpPr>
            <p:cNvPr id="259117" name="新月形 25911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9118" name="椭圆 25911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9119" name="组合 259118"/>
          <p:cNvGrpSpPr/>
          <p:nvPr/>
        </p:nvGrpSpPr>
        <p:grpSpPr>
          <a:xfrm>
            <a:off x="4191000" y="6096000"/>
            <a:ext cx="609600" cy="381000"/>
            <a:chOff x="624" y="3312"/>
            <a:chExt cx="384" cy="240"/>
          </a:xfrm>
        </p:grpSpPr>
        <p:sp>
          <p:nvSpPr>
            <p:cNvPr id="259120" name="新月形 25911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9121" name="椭圆 25912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9122" name="组合 259121"/>
          <p:cNvGrpSpPr/>
          <p:nvPr/>
        </p:nvGrpSpPr>
        <p:grpSpPr>
          <a:xfrm>
            <a:off x="5410200" y="5943600"/>
            <a:ext cx="609600" cy="381000"/>
            <a:chOff x="624" y="3312"/>
            <a:chExt cx="384" cy="240"/>
          </a:xfrm>
        </p:grpSpPr>
        <p:sp>
          <p:nvSpPr>
            <p:cNvPr id="259123" name="新月形 25912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9124" name="椭圆 25912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9125" name="组合 259124"/>
          <p:cNvGrpSpPr/>
          <p:nvPr/>
        </p:nvGrpSpPr>
        <p:grpSpPr>
          <a:xfrm>
            <a:off x="6629400" y="5638800"/>
            <a:ext cx="609600" cy="381000"/>
            <a:chOff x="624" y="3312"/>
            <a:chExt cx="384" cy="240"/>
          </a:xfrm>
        </p:grpSpPr>
        <p:sp>
          <p:nvSpPr>
            <p:cNvPr id="259126" name="新月形 25912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9127" name="椭圆 25912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9128" name="组合 259127"/>
          <p:cNvGrpSpPr/>
          <p:nvPr/>
        </p:nvGrpSpPr>
        <p:grpSpPr>
          <a:xfrm>
            <a:off x="1752600" y="5638800"/>
            <a:ext cx="609600" cy="381000"/>
            <a:chOff x="624" y="3312"/>
            <a:chExt cx="384" cy="240"/>
          </a:xfrm>
        </p:grpSpPr>
        <p:sp>
          <p:nvSpPr>
            <p:cNvPr id="259129" name="新月形 25912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9130" name="椭圆 25912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9131" name="组合 259130"/>
          <p:cNvGrpSpPr/>
          <p:nvPr/>
        </p:nvGrpSpPr>
        <p:grpSpPr>
          <a:xfrm>
            <a:off x="1143000" y="4953000"/>
            <a:ext cx="609600" cy="381000"/>
            <a:chOff x="624" y="3312"/>
            <a:chExt cx="384" cy="240"/>
          </a:xfrm>
        </p:grpSpPr>
        <p:sp>
          <p:nvSpPr>
            <p:cNvPr id="259132" name="新月形 25913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9133" name="椭圆 25913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9134" name="组合 259133"/>
          <p:cNvGrpSpPr/>
          <p:nvPr/>
        </p:nvGrpSpPr>
        <p:grpSpPr>
          <a:xfrm>
            <a:off x="1143000" y="5410200"/>
            <a:ext cx="609600" cy="381000"/>
            <a:chOff x="624" y="3312"/>
            <a:chExt cx="384" cy="240"/>
          </a:xfrm>
        </p:grpSpPr>
        <p:sp>
          <p:nvSpPr>
            <p:cNvPr id="259135" name="新月形 25913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9136" name="椭圆 25913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9137" name="组合 259136"/>
          <p:cNvGrpSpPr/>
          <p:nvPr/>
        </p:nvGrpSpPr>
        <p:grpSpPr>
          <a:xfrm>
            <a:off x="7239000" y="4953000"/>
            <a:ext cx="609600" cy="381000"/>
            <a:chOff x="624" y="3312"/>
            <a:chExt cx="384" cy="240"/>
          </a:xfrm>
        </p:grpSpPr>
        <p:sp>
          <p:nvSpPr>
            <p:cNvPr id="259138" name="新月形 25913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9139" name="椭圆 25913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9140" name="组合 259139"/>
          <p:cNvGrpSpPr/>
          <p:nvPr/>
        </p:nvGrpSpPr>
        <p:grpSpPr>
          <a:xfrm>
            <a:off x="7239000" y="5410200"/>
            <a:ext cx="609600" cy="381000"/>
            <a:chOff x="624" y="3312"/>
            <a:chExt cx="384" cy="240"/>
          </a:xfrm>
        </p:grpSpPr>
        <p:sp>
          <p:nvSpPr>
            <p:cNvPr id="259141" name="新月形 25914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9142" name="椭圆 25914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sp>
        <p:nvSpPr>
          <p:cNvPr id="259143" name="对话气泡: 圆角矩形 259142"/>
          <p:cNvSpPr/>
          <p:nvPr/>
        </p:nvSpPr>
        <p:spPr>
          <a:xfrm>
            <a:off x="381000" y="1676400"/>
            <a:ext cx="1079500" cy="1079500"/>
          </a:xfrm>
          <a:prstGeom prst="wedgeRoundRectCallout">
            <a:avLst>
              <a:gd name="adj1" fmla="val -17981"/>
              <a:gd name="adj2" fmla="val 65565"/>
              <a:gd name="adj3" fmla="val 16667"/>
            </a:avLst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问候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sp>
        <p:nvSpPr>
          <p:cNvPr id="259144" name="对话气泡: 圆角矩形 259143"/>
          <p:cNvSpPr/>
          <p:nvPr/>
        </p:nvSpPr>
        <p:spPr>
          <a:xfrm>
            <a:off x="1600200" y="1676400"/>
            <a:ext cx="1079500" cy="1079500"/>
          </a:xfrm>
          <a:prstGeom prst="wedgeRoundRectCallout">
            <a:avLst>
              <a:gd name="adj1" fmla="val -17981"/>
              <a:gd name="adj2" fmla="val 65565"/>
              <a:gd name="adj3" fmla="val 16667"/>
            </a:avLst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个人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感想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sp>
        <p:nvSpPr>
          <p:cNvPr id="259145" name="对话气泡: 圆角矩形 259144"/>
          <p:cNvSpPr/>
          <p:nvPr/>
        </p:nvSpPr>
        <p:spPr>
          <a:xfrm>
            <a:off x="2819400" y="1676400"/>
            <a:ext cx="1079500" cy="1079500"/>
          </a:xfrm>
          <a:prstGeom prst="wedgeRoundRectCallout">
            <a:avLst>
              <a:gd name="adj1" fmla="val -17981"/>
              <a:gd name="adj2" fmla="val 65565"/>
              <a:gd name="adj3" fmla="val 16667"/>
            </a:avLst>
          </a:prstGeom>
          <a:solidFill>
            <a:schemeClr val="accent2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hlink"/>
                </a:solidFill>
                <a:ea typeface="黑体" panose="02010609060101010101" pitchFamily="2" charset="-122"/>
              </a:rPr>
              <a:t>头日</a:t>
            </a:r>
            <a:endParaRPr sz="2800" b="1">
              <a:solidFill>
                <a:schemeClr val="hlink"/>
              </a:solidFill>
              <a:ea typeface="黑体" panose="02010609060101010101" pitchFamily="2" charset="-122"/>
            </a:endParaRPr>
          </a:p>
          <a:p>
            <a:pPr lvl="0" algn="ctr"/>
            <a:r>
              <a:rPr sz="2800" b="1">
                <a:solidFill>
                  <a:schemeClr val="hlink"/>
                </a:solidFill>
                <a:ea typeface="黑体" panose="02010609060101010101" pitchFamily="2" charset="-122"/>
              </a:rPr>
              <a:t>情况</a:t>
            </a:r>
            <a:endParaRPr sz="2800" b="1">
              <a:solidFill>
                <a:schemeClr val="hlink"/>
              </a:solidFill>
              <a:ea typeface="黑体" panose="02010609060101010101" pitchFamily="2" charset="-122"/>
            </a:endParaRPr>
          </a:p>
        </p:txBody>
      </p:sp>
      <p:sp>
        <p:nvSpPr>
          <p:cNvPr id="259151" name="矩形 259150"/>
          <p:cNvSpPr/>
          <p:nvPr/>
        </p:nvSpPr>
        <p:spPr>
          <a:xfrm>
            <a:off x="4267200" y="1106488"/>
            <a:ext cx="4191000" cy="9144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ea typeface="黑体" panose="02010609060101010101" pitchFamily="2" charset="-122"/>
              </a:rPr>
              <a:t>经营 · 生产 · 品质 · 5S    </a:t>
            </a:r>
            <a:endParaRPr sz="2800" b="1">
              <a:ea typeface="黑体" panose="02010609060101010101" pitchFamily="2" charset="-122"/>
            </a:endParaRPr>
          </a:p>
          <a:p>
            <a:pPr lvl="0" algn="ctr"/>
            <a:r>
              <a:rPr sz="2800" b="1">
                <a:ea typeface="黑体" panose="02010609060101010101" pitchFamily="2" charset="-122"/>
              </a:rPr>
              <a:t>安全 · 纪律 · 风气· 通知</a:t>
            </a:r>
            <a:endParaRPr sz="2800" b="1">
              <a:ea typeface="黑体" panose="02010609060101010101" pitchFamily="2" charset="-122"/>
            </a:endParaRPr>
          </a:p>
        </p:txBody>
      </p:sp>
      <p:sp>
        <p:nvSpPr>
          <p:cNvPr id="259152" name="矩形 259151"/>
          <p:cNvSpPr/>
          <p:nvPr/>
        </p:nvSpPr>
        <p:spPr>
          <a:xfrm>
            <a:off x="5880100" y="2317750"/>
            <a:ext cx="1816100" cy="3016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达标与否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有异常吗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有无事故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变化点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反省点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……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259159" name="组合 259158"/>
          <p:cNvGrpSpPr/>
          <p:nvPr/>
        </p:nvGrpSpPr>
        <p:grpSpPr>
          <a:xfrm>
            <a:off x="4189412" y="4189412"/>
            <a:ext cx="609600" cy="381000"/>
            <a:chOff x="2639" y="2639"/>
            <a:chExt cx="384" cy="240"/>
          </a:xfrm>
        </p:grpSpPr>
        <p:sp>
          <p:nvSpPr>
            <p:cNvPr id="259160" name="新月形 259159"/>
            <p:cNvSpPr/>
            <p:nvPr/>
          </p:nvSpPr>
          <p:spPr>
            <a:xfrm rot="5400000">
              <a:off x="2735" y="2543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9161" name="椭圆 259160"/>
            <p:cNvSpPr/>
            <p:nvPr/>
          </p:nvSpPr>
          <p:spPr>
            <a:xfrm rot="10800000">
              <a:off x="2735" y="2687"/>
              <a:ext cx="192" cy="192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9165" name="组合 259164"/>
          <p:cNvGrpSpPr/>
          <p:nvPr/>
        </p:nvGrpSpPr>
        <p:grpSpPr>
          <a:xfrm>
            <a:off x="4191000" y="4191000"/>
            <a:ext cx="609600" cy="381000"/>
            <a:chOff x="2639" y="2639"/>
            <a:chExt cx="384" cy="240"/>
          </a:xfrm>
        </p:grpSpPr>
        <p:sp>
          <p:nvSpPr>
            <p:cNvPr id="259166" name="新月形 259165"/>
            <p:cNvSpPr/>
            <p:nvPr/>
          </p:nvSpPr>
          <p:spPr>
            <a:xfrm rot="5400000">
              <a:off x="2735" y="2543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9167" name="椭圆 259166"/>
            <p:cNvSpPr/>
            <p:nvPr/>
          </p:nvSpPr>
          <p:spPr>
            <a:xfrm rot="10800000">
              <a:off x="2735" y="2687"/>
              <a:ext cx="192" cy="1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9171" name="组合 259170"/>
          <p:cNvGrpSpPr/>
          <p:nvPr/>
        </p:nvGrpSpPr>
        <p:grpSpPr>
          <a:xfrm>
            <a:off x="0" y="225425"/>
            <a:ext cx="9144000" cy="536575"/>
            <a:chOff x="0" y="142"/>
            <a:chExt cx="5760" cy="338"/>
          </a:xfrm>
        </p:grpSpPr>
        <p:sp>
          <p:nvSpPr>
            <p:cNvPr id="259172" name="矩形 259171"/>
            <p:cNvSpPr/>
            <p:nvPr/>
          </p:nvSpPr>
          <p:spPr>
            <a:xfrm>
              <a:off x="192" y="142"/>
              <a:ext cx="116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endParaRPr sz="20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59173" name="直接连接符 259172"/>
            <p:cNvCxnSpPr/>
            <p:nvPr/>
          </p:nvCxnSpPr>
          <p:spPr>
            <a:xfrm>
              <a:off x="0" y="480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  <p:sp>
        <p:nvSpPr>
          <p:cNvPr id="259174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59175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p:transition spd="slow">
    <p:cover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194" name="组合 264193"/>
          <p:cNvGrpSpPr/>
          <p:nvPr/>
        </p:nvGrpSpPr>
        <p:grpSpPr>
          <a:xfrm>
            <a:off x="2362200" y="5334000"/>
            <a:ext cx="609600" cy="381000"/>
            <a:chOff x="624" y="3312"/>
            <a:chExt cx="384" cy="240"/>
          </a:xfrm>
        </p:grpSpPr>
        <p:sp>
          <p:nvSpPr>
            <p:cNvPr id="264195" name="新月形 26419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4196" name="椭圆 26419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4197" name="组合 264196"/>
          <p:cNvGrpSpPr/>
          <p:nvPr/>
        </p:nvGrpSpPr>
        <p:grpSpPr>
          <a:xfrm>
            <a:off x="3581400" y="5562600"/>
            <a:ext cx="609600" cy="381000"/>
            <a:chOff x="624" y="3312"/>
            <a:chExt cx="384" cy="240"/>
          </a:xfrm>
        </p:grpSpPr>
        <p:sp>
          <p:nvSpPr>
            <p:cNvPr id="264198" name="新月形 26419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4199" name="椭圆 26419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4200" name="组合 264199"/>
          <p:cNvGrpSpPr/>
          <p:nvPr/>
        </p:nvGrpSpPr>
        <p:grpSpPr>
          <a:xfrm>
            <a:off x="4800600" y="5562600"/>
            <a:ext cx="609600" cy="381000"/>
            <a:chOff x="624" y="3312"/>
            <a:chExt cx="384" cy="240"/>
          </a:xfrm>
        </p:grpSpPr>
        <p:sp>
          <p:nvSpPr>
            <p:cNvPr id="264201" name="新月形 26420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4202" name="椭圆 26420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4203" name="组合 264202"/>
          <p:cNvGrpSpPr/>
          <p:nvPr/>
        </p:nvGrpSpPr>
        <p:grpSpPr>
          <a:xfrm>
            <a:off x="6019800" y="5334000"/>
            <a:ext cx="609600" cy="381000"/>
            <a:chOff x="624" y="3312"/>
            <a:chExt cx="384" cy="240"/>
          </a:xfrm>
        </p:grpSpPr>
        <p:sp>
          <p:nvSpPr>
            <p:cNvPr id="264204" name="新月形 26420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4205" name="椭圆 26420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4206" name="组合 264205"/>
          <p:cNvGrpSpPr/>
          <p:nvPr/>
        </p:nvGrpSpPr>
        <p:grpSpPr>
          <a:xfrm>
            <a:off x="2362200" y="5791200"/>
            <a:ext cx="609600" cy="381000"/>
            <a:chOff x="624" y="3312"/>
            <a:chExt cx="384" cy="240"/>
          </a:xfrm>
        </p:grpSpPr>
        <p:sp>
          <p:nvSpPr>
            <p:cNvPr id="264207" name="新月形 26420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4208" name="椭圆 26420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4209" name="组合 264208"/>
          <p:cNvGrpSpPr/>
          <p:nvPr/>
        </p:nvGrpSpPr>
        <p:grpSpPr>
          <a:xfrm>
            <a:off x="3581400" y="6019800"/>
            <a:ext cx="609600" cy="381000"/>
            <a:chOff x="624" y="3312"/>
            <a:chExt cx="384" cy="240"/>
          </a:xfrm>
        </p:grpSpPr>
        <p:sp>
          <p:nvSpPr>
            <p:cNvPr id="264210" name="新月形 26420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4211" name="椭圆 26421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4212" name="组合 264211"/>
          <p:cNvGrpSpPr/>
          <p:nvPr/>
        </p:nvGrpSpPr>
        <p:grpSpPr>
          <a:xfrm>
            <a:off x="4800600" y="6019800"/>
            <a:ext cx="609600" cy="381000"/>
            <a:chOff x="624" y="3312"/>
            <a:chExt cx="384" cy="240"/>
          </a:xfrm>
        </p:grpSpPr>
        <p:sp>
          <p:nvSpPr>
            <p:cNvPr id="264213" name="新月形 26421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4214" name="椭圆 26421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4215" name="组合 264214"/>
          <p:cNvGrpSpPr/>
          <p:nvPr/>
        </p:nvGrpSpPr>
        <p:grpSpPr>
          <a:xfrm>
            <a:off x="6019800" y="5791200"/>
            <a:ext cx="609600" cy="381000"/>
            <a:chOff x="624" y="3312"/>
            <a:chExt cx="384" cy="240"/>
          </a:xfrm>
        </p:grpSpPr>
        <p:sp>
          <p:nvSpPr>
            <p:cNvPr id="264216" name="新月形 26421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4217" name="椭圆 26421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4218" name="组合 264217"/>
          <p:cNvGrpSpPr/>
          <p:nvPr/>
        </p:nvGrpSpPr>
        <p:grpSpPr>
          <a:xfrm>
            <a:off x="2971800" y="5486400"/>
            <a:ext cx="609600" cy="381000"/>
            <a:chOff x="624" y="3312"/>
            <a:chExt cx="384" cy="240"/>
          </a:xfrm>
        </p:grpSpPr>
        <p:sp>
          <p:nvSpPr>
            <p:cNvPr id="264219" name="新月形 26421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4220" name="椭圆 26421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4221" name="组合 264220"/>
          <p:cNvGrpSpPr/>
          <p:nvPr/>
        </p:nvGrpSpPr>
        <p:grpSpPr>
          <a:xfrm>
            <a:off x="4191000" y="5638800"/>
            <a:ext cx="609600" cy="381000"/>
            <a:chOff x="624" y="3312"/>
            <a:chExt cx="384" cy="240"/>
          </a:xfrm>
        </p:grpSpPr>
        <p:sp>
          <p:nvSpPr>
            <p:cNvPr id="264222" name="新月形 26422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4223" name="椭圆 26422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4224" name="组合 264223"/>
          <p:cNvGrpSpPr/>
          <p:nvPr/>
        </p:nvGrpSpPr>
        <p:grpSpPr>
          <a:xfrm>
            <a:off x="5410200" y="5486400"/>
            <a:ext cx="609600" cy="381000"/>
            <a:chOff x="624" y="3312"/>
            <a:chExt cx="384" cy="240"/>
          </a:xfrm>
        </p:grpSpPr>
        <p:sp>
          <p:nvSpPr>
            <p:cNvPr id="264225" name="新月形 26422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4226" name="椭圆 26422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4227" name="组合 264226"/>
          <p:cNvGrpSpPr/>
          <p:nvPr/>
        </p:nvGrpSpPr>
        <p:grpSpPr>
          <a:xfrm>
            <a:off x="6629400" y="5181600"/>
            <a:ext cx="609600" cy="381000"/>
            <a:chOff x="624" y="3312"/>
            <a:chExt cx="384" cy="240"/>
          </a:xfrm>
        </p:grpSpPr>
        <p:sp>
          <p:nvSpPr>
            <p:cNvPr id="264228" name="新月形 26422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4229" name="椭圆 26422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4230" name="组合 264229"/>
          <p:cNvGrpSpPr/>
          <p:nvPr/>
        </p:nvGrpSpPr>
        <p:grpSpPr>
          <a:xfrm>
            <a:off x="1752600" y="5181600"/>
            <a:ext cx="609600" cy="381000"/>
            <a:chOff x="624" y="3312"/>
            <a:chExt cx="384" cy="240"/>
          </a:xfrm>
        </p:grpSpPr>
        <p:sp>
          <p:nvSpPr>
            <p:cNvPr id="264231" name="新月形 26423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4232" name="椭圆 26423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4233" name="组合 264232"/>
          <p:cNvGrpSpPr/>
          <p:nvPr/>
        </p:nvGrpSpPr>
        <p:grpSpPr>
          <a:xfrm>
            <a:off x="2971800" y="5943600"/>
            <a:ext cx="609600" cy="381000"/>
            <a:chOff x="624" y="3312"/>
            <a:chExt cx="384" cy="240"/>
          </a:xfrm>
        </p:grpSpPr>
        <p:sp>
          <p:nvSpPr>
            <p:cNvPr id="264234" name="新月形 26423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4235" name="椭圆 26423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4236" name="组合 264235"/>
          <p:cNvGrpSpPr/>
          <p:nvPr/>
        </p:nvGrpSpPr>
        <p:grpSpPr>
          <a:xfrm>
            <a:off x="4191000" y="6096000"/>
            <a:ext cx="609600" cy="381000"/>
            <a:chOff x="624" y="3312"/>
            <a:chExt cx="384" cy="240"/>
          </a:xfrm>
        </p:grpSpPr>
        <p:sp>
          <p:nvSpPr>
            <p:cNvPr id="264237" name="新月形 26423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4238" name="椭圆 26423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4239" name="组合 264238"/>
          <p:cNvGrpSpPr/>
          <p:nvPr/>
        </p:nvGrpSpPr>
        <p:grpSpPr>
          <a:xfrm>
            <a:off x="5410200" y="5943600"/>
            <a:ext cx="609600" cy="381000"/>
            <a:chOff x="624" y="3312"/>
            <a:chExt cx="384" cy="240"/>
          </a:xfrm>
        </p:grpSpPr>
        <p:sp>
          <p:nvSpPr>
            <p:cNvPr id="264240" name="新月形 26423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4241" name="椭圆 26424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4242" name="组合 264241"/>
          <p:cNvGrpSpPr/>
          <p:nvPr/>
        </p:nvGrpSpPr>
        <p:grpSpPr>
          <a:xfrm>
            <a:off x="6629400" y="5638800"/>
            <a:ext cx="609600" cy="381000"/>
            <a:chOff x="624" y="3312"/>
            <a:chExt cx="384" cy="240"/>
          </a:xfrm>
        </p:grpSpPr>
        <p:sp>
          <p:nvSpPr>
            <p:cNvPr id="264243" name="新月形 26424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4244" name="椭圆 26424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4245" name="组合 264244"/>
          <p:cNvGrpSpPr/>
          <p:nvPr/>
        </p:nvGrpSpPr>
        <p:grpSpPr>
          <a:xfrm>
            <a:off x="1752600" y="5638800"/>
            <a:ext cx="609600" cy="381000"/>
            <a:chOff x="624" y="3312"/>
            <a:chExt cx="384" cy="240"/>
          </a:xfrm>
        </p:grpSpPr>
        <p:sp>
          <p:nvSpPr>
            <p:cNvPr id="264246" name="新月形 26424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4247" name="椭圆 26424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4248" name="组合 264247"/>
          <p:cNvGrpSpPr/>
          <p:nvPr/>
        </p:nvGrpSpPr>
        <p:grpSpPr>
          <a:xfrm>
            <a:off x="1143000" y="4953000"/>
            <a:ext cx="609600" cy="381000"/>
            <a:chOff x="624" y="3312"/>
            <a:chExt cx="384" cy="240"/>
          </a:xfrm>
        </p:grpSpPr>
        <p:sp>
          <p:nvSpPr>
            <p:cNvPr id="264249" name="新月形 26424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4250" name="椭圆 26424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4251" name="组合 264250"/>
          <p:cNvGrpSpPr/>
          <p:nvPr/>
        </p:nvGrpSpPr>
        <p:grpSpPr>
          <a:xfrm>
            <a:off x="1143000" y="5410200"/>
            <a:ext cx="609600" cy="381000"/>
            <a:chOff x="624" y="3312"/>
            <a:chExt cx="384" cy="240"/>
          </a:xfrm>
        </p:grpSpPr>
        <p:sp>
          <p:nvSpPr>
            <p:cNvPr id="264252" name="新月形 26425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4253" name="椭圆 26425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4254" name="组合 264253"/>
          <p:cNvGrpSpPr/>
          <p:nvPr/>
        </p:nvGrpSpPr>
        <p:grpSpPr>
          <a:xfrm>
            <a:off x="7239000" y="4953000"/>
            <a:ext cx="609600" cy="381000"/>
            <a:chOff x="624" y="3312"/>
            <a:chExt cx="384" cy="240"/>
          </a:xfrm>
        </p:grpSpPr>
        <p:sp>
          <p:nvSpPr>
            <p:cNvPr id="264255" name="新月形 26425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4256" name="椭圆 26425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4257" name="组合 264256"/>
          <p:cNvGrpSpPr/>
          <p:nvPr/>
        </p:nvGrpSpPr>
        <p:grpSpPr>
          <a:xfrm>
            <a:off x="7239000" y="5410200"/>
            <a:ext cx="609600" cy="381000"/>
            <a:chOff x="624" y="3312"/>
            <a:chExt cx="384" cy="240"/>
          </a:xfrm>
        </p:grpSpPr>
        <p:sp>
          <p:nvSpPr>
            <p:cNvPr id="264258" name="新月形 26425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4259" name="椭圆 26425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sp>
        <p:nvSpPr>
          <p:cNvPr id="264260" name="对话气泡: 圆角矩形 264259"/>
          <p:cNvSpPr/>
          <p:nvPr/>
        </p:nvSpPr>
        <p:spPr>
          <a:xfrm>
            <a:off x="381000" y="1676400"/>
            <a:ext cx="1079500" cy="1079500"/>
          </a:xfrm>
          <a:prstGeom prst="wedgeRoundRectCallout">
            <a:avLst>
              <a:gd name="adj1" fmla="val -17981"/>
              <a:gd name="adj2" fmla="val 65565"/>
              <a:gd name="adj3" fmla="val 16667"/>
            </a:avLst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问候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sp>
        <p:nvSpPr>
          <p:cNvPr id="264261" name="对话气泡: 圆角矩形 264260"/>
          <p:cNvSpPr/>
          <p:nvPr/>
        </p:nvSpPr>
        <p:spPr>
          <a:xfrm>
            <a:off x="1600200" y="1676400"/>
            <a:ext cx="1079500" cy="1079500"/>
          </a:xfrm>
          <a:prstGeom prst="wedgeRoundRectCallout">
            <a:avLst>
              <a:gd name="adj1" fmla="val -17981"/>
              <a:gd name="adj2" fmla="val 65565"/>
              <a:gd name="adj3" fmla="val 16667"/>
            </a:avLst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个人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感想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sp>
        <p:nvSpPr>
          <p:cNvPr id="264262" name="对话气泡: 圆角矩形 264261"/>
          <p:cNvSpPr/>
          <p:nvPr/>
        </p:nvSpPr>
        <p:spPr>
          <a:xfrm>
            <a:off x="2819400" y="1676400"/>
            <a:ext cx="1079500" cy="1079500"/>
          </a:xfrm>
          <a:prstGeom prst="wedgeRoundRectCallout">
            <a:avLst>
              <a:gd name="adj1" fmla="val -17981"/>
              <a:gd name="adj2" fmla="val 65565"/>
              <a:gd name="adj3" fmla="val 16667"/>
            </a:avLst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头日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情况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sp>
        <p:nvSpPr>
          <p:cNvPr id="264264" name="矩形 264263"/>
          <p:cNvSpPr/>
          <p:nvPr/>
        </p:nvSpPr>
        <p:spPr>
          <a:xfrm>
            <a:off x="6489700" y="2241550"/>
            <a:ext cx="1816100" cy="3016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计划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目标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任务分配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人员调配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注意事项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……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264265" name="组合 264264"/>
          <p:cNvGrpSpPr/>
          <p:nvPr/>
        </p:nvGrpSpPr>
        <p:grpSpPr>
          <a:xfrm>
            <a:off x="4189412" y="4189412"/>
            <a:ext cx="609600" cy="381000"/>
            <a:chOff x="2639" y="2639"/>
            <a:chExt cx="384" cy="240"/>
          </a:xfrm>
        </p:grpSpPr>
        <p:sp>
          <p:nvSpPr>
            <p:cNvPr id="264266" name="新月形 264265"/>
            <p:cNvSpPr/>
            <p:nvPr/>
          </p:nvSpPr>
          <p:spPr>
            <a:xfrm rot="5400000">
              <a:off x="2735" y="2543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4267" name="椭圆 264266"/>
            <p:cNvSpPr/>
            <p:nvPr/>
          </p:nvSpPr>
          <p:spPr>
            <a:xfrm rot="10800000">
              <a:off x="2735" y="2687"/>
              <a:ext cx="192" cy="1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69696"/>
              </a:solidFill>
              <a:miter lim="800000"/>
            </a:ln>
          </p:spPr>
        </p:sp>
      </p:grpSp>
      <p:sp>
        <p:nvSpPr>
          <p:cNvPr id="264268" name="对话气泡: 圆角矩形 264267"/>
          <p:cNvSpPr/>
          <p:nvPr/>
        </p:nvSpPr>
        <p:spPr>
          <a:xfrm>
            <a:off x="4038600" y="1676400"/>
            <a:ext cx="1079500" cy="1079500"/>
          </a:xfrm>
          <a:prstGeom prst="wedgeRoundRectCallout">
            <a:avLst>
              <a:gd name="adj1" fmla="val -25769"/>
              <a:gd name="adj2" fmla="val 65565"/>
              <a:gd name="adj3" fmla="val 16667"/>
            </a:avLst>
          </a:prstGeom>
          <a:solidFill>
            <a:schemeClr val="accent2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hlink"/>
                </a:solidFill>
                <a:ea typeface="黑体" panose="02010609060101010101" pitchFamily="2" charset="-122"/>
              </a:rPr>
              <a:t>今日</a:t>
            </a:r>
            <a:endParaRPr sz="2800" b="1">
              <a:solidFill>
                <a:schemeClr val="hlink"/>
              </a:solidFill>
              <a:ea typeface="黑体" panose="02010609060101010101" pitchFamily="2" charset="-122"/>
            </a:endParaRPr>
          </a:p>
          <a:p>
            <a:pPr lvl="0" algn="ctr"/>
            <a:r>
              <a:rPr sz="2800" b="1">
                <a:solidFill>
                  <a:schemeClr val="hlink"/>
                </a:solidFill>
                <a:ea typeface="黑体" panose="02010609060101010101" pitchFamily="2" charset="-122"/>
              </a:rPr>
              <a:t>安排</a:t>
            </a:r>
            <a:endParaRPr sz="2800" b="1">
              <a:solidFill>
                <a:schemeClr val="hlink"/>
              </a:solidFill>
              <a:ea typeface="黑体" panose="02010609060101010101" pitchFamily="2" charset="-122"/>
            </a:endParaRPr>
          </a:p>
        </p:txBody>
      </p:sp>
      <p:sp>
        <p:nvSpPr>
          <p:cNvPr id="264272" name="矩形 264271"/>
          <p:cNvSpPr/>
          <p:nvPr/>
        </p:nvSpPr>
        <p:spPr>
          <a:xfrm>
            <a:off x="381000" y="3124200"/>
            <a:ext cx="4191000" cy="9144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ea typeface="黑体" panose="02010609060101010101" pitchFamily="2" charset="-122"/>
              </a:rPr>
              <a:t>经营 · 生产 · 品质 · 5S    </a:t>
            </a:r>
            <a:endParaRPr sz="2800" b="1">
              <a:ea typeface="黑体" panose="02010609060101010101" pitchFamily="2" charset="-122"/>
            </a:endParaRPr>
          </a:p>
          <a:p>
            <a:pPr lvl="0" algn="ctr"/>
            <a:r>
              <a:rPr sz="2800" b="1">
                <a:ea typeface="黑体" panose="02010609060101010101" pitchFamily="2" charset="-122"/>
              </a:rPr>
              <a:t>安全 · 纪律 · 风气· 通知</a:t>
            </a:r>
            <a:endParaRPr sz="2800" b="1">
              <a:ea typeface="黑体" panose="02010609060101010101" pitchFamily="2" charset="-122"/>
            </a:endParaRPr>
          </a:p>
        </p:txBody>
      </p:sp>
      <p:grpSp>
        <p:nvGrpSpPr>
          <p:cNvPr id="264273" name="组合 264272"/>
          <p:cNvGrpSpPr/>
          <p:nvPr/>
        </p:nvGrpSpPr>
        <p:grpSpPr>
          <a:xfrm>
            <a:off x="0" y="225425"/>
            <a:ext cx="9144000" cy="536575"/>
            <a:chOff x="0" y="142"/>
            <a:chExt cx="5760" cy="338"/>
          </a:xfrm>
        </p:grpSpPr>
        <p:sp>
          <p:nvSpPr>
            <p:cNvPr id="264274" name="矩形 264273"/>
            <p:cNvSpPr/>
            <p:nvPr/>
          </p:nvSpPr>
          <p:spPr>
            <a:xfrm>
              <a:off x="192" y="142"/>
              <a:ext cx="116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endParaRPr sz="20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64275" name="直接连接符 264274"/>
            <p:cNvCxnSpPr/>
            <p:nvPr/>
          </p:nvCxnSpPr>
          <p:spPr>
            <a:xfrm>
              <a:off x="0" y="480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  <p:sp>
        <p:nvSpPr>
          <p:cNvPr id="264276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64277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098" name="组合 260097"/>
          <p:cNvGrpSpPr/>
          <p:nvPr/>
        </p:nvGrpSpPr>
        <p:grpSpPr>
          <a:xfrm>
            <a:off x="2362200" y="5334000"/>
            <a:ext cx="609600" cy="381000"/>
            <a:chOff x="624" y="3312"/>
            <a:chExt cx="384" cy="240"/>
          </a:xfrm>
        </p:grpSpPr>
        <p:sp>
          <p:nvSpPr>
            <p:cNvPr id="260099" name="新月形 26009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0100" name="椭圆 26009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0101" name="组合 260100"/>
          <p:cNvGrpSpPr/>
          <p:nvPr/>
        </p:nvGrpSpPr>
        <p:grpSpPr>
          <a:xfrm>
            <a:off x="3581400" y="5562600"/>
            <a:ext cx="609600" cy="381000"/>
            <a:chOff x="624" y="3312"/>
            <a:chExt cx="384" cy="240"/>
          </a:xfrm>
        </p:grpSpPr>
        <p:sp>
          <p:nvSpPr>
            <p:cNvPr id="260102" name="新月形 26010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0103" name="椭圆 26010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0104" name="组合 260103"/>
          <p:cNvGrpSpPr/>
          <p:nvPr/>
        </p:nvGrpSpPr>
        <p:grpSpPr>
          <a:xfrm>
            <a:off x="4800600" y="5562600"/>
            <a:ext cx="609600" cy="381000"/>
            <a:chOff x="624" y="3312"/>
            <a:chExt cx="384" cy="240"/>
          </a:xfrm>
        </p:grpSpPr>
        <p:sp>
          <p:nvSpPr>
            <p:cNvPr id="260105" name="新月形 26010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0106" name="椭圆 26010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0107" name="组合 260106"/>
          <p:cNvGrpSpPr/>
          <p:nvPr/>
        </p:nvGrpSpPr>
        <p:grpSpPr>
          <a:xfrm>
            <a:off x="6019800" y="5334000"/>
            <a:ext cx="609600" cy="381000"/>
            <a:chOff x="624" y="3312"/>
            <a:chExt cx="384" cy="240"/>
          </a:xfrm>
        </p:grpSpPr>
        <p:sp>
          <p:nvSpPr>
            <p:cNvPr id="260108" name="新月形 26010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0109" name="椭圆 26010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0110" name="组合 260109"/>
          <p:cNvGrpSpPr/>
          <p:nvPr/>
        </p:nvGrpSpPr>
        <p:grpSpPr>
          <a:xfrm>
            <a:off x="2362200" y="5791200"/>
            <a:ext cx="609600" cy="381000"/>
            <a:chOff x="624" y="3312"/>
            <a:chExt cx="384" cy="240"/>
          </a:xfrm>
        </p:grpSpPr>
        <p:sp>
          <p:nvSpPr>
            <p:cNvPr id="260111" name="新月形 26011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0112" name="椭圆 26011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0113" name="组合 260112"/>
          <p:cNvGrpSpPr/>
          <p:nvPr/>
        </p:nvGrpSpPr>
        <p:grpSpPr>
          <a:xfrm>
            <a:off x="3581400" y="6019800"/>
            <a:ext cx="609600" cy="381000"/>
            <a:chOff x="624" y="3312"/>
            <a:chExt cx="384" cy="240"/>
          </a:xfrm>
        </p:grpSpPr>
        <p:sp>
          <p:nvSpPr>
            <p:cNvPr id="260114" name="新月形 26011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0115" name="椭圆 26011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0116" name="组合 260115"/>
          <p:cNvGrpSpPr/>
          <p:nvPr/>
        </p:nvGrpSpPr>
        <p:grpSpPr>
          <a:xfrm>
            <a:off x="4800600" y="6019800"/>
            <a:ext cx="609600" cy="381000"/>
            <a:chOff x="624" y="3312"/>
            <a:chExt cx="384" cy="240"/>
          </a:xfrm>
        </p:grpSpPr>
        <p:sp>
          <p:nvSpPr>
            <p:cNvPr id="260117" name="新月形 26011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0118" name="椭圆 26011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0119" name="组合 260118"/>
          <p:cNvGrpSpPr/>
          <p:nvPr/>
        </p:nvGrpSpPr>
        <p:grpSpPr>
          <a:xfrm>
            <a:off x="6019800" y="5791200"/>
            <a:ext cx="609600" cy="381000"/>
            <a:chOff x="624" y="3312"/>
            <a:chExt cx="384" cy="240"/>
          </a:xfrm>
        </p:grpSpPr>
        <p:sp>
          <p:nvSpPr>
            <p:cNvPr id="260120" name="新月形 26011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0121" name="椭圆 26012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0125" name="组合 260124"/>
          <p:cNvGrpSpPr/>
          <p:nvPr/>
        </p:nvGrpSpPr>
        <p:grpSpPr>
          <a:xfrm>
            <a:off x="2971800" y="5486400"/>
            <a:ext cx="609600" cy="381000"/>
            <a:chOff x="624" y="3312"/>
            <a:chExt cx="384" cy="240"/>
          </a:xfrm>
        </p:grpSpPr>
        <p:sp>
          <p:nvSpPr>
            <p:cNvPr id="260126" name="新月形 26012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0127" name="椭圆 26012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0128" name="组合 260127"/>
          <p:cNvGrpSpPr/>
          <p:nvPr/>
        </p:nvGrpSpPr>
        <p:grpSpPr>
          <a:xfrm>
            <a:off x="4191000" y="5638800"/>
            <a:ext cx="609600" cy="381000"/>
            <a:chOff x="624" y="3312"/>
            <a:chExt cx="384" cy="240"/>
          </a:xfrm>
        </p:grpSpPr>
        <p:sp>
          <p:nvSpPr>
            <p:cNvPr id="260129" name="新月形 26012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0130" name="椭圆 26012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0131" name="组合 260130"/>
          <p:cNvGrpSpPr/>
          <p:nvPr/>
        </p:nvGrpSpPr>
        <p:grpSpPr>
          <a:xfrm>
            <a:off x="5410200" y="5486400"/>
            <a:ext cx="609600" cy="381000"/>
            <a:chOff x="624" y="3312"/>
            <a:chExt cx="384" cy="240"/>
          </a:xfrm>
        </p:grpSpPr>
        <p:sp>
          <p:nvSpPr>
            <p:cNvPr id="260132" name="新月形 26013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0133" name="椭圆 26013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0134" name="组合 260133"/>
          <p:cNvGrpSpPr/>
          <p:nvPr/>
        </p:nvGrpSpPr>
        <p:grpSpPr>
          <a:xfrm>
            <a:off x="6629400" y="5181600"/>
            <a:ext cx="609600" cy="381000"/>
            <a:chOff x="624" y="3312"/>
            <a:chExt cx="384" cy="240"/>
          </a:xfrm>
        </p:grpSpPr>
        <p:sp>
          <p:nvSpPr>
            <p:cNvPr id="260135" name="新月形 26013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0136" name="椭圆 26013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0137" name="组合 260136"/>
          <p:cNvGrpSpPr/>
          <p:nvPr/>
        </p:nvGrpSpPr>
        <p:grpSpPr>
          <a:xfrm>
            <a:off x="1752600" y="5181600"/>
            <a:ext cx="609600" cy="381000"/>
            <a:chOff x="624" y="3312"/>
            <a:chExt cx="384" cy="240"/>
          </a:xfrm>
        </p:grpSpPr>
        <p:sp>
          <p:nvSpPr>
            <p:cNvPr id="260138" name="新月形 26013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0139" name="椭圆 26013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0140" name="组合 260139"/>
          <p:cNvGrpSpPr/>
          <p:nvPr/>
        </p:nvGrpSpPr>
        <p:grpSpPr>
          <a:xfrm>
            <a:off x="2971800" y="5943600"/>
            <a:ext cx="609600" cy="381000"/>
            <a:chOff x="624" y="3312"/>
            <a:chExt cx="384" cy="240"/>
          </a:xfrm>
        </p:grpSpPr>
        <p:sp>
          <p:nvSpPr>
            <p:cNvPr id="260141" name="新月形 26014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0142" name="椭圆 26014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0143" name="组合 260142"/>
          <p:cNvGrpSpPr/>
          <p:nvPr/>
        </p:nvGrpSpPr>
        <p:grpSpPr>
          <a:xfrm>
            <a:off x="4191000" y="6096000"/>
            <a:ext cx="609600" cy="381000"/>
            <a:chOff x="624" y="3312"/>
            <a:chExt cx="384" cy="240"/>
          </a:xfrm>
        </p:grpSpPr>
        <p:sp>
          <p:nvSpPr>
            <p:cNvPr id="260144" name="新月形 26014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0145" name="椭圆 26014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0146" name="组合 260145"/>
          <p:cNvGrpSpPr/>
          <p:nvPr/>
        </p:nvGrpSpPr>
        <p:grpSpPr>
          <a:xfrm>
            <a:off x="5410200" y="5943600"/>
            <a:ext cx="609600" cy="381000"/>
            <a:chOff x="624" y="3312"/>
            <a:chExt cx="384" cy="240"/>
          </a:xfrm>
        </p:grpSpPr>
        <p:sp>
          <p:nvSpPr>
            <p:cNvPr id="260147" name="新月形 26014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0148" name="椭圆 26014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0149" name="组合 260148"/>
          <p:cNvGrpSpPr/>
          <p:nvPr/>
        </p:nvGrpSpPr>
        <p:grpSpPr>
          <a:xfrm>
            <a:off x="6629400" y="5638800"/>
            <a:ext cx="609600" cy="381000"/>
            <a:chOff x="624" y="3312"/>
            <a:chExt cx="384" cy="240"/>
          </a:xfrm>
        </p:grpSpPr>
        <p:sp>
          <p:nvSpPr>
            <p:cNvPr id="260150" name="新月形 26014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0151" name="椭圆 26015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0152" name="组合 260151"/>
          <p:cNvGrpSpPr/>
          <p:nvPr/>
        </p:nvGrpSpPr>
        <p:grpSpPr>
          <a:xfrm>
            <a:off x="1752600" y="5638800"/>
            <a:ext cx="609600" cy="381000"/>
            <a:chOff x="624" y="3312"/>
            <a:chExt cx="384" cy="240"/>
          </a:xfrm>
        </p:grpSpPr>
        <p:sp>
          <p:nvSpPr>
            <p:cNvPr id="260153" name="新月形 26015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0154" name="椭圆 26015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0155" name="组合 260154"/>
          <p:cNvGrpSpPr/>
          <p:nvPr/>
        </p:nvGrpSpPr>
        <p:grpSpPr>
          <a:xfrm>
            <a:off x="1143000" y="4953000"/>
            <a:ext cx="609600" cy="381000"/>
            <a:chOff x="624" y="3312"/>
            <a:chExt cx="384" cy="240"/>
          </a:xfrm>
        </p:grpSpPr>
        <p:sp>
          <p:nvSpPr>
            <p:cNvPr id="260156" name="新月形 26015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0157" name="椭圆 26015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0158" name="组合 260157"/>
          <p:cNvGrpSpPr/>
          <p:nvPr/>
        </p:nvGrpSpPr>
        <p:grpSpPr>
          <a:xfrm>
            <a:off x="1143000" y="5410200"/>
            <a:ext cx="609600" cy="381000"/>
            <a:chOff x="624" y="3312"/>
            <a:chExt cx="384" cy="240"/>
          </a:xfrm>
        </p:grpSpPr>
        <p:sp>
          <p:nvSpPr>
            <p:cNvPr id="260159" name="新月形 26015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0160" name="椭圆 26015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0161" name="组合 260160"/>
          <p:cNvGrpSpPr/>
          <p:nvPr/>
        </p:nvGrpSpPr>
        <p:grpSpPr>
          <a:xfrm>
            <a:off x="7239000" y="4953000"/>
            <a:ext cx="609600" cy="381000"/>
            <a:chOff x="624" y="3312"/>
            <a:chExt cx="384" cy="240"/>
          </a:xfrm>
        </p:grpSpPr>
        <p:sp>
          <p:nvSpPr>
            <p:cNvPr id="260162" name="新月形 26016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0163" name="椭圆 26016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0164" name="组合 260163"/>
          <p:cNvGrpSpPr/>
          <p:nvPr/>
        </p:nvGrpSpPr>
        <p:grpSpPr>
          <a:xfrm>
            <a:off x="7239000" y="5410200"/>
            <a:ext cx="609600" cy="381000"/>
            <a:chOff x="624" y="3312"/>
            <a:chExt cx="384" cy="240"/>
          </a:xfrm>
        </p:grpSpPr>
        <p:sp>
          <p:nvSpPr>
            <p:cNvPr id="260165" name="新月形 26016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0166" name="椭圆 26016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sp>
        <p:nvSpPr>
          <p:cNvPr id="260167" name="对话气泡: 圆角矩形 260166"/>
          <p:cNvSpPr/>
          <p:nvPr/>
        </p:nvSpPr>
        <p:spPr>
          <a:xfrm>
            <a:off x="381000" y="1676400"/>
            <a:ext cx="1079500" cy="1079500"/>
          </a:xfrm>
          <a:prstGeom prst="wedgeRoundRectCallout">
            <a:avLst>
              <a:gd name="adj1" fmla="val -17981"/>
              <a:gd name="adj2" fmla="val 65565"/>
              <a:gd name="adj3" fmla="val 16667"/>
            </a:avLst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问候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sp>
        <p:nvSpPr>
          <p:cNvPr id="260168" name="对话气泡: 圆角矩形 260167"/>
          <p:cNvSpPr/>
          <p:nvPr/>
        </p:nvSpPr>
        <p:spPr>
          <a:xfrm>
            <a:off x="1600200" y="1676400"/>
            <a:ext cx="1079500" cy="1079500"/>
          </a:xfrm>
          <a:prstGeom prst="wedgeRoundRectCallout">
            <a:avLst>
              <a:gd name="adj1" fmla="val -17981"/>
              <a:gd name="adj2" fmla="val 65565"/>
              <a:gd name="adj3" fmla="val 16667"/>
            </a:avLst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个人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感想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grpSp>
        <p:nvGrpSpPr>
          <p:cNvPr id="260175" name="组合 260174"/>
          <p:cNvGrpSpPr/>
          <p:nvPr/>
        </p:nvGrpSpPr>
        <p:grpSpPr>
          <a:xfrm>
            <a:off x="4189412" y="4189412"/>
            <a:ext cx="609600" cy="381000"/>
            <a:chOff x="2639" y="2639"/>
            <a:chExt cx="384" cy="240"/>
          </a:xfrm>
        </p:grpSpPr>
        <p:sp>
          <p:nvSpPr>
            <p:cNvPr id="260176" name="新月形 260175"/>
            <p:cNvSpPr/>
            <p:nvPr/>
          </p:nvSpPr>
          <p:spPr>
            <a:xfrm rot="5400000">
              <a:off x="2735" y="2543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0177" name="椭圆 260176"/>
            <p:cNvSpPr/>
            <p:nvPr/>
          </p:nvSpPr>
          <p:spPr>
            <a:xfrm rot="10800000">
              <a:off x="2735" y="2687"/>
              <a:ext cx="192" cy="1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69696"/>
              </a:solidFill>
              <a:miter lim="800000"/>
            </a:ln>
          </p:spPr>
        </p:sp>
      </p:grpSp>
      <p:sp>
        <p:nvSpPr>
          <p:cNvPr id="260179" name="对话气泡: 圆角矩形 260178"/>
          <p:cNvSpPr/>
          <p:nvPr/>
        </p:nvSpPr>
        <p:spPr>
          <a:xfrm>
            <a:off x="2819400" y="1676400"/>
            <a:ext cx="1079500" cy="1079500"/>
          </a:xfrm>
          <a:prstGeom prst="wedgeRoundRectCallout">
            <a:avLst>
              <a:gd name="adj1" fmla="val -17981"/>
              <a:gd name="adj2" fmla="val 65565"/>
              <a:gd name="adj3" fmla="val 16667"/>
            </a:avLst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头日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情况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sp>
        <p:nvSpPr>
          <p:cNvPr id="260180" name="对话气泡: 圆角矩形 260179"/>
          <p:cNvSpPr/>
          <p:nvPr/>
        </p:nvSpPr>
        <p:spPr>
          <a:xfrm>
            <a:off x="4038600" y="1676400"/>
            <a:ext cx="1079500" cy="1079500"/>
          </a:xfrm>
          <a:prstGeom prst="wedgeRoundRectCallout">
            <a:avLst>
              <a:gd name="adj1" fmla="val -25769"/>
              <a:gd name="adj2" fmla="val 65565"/>
              <a:gd name="adj3" fmla="val 16667"/>
            </a:avLst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今日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安排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sp>
        <p:nvSpPr>
          <p:cNvPr id="260182" name="对话气泡: 圆角矩形 260181"/>
          <p:cNvSpPr/>
          <p:nvPr/>
        </p:nvSpPr>
        <p:spPr>
          <a:xfrm>
            <a:off x="5245100" y="1676400"/>
            <a:ext cx="1079500" cy="1079500"/>
          </a:xfrm>
          <a:prstGeom prst="wedgeRoundRectCallout">
            <a:avLst>
              <a:gd name="adj1" fmla="val -25769"/>
              <a:gd name="adj2" fmla="val 65565"/>
              <a:gd name="adj3" fmla="val 16667"/>
            </a:avLst>
          </a:prstGeom>
          <a:solidFill>
            <a:schemeClr val="accent2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hlink"/>
                </a:solidFill>
                <a:ea typeface="黑体" panose="02010609060101010101" pitchFamily="2" charset="-122"/>
              </a:rPr>
              <a:t>要求</a:t>
            </a:r>
            <a:endParaRPr sz="2800" b="1">
              <a:solidFill>
                <a:schemeClr val="hlink"/>
              </a:solidFill>
              <a:ea typeface="黑体" panose="02010609060101010101" pitchFamily="2" charset="-122"/>
            </a:endParaRPr>
          </a:p>
          <a:p>
            <a:pPr lvl="0" algn="ctr"/>
            <a:r>
              <a:rPr sz="2800" b="1">
                <a:solidFill>
                  <a:schemeClr val="hlink"/>
                </a:solidFill>
                <a:ea typeface="黑体" panose="02010609060101010101" pitchFamily="2" charset="-122"/>
              </a:rPr>
              <a:t>事项</a:t>
            </a:r>
            <a:endParaRPr sz="2800" b="1">
              <a:solidFill>
                <a:schemeClr val="hlink"/>
              </a:solidFill>
              <a:ea typeface="黑体" panose="02010609060101010101" pitchFamily="2" charset="-122"/>
            </a:endParaRPr>
          </a:p>
        </p:txBody>
      </p:sp>
      <p:sp>
        <p:nvSpPr>
          <p:cNvPr id="260183" name="矩形 260182"/>
          <p:cNvSpPr/>
          <p:nvPr/>
        </p:nvSpPr>
        <p:spPr>
          <a:xfrm>
            <a:off x="381000" y="3124200"/>
            <a:ext cx="4191000" cy="9144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ea typeface="黑体" panose="02010609060101010101" pitchFamily="2" charset="-122"/>
              </a:rPr>
              <a:t>经营 · 生产 · 品质 · 5S    </a:t>
            </a:r>
            <a:endParaRPr sz="2800" b="1">
              <a:ea typeface="黑体" panose="02010609060101010101" pitchFamily="2" charset="-122"/>
            </a:endParaRPr>
          </a:p>
          <a:p>
            <a:pPr lvl="0" algn="ctr"/>
            <a:r>
              <a:rPr sz="2800" b="1">
                <a:ea typeface="黑体" panose="02010609060101010101" pitchFamily="2" charset="-122"/>
              </a:rPr>
              <a:t>安全 · 纪律 · 风气· 通知</a:t>
            </a:r>
            <a:endParaRPr sz="2800" b="1">
              <a:ea typeface="黑体" panose="02010609060101010101" pitchFamily="2" charset="-122"/>
            </a:endParaRPr>
          </a:p>
        </p:txBody>
      </p:sp>
      <p:sp>
        <p:nvSpPr>
          <p:cNvPr id="260184" name="矩形 260183"/>
          <p:cNvSpPr/>
          <p:nvPr/>
        </p:nvSpPr>
        <p:spPr>
          <a:xfrm>
            <a:off x="6870700" y="1744662"/>
            <a:ext cx="1000125" cy="3016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纪律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要点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时间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联络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配合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……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260188" name="组合 260187"/>
          <p:cNvGrpSpPr/>
          <p:nvPr/>
        </p:nvGrpSpPr>
        <p:grpSpPr>
          <a:xfrm>
            <a:off x="0" y="225425"/>
            <a:ext cx="9144000" cy="536575"/>
            <a:chOff x="0" y="142"/>
            <a:chExt cx="5760" cy="338"/>
          </a:xfrm>
        </p:grpSpPr>
        <p:sp>
          <p:nvSpPr>
            <p:cNvPr id="260189" name="矩形 260188"/>
            <p:cNvSpPr/>
            <p:nvPr/>
          </p:nvSpPr>
          <p:spPr>
            <a:xfrm>
              <a:off x="192" y="142"/>
              <a:ext cx="116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endParaRPr sz="20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60190" name="直接连接符 260189"/>
            <p:cNvCxnSpPr/>
            <p:nvPr/>
          </p:nvCxnSpPr>
          <p:spPr>
            <a:xfrm>
              <a:off x="0" y="480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  <p:sp>
        <p:nvSpPr>
          <p:cNvPr id="260191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60192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122" name="组合 261121"/>
          <p:cNvGrpSpPr/>
          <p:nvPr/>
        </p:nvGrpSpPr>
        <p:grpSpPr>
          <a:xfrm>
            <a:off x="2362200" y="5334000"/>
            <a:ext cx="609600" cy="381000"/>
            <a:chOff x="624" y="3312"/>
            <a:chExt cx="384" cy="240"/>
          </a:xfrm>
        </p:grpSpPr>
        <p:sp>
          <p:nvSpPr>
            <p:cNvPr id="261123" name="新月形 26112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1124" name="椭圆 26112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1125" name="组合 261124"/>
          <p:cNvGrpSpPr/>
          <p:nvPr/>
        </p:nvGrpSpPr>
        <p:grpSpPr>
          <a:xfrm>
            <a:off x="3581400" y="5562600"/>
            <a:ext cx="609600" cy="381000"/>
            <a:chOff x="624" y="3312"/>
            <a:chExt cx="384" cy="240"/>
          </a:xfrm>
        </p:grpSpPr>
        <p:sp>
          <p:nvSpPr>
            <p:cNvPr id="261126" name="新月形 26112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1127" name="椭圆 26112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1128" name="组合 261127"/>
          <p:cNvGrpSpPr/>
          <p:nvPr/>
        </p:nvGrpSpPr>
        <p:grpSpPr>
          <a:xfrm>
            <a:off x="4800600" y="5562600"/>
            <a:ext cx="609600" cy="381000"/>
            <a:chOff x="624" y="3312"/>
            <a:chExt cx="384" cy="240"/>
          </a:xfrm>
        </p:grpSpPr>
        <p:sp>
          <p:nvSpPr>
            <p:cNvPr id="261129" name="新月形 26112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1130" name="椭圆 26112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1131" name="组合 261130"/>
          <p:cNvGrpSpPr/>
          <p:nvPr/>
        </p:nvGrpSpPr>
        <p:grpSpPr>
          <a:xfrm>
            <a:off x="6019800" y="5334000"/>
            <a:ext cx="609600" cy="381000"/>
            <a:chOff x="624" y="3312"/>
            <a:chExt cx="384" cy="240"/>
          </a:xfrm>
        </p:grpSpPr>
        <p:sp>
          <p:nvSpPr>
            <p:cNvPr id="261132" name="新月形 26113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1133" name="椭圆 26113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1134" name="组合 261133"/>
          <p:cNvGrpSpPr/>
          <p:nvPr/>
        </p:nvGrpSpPr>
        <p:grpSpPr>
          <a:xfrm>
            <a:off x="2362200" y="5791200"/>
            <a:ext cx="609600" cy="381000"/>
            <a:chOff x="624" y="3312"/>
            <a:chExt cx="384" cy="240"/>
          </a:xfrm>
        </p:grpSpPr>
        <p:sp>
          <p:nvSpPr>
            <p:cNvPr id="261135" name="新月形 26113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1136" name="椭圆 26113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1137" name="组合 261136"/>
          <p:cNvGrpSpPr/>
          <p:nvPr/>
        </p:nvGrpSpPr>
        <p:grpSpPr>
          <a:xfrm>
            <a:off x="3581400" y="6019800"/>
            <a:ext cx="609600" cy="381000"/>
            <a:chOff x="624" y="3312"/>
            <a:chExt cx="384" cy="240"/>
          </a:xfrm>
        </p:grpSpPr>
        <p:sp>
          <p:nvSpPr>
            <p:cNvPr id="261138" name="新月形 26113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1139" name="椭圆 26113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1140" name="组合 261139"/>
          <p:cNvGrpSpPr/>
          <p:nvPr/>
        </p:nvGrpSpPr>
        <p:grpSpPr>
          <a:xfrm>
            <a:off x="4800600" y="6019800"/>
            <a:ext cx="609600" cy="381000"/>
            <a:chOff x="624" y="3312"/>
            <a:chExt cx="384" cy="240"/>
          </a:xfrm>
        </p:grpSpPr>
        <p:sp>
          <p:nvSpPr>
            <p:cNvPr id="261141" name="新月形 26114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1142" name="椭圆 26114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1143" name="组合 261142"/>
          <p:cNvGrpSpPr/>
          <p:nvPr/>
        </p:nvGrpSpPr>
        <p:grpSpPr>
          <a:xfrm>
            <a:off x="6019800" y="5791200"/>
            <a:ext cx="609600" cy="381000"/>
            <a:chOff x="624" y="3312"/>
            <a:chExt cx="384" cy="240"/>
          </a:xfrm>
        </p:grpSpPr>
        <p:sp>
          <p:nvSpPr>
            <p:cNvPr id="261144" name="新月形 26114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1145" name="椭圆 26114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1149" name="组合 261148"/>
          <p:cNvGrpSpPr/>
          <p:nvPr/>
        </p:nvGrpSpPr>
        <p:grpSpPr>
          <a:xfrm>
            <a:off x="2971800" y="5486400"/>
            <a:ext cx="609600" cy="381000"/>
            <a:chOff x="624" y="3312"/>
            <a:chExt cx="384" cy="240"/>
          </a:xfrm>
        </p:grpSpPr>
        <p:sp>
          <p:nvSpPr>
            <p:cNvPr id="261150" name="新月形 26114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1151" name="椭圆 26115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1152" name="组合 261151"/>
          <p:cNvGrpSpPr/>
          <p:nvPr/>
        </p:nvGrpSpPr>
        <p:grpSpPr>
          <a:xfrm>
            <a:off x="4191000" y="5638800"/>
            <a:ext cx="609600" cy="381000"/>
            <a:chOff x="624" y="3312"/>
            <a:chExt cx="384" cy="240"/>
          </a:xfrm>
        </p:grpSpPr>
        <p:sp>
          <p:nvSpPr>
            <p:cNvPr id="261153" name="新月形 26115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1154" name="椭圆 26115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1155" name="组合 261154"/>
          <p:cNvGrpSpPr/>
          <p:nvPr/>
        </p:nvGrpSpPr>
        <p:grpSpPr>
          <a:xfrm>
            <a:off x="5410200" y="5486400"/>
            <a:ext cx="609600" cy="381000"/>
            <a:chOff x="624" y="3312"/>
            <a:chExt cx="384" cy="240"/>
          </a:xfrm>
        </p:grpSpPr>
        <p:sp>
          <p:nvSpPr>
            <p:cNvPr id="261156" name="新月形 26115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1157" name="椭圆 26115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1158" name="组合 261157"/>
          <p:cNvGrpSpPr/>
          <p:nvPr/>
        </p:nvGrpSpPr>
        <p:grpSpPr>
          <a:xfrm>
            <a:off x="6629400" y="5181600"/>
            <a:ext cx="609600" cy="381000"/>
            <a:chOff x="624" y="3312"/>
            <a:chExt cx="384" cy="240"/>
          </a:xfrm>
        </p:grpSpPr>
        <p:sp>
          <p:nvSpPr>
            <p:cNvPr id="261159" name="新月形 26115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1160" name="椭圆 26115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1161" name="组合 261160"/>
          <p:cNvGrpSpPr/>
          <p:nvPr/>
        </p:nvGrpSpPr>
        <p:grpSpPr>
          <a:xfrm>
            <a:off x="1752600" y="5181600"/>
            <a:ext cx="609600" cy="381000"/>
            <a:chOff x="624" y="3312"/>
            <a:chExt cx="384" cy="240"/>
          </a:xfrm>
        </p:grpSpPr>
        <p:sp>
          <p:nvSpPr>
            <p:cNvPr id="261162" name="新月形 26116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1163" name="椭圆 26116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1164" name="组合 261163"/>
          <p:cNvGrpSpPr/>
          <p:nvPr/>
        </p:nvGrpSpPr>
        <p:grpSpPr>
          <a:xfrm>
            <a:off x="2971800" y="5943600"/>
            <a:ext cx="609600" cy="381000"/>
            <a:chOff x="624" y="3312"/>
            <a:chExt cx="384" cy="240"/>
          </a:xfrm>
        </p:grpSpPr>
        <p:sp>
          <p:nvSpPr>
            <p:cNvPr id="261165" name="新月形 26116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1166" name="椭圆 26116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1167" name="组合 261166"/>
          <p:cNvGrpSpPr/>
          <p:nvPr/>
        </p:nvGrpSpPr>
        <p:grpSpPr>
          <a:xfrm>
            <a:off x="4191000" y="6096000"/>
            <a:ext cx="609600" cy="381000"/>
            <a:chOff x="624" y="3312"/>
            <a:chExt cx="384" cy="240"/>
          </a:xfrm>
        </p:grpSpPr>
        <p:sp>
          <p:nvSpPr>
            <p:cNvPr id="261168" name="新月形 26116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1169" name="椭圆 26116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1170" name="组合 261169"/>
          <p:cNvGrpSpPr/>
          <p:nvPr/>
        </p:nvGrpSpPr>
        <p:grpSpPr>
          <a:xfrm>
            <a:off x="5410200" y="5943600"/>
            <a:ext cx="609600" cy="381000"/>
            <a:chOff x="624" y="3312"/>
            <a:chExt cx="384" cy="240"/>
          </a:xfrm>
        </p:grpSpPr>
        <p:sp>
          <p:nvSpPr>
            <p:cNvPr id="261171" name="新月形 26117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1172" name="椭圆 26117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1173" name="组合 261172"/>
          <p:cNvGrpSpPr/>
          <p:nvPr/>
        </p:nvGrpSpPr>
        <p:grpSpPr>
          <a:xfrm>
            <a:off x="6629400" y="5638800"/>
            <a:ext cx="609600" cy="381000"/>
            <a:chOff x="624" y="3312"/>
            <a:chExt cx="384" cy="240"/>
          </a:xfrm>
        </p:grpSpPr>
        <p:sp>
          <p:nvSpPr>
            <p:cNvPr id="261174" name="新月形 26117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1175" name="椭圆 26117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1176" name="组合 261175"/>
          <p:cNvGrpSpPr/>
          <p:nvPr/>
        </p:nvGrpSpPr>
        <p:grpSpPr>
          <a:xfrm>
            <a:off x="1752600" y="5638800"/>
            <a:ext cx="609600" cy="381000"/>
            <a:chOff x="624" y="3312"/>
            <a:chExt cx="384" cy="240"/>
          </a:xfrm>
        </p:grpSpPr>
        <p:sp>
          <p:nvSpPr>
            <p:cNvPr id="261177" name="新月形 26117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1178" name="椭圆 26117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1179" name="组合 261178"/>
          <p:cNvGrpSpPr/>
          <p:nvPr/>
        </p:nvGrpSpPr>
        <p:grpSpPr>
          <a:xfrm>
            <a:off x="1143000" y="4953000"/>
            <a:ext cx="609600" cy="381000"/>
            <a:chOff x="624" y="3312"/>
            <a:chExt cx="384" cy="240"/>
          </a:xfrm>
        </p:grpSpPr>
        <p:sp>
          <p:nvSpPr>
            <p:cNvPr id="261180" name="新月形 26117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1181" name="椭圆 26118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1182" name="组合 261181"/>
          <p:cNvGrpSpPr/>
          <p:nvPr/>
        </p:nvGrpSpPr>
        <p:grpSpPr>
          <a:xfrm>
            <a:off x="1143000" y="5410200"/>
            <a:ext cx="609600" cy="381000"/>
            <a:chOff x="624" y="3312"/>
            <a:chExt cx="384" cy="240"/>
          </a:xfrm>
        </p:grpSpPr>
        <p:sp>
          <p:nvSpPr>
            <p:cNvPr id="261183" name="新月形 26118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1184" name="椭圆 26118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1185" name="组合 261184"/>
          <p:cNvGrpSpPr/>
          <p:nvPr/>
        </p:nvGrpSpPr>
        <p:grpSpPr>
          <a:xfrm>
            <a:off x="7239000" y="4953000"/>
            <a:ext cx="609600" cy="381000"/>
            <a:chOff x="624" y="3312"/>
            <a:chExt cx="384" cy="240"/>
          </a:xfrm>
        </p:grpSpPr>
        <p:sp>
          <p:nvSpPr>
            <p:cNvPr id="261186" name="新月形 26118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1187" name="椭圆 26118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1188" name="组合 261187"/>
          <p:cNvGrpSpPr/>
          <p:nvPr/>
        </p:nvGrpSpPr>
        <p:grpSpPr>
          <a:xfrm>
            <a:off x="7239000" y="5410200"/>
            <a:ext cx="609600" cy="381000"/>
            <a:chOff x="624" y="3312"/>
            <a:chExt cx="384" cy="240"/>
          </a:xfrm>
        </p:grpSpPr>
        <p:sp>
          <p:nvSpPr>
            <p:cNvPr id="261189" name="新月形 26118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1190" name="椭圆 26118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1199" name="组合 261198"/>
          <p:cNvGrpSpPr/>
          <p:nvPr/>
        </p:nvGrpSpPr>
        <p:grpSpPr>
          <a:xfrm>
            <a:off x="4189412" y="4189412"/>
            <a:ext cx="609600" cy="381000"/>
            <a:chOff x="2639" y="2639"/>
            <a:chExt cx="384" cy="240"/>
          </a:xfrm>
        </p:grpSpPr>
        <p:sp>
          <p:nvSpPr>
            <p:cNvPr id="261200" name="新月形 261199"/>
            <p:cNvSpPr/>
            <p:nvPr/>
          </p:nvSpPr>
          <p:spPr>
            <a:xfrm rot="5400000">
              <a:off x="2735" y="2543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1201" name="椭圆 261200"/>
            <p:cNvSpPr/>
            <p:nvPr/>
          </p:nvSpPr>
          <p:spPr>
            <a:xfrm rot="10800000">
              <a:off x="2735" y="2687"/>
              <a:ext cx="192" cy="1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69696"/>
              </a:solidFill>
              <a:miter lim="800000"/>
            </a:ln>
          </p:spPr>
        </p:sp>
      </p:grpSp>
      <p:sp>
        <p:nvSpPr>
          <p:cNvPr id="261202" name="对话气泡: 圆角矩形 261201"/>
          <p:cNvSpPr/>
          <p:nvPr/>
        </p:nvSpPr>
        <p:spPr>
          <a:xfrm>
            <a:off x="381000" y="1676400"/>
            <a:ext cx="1079500" cy="1079500"/>
          </a:xfrm>
          <a:prstGeom prst="wedgeRoundRectCallout">
            <a:avLst>
              <a:gd name="adj1" fmla="val -17981"/>
              <a:gd name="adj2" fmla="val 65565"/>
              <a:gd name="adj3" fmla="val 16667"/>
            </a:avLst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问候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sp>
        <p:nvSpPr>
          <p:cNvPr id="261203" name="对话气泡: 圆角矩形 261202"/>
          <p:cNvSpPr/>
          <p:nvPr/>
        </p:nvSpPr>
        <p:spPr>
          <a:xfrm>
            <a:off x="1600200" y="1676400"/>
            <a:ext cx="1079500" cy="1079500"/>
          </a:xfrm>
          <a:prstGeom prst="wedgeRoundRectCallout">
            <a:avLst>
              <a:gd name="adj1" fmla="val -17981"/>
              <a:gd name="adj2" fmla="val 65565"/>
              <a:gd name="adj3" fmla="val 16667"/>
            </a:avLst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个人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感想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sp>
        <p:nvSpPr>
          <p:cNvPr id="261207" name="对话气泡: 圆角矩形 261206"/>
          <p:cNvSpPr/>
          <p:nvPr/>
        </p:nvSpPr>
        <p:spPr>
          <a:xfrm>
            <a:off x="2819400" y="1676400"/>
            <a:ext cx="1079500" cy="1079500"/>
          </a:xfrm>
          <a:prstGeom prst="wedgeRoundRectCallout">
            <a:avLst>
              <a:gd name="adj1" fmla="val -17981"/>
              <a:gd name="adj2" fmla="val 65565"/>
              <a:gd name="adj3" fmla="val 16667"/>
            </a:avLst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头日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情况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sp>
        <p:nvSpPr>
          <p:cNvPr id="261208" name="对话气泡: 圆角矩形 261207"/>
          <p:cNvSpPr/>
          <p:nvPr/>
        </p:nvSpPr>
        <p:spPr>
          <a:xfrm>
            <a:off x="4038600" y="1676400"/>
            <a:ext cx="1079500" cy="1079500"/>
          </a:xfrm>
          <a:prstGeom prst="wedgeRoundRectCallout">
            <a:avLst>
              <a:gd name="adj1" fmla="val -25769"/>
              <a:gd name="adj2" fmla="val 65565"/>
              <a:gd name="adj3" fmla="val 16667"/>
            </a:avLst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今日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安排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sp>
        <p:nvSpPr>
          <p:cNvPr id="261209" name="对话气泡: 圆角矩形 261208"/>
          <p:cNvSpPr/>
          <p:nvPr/>
        </p:nvSpPr>
        <p:spPr>
          <a:xfrm>
            <a:off x="5245100" y="1676400"/>
            <a:ext cx="1079500" cy="1079500"/>
          </a:xfrm>
          <a:prstGeom prst="wedgeRoundRectCallout">
            <a:avLst>
              <a:gd name="adj1" fmla="val -25769"/>
              <a:gd name="adj2" fmla="val 65565"/>
              <a:gd name="adj3" fmla="val 16667"/>
            </a:avLst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要求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事项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sp>
        <p:nvSpPr>
          <p:cNvPr id="261211" name="矩形 261210"/>
          <p:cNvSpPr/>
          <p:nvPr/>
        </p:nvSpPr>
        <p:spPr>
          <a:xfrm>
            <a:off x="7086600" y="2851150"/>
            <a:ext cx="1816100" cy="3016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市场情况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客户要求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经营动态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发展方向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chemeClr val="hlink"/>
                </a:solidFill>
                <a:latin typeface="Arial" panose="020B0604020202020204" pitchFamily="34" charset="0"/>
                <a:ea typeface="楷体_GB2312" pitchFamily="49" charset="-122"/>
              </a:rPr>
              <a:t>主要</a:t>
            </a:r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活动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chemeClr val="hlink"/>
                </a:solidFill>
                <a:latin typeface="Arial" panose="020B0604020202020204" pitchFamily="34" charset="0"/>
                <a:ea typeface="楷体_GB2312" pitchFamily="49" charset="-122"/>
              </a:rPr>
              <a:t>……</a:t>
            </a:r>
            <a:endParaRPr sz="3200" b="1">
              <a:solidFill>
                <a:schemeClr val="hlink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61212" name="对话气泡: 圆角矩形 261211"/>
          <p:cNvSpPr/>
          <p:nvPr/>
        </p:nvSpPr>
        <p:spPr>
          <a:xfrm>
            <a:off x="6464300" y="1676400"/>
            <a:ext cx="1079500" cy="1079500"/>
          </a:xfrm>
          <a:prstGeom prst="wedgeRoundRectCallout">
            <a:avLst>
              <a:gd name="adj1" fmla="val -25769"/>
              <a:gd name="adj2" fmla="val 65565"/>
              <a:gd name="adj3" fmla="val 16667"/>
            </a:avLst>
          </a:prstGeom>
          <a:solidFill>
            <a:schemeClr val="accent2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hlink"/>
                </a:solidFill>
                <a:ea typeface="黑体" panose="02010609060101010101" pitchFamily="2" charset="-122"/>
              </a:rPr>
              <a:t>公司信息</a:t>
            </a:r>
            <a:endParaRPr sz="2800" b="1">
              <a:solidFill>
                <a:schemeClr val="hlink"/>
              </a:solidFill>
              <a:ea typeface="黑体" panose="02010609060101010101" pitchFamily="2" charset="-122"/>
            </a:endParaRPr>
          </a:p>
        </p:txBody>
      </p:sp>
      <p:sp>
        <p:nvSpPr>
          <p:cNvPr id="261213" name="矩形 261212"/>
          <p:cNvSpPr/>
          <p:nvPr/>
        </p:nvSpPr>
        <p:spPr>
          <a:xfrm>
            <a:off x="381000" y="3124200"/>
            <a:ext cx="4191000" cy="9144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ea typeface="黑体" panose="02010609060101010101" pitchFamily="2" charset="-122"/>
              </a:rPr>
              <a:t>经营 · 生产 · 品质 · 5S    </a:t>
            </a:r>
            <a:endParaRPr sz="2800" b="1">
              <a:ea typeface="黑体" panose="02010609060101010101" pitchFamily="2" charset="-122"/>
            </a:endParaRPr>
          </a:p>
          <a:p>
            <a:pPr lvl="0" algn="ctr"/>
            <a:r>
              <a:rPr sz="2800" b="1">
                <a:ea typeface="黑体" panose="02010609060101010101" pitchFamily="2" charset="-122"/>
              </a:rPr>
              <a:t>安全 · 纪律 · 风气· 通知</a:t>
            </a:r>
            <a:endParaRPr sz="2800" b="1">
              <a:ea typeface="黑体" panose="02010609060101010101" pitchFamily="2" charset="-122"/>
            </a:endParaRPr>
          </a:p>
        </p:txBody>
      </p:sp>
      <p:grpSp>
        <p:nvGrpSpPr>
          <p:cNvPr id="261217" name="组合 261216"/>
          <p:cNvGrpSpPr/>
          <p:nvPr/>
        </p:nvGrpSpPr>
        <p:grpSpPr>
          <a:xfrm>
            <a:off x="0" y="225425"/>
            <a:ext cx="9144000" cy="536575"/>
            <a:chOff x="0" y="142"/>
            <a:chExt cx="5760" cy="338"/>
          </a:xfrm>
        </p:grpSpPr>
        <p:sp>
          <p:nvSpPr>
            <p:cNvPr id="261218" name="矩形 261217"/>
            <p:cNvSpPr/>
            <p:nvPr/>
          </p:nvSpPr>
          <p:spPr>
            <a:xfrm>
              <a:off x="192" y="142"/>
              <a:ext cx="116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endParaRPr sz="20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61219" name="直接连接符 261218"/>
            <p:cNvCxnSpPr/>
            <p:nvPr/>
          </p:nvCxnSpPr>
          <p:spPr>
            <a:xfrm>
              <a:off x="0" y="480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  <p:sp>
        <p:nvSpPr>
          <p:cNvPr id="261220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61221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146" name="组合 262145"/>
          <p:cNvGrpSpPr/>
          <p:nvPr/>
        </p:nvGrpSpPr>
        <p:grpSpPr>
          <a:xfrm>
            <a:off x="2362200" y="5334000"/>
            <a:ext cx="609600" cy="381000"/>
            <a:chOff x="624" y="3312"/>
            <a:chExt cx="384" cy="240"/>
          </a:xfrm>
        </p:grpSpPr>
        <p:sp>
          <p:nvSpPr>
            <p:cNvPr id="262147" name="新月形 26214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2148" name="椭圆 26214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2149" name="组合 262148"/>
          <p:cNvGrpSpPr/>
          <p:nvPr/>
        </p:nvGrpSpPr>
        <p:grpSpPr>
          <a:xfrm>
            <a:off x="3581400" y="5562600"/>
            <a:ext cx="609600" cy="381000"/>
            <a:chOff x="624" y="3312"/>
            <a:chExt cx="384" cy="240"/>
          </a:xfrm>
        </p:grpSpPr>
        <p:sp>
          <p:nvSpPr>
            <p:cNvPr id="262150" name="新月形 26214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2151" name="椭圆 26215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2152" name="组合 262151"/>
          <p:cNvGrpSpPr/>
          <p:nvPr/>
        </p:nvGrpSpPr>
        <p:grpSpPr>
          <a:xfrm>
            <a:off x="4800600" y="5562600"/>
            <a:ext cx="609600" cy="381000"/>
            <a:chOff x="624" y="3312"/>
            <a:chExt cx="384" cy="240"/>
          </a:xfrm>
        </p:grpSpPr>
        <p:sp>
          <p:nvSpPr>
            <p:cNvPr id="262153" name="新月形 26215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2154" name="椭圆 26215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2155" name="组合 262154"/>
          <p:cNvGrpSpPr/>
          <p:nvPr/>
        </p:nvGrpSpPr>
        <p:grpSpPr>
          <a:xfrm>
            <a:off x="6019800" y="5334000"/>
            <a:ext cx="609600" cy="381000"/>
            <a:chOff x="624" y="3312"/>
            <a:chExt cx="384" cy="240"/>
          </a:xfrm>
        </p:grpSpPr>
        <p:sp>
          <p:nvSpPr>
            <p:cNvPr id="262156" name="新月形 26215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2157" name="椭圆 26215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2158" name="组合 262157"/>
          <p:cNvGrpSpPr/>
          <p:nvPr/>
        </p:nvGrpSpPr>
        <p:grpSpPr>
          <a:xfrm>
            <a:off x="2362200" y="5791200"/>
            <a:ext cx="609600" cy="381000"/>
            <a:chOff x="624" y="3312"/>
            <a:chExt cx="384" cy="240"/>
          </a:xfrm>
        </p:grpSpPr>
        <p:sp>
          <p:nvSpPr>
            <p:cNvPr id="262159" name="新月形 26215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2160" name="椭圆 26215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2161" name="组合 262160"/>
          <p:cNvGrpSpPr/>
          <p:nvPr/>
        </p:nvGrpSpPr>
        <p:grpSpPr>
          <a:xfrm>
            <a:off x="3581400" y="6019800"/>
            <a:ext cx="609600" cy="381000"/>
            <a:chOff x="624" y="3312"/>
            <a:chExt cx="384" cy="240"/>
          </a:xfrm>
        </p:grpSpPr>
        <p:sp>
          <p:nvSpPr>
            <p:cNvPr id="262162" name="新月形 26216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2163" name="椭圆 26216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2164" name="组合 262163"/>
          <p:cNvGrpSpPr/>
          <p:nvPr/>
        </p:nvGrpSpPr>
        <p:grpSpPr>
          <a:xfrm>
            <a:off x="4800600" y="6019800"/>
            <a:ext cx="609600" cy="381000"/>
            <a:chOff x="624" y="3312"/>
            <a:chExt cx="384" cy="240"/>
          </a:xfrm>
        </p:grpSpPr>
        <p:sp>
          <p:nvSpPr>
            <p:cNvPr id="262165" name="新月形 26216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2166" name="椭圆 26216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2167" name="组合 262166"/>
          <p:cNvGrpSpPr/>
          <p:nvPr/>
        </p:nvGrpSpPr>
        <p:grpSpPr>
          <a:xfrm>
            <a:off x="6019800" y="5791200"/>
            <a:ext cx="609600" cy="381000"/>
            <a:chOff x="624" y="3312"/>
            <a:chExt cx="384" cy="240"/>
          </a:xfrm>
        </p:grpSpPr>
        <p:sp>
          <p:nvSpPr>
            <p:cNvPr id="262168" name="新月形 26216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2169" name="椭圆 26216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2173" name="组合 262172"/>
          <p:cNvGrpSpPr/>
          <p:nvPr/>
        </p:nvGrpSpPr>
        <p:grpSpPr>
          <a:xfrm>
            <a:off x="2971800" y="5486400"/>
            <a:ext cx="609600" cy="381000"/>
            <a:chOff x="624" y="3312"/>
            <a:chExt cx="384" cy="240"/>
          </a:xfrm>
        </p:grpSpPr>
        <p:sp>
          <p:nvSpPr>
            <p:cNvPr id="262174" name="新月形 26217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2175" name="椭圆 26217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2176" name="组合 262175"/>
          <p:cNvGrpSpPr/>
          <p:nvPr/>
        </p:nvGrpSpPr>
        <p:grpSpPr>
          <a:xfrm>
            <a:off x="4191000" y="5638800"/>
            <a:ext cx="609600" cy="381000"/>
            <a:chOff x="624" y="3312"/>
            <a:chExt cx="384" cy="240"/>
          </a:xfrm>
        </p:grpSpPr>
        <p:sp>
          <p:nvSpPr>
            <p:cNvPr id="262177" name="新月形 26217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2178" name="椭圆 26217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2179" name="组合 262178"/>
          <p:cNvGrpSpPr/>
          <p:nvPr/>
        </p:nvGrpSpPr>
        <p:grpSpPr>
          <a:xfrm>
            <a:off x="5410200" y="5486400"/>
            <a:ext cx="609600" cy="381000"/>
            <a:chOff x="624" y="3312"/>
            <a:chExt cx="384" cy="240"/>
          </a:xfrm>
        </p:grpSpPr>
        <p:sp>
          <p:nvSpPr>
            <p:cNvPr id="262180" name="新月形 26217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2181" name="椭圆 26218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2182" name="组合 262181"/>
          <p:cNvGrpSpPr/>
          <p:nvPr/>
        </p:nvGrpSpPr>
        <p:grpSpPr>
          <a:xfrm>
            <a:off x="6629400" y="5181600"/>
            <a:ext cx="609600" cy="381000"/>
            <a:chOff x="624" y="3312"/>
            <a:chExt cx="384" cy="240"/>
          </a:xfrm>
        </p:grpSpPr>
        <p:sp>
          <p:nvSpPr>
            <p:cNvPr id="262183" name="新月形 26218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2184" name="椭圆 26218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2185" name="组合 262184"/>
          <p:cNvGrpSpPr/>
          <p:nvPr/>
        </p:nvGrpSpPr>
        <p:grpSpPr>
          <a:xfrm>
            <a:off x="1752600" y="5181600"/>
            <a:ext cx="609600" cy="381000"/>
            <a:chOff x="624" y="3312"/>
            <a:chExt cx="384" cy="240"/>
          </a:xfrm>
        </p:grpSpPr>
        <p:sp>
          <p:nvSpPr>
            <p:cNvPr id="262186" name="新月形 26218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2187" name="椭圆 26218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2188" name="组合 262187"/>
          <p:cNvGrpSpPr/>
          <p:nvPr/>
        </p:nvGrpSpPr>
        <p:grpSpPr>
          <a:xfrm>
            <a:off x="2971800" y="5943600"/>
            <a:ext cx="609600" cy="381000"/>
            <a:chOff x="624" y="3312"/>
            <a:chExt cx="384" cy="240"/>
          </a:xfrm>
        </p:grpSpPr>
        <p:sp>
          <p:nvSpPr>
            <p:cNvPr id="262189" name="新月形 26218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2190" name="椭圆 26218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2191" name="组合 262190"/>
          <p:cNvGrpSpPr/>
          <p:nvPr/>
        </p:nvGrpSpPr>
        <p:grpSpPr>
          <a:xfrm>
            <a:off x="4191000" y="6096000"/>
            <a:ext cx="609600" cy="381000"/>
            <a:chOff x="624" y="3312"/>
            <a:chExt cx="384" cy="240"/>
          </a:xfrm>
        </p:grpSpPr>
        <p:sp>
          <p:nvSpPr>
            <p:cNvPr id="262192" name="新月形 26219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2193" name="椭圆 26219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2194" name="组合 262193"/>
          <p:cNvGrpSpPr/>
          <p:nvPr/>
        </p:nvGrpSpPr>
        <p:grpSpPr>
          <a:xfrm>
            <a:off x="5410200" y="5943600"/>
            <a:ext cx="609600" cy="381000"/>
            <a:chOff x="624" y="3312"/>
            <a:chExt cx="384" cy="240"/>
          </a:xfrm>
        </p:grpSpPr>
        <p:sp>
          <p:nvSpPr>
            <p:cNvPr id="262195" name="新月形 26219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2196" name="椭圆 26219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2197" name="组合 262196"/>
          <p:cNvGrpSpPr/>
          <p:nvPr/>
        </p:nvGrpSpPr>
        <p:grpSpPr>
          <a:xfrm>
            <a:off x="6629400" y="5638800"/>
            <a:ext cx="609600" cy="381000"/>
            <a:chOff x="624" y="3312"/>
            <a:chExt cx="384" cy="240"/>
          </a:xfrm>
        </p:grpSpPr>
        <p:sp>
          <p:nvSpPr>
            <p:cNvPr id="262198" name="新月形 26219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2199" name="椭圆 26219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2200" name="组合 262199"/>
          <p:cNvGrpSpPr/>
          <p:nvPr/>
        </p:nvGrpSpPr>
        <p:grpSpPr>
          <a:xfrm>
            <a:off x="1752600" y="5638800"/>
            <a:ext cx="609600" cy="381000"/>
            <a:chOff x="624" y="3312"/>
            <a:chExt cx="384" cy="240"/>
          </a:xfrm>
        </p:grpSpPr>
        <p:sp>
          <p:nvSpPr>
            <p:cNvPr id="262201" name="新月形 26220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2202" name="椭圆 26220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2203" name="组合 262202"/>
          <p:cNvGrpSpPr/>
          <p:nvPr/>
        </p:nvGrpSpPr>
        <p:grpSpPr>
          <a:xfrm>
            <a:off x="1143000" y="4953000"/>
            <a:ext cx="609600" cy="381000"/>
            <a:chOff x="624" y="3312"/>
            <a:chExt cx="384" cy="240"/>
          </a:xfrm>
        </p:grpSpPr>
        <p:sp>
          <p:nvSpPr>
            <p:cNvPr id="262204" name="新月形 26220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2205" name="椭圆 26220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2206" name="组合 262205"/>
          <p:cNvGrpSpPr/>
          <p:nvPr/>
        </p:nvGrpSpPr>
        <p:grpSpPr>
          <a:xfrm>
            <a:off x="1143000" y="5410200"/>
            <a:ext cx="609600" cy="381000"/>
            <a:chOff x="624" y="3312"/>
            <a:chExt cx="384" cy="240"/>
          </a:xfrm>
        </p:grpSpPr>
        <p:sp>
          <p:nvSpPr>
            <p:cNvPr id="262207" name="新月形 26220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2208" name="椭圆 26220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2209" name="组合 262208"/>
          <p:cNvGrpSpPr/>
          <p:nvPr/>
        </p:nvGrpSpPr>
        <p:grpSpPr>
          <a:xfrm>
            <a:off x="7239000" y="4953000"/>
            <a:ext cx="609600" cy="381000"/>
            <a:chOff x="624" y="3312"/>
            <a:chExt cx="384" cy="240"/>
          </a:xfrm>
        </p:grpSpPr>
        <p:sp>
          <p:nvSpPr>
            <p:cNvPr id="262210" name="新月形 26220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2211" name="椭圆 26221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2212" name="组合 262211"/>
          <p:cNvGrpSpPr/>
          <p:nvPr/>
        </p:nvGrpSpPr>
        <p:grpSpPr>
          <a:xfrm>
            <a:off x="7239000" y="5410200"/>
            <a:ext cx="609600" cy="381000"/>
            <a:chOff x="624" y="3312"/>
            <a:chExt cx="384" cy="240"/>
          </a:xfrm>
        </p:grpSpPr>
        <p:sp>
          <p:nvSpPr>
            <p:cNvPr id="262213" name="新月形 26221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2214" name="椭圆 26221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sp>
        <p:nvSpPr>
          <p:cNvPr id="262222" name="对话气泡: 圆角矩形 262221"/>
          <p:cNvSpPr/>
          <p:nvPr/>
        </p:nvSpPr>
        <p:spPr>
          <a:xfrm>
            <a:off x="7683500" y="1676400"/>
            <a:ext cx="1079500" cy="1079500"/>
          </a:xfrm>
          <a:prstGeom prst="wedgeRoundRectCallout">
            <a:avLst>
              <a:gd name="adj1" fmla="val -25769"/>
              <a:gd name="adj2" fmla="val 65565"/>
              <a:gd name="adj3" fmla="val 16667"/>
            </a:avLst>
          </a:prstGeom>
          <a:solidFill>
            <a:schemeClr val="accent2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hlink"/>
                </a:solidFill>
                <a:ea typeface="黑体" panose="02010609060101010101" pitchFamily="2" charset="-122"/>
              </a:rPr>
              <a:t>联络事项</a:t>
            </a:r>
            <a:endParaRPr sz="2800" b="1">
              <a:solidFill>
                <a:schemeClr val="hlink"/>
              </a:solidFill>
              <a:ea typeface="黑体" panose="02010609060101010101" pitchFamily="2" charset="-122"/>
            </a:endParaRPr>
          </a:p>
        </p:txBody>
      </p:sp>
      <p:grpSp>
        <p:nvGrpSpPr>
          <p:cNvPr id="262234" name="组合 262233"/>
          <p:cNvGrpSpPr/>
          <p:nvPr/>
        </p:nvGrpSpPr>
        <p:grpSpPr>
          <a:xfrm>
            <a:off x="4189412" y="4189412"/>
            <a:ext cx="609600" cy="382588"/>
            <a:chOff x="2639" y="2639"/>
            <a:chExt cx="384" cy="241"/>
          </a:xfrm>
        </p:grpSpPr>
        <p:sp>
          <p:nvSpPr>
            <p:cNvPr id="262224" name="新月形 262223"/>
            <p:cNvSpPr/>
            <p:nvPr/>
          </p:nvSpPr>
          <p:spPr>
            <a:xfrm rot="5400000">
              <a:off x="2735" y="2543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2225" name="椭圆 262224"/>
            <p:cNvSpPr/>
            <p:nvPr/>
          </p:nvSpPr>
          <p:spPr>
            <a:xfrm rot="10800000">
              <a:off x="2736" y="2688"/>
              <a:ext cx="192" cy="192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969696"/>
              </a:solidFill>
              <a:miter lim="800000"/>
            </a:ln>
          </p:spPr>
        </p:sp>
      </p:grpSp>
      <p:sp>
        <p:nvSpPr>
          <p:cNvPr id="262226" name="对话气泡: 圆角矩形 262225"/>
          <p:cNvSpPr/>
          <p:nvPr/>
        </p:nvSpPr>
        <p:spPr>
          <a:xfrm>
            <a:off x="381000" y="1676400"/>
            <a:ext cx="1079500" cy="1079500"/>
          </a:xfrm>
          <a:prstGeom prst="wedgeRoundRectCallout">
            <a:avLst>
              <a:gd name="adj1" fmla="val -17981"/>
              <a:gd name="adj2" fmla="val 65565"/>
              <a:gd name="adj3" fmla="val 16667"/>
            </a:avLst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问候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sp>
        <p:nvSpPr>
          <p:cNvPr id="262227" name="对话气泡: 圆角矩形 262226"/>
          <p:cNvSpPr/>
          <p:nvPr/>
        </p:nvSpPr>
        <p:spPr>
          <a:xfrm>
            <a:off x="1600200" y="1676400"/>
            <a:ext cx="1079500" cy="1079500"/>
          </a:xfrm>
          <a:prstGeom prst="wedgeRoundRectCallout">
            <a:avLst>
              <a:gd name="adj1" fmla="val -17981"/>
              <a:gd name="adj2" fmla="val 65565"/>
              <a:gd name="adj3" fmla="val 16667"/>
            </a:avLst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个人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感想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sp>
        <p:nvSpPr>
          <p:cNvPr id="262228" name="对话气泡: 圆角矩形 262227"/>
          <p:cNvSpPr/>
          <p:nvPr/>
        </p:nvSpPr>
        <p:spPr>
          <a:xfrm>
            <a:off x="2819400" y="1676400"/>
            <a:ext cx="1079500" cy="1079500"/>
          </a:xfrm>
          <a:prstGeom prst="wedgeRoundRectCallout">
            <a:avLst>
              <a:gd name="adj1" fmla="val -17981"/>
              <a:gd name="adj2" fmla="val 65565"/>
              <a:gd name="adj3" fmla="val 16667"/>
            </a:avLst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头日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情况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sp>
        <p:nvSpPr>
          <p:cNvPr id="262229" name="对话气泡: 圆角矩形 262228"/>
          <p:cNvSpPr/>
          <p:nvPr/>
        </p:nvSpPr>
        <p:spPr>
          <a:xfrm>
            <a:off x="4038600" y="1676400"/>
            <a:ext cx="1079500" cy="1079500"/>
          </a:xfrm>
          <a:prstGeom prst="wedgeRoundRectCallout">
            <a:avLst>
              <a:gd name="adj1" fmla="val -25769"/>
              <a:gd name="adj2" fmla="val 65565"/>
              <a:gd name="adj3" fmla="val 16667"/>
            </a:avLst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今日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安排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sp>
        <p:nvSpPr>
          <p:cNvPr id="262230" name="对话气泡: 圆角矩形 262229"/>
          <p:cNvSpPr/>
          <p:nvPr/>
        </p:nvSpPr>
        <p:spPr>
          <a:xfrm>
            <a:off x="5245100" y="1676400"/>
            <a:ext cx="1079500" cy="1079500"/>
          </a:xfrm>
          <a:prstGeom prst="wedgeRoundRectCallout">
            <a:avLst>
              <a:gd name="adj1" fmla="val -25769"/>
              <a:gd name="adj2" fmla="val 65565"/>
              <a:gd name="adj3" fmla="val 16667"/>
            </a:avLst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要求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事项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sp>
        <p:nvSpPr>
          <p:cNvPr id="262232" name="对话气泡: 圆角矩形 262231"/>
          <p:cNvSpPr/>
          <p:nvPr/>
        </p:nvSpPr>
        <p:spPr>
          <a:xfrm>
            <a:off x="6464300" y="1676400"/>
            <a:ext cx="1079500" cy="1079500"/>
          </a:xfrm>
          <a:prstGeom prst="wedgeRoundRectCallout">
            <a:avLst>
              <a:gd name="adj1" fmla="val -25769"/>
              <a:gd name="adj2" fmla="val 65565"/>
              <a:gd name="adj3" fmla="val 16667"/>
            </a:avLst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solidFill>
                  <a:schemeClr val="tx2"/>
                </a:solidFill>
                <a:ea typeface="黑体" panose="02010609060101010101" pitchFamily="2" charset="-122"/>
              </a:rPr>
              <a:t>公司信息</a:t>
            </a:r>
            <a:endParaRPr sz="2800" b="1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sp>
        <p:nvSpPr>
          <p:cNvPr id="262233" name="矩形 262232"/>
          <p:cNvSpPr/>
          <p:nvPr/>
        </p:nvSpPr>
        <p:spPr>
          <a:xfrm>
            <a:off x="7086600" y="2851150"/>
            <a:ext cx="1816100" cy="1554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会议通知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特别提醒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……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62235" name="矩形 262234"/>
          <p:cNvSpPr/>
          <p:nvPr/>
        </p:nvSpPr>
        <p:spPr>
          <a:xfrm>
            <a:off x="381000" y="3124200"/>
            <a:ext cx="4191000" cy="9144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2800" b="1">
                <a:ea typeface="黑体" panose="02010609060101010101" pitchFamily="2" charset="-122"/>
              </a:rPr>
              <a:t>经营 · 生产 · 品质 · 5S    </a:t>
            </a:r>
            <a:endParaRPr sz="2800" b="1">
              <a:ea typeface="黑体" panose="02010609060101010101" pitchFamily="2" charset="-122"/>
            </a:endParaRPr>
          </a:p>
          <a:p>
            <a:pPr lvl="0" algn="ctr"/>
            <a:r>
              <a:rPr sz="2800" b="1">
                <a:ea typeface="黑体" panose="02010609060101010101" pitchFamily="2" charset="-122"/>
              </a:rPr>
              <a:t>安全 · 纪律 · 风气· 通知</a:t>
            </a:r>
            <a:endParaRPr sz="2800" b="1">
              <a:ea typeface="黑体" panose="02010609060101010101" pitchFamily="2" charset="-122"/>
            </a:endParaRPr>
          </a:p>
        </p:txBody>
      </p:sp>
      <p:grpSp>
        <p:nvGrpSpPr>
          <p:cNvPr id="262239" name="组合 262238"/>
          <p:cNvGrpSpPr/>
          <p:nvPr/>
        </p:nvGrpSpPr>
        <p:grpSpPr>
          <a:xfrm>
            <a:off x="0" y="225425"/>
            <a:ext cx="9144000" cy="536575"/>
            <a:chOff x="0" y="142"/>
            <a:chExt cx="5760" cy="338"/>
          </a:xfrm>
        </p:grpSpPr>
        <p:sp>
          <p:nvSpPr>
            <p:cNvPr id="262240" name="矩形 262239"/>
            <p:cNvSpPr/>
            <p:nvPr/>
          </p:nvSpPr>
          <p:spPr>
            <a:xfrm>
              <a:off x="192" y="142"/>
              <a:ext cx="116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endParaRPr sz="20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62241" name="直接连接符 262240"/>
            <p:cNvCxnSpPr/>
            <p:nvPr/>
          </p:nvCxnSpPr>
          <p:spPr>
            <a:xfrm>
              <a:off x="0" y="480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  <p:sp>
        <p:nvSpPr>
          <p:cNvPr id="26224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6224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矩形 244737"/>
          <p:cNvSpPr/>
          <p:nvPr/>
        </p:nvSpPr>
        <p:spPr>
          <a:xfrm>
            <a:off x="685800" y="1196975"/>
            <a:ext cx="3040062" cy="579438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四、早会的组织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4808" name="矩形 244807"/>
          <p:cNvSpPr/>
          <p:nvPr/>
        </p:nvSpPr>
        <p:spPr>
          <a:xfrm>
            <a:off x="1708150" y="2262188"/>
            <a:ext cx="1612900" cy="579438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1、时间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244845" name="对象 244844"/>
          <p:cNvGraphicFramePr>
            <a:graphicFrameLocks noChangeAspect="1"/>
          </p:cNvGraphicFramePr>
          <p:nvPr/>
        </p:nvGraphicFramePr>
        <p:xfrm>
          <a:off x="2286000" y="3405188"/>
          <a:ext cx="1358900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剪辑" r:id="rId1" imgW="18383250" imgH="18888075" progId="MS_ClipArt_Gallery.2">
                  <p:embed/>
                </p:oleObj>
              </mc:Choice>
              <mc:Fallback>
                <p:oleObj name="剪辑" r:id="rId1" imgW="18383250" imgH="18888075" progId="MS_ClipArt_Gallery.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86000" y="3405188"/>
                        <a:ext cx="1358900" cy="1395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4865" name="矩形 244864"/>
          <p:cNvSpPr/>
          <p:nvPr/>
        </p:nvSpPr>
        <p:spPr>
          <a:xfrm>
            <a:off x="4495800" y="3627438"/>
            <a:ext cx="4011612" cy="1554162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    ☆</a:t>
            </a:r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 上班伊始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  ☆</a:t>
            </a:r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 全员参加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☆</a:t>
            </a:r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 以10分钟以内为宜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244869" name="组合 244868"/>
          <p:cNvGrpSpPr/>
          <p:nvPr/>
        </p:nvGrpSpPr>
        <p:grpSpPr>
          <a:xfrm>
            <a:off x="0" y="225425"/>
            <a:ext cx="9144000" cy="536575"/>
            <a:chOff x="0" y="142"/>
            <a:chExt cx="5760" cy="338"/>
          </a:xfrm>
        </p:grpSpPr>
        <p:sp>
          <p:nvSpPr>
            <p:cNvPr id="244870" name="矩形 244869"/>
            <p:cNvSpPr/>
            <p:nvPr/>
          </p:nvSpPr>
          <p:spPr>
            <a:xfrm>
              <a:off x="192" y="142"/>
              <a:ext cx="116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endParaRPr sz="20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44871" name="直接连接符 244870"/>
            <p:cNvCxnSpPr/>
            <p:nvPr/>
          </p:nvCxnSpPr>
          <p:spPr>
            <a:xfrm>
              <a:off x="0" y="480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  <p:sp>
        <p:nvSpPr>
          <p:cNvPr id="24487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4487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/>
      </p:transition>
    </mc:Choice>
    <mc:Fallback>
      <p:transition spd="slow">
        <p:blinds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560" y="1714500"/>
            <a:ext cx="5934075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283051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1025" name="表格 251024"/>
          <p:cNvGraphicFramePr/>
          <p:nvPr/>
        </p:nvGraphicFramePr>
        <p:xfrm>
          <a:off x="1447800" y="1184275"/>
          <a:ext cx="7467600" cy="5528374"/>
        </p:xfrm>
        <a:graphic>
          <a:graphicData uri="http://schemas.openxmlformats.org/drawingml/2006/table">
            <a:tbl>
              <a:tblPr/>
              <a:tblGrid>
                <a:gridCol w="762000"/>
                <a:gridCol w="1295400"/>
                <a:gridCol w="2362200"/>
                <a:gridCol w="1524000"/>
                <a:gridCol w="1524000"/>
              </a:tblGrid>
              <a:tr h="576262">
                <a:tc gridSpan="2">
                  <a:txBody>
                    <a:bodyPr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24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0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ea typeface="黑体" panose="02010609060101010101" pitchFamily="2" charset="-122"/>
                        </a:rPr>
                        <a:t>项        目</a:t>
                      </a:r>
                      <a:endParaRPr sz="2400" b="1">
                        <a:ea typeface="黑体" panose="02010609060101010101" pitchFamily="2" charset="-122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>
                      <a:miter lim="800000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24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0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ea typeface="黑体" panose="02010609060101010101" pitchFamily="2" charset="-122"/>
                        </a:rPr>
                        <a:t>时        间</a:t>
                      </a:r>
                      <a:endParaRPr sz="2400" b="1"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24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0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ea typeface="黑体" panose="02010609060101010101" pitchFamily="2" charset="-122"/>
                        </a:rPr>
                        <a:t>主持人</a:t>
                      </a:r>
                      <a:endParaRPr sz="2400" b="1"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24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0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ea typeface="黑体" panose="02010609060101010101" pitchFamily="2" charset="-122"/>
                        </a:rPr>
                        <a:t>备    注</a:t>
                      </a:r>
                      <a:endParaRPr sz="2400" b="1"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6275">
                <a:tc gridSpan="2">
                  <a:txBody>
                    <a:bodyPr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24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0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ea typeface="黑体" panose="02010609060101010101" pitchFamily="2" charset="-122"/>
                        </a:rPr>
                        <a:t>早        操</a:t>
                      </a:r>
                      <a:endParaRPr sz="2400" b="1">
                        <a:ea typeface="黑体" panose="02010609060101010101" pitchFamily="2" charset="-122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24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0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7：55～8：00</a:t>
                      </a:r>
                      <a:endParaRPr sz="2400" b="1"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24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0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ea typeface="楷体_GB2312" pitchFamily="49" charset="-122"/>
                        </a:rPr>
                        <a:t>基层干部</a:t>
                      </a:r>
                      <a:endParaRPr sz="2400" b="1">
                        <a:ea typeface="楷体_GB2312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24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0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ea typeface="楷体_GB2312" pitchFamily="49" charset="-122"/>
                        </a:rPr>
                        <a:t>领操</a:t>
                      </a:r>
                      <a:endParaRPr sz="2400" b="1">
                        <a:ea typeface="楷体_GB2312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7862">
                <a:tc gridSpan="2">
                  <a:txBody>
                    <a:bodyPr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24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0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solidFill>
                            <a:schemeClr val="hlink"/>
                          </a:solidFill>
                          <a:ea typeface="黑体" panose="02010609060101010101" pitchFamily="2" charset="-122"/>
                        </a:rPr>
                        <a:t>早        会</a:t>
                      </a:r>
                      <a:endParaRPr sz="2400" b="1">
                        <a:solidFill>
                          <a:schemeClr val="hlink"/>
                        </a:solidFill>
                        <a:ea typeface="黑体" panose="02010609060101010101" pitchFamily="2" charset="-122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 hMerge="1">
                  <a:tcPr>
                    <a:lnR w="12700"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24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0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solidFill>
                            <a:schemeClr val="hlink"/>
                          </a:solidFill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8：00～8：10</a:t>
                      </a:r>
                      <a:endParaRPr sz="2400" b="1">
                        <a:solidFill>
                          <a:schemeClr val="hlink"/>
                        </a:solidFill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24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0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sz="2400" b="1">
                        <a:solidFill>
                          <a:schemeClr val="hlink"/>
                        </a:solidFill>
                        <a:ea typeface="楷体_GB2312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24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0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sz="2400" b="1">
                        <a:solidFill>
                          <a:schemeClr val="hlink"/>
                        </a:solidFill>
                        <a:ea typeface="楷体_GB2312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77862">
                <a:tc>
                  <a:txBody>
                    <a:bodyPr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24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0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sz="2400" b="1">
                        <a:ea typeface="黑体" panose="02010609060101010101" pitchFamily="2" charset="-122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24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0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ea typeface="黑体" panose="02010609060101010101" pitchFamily="2" charset="-122"/>
                        </a:rPr>
                        <a:t>·  理念</a:t>
                      </a:r>
                      <a:endParaRPr sz="2400" b="1">
                        <a:ea typeface="黑体" panose="02010609060101010101" pitchFamily="2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sz="2400" b="1">
                          <a:ea typeface="黑体" panose="02010609060101010101" pitchFamily="2" charset="-122"/>
                        </a:rPr>
                        <a:t>   朗读</a:t>
                      </a:r>
                      <a:endParaRPr sz="2400" b="1"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24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0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1分钟</a:t>
                      </a:r>
                      <a:endParaRPr sz="2400" b="1"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24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0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ea typeface="楷体_GB2312" pitchFamily="49" charset="-122"/>
                        </a:rPr>
                        <a:t>值日者</a:t>
                      </a:r>
                      <a:endParaRPr sz="2400" b="1">
                        <a:ea typeface="楷体_GB2312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24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0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ea typeface="楷体_GB2312" pitchFamily="49" charset="-122"/>
                        </a:rPr>
                        <a:t>经营宗旨</a:t>
                      </a:r>
                      <a:endParaRPr sz="2400" b="1">
                        <a:ea typeface="楷体_GB2312" pitchFamily="49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sz="2400" b="1">
                          <a:ea typeface="楷体_GB2312" pitchFamily="49" charset="-122"/>
                        </a:rPr>
                        <a:t>方针口号</a:t>
                      </a:r>
                      <a:endParaRPr sz="2400" b="1">
                        <a:ea typeface="楷体_GB2312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7862">
                <a:tc>
                  <a:txBody>
                    <a:bodyPr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24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0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sz="2400" b="1">
                        <a:ea typeface="黑体" panose="02010609060101010101" pitchFamily="2" charset="-122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24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0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ea typeface="黑体" panose="02010609060101010101" pitchFamily="2" charset="-122"/>
                        </a:rPr>
                        <a:t>·  工作</a:t>
                      </a:r>
                      <a:endParaRPr sz="2400" b="1">
                        <a:ea typeface="黑体" panose="02010609060101010101" pitchFamily="2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sz="2400" b="1">
                          <a:ea typeface="黑体" panose="02010609060101010101" pitchFamily="2" charset="-122"/>
                        </a:rPr>
                        <a:t>   感想</a:t>
                      </a:r>
                      <a:endParaRPr sz="2400" b="1"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24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0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2分钟</a:t>
                      </a:r>
                      <a:endParaRPr sz="2400" b="1"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24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0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ea typeface="楷体_GB2312" pitchFamily="49" charset="-122"/>
                        </a:rPr>
                        <a:t>值日者</a:t>
                      </a:r>
                      <a:endParaRPr sz="2400" b="1">
                        <a:ea typeface="楷体_GB2312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24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0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sz="2400" b="1"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9638">
                <a:tc>
                  <a:txBody>
                    <a:bodyPr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24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0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sz="2400" b="1">
                        <a:ea typeface="黑体" panose="02010609060101010101" pitchFamily="2" charset="-122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24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0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ea typeface="黑体" panose="02010609060101010101" pitchFamily="2" charset="-122"/>
                        </a:rPr>
                        <a:t>·  工作</a:t>
                      </a:r>
                      <a:endParaRPr sz="2400" b="1">
                        <a:ea typeface="黑体" panose="02010609060101010101" pitchFamily="2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sz="2400" b="1">
                          <a:ea typeface="黑体" panose="02010609060101010101" pitchFamily="2" charset="-122"/>
                        </a:rPr>
                        <a:t>   安排</a:t>
                      </a:r>
                      <a:endParaRPr sz="2400" b="1"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24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0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5分钟</a:t>
                      </a:r>
                      <a:endParaRPr sz="2400" b="1"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24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0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ea typeface="楷体_GB2312" pitchFamily="49" charset="-122"/>
                        </a:rPr>
                        <a:t>基层干部</a:t>
                      </a:r>
                      <a:endParaRPr sz="2400" b="1">
                        <a:ea typeface="楷体_GB2312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24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0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sz="2400" b="1"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7862">
                <a:tc>
                  <a:txBody>
                    <a:bodyPr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24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0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sz="2400" b="1">
                        <a:ea typeface="黑体" panose="02010609060101010101" pitchFamily="2" charset="-122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24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0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ea typeface="黑体" panose="02010609060101010101" pitchFamily="2" charset="-122"/>
                        </a:rPr>
                        <a:t>·  联络</a:t>
                      </a:r>
                      <a:endParaRPr sz="2400" b="1">
                        <a:ea typeface="黑体" panose="02010609060101010101" pitchFamily="2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sz="2400" b="1">
                          <a:ea typeface="黑体" panose="02010609060101010101" pitchFamily="2" charset="-122"/>
                        </a:rPr>
                        <a:t>   事项</a:t>
                      </a:r>
                      <a:endParaRPr sz="2400" b="1"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24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0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latin typeface="Arial" panose="020B0604020202020204" pitchFamily="34" charset="0"/>
                          <a:ea typeface="黑体" panose="02010609060101010101" pitchFamily="2" charset="-122"/>
                        </a:rPr>
                        <a:t>2分种</a:t>
                      </a:r>
                      <a:endParaRPr sz="2400" b="1">
                        <a:latin typeface="Arial" panose="020B0604020202020204" pitchFamily="34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24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0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400" b="1">
                          <a:ea typeface="楷体_GB2312" pitchFamily="49" charset="-122"/>
                        </a:rPr>
                        <a:t>其他人员</a:t>
                      </a:r>
                      <a:endParaRPr sz="2400" b="1">
                        <a:ea typeface="楷体_GB2312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1pPr>
                      <a:lvl2pPr marL="742950" indent="-28575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24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2pPr>
                      <a:lvl3pPr marL="11430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1" lang="zh-CN" altLang="en-US" sz="20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3pPr>
                      <a:lvl4pPr marL="16002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4pPr>
                      <a:lvl5pPr marL="2057400" indent="-22860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1" lang="zh-CN" altLang="en-US" sz="1800" b="0" i="0" u="none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sz="2400" b="1"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50914" name="对象 250913"/>
          <p:cNvGraphicFramePr>
            <a:graphicFrameLocks noChangeAspect="1"/>
          </p:cNvGraphicFramePr>
          <p:nvPr/>
        </p:nvGraphicFramePr>
        <p:xfrm>
          <a:off x="762000" y="457200"/>
          <a:ext cx="1358900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剪辑" r:id="rId1" imgW="18383250" imgH="18888075" progId="MS_ClipArt_Gallery.2">
                  <p:embed/>
                </p:oleObj>
              </mc:Choice>
              <mc:Fallback>
                <p:oleObj name="剪辑" r:id="rId1" imgW="18383250" imgH="18888075" progId="MS_ClipArt_Gallery.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62000" y="457200"/>
                        <a:ext cx="1358900" cy="1395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915" name="矩形 250914"/>
          <p:cNvSpPr/>
          <p:nvPr/>
        </p:nvSpPr>
        <p:spPr>
          <a:xfrm>
            <a:off x="2382838" y="228600"/>
            <a:ext cx="3659188" cy="1006475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4000" b="1" i="1">
                <a:solidFill>
                  <a:schemeClr val="tx2"/>
                </a:solidFill>
                <a:ea typeface="楷体_GB2312" pitchFamily="49" charset="-122"/>
              </a:rPr>
              <a:t>Am8:00</a:t>
            </a:r>
            <a:r>
              <a:rPr sz="6000" b="1">
                <a:solidFill>
                  <a:schemeClr val="tx2"/>
                </a:solidFill>
                <a:ea typeface="楷体_GB2312" pitchFamily="49" charset="-122"/>
              </a:rPr>
              <a:t>  </a:t>
            </a:r>
            <a:r>
              <a:rPr sz="2800" b="1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开始上班</a:t>
            </a:r>
            <a:endParaRPr sz="2800" b="1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51026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51027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859" name="组合 249858"/>
          <p:cNvGrpSpPr/>
          <p:nvPr/>
        </p:nvGrpSpPr>
        <p:grpSpPr>
          <a:xfrm>
            <a:off x="2362200" y="5334000"/>
            <a:ext cx="609600" cy="381000"/>
            <a:chOff x="624" y="3312"/>
            <a:chExt cx="384" cy="240"/>
          </a:xfrm>
        </p:grpSpPr>
        <p:sp>
          <p:nvSpPr>
            <p:cNvPr id="249860" name="新月形 24985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9861" name="椭圆 24986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9862" name="组合 249861"/>
          <p:cNvGrpSpPr/>
          <p:nvPr/>
        </p:nvGrpSpPr>
        <p:grpSpPr>
          <a:xfrm>
            <a:off x="3581400" y="5562600"/>
            <a:ext cx="609600" cy="381000"/>
            <a:chOff x="624" y="3312"/>
            <a:chExt cx="384" cy="240"/>
          </a:xfrm>
        </p:grpSpPr>
        <p:sp>
          <p:nvSpPr>
            <p:cNvPr id="249863" name="新月形 24986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9864" name="椭圆 24986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9865" name="组合 249864"/>
          <p:cNvGrpSpPr/>
          <p:nvPr/>
        </p:nvGrpSpPr>
        <p:grpSpPr>
          <a:xfrm>
            <a:off x="4800600" y="5562600"/>
            <a:ext cx="609600" cy="381000"/>
            <a:chOff x="624" y="3312"/>
            <a:chExt cx="384" cy="240"/>
          </a:xfrm>
        </p:grpSpPr>
        <p:sp>
          <p:nvSpPr>
            <p:cNvPr id="249866" name="新月形 24986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9867" name="椭圆 24986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9868" name="组合 249867"/>
          <p:cNvGrpSpPr/>
          <p:nvPr/>
        </p:nvGrpSpPr>
        <p:grpSpPr>
          <a:xfrm>
            <a:off x="6019800" y="5334000"/>
            <a:ext cx="609600" cy="381000"/>
            <a:chOff x="624" y="3312"/>
            <a:chExt cx="384" cy="240"/>
          </a:xfrm>
        </p:grpSpPr>
        <p:sp>
          <p:nvSpPr>
            <p:cNvPr id="249869" name="新月形 24986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9870" name="椭圆 24986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9871" name="组合 249870"/>
          <p:cNvGrpSpPr/>
          <p:nvPr/>
        </p:nvGrpSpPr>
        <p:grpSpPr>
          <a:xfrm>
            <a:off x="2362200" y="5791200"/>
            <a:ext cx="609600" cy="381000"/>
            <a:chOff x="624" y="3312"/>
            <a:chExt cx="384" cy="240"/>
          </a:xfrm>
        </p:grpSpPr>
        <p:sp>
          <p:nvSpPr>
            <p:cNvPr id="249872" name="新月形 24987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9873" name="椭圆 24987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9874" name="组合 249873"/>
          <p:cNvGrpSpPr/>
          <p:nvPr/>
        </p:nvGrpSpPr>
        <p:grpSpPr>
          <a:xfrm>
            <a:off x="3581400" y="6019800"/>
            <a:ext cx="609600" cy="381000"/>
            <a:chOff x="624" y="3312"/>
            <a:chExt cx="384" cy="240"/>
          </a:xfrm>
        </p:grpSpPr>
        <p:sp>
          <p:nvSpPr>
            <p:cNvPr id="249875" name="新月形 24987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9876" name="椭圆 24987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9877" name="组合 249876"/>
          <p:cNvGrpSpPr/>
          <p:nvPr/>
        </p:nvGrpSpPr>
        <p:grpSpPr>
          <a:xfrm>
            <a:off x="4800600" y="6019800"/>
            <a:ext cx="609600" cy="381000"/>
            <a:chOff x="624" y="3312"/>
            <a:chExt cx="384" cy="240"/>
          </a:xfrm>
        </p:grpSpPr>
        <p:sp>
          <p:nvSpPr>
            <p:cNvPr id="249878" name="新月形 24987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9879" name="椭圆 24987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9880" name="组合 249879"/>
          <p:cNvGrpSpPr/>
          <p:nvPr/>
        </p:nvGrpSpPr>
        <p:grpSpPr>
          <a:xfrm>
            <a:off x="6019800" y="5791200"/>
            <a:ext cx="609600" cy="381000"/>
            <a:chOff x="624" y="3312"/>
            <a:chExt cx="384" cy="240"/>
          </a:xfrm>
        </p:grpSpPr>
        <p:sp>
          <p:nvSpPr>
            <p:cNvPr id="249881" name="新月形 24988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9882" name="椭圆 24988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9883" name="组合 249882"/>
          <p:cNvGrpSpPr/>
          <p:nvPr/>
        </p:nvGrpSpPr>
        <p:grpSpPr>
          <a:xfrm>
            <a:off x="4189412" y="4189412"/>
            <a:ext cx="609600" cy="381000"/>
            <a:chOff x="2639" y="2639"/>
            <a:chExt cx="384" cy="240"/>
          </a:xfrm>
        </p:grpSpPr>
        <p:sp>
          <p:nvSpPr>
            <p:cNvPr id="249884" name="新月形 249883"/>
            <p:cNvSpPr/>
            <p:nvPr/>
          </p:nvSpPr>
          <p:spPr>
            <a:xfrm rot="5400000">
              <a:off x="2735" y="2543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9885" name="椭圆 249884"/>
            <p:cNvSpPr/>
            <p:nvPr/>
          </p:nvSpPr>
          <p:spPr>
            <a:xfrm rot="10800000">
              <a:off x="2735" y="2687"/>
              <a:ext cx="192" cy="19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9886" name="组合 249885"/>
          <p:cNvGrpSpPr/>
          <p:nvPr/>
        </p:nvGrpSpPr>
        <p:grpSpPr>
          <a:xfrm>
            <a:off x="2971800" y="5486400"/>
            <a:ext cx="609600" cy="381000"/>
            <a:chOff x="624" y="3312"/>
            <a:chExt cx="384" cy="240"/>
          </a:xfrm>
        </p:grpSpPr>
        <p:sp>
          <p:nvSpPr>
            <p:cNvPr id="249887" name="新月形 24988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9888" name="椭圆 24988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9889" name="组合 249888"/>
          <p:cNvGrpSpPr/>
          <p:nvPr/>
        </p:nvGrpSpPr>
        <p:grpSpPr>
          <a:xfrm>
            <a:off x="4191000" y="5638800"/>
            <a:ext cx="609600" cy="381000"/>
            <a:chOff x="624" y="3312"/>
            <a:chExt cx="384" cy="240"/>
          </a:xfrm>
        </p:grpSpPr>
        <p:sp>
          <p:nvSpPr>
            <p:cNvPr id="249890" name="新月形 24988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9891" name="椭圆 24989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9892" name="组合 249891"/>
          <p:cNvGrpSpPr/>
          <p:nvPr/>
        </p:nvGrpSpPr>
        <p:grpSpPr>
          <a:xfrm>
            <a:off x="5410200" y="5486400"/>
            <a:ext cx="609600" cy="381000"/>
            <a:chOff x="624" y="3312"/>
            <a:chExt cx="384" cy="240"/>
          </a:xfrm>
        </p:grpSpPr>
        <p:sp>
          <p:nvSpPr>
            <p:cNvPr id="249893" name="新月形 24989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9894" name="椭圆 24989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9895" name="组合 249894"/>
          <p:cNvGrpSpPr/>
          <p:nvPr/>
        </p:nvGrpSpPr>
        <p:grpSpPr>
          <a:xfrm>
            <a:off x="6629400" y="5181600"/>
            <a:ext cx="609600" cy="381000"/>
            <a:chOff x="624" y="3312"/>
            <a:chExt cx="384" cy="240"/>
          </a:xfrm>
        </p:grpSpPr>
        <p:sp>
          <p:nvSpPr>
            <p:cNvPr id="249896" name="新月形 24989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9897" name="椭圆 24989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9898" name="组合 249897"/>
          <p:cNvGrpSpPr/>
          <p:nvPr/>
        </p:nvGrpSpPr>
        <p:grpSpPr>
          <a:xfrm>
            <a:off x="1752600" y="5181600"/>
            <a:ext cx="609600" cy="381000"/>
            <a:chOff x="624" y="3312"/>
            <a:chExt cx="384" cy="240"/>
          </a:xfrm>
        </p:grpSpPr>
        <p:sp>
          <p:nvSpPr>
            <p:cNvPr id="249899" name="新月形 24989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9900" name="椭圆 24989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9901" name="组合 249900"/>
          <p:cNvGrpSpPr/>
          <p:nvPr/>
        </p:nvGrpSpPr>
        <p:grpSpPr>
          <a:xfrm>
            <a:off x="2971800" y="5943600"/>
            <a:ext cx="609600" cy="381000"/>
            <a:chOff x="624" y="3312"/>
            <a:chExt cx="384" cy="240"/>
          </a:xfrm>
        </p:grpSpPr>
        <p:sp>
          <p:nvSpPr>
            <p:cNvPr id="249902" name="新月形 24990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9903" name="椭圆 24990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9904" name="组合 249903"/>
          <p:cNvGrpSpPr/>
          <p:nvPr/>
        </p:nvGrpSpPr>
        <p:grpSpPr>
          <a:xfrm>
            <a:off x="4191000" y="6096000"/>
            <a:ext cx="609600" cy="381000"/>
            <a:chOff x="624" y="3312"/>
            <a:chExt cx="384" cy="240"/>
          </a:xfrm>
        </p:grpSpPr>
        <p:sp>
          <p:nvSpPr>
            <p:cNvPr id="249905" name="新月形 24990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9906" name="椭圆 24990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9907" name="组合 249906"/>
          <p:cNvGrpSpPr/>
          <p:nvPr/>
        </p:nvGrpSpPr>
        <p:grpSpPr>
          <a:xfrm>
            <a:off x="5410200" y="5943600"/>
            <a:ext cx="609600" cy="381000"/>
            <a:chOff x="624" y="3312"/>
            <a:chExt cx="384" cy="240"/>
          </a:xfrm>
        </p:grpSpPr>
        <p:sp>
          <p:nvSpPr>
            <p:cNvPr id="249908" name="新月形 24990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9909" name="椭圆 24990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9910" name="组合 249909"/>
          <p:cNvGrpSpPr/>
          <p:nvPr/>
        </p:nvGrpSpPr>
        <p:grpSpPr>
          <a:xfrm>
            <a:off x="6629400" y="5638800"/>
            <a:ext cx="609600" cy="381000"/>
            <a:chOff x="624" y="3312"/>
            <a:chExt cx="384" cy="240"/>
          </a:xfrm>
        </p:grpSpPr>
        <p:sp>
          <p:nvSpPr>
            <p:cNvPr id="249911" name="新月形 24991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9912" name="椭圆 24991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9913" name="组合 249912"/>
          <p:cNvGrpSpPr/>
          <p:nvPr/>
        </p:nvGrpSpPr>
        <p:grpSpPr>
          <a:xfrm>
            <a:off x="1752600" y="5638800"/>
            <a:ext cx="609600" cy="381000"/>
            <a:chOff x="624" y="3312"/>
            <a:chExt cx="384" cy="240"/>
          </a:xfrm>
        </p:grpSpPr>
        <p:sp>
          <p:nvSpPr>
            <p:cNvPr id="249914" name="新月形 24991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9915" name="椭圆 24991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sp>
        <p:nvSpPr>
          <p:cNvPr id="249917" name="新月形 249916"/>
          <p:cNvSpPr/>
          <p:nvPr/>
        </p:nvSpPr>
        <p:spPr>
          <a:xfrm rot="16200000">
            <a:off x="1295400" y="4876800"/>
            <a:ext cx="304800" cy="609600"/>
          </a:xfrm>
          <a:prstGeom prst="moon">
            <a:avLst>
              <a:gd name="adj" fmla="val 50000"/>
            </a:avLst>
          </a:prstGeom>
          <a:solidFill>
            <a:srgbClr val="969696"/>
          </a:solidFill>
          <a:ln>
            <a:solidFill>
              <a:srgbClr val="969696"/>
            </a:solidFill>
            <a:miter lim="800000"/>
          </a:ln>
        </p:spPr>
      </p:sp>
      <p:sp>
        <p:nvSpPr>
          <p:cNvPr id="249918" name="椭圆 249917"/>
          <p:cNvSpPr/>
          <p:nvPr/>
        </p:nvSpPr>
        <p:spPr>
          <a:xfrm>
            <a:off x="1295400" y="4953000"/>
            <a:ext cx="304800" cy="304800"/>
          </a:xfrm>
          <a:prstGeom prst="ellipse">
            <a:avLst/>
          </a:prstGeom>
          <a:solidFill>
            <a:srgbClr val="C0C0C0"/>
          </a:solidFill>
          <a:ln>
            <a:solidFill>
              <a:srgbClr val="969696"/>
            </a:solidFill>
            <a:miter lim="800000"/>
          </a:ln>
        </p:spPr>
      </p:sp>
      <p:grpSp>
        <p:nvGrpSpPr>
          <p:cNvPr id="249919" name="组合 249918"/>
          <p:cNvGrpSpPr/>
          <p:nvPr/>
        </p:nvGrpSpPr>
        <p:grpSpPr>
          <a:xfrm>
            <a:off x="1143000" y="5410200"/>
            <a:ext cx="609600" cy="381000"/>
            <a:chOff x="624" y="3312"/>
            <a:chExt cx="384" cy="240"/>
          </a:xfrm>
        </p:grpSpPr>
        <p:sp>
          <p:nvSpPr>
            <p:cNvPr id="249920" name="新月形 24991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9921" name="椭圆 24992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9922" name="组合 249921"/>
          <p:cNvGrpSpPr/>
          <p:nvPr/>
        </p:nvGrpSpPr>
        <p:grpSpPr>
          <a:xfrm>
            <a:off x="7239000" y="4953000"/>
            <a:ext cx="609600" cy="381000"/>
            <a:chOff x="624" y="3312"/>
            <a:chExt cx="384" cy="240"/>
          </a:xfrm>
        </p:grpSpPr>
        <p:sp>
          <p:nvSpPr>
            <p:cNvPr id="249923" name="新月形 24992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9924" name="椭圆 24992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9925" name="组合 249924"/>
          <p:cNvGrpSpPr/>
          <p:nvPr/>
        </p:nvGrpSpPr>
        <p:grpSpPr>
          <a:xfrm>
            <a:off x="7239000" y="5410200"/>
            <a:ext cx="609600" cy="381000"/>
            <a:chOff x="624" y="3312"/>
            <a:chExt cx="384" cy="240"/>
          </a:xfrm>
        </p:grpSpPr>
        <p:sp>
          <p:nvSpPr>
            <p:cNvPr id="249926" name="新月形 24992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9927" name="椭圆 24992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sp>
        <p:nvSpPr>
          <p:cNvPr id="249928" name="矩形 249927"/>
          <p:cNvSpPr/>
          <p:nvPr/>
        </p:nvSpPr>
        <p:spPr>
          <a:xfrm>
            <a:off x="685800" y="1173162"/>
            <a:ext cx="1612900" cy="579438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2、地点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9929" name="矩形 249928"/>
          <p:cNvSpPr/>
          <p:nvPr/>
        </p:nvSpPr>
        <p:spPr>
          <a:xfrm>
            <a:off x="2819400" y="1143000"/>
            <a:ext cx="5686425" cy="2528888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chemeClr val="hlink"/>
                </a:solidFill>
                <a:latin typeface="Arial" panose="020B0604020202020204" pitchFamily="34" charset="0"/>
                <a:ea typeface="楷体_GB2312" pitchFamily="49" charset="-122"/>
              </a:rPr>
              <a:t>        </a:t>
            </a:r>
            <a:r>
              <a:rPr sz="3200" b="1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☆</a:t>
            </a:r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 晴天：户外开阔地为宜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chemeClr val="hlink"/>
                </a:solidFill>
                <a:latin typeface="Arial" panose="020B0604020202020204" pitchFamily="34" charset="0"/>
                <a:ea typeface="楷体_GB2312" pitchFamily="49" charset="-122"/>
              </a:rPr>
              <a:t>      </a:t>
            </a:r>
            <a:r>
              <a:rPr sz="3200" b="1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☆</a:t>
            </a:r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 雨天：室内空地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chemeClr val="hlink"/>
                </a:solidFill>
                <a:latin typeface="Arial" panose="020B0604020202020204" pitchFamily="34" charset="0"/>
                <a:ea typeface="楷体_GB2312" pitchFamily="49" charset="-122"/>
              </a:rPr>
              <a:t>    </a:t>
            </a:r>
            <a:r>
              <a:rPr sz="3200" b="1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☆</a:t>
            </a:r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 同一部门在相同地方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chemeClr val="hlink"/>
                </a:solidFill>
                <a:latin typeface="Arial" panose="020B0604020202020204" pitchFamily="34" charset="0"/>
                <a:ea typeface="楷体_GB2312" pitchFamily="49" charset="-122"/>
              </a:rPr>
              <a:t>  </a:t>
            </a:r>
            <a:r>
              <a:rPr sz="3200" b="1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☆</a:t>
            </a:r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 平时以基层班组为单位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☆</a:t>
            </a:r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 必要时开部门综合早会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249933" name="组合 249932"/>
          <p:cNvGrpSpPr/>
          <p:nvPr/>
        </p:nvGrpSpPr>
        <p:grpSpPr>
          <a:xfrm>
            <a:off x="0" y="225425"/>
            <a:ext cx="9144000" cy="536575"/>
            <a:chOff x="0" y="142"/>
            <a:chExt cx="5760" cy="338"/>
          </a:xfrm>
        </p:grpSpPr>
        <p:sp>
          <p:nvSpPr>
            <p:cNvPr id="249934" name="矩形 249933"/>
            <p:cNvSpPr/>
            <p:nvPr/>
          </p:nvSpPr>
          <p:spPr>
            <a:xfrm>
              <a:off x="192" y="142"/>
              <a:ext cx="116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endParaRPr sz="20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49935" name="直接连接符 249934"/>
            <p:cNvCxnSpPr/>
            <p:nvPr/>
          </p:nvCxnSpPr>
          <p:spPr>
            <a:xfrm>
              <a:off x="0" y="480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  <p:sp>
        <p:nvSpPr>
          <p:cNvPr id="249936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49937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p:transition spd="slow">
    <p:cover dir="l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835" name="组合 248834"/>
          <p:cNvGrpSpPr/>
          <p:nvPr/>
        </p:nvGrpSpPr>
        <p:grpSpPr>
          <a:xfrm>
            <a:off x="2362200" y="5334000"/>
            <a:ext cx="609600" cy="381000"/>
            <a:chOff x="624" y="3312"/>
            <a:chExt cx="384" cy="240"/>
          </a:xfrm>
        </p:grpSpPr>
        <p:sp>
          <p:nvSpPr>
            <p:cNvPr id="248836" name="新月形 24883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8837" name="椭圆 24883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8838" name="组合 248837"/>
          <p:cNvGrpSpPr/>
          <p:nvPr/>
        </p:nvGrpSpPr>
        <p:grpSpPr>
          <a:xfrm>
            <a:off x="3581400" y="5562600"/>
            <a:ext cx="609600" cy="381000"/>
            <a:chOff x="624" y="3312"/>
            <a:chExt cx="384" cy="240"/>
          </a:xfrm>
        </p:grpSpPr>
        <p:sp>
          <p:nvSpPr>
            <p:cNvPr id="248839" name="新月形 24883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8840" name="椭圆 24883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8841" name="组合 248840"/>
          <p:cNvGrpSpPr/>
          <p:nvPr/>
        </p:nvGrpSpPr>
        <p:grpSpPr>
          <a:xfrm>
            <a:off x="4800600" y="5562600"/>
            <a:ext cx="609600" cy="381000"/>
            <a:chOff x="624" y="3312"/>
            <a:chExt cx="384" cy="240"/>
          </a:xfrm>
        </p:grpSpPr>
        <p:sp>
          <p:nvSpPr>
            <p:cNvPr id="248842" name="新月形 24884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8843" name="椭圆 24884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8844" name="组合 248843"/>
          <p:cNvGrpSpPr/>
          <p:nvPr/>
        </p:nvGrpSpPr>
        <p:grpSpPr>
          <a:xfrm>
            <a:off x="6019800" y="5334000"/>
            <a:ext cx="609600" cy="381000"/>
            <a:chOff x="624" y="3312"/>
            <a:chExt cx="384" cy="240"/>
          </a:xfrm>
        </p:grpSpPr>
        <p:sp>
          <p:nvSpPr>
            <p:cNvPr id="248845" name="新月形 24884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8846" name="椭圆 24884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8847" name="组合 248846"/>
          <p:cNvGrpSpPr/>
          <p:nvPr/>
        </p:nvGrpSpPr>
        <p:grpSpPr>
          <a:xfrm>
            <a:off x="2362200" y="5791200"/>
            <a:ext cx="609600" cy="381000"/>
            <a:chOff x="624" y="3312"/>
            <a:chExt cx="384" cy="240"/>
          </a:xfrm>
        </p:grpSpPr>
        <p:sp>
          <p:nvSpPr>
            <p:cNvPr id="248848" name="新月形 24884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8849" name="椭圆 24884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8850" name="组合 248849"/>
          <p:cNvGrpSpPr/>
          <p:nvPr/>
        </p:nvGrpSpPr>
        <p:grpSpPr>
          <a:xfrm>
            <a:off x="3581400" y="6019800"/>
            <a:ext cx="609600" cy="381000"/>
            <a:chOff x="624" y="3312"/>
            <a:chExt cx="384" cy="240"/>
          </a:xfrm>
        </p:grpSpPr>
        <p:sp>
          <p:nvSpPr>
            <p:cNvPr id="248851" name="新月形 24885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8852" name="椭圆 24885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8853" name="组合 248852"/>
          <p:cNvGrpSpPr/>
          <p:nvPr/>
        </p:nvGrpSpPr>
        <p:grpSpPr>
          <a:xfrm>
            <a:off x="4800600" y="6019800"/>
            <a:ext cx="609600" cy="381000"/>
            <a:chOff x="624" y="3312"/>
            <a:chExt cx="384" cy="240"/>
          </a:xfrm>
        </p:grpSpPr>
        <p:sp>
          <p:nvSpPr>
            <p:cNvPr id="248854" name="新月形 24885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8855" name="椭圆 24885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8856" name="组合 248855"/>
          <p:cNvGrpSpPr/>
          <p:nvPr/>
        </p:nvGrpSpPr>
        <p:grpSpPr>
          <a:xfrm>
            <a:off x="6019800" y="5791200"/>
            <a:ext cx="609600" cy="381000"/>
            <a:chOff x="624" y="3312"/>
            <a:chExt cx="384" cy="240"/>
          </a:xfrm>
        </p:grpSpPr>
        <p:sp>
          <p:nvSpPr>
            <p:cNvPr id="248857" name="新月形 24885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8858" name="椭圆 24885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8859" name="组合 248858"/>
          <p:cNvGrpSpPr/>
          <p:nvPr/>
        </p:nvGrpSpPr>
        <p:grpSpPr>
          <a:xfrm>
            <a:off x="4189412" y="4189412"/>
            <a:ext cx="609600" cy="381000"/>
            <a:chOff x="2639" y="2639"/>
            <a:chExt cx="384" cy="240"/>
          </a:xfrm>
        </p:grpSpPr>
        <p:sp>
          <p:nvSpPr>
            <p:cNvPr id="248860" name="新月形 248859"/>
            <p:cNvSpPr/>
            <p:nvPr/>
          </p:nvSpPr>
          <p:spPr>
            <a:xfrm rot="5400000">
              <a:off x="2735" y="2543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8861" name="椭圆 248860"/>
            <p:cNvSpPr/>
            <p:nvPr/>
          </p:nvSpPr>
          <p:spPr>
            <a:xfrm rot="10800000">
              <a:off x="2735" y="2687"/>
              <a:ext cx="192" cy="19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8862" name="组合 248861"/>
          <p:cNvGrpSpPr/>
          <p:nvPr/>
        </p:nvGrpSpPr>
        <p:grpSpPr>
          <a:xfrm>
            <a:off x="2971800" y="5486400"/>
            <a:ext cx="609600" cy="381000"/>
            <a:chOff x="624" y="3312"/>
            <a:chExt cx="384" cy="240"/>
          </a:xfrm>
        </p:grpSpPr>
        <p:sp>
          <p:nvSpPr>
            <p:cNvPr id="248863" name="新月形 24886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8864" name="椭圆 24886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8865" name="组合 248864"/>
          <p:cNvGrpSpPr/>
          <p:nvPr/>
        </p:nvGrpSpPr>
        <p:grpSpPr>
          <a:xfrm>
            <a:off x="4191000" y="5638800"/>
            <a:ext cx="609600" cy="381000"/>
            <a:chOff x="624" y="3312"/>
            <a:chExt cx="384" cy="240"/>
          </a:xfrm>
        </p:grpSpPr>
        <p:sp>
          <p:nvSpPr>
            <p:cNvPr id="248866" name="新月形 24886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8867" name="椭圆 24886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8868" name="组合 248867"/>
          <p:cNvGrpSpPr/>
          <p:nvPr/>
        </p:nvGrpSpPr>
        <p:grpSpPr>
          <a:xfrm>
            <a:off x="5410200" y="5486400"/>
            <a:ext cx="609600" cy="381000"/>
            <a:chOff x="624" y="3312"/>
            <a:chExt cx="384" cy="240"/>
          </a:xfrm>
        </p:grpSpPr>
        <p:sp>
          <p:nvSpPr>
            <p:cNvPr id="248869" name="新月形 24886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8870" name="椭圆 24886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8871" name="组合 248870"/>
          <p:cNvGrpSpPr/>
          <p:nvPr/>
        </p:nvGrpSpPr>
        <p:grpSpPr>
          <a:xfrm>
            <a:off x="6629400" y="5181600"/>
            <a:ext cx="609600" cy="381000"/>
            <a:chOff x="624" y="3312"/>
            <a:chExt cx="384" cy="240"/>
          </a:xfrm>
        </p:grpSpPr>
        <p:sp>
          <p:nvSpPr>
            <p:cNvPr id="248872" name="新月形 24887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8873" name="椭圆 24887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8874" name="组合 248873"/>
          <p:cNvGrpSpPr/>
          <p:nvPr/>
        </p:nvGrpSpPr>
        <p:grpSpPr>
          <a:xfrm>
            <a:off x="1752600" y="5181600"/>
            <a:ext cx="609600" cy="381000"/>
            <a:chOff x="624" y="3312"/>
            <a:chExt cx="384" cy="240"/>
          </a:xfrm>
        </p:grpSpPr>
        <p:sp>
          <p:nvSpPr>
            <p:cNvPr id="248875" name="新月形 24887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8876" name="椭圆 24887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8877" name="组合 248876"/>
          <p:cNvGrpSpPr/>
          <p:nvPr/>
        </p:nvGrpSpPr>
        <p:grpSpPr>
          <a:xfrm>
            <a:off x="2971800" y="5943600"/>
            <a:ext cx="609600" cy="381000"/>
            <a:chOff x="624" y="3312"/>
            <a:chExt cx="384" cy="240"/>
          </a:xfrm>
        </p:grpSpPr>
        <p:sp>
          <p:nvSpPr>
            <p:cNvPr id="248878" name="新月形 24887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8879" name="椭圆 24887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8880" name="组合 248879"/>
          <p:cNvGrpSpPr/>
          <p:nvPr/>
        </p:nvGrpSpPr>
        <p:grpSpPr>
          <a:xfrm>
            <a:off x="4191000" y="6096000"/>
            <a:ext cx="609600" cy="381000"/>
            <a:chOff x="624" y="3312"/>
            <a:chExt cx="384" cy="240"/>
          </a:xfrm>
        </p:grpSpPr>
        <p:sp>
          <p:nvSpPr>
            <p:cNvPr id="248881" name="新月形 24888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8882" name="椭圆 24888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8883" name="组合 248882"/>
          <p:cNvGrpSpPr/>
          <p:nvPr/>
        </p:nvGrpSpPr>
        <p:grpSpPr>
          <a:xfrm>
            <a:off x="5410200" y="5943600"/>
            <a:ext cx="609600" cy="381000"/>
            <a:chOff x="624" y="3312"/>
            <a:chExt cx="384" cy="240"/>
          </a:xfrm>
        </p:grpSpPr>
        <p:sp>
          <p:nvSpPr>
            <p:cNvPr id="248884" name="新月形 24888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8885" name="椭圆 24888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8886" name="组合 248885"/>
          <p:cNvGrpSpPr/>
          <p:nvPr/>
        </p:nvGrpSpPr>
        <p:grpSpPr>
          <a:xfrm>
            <a:off x="6629400" y="5638800"/>
            <a:ext cx="609600" cy="381000"/>
            <a:chOff x="624" y="3312"/>
            <a:chExt cx="384" cy="240"/>
          </a:xfrm>
        </p:grpSpPr>
        <p:sp>
          <p:nvSpPr>
            <p:cNvPr id="248887" name="新月形 24888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8888" name="椭圆 24888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8889" name="组合 248888"/>
          <p:cNvGrpSpPr/>
          <p:nvPr/>
        </p:nvGrpSpPr>
        <p:grpSpPr>
          <a:xfrm>
            <a:off x="1752600" y="5638800"/>
            <a:ext cx="609600" cy="381000"/>
            <a:chOff x="624" y="3312"/>
            <a:chExt cx="384" cy="240"/>
          </a:xfrm>
        </p:grpSpPr>
        <p:sp>
          <p:nvSpPr>
            <p:cNvPr id="248890" name="新月形 24888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8891" name="椭圆 24889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8892" name="组合 248891"/>
          <p:cNvGrpSpPr/>
          <p:nvPr/>
        </p:nvGrpSpPr>
        <p:grpSpPr>
          <a:xfrm>
            <a:off x="1143000" y="4953000"/>
            <a:ext cx="609600" cy="381000"/>
            <a:chOff x="624" y="3312"/>
            <a:chExt cx="384" cy="240"/>
          </a:xfrm>
        </p:grpSpPr>
        <p:sp>
          <p:nvSpPr>
            <p:cNvPr id="248893" name="新月形 24889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8894" name="椭圆 24889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8895" name="组合 248894"/>
          <p:cNvGrpSpPr/>
          <p:nvPr/>
        </p:nvGrpSpPr>
        <p:grpSpPr>
          <a:xfrm>
            <a:off x="1143000" y="5410200"/>
            <a:ext cx="609600" cy="381000"/>
            <a:chOff x="624" y="3312"/>
            <a:chExt cx="384" cy="240"/>
          </a:xfrm>
        </p:grpSpPr>
        <p:sp>
          <p:nvSpPr>
            <p:cNvPr id="248896" name="新月形 24889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8897" name="椭圆 24889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8898" name="组合 248897"/>
          <p:cNvGrpSpPr/>
          <p:nvPr/>
        </p:nvGrpSpPr>
        <p:grpSpPr>
          <a:xfrm>
            <a:off x="7239000" y="4953000"/>
            <a:ext cx="609600" cy="381000"/>
            <a:chOff x="624" y="3312"/>
            <a:chExt cx="384" cy="240"/>
          </a:xfrm>
        </p:grpSpPr>
        <p:sp>
          <p:nvSpPr>
            <p:cNvPr id="248899" name="新月形 24889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8900" name="椭圆 24889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8901" name="组合 248900"/>
          <p:cNvGrpSpPr/>
          <p:nvPr/>
        </p:nvGrpSpPr>
        <p:grpSpPr>
          <a:xfrm>
            <a:off x="7239000" y="5410200"/>
            <a:ext cx="609600" cy="381000"/>
            <a:chOff x="624" y="3312"/>
            <a:chExt cx="384" cy="240"/>
          </a:xfrm>
        </p:grpSpPr>
        <p:sp>
          <p:nvSpPr>
            <p:cNvPr id="248902" name="新月形 24890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8903" name="椭圆 24890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sp>
        <p:nvSpPr>
          <p:cNvPr id="248905" name="矩形 248904"/>
          <p:cNvSpPr/>
          <p:nvPr/>
        </p:nvSpPr>
        <p:spPr>
          <a:xfrm>
            <a:off x="685800" y="1038225"/>
            <a:ext cx="2428875" cy="579438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3、参加人员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8909" name="矩形 248908"/>
          <p:cNvSpPr/>
          <p:nvPr/>
        </p:nvSpPr>
        <p:spPr>
          <a:xfrm>
            <a:off x="1447800" y="1951038"/>
            <a:ext cx="50800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大家的早会。全员的早会。</a:t>
            </a:r>
            <a:endParaRPr sz="3200" b="1">
              <a:solidFill>
                <a:srgbClr val="FFFF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8910" name="矩形 248909"/>
          <p:cNvSpPr/>
          <p:nvPr/>
        </p:nvSpPr>
        <p:spPr>
          <a:xfrm>
            <a:off x="1524000" y="2657475"/>
            <a:ext cx="5105400" cy="1076325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32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特殊情况无法参加  →请假</a:t>
            </a:r>
            <a:endParaRPr sz="3200" b="1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 algn="ctr"/>
            <a:r>
              <a:rPr sz="32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打了卡未请假不参加→迟到</a:t>
            </a:r>
            <a:endParaRPr sz="3200" b="1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248914" name="组合 248913"/>
          <p:cNvGrpSpPr/>
          <p:nvPr/>
        </p:nvGrpSpPr>
        <p:grpSpPr>
          <a:xfrm>
            <a:off x="0" y="225425"/>
            <a:ext cx="9144000" cy="536575"/>
            <a:chOff x="0" y="142"/>
            <a:chExt cx="5760" cy="338"/>
          </a:xfrm>
        </p:grpSpPr>
        <p:sp>
          <p:nvSpPr>
            <p:cNvPr id="248915" name="矩形 248914"/>
            <p:cNvSpPr/>
            <p:nvPr/>
          </p:nvSpPr>
          <p:spPr>
            <a:xfrm>
              <a:off x="192" y="142"/>
              <a:ext cx="116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endParaRPr sz="20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48916" name="直接连接符 248915"/>
            <p:cNvCxnSpPr/>
            <p:nvPr/>
          </p:nvCxnSpPr>
          <p:spPr>
            <a:xfrm>
              <a:off x="0" y="480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  <p:sp>
        <p:nvSpPr>
          <p:cNvPr id="248917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48918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906" name="组合 251905"/>
          <p:cNvGrpSpPr/>
          <p:nvPr/>
        </p:nvGrpSpPr>
        <p:grpSpPr>
          <a:xfrm>
            <a:off x="2362200" y="5334000"/>
            <a:ext cx="609600" cy="381000"/>
            <a:chOff x="624" y="3312"/>
            <a:chExt cx="384" cy="240"/>
          </a:xfrm>
        </p:grpSpPr>
        <p:sp>
          <p:nvSpPr>
            <p:cNvPr id="251907" name="新月形 25190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1908" name="椭圆 25190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1909" name="组合 251908"/>
          <p:cNvGrpSpPr/>
          <p:nvPr/>
        </p:nvGrpSpPr>
        <p:grpSpPr>
          <a:xfrm>
            <a:off x="3581400" y="5562600"/>
            <a:ext cx="609600" cy="381000"/>
            <a:chOff x="624" y="3312"/>
            <a:chExt cx="384" cy="240"/>
          </a:xfrm>
        </p:grpSpPr>
        <p:sp>
          <p:nvSpPr>
            <p:cNvPr id="251910" name="新月形 25190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1911" name="椭圆 25191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1912" name="组合 251911"/>
          <p:cNvGrpSpPr/>
          <p:nvPr/>
        </p:nvGrpSpPr>
        <p:grpSpPr>
          <a:xfrm>
            <a:off x="4800600" y="5562600"/>
            <a:ext cx="609600" cy="381000"/>
            <a:chOff x="624" y="3312"/>
            <a:chExt cx="384" cy="240"/>
          </a:xfrm>
        </p:grpSpPr>
        <p:sp>
          <p:nvSpPr>
            <p:cNvPr id="251913" name="新月形 25191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1914" name="椭圆 25191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1915" name="组合 251914"/>
          <p:cNvGrpSpPr/>
          <p:nvPr/>
        </p:nvGrpSpPr>
        <p:grpSpPr>
          <a:xfrm>
            <a:off x="6019800" y="5334000"/>
            <a:ext cx="609600" cy="381000"/>
            <a:chOff x="624" y="3312"/>
            <a:chExt cx="384" cy="240"/>
          </a:xfrm>
        </p:grpSpPr>
        <p:sp>
          <p:nvSpPr>
            <p:cNvPr id="251916" name="新月形 25191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1917" name="椭圆 25191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1918" name="组合 251917"/>
          <p:cNvGrpSpPr/>
          <p:nvPr/>
        </p:nvGrpSpPr>
        <p:grpSpPr>
          <a:xfrm>
            <a:off x="2362200" y="5791200"/>
            <a:ext cx="609600" cy="381000"/>
            <a:chOff x="624" y="3312"/>
            <a:chExt cx="384" cy="240"/>
          </a:xfrm>
        </p:grpSpPr>
        <p:sp>
          <p:nvSpPr>
            <p:cNvPr id="251919" name="新月形 25191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1920" name="椭圆 25191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1921" name="组合 251920"/>
          <p:cNvGrpSpPr/>
          <p:nvPr/>
        </p:nvGrpSpPr>
        <p:grpSpPr>
          <a:xfrm>
            <a:off x="3581400" y="6019800"/>
            <a:ext cx="609600" cy="381000"/>
            <a:chOff x="624" y="3312"/>
            <a:chExt cx="384" cy="240"/>
          </a:xfrm>
        </p:grpSpPr>
        <p:sp>
          <p:nvSpPr>
            <p:cNvPr id="251922" name="新月形 25192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1923" name="椭圆 25192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1924" name="组合 251923"/>
          <p:cNvGrpSpPr/>
          <p:nvPr/>
        </p:nvGrpSpPr>
        <p:grpSpPr>
          <a:xfrm>
            <a:off x="4800600" y="6019800"/>
            <a:ext cx="609600" cy="381000"/>
            <a:chOff x="624" y="3312"/>
            <a:chExt cx="384" cy="240"/>
          </a:xfrm>
        </p:grpSpPr>
        <p:sp>
          <p:nvSpPr>
            <p:cNvPr id="251925" name="新月形 25192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1926" name="椭圆 25192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1927" name="组合 251926"/>
          <p:cNvGrpSpPr/>
          <p:nvPr/>
        </p:nvGrpSpPr>
        <p:grpSpPr>
          <a:xfrm>
            <a:off x="6019800" y="5791200"/>
            <a:ext cx="609600" cy="381000"/>
            <a:chOff x="624" y="3312"/>
            <a:chExt cx="384" cy="240"/>
          </a:xfrm>
        </p:grpSpPr>
        <p:sp>
          <p:nvSpPr>
            <p:cNvPr id="251928" name="新月形 25192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1929" name="椭圆 25192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1930" name="组合 251929"/>
          <p:cNvGrpSpPr/>
          <p:nvPr/>
        </p:nvGrpSpPr>
        <p:grpSpPr>
          <a:xfrm>
            <a:off x="4189412" y="4189412"/>
            <a:ext cx="609600" cy="381000"/>
            <a:chOff x="2639" y="2639"/>
            <a:chExt cx="384" cy="240"/>
          </a:xfrm>
        </p:grpSpPr>
        <p:sp>
          <p:nvSpPr>
            <p:cNvPr id="251931" name="新月形 251930"/>
            <p:cNvSpPr/>
            <p:nvPr/>
          </p:nvSpPr>
          <p:spPr>
            <a:xfrm rot="5400000">
              <a:off x="2735" y="2543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1932" name="椭圆 251931"/>
            <p:cNvSpPr/>
            <p:nvPr/>
          </p:nvSpPr>
          <p:spPr>
            <a:xfrm rot="10800000">
              <a:off x="2735" y="2687"/>
              <a:ext cx="192" cy="19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1933" name="组合 251932"/>
          <p:cNvGrpSpPr/>
          <p:nvPr/>
        </p:nvGrpSpPr>
        <p:grpSpPr>
          <a:xfrm>
            <a:off x="2971800" y="5486400"/>
            <a:ext cx="609600" cy="381000"/>
            <a:chOff x="624" y="3312"/>
            <a:chExt cx="384" cy="240"/>
          </a:xfrm>
        </p:grpSpPr>
        <p:sp>
          <p:nvSpPr>
            <p:cNvPr id="251934" name="新月形 25193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1935" name="椭圆 25193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1936" name="组合 251935"/>
          <p:cNvGrpSpPr/>
          <p:nvPr/>
        </p:nvGrpSpPr>
        <p:grpSpPr>
          <a:xfrm>
            <a:off x="4191000" y="5638800"/>
            <a:ext cx="609600" cy="381000"/>
            <a:chOff x="624" y="3312"/>
            <a:chExt cx="384" cy="240"/>
          </a:xfrm>
        </p:grpSpPr>
        <p:sp>
          <p:nvSpPr>
            <p:cNvPr id="251937" name="新月形 25193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1938" name="椭圆 25193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1939" name="组合 251938"/>
          <p:cNvGrpSpPr/>
          <p:nvPr/>
        </p:nvGrpSpPr>
        <p:grpSpPr>
          <a:xfrm>
            <a:off x="5410200" y="5486400"/>
            <a:ext cx="609600" cy="381000"/>
            <a:chOff x="624" y="3312"/>
            <a:chExt cx="384" cy="240"/>
          </a:xfrm>
        </p:grpSpPr>
        <p:sp>
          <p:nvSpPr>
            <p:cNvPr id="251940" name="新月形 25193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1941" name="椭圆 25194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1942" name="组合 251941"/>
          <p:cNvGrpSpPr/>
          <p:nvPr/>
        </p:nvGrpSpPr>
        <p:grpSpPr>
          <a:xfrm>
            <a:off x="6629400" y="5181600"/>
            <a:ext cx="609600" cy="381000"/>
            <a:chOff x="624" y="3312"/>
            <a:chExt cx="384" cy="240"/>
          </a:xfrm>
        </p:grpSpPr>
        <p:sp>
          <p:nvSpPr>
            <p:cNvPr id="251943" name="新月形 25194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1944" name="椭圆 25194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1945" name="组合 251944"/>
          <p:cNvGrpSpPr/>
          <p:nvPr/>
        </p:nvGrpSpPr>
        <p:grpSpPr>
          <a:xfrm>
            <a:off x="1752600" y="5181600"/>
            <a:ext cx="609600" cy="381000"/>
            <a:chOff x="624" y="3312"/>
            <a:chExt cx="384" cy="240"/>
          </a:xfrm>
        </p:grpSpPr>
        <p:sp>
          <p:nvSpPr>
            <p:cNvPr id="251946" name="新月形 25194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1947" name="椭圆 25194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1948" name="组合 251947"/>
          <p:cNvGrpSpPr/>
          <p:nvPr/>
        </p:nvGrpSpPr>
        <p:grpSpPr>
          <a:xfrm>
            <a:off x="2971800" y="5943600"/>
            <a:ext cx="609600" cy="381000"/>
            <a:chOff x="624" y="3312"/>
            <a:chExt cx="384" cy="240"/>
          </a:xfrm>
        </p:grpSpPr>
        <p:sp>
          <p:nvSpPr>
            <p:cNvPr id="251949" name="新月形 25194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1950" name="椭圆 25194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1951" name="组合 251950"/>
          <p:cNvGrpSpPr/>
          <p:nvPr/>
        </p:nvGrpSpPr>
        <p:grpSpPr>
          <a:xfrm>
            <a:off x="4191000" y="6096000"/>
            <a:ext cx="609600" cy="381000"/>
            <a:chOff x="624" y="3312"/>
            <a:chExt cx="384" cy="240"/>
          </a:xfrm>
        </p:grpSpPr>
        <p:sp>
          <p:nvSpPr>
            <p:cNvPr id="251952" name="新月形 25195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1953" name="椭圆 25195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1954" name="组合 251953"/>
          <p:cNvGrpSpPr/>
          <p:nvPr/>
        </p:nvGrpSpPr>
        <p:grpSpPr>
          <a:xfrm>
            <a:off x="5410200" y="5943600"/>
            <a:ext cx="609600" cy="381000"/>
            <a:chOff x="624" y="3312"/>
            <a:chExt cx="384" cy="240"/>
          </a:xfrm>
        </p:grpSpPr>
        <p:sp>
          <p:nvSpPr>
            <p:cNvPr id="251955" name="新月形 25195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1956" name="椭圆 25195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1957" name="组合 251956"/>
          <p:cNvGrpSpPr/>
          <p:nvPr/>
        </p:nvGrpSpPr>
        <p:grpSpPr>
          <a:xfrm>
            <a:off x="6629400" y="5638800"/>
            <a:ext cx="609600" cy="381000"/>
            <a:chOff x="624" y="3312"/>
            <a:chExt cx="384" cy="240"/>
          </a:xfrm>
        </p:grpSpPr>
        <p:sp>
          <p:nvSpPr>
            <p:cNvPr id="251958" name="新月形 25195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1959" name="椭圆 25195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1960" name="组合 251959"/>
          <p:cNvGrpSpPr/>
          <p:nvPr/>
        </p:nvGrpSpPr>
        <p:grpSpPr>
          <a:xfrm>
            <a:off x="1752600" y="5638800"/>
            <a:ext cx="609600" cy="381000"/>
            <a:chOff x="624" y="3312"/>
            <a:chExt cx="384" cy="240"/>
          </a:xfrm>
        </p:grpSpPr>
        <p:sp>
          <p:nvSpPr>
            <p:cNvPr id="251961" name="新月形 25196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1962" name="椭圆 25196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1963" name="组合 251962"/>
          <p:cNvGrpSpPr/>
          <p:nvPr/>
        </p:nvGrpSpPr>
        <p:grpSpPr>
          <a:xfrm>
            <a:off x="1143000" y="4953000"/>
            <a:ext cx="609600" cy="381000"/>
            <a:chOff x="624" y="3312"/>
            <a:chExt cx="384" cy="240"/>
          </a:xfrm>
        </p:grpSpPr>
        <p:sp>
          <p:nvSpPr>
            <p:cNvPr id="251964" name="新月形 25196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1965" name="椭圆 25196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1966" name="组合 251965"/>
          <p:cNvGrpSpPr/>
          <p:nvPr/>
        </p:nvGrpSpPr>
        <p:grpSpPr>
          <a:xfrm>
            <a:off x="1143000" y="5410200"/>
            <a:ext cx="609600" cy="381000"/>
            <a:chOff x="624" y="3312"/>
            <a:chExt cx="384" cy="240"/>
          </a:xfrm>
        </p:grpSpPr>
        <p:sp>
          <p:nvSpPr>
            <p:cNvPr id="251967" name="新月形 25196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1968" name="椭圆 25196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1969" name="组合 251968"/>
          <p:cNvGrpSpPr/>
          <p:nvPr/>
        </p:nvGrpSpPr>
        <p:grpSpPr>
          <a:xfrm>
            <a:off x="7239000" y="4953000"/>
            <a:ext cx="609600" cy="381000"/>
            <a:chOff x="624" y="3312"/>
            <a:chExt cx="384" cy="240"/>
          </a:xfrm>
        </p:grpSpPr>
        <p:sp>
          <p:nvSpPr>
            <p:cNvPr id="251970" name="新月形 25196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1971" name="椭圆 25197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1972" name="组合 251971"/>
          <p:cNvGrpSpPr/>
          <p:nvPr/>
        </p:nvGrpSpPr>
        <p:grpSpPr>
          <a:xfrm>
            <a:off x="7239000" y="5410200"/>
            <a:ext cx="609600" cy="381000"/>
            <a:chOff x="624" y="3312"/>
            <a:chExt cx="384" cy="240"/>
          </a:xfrm>
        </p:grpSpPr>
        <p:sp>
          <p:nvSpPr>
            <p:cNvPr id="251973" name="新月形 25197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1974" name="椭圆 25197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sp>
        <p:nvSpPr>
          <p:cNvPr id="251975" name="矩形 251974"/>
          <p:cNvSpPr/>
          <p:nvPr/>
        </p:nvSpPr>
        <p:spPr>
          <a:xfrm>
            <a:off x="685800" y="1174750"/>
            <a:ext cx="1612900" cy="579438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4、主持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1979" name="矩形 251978"/>
          <p:cNvSpPr/>
          <p:nvPr/>
        </p:nvSpPr>
        <p:spPr>
          <a:xfrm>
            <a:off x="1447800" y="2087562"/>
            <a:ext cx="50800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大家的早会。全员的早会。</a:t>
            </a:r>
            <a:endParaRPr sz="3200" b="1">
              <a:solidFill>
                <a:srgbClr val="FFFF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251980" name="组合 251979"/>
          <p:cNvGrpSpPr/>
          <p:nvPr/>
        </p:nvGrpSpPr>
        <p:grpSpPr>
          <a:xfrm>
            <a:off x="4191000" y="4191000"/>
            <a:ext cx="609600" cy="381000"/>
            <a:chOff x="2639" y="2639"/>
            <a:chExt cx="384" cy="240"/>
          </a:xfrm>
        </p:grpSpPr>
        <p:sp>
          <p:nvSpPr>
            <p:cNvPr id="251981" name="新月形 251980"/>
            <p:cNvSpPr/>
            <p:nvPr/>
          </p:nvSpPr>
          <p:spPr>
            <a:xfrm rot="5400000">
              <a:off x="2735" y="2543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51982" name="椭圆 251981"/>
            <p:cNvSpPr/>
            <p:nvPr/>
          </p:nvSpPr>
          <p:spPr>
            <a:xfrm rot="10800000">
              <a:off x="2735" y="2687"/>
              <a:ext cx="192" cy="1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51986" name="组合 251985"/>
          <p:cNvGrpSpPr/>
          <p:nvPr/>
        </p:nvGrpSpPr>
        <p:grpSpPr>
          <a:xfrm>
            <a:off x="0" y="225425"/>
            <a:ext cx="9144000" cy="536575"/>
            <a:chOff x="0" y="142"/>
            <a:chExt cx="5760" cy="338"/>
          </a:xfrm>
        </p:grpSpPr>
        <p:sp>
          <p:nvSpPr>
            <p:cNvPr id="251987" name="矩形 251986"/>
            <p:cNvSpPr/>
            <p:nvPr/>
          </p:nvSpPr>
          <p:spPr>
            <a:xfrm>
              <a:off x="192" y="142"/>
              <a:ext cx="116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endParaRPr sz="20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51988" name="直接连接符 251987"/>
            <p:cNvCxnSpPr/>
            <p:nvPr/>
          </p:nvCxnSpPr>
          <p:spPr>
            <a:xfrm>
              <a:off x="0" y="480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  <p:sp>
        <p:nvSpPr>
          <p:cNvPr id="251989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51990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811" name="组合 247810"/>
          <p:cNvGrpSpPr/>
          <p:nvPr/>
        </p:nvGrpSpPr>
        <p:grpSpPr>
          <a:xfrm>
            <a:off x="2362200" y="5334000"/>
            <a:ext cx="609600" cy="381000"/>
            <a:chOff x="624" y="3312"/>
            <a:chExt cx="384" cy="240"/>
          </a:xfrm>
        </p:grpSpPr>
        <p:sp>
          <p:nvSpPr>
            <p:cNvPr id="247812" name="新月形 24781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7813" name="椭圆 24781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7814" name="组合 247813"/>
          <p:cNvGrpSpPr/>
          <p:nvPr/>
        </p:nvGrpSpPr>
        <p:grpSpPr>
          <a:xfrm>
            <a:off x="3581400" y="5562600"/>
            <a:ext cx="609600" cy="381000"/>
            <a:chOff x="624" y="3312"/>
            <a:chExt cx="384" cy="240"/>
          </a:xfrm>
        </p:grpSpPr>
        <p:sp>
          <p:nvSpPr>
            <p:cNvPr id="247815" name="新月形 24781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7816" name="椭圆 24781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7817" name="组合 247816"/>
          <p:cNvGrpSpPr/>
          <p:nvPr/>
        </p:nvGrpSpPr>
        <p:grpSpPr>
          <a:xfrm>
            <a:off x="4800600" y="5562600"/>
            <a:ext cx="609600" cy="381000"/>
            <a:chOff x="624" y="3312"/>
            <a:chExt cx="384" cy="240"/>
          </a:xfrm>
        </p:grpSpPr>
        <p:sp>
          <p:nvSpPr>
            <p:cNvPr id="247818" name="新月形 24781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7819" name="椭圆 24781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7820" name="组合 247819"/>
          <p:cNvGrpSpPr/>
          <p:nvPr/>
        </p:nvGrpSpPr>
        <p:grpSpPr>
          <a:xfrm>
            <a:off x="6019800" y="5334000"/>
            <a:ext cx="609600" cy="381000"/>
            <a:chOff x="624" y="3312"/>
            <a:chExt cx="384" cy="240"/>
          </a:xfrm>
        </p:grpSpPr>
        <p:sp>
          <p:nvSpPr>
            <p:cNvPr id="247821" name="新月形 24782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7822" name="椭圆 24782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7823" name="组合 247822"/>
          <p:cNvGrpSpPr/>
          <p:nvPr/>
        </p:nvGrpSpPr>
        <p:grpSpPr>
          <a:xfrm>
            <a:off x="2362200" y="5791200"/>
            <a:ext cx="609600" cy="381000"/>
            <a:chOff x="624" y="3312"/>
            <a:chExt cx="384" cy="240"/>
          </a:xfrm>
        </p:grpSpPr>
        <p:sp>
          <p:nvSpPr>
            <p:cNvPr id="247824" name="新月形 24782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7825" name="椭圆 24782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7826" name="组合 247825"/>
          <p:cNvGrpSpPr/>
          <p:nvPr/>
        </p:nvGrpSpPr>
        <p:grpSpPr>
          <a:xfrm>
            <a:off x="3581400" y="6019800"/>
            <a:ext cx="609600" cy="381000"/>
            <a:chOff x="624" y="3312"/>
            <a:chExt cx="384" cy="240"/>
          </a:xfrm>
        </p:grpSpPr>
        <p:sp>
          <p:nvSpPr>
            <p:cNvPr id="247827" name="新月形 24782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7828" name="椭圆 24782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7829" name="组合 247828"/>
          <p:cNvGrpSpPr/>
          <p:nvPr/>
        </p:nvGrpSpPr>
        <p:grpSpPr>
          <a:xfrm>
            <a:off x="4800600" y="6019800"/>
            <a:ext cx="609600" cy="381000"/>
            <a:chOff x="624" y="3312"/>
            <a:chExt cx="384" cy="240"/>
          </a:xfrm>
        </p:grpSpPr>
        <p:sp>
          <p:nvSpPr>
            <p:cNvPr id="247830" name="新月形 24782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7831" name="椭圆 24783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7832" name="组合 247831"/>
          <p:cNvGrpSpPr/>
          <p:nvPr/>
        </p:nvGrpSpPr>
        <p:grpSpPr>
          <a:xfrm>
            <a:off x="6019800" y="5791200"/>
            <a:ext cx="609600" cy="381000"/>
            <a:chOff x="624" y="3312"/>
            <a:chExt cx="384" cy="240"/>
          </a:xfrm>
        </p:grpSpPr>
        <p:sp>
          <p:nvSpPr>
            <p:cNvPr id="247833" name="新月形 24783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7834" name="椭圆 24783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7881" name="组合 247880"/>
          <p:cNvGrpSpPr/>
          <p:nvPr/>
        </p:nvGrpSpPr>
        <p:grpSpPr>
          <a:xfrm>
            <a:off x="4189412" y="4189412"/>
            <a:ext cx="609600" cy="381000"/>
            <a:chOff x="2639" y="2639"/>
            <a:chExt cx="384" cy="240"/>
          </a:xfrm>
        </p:grpSpPr>
        <p:sp>
          <p:nvSpPr>
            <p:cNvPr id="247836" name="新月形 247835"/>
            <p:cNvSpPr/>
            <p:nvPr/>
          </p:nvSpPr>
          <p:spPr>
            <a:xfrm rot="5400000">
              <a:off x="2735" y="2543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7837" name="椭圆 247836"/>
            <p:cNvSpPr/>
            <p:nvPr/>
          </p:nvSpPr>
          <p:spPr>
            <a:xfrm rot="10800000">
              <a:off x="2735" y="2687"/>
              <a:ext cx="192" cy="1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7838" name="组合 247837"/>
          <p:cNvGrpSpPr/>
          <p:nvPr/>
        </p:nvGrpSpPr>
        <p:grpSpPr>
          <a:xfrm>
            <a:off x="2971800" y="5486400"/>
            <a:ext cx="609600" cy="381000"/>
            <a:chOff x="624" y="3312"/>
            <a:chExt cx="384" cy="240"/>
          </a:xfrm>
        </p:grpSpPr>
        <p:sp>
          <p:nvSpPr>
            <p:cNvPr id="247839" name="新月形 24783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7840" name="椭圆 24783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7841" name="组合 247840"/>
          <p:cNvGrpSpPr/>
          <p:nvPr/>
        </p:nvGrpSpPr>
        <p:grpSpPr>
          <a:xfrm>
            <a:off x="4191000" y="5638800"/>
            <a:ext cx="609600" cy="381000"/>
            <a:chOff x="624" y="3312"/>
            <a:chExt cx="384" cy="240"/>
          </a:xfrm>
        </p:grpSpPr>
        <p:sp>
          <p:nvSpPr>
            <p:cNvPr id="247842" name="新月形 24784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7843" name="椭圆 24784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7844" name="组合 247843"/>
          <p:cNvGrpSpPr/>
          <p:nvPr/>
        </p:nvGrpSpPr>
        <p:grpSpPr>
          <a:xfrm>
            <a:off x="5410200" y="5486400"/>
            <a:ext cx="609600" cy="381000"/>
            <a:chOff x="624" y="3312"/>
            <a:chExt cx="384" cy="240"/>
          </a:xfrm>
        </p:grpSpPr>
        <p:sp>
          <p:nvSpPr>
            <p:cNvPr id="247845" name="新月形 24784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7846" name="椭圆 24784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7847" name="组合 247846"/>
          <p:cNvGrpSpPr/>
          <p:nvPr/>
        </p:nvGrpSpPr>
        <p:grpSpPr>
          <a:xfrm>
            <a:off x="6629400" y="5181600"/>
            <a:ext cx="609600" cy="381000"/>
            <a:chOff x="624" y="3312"/>
            <a:chExt cx="384" cy="240"/>
          </a:xfrm>
        </p:grpSpPr>
        <p:sp>
          <p:nvSpPr>
            <p:cNvPr id="247848" name="新月形 24784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7849" name="椭圆 24784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7850" name="组合 247849"/>
          <p:cNvGrpSpPr/>
          <p:nvPr/>
        </p:nvGrpSpPr>
        <p:grpSpPr>
          <a:xfrm>
            <a:off x="1752600" y="5181600"/>
            <a:ext cx="609600" cy="381000"/>
            <a:chOff x="624" y="3312"/>
            <a:chExt cx="384" cy="240"/>
          </a:xfrm>
        </p:grpSpPr>
        <p:sp>
          <p:nvSpPr>
            <p:cNvPr id="247851" name="新月形 24785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7852" name="椭圆 24785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7853" name="组合 247852"/>
          <p:cNvGrpSpPr/>
          <p:nvPr/>
        </p:nvGrpSpPr>
        <p:grpSpPr>
          <a:xfrm>
            <a:off x="2971800" y="5943600"/>
            <a:ext cx="609600" cy="381000"/>
            <a:chOff x="624" y="3312"/>
            <a:chExt cx="384" cy="240"/>
          </a:xfrm>
        </p:grpSpPr>
        <p:sp>
          <p:nvSpPr>
            <p:cNvPr id="247854" name="新月形 24785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7855" name="椭圆 24785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7856" name="组合 247855"/>
          <p:cNvGrpSpPr/>
          <p:nvPr/>
        </p:nvGrpSpPr>
        <p:grpSpPr>
          <a:xfrm>
            <a:off x="4191000" y="6096000"/>
            <a:ext cx="609600" cy="381000"/>
            <a:chOff x="624" y="3312"/>
            <a:chExt cx="384" cy="240"/>
          </a:xfrm>
        </p:grpSpPr>
        <p:sp>
          <p:nvSpPr>
            <p:cNvPr id="247857" name="新月形 24785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7858" name="椭圆 24785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7859" name="组合 247858"/>
          <p:cNvGrpSpPr/>
          <p:nvPr/>
        </p:nvGrpSpPr>
        <p:grpSpPr>
          <a:xfrm>
            <a:off x="5410200" y="5943600"/>
            <a:ext cx="609600" cy="381000"/>
            <a:chOff x="624" y="3312"/>
            <a:chExt cx="384" cy="240"/>
          </a:xfrm>
        </p:grpSpPr>
        <p:sp>
          <p:nvSpPr>
            <p:cNvPr id="247860" name="新月形 24785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7861" name="椭圆 24786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7862" name="组合 247861"/>
          <p:cNvGrpSpPr/>
          <p:nvPr/>
        </p:nvGrpSpPr>
        <p:grpSpPr>
          <a:xfrm>
            <a:off x="6629400" y="5638800"/>
            <a:ext cx="609600" cy="381000"/>
            <a:chOff x="624" y="3312"/>
            <a:chExt cx="384" cy="240"/>
          </a:xfrm>
        </p:grpSpPr>
        <p:sp>
          <p:nvSpPr>
            <p:cNvPr id="247863" name="新月形 24786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7864" name="椭圆 24786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7865" name="组合 247864"/>
          <p:cNvGrpSpPr/>
          <p:nvPr/>
        </p:nvGrpSpPr>
        <p:grpSpPr>
          <a:xfrm>
            <a:off x="1752600" y="5638800"/>
            <a:ext cx="609600" cy="381000"/>
            <a:chOff x="624" y="3312"/>
            <a:chExt cx="384" cy="240"/>
          </a:xfrm>
        </p:grpSpPr>
        <p:sp>
          <p:nvSpPr>
            <p:cNvPr id="247866" name="新月形 24786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7867" name="椭圆 24786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7868" name="组合 247867"/>
          <p:cNvGrpSpPr/>
          <p:nvPr/>
        </p:nvGrpSpPr>
        <p:grpSpPr>
          <a:xfrm>
            <a:off x="1143000" y="4953000"/>
            <a:ext cx="609600" cy="381000"/>
            <a:chOff x="624" y="3312"/>
            <a:chExt cx="384" cy="240"/>
          </a:xfrm>
        </p:grpSpPr>
        <p:sp>
          <p:nvSpPr>
            <p:cNvPr id="247869" name="新月形 24786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7870" name="椭圆 24786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7871" name="组合 247870"/>
          <p:cNvGrpSpPr/>
          <p:nvPr/>
        </p:nvGrpSpPr>
        <p:grpSpPr>
          <a:xfrm>
            <a:off x="1143000" y="5410200"/>
            <a:ext cx="609600" cy="381000"/>
            <a:chOff x="624" y="3312"/>
            <a:chExt cx="384" cy="240"/>
          </a:xfrm>
        </p:grpSpPr>
        <p:sp>
          <p:nvSpPr>
            <p:cNvPr id="247872" name="新月形 24787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7873" name="椭圆 24787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7874" name="组合 247873"/>
          <p:cNvGrpSpPr/>
          <p:nvPr/>
        </p:nvGrpSpPr>
        <p:grpSpPr>
          <a:xfrm>
            <a:off x="7239000" y="4953000"/>
            <a:ext cx="609600" cy="381000"/>
            <a:chOff x="624" y="3312"/>
            <a:chExt cx="384" cy="240"/>
          </a:xfrm>
        </p:grpSpPr>
        <p:sp>
          <p:nvSpPr>
            <p:cNvPr id="247875" name="新月形 24787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7876" name="椭圆 24787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7877" name="组合 247876"/>
          <p:cNvGrpSpPr/>
          <p:nvPr/>
        </p:nvGrpSpPr>
        <p:grpSpPr>
          <a:xfrm>
            <a:off x="7239000" y="5410200"/>
            <a:ext cx="609600" cy="381000"/>
            <a:chOff x="624" y="3312"/>
            <a:chExt cx="384" cy="240"/>
          </a:xfrm>
        </p:grpSpPr>
        <p:sp>
          <p:nvSpPr>
            <p:cNvPr id="247878" name="新月形 24787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7879" name="椭圆 24787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sp>
        <p:nvSpPr>
          <p:cNvPr id="247880" name="矩形 247879"/>
          <p:cNvSpPr/>
          <p:nvPr/>
        </p:nvSpPr>
        <p:spPr>
          <a:xfrm>
            <a:off x="914400" y="1438275"/>
            <a:ext cx="2224088" cy="1066800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固定→轮流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干部→员工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7883" name="流程图: 文档 247882"/>
          <p:cNvSpPr/>
          <p:nvPr/>
        </p:nvSpPr>
        <p:spPr>
          <a:xfrm>
            <a:off x="5486400" y="1590675"/>
            <a:ext cx="3048000" cy="1905000"/>
          </a:xfrm>
          <a:prstGeom prst="flowChartDocument">
            <a:avLst/>
          </a:prstGeom>
          <a:solidFill>
            <a:srgbClr val="C0C0C0"/>
          </a:solidFill>
          <a:ln>
            <a:solidFill>
              <a:schemeClr val="tx1"/>
            </a:solidFill>
            <a:miter lim="800000"/>
          </a:ln>
          <a:effectLst>
            <a:outerShdw dist="107763" dir="18900000" algn="ctr">
              <a:schemeClr val="bg2"/>
            </a:outerShdw>
          </a:effectLst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b="1">
                <a:solidFill>
                  <a:schemeClr val="bg2"/>
                </a:solidFill>
                <a:ea typeface="楷体_GB2312" pitchFamily="49" charset="-122"/>
              </a:rPr>
              <a:t>总装线早会轮值表</a:t>
            </a:r>
            <a:endParaRPr b="1">
              <a:solidFill>
                <a:schemeClr val="bg2"/>
              </a:solidFill>
              <a:ea typeface="楷体_GB2312" pitchFamily="49" charset="-122"/>
            </a:endParaRPr>
          </a:p>
          <a:p>
            <a:pPr lvl="0" algn="ctr"/>
            <a:r>
              <a:rPr b="1">
                <a:solidFill>
                  <a:schemeClr val="bg2"/>
                </a:solidFill>
              </a:rPr>
              <a:t>……  ……  ……</a:t>
            </a:r>
            <a:endParaRPr b="1">
              <a:solidFill>
                <a:schemeClr val="bg2"/>
              </a:solidFill>
            </a:endParaRPr>
          </a:p>
          <a:p>
            <a:pPr lvl="0" algn="ctr"/>
            <a:r>
              <a:rPr b="1">
                <a:solidFill>
                  <a:schemeClr val="bg2"/>
                </a:solidFill>
              </a:rPr>
              <a:t>……  ……  ……</a:t>
            </a:r>
            <a:endParaRPr b="1">
              <a:solidFill>
                <a:schemeClr val="bg2"/>
              </a:solidFill>
            </a:endParaRPr>
          </a:p>
        </p:txBody>
      </p:sp>
      <p:sp>
        <p:nvSpPr>
          <p:cNvPr id="247886" name="矩形 247885"/>
          <p:cNvSpPr/>
          <p:nvPr/>
        </p:nvSpPr>
        <p:spPr>
          <a:xfrm>
            <a:off x="838200" y="2581275"/>
            <a:ext cx="2209800" cy="1076325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32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早会不是</a:t>
            </a:r>
            <a:endParaRPr sz="3200" b="1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 algn="ctr"/>
            <a:r>
              <a:rPr sz="32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请客吃饭</a:t>
            </a:r>
            <a:endParaRPr sz="3200" b="1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247890" name="组合 247889"/>
          <p:cNvGrpSpPr/>
          <p:nvPr/>
        </p:nvGrpSpPr>
        <p:grpSpPr>
          <a:xfrm>
            <a:off x="0" y="225425"/>
            <a:ext cx="9144000" cy="536575"/>
            <a:chOff x="0" y="142"/>
            <a:chExt cx="5760" cy="338"/>
          </a:xfrm>
        </p:grpSpPr>
        <p:sp>
          <p:nvSpPr>
            <p:cNvPr id="247891" name="矩形 247890"/>
            <p:cNvSpPr/>
            <p:nvPr/>
          </p:nvSpPr>
          <p:spPr>
            <a:xfrm>
              <a:off x="192" y="142"/>
              <a:ext cx="116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endParaRPr sz="20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47892" name="直接连接符 247891"/>
            <p:cNvCxnSpPr/>
            <p:nvPr/>
          </p:nvCxnSpPr>
          <p:spPr>
            <a:xfrm>
              <a:off x="0" y="480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  <p:sp>
        <p:nvSpPr>
          <p:cNvPr id="247893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47894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266" name="组合 267265"/>
          <p:cNvGrpSpPr/>
          <p:nvPr/>
        </p:nvGrpSpPr>
        <p:grpSpPr>
          <a:xfrm>
            <a:off x="2362200" y="5334000"/>
            <a:ext cx="609600" cy="381000"/>
            <a:chOff x="624" y="3312"/>
            <a:chExt cx="384" cy="240"/>
          </a:xfrm>
        </p:grpSpPr>
        <p:sp>
          <p:nvSpPr>
            <p:cNvPr id="267267" name="新月形 26726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7268" name="椭圆 26726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7269" name="组合 267268"/>
          <p:cNvGrpSpPr/>
          <p:nvPr/>
        </p:nvGrpSpPr>
        <p:grpSpPr>
          <a:xfrm>
            <a:off x="3581400" y="5562600"/>
            <a:ext cx="609600" cy="381000"/>
            <a:chOff x="624" y="3312"/>
            <a:chExt cx="384" cy="240"/>
          </a:xfrm>
        </p:grpSpPr>
        <p:sp>
          <p:nvSpPr>
            <p:cNvPr id="267270" name="新月形 26726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7271" name="椭圆 26727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7272" name="组合 267271"/>
          <p:cNvGrpSpPr/>
          <p:nvPr/>
        </p:nvGrpSpPr>
        <p:grpSpPr>
          <a:xfrm>
            <a:off x="4800600" y="5562600"/>
            <a:ext cx="609600" cy="381000"/>
            <a:chOff x="624" y="3312"/>
            <a:chExt cx="384" cy="240"/>
          </a:xfrm>
        </p:grpSpPr>
        <p:sp>
          <p:nvSpPr>
            <p:cNvPr id="267273" name="新月形 26727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7274" name="椭圆 26727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7275" name="组合 267274"/>
          <p:cNvGrpSpPr/>
          <p:nvPr/>
        </p:nvGrpSpPr>
        <p:grpSpPr>
          <a:xfrm>
            <a:off x="6019800" y="5334000"/>
            <a:ext cx="609600" cy="381000"/>
            <a:chOff x="624" y="3312"/>
            <a:chExt cx="384" cy="240"/>
          </a:xfrm>
        </p:grpSpPr>
        <p:sp>
          <p:nvSpPr>
            <p:cNvPr id="267276" name="新月形 26727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7277" name="椭圆 26727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7278" name="组合 267277"/>
          <p:cNvGrpSpPr/>
          <p:nvPr/>
        </p:nvGrpSpPr>
        <p:grpSpPr>
          <a:xfrm>
            <a:off x="2362200" y="5791200"/>
            <a:ext cx="609600" cy="381000"/>
            <a:chOff x="624" y="3312"/>
            <a:chExt cx="384" cy="240"/>
          </a:xfrm>
        </p:grpSpPr>
        <p:sp>
          <p:nvSpPr>
            <p:cNvPr id="267279" name="新月形 26727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7280" name="椭圆 26727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7281" name="组合 267280"/>
          <p:cNvGrpSpPr/>
          <p:nvPr/>
        </p:nvGrpSpPr>
        <p:grpSpPr>
          <a:xfrm>
            <a:off x="3581400" y="6019800"/>
            <a:ext cx="609600" cy="381000"/>
            <a:chOff x="624" y="3312"/>
            <a:chExt cx="384" cy="240"/>
          </a:xfrm>
        </p:grpSpPr>
        <p:sp>
          <p:nvSpPr>
            <p:cNvPr id="267282" name="新月形 26728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7283" name="椭圆 26728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7284" name="组合 267283"/>
          <p:cNvGrpSpPr/>
          <p:nvPr/>
        </p:nvGrpSpPr>
        <p:grpSpPr>
          <a:xfrm>
            <a:off x="4800600" y="6019800"/>
            <a:ext cx="609600" cy="381000"/>
            <a:chOff x="624" y="3312"/>
            <a:chExt cx="384" cy="240"/>
          </a:xfrm>
        </p:grpSpPr>
        <p:sp>
          <p:nvSpPr>
            <p:cNvPr id="267285" name="新月形 26728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7286" name="椭圆 26728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7287" name="组合 267286"/>
          <p:cNvGrpSpPr/>
          <p:nvPr/>
        </p:nvGrpSpPr>
        <p:grpSpPr>
          <a:xfrm>
            <a:off x="6019800" y="5791200"/>
            <a:ext cx="609600" cy="381000"/>
            <a:chOff x="624" y="3312"/>
            <a:chExt cx="384" cy="240"/>
          </a:xfrm>
        </p:grpSpPr>
        <p:sp>
          <p:nvSpPr>
            <p:cNvPr id="267288" name="新月形 26728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7289" name="椭圆 26728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7290" name="组合 267289"/>
          <p:cNvGrpSpPr/>
          <p:nvPr/>
        </p:nvGrpSpPr>
        <p:grpSpPr>
          <a:xfrm>
            <a:off x="4189412" y="4189412"/>
            <a:ext cx="609600" cy="381000"/>
            <a:chOff x="2639" y="2639"/>
            <a:chExt cx="384" cy="240"/>
          </a:xfrm>
        </p:grpSpPr>
        <p:sp>
          <p:nvSpPr>
            <p:cNvPr id="267291" name="新月形 267290"/>
            <p:cNvSpPr/>
            <p:nvPr/>
          </p:nvSpPr>
          <p:spPr>
            <a:xfrm rot="5400000">
              <a:off x="2735" y="2543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7292" name="椭圆 267291"/>
            <p:cNvSpPr/>
            <p:nvPr/>
          </p:nvSpPr>
          <p:spPr>
            <a:xfrm rot="10800000">
              <a:off x="2735" y="2687"/>
              <a:ext cx="192" cy="19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7293" name="组合 267292"/>
          <p:cNvGrpSpPr/>
          <p:nvPr/>
        </p:nvGrpSpPr>
        <p:grpSpPr>
          <a:xfrm>
            <a:off x="2971800" y="5486400"/>
            <a:ext cx="609600" cy="381000"/>
            <a:chOff x="624" y="3312"/>
            <a:chExt cx="384" cy="240"/>
          </a:xfrm>
        </p:grpSpPr>
        <p:sp>
          <p:nvSpPr>
            <p:cNvPr id="267294" name="新月形 26729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7295" name="椭圆 26729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7296" name="组合 267295"/>
          <p:cNvGrpSpPr/>
          <p:nvPr/>
        </p:nvGrpSpPr>
        <p:grpSpPr>
          <a:xfrm>
            <a:off x="4191000" y="5638800"/>
            <a:ext cx="609600" cy="381000"/>
            <a:chOff x="624" y="3312"/>
            <a:chExt cx="384" cy="240"/>
          </a:xfrm>
        </p:grpSpPr>
        <p:sp>
          <p:nvSpPr>
            <p:cNvPr id="267297" name="新月形 26729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7298" name="椭圆 26729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7299" name="组合 267298"/>
          <p:cNvGrpSpPr/>
          <p:nvPr/>
        </p:nvGrpSpPr>
        <p:grpSpPr>
          <a:xfrm>
            <a:off x="5410200" y="5486400"/>
            <a:ext cx="609600" cy="381000"/>
            <a:chOff x="624" y="3312"/>
            <a:chExt cx="384" cy="240"/>
          </a:xfrm>
        </p:grpSpPr>
        <p:sp>
          <p:nvSpPr>
            <p:cNvPr id="267300" name="新月形 26729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7301" name="椭圆 26730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7302" name="组合 267301"/>
          <p:cNvGrpSpPr/>
          <p:nvPr/>
        </p:nvGrpSpPr>
        <p:grpSpPr>
          <a:xfrm>
            <a:off x="6629400" y="5181600"/>
            <a:ext cx="609600" cy="381000"/>
            <a:chOff x="624" y="3312"/>
            <a:chExt cx="384" cy="240"/>
          </a:xfrm>
        </p:grpSpPr>
        <p:sp>
          <p:nvSpPr>
            <p:cNvPr id="267303" name="新月形 26730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7304" name="椭圆 26730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7305" name="组合 267304"/>
          <p:cNvGrpSpPr/>
          <p:nvPr/>
        </p:nvGrpSpPr>
        <p:grpSpPr>
          <a:xfrm>
            <a:off x="1752600" y="5181600"/>
            <a:ext cx="609600" cy="381000"/>
            <a:chOff x="624" y="3312"/>
            <a:chExt cx="384" cy="240"/>
          </a:xfrm>
        </p:grpSpPr>
        <p:sp>
          <p:nvSpPr>
            <p:cNvPr id="267306" name="新月形 26730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7307" name="椭圆 26730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7308" name="组合 267307"/>
          <p:cNvGrpSpPr/>
          <p:nvPr/>
        </p:nvGrpSpPr>
        <p:grpSpPr>
          <a:xfrm>
            <a:off x="2971800" y="5943600"/>
            <a:ext cx="609600" cy="381000"/>
            <a:chOff x="624" y="3312"/>
            <a:chExt cx="384" cy="240"/>
          </a:xfrm>
        </p:grpSpPr>
        <p:sp>
          <p:nvSpPr>
            <p:cNvPr id="267309" name="新月形 26730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7310" name="椭圆 26730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7311" name="组合 267310"/>
          <p:cNvGrpSpPr/>
          <p:nvPr/>
        </p:nvGrpSpPr>
        <p:grpSpPr>
          <a:xfrm>
            <a:off x="4191000" y="6096000"/>
            <a:ext cx="609600" cy="381000"/>
            <a:chOff x="624" y="3312"/>
            <a:chExt cx="384" cy="240"/>
          </a:xfrm>
        </p:grpSpPr>
        <p:sp>
          <p:nvSpPr>
            <p:cNvPr id="267312" name="新月形 26731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7313" name="椭圆 26731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7314" name="组合 267313"/>
          <p:cNvGrpSpPr/>
          <p:nvPr/>
        </p:nvGrpSpPr>
        <p:grpSpPr>
          <a:xfrm>
            <a:off x="5410200" y="5943600"/>
            <a:ext cx="609600" cy="381000"/>
            <a:chOff x="624" y="3312"/>
            <a:chExt cx="384" cy="240"/>
          </a:xfrm>
        </p:grpSpPr>
        <p:sp>
          <p:nvSpPr>
            <p:cNvPr id="267315" name="新月形 26731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7316" name="椭圆 26731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7317" name="组合 267316"/>
          <p:cNvGrpSpPr/>
          <p:nvPr/>
        </p:nvGrpSpPr>
        <p:grpSpPr>
          <a:xfrm>
            <a:off x="6629400" y="5638800"/>
            <a:ext cx="609600" cy="381000"/>
            <a:chOff x="624" y="3312"/>
            <a:chExt cx="384" cy="240"/>
          </a:xfrm>
        </p:grpSpPr>
        <p:sp>
          <p:nvSpPr>
            <p:cNvPr id="267318" name="新月形 26731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7319" name="椭圆 26731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7320" name="组合 267319"/>
          <p:cNvGrpSpPr/>
          <p:nvPr/>
        </p:nvGrpSpPr>
        <p:grpSpPr>
          <a:xfrm>
            <a:off x="1752600" y="5638800"/>
            <a:ext cx="609600" cy="381000"/>
            <a:chOff x="624" y="3312"/>
            <a:chExt cx="384" cy="240"/>
          </a:xfrm>
        </p:grpSpPr>
        <p:sp>
          <p:nvSpPr>
            <p:cNvPr id="267321" name="新月形 26732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7322" name="椭圆 26732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7323" name="组合 267322"/>
          <p:cNvGrpSpPr/>
          <p:nvPr/>
        </p:nvGrpSpPr>
        <p:grpSpPr>
          <a:xfrm>
            <a:off x="1143000" y="4953000"/>
            <a:ext cx="609600" cy="381000"/>
            <a:chOff x="624" y="3312"/>
            <a:chExt cx="384" cy="240"/>
          </a:xfrm>
        </p:grpSpPr>
        <p:sp>
          <p:nvSpPr>
            <p:cNvPr id="267324" name="新月形 26732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7325" name="椭圆 26732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7326" name="组合 267325"/>
          <p:cNvGrpSpPr/>
          <p:nvPr/>
        </p:nvGrpSpPr>
        <p:grpSpPr>
          <a:xfrm>
            <a:off x="1143000" y="5410200"/>
            <a:ext cx="609600" cy="381000"/>
            <a:chOff x="624" y="3312"/>
            <a:chExt cx="384" cy="240"/>
          </a:xfrm>
        </p:grpSpPr>
        <p:sp>
          <p:nvSpPr>
            <p:cNvPr id="267327" name="新月形 26732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7328" name="椭圆 26732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7329" name="组合 267328"/>
          <p:cNvGrpSpPr/>
          <p:nvPr/>
        </p:nvGrpSpPr>
        <p:grpSpPr>
          <a:xfrm>
            <a:off x="7239000" y="4953000"/>
            <a:ext cx="609600" cy="381000"/>
            <a:chOff x="624" y="3312"/>
            <a:chExt cx="384" cy="240"/>
          </a:xfrm>
        </p:grpSpPr>
        <p:sp>
          <p:nvSpPr>
            <p:cNvPr id="267330" name="新月形 26732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7331" name="椭圆 26733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7332" name="组合 267331"/>
          <p:cNvGrpSpPr/>
          <p:nvPr/>
        </p:nvGrpSpPr>
        <p:grpSpPr>
          <a:xfrm>
            <a:off x="7239000" y="5410200"/>
            <a:ext cx="609600" cy="381000"/>
            <a:chOff x="624" y="3312"/>
            <a:chExt cx="384" cy="240"/>
          </a:xfrm>
        </p:grpSpPr>
        <p:sp>
          <p:nvSpPr>
            <p:cNvPr id="267333" name="新月形 26733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7334" name="椭圆 26733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sp>
        <p:nvSpPr>
          <p:cNvPr id="267335" name="矩形 267334"/>
          <p:cNvSpPr/>
          <p:nvPr/>
        </p:nvSpPr>
        <p:spPr>
          <a:xfrm>
            <a:off x="685800" y="1084262"/>
            <a:ext cx="3652838" cy="579438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5、主持早会的要点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7336" name="矩形 267335"/>
          <p:cNvSpPr/>
          <p:nvPr/>
        </p:nvSpPr>
        <p:spPr>
          <a:xfrm>
            <a:off x="5038725" y="2020888"/>
            <a:ext cx="3013075" cy="2041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chemeClr val="hlink"/>
                </a:solidFill>
                <a:latin typeface="Arial" panose="020B0604020202020204" pitchFamily="34" charset="0"/>
                <a:ea typeface="楷体_GB2312" pitchFamily="49" charset="-122"/>
              </a:rPr>
              <a:t>      </a:t>
            </a:r>
            <a:r>
              <a:rPr sz="3200" b="1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☆</a:t>
            </a:r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 镇定大方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chemeClr val="hlink"/>
                </a:solidFill>
                <a:latin typeface="Arial" panose="020B0604020202020204" pitchFamily="34" charset="0"/>
                <a:ea typeface="楷体_GB2312" pitchFamily="49" charset="-122"/>
              </a:rPr>
              <a:t>    </a:t>
            </a:r>
            <a:r>
              <a:rPr sz="3200" b="1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☆</a:t>
            </a:r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 吐字清晰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chemeClr val="hlink"/>
                </a:solidFill>
                <a:latin typeface="Arial" panose="020B0604020202020204" pitchFamily="34" charset="0"/>
                <a:ea typeface="楷体_GB2312" pitchFamily="49" charset="-122"/>
              </a:rPr>
              <a:t>  </a:t>
            </a:r>
            <a:r>
              <a:rPr sz="3200" b="1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☆</a:t>
            </a:r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 声音宏亮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☆</a:t>
            </a:r>
            <a:r>
              <a:rPr sz="32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 要点明确</a:t>
            </a:r>
            <a:endParaRPr sz="32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cxnSp>
        <p:nvCxnSpPr>
          <p:cNvPr id="267337" name="直接连接符 267336"/>
          <p:cNvCxnSpPr/>
          <p:nvPr/>
        </p:nvCxnSpPr>
        <p:spPr>
          <a:xfrm flipH="1">
            <a:off x="4495800" y="4648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miter lim="800000"/>
          </a:ln>
        </p:spPr>
      </p:cxnSp>
      <p:cxnSp>
        <p:nvCxnSpPr>
          <p:cNvPr id="267338" name="直接连接符 267337"/>
          <p:cNvCxnSpPr/>
          <p:nvPr/>
        </p:nvCxnSpPr>
        <p:spPr>
          <a:xfrm flipH="1">
            <a:off x="4038600" y="4648200"/>
            <a:ext cx="15240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miter lim="800000"/>
          </a:ln>
        </p:spPr>
      </p:cxnSp>
      <p:cxnSp>
        <p:nvCxnSpPr>
          <p:cNvPr id="267339" name="直接连接符 267338"/>
          <p:cNvCxnSpPr/>
          <p:nvPr/>
        </p:nvCxnSpPr>
        <p:spPr>
          <a:xfrm>
            <a:off x="4800600" y="46482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miter lim="800000"/>
          </a:ln>
        </p:spPr>
      </p:cxnSp>
      <p:grpSp>
        <p:nvGrpSpPr>
          <p:cNvPr id="267343" name="组合 267342"/>
          <p:cNvGrpSpPr/>
          <p:nvPr/>
        </p:nvGrpSpPr>
        <p:grpSpPr>
          <a:xfrm>
            <a:off x="0" y="225425"/>
            <a:ext cx="9144000" cy="536575"/>
            <a:chOff x="0" y="142"/>
            <a:chExt cx="5760" cy="338"/>
          </a:xfrm>
        </p:grpSpPr>
        <p:sp>
          <p:nvSpPr>
            <p:cNvPr id="267344" name="矩形 267343"/>
            <p:cNvSpPr/>
            <p:nvPr/>
          </p:nvSpPr>
          <p:spPr>
            <a:xfrm>
              <a:off x="192" y="142"/>
              <a:ext cx="116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endParaRPr sz="20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67345" name="直接连接符 267344"/>
            <p:cNvCxnSpPr/>
            <p:nvPr/>
          </p:nvCxnSpPr>
          <p:spPr>
            <a:xfrm>
              <a:off x="0" y="480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  <p:sp>
        <p:nvSpPr>
          <p:cNvPr id="267346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67347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338" name="组合 270337"/>
          <p:cNvGrpSpPr/>
          <p:nvPr/>
        </p:nvGrpSpPr>
        <p:grpSpPr>
          <a:xfrm>
            <a:off x="2362200" y="5334000"/>
            <a:ext cx="609600" cy="381000"/>
            <a:chOff x="624" y="3312"/>
            <a:chExt cx="384" cy="240"/>
          </a:xfrm>
        </p:grpSpPr>
        <p:sp>
          <p:nvSpPr>
            <p:cNvPr id="270339" name="新月形 27033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70340" name="椭圆 27033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70341" name="组合 270340"/>
          <p:cNvGrpSpPr/>
          <p:nvPr/>
        </p:nvGrpSpPr>
        <p:grpSpPr>
          <a:xfrm>
            <a:off x="3581400" y="5562600"/>
            <a:ext cx="609600" cy="381000"/>
            <a:chOff x="624" y="3312"/>
            <a:chExt cx="384" cy="240"/>
          </a:xfrm>
        </p:grpSpPr>
        <p:sp>
          <p:nvSpPr>
            <p:cNvPr id="270342" name="新月形 27034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70343" name="椭圆 27034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70344" name="组合 270343"/>
          <p:cNvGrpSpPr/>
          <p:nvPr/>
        </p:nvGrpSpPr>
        <p:grpSpPr>
          <a:xfrm>
            <a:off x="4800600" y="5562600"/>
            <a:ext cx="609600" cy="381000"/>
            <a:chOff x="624" y="3312"/>
            <a:chExt cx="384" cy="240"/>
          </a:xfrm>
        </p:grpSpPr>
        <p:sp>
          <p:nvSpPr>
            <p:cNvPr id="270345" name="新月形 27034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70346" name="椭圆 27034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70347" name="组合 270346"/>
          <p:cNvGrpSpPr/>
          <p:nvPr/>
        </p:nvGrpSpPr>
        <p:grpSpPr>
          <a:xfrm>
            <a:off x="6019800" y="5334000"/>
            <a:ext cx="609600" cy="381000"/>
            <a:chOff x="624" y="3312"/>
            <a:chExt cx="384" cy="240"/>
          </a:xfrm>
        </p:grpSpPr>
        <p:sp>
          <p:nvSpPr>
            <p:cNvPr id="270348" name="新月形 27034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70349" name="椭圆 27034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70350" name="组合 270349"/>
          <p:cNvGrpSpPr/>
          <p:nvPr/>
        </p:nvGrpSpPr>
        <p:grpSpPr>
          <a:xfrm>
            <a:off x="2362200" y="5791200"/>
            <a:ext cx="609600" cy="381000"/>
            <a:chOff x="624" y="3312"/>
            <a:chExt cx="384" cy="240"/>
          </a:xfrm>
        </p:grpSpPr>
        <p:sp>
          <p:nvSpPr>
            <p:cNvPr id="270351" name="新月形 27035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70352" name="椭圆 27035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70353" name="组合 270352"/>
          <p:cNvGrpSpPr/>
          <p:nvPr/>
        </p:nvGrpSpPr>
        <p:grpSpPr>
          <a:xfrm>
            <a:off x="3581400" y="6019800"/>
            <a:ext cx="609600" cy="381000"/>
            <a:chOff x="624" y="3312"/>
            <a:chExt cx="384" cy="240"/>
          </a:xfrm>
        </p:grpSpPr>
        <p:sp>
          <p:nvSpPr>
            <p:cNvPr id="270354" name="新月形 27035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70355" name="椭圆 27035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70356" name="组合 270355"/>
          <p:cNvGrpSpPr/>
          <p:nvPr/>
        </p:nvGrpSpPr>
        <p:grpSpPr>
          <a:xfrm>
            <a:off x="4800600" y="6019800"/>
            <a:ext cx="609600" cy="381000"/>
            <a:chOff x="624" y="3312"/>
            <a:chExt cx="384" cy="240"/>
          </a:xfrm>
        </p:grpSpPr>
        <p:sp>
          <p:nvSpPr>
            <p:cNvPr id="270357" name="新月形 27035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70358" name="椭圆 27035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70359" name="组合 270358"/>
          <p:cNvGrpSpPr/>
          <p:nvPr/>
        </p:nvGrpSpPr>
        <p:grpSpPr>
          <a:xfrm>
            <a:off x="6019800" y="5791200"/>
            <a:ext cx="609600" cy="381000"/>
            <a:chOff x="624" y="3312"/>
            <a:chExt cx="384" cy="240"/>
          </a:xfrm>
        </p:grpSpPr>
        <p:sp>
          <p:nvSpPr>
            <p:cNvPr id="270360" name="新月形 27035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70361" name="椭圆 27036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70362" name="组合 270361"/>
          <p:cNvGrpSpPr/>
          <p:nvPr/>
        </p:nvGrpSpPr>
        <p:grpSpPr>
          <a:xfrm>
            <a:off x="4189412" y="4189412"/>
            <a:ext cx="609600" cy="381000"/>
            <a:chOff x="2639" y="2639"/>
            <a:chExt cx="384" cy="240"/>
          </a:xfrm>
        </p:grpSpPr>
        <p:sp>
          <p:nvSpPr>
            <p:cNvPr id="270363" name="新月形 270362"/>
            <p:cNvSpPr/>
            <p:nvPr/>
          </p:nvSpPr>
          <p:spPr>
            <a:xfrm rot="5400000">
              <a:off x="2735" y="2543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70364" name="椭圆 270363"/>
            <p:cNvSpPr/>
            <p:nvPr/>
          </p:nvSpPr>
          <p:spPr>
            <a:xfrm rot="10800000">
              <a:off x="2735" y="2687"/>
              <a:ext cx="192" cy="19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70365" name="组合 270364"/>
          <p:cNvGrpSpPr/>
          <p:nvPr/>
        </p:nvGrpSpPr>
        <p:grpSpPr>
          <a:xfrm>
            <a:off x="2971800" y="5486400"/>
            <a:ext cx="609600" cy="381000"/>
            <a:chOff x="624" y="3312"/>
            <a:chExt cx="384" cy="240"/>
          </a:xfrm>
        </p:grpSpPr>
        <p:sp>
          <p:nvSpPr>
            <p:cNvPr id="270366" name="新月形 27036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70367" name="椭圆 27036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70368" name="组合 270367"/>
          <p:cNvGrpSpPr/>
          <p:nvPr/>
        </p:nvGrpSpPr>
        <p:grpSpPr>
          <a:xfrm>
            <a:off x="4191000" y="5638800"/>
            <a:ext cx="609600" cy="381000"/>
            <a:chOff x="624" y="3312"/>
            <a:chExt cx="384" cy="240"/>
          </a:xfrm>
        </p:grpSpPr>
        <p:sp>
          <p:nvSpPr>
            <p:cNvPr id="270369" name="新月形 27036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70370" name="椭圆 27036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70371" name="组合 270370"/>
          <p:cNvGrpSpPr/>
          <p:nvPr/>
        </p:nvGrpSpPr>
        <p:grpSpPr>
          <a:xfrm>
            <a:off x="5410200" y="5486400"/>
            <a:ext cx="609600" cy="381000"/>
            <a:chOff x="624" y="3312"/>
            <a:chExt cx="384" cy="240"/>
          </a:xfrm>
        </p:grpSpPr>
        <p:sp>
          <p:nvSpPr>
            <p:cNvPr id="270372" name="新月形 27037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70373" name="椭圆 27037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70374" name="组合 270373"/>
          <p:cNvGrpSpPr/>
          <p:nvPr/>
        </p:nvGrpSpPr>
        <p:grpSpPr>
          <a:xfrm>
            <a:off x="6629400" y="5181600"/>
            <a:ext cx="609600" cy="381000"/>
            <a:chOff x="624" y="3312"/>
            <a:chExt cx="384" cy="240"/>
          </a:xfrm>
        </p:grpSpPr>
        <p:sp>
          <p:nvSpPr>
            <p:cNvPr id="270375" name="新月形 27037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70376" name="椭圆 27037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70377" name="组合 270376"/>
          <p:cNvGrpSpPr/>
          <p:nvPr/>
        </p:nvGrpSpPr>
        <p:grpSpPr>
          <a:xfrm>
            <a:off x="1752600" y="5181600"/>
            <a:ext cx="609600" cy="381000"/>
            <a:chOff x="624" y="3312"/>
            <a:chExt cx="384" cy="240"/>
          </a:xfrm>
        </p:grpSpPr>
        <p:sp>
          <p:nvSpPr>
            <p:cNvPr id="270378" name="新月形 27037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70379" name="椭圆 27037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70380" name="组合 270379"/>
          <p:cNvGrpSpPr/>
          <p:nvPr/>
        </p:nvGrpSpPr>
        <p:grpSpPr>
          <a:xfrm>
            <a:off x="2971800" y="5943600"/>
            <a:ext cx="609600" cy="381000"/>
            <a:chOff x="624" y="3312"/>
            <a:chExt cx="384" cy="240"/>
          </a:xfrm>
        </p:grpSpPr>
        <p:sp>
          <p:nvSpPr>
            <p:cNvPr id="270381" name="新月形 27038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70382" name="椭圆 27038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70383" name="组合 270382"/>
          <p:cNvGrpSpPr/>
          <p:nvPr/>
        </p:nvGrpSpPr>
        <p:grpSpPr>
          <a:xfrm>
            <a:off x="4191000" y="6096000"/>
            <a:ext cx="609600" cy="381000"/>
            <a:chOff x="624" y="3312"/>
            <a:chExt cx="384" cy="240"/>
          </a:xfrm>
        </p:grpSpPr>
        <p:sp>
          <p:nvSpPr>
            <p:cNvPr id="270384" name="新月形 27038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70385" name="椭圆 27038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70386" name="组合 270385"/>
          <p:cNvGrpSpPr/>
          <p:nvPr/>
        </p:nvGrpSpPr>
        <p:grpSpPr>
          <a:xfrm>
            <a:off x="5410200" y="5943600"/>
            <a:ext cx="609600" cy="381000"/>
            <a:chOff x="624" y="3312"/>
            <a:chExt cx="384" cy="240"/>
          </a:xfrm>
        </p:grpSpPr>
        <p:sp>
          <p:nvSpPr>
            <p:cNvPr id="270387" name="新月形 27038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70388" name="椭圆 27038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70389" name="组合 270388"/>
          <p:cNvGrpSpPr/>
          <p:nvPr/>
        </p:nvGrpSpPr>
        <p:grpSpPr>
          <a:xfrm>
            <a:off x="6629400" y="5638800"/>
            <a:ext cx="609600" cy="381000"/>
            <a:chOff x="624" y="3312"/>
            <a:chExt cx="384" cy="240"/>
          </a:xfrm>
        </p:grpSpPr>
        <p:sp>
          <p:nvSpPr>
            <p:cNvPr id="270390" name="新月形 27038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70391" name="椭圆 27039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70392" name="组合 270391"/>
          <p:cNvGrpSpPr/>
          <p:nvPr/>
        </p:nvGrpSpPr>
        <p:grpSpPr>
          <a:xfrm>
            <a:off x="1752600" y="5638800"/>
            <a:ext cx="609600" cy="381000"/>
            <a:chOff x="624" y="3312"/>
            <a:chExt cx="384" cy="240"/>
          </a:xfrm>
        </p:grpSpPr>
        <p:sp>
          <p:nvSpPr>
            <p:cNvPr id="270393" name="新月形 27039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70394" name="椭圆 27039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70395" name="组合 270394"/>
          <p:cNvGrpSpPr/>
          <p:nvPr/>
        </p:nvGrpSpPr>
        <p:grpSpPr>
          <a:xfrm>
            <a:off x="1143000" y="4953000"/>
            <a:ext cx="609600" cy="381000"/>
            <a:chOff x="624" y="3312"/>
            <a:chExt cx="384" cy="240"/>
          </a:xfrm>
        </p:grpSpPr>
        <p:sp>
          <p:nvSpPr>
            <p:cNvPr id="270396" name="新月形 27039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70397" name="椭圆 27039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70398" name="组合 270397"/>
          <p:cNvGrpSpPr/>
          <p:nvPr/>
        </p:nvGrpSpPr>
        <p:grpSpPr>
          <a:xfrm>
            <a:off x="1143000" y="5410200"/>
            <a:ext cx="609600" cy="381000"/>
            <a:chOff x="624" y="3312"/>
            <a:chExt cx="384" cy="240"/>
          </a:xfrm>
        </p:grpSpPr>
        <p:sp>
          <p:nvSpPr>
            <p:cNvPr id="270399" name="新月形 27039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70400" name="椭圆 27039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70401" name="组合 270400"/>
          <p:cNvGrpSpPr/>
          <p:nvPr/>
        </p:nvGrpSpPr>
        <p:grpSpPr>
          <a:xfrm>
            <a:off x="7239000" y="4953000"/>
            <a:ext cx="609600" cy="381000"/>
            <a:chOff x="624" y="3312"/>
            <a:chExt cx="384" cy="240"/>
          </a:xfrm>
        </p:grpSpPr>
        <p:sp>
          <p:nvSpPr>
            <p:cNvPr id="270402" name="新月形 27040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70403" name="椭圆 27040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70404" name="组合 270403"/>
          <p:cNvGrpSpPr/>
          <p:nvPr/>
        </p:nvGrpSpPr>
        <p:grpSpPr>
          <a:xfrm>
            <a:off x="7239000" y="5410200"/>
            <a:ext cx="609600" cy="381000"/>
            <a:chOff x="624" y="3312"/>
            <a:chExt cx="384" cy="240"/>
          </a:xfrm>
        </p:grpSpPr>
        <p:sp>
          <p:nvSpPr>
            <p:cNvPr id="270405" name="新月形 27040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70406" name="椭圆 27040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sp>
        <p:nvSpPr>
          <p:cNvPr id="270407" name="矩形 270406"/>
          <p:cNvSpPr/>
          <p:nvPr/>
        </p:nvSpPr>
        <p:spPr>
          <a:xfrm>
            <a:off x="685800" y="1250950"/>
            <a:ext cx="3244850" cy="579438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6、部门综合早会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70408" name="矩形 270407"/>
          <p:cNvSpPr/>
          <p:nvPr/>
        </p:nvSpPr>
        <p:spPr>
          <a:xfrm>
            <a:off x="5137150" y="2908300"/>
            <a:ext cx="3373438" cy="1800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2800" b="1">
                <a:solidFill>
                  <a:schemeClr val="hlink"/>
                </a:solidFill>
                <a:latin typeface="Arial" panose="020B0604020202020204" pitchFamily="34" charset="0"/>
                <a:ea typeface="楷体_GB2312" pitchFamily="49" charset="-122"/>
              </a:rPr>
              <a:t>      </a:t>
            </a:r>
            <a:r>
              <a:rPr sz="2800" b="1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☆</a:t>
            </a:r>
            <a:r>
              <a:rPr sz="28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 月度工作总结</a:t>
            </a:r>
            <a:endParaRPr sz="28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2800" b="1">
                <a:solidFill>
                  <a:schemeClr val="hlink"/>
                </a:solidFill>
                <a:latin typeface="Arial" panose="020B0604020202020204" pitchFamily="34" charset="0"/>
                <a:ea typeface="楷体_GB2312" pitchFamily="49" charset="-122"/>
              </a:rPr>
              <a:t>    </a:t>
            </a:r>
            <a:r>
              <a:rPr sz="2800" b="1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☆</a:t>
            </a:r>
            <a:r>
              <a:rPr sz="2800" b="1">
                <a:solidFill>
                  <a:schemeClr val="hlink"/>
                </a:solidFill>
                <a:latin typeface="Arial" panose="020B0604020202020204" pitchFamily="34" charset="0"/>
                <a:ea typeface="楷体_GB2312" pitchFamily="49" charset="-122"/>
              </a:rPr>
              <a:t> </a:t>
            </a:r>
            <a:r>
              <a:rPr sz="28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次月努力方向</a:t>
            </a:r>
            <a:endParaRPr sz="28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2800" b="1">
                <a:solidFill>
                  <a:schemeClr val="hlink"/>
                </a:solidFill>
                <a:latin typeface="Arial" panose="020B0604020202020204" pitchFamily="34" charset="0"/>
                <a:ea typeface="楷体_GB2312" pitchFamily="49" charset="-122"/>
              </a:rPr>
              <a:t>  </a:t>
            </a:r>
            <a:r>
              <a:rPr sz="2800" b="1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☆</a:t>
            </a:r>
            <a:r>
              <a:rPr sz="2800" b="1">
                <a:solidFill>
                  <a:schemeClr val="hlink"/>
                </a:solidFill>
                <a:latin typeface="Arial" panose="020B0604020202020204" pitchFamily="34" charset="0"/>
                <a:ea typeface="楷体_GB2312" pitchFamily="49" charset="-122"/>
              </a:rPr>
              <a:t> </a:t>
            </a:r>
            <a:r>
              <a:rPr sz="28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月度奖罚</a:t>
            </a:r>
            <a:endParaRPr sz="28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sz="2800" b="1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☆</a:t>
            </a:r>
            <a:r>
              <a:rPr sz="2800"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 要求事项</a:t>
            </a:r>
            <a:endParaRPr sz="2800"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cxnSp>
        <p:nvCxnSpPr>
          <p:cNvPr id="270409" name="直接连接符 270408"/>
          <p:cNvCxnSpPr/>
          <p:nvPr/>
        </p:nvCxnSpPr>
        <p:spPr>
          <a:xfrm flipH="1">
            <a:off x="4495800" y="4648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miter lim="800000"/>
          </a:ln>
        </p:spPr>
      </p:cxnSp>
      <p:cxnSp>
        <p:nvCxnSpPr>
          <p:cNvPr id="270410" name="直接连接符 270409"/>
          <p:cNvCxnSpPr/>
          <p:nvPr/>
        </p:nvCxnSpPr>
        <p:spPr>
          <a:xfrm flipH="1">
            <a:off x="4038600" y="4648200"/>
            <a:ext cx="15240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miter lim="800000"/>
          </a:ln>
        </p:spPr>
      </p:cxnSp>
      <p:cxnSp>
        <p:nvCxnSpPr>
          <p:cNvPr id="270411" name="直接连接符 270410"/>
          <p:cNvCxnSpPr/>
          <p:nvPr/>
        </p:nvCxnSpPr>
        <p:spPr>
          <a:xfrm>
            <a:off x="4800600" y="46482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miter lim="800000"/>
          </a:ln>
        </p:spPr>
      </p:cxnSp>
      <p:sp>
        <p:nvSpPr>
          <p:cNvPr id="270412" name="矩形 270411"/>
          <p:cNvSpPr/>
          <p:nvPr/>
        </p:nvSpPr>
        <p:spPr>
          <a:xfrm>
            <a:off x="1295400" y="2087562"/>
            <a:ext cx="7732712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建议公司和部门每月召开1次全员综合早会</a:t>
            </a:r>
            <a:endParaRPr sz="3200" b="1">
              <a:solidFill>
                <a:srgbClr val="FFFF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270416" name="组合 270415"/>
          <p:cNvGrpSpPr/>
          <p:nvPr/>
        </p:nvGrpSpPr>
        <p:grpSpPr>
          <a:xfrm>
            <a:off x="0" y="225425"/>
            <a:ext cx="9144000" cy="536575"/>
            <a:chOff x="0" y="142"/>
            <a:chExt cx="5760" cy="338"/>
          </a:xfrm>
        </p:grpSpPr>
        <p:sp>
          <p:nvSpPr>
            <p:cNvPr id="270417" name="矩形 270416"/>
            <p:cNvSpPr/>
            <p:nvPr/>
          </p:nvSpPr>
          <p:spPr>
            <a:xfrm>
              <a:off x="192" y="142"/>
              <a:ext cx="116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endParaRPr sz="20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70418" name="直接连接符 270417"/>
            <p:cNvCxnSpPr/>
            <p:nvPr/>
          </p:nvCxnSpPr>
          <p:spPr>
            <a:xfrm>
              <a:off x="0" y="480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  <p:sp>
        <p:nvSpPr>
          <p:cNvPr id="270419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70420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矩形 238593"/>
          <p:cNvSpPr/>
          <p:nvPr/>
        </p:nvSpPr>
        <p:spPr>
          <a:xfrm>
            <a:off x="685800" y="992188"/>
            <a:ext cx="3841750" cy="1066800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五、早会的有效利用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1、礼仪教育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38595" name="组合 238594"/>
          <p:cNvGrpSpPr/>
          <p:nvPr/>
        </p:nvGrpSpPr>
        <p:grpSpPr>
          <a:xfrm>
            <a:off x="2362200" y="5562600"/>
            <a:ext cx="609600" cy="381000"/>
            <a:chOff x="624" y="3312"/>
            <a:chExt cx="384" cy="240"/>
          </a:xfrm>
        </p:grpSpPr>
        <p:sp>
          <p:nvSpPr>
            <p:cNvPr id="238596" name="新月形 23859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8597" name="椭圆 23859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8598" name="组合 238597"/>
          <p:cNvGrpSpPr/>
          <p:nvPr/>
        </p:nvGrpSpPr>
        <p:grpSpPr>
          <a:xfrm>
            <a:off x="3581400" y="5791200"/>
            <a:ext cx="609600" cy="381000"/>
            <a:chOff x="624" y="3312"/>
            <a:chExt cx="384" cy="240"/>
          </a:xfrm>
        </p:grpSpPr>
        <p:sp>
          <p:nvSpPr>
            <p:cNvPr id="238599" name="新月形 23859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8600" name="椭圆 23859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8601" name="组合 238600"/>
          <p:cNvGrpSpPr/>
          <p:nvPr/>
        </p:nvGrpSpPr>
        <p:grpSpPr>
          <a:xfrm>
            <a:off x="4800600" y="5791200"/>
            <a:ext cx="609600" cy="381000"/>
            <a:chOff x="624" y="3312"/>
            <a:chExt cx="384" cy="240"/>
          </a:xfrm>
        </p:grpSpPr>
        <p:sp>
          <p:nvSpPr>
            <p:cNvPr id="238602" name="新月形 23860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8603" name="椭圆 23860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8604" name="组合 238603"/>
          <p:cNvGrpSpPr/>
          <p:nvPr/>
        </p:nvGrpSpPr>
        <p:grpSpPr>
          <a:xfrm>
            <a:off x="6019800" y="5562600"/>
            <a:ext cx="609600" cy="381000"/>
            <a:chOff x="624" y="3312"/>
            <a:chExt cx="384" cy="240"/>
          </a:xfrm>
        </p:grpSpPr>
        <p:sp>
          <p:nvSpPr>
            <p:cNvPr id="238605" name="新月形 23860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8606" name="椭圆 23860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8607" name="组合 238606"/>
          <p:cNvGrpSpPr/>
          <p:nvPr/>
        </p:nvGrpSpPr>
        <p:grpSpPr>
          <a:xfrm>
            <a:off x="2362200" y="6019800"/>
            <a:ext cx="609600" cy="381000"/>
            <a:chOff x="624" y="3312"/>
            <a:chExt cx="384" cy="240"/>
          </a:xfrm>
        </p:grpSpPr>
        <p:sp>
          <p:nvSpPr>
            <p:cNvPr id="238608" name="新月形 23860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8609" name="椭圆 23860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8610" name="组合 238609"/>
          <p:cNvGrpSpPr/>
          <p:nvPr/>
        </p:nvGrpSpPr>
        <p:grpSpPr>
          <a:xfrm>
            <a:off x="3581400" y="6248400"/>
            <a:ext cx="609600" cy="381000"/>
            <a:chOff x="624" y="3312"/>
            <a:chExt cx="384" cy="240"/>
          </a:xfrm>
        </p:grpSpPr>
        <p:sp>
          <p:nvSpPr>
            <p:cNvPr id="238611" name="新月形 23861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8612" name="椭圆 23861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8613" name="组合 238612"/>
          <p:cNvGrpSpPr/>
          <p:nvPr/>
        </p:nvGrpSpPr>
        <p:grpSpPr>
          <a:xfrm>
            <a:off x="4800600" y="6248400"/>
            <a:ext cx="609600" cy="381000"/>
            <a:chOff x="624" y="3312"/>
            <a:chExt cx="384" cy="240"/>
          </a:xfrm>
        </p:grpSpPr>
        <p:sp>
          <p:nvSpPr>
            <p:cNvPr id="238614" name="新月形 23861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8615" name="椭圆 23861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8616" name="组合 238615"/>
          <p:cNvGrpSpPr/>
          <p:nvPr/>
        </p:nvGrpSpPr>
        <p:grpSpPr>
          <a:xfrm>
            <a:off x="6019800" y="6019800"/>
            <a:ext cx="609600" cy="381000"/>
            <a:chOff x="624" y="3312"/>
            <a:chExt cx="384" cy="240"/>
          </a:xfrm>
        </p:grpSpPr>
        <p:sp>
          <p:nvSpPr>
            <p:cNvPr id="238617" name="新月形 23861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8618" name="椭圆 23861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8619" name="组合 238618"/>
          <p:cNvGrpSpPr/>
          <p:nvPr/>
        </p:nvGrpSpPr>
        <p:grpSpPr>
          <a:xfrm>
            <a:off x="4189412" y="4418012"/>
            <a:ext cx="609600" cy="381000"/>
            <a:chOff x="2639" y="2639"/>
            <a:chExt cx="384" cy="240"/>
          </a:xfrm>
        </p:grpSpPr>
        <p:sp>
          <p:nvSpPr>
            <p:cNvPr id="238620" name="新月形 238619"/>
            <p:cNvSpPr/>
            <p:nvPr/>
          </p:nvSpPr>
          <p:spPr>
            <a:xfrm rot="5400000">
              <a:off x="2735" y="2543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chemeClr val="tx1"/>
              </a:solidFill>
              <a:miter lim="800000"/>
            </a:ln>
          </p:spPr>
        </p:sp>
        <p:sp>
          <p:nvSpPr>
            <p:cNvPr id="238621" name="椭圆 238620"/>
            <p:cNvSpPr/>
            <p:nvPr/>
          </p:nvSpPr>
          <p:spPr>
            <a:xfrm rot="10800000">
              <a:off x="2735" y="2687"/>
              <a:ext cx="192" cy="19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miter lim="800000"/>
            </a:ln>
          </p:spPr>
        </p:sp>
      </p:grpSp>
      <p:grpSp>
        <p:nvGrpSpPr>
          <p:cNvPr id="238622" name="组合 238621"/>
          <p:cNvGrpSpPr/>
          <p:nvPr/>
        </p:nvGrpSpPr>
        <p:grpSpPr>
          <a:xfrm>
            <a:off x="2971800" y="5715000"/>
            <a:ext cx="609600" cy="381000"/>
            <a:chOff x="624" y="3312"/>
            <a:chExt cx="384" cy="240"/>
          </a:xfrm>
        </p:grpSpPr>
        <p:sp>
          <p:nvSpPr>
            <p:cNvPr id="238623" name="新月形 23862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8624" name="椭圆 23862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8625" name="组合 238624"/>
          <p:cNvGrpSpPr/>
          <p:nvPr/>
        </p:nvGrpSpPr>
        <p:grpSpPr>
          <a:xfrm>
            <a:off x="4191000" y="5867400"/>
            <a:ext cx="609600" cy="381000"/>
            <a:chOff x="624" y="3312"/>
            <a:chExt cx="384" cy="240"/>
          </a:xfrm>
        </p:grpSpPr>
        <p:sp>
          <p:nvSpPr>
            <p:cNvPr id="238626" name="新月形 23862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8627" name="椭圆 23862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8628" name="组合 238627"/>
          <p:cNvGrpSpPr/>
          <p:nvPr/>
        </p:nvGrpSpPr>
        <p:grpSpPr>
          <a:xfrm>
            <a:off x="5410200" y="5715000"/>
            <a:ext cx="609600" cy="381000"/>
            <a:chOff x="624" y="3312"/>
            <a:chExt cx="384" cy="240"/>
          </a:xfrm>
        </p:grpSpPr>
        <p:sp>
          <p:nvSpPr>
            <p:cNvPr id="238629" name="新月形 23862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8630" name="椭圆 23862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8631" name="组合 238630"/>
          <p:cNvGrpSpPr/>
          <p:nvPr/>
        </p:nvGrpSpPr>
        <p:grpSpPr>
          <a:xfrm>
            <a:off x="6629400" y="5410200"/>
            <a:ext cx="609600" cy="381000"/>
            <a:chOff x="624" y="3312"/>
            <a:chExt cx="384" cy="240"/>
          </a:xfrm>
        </p:grpSpPr>
        <p:sp>
          <p:nvSpPr>
            <p:cNvPr id="238632" name="新月形 23863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chemeClr val="tx1"/>
              </a:solidFill>
              <a:miter lim="800000"/>
            </a:ln>
          </p:spPr>
        </p:sp>
        <p:sp>
          <p:nvSpPr>
            <p:cNvPr id="238633" name="椭圆 23863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chemeClr val="tx1"/>
              </a:solidFill>
              <a:miter lim="800000"/>
            </a:ln>
          </p:spPr>
        </p:sp>
      </p:grpSp>
      <p:grpSp>
        <p:nvGrpSpPr>
          <p:cNvPr id="238634" name="组合 238633"/>
          <p:cNvGrpSpPr/>
          <p:nvPr/>
        </p:nvGrpSpPr>
        <p:grpSpPr>
          <a:xfrm>
            <a:off x="1752600" y="5410200"/>
            <a:ext cx="609600" cy="381000"/>
            <a:chOff x="624" y="3312"/>
            <a:chExt cx="384" cy="240"/>
          </a:xfrm>
        </p:grpSpPr>
        <p:sp>
          <p:nvSpPr>
            <p:cNvPr id="238635" name="新月形 23863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8636" name="椭圆 23863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8637" name="组合 238636"/>
          <p:cNvGrpSpPr/>
          <p:nvPr/>
        </p:nvGrpSpPr>
        <p:grpSpPr>
          <a:xfrm>
            <a:off x="2971800" y="6172200"/>
            <a:ext cx="609600" cy="381000"/>
            <a:chOff x="624" y="3312"/>
            <a:chExt cx="384" cy="240"/>
          </a:xfrm>
        </p:grpSpPr>
        <p:sp>
          <p:nvSpPr>
            <p:cNvPr id="238638" name="新月形 23863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8639" name="椭圆 23863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8640" name="组合 238639"/>
          <p:cNvGrpSpPr/>
          <p:nvPr/>
        </p:nvGrpSpPr>
        <p:grpSpPr>
          <a:xfrm>
            <a:off x="4191000" y="6324600"/>
            <a:ext cx="609600" cy="381000"/>
            <a:chOff x="624" y="3312"/>
            <a:chExt cx="384" cy="240"/>
          </a:xfrm>
        </p:grpSpPr>
        <p:sp>
          <p:nvSpPr>
            <p:cNvPr id="238641" name="新月形 23864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8642" name="椭圆 23864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8643" name="组合 238642"/>
          <p:cNvGrpSpPr/>
          <p:nvPr/>
        </p:nvGrpSpPr>
        <p:grpSpPr>
          <a:xfrm>
            <a:off x="5410200" y="6172200"/>
            <a:ext cx="609600" cy="381000"/>
            <a:chOff x="624" y="3312"/>
            <a:chExt cx="384" cy="240"/>
          </a:xfrm>
        </p:grpSpPr>
        <p:sp>
          <p:nvSpPr>
            <p:cNvPr id="238644" name="新月形 23864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8645" name="椭圆 23864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8646" name="组合 238645"/>
          <p:cNvGrpSpPr/>
          <p:nvPr/>
        </p:nvGrpSpPr>
        <p:grpSpPr>
          <a:xfrm>
            <a:off x="6629400" y="5867400"/>
            <a:ext cx="609600" cy="381000"/>
            <a:chOff x="624" y="3312"/>
            <a:chExt cx="384" cy="240"/>
          </a:xfrm>
        </p:grpSpPr>
        <p:sp>
          <p:nvSpPr>
            <p:cNvPr id="238647" name="新月形 23864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8648" name="椭圆 23864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8649" name="组合 238648"/>
          <p:cNvGrpSpPr/>
          <p:nvPr/>
        </p:nvGrpSpPr>
        <p:grpSpPr>
          <a:xfrm>
            <a:off x="1752600" y="5867400"/>
            <a:ext cx="609600" cy="381000"/>
            <a:chOff x="624" y="3312"/>
            <a:chExt cx="384" cy="240"/>
          </a:xfrm>
        </p:grpSpPr>
        <p:sp>
          <p:nvSpPr>
            <p:cNvPr id="238650" name="新月形 23864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8651" name="椭圆 23865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8652" name="组合 238651"/>
          <p:cNvGrpSpPr/>
          <p:nvPr/>
        </p:nvGrpSpPr>
        <p:grpSpPr>
          <a:xfrm>
            <a:off x="1143000" y="5181600"/>
            <a:ext cx="609600" cy="381000"/>
            <a:chOff x="624" y="3312"/>
            <a:chExt cx="384" cy="240"/>
          </a:xfrm>
        </p:grpSpPr>
        <p:sp>
          <p:nvSpPr>
            <p:cNvPr id="238653" name="新月形 23865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8654" name="椭圆 23865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8655" name="组合 238654"/>
          <p:cNvGrpSpPr/>
          <p:nvPr/>
        </p:nvGrpSpPr>
        <p:grpSpPr>
          <a:xfrm>
            <a:off x="1143000" y="5638800"/>
            <a:ext cx="609600" cy="381000"/>
            <a:chOff x="624" y="3312"/>
            <a:chExt cx="384" cy="240"/>
          </a:xfrm>
        </p:grpSpPr>
        <p:sp>
          <p:nvSpPr>
            <p:cNvPr id="238656" name="新月形 23865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8657" name="椭圆 23865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8658" name="组合 238657"/>
          <p:cNvGrpSpPr/>
          <p:nvPr/>
        </p:nvGrpSpPr>
        <p:grpSpPr>
          <a:xfrm>
            <a:off x="7239000" y="5181600"/>
            <a:ext cx="609600" cy="381000"/>
            <a:chOff x="624" y="3312"/>
            <a:chExt cx="384" cy="240"/>
          </a:xfrm>
        </p:grpSpPr>
        <p:sp>
          <p:nvSpPr>
            <p:cNvPr id="238659" name="新月形 23865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chemeClr val="tx1"/>
              </a:solidFill>
              <a:miter lim="800000"/>
            </a:ln>
          </p:spPr>
        </p:sp>
        <p:sp>
          <p:nvSpPr>
            <p:cNvPr id="238660" name="椭圆 23865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chemeClr val="tx1"/>
              </a:solidFill>
              <a:miter lim="800000"/>
            </a:ln>
          </p:spPr>
        </p:sp>
      </p:grpSp>
      <p:grpSp>
        <p:nvGrpSpPr>
          <p:cNvPr id="238661" name="组合 238660"/>
          <p:cNvGrpSpPr/>
          <p:nvPr/>
        </p:nvGrpSpPr>
        <p:grpSpPr>
          <a:xfrm>
            <a:off x="7239000" y="5638800"/>
            <a:ext cx="609600" cy="381000"/>
            <a:chOff x="624" y="3312"/>
            <a:chExt cx="384" cy="240"/>
          </a:xfrm>
        </p:grpSpPr>
        <p:sp>
          <p:nvSpPr>
            <p:cNvPr id="238662" name="新月形 23866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8663" name="椭圆 23866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sp>
        <p:nvSpPr>
          <p:cNvPr id="238664" name="对话气泡: 圆角矩形 238663"/>
          <p:cNvSpPr/>
          <p:nvPr/>
        </p:nvSpPr>
        <p:spPr>
          <a:xfrm>
            <a:off x="4572000" y="3200400"/>
            <a:ext cx="1524000" cy="9144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b="1">
                <a:solidFill>
                  <a:schemeClr val="tx2"/>
                </a:solidFill>
                <a:ea typeface="楷体_GB2312" pitchFamily="49" charset="-122"/>
              </a:rPr>
              <a:t>大家</a:t>
            </a:r>
            <a:endParaRPr b="1">
              <a:solidFill>
                <a:schemeClr val="tx2"/>
              </a:solidFill>
              <a:ea typeface="楷体_GB2312" pitchFamily="49" charset="-122"/>
            </a:endParaRPr>
          </a:p>
          <a:p>
            <a:pPr lvl="0" algn="ctr"/>
            <a:r>
              <a:rPr b="1">
                <a:solidFill>
                  <a:schemeClr val="tx2"/>
                </a:solidFill>
                <a:ea typeface="楷体_GB2312" pitchFamily="49" charset="-122"/>
              </a:rPr>
              <a:t>早上好！</a:t>
            </a:r>
            <a:endParaRPr b="1">
              <a:solidFill>
                <a:schemeClr val="tx2"/>
              </a:solidFill>
              <a:ea typeface="楷体_GB2312" pitchFamily="49" charset="-122"/>
            </a:endParaRPr>
          </a:p>
        </p:txBody>
      </p:sp>
      <p:sp>
        <p:nvSpPr>
          <p:cNvPr id="238665" name="对话气泡: 圆角矩形 238664"/>
          <p:cNvSpPr/>
          <p:nvPr/>
        </p:nvSpPr>
        <p:spPr>
          <a:xfrm>
            <a:off x="990600" y="3581400"/>
            <a:ext cx="2362200" cy="1066800"/>
          </a:xfrm>
          <a:prstGeom prst="wedgeRoundRectCallout">
            <a:avLst>
              <a:gd name="adj1" fmla="val -11560"/>
              <a:gd name="adj2" fmla="val 104315"/>
              <a:gd name="adj3" fmla="val 16667"/>
            </a:avLst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4000" b="1">
                <a:solidFill>
                  <a:schemeClr val="tx2"/>
                </a:solidFill>
                <a:ea typeface="楷体_GB2312" pitchFamily="49" charset="-122"/>
              </a:rPr>
              <a:t>早-上-好！</a:t>
            </a:r>
            <a:endParaRPr sz="4000" b="1">
              <a:solidFill>
                <a:schemeClr val="tx2"/>
              </a:solidFill>
              <a:ea typeface="楷体_GB2312" pitchFamily="49" charset="-122"/>
            </a:endParaRPr>
          </a:p>
        </p:txBody>
      </p:sp>
      <p:sp>
        <p:nvSpPr>
          <p:cNvPr id="238666" name="对话气泡: 圆角矩形 238665"/>
          <p:cNvSpPr/>
          <p:nvPr/>
        </p:nvSpPr>
        <p:spPr>
          <a:xfrm>
            <a:off x="6400800" y="3581400"/>
            <a:ext cx="2362200" cy="1066800"/>
          </a:xfrm>
          <a:prstGeom prst="wedgeRoundRectCallout">
            <a:avLst>
              <a:gd name="adj1" fmla="val -24463"/>
              <a:gd name="adj2" fmla="val 104315"/>
              <a:gd name="adj3" fmla="val 16667"/>
            </a:avLst>
          </a:prstGeom>
          <a:noFill/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4000" b="1">
                <a:solidFill>
                  <a:schemeClr val="tx2"/>
                </a:solidFill>
                <a:ea typeface="楷体_GB2312" pitchFamily="49" charset="-122"/>
              </a:rPr>
              <a:t>早-上-好！</a:t>
            </a:r>
            <a:endParaRPr sz="4000" b="1">
              <a:solidFill>
                <a:schemeClr val="tx2"/>
              </a:solidFill>
              <a:ea typeface="楷体_GB2312" pitchFamily="49" charset="-122"/>
            </a:endParaRPr>
          </a:p>
        </p:txBody>
      </p:sp>
      <p:sp>
        <p:nvSpPr>
          <p:cNvPr id="238667" name="矩形 238666"/>
          <p:cNvSpPr/>
          <p:nvPr/>
        </p:nvSpPr>
        <p:spPr>
          <a:xfrm>
            <a:off x="990600" y="2209800"/>
            <a:ext cx="7162800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FF0000"/>
              </a:gs>
              <a:gs pos="100000">
                <a:schemeClr val="bg1"/>
              </a:gs>
            </a:gsLst>
            <a:lin ang="0" scaled="1"/>
          </a:gradFill>
          <a:ln w="12700" cap="sq"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sz="4400" b="1">
                <a:ea typeface="楷体_GB2312" pitchFamily="49" charset="-122"/>
              </a:rPr>
              <a:t>微笑的环境，微笑的心情！</a:t>
            </a:r>
            <a:endParaRPr sz="4400" b="1">
              <a:ea typeface="楷体_GB2312" pitchFamily="49" charset="-122"/>
            </a:endParaRPr>
          </a:p>
        </p:txBody>
      </p:sp>
      <p:grpSp>
        <p:nvGrpSpPr>
          <p:cNvPr id="238671" name="组合 238670"/>
          <p:cNvGrpSpPr/>
          <p:nvPr/>
        </p:nvGrpSpPr>
        <p:grpSpPr>
          <a:xfrm>
            <a:off x="0" y="225425"/>
            <a:ext cx="9144000" cy="536575"/>
            <a:chOff x="0" y="142"/>
            <a:chExt cx="5760" cy="338"/>
          </a:xfrm>
        </p:grpSpPr>
        <p:sp>
          <p:nvSpPr>
            <p:cNvPr id="238672" name="矩形 238671"/>
            <p:cNvSpPr/>
            <p:nvPr/>
          </p:nvSpPr>
          <p:spPr>
            <a:xfrm>
              <a:off x="192" y="142"/>
              <a:ext cx="116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endParaRPr sz="20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38673" name="直接连接符 238672"/>
            <p:cNvCxnSpPr/>
            <p:nvPr/>
          </p:nvCxnSpPr>
          <p:spPr>
            <a:xfrm>
              <a:off x="0" y="480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  <p:sp>
        <p:nvSpPr>
          <p:cNvPr id="238674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38675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/>
      </p:transition>
    </mc:Choice>
    <mc:Fallback>
      <p:transition spd="slow">
        <p:blinds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698" name="组合 285697"/>
          <p:cNvGrpSpPr/>
          <p:nvPr/>
        </p:nvGrpSpPr>
        <p:grpSpPr>
          <a:xfrm>
            <a:off x="762000" y="1066800"/>
            <a:ext cx="7696200" cy="5638800"/>
            <a:chOff x="480" y="672"/>
            <a:chExt cx="4848" cy="3552"/>
          </a:xfrm>
        </p:grpSpPr>
        <p:cxnSp>
          <p:nvCxnSpPr>
            <p:cNvPr id="285699" name="直接连接符 285698"/>
            <p:cNvCxnSpPr/>
            <p:nvPr/>
          </p:nvCxnSpPr>
          <p:spPr>
            <a:xfrm>
              <a:off x="2112" y="2448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tailEnd type="triangle"/>
            </a:ln>
          </p:spPr>
        </p:cxnSp>
        <p:cxnSp>
          <p:nvCxnSpPr>
            <p:cNvPr id="285700" name="直接连接符 285699"/>
            <p:cNvCxnSpPr/>
            <p:nvPr/>
          </p:nvCxnSpPr>
          <p:spPr>
            <a:xfrm>
              <a:off x="3264" y="2448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tailEnd type="triangle"/>
            </a:ln>
          </p:spPr>
        </p:cxnSp>
        <p:cxnSp>
          <p:nvCxnSpPr>
            <p:cNvPr id="285701" name="直接连接符 285700"/>
            <p:cNvCxnSpPr/>
            <p:nvPr/>
          </p:nvCxnSpPr>
          <p:spPr>
            <a:xfrm flipH="1">
              <a:off x="1680" y="268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</a:ln>
          </p:spPr>
        </p:cxnSp>
        <p:cxnSp>
          <p:nvCxnSpPr>
            <p:cNvPr id="285702" name="直接连接符 285701"/>
            <p:cNvCxnSpPr/>
            <p:nvPr/>
          </p:nvCxnSpPr>
          <p:spPr>
            <a:xfrm flipH="1">
              <a:off x="2832" y="2688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tailEnd type="triangle"/>
            </a:ln>
          </p:spPr>
        </p:cxnSp>
        <p:cxnSp>
          <p:nvCxnSpPr>
            <p:cNvPr id="285703" name="直接连接符 285702"/>
            <p:cNvCxnSpPr/>
            <p:nvPr/>
          </p:nvCxnSpPr>
          <p:spPr>
            <a:xfrm>
              <a:off x="1680" y="2832"/>
              <a:ext cx="23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</a:ln>
          </p:spPr>
        </p:cxnSp>
        <p:sp>
          <p:nvSpPr>
            <p:cNvPr id="285704" name="椭圆 285703"/>
            <p:cNvSpPr/>
            <p:nvPr/>
          </p:nvSpPr>
          <p:spPr>
            <a:xfrm>
              <a:off x="1008" y="1488"/>
              <a:ext cx="3648" cy="187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miter lim="800000"/>
            </a:ln>
          </p:spPr>
        </p:sp>
        <p:sp>
          <p:nvSpPr>
            <p:cNvPr id="285705" name="椭圆 285704"/>
            <p:cNvSpPr/>
            <p:nvPr/>
          </p:nvSpPr>
          <p:spPr>
            <a:xfrm>
              <a:off x="2448" y="1296"/>
              <a:ext cx="864" cy="480"/>
            </a:xfrm>
            <a:prstGeom prst="ellipse">
              <a:avLst/>
            </a:prstGeom>
            <a:solidFill>
              <a:srgbClr val="00FFFF"/>
            </a:solidFill>
            <a:ln>
              <a:solidFill>
                <a:schemeClr val="tx1"/>
              </a:solidFill>
              <a:miter lim="800000"/>
            </a:ln>
            <a:effectLst>
              <a:outerShdw dist="107763" dir="18900000" algn="ctr">
                <a:schemeClr val="bg2"/>
              </a:outerShdw>
            </a:effectLst>
          </p:spPr>
          <p:txBody>
            <a:bodyPr wrap="none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 algn="ctr"/>
              <a:r>
                <a:rPr sz="2800" b="1">
                  <a:solidFill>
                    <a:schemeClr val="hlink"/>
                  </a:solidFill>
                  <a:ea typeface="黑体" panose="02010609060101010101" pitchFamily="2" charset="-122"/>
                </a:rPr>
                <a:t>素养</a:t>
              </a:r>
              <a:endParaRPr sz="2800" b="1">
                <a:solidFill>
                  <a:schemeClr val="hlink"/>
                </a:solidFill>
                <a:ea typeface="黑体" panose="02010609060101010101" pitchFamily="2" charset="-122"/>
              </a:endParaRPr>
            </a:p>
          </p:txBody>
        </p:sp>
        <p:sp>
          <p:nvSpPr>
            <p:cNvPr id="285706" name="椭圆 285705"/>
            <p:cNvSpPr/>
            <p:nvPr/>
          </p:nvSpPr>
          <p:spPr>
            <a:xfrm>
              <a:off x="1248" y="2208"/>
              <a:ext cx="864" cy="480"/>
            </a:xfrm>
            <a:prstGeom prst="ellipse">
              <a:avLst/>
            </a:prstGeom>
            <a:solidFill>
              <a:srgbClr val="00FFFF"/>
            </a:solidFill>
            <a:ln>
              <a:solidFill>
                <a:schemeClr val="tx1"/>
              </a:solidFill>
              <a:miter lim="800000"/>
            </a:ln>
            <a:effectLst>
              <a:outerShdw dist="107763" dir="18900000" algn="ctr">
                <a:schemeClr val="bg2"/>
              </a:outerShdw>
            </a:effectLst>
          </p:spPr>
          <p:txBody>
            <a:bodyPr wrap="none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 algn="ctr"/>
              <a:r>
                <a:rPr sz="2800" b="1">
                  <a:solidFill>
                    <a:schemeClr val="hlink"/>
                  </a:solidFill>
                  <a:ea typeface="黑体" panose="02010609060101010101" pitchFamily="2" charset="-122"/>
                </a:rPr>
                <a:t>整理</a:t>
              </a:r>
              <a:endParaRPr sz="2800" b="1">
                <a:solidFill>
                  <a:schemeClr val="hlink"/>
                </a:solidFill>
                <a:ea typeface="黑体" panose="02010609060101010101" pitchFamily="2" charset="-122"/>
              </a:endParaRPr>
            </a:p>
          </p:txBody>
        </p:sp>
        <p:sp>
          <p:nvSpPr>
            <p:cNvPr id="285707" name="椭圆 285706"/>
            <p:cNvSpPr/>
            <p:nvPr/>
          </p:nvSpPr>
          <p:spPr>
            <a:xfrm>
              <a:off x="2448" y="2208"/>
              <a:ext cx="864" cy="480"/>
            </a:xfrm>
            <a:prstGeom prst="ellipse">
              <a:avLst/>
            </a:prstGeom>
            <a:solidFill>
              <a:srgbClr val="00FFFF"/>
            </a:solidFill>
            <a:ln>
              <a:solidFill>
                <a:schemeClr val="tx1"/>
              </a:solidFill>
              <a:miter lim="800000"/>
            </a:ln>
            <a:effectLst>
              <a:outerShdw dist="107763" dir="18900000" algn="ctr">
                <a:schemeClr val="bg2"/>
              </a:outerShdw>
            </a:effectLst>
          </p:spPr>
          <p:txBody>
            <a:bodyPr wrap="none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 algn="ctr"/>
              <a:r>
                <a:rPr sz="2800" b="1">
                  <a:solidFill>
                    <a:schemeClr val="hlink"/>
                  </a:solidFill>
                  <a:ea typeface="黑体" panose="02010609060101010101" pitchFamily="2" charset="-122"/>
                </a:rPr>
                <a:t>整顿</a:t>
              </a:r>
              <a:endParaRPr sz="2800" b="1">
                <a:solidFill>
                  <a:schemeClr val="hlink"/>
                </a:solidFill>
                <a:ea typeface="黑体" panose="02010609060101010101" pitchFamily="2" charset="-122"/>
              </a:endParaRPr>
            </a:p>
          </p:txBody>
        </p:sp>
        <p:sp>
          <p:nvSpPr>
            <p:cNvPr id="285708" name="椭圆 285707"/>
            <p:cNvSpPr/>
            <p:nvPr/>
          </p:nvSpPr>
          <p:spPr>
            <a:xfrm>
              <a:off x="3552" y="2208"/>
              <a:ext cx="864" cy="480"/>
            </a:xfrm>
            <a:prstGeom prst="ellipse">
              <a:avLst/>
            </a:prstGeom>
            <a:solidFill>
              <a:srgbClr val="00FFFF"/>
            </a:solidFill>
            <a:ln>
              <a:solidFill>
                <a:schemeClr val="tx1"/>
              </a:solidFill>
              <a:miter lim="800000"/>
            </a:ln>
            <a:effectLst>
              <a:outerShdw dist="107763" dir="18900000" algn="ctr">
                <a:schemeClr val="bg2"/>
              </a:outerShdw>
            </a:effectLst>
          </p:spPr>
          <p:txBody>
            <a:bodyPr wrap="none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 algn="ctr"/>
              <a:r>
                <a:rPr sz="2800" b="1">
                  <a:solidFill>
                    <a:schemeClr val="hlink"/>
                  </a:solidFill>
                  <a:ea typeface="黑体" panose="02010609060101010101" pitchFamily="2" charset="-122"/>
                </a:rPr>
                <a:t>清扫</a:t>
              </a:r>
              <a:endParaRPr sz="2800" b="1">
                <a:solidFill>
                  <a:schemeClr val="hlink"/>
                </a:solidFill>
                <a:ea typeface="黑体" panose="02010609060101010101" pitchFamily="2" charset="-122"/>
              </a:endParaRPr>
            </a:p>
          </p:txBody>
        </p:sp>
        <p:sp>
          <p:nvSpPr>
            <p:cNvPr id="285709" name="椭圆 285708"/>
            <p:cNvSpPr/>
            <p:nvPr/>
          </p:nvSpPr>
          <p:spPr>
            <a:xfrm>
              <a:off x="2448" y="3072"/>
              <a:ext cx="864" cy="480"/>
            </a:xfrm>
            <a:prstGeom prst="ellipse">
              <a:avLst/>
            </a:prstGeom>
            <a:solidFill>
              <a:srgbClr val="00FFFF"/>
            </a:solidFill>
            <a:ln>
              <a:solidFill>
                <a:schemeClr val="tx1"/>
              </a:solidFill>
              <a:miter lim="800000"/>
            </a:ln>
            <a:effectLst>
              <a:outerShdw dist="107763" dir="18900000" algn="ctr">
                <a:schemeClr val="bg2"/>
              </a:outerShdw>
            </a:effectLst>
          </p:spPr>
          <p:txBody>
            <a:bodyPr wrap="none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 algn="ctr"/>
              <a:r>
                <a:rPr sz="2800" b="1">
                  <a:solidFill>
                    <a:schemeClr val="hlink"/>
                  </a:solidFill>
                  <a:ea typeface="黑体" panose="02010609060101010101" pitchFamily="2" charset="-122"/>
                </a:rPr>
                <a:t>清洁</a:t>
              </a:r>
              <a:endParaRPr sz="2800" b="1">
                <a:solidFill>
                  <a:schemeClr val="hlink"/>
                </a:solidFill>
                <a:ea typeface="黑体" panose="02010609060101010101" pitchFamily="2" charset="-122"/>
              </a:endParaRPr>
            </a:p>
          </p:txBody>
        </p:sp>
        <p:cxnSp>
          <p:nvCxnSpPr>
            <p:cNvPr id="285710" name="直接连接符 285709"/>
            <p:cNvCxnSpPr/>
            <p:nvPr/>
          </p:nvCxnSpPr>
          <p:spPr>
            <a:xfrm flipH="1">
              <a:off x="3984" y="268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</a:ln>
          </p:spPr>
        </p:cxnSp>
        <p:sp>
          <p:nvSpPr>
            <p:cNvPr id="285711" name="椭圆 285710"/>
            <p:cNvSpPr/>
            <p:nvPr/>
          </p:nvSpPr>
          <p:spPr>
            <a:xfrm>
              <a:off x="480" y="864"/>
              <a:ext cx="4848" cy="31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miter lim="800000"/>
            </a:ln>
          </p:spPr>
        </p:sp>
        <p:sp>
          <p:nvSpPr>
            <p:cNvPr id="285712" name="椭圆 285711"/>
            <p:cNvSpPr/>
            <p:nvPr/>
          </p:nvSpPr>
          <p:spPr>
            <a:xfrm>
              <a:off x="2448" y="672"/>
              <a:ext cx="864" cy="480"/>
            </a:xfrm>
            <a:prstGeom prst="ellipse">
              <a:avLst/>
            </a:prstGeom>
            <a:solidFill>
              <a:srgbClr val="00FFFF"/>
            </a:solidFill>
            <a:ln>
              <a:solidFill>
                <a:schemeClr val="tx1"/>
              </a:solidFill>
              <a:miter lim="800000"/>
            </a:ln>
            <a:effectLst>
              <a:outerShdw dist="107763" dir="18900000" algn="ctr">
                <a:schemeClr val="bg2"/>
              </a:outerShdw>
            </a:effectLst>
          </p:spPr>
          <p:txBody>
            <a:bodyPr wrap="none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 algn="ctr"/>
              <a:r>
                <a:rPr sz="2800" b="1">
                  <a:solidFill>
                    <a:schemeClr val="hlink"/>
                  </a:solidFill>
                  <a:ea typeface="黑体" panose="02010609060101010101" pitchFamily="2" charset="-122"/>
                </a:rPr>
                <a:t>习惯</a:t>
              </a:r>
              <a:endParaRPr sz="2800" b="1">
                <a:solidFill>
                  <a:schemeClr val="hlink"/>
                </a:solidFill>
                <a:ea typeface="黑体" panose="02010609060101010101" pitchFamily="2" charset="-122"/>
              </a:endParaRPr>
            </a:p>
          </p:txBody>
        </p:sp>
        <p:sp>
          <p:nvSpPr>
            <p:cNvPr id="285713" name="椭圆 285712"/>
            <p:cNvSpPr/>
            <p:nvPr/>
          </p:nvSpPr>
          <p:spPr>
            <a:xfrm>
              <a:off x="2448" y="3744"/>
              <a:ext cx="864" cy="480"/>
            </a:xfrm>
            <a:prstGeom prst="ellipse">
              <a:avLst/>
            </a:prstGeom>
            <a:solidFill>
              <a:srgbClr val="00FFFF"/>
            </a:solidFill>
            <a:ln>
              <a:solidFill>
                <a:schemeClr val="tx1"/>
              </a:solidFill>
              <a:miter lim="800000"/>
            </a:ln>
            <a:effectLst>
              <a:outerShdw dist="107763" dir="18900000" algn="ctr">
                <a:schemeClr val="bg2"/>
              </a:outerShdw>
            </a:effectLst>
          </p:spPr>
          <p:txBody>
            <a:bodyPr wrap="none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 algn="ctr"/>
              <a:r>
                <a:rPr sz="2800" b="1">
                  <a:solidFill>
                    <a:schemeClr val="hlink"/>
                  </a:solidFill>
                  <a:ea typeface="黑体" panose="02010609060101010101" pitchFamily="2" charset="-122"/>
                </a:rPr>
                <a:t>健康</a:t>
              </a:r>
              <a:endParaRPr sz="2800" b="1">
                <a:solidFill>
                  <a:schemeClr val="hlink"/>
                </a:solidFill>
                <a:ea typeface="黑体" panose="02010609060101010101" pitchFamily="2" charset="-122"/>
              </a:endParaRPr>
            </a:p>
          </p:txBody>
        </p:sp>
        <p:sp>
          <p:nvSpPr>
            <p:cNvPr id="285714" name="矩形 285713"/>
            <p:cNvSpPr/>
            <p:nvPr/>
          </p:nvSpPr>
          <p:spPr>
            <a:xfrm>
              <a:off x="1536" y="1348"/>
              <a:ext cx="522" cy="519"/>
            </a:xfrm>
            <a:prstGeom prst="rect">
              <a:avLst/>
            </a:prstGeom>
            <a:noFill/>
            <a:ln w="12700" cap="sq"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sz="4800" b="1" i="1">
                  <a:solidFill>
                    <a:schemeClr val="tx2"/>
                  </a:solidFill>
                  <a:ea typeface="黑体" panose="02010609060101010101" pitchFamily="2" charset="-122"/>
                </a:rPr>
                <a:t>5S</a:t>
              </a:r>
              <a:endParaRPr sz="4800" b="1" i="1">
                <a:solidFill>
                  <a:schemeClr val="tx2"/>
                </a:solidFill>
                <a:ea typeface="黑体" panose="02010609060101010101" pitchFamily="2" charset="-122"/>
              </a:endParaRPr>
            </a:p>
          </p:txBody>
        </p:sp>
        <p:sp>
          <p:nvSpPr>
            <p:cNvPr id="285715" name="矩形 285714"/>
            <p:cNvSpPr/>
            <p:nvPr/>
          </p:nvSpPr>
          <p:spPr>
            <a:xfrm>
              <a:off x="4464" y="1177"/>
              <a:ext cx="778" cy="519"/>
            </a:xfrm>
            <a:prstGeom prst="rect">
              <a:avLst/>
            </a:prstGeom>
            <a:noFill/>
            <a:ln w="12700" cap="sq"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sz="4800" b="1" i="1">
                  <a:solidFill>
                    <a:schemeClr val="tx2"/>
                  </a:solidFill>
                  <a:ea typeface="黑体" panose="02010609060101010101" pitchFamily="2" charset="-122"/>
                </a:rPr>
                <a:t>6SK</a:t>
              </a:r>
              <a:endParaRPr sz="4800" b="1" i="1">
                <a:solidFill>
                  <a:schemeClr val="tx2"/>
                </a:solidFill>
                <a:ea typeface="黑体" panose="02010609060101010101" pitchFamily="2" charset="-122"/>
              </a:endParaRPr>
            </a:p>
          </p:txBody>
        </p:sp>
        <p:cxnSp>
          <p:nvCxnSpPr>
            <p:cNvPr id="285716" name="直接连接符 285715"/>
            <p:cNvCxnSpPr/>
            <p:nvPr/>
          </p:nvCxnSpPr>
          <p:spPr>
            <a:xfrm flipH="1" flipV="1">
              <a:off x="2832" y="115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tailEnd type="triangle"/>
            </a:ln>
          </p:spPr>
        </p:cxnSp>
      </p:grpSp>
      <p:grpSp>
        <p:nvGrpSpPr>
          <p:cNvPr id="285720" name="组合 285719"/>
          <p:cNvGrpSpPr/>
          <p:nvPr/>
        </p:nvGrpSpPr>
        <p:grpSpPr>
          <a:xfrm>
            <a:off x="0" y="225425"/>
            <a:ext cx="9144000" cy="536575"/>
            <a:chOff x="0" y="142"/>
            <a:chExt cx="5760" cy="338"/>
          </a:xfrm>
        </p:grpSpPr>
        <p:sp>
          <p:nvSpPr>
            <p:cNvPr id="285721" name="矩形 285720"/>
            <p:cNvSpPr/>
            <p:nvPr/>
          </p:nvSpPr>
          <p:spPr>
            <a:xfrm>
              <a:off x="192" y="142"/>
              <a:ext cx="116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endParaRPr sz="20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85722" name="直接连接符 285721"/>
            <p:cNvCxnSpPr/>
            <p:nvPr/>
          </p:nvCxnSpPr>
          <p:spPr>
            <a:xfrm>
              <a:off x="0" y="480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  <p:sp>
        <p:nvSpPr>
          <p:cNvPr id="285723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85724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矩形 284673"/>
          <p:cNvSpPr/>
          <p:nvPr/>
        </p:nvSpPr>
        <p:spPr>
          <a:xfrm>
            <a:off x="3200400" y="1233488"/>
            <a:ext cx="5334000" cy="4365625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800" b="1">
                <a:ea typeface="楷体_GB2312" pitchFamily="49" charset="-122"/>
              </a:rPr>
              <a:t>        人人都按照规定做事，养成好习惯。</a:t>
            </a:r>
            <a:endParaRPr sz="2800" b="1">
              <a:ea typeface="楷体_GB2312" pitchFamily="49" charset="-122"/>
            </a:endParaRPr>
          </a:p>
          <a:p>
            <a:pPr lvl="0">
              <a:spcBef>
                <a:spcPct val="50000"/>
              </a:spcBef>
            </a:pPr>
            <a:r>
              <a:rPr sz="2800" b="1">
                <a:ea typeface="楷体_GB2312" pitchFamily="49" charset="-122"/>
              </a:rPr>
              <a:t>　　讲究礼节，与同事友好相处，创造轻松、和谐、善意和积极向上的人际环境。</a:t>
            </a:r>
            <a:endParaRPr sz="2800" b="1">
              <a:ea typeface="楷体_GB2312" pitchFamily="49" charset="-122"/>
            </a:endParaRPr>
          </a:p>
          <a:p>
            <a:pPr lvl="0">
              <a:spcBef>
                <a:spcPct val="50000"/>
              </a:spcBef>
            </a:pPr>
            <a:r>
              <a:rPr sz="2800" b="1">
                <a:ea typeface="楷体_GB2312" pitchFamily="49" charset="-122"/>
              </a:rPr>
              <a:t>        ●合格员工从严格遵守开始</a:t>
            </a:r>
            <a:endParaRPr sz="2800" b="1">
              <a:ea typeface="楷体_GB2312" pitchFamily="49" charset="-122"/>
            </a:endParaRPr>
          </a:p>
          <a:p>
            <a:pPr lvl="0">
              <a:spcBef>
                <a:spcPct val="50000"/>
              </a:spcBef>
            </a:pPr>
            <a:r>
              <a:rPr sz="2800" b="1">
                <a:ea typeface="楷体_GB2312" pitchFamily="49" charset="-122"/>
              </a:rPr>
              <a:t>　　●“早上好”开始工作每一天</a:t>
            </a:r>
            <a:endParaRPr sz="2800" b="1">
              <a:ea typeface="楷体_GB2312" pitchFamily="49" charset="-122"/>
            </a:endParaRPr>
          </a:p>
          <a:p>
            <a:pPr lvl="0">
              <a:spcBef>
                <a:spcPct val="50000"/>
              </a:spcBef>
            </a:pPr>
            <a:r>
              <a:rPr sz="2800" b="1">
                <a:ea typeface="楷体_GB2312" pitchFamily="49" charset="-122"/>
              </a:rPr>
              <a:t>　　●善解人意，人缘无尽</a:t>
            </a:r>
            <a:endParaRPr sz="2800" b="1">
              <a:ea typeface="楷体_GB2312" pitchFamily="49" charset="-122"/>
            </a:endParaRPr>
          </a:p>
        </p:txBody>
      </p:sp>
      <p:sp>
        <p:nvSpPr>
          <p:cNvPr id="284675" name="矩形 284674"/>
          <p:cNvSpPr/>
          <p:nvPr/>
        </p:nvSpPr>
        <p:spPr>
          <a:xfrm>
            <a:off x="3276600" y="6110288"/>
            <a:ext cx="5105400" cy="51911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FF0000"/>
              </a:gs>
              <a:gs pos="100000">
                <a:schemeClr val="bg1"/>
              </a:gs>
            </a:gsLst>
            <a:lin ang="0" scaled="1"/>
          </a:gradFill>
          <a:ln w="12700" cap="sq"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sz="2800" b="1">
                <a:ea typeface="楷体_GB2312" pitchFamily="49" charset="-122"/>
              </a:rPr>
              <a:t>微笑的环境，微笑的心情！</a:t>
            </a:r>
            <a:endParaRPr sz="2800" b="1">
              <a:ea typeface="楷体_GB2312" pitchFamily="49" charset="-122"/>
            </a:endParaRPr>
          </a:p>
        </p:txBody>
      </p:sp>
      <p:sp>
        <p:nvSpPr>
          <p:cNvPr id="284676" name=" 284675"/>
          <p:cNvSpPr/>
          <p:nvPr/>
        </p:nvSpPr>
        <p:spPr>
          <a:xfrm rot="5400000">
            <a:off x="1409700" y="890588"/>
            <a:ext cx="1066800" cy="1905000"/>
          </a:xfrm>
          <a:solidFill>
            <a:schemeClr val="tx1"/>
          </a:solidFill>
          <a:ln>
            <a:solidFill>
              <a:srgbClr val="FFFFFF"/>
            </a:solidFill>
            <a:miter lim="800000"/>
          </a:ln>
        </p:spPr>
        <p:txBody>
          <a:bodyPr fromWordArt="1">
            <a:prstTxWarp prst="textPlain">
              <a:avLst/>
            </a:prstTxWarp>
          </a:bodyPr>
          <a:lstStyle/>
          <a:p>
            <a:pPr algn="ctr"/>
            <a:r>
              <a:rPr sz="3600" kern="10">
                <a:ln>
                  <a:solidFill>
                    <a:srgbClr val="FFFFFF"/>
                  </a:solidFill>
                </a:ln>
                <a:solidFill>
                  <a:schemeClr val="tx1"/>
                </a:solidFill>
                <a:latin typeface="楷体_GB2312"/>
              </a:rPr>
              <a:t>素</a:t>
            </a:r>
            <a:endParaRPr sz="3600" kern="10">
              <a:ln>
                <a:solidFill>
                  <a:srgbClr val="FFFFFF"/>
                </a:solidFill>
              </a:ln>
              <a:solidFill>
                <a:schemeClr val="tx1"/>
              </a:solidFill>
              <a:latin typeface="楷体_GB2312"/>
            </a:endParaRPr>
          </a:p>
        </p:txBody>
      </p:sp>
      <p:sp>
        <p:nvSpPr>
          <p:cNvPr id="284677" name=" 284676"/>
          <p:cNvSpPr/>
          <p:nvPr/>
        </p:nvSpPr>
        <p:spPr>
          <a:xfrm rot="5400000">
            <a:off x="1409700" y="2414588"/>
            <a:ext cx="1066800" cy="1905000"/>
          </a:xfrm>
          <a:solidFill>
            <a:schemeClr val="tx2"/>
          </a:solidFill>
          <a:ln>
            <a:solidFill>
              <a:schemeClr val="tx2"/>
            </a:solidFill>
            <a:miter lim="800000"/>
          </a:ln>
        </p:spPr>
        <p:txBody>
          <a:bodyPr fromWordArt="1">
            <a:prstTxWarp prst="textPlain">
              <a:avLst/>
            </a:prstTxWarp>
          </a:bodyPr>
          <a:lstStyle/>
          <a:p>
            <a:pPr algn="ctr"/>
            <a:r>
              <a:rPr sz="3600" kern="1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楷体_GB2312"/>
              </a:rPr>
              <a:t>养</a:t>
            </a:r>
            <a:endParaRPr sz="3600" kern="1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楷体_GB2312"/>
            </a:endParaRPr>
          </a:p>
        </p:txBody>
      </p:sp>
      <p:grpSp>
        <p:nvGrpSpPr>
          <p:cNvPr id="284681" name="组合 284680"/>
          <p:cNvGrpSpPr/>
          <p:nvPr/>
        </p:nvGrpSpPr>
        <p:grpSpPr>
          <a:xfrm>
            <a:off x="0" y="225425"/>
            <a:ext cx="9144000" cy="536575"/>
            <a:chOff x="0" y="142"/>
            <a:chExt cx="5760" cy="338"/>
          </a:xfrm>
        </p:grpSpPr>
        <p:sp>
          <p:nvSpPr>
            <p:cNvPr id="284682" name="矩形 284681"/>
            <p:cNvSpPr/>
            <p:nvPr/>
          </p:nvSpPr>
          <p:spPr>
            <a:xfrm>
              <a:off x="192" y="142"/>
              <a:ext cx="116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endParaRPr sz="20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84683" name="直接连接符 284682"/>
            <p:cNvCxnSpPr/>
            <p:nvPr/>
          </p:nvCxnSpPr>
          <p:spPr>
            <a:xfrm>
              <a:off x="0" y="480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  <p:sp>
        <p:nvSpPr>
          <p:cNvPr id="284684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84685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矩形 227329"/>
          <p:cNvSpPr/>
          <p:nvPr/>
        </p:nvSpPr>
        <p:spPr>
          <a:xfrm>
            <a:off x="685800" y="1020762"/>
            <a:ext cx="4264025" cy="579438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一、早会的目的和意义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7331" name="矩形 227330"/>
          <p:cNvSpPr/>
          <p:nvPr/>
        </p:nvSpPr>
        <p:spPr>
          <a:xfrm>
            <a:off x="1708150" y="1752600"/>
            <a:ext cx="3244850" cy="579438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1、企业会议规划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27360" name="组合 227359"/>
          <p:cNvGrpSpPr/>
          <p:nvPr/>
        </p:nvGrpSpPr>
        <p:grpSpPr>
          <a:xfrm>
            <a:off x="1905000" y="2819400"/>
            <a:ext cx="3962400" cy="3733800"/>
            <a:chOff x="1200" y="1776"/>
            <a:chExt cx="2496" cy="2352"/>
          </a:xfrm>
        </p:grpSpPr>
        <p:sp>
          <p:nvSpPr>
            <p:cNvPr id="227348" name="等腰三角形 227347"/>
            <p:cNvSpPr/>
            <p:nvPr/>
          </p:nvSpPr>
          <p:spPr>
            <a:xfrm>
              <a:off x="1200" y="1776"/>
              <a:ext cx="2496" cy="2352"/>
            </a:xfrm>
            <a:prstGeom prst="triangle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 algn="ctr"/>
              <a:r>
                <a:rPr b="1">
                  <a:ea typeface="黑体" panose="02010609060101010101" pitchFamily="2" charset="-122"/>
                </a:rPr>
                <a:t>决策</a:t>
              </a:r>
              <a:endParaRPr b="1">
                <a:ea typeface="黑体" panose="02010609060101010101" pitchFamily="2" charset="-122"/>
              </a:endParaRPr>
            </a:p>
            <a:p>
              <a:pPr lvl="0" algn="ctr"/>
              <a:r>
                <a:rPr b="1">
                  <a:ea typeface="黑体" panose="02010609060101010101" pitchFamily="2" charset="-122"/>
                </a:rPr>
                <a:t>会议</a:t>
              </a:r>
              <a:endParaRPr b="1">
                <a:ea typeface="黑体" panose="02010609060101010101" pitchFamily="2" charset="-122"/>
              </a:endParaRPr>
            </a:p>
            <a:p>
              <a:pPr lvl="0" algn="ctr"/>
              <a:endParaRPr b="1">
                <a:ea typeface="黑体" panose="02010609060101010101" pitchFamily="2" charset="-122"/>
              </a:endParaRPr>
            </a:p>
            <a:p>
              <a:pPr lvl="0" algn="ctr"/>
              <a:r>
                <a:rPr b="1">
                  <a:ea typeface="黑体" panose="02010609060101010101" pitchFamily="2" charset="-122"/>
                </a:rPr>
                <a:t>经营管理会议</a:t>
              </a:r>
              <a:endParaRPr b="1">
                <a:ea typeface="黑体" panose="02010609060101010101" pitchFamily="2" charset="-122"/>
              </a:endParaRPr>
            </a:p>
            <a:p>
              <a:pPr lvl="0" algn="ctr"/>
              <a:endParaRPr b="1">
                <a:ea typeface="黑体" panose="02010609060101010101" pitchFamily="2" charset="-122"/>
              </a:endParaRPr>
            </a:p>
            <a:p>
              <a:pPr lvl="0" algn="ctr"/>
              <a:r>
                <a:rPr b="1">
                  <a:ea typeface="黑体" panose="02010609060101010101" pitchFamily="2" charset="-122"/>
                </a:rPr>
                <a:t>日常工作会议</a:t>
              </a:r>
              <a:endParaRPr b="1">
                <a:ea typeface="黑体" panose="02010609060101010101" pitchFamily="2" charset="-122"/>
              </a:endParaRPr>
            </a:p>
          </p:txBody>
        </p:sp>
        <p:cxnSp>
          <p:nvCxnSpPr>
            <p:cNvPr id="227350" name="直接连接符 227349"/>
            <p:cNvCxnSpPr/>
            <p:nvPr/>
          </p:nvCxnSpPr>
          <p:spPr>
            <a:xfrm>
              <a:off x="1680" y="3216"/>
              <a:ext cx="1536" cy="0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</p:cxnSp>
        <p:cxnSp>
          <p:nvCxnSpPr>
            <p:cNvPr id="227351" name="直接连接符 227350"/>
            <p:cNvCxnSpPr/>
            <p:nvPr/>
          </p:nvCxnSpPr>
          <p:spPr>
            <a:xfrm>
              <a:off x="1440" y="3696"/>
              <a:ext cx="2016" cy="0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</a:ln>
          </p:spPr>
        </p:cxnSp>
      </p:grpSp>
      <p:cxnSp>
        <p:nvCxnSpPr>
          <p:cNvPr id="227352" name="直接连接符 227351"/>
          <p:cNvCxnSpPr/>
          <p:nvPr/>
        </p:nvCxnSpPr>
        <p:spPr>
          <a:xfrm>
            <a:off x="5943600" y="5105400"/>
            <a:ext cx="1905000" cy="0"/>
          </a:xfrm>
          <a:prstGeom prst="line">
            <a:avLst/>
          </a:prstGeom>
          <a:noFill/>
          <a:ln>
            <a:solidFill>
              <a:schemeClr val="tx1"/>
            </a:solidFill>
            <a:miter lim="800000"/>
          </a:ln>
        </p:spPr>
      </p:cxnSp>
      <p:cxnSp>
        <p:nvCxnSpPr>
          <p:cNvPr id="227353" name="直接连接符 227352"/>
          <p:cNvCxnSpPr/>
          <p:nvPr/>
        </p:nvCxnSpPr>
        <p:spPr>
          <a:xfrm>
            <a:off x="6019800" y="5867400"/>
            <a:ext cx="1828800" cy="0"/>
          </a:xfrm>
          <a:prstGeom prst="line">
            <a:avLst/>
          </a:prstGeom>
          <a:noFill/>
          <a:ln>
            <a:solidFill>
              <a:schemeClr val="tx1"/>
            </a:solidFill>
            <a:miter lim="800000"/>
          </a:ln>
        </p:spPr>
      </p:cxnSp>
      <p:cxnSp>
        <p:nvCxnSpPr>
          <p:cNvPr id="227354" name="直接连接符 227353"/>
          <p:cNvCxnSpPr/>
          <p:nvPr/>
        </p:nvCxnSpPr>
        <p:spPr>
          <a:xfrm>
            <a:off x="6019800" y="6553200"/>
            <a:ext cx="1828800" cy="0"/>
          </a:xfrm>
          <a:prstGeom prst="line">
            <a:avLst/>
          </a:prstGeom>
          <a:noFill/>
          <a:ln>
            <a:solidFill>
              <a:schemeClr val="tx1"/>
            </a:solidFill>
            <a:miter lim="800000"/>
          </a:ln>
        </p:spPr>
      </p:cxnSp>
      <p:cxnSp>
        <p:nvCxnSpPr>
          <p:cNvPr id="227355" name="直接连接符 227354"/>
          <p:cNvCxnSpPr/>
          <p:nvPr/>
        </p:nvCxnSpPr>
        <p:spPr>
          <a:xfrm>
            <a:off x="6019800" y="2743200"/>
            <a:ext cx="1828800" cy="0"/>
          </a:xfrm>
          <a:prstGeom prst="line">
            <a:avLst/>
          </a:prstGeom>
          <a:noFill/>
          <a:ln>
            <a:solidFill>
              <a:schemeClr val="tx1"/>
            </a:solidFill>
            <a:miter lim="800000"/>
          </a:ln>
        </p:spPr>
      </p:cxnSp>
      <p:sp>
        <p:nvSpPr>
          <p:cNvPr id="227356" name="矩形 227355"/>
          <p:cNvSpPr/>
          <p:nvPr/>
        </p:nvSpPr>
        <p:spPr>
          <a:xfrm>
            <a:off x="6324600" y="3200400"/>
            <a:ext cx="1752600" cy="1004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b="1">
                <a:solidFill>
                  <a:schemeClr val="tx2"/>
                </a:solidFill>
                <a:ea typeface="楷体_GB2312" pitchFamily="49" charset="-122"/>
              </a:rPr>
              <a:t>投资方</a:t>
            </a:r>
            <a:endParaRPr b="1">
              <a:solidFill>
                <a:schemeClr val="tx2"/>
              </a:solidFill>
              <a:ea typeface="楷体_GB2312" pitchFamily="49" charset="-122"/>
            </a:endParaRPr>
          </a:p>
          <a:p>
            <a:pPr lvl="0" algn="ctr">
              <a:spcBef>
                <a:spcPct val="50000"/>
              </a:spcBef>
            </a:pPr>
            <a:r>
              <a:rPr b="1">
                <a:solidFill>
                  <a:schemeClr val="tx2"/>
                </a:solidFill>
                <a:ea typeface="楷体_GB2312" pitchFamily="49" charset="-122"/>
              </a:rPr>
              <a:t>经营层</a:t>
            </a:r>
            <a:endParaRPr b="1">
              <a:solidFill>
                <a:schemeClr val="tx2"/>
              </a:solidFill>
              <a:ea typeface="楷体_GB2312" pitchFamily="49" charset="-122"/>
            </a:endParaRPr>
          </a:p>
        </p:txBody>
      </p:sp>
      <p:sp>
        <p:nvSpPr>
          <p:cNvPr id="227357" name="矩形 227356"/>
          <p:cNvSpPr/>
          <p:nvPr/>
        </p:nvSpPr>
        <p:spPr>
          <a:xfrm>
            <a:off x="6400800" y="5181600"/>
            <a:ext cx="13716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b="1">
                <a:solidFill>
                  <a:schemeClr val="tx2"/>
                </a:solidFill>
                <a:ea typeface="楷体_GB2312" pitchFamily="49" charset="-122"/>
              </a:rPr>
              <a:t>中/高层</a:t>
            </a:r>
            <a:endParaRPr b="1">
              <a:solidFill>
                <a:schemeClr val="tx2"/>
              </a:solidFill>
              <a:ea typeface="楷体_GB2312" pitchFamily="49" charset="-122"/>
            </a:endParaRPr>
          </a:p>
        </p:txBody>
      </p:sp>
      <p:sp>
        <p:nvSpPr>
          <p:cNvPr id="227358" name="矩形 227357"/>
          <p:cNvSpPr/>
          <p:nvPr/>
        </p:nvSpPr>
        <p:spPr>
          <a:xfrm>
            <a:off x="6400800" y="6096000"/>
            <a:ext cx="13716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b="1">
                <a:solidFill>
                  <a:schemeClr val="tx2"/>
                </a:solidFill>
                <a:ea typeface="楷体_GB2312" pitchFamily="49" charset="-122"/>
              </a:rPr>
              <a:t>中/基层</a:t>
            </a:r>
            <a:endParaRPr b="1">
              <a:solidFill>
                <a:schemeClr val="tx2"/>
              </a:solidFill>
              <a:ea typeface="楷体_GB2312" pitchFamily="49" charset="-122"/>
            </a:endParaRPr>
          </a:p>
        </p:txBody>
      </p:sp>
      <p:grpSp>
        <p:nvGrpSpPr>
          <p:cNvPr id="227364" name="组合 227363"/>
          <p:cNvGrpSpPr/>
          <p:nvPr/>
        </p:nvGrpSpPr>
        <p:grpSpPr>
          <a:xfrm>
            <a:off x="0" y="225425"/>
            <a:ext cx="9144000" cy="536575"/>
            <a:chOff x="0" y="142"/>
            <a:chExt cx="5760" cy="338"/>
          </a:xfrm>
        </p:grpSpPr>
        <p:sp>
          <p:nvSpPr>
            <p:cNvPr id="227365" name="矩形 227364"/>
            <p:cNvSpPr/>
            <p:nvPr/>
          </p:nvSpPr>
          <p:spPr>
            <a:xfrm>
              <a:off x="192" y="142"/>
              <a:ext cx="116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endParaRPr sz="20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27366" name="直接连接符 227365"/>
            <p:cNvCxnSpPr/>
            <p:nvPr/>
          </p:nvCxnSpPr>
          <p:spPr>
            <a:xfrm>
              <a:off x="0" y="480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  <p:sp>
        <p:nvSpPr>
          <p:cNvPr id="227367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27368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矩形 286721"/>
          <p:cNvSpPr/>
          <p:nvPr/>
        </p:nvSpPr>
        <p:spPr>
          <a:xfrm>
            <a:off x="1524000" y="2209800"/>
            <a:ext cx="3276600" cy="1800225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2800" b="1">
                <a:ea typeface="楷体_GB2312" pitchFamily="49" charset="-122"/>
              </a:rPr>
              <a:t>◆　遵纪守法</a:t>
            </a:r>
            <a:endParaRPr sz="2800" b="1">
              <a:ea typeface="楷体_GB2312" pitchFamily="49" charset="-122"/>
            </a:endParaRPr>
          </a:p>
          <a:p>
            <a:pPr lvl="0"/>
            <a:r>
              <a:rPr sz="2800" b="1">
                <a:ea typeface="楷体_GB2312" pitchFamily="49" charset="-122"/>
              </a:rPr>
              <a:t>◆　遵守规范</a:t>
            </a:r>
            <a:endParaRPr sz="2800" b="1">
              <a:ea typeface="楷体_GB2312" pitchFamily="49" charset="-122"/>
            </a:endParaRPr>
          </a:p>
          <a:p>
            <a:pPr lvl="0"/>
            <a:r>
              <a:rPr sz="2800" b="1">
                <a:ea typeface="楷体_GB2312" pitchFamily="49" charset="-122"/>
              </a:rPr>
              <a:t>◆　按章操作</a:t>
            </a:r>
            <a:endParaRPr sz="2800" b="1">
              <a:ea typeface="楷体_GB2312" pitchFamily="49" charset="-122"/>
            </a:endParaRPr>
          </a:p>
          <a:p>
            <a:pPr lvl="0"/>
            <a:r>
              <a:rPr sz="2800" b="1">
                <a:ea typeface="楷体_GB2312" pitchFamily="49" charset="-122"/>
              </a:rPr>
              <a:t>◆　守时守诺</a:t>
            </a:r>
            <a:endParaRPr sz="2800" b="1">
              <a:ea typeface="楷体_GB2312" pitchFamily="49" charset="-122"/>
            </a:endParaRPr>
          </a:p>
        </p:txBody>
      </p:sp>
      <p:sp>
        <p:nvSpPr>
          <p:cNvPr id="286723" name="矩形 286722"/>
          <p:cNvSpPr/>
          <p:nvPr/>
        </p:nvSpPr>
        <p:spPr>
          <a:xfrm>
            <a:off x="762000" y="1524000"/>
            <a:ext cx="5105400" cy="519112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2800" b="1">
                <a:ea typeface="楷体_GB2312" pitchFamily="49" charset="-122"/>
              </a:rPr>
              <a:t>好习惯是好工作的基础——</a:t>
            </a:r>
            <a:endParaRPr sz="2800" b="1">
              <a:ea typeface="楷体_GB2312" pitchFamily="49" charset="-122"/>
            </a:endParaRPr>
          </a:p>
        </p:txBody>
      </p:sp>
      <p:grpSp>
        <p:nvGrpSpPr>
          <p:cNvPr id="286724" name="组合 286723"/>
          <p:cNvGrpSpPr/>
          <p:nvPr/>
        </p:nvGrpSpPr>
        <p:grpSpPr>
          <a:xfrm>
            <a:off x="2743200" y="4779962"/>
            <a:ext cx="5486400" cy="1497012"/>
            <a:chOff x="1152" y="2160"/>
            <a:chExt cx="3456" cy="943"/>
          </a:xfrm>
        </p:grpSpPr>
        <p:sp>
          <p:nvSpPr>
            <p:cNvPr id="286725" name="矩形 286724"/>
            <p:cNvSpPr/>
            <p:nvPr/>
          </p:nvSpPr>
          <p:spPr>
            <a:xfrm>
              <a:off x="1152" y="2238"/>
              <a:ext cx="3456" cy="865"/>
            </a:xfrm>
            <a:prstGeom prst="rect">
              <a:avLst/>
            </a:prstGeom>
            <a:noFill/>
            <a:ln w="12700" cap="sq"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 algn="r"/>
              <a:r>
                <a:rPr sz="2800" b="1">
                  <a:ea typeface="楷体_GB2312" pitchFamily="49" charset="-122"/>
                </a:rPr>
                <a:t>习惯是培养出来的　★</a:t>
              </a:r>
              <a:endParaRPr sz="2800" b="1">
                <a:ea typeface="楷体_GB2312" pitchFamily="49" charset="-122"/>
              </a:endParaRPr>
            </a:p>
            <a:p>
              <a:pPr lvl="0" algn="r"/>
              <a:r>
                <a:rPr sz="2800" b="1">
                  <a:ea typeface="楷体_GB2312" pitchFamily="49" charset="-122"/>
                </a:rPr>
                <a:t>习惯在改善中良化　★</a:t>
              </a:r>
              <a:endParaRPr sz="2800" b="1">
                <a:ea typeface="楷体_GB2312" pitchFamily="49" charset="-122"/>
              </a:endParaRPr>
            </a:p>
            <a:p>
              <a:pPr lvl="0" algn="r"/>
              <a:r>
                <a:rPr sz="2800" b="1">
                  <a:ea typeface="楷体_GB2312" pitchFamily="49" charset="-122"/>
                </a:rPr>
                <a:t>言传身教对习惯培养很重要　★</a:t>
              </a:r>
              <a:endParaRPr sz="2800" b="1">
                <a:ea typeface="楷体_GB2312" pitchFamily="49" charset="-122"/>
              </a:endParaRPr>
            </a:p>
          </p:txBody>
        </p:sp>
        <p:cxnSp>
          <p:nvCxnSpPr>
            <p:cNvPr id="286726" name="直接连接符 286725"/>
            <p:cNvCxnSpPr/>
            <p:nvPr/>
          </p:nvCxnSpPr>
          <p:spPr>
            <a:xfrm>
              <a:off x="1296" y="2160"/>
              <a:ext cx="3216" cy="0"/>
            </a:xfrm>
            <a:prstGeom prst="line">
              <a:avLst/>
            </a:prstGeom>
            <a:noFill/>
            <a:ln w="12700" cap="sq">
              <a:noFill/>
              <a:miter lim="800000"/>
            </a:ln>
          </p:spPr>
        </p:cxnSp>
      </p:grpSp>
      <p:sp>
        <p:nvSpPr>
          <p:cNvPr id="286727" name="矩形 286726"/>
          <p:cNvSpPr/>
          <p:nvPr/>
        </p:nvSpPr>
        <p:spPr>
          <a:xfrm>
            <a:off x="914400" y="4205288"/>
            <a:ext cx="5867400" cy="51911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FF0000"/>
              </a:gs>
              <a:gs pos="100000">
                <a:schemeClr val="bg1"/>
              </a:gs>
            </a:gsLst>
            <a:lin ang="0" scaled="1"/>
          </a:gradFill>
          <a:ln w="12700" cap="sq"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sz="2800" b="1">
                <a:ea typeface="楷体_GB2312" pitchFamily="49" charset="-122"/>
              </a:rPr>
              <a:t> </a:t>
            </a:r>
            <a:r>
              <a:rPr sz="2800" b="1">
                <a:solidFill>
                  <a:srgbClr val="FF3300"/>
                </a:solidFill>
                <a:ea typeface="楷体_GB2312" pitchFamily="49" charset="-122"/>
              </a:rPr>
              <a:t> </a:t>
            </a:r>
            <a:r>
              <a:rPr sz="2800" b="1">
                <a:ea typeface="楷体_GB2312" pitchFamily="49" charset="-122"/>
              </a:rPr>
              <a:t>细微的习惯，长远的人生！</a:t>
            </a:r>
            <a:endParaRPr sz="2800" b="1">
              <a:ea typeface="楷体_GB2312" pitchFamily="49" charset="-122"/>
            </a:endParaRPr>
          </a:p>
        </p:txBody>
      </p:sp>
      <p:sp>
        <p:nvSpPr>
          <p:cNvPr id="286728" name=" 286727"/>
          <p:cNvSpPr/>
          <p:nvPr/>
        </p:nvSpPr>
        <p:spPr>
          <a:xfrm rot="5400000">
            <a:off x="6591300" y="647700"/>
            <a:ext cx="1066800" cy="1905000"/>
          </a:xfrm>
          <a:solidFill>
            <a:schemeClr val="tx1"/>
          </a:solidFill>
          <a:ln>
            <a:solidFill>
              <a:srgbClr val="FFFFFF"/>
            </a:solidFill>
            <a:miter lim="800000"/>
          </a:ln>
        </p:spPr>
        <p:txBody>
          <a:bodyPr fromWordArt="1">
            <a:prstTxWarp prst="textPlain">
              <a:avLst/>
            </a:prstTxWarp>
          </a:bodyPr>
          <a:lstStyle/>
          <a:p>
            <a:pPr algn="ctr"/>
            <a:r>
              <a:rPr sz="3600" kern="10">
                <a:ln>
                  <a:solidFill>
                    <a:srgbClr val="FFFFFF"/>
                  </a:solidFill>
                </a:ln>
                <a:solidFill>
                  <a:schemeClr val="tx1"/>
                </a:solidFill>
                <a:latin typeface="楷体_GB2312"/>
              </a:rPr>
              <a:t>习</a:t>
            </a:r>
            <a:endParaRPr sz="3600" kern="10">
              <a:ln>
                <a:solidFill>
                  <a:srgbClr val="FFFFFF"/>
                </a:solidFill>
              </a:ln>
              <a:solidFill>
                <a:schemeClr val="tx1"/>
              </a:solidFill>
              <a:latin typeface="楷体_GB2312"/>
            </a:endParaRPr>
          </a:p>
        </p:txBody>
      </p:sp>
      <p:sp>
        <p:nvSpPr>
          <p:cNvPr id="286729" name=" 286728"/>
          <p:cNvSpPr/>
          <p:nvPr/>
        </p:nvSpPr>
        <p:spPr>
          <a:xfrm rot="5400000">
            <a:off x="6591300" y="2171700"/>
            <a:ext cx="1066800" cy="1905000"/>
          </a:xfrm>
          <a:solidFill>
            <a:schemeClr val="tx2"/>
          </a:solidFill>
          <a:ln>
            <a:solidFill>
              <a:schemeClr val="tx2"/>
            </a:solidFill>
            <a:miter lim="800000"/>
          </a:ln>
        </p:spPr>
        <p:txBody>
          <a:bodyPr fromWordArt="1">
            <a:prstTxWarp prst="textPlain">
              <a:avLst/>
            </a:prstTxWarp>
            <a:noAutofit/>
          </a:bodyPr>
          <a:lstStyle/>
          <a:p>
            <a:pPr algn="ctr"/>
            <a:r>
              <a:rPr sz="3600" kern="1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楷体_GB2312"/>
              </a:rPr>
              <a:t>惯</a:t>
            </a:r>
            <a:endParaRPr sz="3600" kern="10">
              <a:ln>
                <a:solidFill>
                  <a:schemeClr val="tx2"/>
                </a:solidFill>
              </a:ln>
              <a:solidFill>
                <a:schemeClr val="tx2"/>
              </a:solidFill>
              <a:latin typeface="楷体_GB2312"/>
            </a:endParaRPr>
          </a:p>
        </p:txBody>
      </p:sp>
      <p:grpSp>
        <p:nvGrpSpPr>
          <p:cNvPr id="286733" name="组合 286732"/>
          <p:cNvGrpSpPr/>
          <p:nvPr/>
        </p:nvGrpSpPr>
        <p:grpSpPr>
          <a:xfrm>
            <a:off x="0" y="225425"/>
            <a:ext cx="9144000" cy="536575"/>
            <a:chOff x="0" y="142"/>
            <a:chExt cx="5760" cy="338"/>
          </a:xfrm>
        </p:grpSpPr>
        <p:sp>
          <p:nvSpPr>
            <p:cNvPr id="286734" name="矩形 286733"/>
            <p:cNvSpPr/>
            <p:nvPr/>
          </p:nvSpPr>
          <p:spPr>
            <a:xfrm>
              <a:off x="192" y="142"/>
              <a:ext cx="116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endParaRPr sz="20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86735" name="直接连接符 286734"/>
            <p:cNvCxnSpPr/>
            <p:nvPr/>
          </p:nvCxnSpPr>
          <p:spPr>
            <a:xfrm>
              <a:off x="0" y="480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  <p:sp>
        <p:nvSpPr>
          <p:cNvPr id="286736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86737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p:transition spd="slow">
    <p:cover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矩形 239618"/>
          <p:cNvSpPr/>
          <p:nvPr/>
        </p:nvSpPr>
        <p:spPr>
          <a:xfrm>
            <a:off x="685800" y="1096962"/>
            <a:ext cx="4060825" cy="579438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2、创造工作的紧张感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39620" name="矩形 239619"/>
          <p:cNvSpPr/>
          <p:nvPr/>
        </p:nvSpPr>
        <p:spPr>
          <a:xfrm>
            <a:off x="1676400" y="2209800"/>
            <a:ext cx="2133600" cy="7620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3200" b="1">
                <a:ea typeface="黑体" panose="02010609060101010101" pitchFamily="2" charset="-122"/>
              </a:rPr>
              <a:t>整齐队列</a:t>
            </a:r>
            <a:endParaRPr sz="3200" b="1">
              <a:ea typeface="黑体" panose="02010609060101010101" pitchFamily="2" charset="-122"/>
            </a:endParaRPr>
          </a:p>
        </p:txBody>
      </p:sp>
      <p:sp>
        <p:nvSpPr>
          <p:cNvPr id="239621" name="矩形 239620"/>
          <p:cNvSpPr/>
          <p:nvPr/>
        </p:nvSpPr>
        <p:spPr>
          <a:xfrm>
            <a:off x="1676400" y="3124200"/>
            <a:ext cx="2133600" cy="7620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3200" b="1">
                <a:ea typeface="黑体" panose="02010609060101010101" pitchFamily="2" charset="-122"/>
              </a:rPr>
              <a:t>齐声朗读</a:t>
            </a:r>
            <a:endParaRPr sz="3200" b="1">
              <a:ea typeface="黑体" panose="02010609060101010101" pitchFamily="2" charset="-122"/>
            </a:endParaRPr>
          </a:p>
        </p:txBody>
      </p:sp>
      <p:sp>
        <p:nvSpPr>
          <p:cNvPr id="239622" name="矩形 239621"/>
          <p:cNvSpPr/>
          <p:nvPr/>
        </p:nvSpPr>
        <p:spPr>
          <a:xfrm>
            <a:off x="1676400" y="4038600"/>
            <a:ext cx="2133600" cy="7620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3200" b="1">
                <a:ea typeface="黑体" panose="02010609060101010101" pitchFamily="2" charset="-122"/>
              </a:rPr>
              <a:t>工作感想</a:t>
            </a:r>
            <a:endParaRPr sz="3200" b="1">
              <a:ea typeface="黑体" panose="02010609060101010101" pitchFamily="2" charset="-122"/>
            </a:endParaRPr>
          </a:p>
        </p:txBody>
      </p:sp>
      <p:sp>
        <p:nvSpPr>
          <p:cNvPr id="239623" name="矩形 239622"/>
          <p:cNvSpPr/>
          <p:nvPr/>
        </p:nvSpPr>
        <p:spPr>
          <a:xfrm>
            <a:off x="1676400" y="4953000"/>
            <a:ext cx="2133600" cy="7620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3200" b="1">
                <a:ea typeface="黑体" panose="02010609060101010101" pitchFamily="2" charset="-122"/>
              </a:rPr>
              <a:t>干部讲话</a:t>
            </a:r>
            <a:endParaRPr sz="3200" b="1">
              <a:ea typeface="黑体" panose="02010609060101010101" pitchFamily="2" charset="-122"/>
            </a:endParaRPr>
          </a:p>
        </p:txBody>
      </p:sp>
      <p:cxnSp>
        <p:nvCxnSpPr>
          <p:cNvPr id="239624" name="直接连接符 239623"/>
          <p:cNvCxnSpPr/>
          <p:nvPr/>
        </p:nvCxnSpPr>
        <p:spPr>
          <a:xfrm>
            <a:off x="4114800" y="2590800"/>
            <a:ext cx="762000" cy="0"/>
          </a:xfrm>
          <a:prstGeom prst="line">
            <a:avLst/>
          </a:prstGeom>
          <a:noFill/>
          <a:ln w="38100">
            <a:solidFill>
              <a:schemeClr val="folHlink"/>
            </a:solidFill>
            <a:miter lim="800000"/>
            <a:tailEnd type="triangle"/>
          </a:ln>
        </p:spPr>
      </p:cxnSp>
      <p:cxnSp>
        <p:nvCxnSpPr>
          <p:cNvPr id="239625" name="直接连接符 239624"/>
          <p:cNvCxnSpPr/>
          <p:nvPr/>
        </p:nvCxnSpPr>
        <p:spPr>
          <a:xfrm>
            <a:off x="4114800" y="3505200"/>
            <a:ext cx="762000" cy="0"/>
          </a:xfrm>
          <a:prstGeom prst="line">
            <a:avLst/>
          </a:prstGeom>
          <a:noFill/>
          <a:ln w="38100">
            <a:solidFill>
              <a:schemeClr val="folHlink"/>
            </a:solidFill>
            <a:miter lim="800000"/>
            <a:tailEnd type="triangle"/>
          </a:ln>
        </p:spPr>
      </p:cxnSp>
      <p:cxnSp>
        <p:nvCxnSpPr>
          <p:cNvPr id="239626" name="直接连接符 239625"/>
          <p:cNvCxnSpPr/>
          <p:nvPr/>
        </p:nvCxnSpPr>
        <p:spPr>
          <a:xfrm>
            <a:off x="4114800" y="4495800"/>
            <a:ext cx="762000" cy="0"/>
          </a:xfrm>
          <a:prstGeom prst="line">
            <a:avLst/>
          </a:prstGeom>
          <a:noFill/>
          <a:ln w="38100">
            <a:solidFill>
              <a:schemeClr val="folHlink"/>
            </a:solidFill>
            <a:miter lim="800000"/>
            <a:tailEnd type="triangle"/>
          </a:ln>
        </p:spPr>
      </p:cxnSp>
      <p:cxnSp>
        <p:nvCxnSpPr>
          <p:cNvPr id="239627" name="直接连接符 239626"/>
          <p:cNvCxnSpPr/>
          <p:nvPr/>
        </p:nvCxnSpPr>
        <p:spPr>
          <a:xfrm>
            <a:off x="4114800" y="5410200"/>
            <a:ext cx="762000" cy="0"/>
          </a:xfrm>
          <a:prstGeom prst="line">
            <a:avLst/>
          </a:prstGeom>
          <a:noFill/>
          <a:ln w="38100">
            <a:solidFill>
              <a:schemeClr val="folHlink"/>
            </a:solidFill>
            <a:miter lim="800000"/>
            <a:tailEnd type="triangle"/>
          </a:ln>
        </p:spPr>
      </p:cxnSp>
      <p:sp>
        <p:nvSpPr>
          <p:cNvPr id="239628" name="矩形 239627"/>
          <p:cNvSpPr/>
          <p:nvPr/>
        </p:nvSpPr>
        <p:spPr>
          <a:xfrm>
            <a:off x="5334000" y="2286000"/>
            <a:ext cx="18161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集体观念</a:t>
            </a:r>
            <a:endParaRPr sz="3200" b="1">
              <a:solidFill>
                <a:srgbClr val="FFFF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9629" name="矩形 239628"/>
          <p:cNvSpPr/>
          <p:nvPr/>
        </p:nvSpPr>
        <p:spPr>
          <a:xfrm>
            <a:off x="5334000" y="3200400"/>
            <a:ext cx="18161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集体力量</a:t>
            </a:r>
            <a:endParaRPr sz="3200" b="1">
              <a:solidFill>
                <a:srgbClr val="FFFF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9630" name="矩形 239629"/>
          <p:cNvSpPr/>
          <p:nvPr/>
        </p:nvSpPr>
        <p:spPr>
          <a:xfrm>
            <a:off x="5334000" y="4221162"/>
            <a:ext cx="18161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个人贡献</a:t>
            </a:r>
            <a:endParaRPr sz="3200" b="1">
              <a:solidFill>
                <a:srgbClr val="FFFF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9631" name="矩形 239630"/>
          <p:cNvSpPr/>
          <p:nvPr/>
        </p:nvSpPr>
        <p:spPr>
          <a:xfrm>
            <a:off x="5334000" y="5135562"/>
            <a:ext cx="1816100" cy="1066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共同目标</a:t>
            </a:r>
            <a:endParaRPr sz="3200" b="1">
              <a:solidFill>
                <a:srgbClr val="FFFFFF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集体约束</a:t>
            </a:r>
            <a:endParaRPr sz="3200" b="1">
              <a:solidFill>
                <a:srgbClr val="FFFF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239635" name="组合 239634"/>
          <p:cNvGrpSpPr/>
          <p:nvPr/>
        </p:nvGrpSpPr>
        <p:grpSpPr>
          <a:xfrm>
            <a:off x="0" y="225425"/>
            <a:ext cx="9144000" cy="536575"/>
            <a:chOff x="0" y="142"/>
            <a:chExt cx="5760" cy="338"/>
          </a:xfrm>
        </p:grpSpPr>
        <p:sp>
          <p:nvSpPr>
            <p:cNvPr id="239636" name="矩形 239635"/>
            <p:cNvSpPr/>
            <p:nvPr/>
          </p:nvSpPr>
          <p:spPr>
            <a:xfrm>
              <a:off x="192" y="142"/>
              <a:ext cx="116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endParaRPr sz="20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39637" name="直接连接符 239636"/>
            <p:cNvCxnSpPr/>
            <p:nvPr/>
          </p:nvCxnSpPr>
          <p:spPr>
            <a:xfrm>
              <a:off x="0" y="480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  <p:sp>
        <p:nvSpPr>
          <p:cNvPr id="239638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39639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矩形 240641"/>
          <p:cNvSpPr/>
          <p:nvPr/>
        </p:nvSpPr>
        <p:spPr>
          <a:xfrm>
            <a:off x="685800" y="1143000"/>
            <a:ext cx="6302375" cy="579438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3、弃“恶”扬“善” ，进行全员教育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0644" name="矩形 240643"/>
          <p:cNvSpPr/>
          <p:nvPr/>
        </p:nvSpPr>
        <p:spPr>
          <a:xfrm>
            <a:off x="1828800" y="2667000"/>
            <a:ext cx="3124200" cy="39624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3200" b="1">
                <a:solidFill>
                  <a:schemeClr val="tx2"/>
                </a:solidFill>
                <a:ea typeface="黑体" panose="02010609060101010101" pitchFamily="2" charset="-122"/>
              </a:rPr>
              <a:t>☆  爱岗敬业</a:t>
            </a:r>
            <a:endParaRPr sz="3200" b="1">
              <a:solidFill>
                <a:schemeClr val="tx2"/>
              </a:solidFill>
              <a:ea typeface="黑体" panose="02010609060101010101" pitchFamily="2" charset="-122"/>
            </a:endParaRPr>
          </a:p>
          <a:p>
            <a:pPr lvl="0" algn="ctr"/>
            <a:r>
              <a:rPr sz="3200" b="1">
                <a:solidFill>
                  <a:schemeClr val="tx2"/>
                </a:solidFill>
                <a:ea typeface="黑体" panose="02010609060101010101" pitchFamily="2" charset="-122"/>
              </a:rPr>
              <a:t>☆  遵章守纪</a:t>
            </a:r>
            <a:endParaRPr sz="3200" b="1">
              <a:solidFill>
                <a:schemeClr val="tx2"/>
              </a:solidFill>
              <a:ea typeface="黑体" panose="02010609060101010101" pitchFamily="2" charset="-122"/>
            </a:endParaRPr>
          </a:p>
          <a:p>
            <a:pPr lvl="0" algn="ctr"/>
            <a:r>
              <a:rPr sz="3200" b="1">
                <a:solidFill>
                  <a:schemeClr val="tx2"/>
                </a:solidFill>
                <a:ea typeface="黑体" panose="02010609060101010101" pitchFamily="2" charset="-122"/>
              </a:rPr>
              <a:t>☆  积极改善</a:t>
            </a:r>
            <a:br>
              <a:rPr sz="3200" b="1">
                <a:solidFill>
                  <a:schemeClr val="tx2"/>
                </a:solidFill>
                <a:ea typeface="黑体" panose="02010609060101010101" pitchFamily="2" charset="-122"/>
              </a:rPr>
            </a:br>
            <a:r>
              <a:rPr sz="3200" b="1">
                <a:solidFill>
                  <a:schemeClr val="tx2"/>
                </a:solidFill>
                <a:ea typeface="黑体" panose="02010609060101010101" pitchFamily="2" charset="-122"/>
              </a:rPr>
              <a:t>☆  业绩显著</a:t>
            </a:r>
            <a:endParaRPr sz="3200" b="1">
              <a:solidFill>
                <a:schemeClr val="tx2"/>
              </a:solidFill>
              <a:ea typeface="黑体" panose="02010609060101010101" pitchFamily="2" charset="-122"/>
            </a:endParaRPr>
          </a:p>
          <a:p>
            <a:pPr lvl="0" algn="ctr"/>
            <a:r>
              <a:rPr sz="3200" b="1">
                <a:solidFill>
                  <a:schemeClr val="tx2"/>
                </a:solidFill>
                <a:ea typeface="黑体" panose="02010609060101010101" pitchFamily="2" charset="-122"/>
              </a:rPr>
              <a:t>☆  消除浪费</a:t>
            </a:r>
            <a:endParaRPr sz="3200" b="1">
              <a:solidFill>
                <a:schemeClr val="tx2"/>
              </a:solidFill>
              <a:ea typeface="黑体" panose="02010609060101010101" pitchFamily="2" charset="-122"/>
            </a:endParaRPr>
          </a:p>
          <a:p>
            <a:pPr lvl="0" algn="ctr"/>
            <a:r>
              <a:rPr sz="3200" b="1">
                <a:solidFill>
                  <a:schemeClr val="tx2"/>
                </a:solidFill>
                <a:ea typeface="黑体" panose="02010609060101010101" pitchFamily="2" charset="-122"/>
              </a:rPr>
              <a:t>☆  创造效益</a:t>
            </a:r>
            <a:endParaRPr sz="3200" b="1">
              <a:solidFill>
                <a:schemeClr val="tx2"/>
              </a:solidFill>
              <a:ea typeface="黑体" panose="02010609060101010101" pitchFamily="2" charset="-122"/>
            </a:endParaRPr>
          </a:p>
          <a:p>
            <a:pPr lvl="0" algn="ctr"/>
            <a:r>
              <a:rPr sz="3200" b="1">
                <a:solidFill>
                  <a:schemeClr val="tx2"/>
                </a:solidFill>
                <a:ea typeface="黑体" panose="02010609060101010101" pitchFamily="2" charset="-122"/>
              </a:rPr>
              <a:t>☆  防微杜渐</a:t>
            </a:r>
            <a:endParaRPr sz="3200" b="1">
              <a:solidFill>
                <a:schemeClr val="tx2"/>
              </a:solidFill>
              <a:ea typeface="黑体" panose="02010609060101010101" pitchFamily="2" charset="-122"/>
            </a:endParaRPr>
          </a:p>
          <a:p>
            <a:pPr lvl="0" algn="ctr"/>
            <a:r>
              <a:rPr sz="3200" b="1">
                <a:solidFill>
                  <a:schemeClr val="tx2"/>
                </a:solidFill>
                <a:ea typeface="黑体" panose="02010609060101010101" pitchFamily="2" charset="-122"/>
              </a:rPr>
              <a:t>☆  扑灭事故</a:t>
            </a:r>
            <a:endParaRPr sz="3200" b="1">
              <a:solidFill>
                <a:schemeClr val="tx2"/>
              </a:solidFill>
              <a:ea typeface="黑体" panose="02010609060101010101" pitchFamily="2" charset="-122"/>
            </a:endParaRPr>
          </a:p>
        </p:txBody>
      </p:sp>
      <p:sp>
        <p:nvSpPr>
          <p:cNvPr id="240645" name="任意多边形: 形状 240644"/>
          <p:cNvSpPr/>
          <p:nvPr/>
        </p:nvSpPr>
        <p:spPr>
          <a:xfrm>
            <a:off x="990600" y="2133600"/>
            <a:ext cx="1600200" cy="1295400"/>
          </a:xfrm>
          <a:custGeom>
            <a:avLst/>
            <a:gdLst>
              <a:gd name="GT0" fmla="*/ 5080 w 21615"/>
              <a:gd name="GT1" fmla="+- l GT0 0"/>
              <a:gd name="GT2" fmla="*/ 2540 h 21602"/>
              <a:gd name="GT3" fmla="+- t GT2 0"/>
              <a:gd name="GT4" fmla="*/ 16520 w 21615"/>
              <a:gd name="GT5" fmla="+- l GT4 0"/>
              <a:gd name="GT6" fmla="*/ 13550 h 21602"/>
              <a:gd name="GT7" fmla="+- t GT6 0"/>
            </a:gdLst>
            <a:ahLst/>
            <a:cxnLst>
              <a:cxn ang="0">
                <a:pos x="10800" y="2180"/>
              </a:cxn>
              <a:cxn ang="0">
                <a:pos x="3090" y="10800"/>
              </a:cxn>
              <a:cxn ang="0">
                <a:pos x="10800" y="21600"/>
              </a:cxn>
              <a:cxn ang="0">
                <a:pos x="18490" y="10800"/>
              </a:cxn>
            </a:cxnLst>
            <a:rect l="GT1" t="GT3" r="GT5" b="GT7"/>
            <a:pathLst>
              <a:path w="21615" h="21602">
                <a:moveTo>
                  <a:pt x="10800" y="21599"/>
                </a:moveTo>
                <a:lnTo>
                  <a:pt x="321" y="6886"/>
                </a:lnTo>
                <a:lnTo>
                  <a:pt x="70" y="6036"/>
                </a:lnTo>
                <a:cubicBezTo>
                  <a:pt x="-9" y="5766"/>
                  <a:pt x="-1" y="5474"/>
                  <a:pt x="2" y="5192"/>
                </a:cubicBezTo>
                <a:cubicBezTo>
                  <a:pt x="6" y="4918"/>
                  <a:pt x="43" y="4641"/>
                  <a:pt x="101" y="4370"/>
                </a:cubicBezTo>
                <a:cubicBezTo>
                  <a:pt x="159" y="4103"/>
                  <a:pt x="245" y="3837"/>
                  <a:pt x="353" y="3582"/>
                </a:cubicBezTo>
                <a:cubicBezTo>
                  <a:pt x="460" y="3326"/>
                  <a:pt x="591" y="3077"/>
                  <a:pt x="741" y="2839"/>
                </a:cubicBezTo>
                <a:cubicBezTo>
                  <a:pt x="892" y="2598"/>
                  <a:pt x="1066" y="2369"/>
                  <a:pt x="1253" y="2155"/>
                </a:cubicBezTo>
                <a:cubicBezTo>
                  <a:pt x="1443" y="1938"/>
                  <a:pt x="1651" y="1732"/>
                  <a:pt x="1874" y="1543"/>
                </a:cubicBezTo>
                <a:cubicBezTo>
                  <a:pt x="2097" y="1351"/>
                  <a:pt x="2337" y="1174"/>
                  <a:pt x="2587" y="1014"/>
                </a:cubicBezTo>
                <a:cubicBezTo>
                  <a:pt x="2839" y="854"/>
                  <a:pt x="3106" y="708"/>
                  <a:pt x="3380" y="584"/>
                </a:cubicBezTo>
                <a:cubicBezTo>
                  <a:pt x="3656" y="459"/>
                  <a:pt x="3945" y="350"/>
                  <a:pt x="4237" y="264"/>
                </a:cubicBezTo>
                <a:cubicBezTo>
                  <a:pt x="4533" y="176"/>
                  <a:pt x="4838" y="108"/>
                  <a:pt x="5144" y="66"/>
                </a:cubicBezTo>
                <a:cubicBezTo>
                  <a:pt x="5454" y="22"/>
                  <a:pt x="5771" y="1"/>
                  <a:pt x="6086" y="3"/>
                </a:cubicBezTo>
                <a:cubicBezTo>
                  <a:pt x="6407" y="7"/>
                  <a:pt x="6731" y="35"/>
                  <a:pt x="7048" y="89"/>
                </a:cubicBezTo>
                <a:cubicBezTo>
                  <a:pt x="7374" y="144"/>
                  <a:pt x="7700" y="226"/>
                  <a:pt x="8015" y="335"/>
                </a:cubicBezTo>
                <a:cubicBezTo>
                  <a:pt x="8344" y="447"/>
                  <a:pt x="8667" y="590"/>
                  <a:pt x="8972" y="756"/>
                </a:cubicBezTo>
                <a:cubicBezTo>
                  <a:pt x="9297" y="932"/>
                  <a:pt x="9613" y="1135"/>
                  <a:pt x="9907" y="1363"/>
                </a:cubicBezTo>
                <a:cubicBezTo>
                  <a:pt x="10224" y="1609"/>
                  <a:pt x="10504" y="1900"/>
                  <a:pt x="10802" y="2169"/>
                </a:cubicBezTo>
                <a:lnTo>
                  <a:pt x="11697" y="1363"/>
                </a:lnTo>
                <a:cubicBezTo>
                  <a:pt x="11971" y="1116"/>
                  <a:pt x="12304" y="934"/>
                  <a:pt x="12630" y="756"/>
                </a:cubicBezTo>
                <a:cubicBezTo>
                  <a:pt x="12935" y="590"/>
                  <a:pt x="13528" y="450"/>
                  <a:pt x="13589" y="335"/>
                </a:cubicBezTo>
                <a:cubicBezTo>
                  <a:pt x="13901" y="226"/>
                  <a:pt x="14227" y="144"/>
                  <a:pt x="14556" y="89"/>
                </a:cubicBezTo>
                <a:cubicBezTo>
                  <a:pt x="14872" y="35"/>
                  <a:pt x="15195" y="7"/>
                  <a:pt x="15517" y="3"/>
                </a:cubicBezTo>
                <a:cubicBezTo>
                  <a:pt x="15830" y="0"/>
                  <a:pt x="16147" y="22"/>
                  <a:pt x="16458" y="66"/>
                </a:cubicBezTo>
                <a:cubicBezTo>
                  <a:pt x="16764" y="109"/>
                  <a:pt x="17068" y="177"/>
                  <a:pt x="17365" y="264"/>
                </a:cubicBezTo>
                <a:cubicBezTo>
                  <a:pt x="17658" y="349"/>
                  <a:pt x="17946" y="458"/>
                  <a:pt x="18222" y="584"/>
                </a:cubicBezTo>
                <a:cubicBezTo>
                  <a:pt x="18496" y="708"/>
                  <a:pt x="18762" y="854"/>
                  <a:pt x="19015" y="1014"/>
                </a:cubicBezTo>
                <a:cubicBezTo>
                  <a:pt x="19264" y="1172"/>
                  <a:pt x="19504" y="1349"/>
                  <a:pt x="19730" y="1543"/>
                </a:cubicBezTo>
                <a:cubicBezTo>
                  <a:pt x="19950" y="1731"/>
                  <a:pt x="20158" y="1937"/>
                  <a:pt x="20350" y="2155"/>
                </a:cubicBezTo>
                <a:cubicBezTo>
                  <a:pt x="20536" y="2369"/>
                  <a:pt x="20710" y="2598"/>
                  <a:pt x="20861" y="2839"/>
                </a:cubicBezTo>
                <a:cubicBezTo>
                  <a:pt x="21010" y="3074"/>
                  <a:pt x="21143" y="3323"/>
                  <a:pt x="21251" y="3582"/>
                </a:cubicBezTo>
                <a:cubicBezTo>
                  <a:pt x="21357" y="3835"/>
                  <a:pt x="21443" y="4099"/>
                  <a:pt x="21502" y="4370"/>
                </a:cubicBezTo>
                <a:cubicBezTo>
                  <a:pt x="21561" y="4639"/>
                  <a:pt x="21595" y="4916"/>
                  <a:pt x="21600" y="5192"/>
                </a:cubicBezTo>
                <a:cubicBezTo>
                  <a:pt x="21606" y="5474"/>
                  <a:pt x="21584" y="5760"/>
                  <a:pt x="21532" y="6036"/>
                </a:cubicBezTo>
                <a:cubicBezTo>
                  <a:pt x="21478" y="6326"/>
                  <a:pt x="21366" y="6603"/>
                  <a:pt x="21282" y="6887"/>
                </a:cubicBezTo>
                <a:lnTo>
                  <a:pt x="10802" y="21602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3200" b="1">
                <a:ea typeface="楷体_GB2312" pitchFamily="49" charset="-122"/>
              </a:rPr>
              <a:t>善</a:t>
            </a:r>
            <a:endParaRPr sz="3200" b="1">
              <a:ea typeface="楷体_GB2312" pitchFamily="49" charset="-122"/>
            </a:endParaRPr>
          </a:p>
        </p:txBody>
      </p:sp>
      <p:sp>
        <p:nvSpPr>
          <p:cNvPr id="240647" name="矩形 240646"/>
          <p:cNvSpPr/>
          <p:nvPr/>
        </p:nvSpPr>
        <p:spPr>
          <a:xfrm>
            <a:off x="5638800" y="2667000"/>
            <a:ext cx="3124200" cy="39624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3200" b="1">
                <a:solidFill>
                  <a:schemeClr val="accent2"/>
                </a:solidFill>
                <a:ea typeface="黑体" panose="02010609060101010101" pitchFamily="2" charset="-122"/>
              </a:rPr>
              <a:t>☆  不负责任</a:t>
            </a:r>
            <a:endParaRPr sz="3200" b="1">
              <a:solidFill>
                <a:schemeClr val="accent2"/>
              </a:solidFill>
              <a:ea typeface="黑体" panose="02010609060101010101" pitchFamily="2" charset="-122"/>
            </a:endParaRPr>
          </a:p>
          <a:p>
            <a:pPr lvl="0" algn="ctr"/>
            <a:r>
              <a:rPr sz="3200" b="1">
                <a:solidFill>
                  <a:schemeClr val="accent2"/>
                </a:solidFill>
                <a:ea typeface="黑体" panose="02010609060101010101" pitchFamily="2" charset="-122"/>
              </a:rPr>
              <a:t>☆  违章乱纪</a:t>
            </a:r>
            <a:endParaRPr sz="3200" b="1">
              <a:solidFill>
                <a:schemeClr val="accent2"/>
              </a:solidFill>
              <a:ea typeface="黑体" panose="02010609060101010101" pitchFamily="2" charset="-122"/>
            </a:endParaRPr>
          </a:p>
          <a:p>
            <a:pPr lvl="0" algn="ctr"/>
            <a:r>
              <a:rPr sz="3200" b="1">
                <a:solidFill>
                  <a:schemeClr val="accent2"/>
                </a:solidFill>
                <a:ea typeface="黑体" panose="02010609060101010101" pitchFamily="2" charset="-122"/>
              </a:rPr>
              <a:t>☆  消极抵抗</a:t>
            </a:r>
            <a:br>
              <a:rPr sz="3200" b="1">
                <a:solidFill>
                  <a:schemeClr val="accent2"/>
                </a:solidFill>
                <a:ea typeface="黑体" panose="02010609060101010101" pitchFamily="2" charset="-122"/>
              </a:rPr>
            </a:br>
            <a:r>
              <a:rPr sz="3200" b="1">
                <a:solidFill>
                  <a:schemeClr val="accent2"/>
                </a:solidFill>
                <a:ea typeface="黑体" panose="02010609060101010101" pitchFamily="2" charset="-122"/>
              </a:rPr>
              <a:t>☆  低级错误</a:t>
            </a:r>
            <a:endParaRPr sz="3200" b="1">
              <a:solidFill>
                <a:schemeClr val="accent2"/>
              </a:solidFill>
              <a:ea typeface="黑体" panose="02010609060101010101" pitchFamily="2" charset="-122"/>
            </a:endParaRPr>
          </a:p>
          <a:p>
            <a:pPr lvl="0" algn="ctr"/>
            <a:r>
              <a:rPr sz="3200" b="1">
                <a:solidFill>
                  <a:schemeClr val="accent2"/>
                </a:solidFill>
                <a:ea typeface="黑体" panose="02010609060101010101" pitchFamily="2" charset="-122"/>
              </a:rPr>
              <a:t>☆  责任事故</a:t>
            </a:r>
            <a:endParaRPr sz="3200" b="1">
              <a:solidFill>
                <a:schemeClr val="accent2"/>
              </a:solidFill>
              <a:ea typeface="黑体" panose="02010609060101010101" pitchFamily="2" charset="-122"/>
            </a:endParaRPr>
          </a:p>
          <a:p>
            <a:pPr lvl="0" algn="ctr"/>
            <a:r>
              <a:rPr sz="3200" b="1">
                <a:solidFill>
                  <a:schemeClr val="accent2"/>
                </a:solidFill>
                <a:ea typeface="黑体" panose="02010609060101010101" pitchFamily="2" charset="-122"/>
              </a:rPr>
              <a:t>☆  各种损失</a:t>
            </a:r>
            <a:endParaRPr sz="3200" b="1">
              <a:solidFill>
                <a:schemeClr val="accent2"/>
              </a:solidFill>
              <a:ea typeface="黑体" panose="02010609060101010101" pitchFamily="2" charset="-122"/>
            </a:endParaRPr>
          </a:p>
          <a:p>
            <a:pPr lvl="0" algn="ctr"/>
            <a:r>
              <a:rPr sz="3200" b="1">
                <a:solidFill>
                  <a:schemeClr val="accent2"/>
                </a:solidFill>
                <a:ea typeface="黑体" panose="02010609060101010101" pitchFamily="2" charset="-122"/>
              </a:rPr>
              <a:t>☆  屡错屡犯</a:t>
            </a:r>
            <a:endParaRPr sz="3200" b="1">
              <a:solidFill>
                <a:schemeClr val="accent2"/>
              </a:solidFill>
              <a:ea typeface="黑体" panose="02010609060101010101" pitchFamily="2" charset="-122"/>
            </a:endParaRPr>
          </a:p>
          <a:p>
            <a:pPr lvl="0" algn="ctr"/>
            <a:r>
              <a:rPr sz="3200" b="1">
                <a:solidFill>
                  <a:schemeClr val="accent2"/>
                </a:solidFill>
                <a:ea typeface="黑体" panose="02010609060101010101" pitchFamily="2" charset="-122"/>
              </a:rPr>
              <a:t>☆  不良影响</a:t>
            </a:r>
            <a:endParaRPr sz="3200" b="1">
              <a:solidFill>
                <a:schemeClr val="accent2"/>
              </a:solidFill>
              <a:ea typeface="黑体" panose="02010609060101010101" pitchFamily="2" charset="-122"/>
            </a:endParaRPr>
          </a:p>
        </p:txBody>
      </p:sp>
      <p:sp>
        <p:nvSpPr>
          <p:cNvPr id="240648" name="任意多边形: 形状 240647"/>
          <p:cNvSpPr/>
          <p:nvPr/>
        </p:nvSpPr>
        <p:spPr>
          <a:xfrm>
            <a:off x="4953000" y="2133600"/>
            <a:ext cx="1371600" cy="1066800"/>
          </a:xfrm>
          <a:custGeom>
            <a:avLst/>
            <a:gdLst>
              <a:gd name="GT0" fmla="*/ 5080 w 21615"/>
              <a:gd name="GT1" fmla="+- l GT0 0"/>
              <a:gd name="GT2" fmla="*/ 2540 h 21602"/>
              <a:gd name="GT3" fmla="+- t GT2 0"/>
              <a:gd name="GT4" fmla="*/ 16520 w 21615"/>
              <a:gd name="GT5" fmla="+- l GT4 0"/>
              <a:gd name="GT6" fmla="*/ 13550 h 21602"/>
              <a:gd name="GT7" fmla="+- t GT6 0"/>
            </a:gdLst>
            <a:ahLst/>
            <a:cxnLst>
              <a:cxn ang="0">
                <a:pos x="10800" y="2180"/>
              </a:cxn>
              <a:cxn ang="0">
                <a:pos x="3090" y="10800"/>
              </a:cxn>
              <a:cxn ang="0">
                <a:pos x="10800" y="21600"/>
              </a:cxn>
              <a:cxn ang="0">
                <a:pos x="18490" y="10800"/>
              </a:cxn>
            </a:cxnLst>
            <a:rect l="GT1" t="GT3" r="GT5" b="GT7"/>
            <a:pathLst>
              <a:path w="21615" h="21602">
                <a:moveTo>
                  <a:pt x="10800" y="21599"/>
                </a:moveTo>
                <a:lnTo>
                  <a:pt x="321" y="6886"/>
                </a:lnTo>
                <a:lnTo>
                  <a:pt x="70" y="6036"/>
                </a:lnTo>
                <a:cubicBezTo>
                  <a:pt x="-9" y="5766"/>
                  <a:pt x="-1" y="5474"/>
                  <a:pt x="2" y="5192"/>
                </a:cubicBezTo>
                <a:cubicBezTo>
                  <a:pt x="6" y="4918"/>
                  <a:pt x="43" y="4641"/>
                  <a:pt x="101" y="4370"/>
                </a:cubicBezTo>
                <a:cubicBezTo>
                  <a:pt x="159" y="4103"/>
                  <a:pt x="245" y="3837"/>
                  <a:pt x="353" y="3582"/>
                </a:cubicBezTo>
                <a:cubicBezTo>
                  <a:pt x="460" y="3326"/>
                  <a:pt x="591" y="3077"/>
                  <a:pt x="741" y="2839"/>
                </a:cubicBezTo>
                <a:cubicBezTo>
                  <a:pt x="892" y="2598"/>
                  <a:pt x="1066" y="2369"/>
                  <a:pt x="1253" y="2155"/>
                </a:cubicBezTo>
                <a:cubicBezTo>
                  <a:pt x="1443" y="1938"/>
                  <a:pt x="1651" y="1732"/>
                  <a:pt x="1874" y="1543"/>
                </a:cubicBezTo>
                <a:cubicBezTo>
                  <a:pt x="2097" y="1351"/>
                  <a:pt x="2337" y="1174"/>
                  <a:pt x="2587" y="1014"/>
                </a:cubicBezTo>
                <a:cubicBezTo>
                  <a:pt x="2839" y="854"/>
                  <a:pt x="3106" y="708"/>
                  <a:pt x="3380" y="584"/>
                </a:cubicBezTo>
                <a:cubicBezTo>
                  <a:pt x="3656" y="459"/>
                  <a:pt x="3945" y="350"/>
                  <a:pt x="4237" y="264"/>
                </a:cubicBezTo>
                <a:cubicBezTo>
                  <a:pt x="4533" y="176"/>
                  <a:pt x="4838" y="108"/>
                  <a:pt x="5144" y="66"/>
                </a:cubicBezTo>
                <a:cubicBezTo>
                  <a:pt x="5454" y="22"/>
                  <a:pt x="5771" y="1"/>
                  <a:pt x="6086" y="3"/>
                </a:cubicBezTo>
                <a:cubicBezTo>
                  <a:pt x="6407" y="7"/>
                  <a:pt x="6731" y="35"/>
                  <a:pt x="7048" y="89"/>
                </a:cubicBezTo>
                <a:cubicBezTo>
                  <a:pt x="7374" y="144"/>
                  <a:pt x="7700" y="226"/>
                  <a:pt x="8015" y="335"/>
                </a:cubicBezTo>
                <a:cubicBezTo>
                  <a:pt x="8344" y="447"/>
                  <a:pt x="8667" y="590"/>
                  <a:pt x="8972" y="756"/>
                </a:cubicBezTo>
                <a:cubicBezTo>
                  <a:pt x="9297" y="932"/>
                  <a:pt x="9613" y="1135"/>
                  <a:pt x="9907" y="1363"/>
                </a:cubicBezTo>
                <a:cubicBezTo>
                  <a:pt x="10224" y="1609"/>
                  <a:pt x="10504" y="1900"/>
                  <a:pt x="10802" y="2169"/>
                </a:cubicBezTo>
                <a:lnTo>
                  <a:pt x="11697" y="1363"/>
                </a:lnTo>
                <a:cubicBezTo>
                  <a:pt x="11971" y="1116"/>
                  <a:pt x="12304" y="934"/>
                  <a:pt x="12630" y="756"/>
                </a:cubicBezTo>
                <a:cubicBezTo>
                  <a:pt x="12935" y="590"/>
                  <a:pt x="13528" y="450"/>
                  <a:pt x="13589" y="335"/>
                </a:cubicBezTo>
                <a:cubicBezTo>
                  <a:pt x="13901" y="226"/>
                  <a:pt x="14227" y="144"/>
                  <a:pt x="14556" y="89"/>
                </a:cubicBezTo>
                <a:cubicBezTo>
                  <a:pt x="14872" y="35"/>
                  <a:pt x="15195" y="7"/>
                  <a:pt x="15517" y="3"/>
                </a:cubicBezTo>
                <a:cubicBezTo>
                  <a:pt x="15830" y="0"/>
                  <a:pt x="16147" y="22"/>
                  <a:pt x="16458" y="66"/>
                </a:cubicBezTo>
                <a:cubicBezTo>
                  <a:pt x="16764" y="109"/>
                  <a:pt x="17068" y="177"/>
                  <a:pt x="17365" y="264"/>
                </a:cubicBezTo>
                <a:cubicBezTo>
                  <a:pt x="17658" y="349"/>
                  <a:pt x="17946" y="458"/>
                  <a:pt x="18222" y="584"/>
                </a:cubicBezTo>
                <a:cubicBezTo>
                  <a:pt x="18496" y="708"/>
                  <a:pt x="18762" y="854"/>
                  <a:pt x="19015" y="1014"/>
                </a:cubicBezTo>
                <a:cubicBezTo>
                  <a:pt x="19264" y="1172"/>
                  <a:pt x="19504" y="1349"/>
                  <a:pt x="19730" y="1543"/>
                </a:cubicBezTo>
                <a:cubicBezTo>
                  <a:pt x="19950" y="1731"/>
                  <a:pt x="20158" y="1937"/>
                  <a:pt x="20350" y="2155"/>
                </a:cubicBezTo>
                <a:cubicBezTo>
                  <a:pt x="20536" y="2369"/>
                  <a:pt x="20710" y="2598"/>
                  <a:pt x="20861" y="2839"/>
                </a:cubicBezTo>
                <a:cubicBezTo>
                  <a:pt x="21010" y="3074"/>
                  <a:pt x="21143" y="3323"/>
                  <a:pt x="21251" y="3582"/>
                </a:cubicBezTo>
                <a:cubicBezTo>
                  <a:pt x="21357" y="3835"/>
                  <a:pt x="21443" y="4099"/>
                  <a:pt x="21502" y="4370"/>
                </a:cubicBezTo>
                <a:cubicBezTo>
                  <a:pt x="21561" y="4639"/>
                  <a:pt x="21595" y="4916"/>
                  <a:pt x="21600" y="5192"/>
                </a:cubicBezTo>
                <a:cubicBezTo>
                  <a:pt x="21606" y="5474"/>
                  <a:pt x="21584" y="5760"/>
                  <a:pt x="21532" y="6036"/>
                </a:cubicBezTo>
                <a:cubicBezTo>
                  <a:pt x="21478" y="6326"/>
                  <a:pt x="21366" y="6603"/>
                  <a:pt x="21282" y="6887"/>
                </a:cubicBezTo>
                <a:lnTo>
                  <a:pt x="10802" y="21602"/>
                </a:lnTo>
                <a:close/>
              </a:path>
            </a:pathLst>
          </a:custGeom>
          <a:gradFill rotWithShape="0">
            <a:gsLst>
              <a:gs pos="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3200" b="1">
                <a:ea typeface="楷体_GB2312" pitchFamily="49" charset="-122"/>
              </a:rPr>
              <a:t>恶</a:t>
            </a:r>
            <a:endParaRPr sz="3200" b="1">
              <a:ea typeface="楷体_GB2312" pitchFamily="49" charset="-122"/>
            </a:endParaRPr>
          </a:p>
        </p:txBody>
      </p:sp>
      <p:grpSp>
        <p:nvGrpSpPr>
          <p:cNvPr id="240652" name="组合 240651"/>
          <p:cNvGrpSpPr/>
          <p:nvPr/>
        </p:nvGrpSpPr>
        <p:grpSpPr>
          <a:xfrm>
            <a:off x="0" y="225425"/>
            <a:ext cx="9144000" cy="536575"/>
            <a:chOff x="0" y="142"/>
            <a:chExt cx="5760" cy="338"/>
          </a:xfrm>
        </p:grpSpPr>
        <p:sp>
          <p:nvSpPr>
            <p:cNvPr id="240653" name="矩形 240652"/>
            <p:cNvSpPr/>
            <p:nvPr/>
          </p:nvSpPr>
          <p:spPr>
            <a:xfrm>
              <a:off x="192" y="142"/>
              <a:ext cx="116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endParaRPr sz="20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40654" name="直接连接符 240653"/>
            <p:cNvCxnSpPr/>
            <p:nvPr/>
          </p:nvCxnSpPr>
          <p:spPr>
            <a:xfrm>
              <a:off x="0" y="480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  <p:sp>
        <p:nvSpPr>
          <p:cNvPr id="240655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40656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3" name="矩形 85002"/>
          <p:cNvSpPr/>
          <p:nvPr/>
        </p:nvSpPr>
        <p:spPr>
          <a:xfrm>
            <a:off x="1885950" y="3444875"/>
            <a:ext cx="2438400" cy="588962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有“善”不扬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5004" name="矩形 85003"/>
          <p:cNvSpPr/>
          <p:nvPr/>
        </p:nvSpPr>
        <p:spPr>
          <a:xfrm>
            <a:off x="1885950" y="1249362"/>
            <a:ext cx="2438400" cy="588962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有“恶”不抑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5005" name="矩形 85004"/>
          <p:cNvSpPr/>
          <p:nvPr/>
        </p:nvSpPr>
        <p:spPr>
          <a:xfrm>
            <a:off x="4943475" y="1392238"/>
            <a:ext cx="1914525" cy="15525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      恶瘤不除</a:t>
            </a:r>
            <a:endParaRPr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    争相效仿</a:t>
            </a:r>
            <a:endParaRPr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  邪气上升</a:t>
            </a:r>
            <a:endParaRPr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风气变坏</a:t>
            </a:r>
            <a:endParaRPr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85006" name="矩形 85005"/>
          <p:cNvSpPr/>
          <p:nvPr/>
        </p:nvSpPr>
        <p:spPr>
          <a:xfrm>
            <a:off x="4924425" y="3571875"/>
            <a:ext cx="1914525" cy="15525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      正气不足</a:t>
            </a:r>
            <a:endParaRPr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    激励无效</a:t>
            </a:r>
            <a:endParaRPr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  人心不稳</a:t>
            </a:r>
            <a:endParaRPr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lvl="0"/>
            <a:r>
              <a:rPr b="1">
                <a:solidFill>
                  <a:srgbClr val="FFFFFF"/>
                </a:solidFill>
                <a:latin typeface="Arial" panose="020B0604020202020204" pitchFamily="34" charset="0"/>
                <a:ea typeface="楷体_GB2312" pitchFamily="49" charset="-122"/>
              </a:rPr>
              <a:t>负面增长</a:t>
            </a:r>
            <a:endParaRPr b="1">
              <a:solidFill>
                <a:srgbClr val="FFFF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85007" name="组合 85006"/>
          <p:cNvGrpSpPr/>
          <p:nvPr/>
        </p:nvGrpSpPr>
        <p:grpSpPr>
          <a:xfrm>
            <a:off x="1295400" y="4800600"/>
            <a:ext cx="1219200" cy="1524000"/>
            <a:chOff x="912" y="1104"/>
            <a:chExt cx="768" cy="960"/>
          </a:xfrm>
        </p:grpSpPr>
        <p:sp>
          <p:nvSpPr>
            <p:cNvPr id="85008" name="任意多边形: 形状 85007"/>
            <p:cNvSpPr/>
            <p:nvPr/>
          </p:nvSpPr>
          <p:spPr>
            <a:xfrm rot="5400000">
              <a:off x="972" y="1452"/>
              <a:ext cx="480" cy="264"/>
            </a:xfrm>
            <a:custGeom>
              <a:avLst>
                <a:gd name="adj0" fmla="val 25000"/>
              </a:avLst>
              <a:gdLst>
                <a:gd name="GT7" fmla="*/ adj0 21600 100000"/>
                <a:gd name="G0" fmla="+- 21600 0 GT7"/>
                <a:gd name="G1" fmla="+- GT7 0 0"/>
                <a:gd name="G2" fmla="*/ GT7 10 18"/>
                <a:gd name="G3" fmla="+- G2 1750 0"/>
                <a:gd name="G4" fmla="+- 21600 0 G3"/>
                <a:gd name="G5" fmla="*/ GT7 1 2"/>
                <a:gd name="G6" fmla="+- 21600 0 G5"/>
                <a:gd name="GT8" fmla="*/ G3 w 21600"/>
                <a:gd name="GT9" fmla="+- l GT8 0"/>
                <a:gd name="GT10" fmla="*/ G3 h 21600"/>
                <a:gd name="GT11" fmla="+- t GT10 0"/>
                <a:gd name="GT12" fmla="*/ G4 w 21600"/>
                <a:gd name="GT13" fmla="+- l GT12 0"/>
                <a:gd name="GT14" fmla="*/ G4 h 21600"/>
                <a:gd name="GT15" fmla="+- t GT14 0"/>
              </a:gdLst>
              <a:ahLst/>
              <a:cxnLst>
                <a:cxn ang="0">
                  <a:pos x="G6" y="10800"/>
                </a:cxn>
                <a:cxn ang="0">
                  <a:pos x="10800" y="21600"/>
                </a:cxn>
                <a:cxn ang="0">
                  <a:pos x="G5" y="10800"/>
                </a:cxn>
                <a:cxn ang="0">
                  <a:pos x="10800" y="0"/>
                </a:cxn>
              </a:cxnLst>
              <a:rect l="GT9" t="GT11" r="GT13" b="G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G0" y="21600"/>
                  </a:lnTo>
                  <a:lnTo>
                    <a:pt x="G1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solidFill>
                <a:schemeClr val="tx1"/>
              </a:solidFill>
              <a:miter lim="800000"/>
            </a:ln>
          </p:spPr>
        </p:sp>
        <p:sp>
          <p:nvSpPr>
            <p:cNvPr id="85009" name="矩形 85008"/>
            <p:cNvSpPr/>
            <p:nvPr/>
          </p:nvSpPr>
          <p:spPr>
            <a:xfrm>
              <a:off x="912" y="1344"/>
              <a:ext cx="168" cy="480"/>
            </a:xfrm>
            <a:prstGeom prst="rect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solidFill>
                <a:schemeClr val="tx1"/>
              </a:solidFill>
              <a:miter lim="800000"/>
            </a:ln>
          </p:spPr>
        </p:sp>
        <p:cxnSp>
          <p:nvCxnSpPr>
            <p:cNvPr id="85010" name="直接连接符 85009"/>
            <p:cNvCxnSpPr/>
            <p:nvPr/>
          </p:nvCxnSpPr>
          <p:spPr>
            <a:xfrm flipV="1">
              <a:off x="1392" y="1104"/>
              <a:ext cx="288" cy="192"/>
            </a:xfrm>
            <a:prstGeom prst="line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solidFill>
                <a:schemeClr val="tx1"/>
              </a:solidFill>
              <a:prstDash val="dash"/>
              <a:miter lim="800000"/>
            </a:ln>
          </p:spPr>
        </p:cxnSp>
        <p:cxnSp>
          <p:nvCxnSpPr>
            <p:cNvPr id="85011" name="直接连接符 85010"/>
            <p:cNvCxnSpPr/>
            <p:nvPr/>
          </p:nvCxnSpPr>
          <p:spPr>
            <a:xfrm flipV="1">
              <a:off x="1392" y="1584"/>
              <a:ext cx="288" cy="0"/>
            </a:xfrm>
            <a:prstGeom prst="line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solidFill>
                <a:schemeClr val="tx1"/>
              </a:solidFill>
              <a:prstDash val="dash"/>
              <a:miter lim="800000"/>
            </a:ln>
          </p:spPr>
        </p:cxnSp>
        <p:cxnSp>
          <p:nvCxnSpPr>
            <p:cNvPr id="85012" name="直接连接符 85011"/>
            <p:cNvCxnSpPr/>
            <p:nvPr/>
          </p:nvCxnSpPr>
          <p:spPr>
            <a:xfrm>
              <a:off x="1392" y="1872"/>
              <a:ext cx="288" cy="192"/>
            </a:xfrm>
            <a:prstGeom prst="line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solidFill>
                <a:schemeClr val="tx1"/>
              </a:solidFill>
              <a:prstDash val="dash"/>
              <a:miter lim="800000"/>
            </a:ln>
          </p:spPr>
        </p:cxnSp>
      </p:grpSp>
      <p:sp>
        <p:nvSpPr>
          <p:cNvPr id="85013" name="矩形 85012"/>
          <p:cNvSpPr/>
          <p:nvPr/>
        </p:nvSpPr>
        <p:spPr>
          <a:xfrm>
            <a:off x="2635250" y="5257800"/>
            <a:ext cx="6280150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4000" b="1">
                <a:solidFill>
                  <a:schemeClr val="tx2"/>
                </a:solidFill>
                <a:latin typeface="华文彩云" pitchFamily="2" charset="-122"/>
                <a:ea typeface="华文彩云" pitchFamily="2" charset="-122"/>
              </a:rPr>
              <a:t>早会：即时教育，扶正压邪</a:t>
            </a:r>
            <a:endParaRPr sz="4000" b="1">
              <a:solidFill>
                <a:schemeClr val="tx2"/>
              </a:solidFill>
              <a:latin typeface="华文彩云" pitchFamily="2" charset="-122"/>
              <a:ea typeface="华文彩云" pitchFamily="2" charset="-122"/>
            </a:endParaRPr>
          </a:p>
        </p:txBody>
      </p:sp>
      <p:grpSp>
        <p:nvGrpSpPr>
          <p:cNvPr id="85017" name="组合 85016"/>
          <p:cNvGrpSpPr/>
          <p:nvPr/>
        </p:nvGrpSpPr>
        <p:grpSpPr>
          <a:xfrm>
            <a:off x="0" y="225425"/>
            <a:ext cx="9144000" cy="536575"/>
            <a:chOff x="0" y="142"/>
            <a:chExt cx="5760" cy="338"/>
          </a:xfrm>
        </p:grpSpPr>
        <p:sp>
          <p:nvSpPr>
            <p:cNvPr id="85018" name="矩形 85017"/>
            <p:cNvSpPr/>
            <p:nvPr/>
          </p:nvSpPr>
          <p:spPr>
            <a:xfrm>
              <a:off x="192" y="142"/>
              <a:ext cx="116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endParaRPr sz="20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85019" name="直接连接符 85018"/>
            <p:cNvCxnSpPr/>
            <p:nvPr/>
          </p:nvCxnSpPr>
          <p:spPr>
            <a:xfrm>
              <a:off x="0" y="480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  <p:sp>
        <p:nvSpPr>
          <p:cNvPr id="85020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85021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290" name="组合 268289"/>
          <p:cNvGrpSpPr/>
          <p:nvPr/>
        </p:nvGrpSpPr>
        <p:grpSpPr>
          <a:xfrm>
            <a:off x="2362200" y="5334000"/>
            <a:ext cx="609600" cy="381000"/>
            <a:chOff x="624" y="3312"/>
            <a:chExt cx="384" cy="240"/>
          </a:xfrm>
        </p:grpSpPr>
        <p:sp>
          <p:nvSpPr>
            <p:cNvPr id="268291" name="新月形 26829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8292" name="椭圆 26829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8293" name="组合 268292"/>
          <p:cNvGrpSpPr/>
          <p:nvPr/>
        </p:nvGrpSpPr>
        <p:grpSpPr>
          <a:xfrm>
            <a:off x="3581400" y="5562600"/>
            <a:ext cx="609600" cy="381000"/>
            <a:chOff x="624" y="3312"/>
            <a:chExt cx="384" cy="240"/>
          </a:xfrm>
        </p:grpSpPr>
        <p:sp>
          <p:nvSpPr>
            <p:cNvPr id="268294" name="新月形 26829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8295" name="椭圆 26829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8296" name="组合 268295"/>
          <p:cNvGrpSpPr/>
          <p:nvPr/>
        </p:nvGrpSpPr>
        <p:grpSpPr>
          <a:xfrm>
            <a:off x="4800600" y="5562600"/>
            <a:ext cx="609600" cy="381000"/>
            <a:chOff x="624" y="3312"/>
            <a:chExt cx="384" cy="240"/>
          </a:xfrm>
        </p:grpSpPr>
        <p:sp>
          <p:nvSpPr>
            <p:cNvPr id="268297" name="新月形 26829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8298" name="椭圆 26829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8299" name="组合 268298"/>
          <p:cNvGrpSpPr/>
          <p:nvPr/>
        </p:nvGrpSpPr>
        <p:grpSpPr>
          <a:xfrm>
            <a:off x="6019800" y="5334000"/>
            <a:ext cx="609600" cy="381000"/>
            <a:chOff x="624" y="3312"/>
            <a:chExt cx="384" cy="240"/>
          </a:xfrm>
        </p:grpSpPr>
        <p:sp>
          <p:nvSpPr>
            <p:cNvPr id="268300" name="新月形 26829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8301" name="椭圆 26830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8302" name="组合 268301"/>
          <p:cNvGrpSpPr/>
          <p:nvPr/>
        </p:nvGrpSpPr>
        <p:grpSpPr>
          <a:xfrm>
            <a:off x="2362200" y="5791200"/>
            <a:ext cx="609600" cy="381000"/>
            <a:chOff x="624" y="3312"/>
            <a:chExt cx="384" cy="240"/>
          </a:xfrm>
        </p:grpSpPr>
        <p:sp>
          <p:nvSpPr>
            <p:cNvPr id="268303" name="新月形 26830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8304" name="椭圆 26830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8305" name="组合 268304"/>
          <p:cNvGrpSpPr/>
          <p:nvPr/>
        </p:nvGrpSpPr>
        <p:grpSpPr>
          <a:xfrm>
            <a:off x="3581400" y="6019800"/>
            <a:ext cx="609600" cy="381000"/>
            <a:chOff x="624" y="3312"/>
            <a:chExt cx="384" cy="240"/>
          </a:xfrm>
        </p:grpSpPr>
        <p:sp>
          <p:nvSpPr>
            <p:cNvPr id="268306" name="新月形 26830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8307" name="椭圆 26830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8308" name="组合 268307"/>
          <p:cNvGrpSpPr/>
          <p:nvPr/>
        </p:nvGrpSpPr>
        <p:grpSpPr>
          <a:xfrm>
            <a:off x="4800600" y="6019800"/>
            <a:ext cx="609600" cy="381000"/>
            <a:chOff x="624" y="3312"/>
            <a:chExt cx="384" cy="240"/>
          </a:xfrm>
        </p:grpSpPr>
        <p:sp>
          <p:nvSpPr>
            <p:cNvPr id="268309" name="新月形 26830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8310" name="椭圆 26830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8311" name="组合 268310"/>
          <p:cNvGrpSpPr/>
          <p:nvPr/>
        </p:nvGrpSpPr>
        <p:grpSpPr>
          <a:xfrm>
            <a:off x="6019800" y="5791200"/>
            <a:ext cx="609600" cy="381000"/>
            <a:chOff x="624" y="3312"/>
            <a:chExt cx="384" cy="240"/>
          </a:xfrm>
        </p:grpSpPr>
        <p:sp>
          <p:nvSpPr>
            <p:cNvPr id="268312" name="新月形 26831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8313" name="椭圆 26831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8314" name="组合 268313"/>
          <p:cNvGrpSpPr/>
          <p:nvPr/>
        </p:nvGrpSpPr>
        <p:grpSpPr>
          <a:xfrm>
            <a:off x="3840162" y="4189412"/>
            <a:ext cx="609600" cy="381000"/>
            <a:chOff x="2639" y="2639"/>
            <a:chExt cx="384" cy="240"/>
          </a:xfrm>
        </p:grpSpPr>
        <p:sp>
          <p:nvSpPr>
            <p:cNvPr id="268315" name="新月形 268314"/>
            <p:cNvSpPr/>
            <p:nvPr/>
          </p:nvSpPr>
          <p:spPr>
            <a:xfrm rot="5400000">
              <a:off x="2735" y="2543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8316" name="椭圆 268315"/>
            <p:cNvSpPr/>
            <p:nvPr/>
          </p:nvSpPr>
          <p:spPr>
            <a:xfrm rot="10800000">
              <a:off x="2735" y="2687"/>
              <a:ext cx="192" cy="1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8317" name="组合 268316"/>
          <p:cNvGrpSpPr/>
          <p:nvPr/>
        </p:nvGrpSpPr>
        <p:grpSpPr>
          <a:xfrm>
            <a:off x="2971800" y="5486400"/>
            <a:ext cx="609600" cy="381000"/>
            <a:chOff x="624" y="3312"/>
            <a:chExt cx="384" cy="240"/>
          </a:xfrm>
        </p:grpSpPr>
        <p:sp>
          <p:nvSpPr>
            <p:cNvPr id="268318" name="新月形 26831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8319" name="椭圆 26831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8320" name="组合 268319"/>
          <p:cNvGrpSpPr/>
          <p:nvPr/>
        </p:nvGrpSpPr>
        <p:grpSpPr>
          <a:xfrm>
            <a:off x="4191000" y="5638800"/>
            <a:ext cx="609600" cy="381000"/>
            <a:chOff x="624" y="3312"/>
            <a:chExt cx="384" cy="240"/>
          </a:xfrm>
        </p:grpSpPr>
        <p:sp>
          <p:nvSpPr>
            <p:cNvPr id="268321" name="新月形 26832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8322" name="椭圆 26832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8323" name="组合 268322"/>
          <p:cNvGrpSpPr/>
          <p:nvPr/>
        </p:nvGrpSpPr>
        <p:grpSpPr>
          <a:xfrm>
            <a:off x="5410200" y="5486400"/>
            <a:ext cx="609600" cy="381000"/>
            <a:chOff x="624" y="3312"/>
            <a:chExt cx="384" cy="240"/>
          </a:xfrm>
        </p:grpSpPr>
        <p:sp>
          <p:nvSpPr>
            <p:cNvPr id="268324" name="新月形 26832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8325" name="椭圆 26832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8326" name="组合 268325"/>
          <p:cNvGrpSpPr/>
          <p:nvPr/>
        </p:nvGrpSpPr>
        <p:grpSpPr>
          <a:xfrm>
            <a:off x="6629400" y="5181600"/>
            <a:ext cx="609600" cy="381000"/>
            <a:chOff x="624" y="3312"/>
            <a:chExt cx="384" cy="240"/>
          </a:xfrm>
        </p:grpSpPr>
        <p:sp>
          <p:nvSpPr>
            <p:cNvPr id="268327" name="新月形 26832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8328" name="椭圆 26832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8329" name="组合 268328"/>
          <p:cNvGrpSpPr/>
          <p:nvPr/>
        </p:nvGrpSpPr>
        <p:grpSpPr>
          <a:xfrm>
            <a:off x="1752600" y="5181600"/>
            <a:ext cx="609600" cy="381000"/>
            <a:chOff x="624" y="3312"/>
            <a:chExt cx="384" cy="240"/>
          </a:xfrm>
        </p:grpSpPr>
        <p:sp>
          <p:nvSpPr>
            <p:cNvPr id="268330" name="新月形 26832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8331" name="椭圆 26833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8332" name="组合 268331"/>
          <p:cNvGrpSpPr/>
          <p:nvPr/>
        </p:nvGrpSpPr>
        <p:grpSpPr>
          <a:xfrm>
            <a:off x="2971800" y="5943600"/>
            <a:ext cx="609600" cy="381000"/>
            <a:chOff x="624" y="3312"/>
            <a:chExt cx="384" cy="240"/>
          </a:xfrm>
        </p:grpSpPr>
        <p:sp>
          <p:nvSpPr>
            <p:cNvPr id="268333" name="新月形 26833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8334" name="椭圆 26833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8335" name="组合 268334"/>
          <p:cNvGrpSpPr/>
          <p:nvPr/>
        </p:nvGrpSpPr>
        <p:grpSpPr>
          <a:xfrm>
            <a:off x="4191000" y="6096000"/>
            <a:ext cx="609600" cy="381000"/>
            <a:chOff x="624" y="3312"/>
            <a:chExt cx="384" cy="240"/>
          </a:xfrm>
        </p:grpSpPr>
        <p:sp>
          <p:nvSpPr>
            <p:cNvPr id="268336" name="新月形 26833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8337" name="椭圆 26833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8338" name="组合 268337"/>
          <p:cNvGrpSpPr/>
          <p:nvPr/>
        </p:nvGrpSpPr>
        <p:grpSpPr>
          <a:xfrm>
            <a:off x="5410200" y="5943600"/>
            <a:ext cx="609600" cy="381000"/>
            <a:chOff x="624" y="3312"/>
            <a:chExt cx="384" cy="240"/>
          </a:xfrm>
        </p:grpSpPr>
        <p:sp>
          <p:nvSpPr>
            <p:cNvPr id="268339" name="新月形 26833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8340" name="椭圆 26833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8341" name="组合 268340"/>
          <p:cNvGrpSpPr/>
          <p:nvPr/>
        </p:nvGrpSpPr>
        <p:grpSpPr>
          <a:xfrm>
            <a:off x="6629400" y="5638800"/>
            <a:ext cx="609600" cy="381000"/>
            <a:chOff x="624" y="3312"/>
            <a:chExt cx="384" cy="240"/>
          </a:xfrm>
        </p:grpSpPr>
        <p:sp>
          <p:nvSpPr>
            <p:cNvPr id="268342" name="新月形 26834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8343" name="椭圆 26834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8344" name="组合 268343"/>
          <p:cNvGrpSpPr/>
          <p:nvPr/>
        </p:nvGrpSpPr>
        <p:grpSpPr>
          <a:xfrm>
            <a:off x="1752600" y="5638800"/>
            <a:ext cx="609600" cy="381000"/>
            <a:chOff x="624" y="3312"/>
            <a:chExt cx="384" cy="240"/>
          </a:xfrm>
        </p:grpSpPr>
        <p:sp>
          <p:nvSpPr>
            <p:cNvPr id="268345" name="新月形 26834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8346" name="椭圆 26834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8347" name="组合 268346"/>
          <p:cNvGrpSpPr/>
          <p:nvPr/>
        </p:nvGrpSpPr>
        <p:grpSpPr>
          <a:xfrm>
            <a:off x="1143000" y="4953000"/>
            <a:ext cx="609600" cy="381000"/>
            <a:chOff x="624" y="3312"/>
            <a:chExt cx="384" cy="240"/>
          </a:xfrm>
        </p:grpSpPr>
        <p:sp>
          <p:nvSpPr>
            <p:cNvPr id="268348" name="新月形 26834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8349" name="椭圆 26834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8350" name="组合 268349"/>
          <p:cNvGrpSpPr/>
          <p:nvPr/>
        </p:nvGrpSpPr>
        <p:grpSpPr>
          <a:xfrm>
            <a:off x="1143000" y="5410200"/>
            <a:ext cx="609600" cy="381000"/>
            <a:chOff x="624" y="3312"/>
            <a:chExt cx="384" cy="240"/>
          </a:xfrm>
        </p:grpSpPr>
        <p:sp>
          <p:nvSpPr>
            <p:cNvPr id="268351" name="新月形 26835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8352" name="椭圆 26835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8353" name="组合 268352"/>
          <p:cNvGrpSpPr/>
          <p:nvPr/>
        </p:nvGrpSpPr>
        <p:grpSpPr>
          <a:xfrm>
            <a:off x="7239000" y="4953000"/>
            <a:ext cx="609600" cy="381000"/>
            <a:chOff x="624" y="3312"/>
            <a:chExt cx="384" cy="240"/>
          </a:xfrm>
        </p:grpSpPr>
        <p:sp>
          <p:nvSpPr>
            <p:cNvPr id="268354" name="新月形 26835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8355" name="椭圆 26835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68356" name="组合 268355"/>
          <p:cNvGrpSpPr/>
          <p:nvPr/>
        </p:nvGrpSpPr>
        <p:grpSpPr>
          <a:xfrm>
            <a:off x="7239000" y="5410200"/>
            <a:ext cx="609600" cy="381000"/>
            <a:chOff x="624" y="3312"/>
            <a:chExt cx="384" cy="240"/>
          </a:xfrm>
        </p:grpSpPr>
        <p:sp>
          <p:nvSpPr>
            <p:cNvPr id="268357" name="新月形 26835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68358" name="椭圆 26835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sp>
        <p:nvSpPr>
          <p:cNvPr id="268359" name="矩形 268358"/>
          <p:cNvSpPr/>
          <p:nvPr/>
        </p:nvSpPr>
        <p:spPr>
          <a:xfrm>
            <a:off x="1295400" y="2149475"/>
            <a:ext cx="2428875" cy="2041525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☆</a:t>
            </a:r>
            <a:r>
              <a:rPr sz="3200" b="1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sz="32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业绩褒扬</a:t>
            </a:r>
            <a:endParaRPr sz="3200" b="1">
              <a:solidFill>
                <a:srgbClr val="FFFFFF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☆</a:t>
            </a:r>
            <a:r>
              <a:rPr sz="3200" b="1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sz="32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精神奖励</a:t>
            </a:r>
            <a:endParaRPr sz="3200" b="1">
              <a:solidFill>
                <a:srgbClr val="FFFFFF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☆</a:t>
            </a:r>
            <a:r>
              <a:rPr sz="3200" b="1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sz="32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发红包</a:t>
            </a:r>
            <a:endParaRPr sz="3200" b="1">
              <a:solidFill>
                <a:srgbClr val="FFFFFF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☆</a:t>
            </a:r>
            <a:r>
              <a:rPr sz="3200" b="1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sz="32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经验分享</a:t>
            </a:r>
            <a:endParaRPr sz="3200" b="1">
              <a:solidFill>
                <a:srgbClr val="FFFF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68362" name="矩形 268361"/>
          <p:cNvSpPr/>
          <p:nvPr/>
        </p:nvSpPr>
        <p:spPr>
          <a:xfrm>
            <a:off x="4660900" y="2149475"/>
            <a:ext cx="4060825" cy="2041525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☆ </a:t>
            </a:r>
            <a:r>
              <a:rPr sz="32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点名/不点名批评</a:t>
            </a:r>
            <a:endParaRPr sz="3200" b="1">
              <a:solidFill>
                <a:srgbClr val="FFFFFF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☆ </a:t>
            </a:r>
            <a:r>
              <a:rPr sz="32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当众检讨/反省</a:t>
            </a:r>
            <a:endParaRPr sz="3200" b="1">
              <a:solidFill>
                <a:srgbClr val="FFFFFF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☆ </a:t>
            </a:r>
            <a:r>
              <a:rPr sz="32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劣迹处罚（决定）</a:t>
            </a:r>
            <a:endParaRPr sz="3200" b="1">
              <a:solidFill>
                <a:srgbClr val="FFFFFF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/>
            <a:r>
              <a:rPr sz="3200" b="1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☆ </a:t>
            </a:r>
            <a:r>
              <a:rPr sz="32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失败事例教育</a:t>
            </a:r>
            <a:endParaRPr sz="3200" b="1">
              <a:solidFill>
                <a:srgbClr val="FFFF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68363" name="矩形 268362"/>
          <p:cNvSpPr/>
          <p:nvPr/>
        </p:nvSpPr>
        <p:spPr>
          <a:xfrm>
            <a:off x="685800" y="1096962"/>
            <a:ext cx="5689600" cy="579438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弃“恶”扬“善” ，进行全员教育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68367" name="组合 268366"/>
          <p:cNvGrpSpPr/>
          <p:nvPr/>
        </p:nvGrpSpPr>
        <p:grpSpPr>
          <a:xfrm>
            <a:off x="0" y="225425"/>
            <a:ext cx="9144000" cy="536575"/>
            <a:chOff x="0" y="142"/>
            <a:chExt cx="5760" cy="338"/>
          </a:xfrm>
        </p:grpSpPr>
        <p:sp>
          <p:nvSpPr>
            <p:cNvPr id="268368" name="矩形 268367"/>
            <p:cNvSpPr/>
            <p:nvPr/>
          </p:nvSpPr>
          <p:spPr>
            <a:xfrm>
              <a:off x="192" y="142"/>
              <a:ext cx="116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endParaRPr sz="20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68369" name="直接连接符 268368"/>
            <p:cNvCxnSpPr/>
            <p:nvPr/>
          </p:nvCxnSpPr>
          <p:spPr>
            <a:xfrm>
              <a:off x="0" y="480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  <p:sp>
        <p:nvSpPr>
          <p:cNvPr id="268370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68371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矩形 254977"/>
          <p:cNvSpPr/>
          <p:nvPr/>
        </p:nvSpPr>
        <p:spPr>
          <a:xfrm>
            <a:off x="685800" y="1296988"/>
            <a:ext cx="4468812" cy="579438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4、发挥智慧，全员经营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4991" name="矩形 254990"/>
          <p:cNvSpPr/>
          <p:nvPr/>
        </p:nvSpPr>
        <p:spPr>
          <a:xfrm>
            <a:off x="2825750" y="2559050"/>
            <a:ext cx="426085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轮流主持——经验分享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54995" name="组合 254994"/>
          <p:cNvGrpSpPr/>
          <p:nvPr/>
        </p:nvGrpSpPr>
        <p:grpSpPr>
          <a:xfrm>
            <a:off x="1752600" y="2667000"/>
            <a:ext cx="609600" cy="381000"/>
            <a:chOff x="1248" y="2160"/>
            <a:chExt cx="384" cy="240"/>
          </a:xfrm>
        </p:grpSpPr>
        <p:sp>
          <p:nvSpPr>
            <p:cNvPr id="254993" name="新月形 254992"/>
            <p:cNvSpPr/>
            <p:nvPr/>
          </p:nvSpPr>
          <p:spPr>
            <a:xfrm rot="16200000">
              <a:off x="1344" y="2112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00FFFF"/>
            </a:solidFill>
            <a:ln>
              <a:solidFill>
                <a:srgbClr val="00FFFF"/>
              </a:solidFill>
              <a:miter lim="800000"/>
            </a:ln>
          </p:spPr>
        </p:sp>
        <p:sp>
          <p:nvSpPr>
            <p:cNvPr id="254994" name="椭圆 254993"/>
            <p:cNvSpPr/>
            <p:nvPr/>
          </p:nvSpPr>
          <p:spPr>
            <a:xfrm>
              <a:off x="1344" y="216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800000"/>
              </a:solidFill>
              <a:miter lim="800000"/>
            </a:ln>
          </p:spPr>
        </p:sp>
      </p:grpSp>
      <p:sp>
        <p:nvSpPr>
          <p:cNvPr id="254996" name="矩形 254995"/>
          <p:cNvSpPr/>
          <p:nvPr/>
        </p:nvSpPr>
        <p:spPr>
          <a:xfrm>
            <a:off x="2819400" y="3230562"/>
            <a:ext cx="426085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不良剖析——防微杜渐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54997" name="组合 254996"/>
          <p:cNvGrpSpPr/>
          <p:nvPr/>
        </p:nvGrpSpPr>
        <p:grpSpPr>
          <a:xfrm>
            <a:off x="1752600" y="3352800"/>
            <a:ext cx="609600" cy="381000"/>
            <a:chOff x="1248" y="2160"/>
            <a:chExt cx="384" cy="240"/>
          </a:xfrm>
        </p:grpSpPr>
        <p:sp>
          <p:nvSpPr>
            <p:cNvPr id="254998" name="新月形 254997"/>
            <p:cNvSpPr/>
            <p:nvPr/>
          </p:nvSpPr>
          <p:spPr>
            <a:xfrm rot="16200000">
              <a:off x="1344" y="2112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00FFFF"/>
            </a:solidFill>
            <a:ln>
              <a:solidFill>
                <a:srgbClr val="00FFFF"/>
              </a:solidFill>
              <a:miter lim="800000"/>
            </a:ln>
          </p:spPr>
        </p:sp>
        <p:sp>
          <p:nvSpPr>
            <p:cNvPr id="254999" name="椭圆 254998"/>
            <p:cNvSpPr/>
            <p:nvPr/>
          </p:nvSpPr>
          <p:spPr>
            <a:xfrm>
              <a:off x="1344" y="216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800000"/>
              </a:solidFill>
              <a:miter lim="800000"/>
            </a:ln>
          </p:spPr>
        </p:sp>
      </p:grpSp>
      <p:grpSp>
        <p:nvGrpSpPr>
          <p:cNvPr id="255000" name="组合 254999"/>
          <p:cNvGrpSpPr/>
          <p:nvPr/>
        </p:nvGrpSpPr>
        <p:grpSpPr>
          <a:xfrm>
            <a:off x="1752600" y="4038600"/>
            <a:ext cx="609600" cy="381000"/>
            <a:chOff x="1248" y="2160"/>
            <a:chExt cx="384" cy="240"/>
          </a:xfrm>
        </p:grpSpPr>
        <p:sp>
          <p:nvSpPr>
            <p:cNvPr id="255001" name="新月形 255000"/>
            <p:cNvSpPr/>
            <p:nvPr/>
          </p:nvSpPr>
          <p:spPr>
            <a:xfrm rot="16200000">
              <a:off x="1344" y="2112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00FFFF"/>
            </a:solidFill>
            <a:ln>
              <a:solidFill>
                <a:srgbClr val="00FFFF"/>
              </a:solidFill>
              <a:miter lim="800000"/>
            </a:ln>
          </p:spPr>
        </p:sp>
        <p:sp>
          <p:nvSpPr>
            <p:cNvPr id="255002" name="椭圆 255001"/>
            <p:cNvSpPr/>
            <p:nvPr/>
          </p:nvSpPr>
          <p:spPr>
            <a:xfrm>
              <a:off x="1344" y="216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800000"/>
              </a:solidFill>
              <a:miter lim="800000"/>
            </a:ln>
          </p:spPr>
        </p:sp>
      </p:grpSp>
      <p:sp>
        <p:nvSpPr>
          <p:cNvPr id="255003" name="矩形 255002"/>
          <p:cNvSpPr/>
          <p:nvPr/>
        </p:nvSpPr>
        <p:spPr>
          <a:xfrm>
            <a:off x="2819400" y="3992562"/>
            <a:ext cx="426085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相互交流——共同提高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5004" name="矩形 255003"/>
          <p:cNvSpPr/>
          <p:nvPr/>
        </p:nvSpPr>
        <p:spPr>
          <a:xfrm>
            <a:off x="2819400" y="4754562"/>
            <a:ext cx="426085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合理建议——全员改善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55005" name="组合 255004"/>
          <p:cNvGrpSpPr/>
          <p:nvPr/>
        </p:nvGrpSpPr>
        <p:grpSpPr>
          <a:xfrm>
            <a:off x="1752600" y="4800600"/>
            <a:ext cx="609600" cy="381000"/>
            <a:chOff x="1248" y="2160"/>
            <a:chExt cx="384" cy="240"/>
          </a:xfrm>
        </p:grpSpPr>
        <p:sp>
          <p:nvSpPr>
            <p:cNvPr id="255006" name="新月形 255005"/>
            <p:cNvSpPr/>
            <p:nvPr/>
          </p:nvSpPr>
          <p:spPr>
            <a:xfrm rot="16200000">
              <a:off x="1344" y="2112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00FFFF"/>
            </a:solidFill>
            <a:ln>
              <a:solidFill>
                <a:srgbClr val="00FFFF"/>
              </a:solidFill>
              <a:miter lim="800000"/>
            </a:ln>
          </p:spPr>
        </p:sp>
        <p:sp>
          <p:nvSpPr>
            <p:cNvPr id="255007" name="椭圆 255006"/>
            <p:cNvSpPr/>
            <p:nvPr/>
          </p:nvSpPr>
          <p:spPr>
            <a:xfrm>
              <a:off x="1344" y="216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800000"/>
              </a:solidFill>
              <a:miter lim="800000"/>
            </a:ln>
          </p:spPr>
        </p:sp>
      </p:grpSp>
      <p:grpSp>
        <p:nvGrpSpPr>
          <p:cNvPr id="255011" name="组合 255010"/>
          <p:cNvGrpSpPr/>
          <p:nvPr/>
        </p:nvGrpSpPr>
        <p:grpSpPr>
          <a:xfrm>
            <a:off x="0" y="225425"/>
            <a:ext cx="9144000" cy="536575"/>
            <a:chOff x="0" y="142"/>
            <a:chExt cx="5760" cy="338"/>
          </a:xfrm>
        </p:grpSpPr>
        <p:sp>
          <p:nvSpPr>
            <p:cNvPr id="255012" name="矩形 255011"/>
            <p:cNvSpPr/>
            <p:nvPr/>
          </p:nvSpPr>
          <p:spPr>
            <a:xfrm>
              <a:off x="192" y="142"/>
              <a:ext cx="116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endParaRPr sz="20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55013" name="直接连接符 255012"/>
            <p:cNvCxnSpPr/>
            <p:nvPr/>
          </p:nvCxnSpPr>
          <p:spPr>
            <a:xfrm>
              <a:off x="0" y="480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  <p:sp>
        <p:nvSpPr>
          <p:cNvPr id="255014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55015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矩形 256001"/>
          <p:cNvSpPr/>
          <p:nvPr/>
        </p:nvSpPr>
        <p:spPr>
          <a:xfrm>
            <a:off x="685800" y="1127125"/>
            <a:ext cx="4468812" cy="579438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5、形式创新，有效利用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6003" name="矩形 256002"/>
          <p:cNvSpPr/>
          <p:nvPr/>
        </p:nvSpPr>
        <p:spPr>
          <a:xfrm>
            <a:off x="1752600" y="2192338"/>
            <a:ext cx="6707188" cy="8239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4800" b="1" i="1">
                <a:solidFill>
                  <a:schemeClr val="tx2"/>
                </a:solidFill>
                <a:ea typeface="黑体" panose="02010609060101010101" pitchFamily="2" charset="-122"/>
              </a:rPr>
              <a:t>new</a:t>
            </a:r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3分钟主题演讲——观念引导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6004" name="矩形 256003"/>
          <p:cNvSpPr/>
          <p:nvPr/>
        </p:nvSpPr>
        <p:spPr>
          <a:xfrm>
            <a:off x="1752600" y="3138488"/>
            <a:ext cx="6094412" cy="8239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4800" b="1" i="1">
                <a:solidFill>
                  <a:schemeClr val="accent2"/>
                </a:solidFill>
                <a:ea typeface="黑体" panose="02010609060101010101" pitchFamily="2" charset="-122"/>
              </a:rPr>
              <a:t>new</a:t>
            </a:r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不良演示会——品质教育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6005" name="矩形 256004"/>
          <p:cNvSpPr/>
          <p:nvPr/>
        </p:nvSpPr>
        <p:spPr>
          <a:xfrm>
            <a:off x="1752600" y="3976688"/>
            <a:ext cx="6094412" cy="8239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4800" b="1" i="1">
                <a:solidFill>
                  <a:schemeClr val="hlink"/>
                </a:solidFill>
                <a:ea typeface="黑体" panose="02010609060101010101" pitchFamily="2" charset="-122"/>
              </a:rPr>
              <a:t>new</a:t>
            </a:r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灭火器使用——消防培训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6006" name="矩形 256005"/>
          <p:cNvSpPr/>
          <p:nvPr/>
        </p:nvSpPr>
        <p:spPr>
          <a:xfrm>
            <a:off x="1752600" y="4814888"/>
            <a:ext cx="5891212" cy="8239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4800" b="1" i="1">
                <a:solidFill>
                  <a:schemeClr val="tx2"/>
                </a:solidFill>
                <a:ea typeface="黑体" panose="02010609060101010101" pitchFamily="2" charset="-122"/>
              </a:rPr>
              <a:t>new</a:t>
            </a:r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1分钟建议——全员智慧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6007" name="矩形 256006"/>
          <p:cNvSpPr/>
          <p:nvPr/>
        </p:nvSpPr>
        <p:spPr>
          <a:xfrm>
            <a:off x="1752600" y="5576888"/>
            <a:ext cx="2422525" cy="8239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4800" b="1" i="1">
                <a:solidFill>
                  <a:srgbClr val="CC0066"/>
                </a:solidFill>
                <a:ea typeface="黑体" panose="02010609060101010101" pitchFamily="2" charset="-122"/>
              </a:rPr>
              <a:t>new</a:t>
            </a:r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……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56011" name="组合 256010"/>
          <p:cNvGrpSpPr/>
          <p:nvPr/>
        </p:nvGrpSpPr>
        <p:grpSpPr>
          <a:xfrm>
            <a:off x="0" y="225425"/>
            <a:ext cx="9144000" cy="536575"/>
            <a:chOff x="0" y="142"/>
            <a:chExt cx="5760" cy="338"/>
          </a:xfrm>
        </p:grpSpPr>
        <p:sp>
          <p:nvSpPr>
            <p:cNvPr id="256012" name="矩形 256011"/>
            <p:cNvSpPr/>
            <p:nvPr/>
          </p:nvSpPr>
          <p:spPr>
            <a:xfrm>
              <a:off x="192" y="142"/>
              <a:ext cx="116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endParaRPr sz="20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56013" name="直接连接符 256012"/>
            <p:cNvCxnSpPr/>
            <p:nvPr/>
          </p:nvCxnSpPr>
          <p:spPr>
            <a:xfrm>
              <a:off x="0" y="480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  <p:sp>
        <p:nvSpPr>
          <p:cNvPr id="256014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56015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p:transition spd="slow">
    <p:pull dir="r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内容占位符 2"/>
          <p:cNvSpPr>
            <a:spLocks noGrp="1" noChangeArrowheads="1"/>
          </p:cNvSpPr>
          <p:nvPr>
            <p:ph idx="1"/>
          </p:nvPr>
        </p:nvSpPr>
        <p:spPr>
          <a:xfrm>
            <a:off x="201613" y="107950"/>
            <a:ext cx="8942387" cy="6750050"/>
          </a:xfrm>
        </p:spPr>
        <p:txBody>
          <a:bodyPr/>
          <a:lstStyle/>
          <a:p>
            <a:pPr eaLnBrk="1" latinLnBrk="1" hangingPunct="1"/>
            <a:r>
              <a:rPr lang="zh-CN" altLang="en-US" sz="100" dirty="0">
                <a:solidFill>
                  <a:schemeClr val="bg1"/>
                </a:solidFill>
              </a:rPr>
              <a:t>加强做责任心，责任到人，责任到位才是长久的发展。</a:t>
            </a:r>
            <a:fld id="{8783E792-0C77-4310-9007-49D6FCB0D4D9}" type="datetime7">
              <a:rPr lang="zh-CN" altLang="en-US" sz="100" dirty="0" smtClean="0">
                <a:solidFill>
                  <a:schemeClr val="bg1"/>
                </a:solidFill>
              </a:rPr>
            </a:fld>
            <a:fld id="{F97726ED-815B-4236-8CB6-8497C7A9D243}" type="datetime7">
              <a:rPr lang="zh-CN" altLang="en-US" sz="100" dirty="0" smtClean="0">
                <a:solidFill>
                  <a:schemeClr val="bg1"/>
                </a:solidFill>
              </a:rPr>
            </a:fld>
            <a:fld id="{A022396E-918D-44E2-BD4D-CB285046C814}" type="datetime2">
              <a:rPr lang="en-US" altLang="zh-CN" sz="100" dirty="0" smtClean="0">
                <a:solidFill>
                  <a:schemeClr val="bg1"/>
                </a:solidFill>
              </a:rPr>
            </a:fld>
            <a:endParaRPr lang="zh-CN" altLang="en-US" sz="100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0" dirty="0">
                <a:solidFill>
                  <a:schemeClr val="bg1"/>
                </a:solidFill>
              </a:rPr>
              <a:t>人生得意须尽欢，莫使金樽空对月。</a:t>
            </a:r>
            <a:fld id="{DAE7C1FF-57B2-4790-9979-1624DB556760}" type="datetime11">
              <a:rPr lang="zh-CN" altLang="en-US" sz="100" dirty="0" smtClean="0">
                <a:solidFill>
                  <a:schemeClr val="bg1"/>
                </a:solidFill>
              </a:rPr>
            </a:fld>
            <a:fld id="{4028AC10-AB97-4525-BD43-0E684F3B5B43}" type="datetime11">
              <a:rPr lang="zh-CN" altLang="en-US" sz="100" dirty="0" smtClean="0">
                <a:solidFill>
                  <a:schemeClr val="bg1"/>
                </a:solidFill>
              </a:rPr>
            </a:fld>
            <a:fld id="{7EE3E8DE-3727-40E3-8B7D-5A69FA8DB81B}" type="datetime10">
              <a:rPr lang="zh-CN" altLang="en-US" sz="100" dirty="0" smtClean="0">
                <a:solidFill>
                  <a:schemeClr val="bg1"/>
                </a:solidFill>
              </a:rPr>
            </a:fld>
            <a:fld id="{1E6AE1D7-96BA-430D-A91D-24D6736265D4}" type="datetime9">
              <a:rPr lang="en-US" altLang="zh-CN" sz="100" dirty="0" smtClean="0">
                <a:solidFill>
                  <a:schemeClr val="bg1"/>
                </a:solidFill>
              </a:rPr>
            </a:fld>
            <a:endParaRPr lang="zh-CN" altLang="en-US" sz="100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0" dirty="0">
                <a:solidFill>
                  <a:schemeClr val="bg1"/>
                </a:solidFill>
              </a:rPr>
              <a:t>安全象只弓，不拉它就松，要想保安全，常把弓弦绷。</a:t>
            </a:r>
            <a:fld id="{6CABE510-DE35-407E-AA94-CF8487A8CA32}" type="datetime7">
              <a:rPr lang="zh-CN" altLang="en-US" sz="100" dirty="0" smtClean="0">
                <a:solidFill>
                  <a:schemeClr val="bg1"/>
                </a:solidFill>
              </a:rPr>
            </a:fld>
            <a:fld id="{BD21B04E-5391-46DB-B8EA-3D9DF396C3E2}" type="datetime11">
              <a:rPr lang="zh-CN" altLang="en-US" sz="100" dirty="0" smtClean="0">
                <a:solidFill>
                  <a:schemeClr val="bg1"/>
                </a:solidFill>
              </a:rPr>
            </a:fld>
            <a:fld id="{7E3F4801-DD09-4E88-97D1-2FD627EBE772}" type="datetime10">
              <a:rPr lang="zh-CN" altLang="en-US" sz="100" dirty="0" smtClean="0">
                <a:solidFill>
                  <a:schemeClr val="bg1"/>
                </a:solidFill>
              </a:rPr>
            </a:fld>
            <a:fld id="{381CE61A-FF82-4130-B67A-F488ED1A94C0}" type="datetime7">
              <a:rPr lang="en-US" altLang="zh-CN" sz="100" dirty="0" smtClean="0">
                <a:solidFill>
                  <a:schemeClr val="bg1"/>
                </a:solidFill>
              </a:rPr>
            </a:fld>
            <a:fld id="{1449FCD2-B8ED-4531-8211-4D229480A47C}" type="datetime5">
              <a:rPr lang="en-US" altLang="zh-CN" sz="100" dirty="0" smtClean="0">
                <a:solidFill>
                  <a:schemeClr val="bg1"/>
                </a:solidFill>
              </a:rPr>
            </a:fld>
            <a:endParaRPr lang="zh-CN" altLang="en-US" sz="100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0" dirty="0">
                <a:solidFill>
                  <a:schemeClr val="bg1"/>
                </a:solidFill>
              </a:rPr>
              <a:t>重于泰山，轻于鸿毛。</a:t>
            </a:r>
            <a:fld id="{81E8EEC4-D863-41E7-A5AB-09C4A216DF21}" type="datetime11">
              <a:rPr lang="zh-CN" altLang="en-US" sz="100" dirty="0" smtClean="0">
                <a:solidFill>
                  <a:schemeClr val="bg1"/>
                </a:solidFill>
              </a:rPr>
            </a:fld>
            <a:fld id="{5E4242E9-3149-42D8-AFB7-43DC1EEDE84A}" type="datetime11">
              <a:rPr lang="zh-CN" altLang="en-US" sz="100" dirty="0" smtClean="0">
                <a:solidFill>
                  <a:schemeClr val="bg1"/>
                </a:solidFill>
              </a:rPr>
            </a:fld>
            <a:fld id="{93807F73-7F97-4316-A065-E2E26890F28D}" type="datetime10">
              <a:rPr lang="zh-CN" altLang="en-US" sz="100" dirty="0" smtClean="0">
                <a:solidFill>
                  <a:schemeClr val="bg1"/>
                </a:solidFill>
              </a:rPr>
            </a:fld>
            <a:fld id="{5A5E4BB7-A289-4AD7-830A-419AA2AEA00F}" type="datetime2">
              <a:rPr lang="en-US" altLang="zh-CN" sz="100" dirty="0" smtClean="0">
                <a:solidFill>
                  <a:schemeClr val="bg1"/>
                </a:solidFill>
              </a:rPr>
            </a:fld>
            <a:endParaRPr lang="zh-CN" altLang="en-US" sz="100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0" dirty="0">
                <a:solidFill>
                  <a:schemeClr val="bg1"/>
                </a:solidFill>
              </a:rPr>
              <a:t>安全在于心细，事故出在麻痹。</a:t>
            </a:r>
            <a:fld id="{BF006893-7DB9-4B57-A14A-9597BD1BD07B}" type="datetime7">
              <a:rPr lang="zh-CN" altLang="en-US" sz="100" dirty="0" smtClean="0">
                <a:solidFill>
                  <a:schemeClr val="bg1"/>
                </a:solidFill>
              </a:rPr>
            </a:fld>
            <a:fld id="{073A99F5-F8DC-4095-AE72-6440D81639D7}" type="datetime7">
              <a:rPr lang="zh-CN" altLang="en-US" sz="100" dirty="0" smtClean="0">
                <a:solidFill>
                  <a:schemeClr val="bg1"/>
                </a:solidFill>
              </a:rPr>
            </a:fld>
            <a:fld id="{06E23E54-605E-475F-B996-AF7777FEE4B5}" type="datetime11">
              <a:rPr lang="zh-CN" altLang="en-US" sz="100" dirty="0" smtClean="0">
                <a:solidFill>
                  <a:schemeClr val="bg1"/>
                </a:solidFill>
              </a:rPr>
            </a:fld>
            <a:fld id="{ADF0B8C2-491F-4F93-81F3-BCBF04129E25}" type="datetime11">
              <a:rPr lang="zh-CN" altLang="en-US" sz="100" dirty="0" smtClean="0">
                <a:solidFill>
                  <a:schemeClr val="bg1"/>
                </a:solidFill>
              </a:rPr>
            </a:fld>
            <a:fld id="{9E35AE90-DEC3-402E-82E6-D6BD8E82662A}" type="datetime4">
              <a:rPr lang="en-US" altLang="zh-CN" sz="100" dirty="0" smtClean="0">
                <a:solidFill>
                  <a:schemeClr val="bg1"/>
                </a:solidFill>
              </a:rPr>
            </a:fld>
            <a:endParaRPr lang="zh-CN" altLang="en-US" sz="100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0" dirty="0">
                <a:solidFill>
                  <a:schemeClr val="bg1"/>
                </a:solidFill>
              </a:rPr>
              <a:t>加强自身建设，增强个人的休养。</a:t>
            </a:r>
            <a:fld id="{522E82EE-D3EC-4099-B468-2D0E86485FB4}" type="datetime2">
              <a:rPr lang="zh-CN" altLang="en-US" sz="100" dirty="0" smtClean="0">
                <a:solidFill>
                  <a:schemeClr val="bg1"/>
                </a:solidFill>
              </a:rPr>
            </a:fld>
            <a:fld id="{69934BD8-A752-4594-ACF7-B4CD42211620}" type="datetime12">
              <a:rPr lang="zh-CN" altLang="en-US" sz="100" dirty="0" smtClean="0">
                <a:solidFill>
                  <a:schemeClr val="bg1"/>
                </a:solidFill>
              </a:rPr>
            </a:fld>
            <a:fld id="{0492ECB3-2641-4B76-89BB-EE9401330777}" type="datetime7">
              <a:rPr lang="zh-CN" altLang="en-US" sz="100" dirty="0" smtClean="0">
                <a:solidFill>
                  <a:schemeClr val="bg1"/>
                </a:solidFill>
              </a:rPr>
            </a:fld>
            <a:fld id="{17226069-FE14-4ABE-9D1B-17BDDC422CDA}" type="datetime7">
              <a:rPr lang="zh-CN" altLang="en-US" sz="100" dirty="0" smtClean="0">
                <a:solidFill>
                  <a:schemeClr val="bg1"/>
                </a:solidFill>
              </a:rPr>
            </a:fld>
            <a:endParaRPr lang="zh-CN" altLang="en-US" sz="100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0" dirty="0">
                <a:solidFill>
                  <a:schemeClr val="bg1"/>
                </a:solidFill>
              </a:rPr>
              <a:t>追求至善凭技术开拓市场，凭管理增创效益，凭服务树立形象。</a:t>
            </a:r>
            <a:fld id="{0A66B4C9-57E6-4848-936A-27FD23F090BF}" type="datetime3">
              <a:rPr lang="zh-CN" altLang="en-US" sz="100" dirty="0" smtClean="0">
                <a:solidFill>
                  <a:schemeClr val="bg1"/>
                </a:solidFill>
              </a:rPr>
            </a:fld>
            <a:fld id="{F1E6F275-7BD9-4C67-B81D-FDF04B16E3B4}" type="datetime13">
              <a:rPr lang="zh-CN" altLang="en-US" sz="100" dirty="0" smtClean="0">
                <a:solidFill>
                  <a:schemeClr val="bg1"/>
                </a:solidFill>
              </a:rPr>
            </a:fld>
            <a:fld id="{865BFE84-E175-4A1E-83C0-D4CB13D35A87}" type="datetime11">
              <a:rPr lang="zh-CN" altLang="en-US" sz="100" dirty="0" smtClean="0">
                <a:solidFill>
                  <a:schemeClr val="bg1"/>
                </a:solidFill>
              </a:rPr>
            </a:fld>
            <a:fld id="{A5FBB983-CD7F-441C-A31E-8F669A736A76}" type="datetime7">
              <a:rPr lang="zh-CN" altLang="en-US" sz="100" dirty="0" smtClean="0">
                <a:solidFill>
                  <a:schemeClr val="bg1"/>
                </a:solidFill>
              </a:rPr>
            </a:fld>
            <a:endParaRPr lang="zh-CN" altLang="en-US" sz="100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0" dirty="0">
                <a:solidFill>
                  <a:schemeClr val="bg1"/>
                </a:solidFill>
              </a:rPr>
              <a:t>专业精神和专业素养，进一步提升离退休工作的质量和水平。</a:t>
            </a:r>
            <a:fld id="{8CD65244-57DD-468A-BE1E-196354E44620}" type="datetime6">
              <a:rPr lang="zh-CN" altLang="en-US" sz="100" dirty="0" smtClean="0">
                <a:solidFill>
                  <a:schemeClr val="bg1"/>
                </a:solidFill>
              </a:rPr>
            </a:fld>
            <a:fld id="{26A4ED43-7C4E-4CD8-A3CC-DCA1650ADE7A}" type="datetime12">
              <a:rPr lang="zh-CN" altLang="en-US" sz="100" dirty="0" smtClean="0">
                <a:solidFill>
                  <a:schemeClr val="bg1"/>
                </a:solidFill>
              </a:rPr>
            </a:fld>
            <a:fld id="{4CB1A7BA-407A-4BC5-8051-C08A9ACF644D}" type="datetime7">
              <a:rPr lang="zh-CN" altLang="en-US" sz="100" dirty="0" smtClean="0">
                <a:solidFill>
                  <a:schemeClr val="bg1"/>
                </a:solidFill>
              </a:rPr>
            </a:fld>
            <a:fld id="{C1AC45A8-EA2A-449F-AE4F-34AE609809AB}" type="datetime10">
              <a:rPr lang="zh-CN" altLang="en-US" sz="100" dirty="0" smtClean="0">
                <a:solidFill>
                  <a:schemeClr val="bg1"/>
                </a:solidFill>
              </a:rPr>
            </a:fld>
            <a:fld id="{90AFA90B-9A13-4644-8514-CEDA3B6769FB}" type="datetime4">
              <a:rPr lang="en-US" altLang="zh-CN" sz="100" dirty="0" smtClean="0">
                <a:solidFill>
                  <a:schemeClr val="bg1"/>
                </a:solidFill>
              </a:rPr>
            </a:fld>
            <a:endParaRPr lang="zh-CN" altLang="en-US" sz="100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0" dirty="0">
                <a:solidFill>
                  <a:schemeClr val="bg1"/>
                </a:solidFill>
              </a:rPr>
              <a:t>时间是人类发展的空间。</a:t>
            </a:r>
            <a:fld id="{A1395B89-BEF7-4CB6-8F32-854B38DCAFCD}" type="datetime9">
              <a:rPr lang="zh-CN" altLang="en-US" sz="100" dirty="0" smtClean="0">
                <a:solidFill>
                  <a:schemeClr val="bg1"/>
                </a:solidFill>
              </a:rPr>
            </a:fld>
            <a:fld id="{58CDEB3A-0114-4209-A03C-F79DABEA338F}" type="datetime11">
              <a:rPr lang="zh-CN" altLang="en-US" sz="100" dirty="0" smtClean="0">
                <a:solidFill>
                  <a:schemeClr val="bg1"/>
                </a:solidFill>
              </a:rPr>
            </a:fld>
            <a:fld id="{8C49CA69-CFEB-4A56-AB30-E0B0F2ED4E30}" type="datetime3">
              <a:rPr lang="en-US" altLang="zh-CN" sz="100" dirty="0" smtClean="0">
                <a:solidFill>
                  <a:schemeClr val="bg1"/>
                </a:solidFill>
              </a:rPr>
            </a:fld>
            <a:endParaRPr lang="zh-CN" altLang="en-US" sz="100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0" dirty="0">
                <a:solidFill>
                  <a:schemeClr val="bg1"/>
                </a:solidFill>
              </a:rPr>
              <a:t>科学，你是国力的灵魂；同时又是社会发展的标志。</a:t>
            </a:r>
            <a:fld id="{4548B6E4-2597-4D3E-9636-8D63AE805C4E}" type="datetime13">
              <a:rPr lang="zh-CN" altLang="en-US" sz="100" dirty="0" smtClean="0">
                <a:solidFill>
                  <a:schemeClr val="bg1"/>
                </a:solidFill>
              </a:rPr>
            </a:fld>
            <a:fld id="{199A905F-044E-4D5F-9444-1C689DBC430C}" type="datetime12">
              <a:rPr lang="zh-CN" altLang="en-US" sz="100" dirty="0" smtClean="0">
                <a:solidFill>
                  <a:schemeClr val="bg1"/>
                </a:solidFill>
              </a:rPr>
            </a:fld>
            <a:fld id="{BABF6B5C-B126-469E-9DBC-B769A41B1CF9}" type="datetime11">
              <a:rPr lang="zh-CN" altLang="en-US" sz="100" dirty="0" smtClean="0">
                <a:solidFill>
                  <a:schemeClr val="bg1"/>
                </a:solidFill>
              </a:rPr>
            </a:fld>
            <a:fld id="{5889BAA7-AEBE-46C0-BA02-41998D26D96A}" type="datetime7">
              <a:rPr lang="zh-CN" altLang="en-US" sz="100" dirty="0" smtClean="0">
                <a:solidFill>
                  <a:schemeClr val="bg1"/>
                </a:solidFill>
              </a:rPr>
            </a:fld>
            <a:endParaRPr lang="zh-CN" altLang="en-US" sz="100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0" dirty="0">
                <a:solidFill>
                  <a:schemeClr val="bg1"/>
                </a:solidFill>
              </a:rPr>
              <a:t>每天都是美好的一天，新的一天开启。</a:t>
            </a:r>
            <a:fld id="{957B8E0D-283D-4119-A7DD-ABA56213ED69}" type="datetime7">
              <a:rPr lang="zh-CN" altLang="en-US" sz="100" dirty="0" smtClean="0">
                <a:solidFill>
                  <a:schemeClr val="bg1"/>
                </a:solidFill>
              </a:rPr>
            </a:fld>
            <a:fld id="{9424167B-6954-4EC9-AD9E-8D32C98244D2}" type="datetime7">
              <a:rPr lang="zh-CN" altLang="en-US" sz="100" dirty="0" smtClean="0">
                <a:solidFill>
                  <a:schemeClr val="bg1"/>
                </a:solidFill>
              </a:rPr>
            </a:fld>
            <a:fld id="{40E4610B-F560-4165-81CB-0588341A0AA7}" type="datetime10">
              <a:rPr lang="zh-CN" altLang="en-US" sz="100" dirty="0" smtClean="0">
                <a:solidFill>
                  <a:schemeClr val="bg1"/>
                </a:solidFill>
              </a:rPr>
            </a:fld>
            <a:fld id="{FE5AC9F5-BAE2-47B7-81A1-41C84B344BE2}" type="datetime11">
              <a:rPr lang="zh-CN" altLang="en-US" sz="100" dirty="0" smtClean="0">
                <a:solidFill>
                  <a:schemeClr val="bg1"/>
                </a:solidFill>
              </a:rPr>
            </a:fld>
            <a:fld id="{B51B0AB0-4411-4652-B722-A2AC4C75074F}" type="datetime11">
              <a:rPr lang="zh-CN" altLang="en-US" sz="100" dirty="0" smtClean="0">
                <a:solidFill>
                  <a:schemeClr val="bg1"/>
                </a:solidFill>
              </a:rPr>
            </a:fld>
            <a:fld id="{0FC202E2-43CC-4916-A17D-DC7C1CA1CBD5}" type="datetime7">
              <a:rPr lang="en-US" altLang="zh-CN" sz="100" dirty="0" smtClean="0">
                <a:solidFill>
                  <a:schemeClr val="bg1"/>
                </a:solidFill>
              </a:rPr>
            </a:fld>
            <a:endParaRPr lang="zh-CN" altLang="en-US" sz="100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0" dirty="0">
                <a:solidFill>
                  <a:schemeClr val="bg1"/>
                </a:solidFill>
              </a:rPr>
              <a:t>人生不是自发的自我发展，而是一长串机缘。事件和决定，这些机缘、事件和决定在它们实现的当时是取决于我们的意志的。</a:t>
            </a:r>
            <a:fld id="{A54E3AFA-FE79-44B3-9B05-195DFA24FB74}" type="datetime9">
              <a:rPr lang="zh-CN" altLang="en-US" sz="100" dirty="0" smtClean="0">
                <a:solidFill>
                  <a:schemeClr val="bg1"/>
                </a:solidFill>
              </a:rPr>
            </a:fld>
            <a:fld id="{FB945EFA-336E-4C02-A44D-8D73F8EE1900}" type="datetime2">
              <a:rPr lang="en-US" altLang="zh-CN" sz="100" dirty="0" smtClean="0">
                <a:solidFill>
                  <a:schemeClr val="bg1"/>
                </a:solidFill>
              </a:rPr>
            </a:fld>
            <a:endParaRPr lang="zh-CN" altLang="en-US" sz="100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0" dirty="0">
                <a:solidFill>
                  <a:schemeClr val="bg1"/>
                </a:solidFill>
              </a:rPr>
              <a:t>感情上的亲密，发展友谊；钱财上的亲密，破坏友谊。</a:t>
            </a:r>
            <a:fld id="{D59FAE8B-3866-4807-84D0-5670154E7162}" type="datetime7">
              <a:rPr lang="zh-CN" altLang="en-US" sz="100" dirty="0" smtClean="0">
                <a:solidFill>
                  <a:schemeClr val="bg1"/>
                </a:solidFill>
              </a:rPr>
            </a:fld>
            <a:fld id="{3E28139B-6B0D-44ED-AFA5-E19EEA6ECF26}" type="datetime9">
              <a:rPr lang="zh-CN" altLang="en-US" sz="100" dirty="0" smtClean="0">
                <a:solidFill>
                  <a:schemeClr val="bg1"/>
                </a:solidFill>
              </a:rPr>
            </a:fld>
            <a:fld id="{65BE3235-B3F2-4327-BAB6-D6CC6B49F251}" type="datetime7">
              <a:rPr lang="zh-CN" altLang="en-US" sz="100" dirty="0" smtClean="0">
                <a:solidFill>
                  <a:schemeClr val="bg1"/>
                </a:solidFill>
              </a:rPr>
            </a:fld>
            <a:endParaRPr lang="zh-CN" altLang="en-US" sz="100" dirty="0">
              <a:solidFill>
                <a:schemeClr val="bg1"/>
              </a:solidFill>
            </a:endParaRPr>
          </a:p>
        </p:txBody>
      </p:sp>
      <p:pic>
        <p:nvPicPr>
          <p:cNvPr id="2051" name="图片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5875"/>
            <a:ext cx="8740775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p>
            <a:r>
              <a:rPr sz="4950" spc="180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5766435" y="3968750"/>
            <a:ext cx="3062605" cy="118808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5876925" y="4231005"/>
            <a:ext cx="1016635" cy="6521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noAutofit/>
          </a:bodyPr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11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6961505" y="4907915"/>
            <a:ext cx="79692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25" dirty="0">
                <a:solidFill>
                  <a:schemeClr val="bg2"/>
                </a:solidFill>
              </a:rPr>
              <a:t>微信公众号</a:t>
            </a:r>
            <a:endParaRPr lang="zh-CN" altLang="en-US" sz="825" dirty="0">
              <a:solidFill>
                <a:schemeClr val="bg2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25" dirty="0">
                <a:solidFill>
                  <a:schemeClr val="bg2"/>
                </a:solidFill>
              </a:rPr>
              <a:t>抖音</a:t>
            </a:r>
            <a:endParaRPr lang="zh-CN" altLang="en-US" sz="825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矩形 229378"/>
          <p:cNvSpPr/>
          <p:nvPr/>
        </p:nvSpPr>
        <p:spPr>
          <a:xfrm>
            <a:off x="0" y="533400"/>
            <a:ext cx="9144000" cy="1066800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b="1">
                <a:solidFill>
                  <a:schemeClr val="hlink"/>
                </a:solidFill>
                <a:ea typeface="黑体" panose="02010609060101010101" pitchFamily="2" charset="-122"/>
              </a:rPr>
              <a:t>　投资 · 经营决策</a:t>
            </a:r>
            <a:endParaRPr b="1">
              <a:solidFill>
                <a:schemeClr val="hlink"/>
              </a:solidFill>
              <a:ea typeface="黑体" panose="02010609060101010101" pitchFamily="2" charset="-122"/>
            </a:endParaRPr>
          </a:p>
        </p:txBody>
      </p:sp>
      <p:sp>
        <p:nvSpPr>
          <p:cNvPr id="229380" name="矩形 229379"/>
          <p:cNvSpPr/>
          <p:nvPr/>
        </p:nvSpPr>
        <p:spPr>
          <a:xfrm>
            <a:off x="0" y="1676400"/>
            <a:ext cx="9144000" cy="2895600"/>
          </a:xfrm>
          <a:prstGeom prst="rect">
            <a:avLst/>
          </a:prstGeom>
          <a:solidFill>
            <a:srgbClr val="C0C0C0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b="1">
                <a:solidFill>
                  <a:schemeClr val="hlink"/>
                </a:solidFill>
                <a:ea typeface="黑体" panose="02010609060101010101" pitchFamily="2" charset="-122"/>
              </a:rPr>
              <a:t>　经营决策</a:t>
            </a:r>
            <a:endParaRPr b="1">
              <a:solidFill>
                <a:schemeClr val="hlink"/>
              </a:solidFill>
              <a:ea typeface="黑体" panose="02010609060101010101" pitchFamily="2" charset="-122"/>
            </a:endParaRPr>
          </a:p>
          <a:p>
            <a:pPr lvl="0"/>
            <a:r>
              <a:rPr b="1">
                <a:solidFill>
                  <a:schemeClr val="hlink"/>
                </a:solidFill>
                <a:ea typeface="黑体" panose="02010609060101010101" pitchFamily="2" charset="-122"/>
              </a:rPr>
              <a:t>　目标管理</a:t>
            </a:r>
            <a:endParaRPr b="1">
              <a:solidFill>
                <a:schemeClr val="hlink"/>
              </a:solidFill>
              <a:ea typeface="黑体" panose="02010609060101010101" pitchFamily="2" charset="-122"/>
            </a:endParaRPr>
          </a:p>
          <a:p>
            <a:pPr lvl="0"/>
            <a:r>
              <a:rPr b="1">
                <a:solidFill>
                  <a:schemeClr val="hlink"/>
                </a:solidFill>
                <a:ea typeface="黑体" panose="02010609060101010101" pitchFamily="2" charset="-122"/>
              </a:rPr>
              <a:t>    改善推进</a:t>
            </a:r>
            <a:endParaRPr b="1">
              <a:solidFill>
                <a:schemeClr val="hlink"/>
              </a:solidFill>
              <a:ea typeface="黑体" panose="02010609060101010101" pitchFamily="2" charset="-122"/>
            </a:endParaRPr>
          </a:p>
          <a:p>
            <a:pPr lvl="0"/>
            <a:endParaRPr b="1">
              <a:solidFill>
                <a:schemeClr val="hlink"/>
              </a:solidFill>
              <a:ea typeface="黑体" panose="02010609060101010101" pitchFamily="2" charset="-122"/>
            </a:endParaRPr>
          </a:p>
          <a:p>
            <a:pPr lvl="0"/>
            <a:endParaRPr b="1">
              <a:solidFill>
                <a:schemeClr val="hlink"/>
              </a:solidFill>
              <a:ea typeface="黑体" panose="02010609060101010101" pitchFamily="2" charset="-122"/>
            </a:endParaRPr>
          </a:p>
          <a:p>
            <a:pPr lvl="0"/>
            <a:endParaRPr b="1">
              <a:solidFill>
                <a:schemeClr val="hlink"/>
              </a:solidFill>
              <a:ea typeface="黑体" panose="02010609060101010101" pitchFamily="2" charset="-122"/>
            </a:endParaRPr>
          </a:p>
          <a:p>
            <a:pPr lvl="0"/>
            <a:endParaRPr b="1">
              <a:solidFill>
                <a:schemeClr val="hlink"/>
              </a:solidFill>
              <a:ea typeface="黑体" panose="02010609060101010101" pitchFamily="2" charset="-122"/>
            </a:endParaRPr>
          </a:p>
        </p:txBody>
      </p:sp>
      <p:sp>
        <p:nvSpPr>
          <p:cNvPr id="229381" name="矩形 229380"/>
          <p:cNvSpPr/>
          <p:nvPr/>
        </p:nvSpPr>
        <p:spPr>
          <a:xfrm>
            <a:off x="0" y="4724400"/>
            <a:ext cx="9144000" cy="1828800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endParaRPr b="1">
              <a:solidFill>
                <a:schemeClr val="hlink"/>
              </a:solidFill>
              <a:ea typeface="黑体" panose="02010609060101010101" pitchFamily="2" charset="-122"/>
            </a:endParaRPr>
          </a:p>
          <a:p>
            <a:pPr lvl="0"/>
            <a:endParaRPr b="1">
              <a:solidFill>
                <a:schemeClr val="hlink"/>
              </a:solidFill>
              <a:ea typeface="黑体" panose="02010609060101010101" pitchFamily="2" charset="-122"/>
            </a:endParaRPr>
          </a:p>
          <a:p>
            <a:pPr lvl="0"/>
            <a:endParaRPr b="1">
              <a:solidFill>
                <a:schemeClr val="hlink"/>
              </a:solidFill>
              <a:ea typeface="黑体" panose="02010609060101010101" pitchFamily="2" charset="-122"/>
            </a:endParaRPr>
          </a:p>
          <a:p>
            <a:pPr lvl="0"/>
            <a:r>
              <a:rPr b="1">
                <a:solidFill>
                  <a:schemeClr val="hlink"/>
                </a:solidFill>
                <a:ea typeface="黑体" panose="02010609060101010101" pitchFamily="2" charset="-122"/>
              </a:rPr>
              <a:t>　工作落实  ·  全员学习 · 全员经营</a:t>
            </a:r>
            <a:endParaRPr b="1">
              <a:solidFill>
                <a:schemeClr val="hlink"/>
              </a:solidFill>
              <a:ea typeface="黑体" panose="02010609060101010101" pitchFamily="2" charset="-122"/>
            </a:endParaRPr>
          </a:p>
        </p:txBody>
      </p:sp>
      <p:sp>
        <p:nvSpPr>
          <p:cNvPr id="229382" name="矩形 229381"/>
          <p:cNvSpPr/>
          <p:nvPr/>
        </p:nvSpPr>
        <p:spPr>
          <a:xfrm>
            <a:off x="3810000" y="609600"/>
            <a:ext cx="1447800" cy="914400"/>
          </a:xfrm>
          <a:prstGeom prst="rect">
            <a:avLst/>
          </a:prstGeom>
          <a:noFill/>
          <a:ln>
            <a:solidFill>
              <a:schemeClr val="bg2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b="1">
                <a:solidFill>
                  <a:schemeClr val="bg1"/>
                </a:solidFill>
                <a:ea typeface="黑体" panose="02010609060101010101" pitchFamily="2" charset="-122"/>
              </a:rPr>
              <a:t>董事会</a:t>
            </a:r>
            <a:endParaRPr b="1">
              <a:solidFill>
                <a:schemeClr val="bg1"/>
              </a:solidFill>
              <a:ea typeface="黑体" panose="02010609060101010101" pitchFamily="2" charset="-122"/>
            </a:endParaRPr>
          </a:p>
        </p:txBody>
      </p:sp>
      <p:sp>
        <p:nvSpPr>
          <p:cNvPr id="229383" name="矩形 229382"/>
          <p:cNvSpPr/>
          <p:nvPr/>
        </p:nvSpPr>
        <p:spPr>
          <a:xfrm>
            <a:off x="3810000" y="1752600"/>
            <a:ext cx="1447800" cy="914400"/>
          </a:xfrm>
          <a:prstGeom prst="rect">
            <a:avLst/>
          </a:prstGeom>
          <a:noFill/>
          <a:ln>
            <a:solidFill>
              <a:schemeClr val="bg2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b="1">
                <a:solidFill>
                  <a:schemeClr val="bg1"/>
                </a:solidFill>
                <a:ea typeface="黑体" panose="02010609060101010101" pitchFamily="2" charset="-122"/>
              </a:rPr>
              <a:t>经营会议</a:t>
            </a:r>
            <a:endParaRPr b="1">
              <a:solidFill>
                <a:schemeClr val="bg1"/>
              </a:solidFill>
              <a:ea typeface="黑体" panose="02010609060101010101" pitchFamily="2" charset="-122"/>
            </a:endParaRPr>
          </a:p>
        </p:txBody>
      </p:sp>
      <p:sp>
        <p:nvSpPr>
          <p:cNvPr id="229384" name="矩形 229383"/>
          <p:cNvSpPr/>
          <p:nvPr/>
        </p:nvSpPr>
        <p:spPr>
          <a:xfrm>
            <a:off x="1676400" y="2667000"/>
            <a:ext cx="1447800" cy="914400"/>
          </a:xfrm>
          <a:prstGeom prst="rect">
            <a:avLst/>
          </a:prstGeom>
          <a:noFill/>
          <a:ln>
            <a:solidFill>
              <a:schemeClr val="bg2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b="1">
                <a:solidFill>
                  <a:schemeClr val="bg1"/>
                </a:solidFill>
                <a:ea typeface="黑体" panose="02010609060101010101" pitchFamily="2" charset="-122"/>
              </a:rPr>
              <a:t>销售会议</a:t>
            </a:r>
            <a:endParaRPr b="1">
              <a:solidFill>
                <a:schemeClr val="bg1"/>
              </a:solidFill>
              <a:ea typeface="黑体" panose="02010609060101010101" pitchFamily="2" charset="-122"/>
            </a:endParaRPr>
          </a:p>
        </p:txBody>
      </p:sp>
      <p:sp>
        <p:nvSpPr>
          <p:cNvPr id="229385" name="矩形 229384"/>
          <p:cNvSpPr/>
          <p:nvPr/>
        </p:nvSpPr>
        <p:spPr>
          <a:xfrm>
            <a:off x="3124200" y="2667000"/>
            <a:ext cx="1447800" cy="914400"/>
          </a:xfrm>
          <a:prstGeom prst="rect">
            <a:avLst/>
          </a:prstGeom>
          <a:noFill/>
          <a:ln>
            <a:solidFill>
              <a:schemeClr val="bg2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b="1">
                <a:solidFill>
                  <a:schemeClr val="bg1"/>
                </a:solidFill>
                <a:ea typeface="黑体" panose="02010609060101010101" pitchFamily="2" charset="-122"/>
              </a:rPr>
              <a:t>生产会议</a:t>
            </a:r>
            <a:endParaRPr b="1">
              <a:solidFill>
                <a:schemeClr val="bg1"/>
              </a:solidFill>
              <a:ea typeface="黑体" panose="02010609060101010101" pitchFamily="2" charset="-122"/>
            </a:endParaRPr>
          </a:p>
        </p:txBody>
      </p:sp>
      <p:sp>
        <p:nvSpPr>
          <p:cNvPr id="229386" name="矩形 229385"/>
          <p:cNvSpPr/>
          <p:nvPr/>
        </p:nvSpPr>
        <p:spPr>
          <a:xfrm>
            <a:off x="4572000" y="2667000"/>
            <a:ext cx="1447800" cy="914400"/>
          </a:xfrm>
          <a:prstGeom prst="rect">
            <a:avLst/>
          </a:prstGeom>
          <a:noFill/>
          <a:ln>
            <a:solidFill>
              <a:schemeClr val="bg2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b="1">
                <a:solidFill>
                  <a:schemeClr val="bg1"/>
                </a:solidFill>
                <a:ea typeface="黑体" panose="02010609060101010101" pitchFamily="2" charset="-122"/>
              </a:rPr>
              <a:t>品质会议</a:t>
            </a:r>
            <a:endParaRPr b="1">
              <a:solidFill>
                <a:schemeClr val="bg1"/>
              </a:solidFill>
              <a:ea typeface="黑体" panose="02010609060101010101" pitchFamily="2" charset="-122"/>
            </a:endParaRPr>
          </a:p>
        </p:txBody>
      </p:sp>
      <p:sp>
        <p:nvSpPr>
          <p:cNvPr id="229387" name="矩形 229386"/>
          <p:cNvSpPr/>
          <p:nvPr/>
        </p:nvSpPr>
        <p:spPr>
          <a:xfrm>
            <a:off x="6019800" y="2667000"/>
            <a:ext cx="1447800" cy="914400"/>
          </a:xfrm>
          <a:prstGeom prst="rect">
            <a:avLst/>
          </a:prstGeom>
          <a:noFill/>
          <a:ln>
            <a:solidFill>
              <a:schemeClr val="bg2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b="1">
                <a:solidFill>
                  <a:schemeClr val="bg1"/>
                </a:solidFill>
                <a:ea typeface="黑体" panose="02010609060101010101" pitchFamily="2" charset="-122"/>
              </a:rPr>
              <a:t>安全会议</a:t>
            </a:r>
            <a:endParaRPr b="1">
              <a:solidFill>
                <a:schemeClr val="bg1"/>
              </a:solidFill>
              <a:ea typeface="黑体" panose="02010609060101010101" pitchFamily="2" charset="-122"/>
            </a:endParaRPr>
          </a:p>
        </p:txBody>
      </p:sp>
      <p:sp>
        <p:nvSpPr>
          <p:cNvPr id="229388" name="矩形 229387"/>
          <p:cNvSpPr/>
          <p:nvPr/>
        </p:nvSpPr>
        <p:spPr>
          <a:xfrm>
            <a:off x="1676400" y="3581400"/>
            <a:ext cx="1447800" cy="914400"/>
          </a:xfrm>
          <a:prstGeom prst="rect">
            <a:avLst/>
          </a:prstGeom>
          <a:noFill/>
          <a:ln>
            <a:solidFill>
              <a:schemeClr val="bg2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b="1">
                <a:solidFill>
                  <a:schemeClr val="bg1"/>
                </a:solidFill>
                <a:ea typeface="黑体" panose="02010609060101010101" pitchFamily="2" charset="-122"/>
              </a:rPr>
              <a:t>奖惩会议</a:t>
            </a:r>
            <a:endParaRPr b="1">
              <a:solidFill>
                <a:schemeClr val="bg1"/>
              </a:solidFill>
              <a:ea typeface="黑体" panose="02010609060101010101" pitchFamily="2" charset="-122"/>
            </a:endParaRPr>
          </a:p>
        </p:txBody>
      </p:sp>
      <p:sp>
        <p:nvSpPr>
          <p:cNvPr id="229389" name="矩形 229388"/>
          <p:cNvSpPr/>
          <p:nvPr/>
        </p:nvSpPr>
        <p:spPr>
          <a:xfrm>
            <a:off x="3124200" y="3581400"/>
            <a:ext cx="1447800" cy="914400"/>
          </a:xfrm>
          <a:prstGeom prst="rect">
            <a:avLst/>
          </a:prstGeom>
          <a:noFill/>
          <a:ln>
            <a:solidFill>
              <a:schemeClr val="bg2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b="1">
                <a:solidFill>
                  <a:schemeClr val="bg1"/>
                </a:solidFill>
                <a:ea typeface="黑体" panose="02010609060101010101" pitchFamily="2" charset="-122"/>
              </a:rPr>
              <a:t>收支会议</a:t>
            </a:r>
            <a:endParaRPr b="1">
              <a:solidFill>
                <a:schemeClr val="bg1"/>
              </a:solidFill>
              <a:ea typeface="黑体" panose="02010609060101010101" pitchFamily="2" charset="-122"/>
            </a:endParaRPr>
          </a:p>
        </p:txBody>
      </p:sp>
      <p:sp>
        <p:nvSpPr>
          <p:cNvPr id="229390" name="矩形 229389"/>
          <p:cNvSpPr/>
          <p:nvPr/>
        </p:nvSpPr>
        <p:spPr>
          <a:xfrm>
            <a:off x="4572000" y="3581400"/>
            <a:ext cx="1447800" cy="914400"/>
          </a:xfrm>
          <a:prstGeom prst="rect">
            <a:avLst/>
          </a:prstGeom>
          <a:noFill/>
          <a:ln>
            <a:solidFill>
              <a:schemeClr val="bg2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b="1">
                <a:solidFill>
                  <a:schemeClr val="bg1"/>
                </a:solidFill>
                <a:ea typeface="黑体" panose="02010609060101010101" pitchFamily="2" charset="-122"/>
              </a:rPr>
              <a:t>改善会议</a:t>
            </a:r>
            <a:endParaRPr b="1">
              <a:solidFill>
                <a:schemeClr val="bg1"/>
              </a:solidFill>
              <a:ea typeface="黑体" panose="02010609060101010101" pitchFamily="2" charset="-122"/>
            </a:endParaRPr>
          </a:p>
        </p:txBody>
      </p:sp>
      <p:sp>
        <p:nvSpPr>
          <p:cNvPr id="229391" name="矩形 229390"/>
          <p:cNvSpPr/>
          <p:nvPr/>
        </p:nvSpPr>
        <p:spPr>
          <a:xfrm>
            <a:off x="6019800" y="3581400"/>
            <a:ext cx="1447800" cy="914400"/>
          </a:xfrm>
          <a:prstGeom prst="rect">
            <a:avLst/>
          </a:prstGeom>
          <a:noFill/>
          <a:ln>
            <a:solidFill>
              <a:schemeClr val="bg2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b="1">
                <a:solidFill>
                  <a:schemeClr val="bg1"/>
                </a:solidFill>
                <a:ea typeface="黑体" panose="02010609060101010101" pitchFamily="2" charset="-122"/>
              </a:rPr>
              <a:t>其它会议</a:t>
            </a:r>
            <a:endParaRPr b="1">
              <a:solidFill>
                <a:schemeClr val="bg1"/>
              </a:solidFill>
              <a:ea typeface="黑体" panose="02010609060101010101" pitchFamily="2" charset="-122"/>
            </a:endParaRPr>
          </a:p>
        </p:txBody>
      </p:sp>
      <p:sp>
        <p:nvSpPr>
          <p:cNvPr id="229392" name="矩形 229391"/>
          <p:cNvSpPr/>
          <p:nvPr/>
        </p:nvSpPr>
        <p:spPr>
          <a:xfrm>
            <a:off x="228600" y="4800600"/>
            <a:ext cx="1447800" cy="914400"/>
          </a:xfrm>
          <a:prstGeom prst="rect">
            <a:avLst/>
          </a:prstGeom>
          <a:noFill/>
          <a:ln>
            <a:solidFill>
              <a:schemeClr val="bg2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b="1">
                <a:solidFill>
                  <a:schemeClr val="bg1"/>
                </a:solidFill>
                <a:ea typeface="黑体" panose="02010609060101010101" pitchFamily="2" charset="-122"/>
              </a:rPr>
              <a:t>早／晚会</a:t>
            </a:r>
            <a:endParaRPr b="1">
              <a:solidFill>
                <a:schemeClr val="bg1"/>
              </a:solidFill>
              <a:ea typeface="黑体" panose="02010609060101010101" pitchFamily="2" charset="-122"/>
            </a:endParaRPr>
          </a:p>
        </p:txBody>
      </p:sp>
      <p:sp>
        <p:nvSpPr>
          <p:cNvPr id="229393" name="矩形 229392"/>
          <p:cNvSpPr/>
          <p:nvPr/>
        </p:nvSpPr>
        <p:spPr>
          <a:xfrm>
            <a:off x="6019800" y="4800600"/>
            <a:ext cx="1447800" cy="914400"/>
          </a:xfrm>
          <a:prstGeom prst="rect">
            <a:avLst/>
          </a:prstGeom>
          <a:noFill/>
          <a:ln>
            <a:solidFill>
              <a:schemeClr val="bg2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b="1">
                <a:solidFill>
                  <a:schemeClr val="bg1"/>
                </a:solidFill>
                <a:ea typeface="黑体" panose="02010609060101010101" pitchFamily="2" charset="-122"/>
              </a:rPr>
              <a:t>座谈会</a:t>
            </a:r>
            <a:endParaRPr b="1">
              <a:solidFill>
                <a:schemeClr val="bg1"/>
              </a:solidFill>
              <a:ea typeface="黑体" panose="02010609060101010101" pitchFamily="2" charset="-122"/>
            </a:endParaRPr>
          </a:p>
        </p:txBody>
      </p:sp>
      <p:sp>
        <p:nvSpPr>
          <p:cNvPr id="229394" name="矩形 229393"/>
          <p:cNvSpPr/>
          <p:nvPr/>
        </p:nvSpPr>
        <p:spPr>
          <a:xfrm>
            <a:off x="3124200" y="4800600"/>
            <a:ext cx="1447800" cy="914400"/>
          </a:xfrm>
          <a:prstGeom prst="rect">
            <a:avLst/>
          </a:prstGeom>
          <a:noFill/>
          <a:ln>
            <a:solidFill>
              <a:schemeClr val="bg2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b="1">
                <a:solidFill>
                  <a:schemeClr val="bg1"/>
                </a:solidFill>
                <a:ea typeface="黑体" panose="02010609060101010101" pitchFamily="2" charset="-122"/>
              </a:rPr>
              <a:t>学习会</a:t>
            </a:r>
            <a:endParaRPr b="1">
              <a:solidFill>
                <a:schemeClr val="bg1"/>
              </a:solidFill>
              <a:ea typeface="黑体" panose="02010609060101010101" pitchFamily="2" charset="-122"/>
            </a:endParaRPr>
          </a:p>
        </p:txBody>
      </p:sp>
      <p:sp>
        <p:nvSpPr>
          <p:cNvPr id="229395" name="矩形 229394"/>
          <p:cNvSpPr/>
          <p:nvPr/>
        </p:nvSpPr>
        <p:spPr>
          <a:xfrm>
            <a:off x="4572000" y="4800600"/>
            <a:ext cx="1447800" cy="914400"/>
          </a:xfrm>
          <a:prstGeom prst="rect">
            <a:avLst/>
          </a:prstGeom>
          <a:noFill/>
          <a:ln>
            <a:solidFill>
              <a:schemeClr val="bg2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b="1">
                <a:solidFill>
                  <a:schemeClr val="bg1"/>
                </a:solidFill>
                <a:ea typeface="黑体" panose="02010609060101010101" pitchFamily="2" charset="-122"/>
              </a:rPr>
              <a:t>分析会</a:t>
            </a:r>
            <a:endParaRPr b="1">
              <a:solidFill>
                <a:schemeClr val="bg1"/>
              </a:solidFill>
              <a:ea typeface="黑体" panose="02010609060101010101" pitchFamily="2" charset="-122"/>
            </a:endParaRPr>
          </a:p>
        </p:txBody>
      </p:sp>
      <p:sp>
        <p:nvSpPr>
          <p:cNvPr id="229396" name="矩形 229395"/>
          <p:cNvSpPr/>
          <p:nvPr/>
        </p:nvSpPr>
        <p:spPr>
          <a:xfrm>
            <a:off x="1676400" y="4800600"/>
            <a:ext cx="1447800" cy="914400"/>
          </a:xfrm>
          <a:prstGeom prst="rect">
            <a:avLst/>
          </a:prstGeom>
          <a:noFill/>
          <a:ln>
            <a:solidFill>
              <a:schemeClr val="bg2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b="1">
                <a:solidFill>
                  <a:schemeClr val="bg1"/>
                </a:solidFill>
                <a:ea typeface="黑体" panose="02010609060101010101" pitchFamily="2" charset="-122"/>
              </a:rPr>
              <a:t>周会</a:t>
            </a:r>
            <a:endParaRPr b="1">
              <a:solidFill>
                <a:schemeClr val="bg1"/>
              </a:solidFill>
              <a:ea typeface="黑体" panose="02010609060101010101" pitchFamily="2" charset="-122"/>
            </a:endParaRPr>
          </a:p>
        </p:txBody>
      </p:sp>
      <p:sp>
        <p:nvSpPr>
          <p:cNvPr id="229397" name="矩形 229396"/>
          <p:cNvSpPr/>
          <p:nvPr/>
        </p:nvSpPr>
        <p:spPr>
          <a:xfrm>
            <a:off x="7467600" y="4800600"/>
            <a:ext cx="1447800" cy="914400"/>
          </a:xfrm>
          <a:prstGeom prst="rect">
            <a:avLst/>
          </a:prstGeom>
          <a:noFill/>
          <a:ln>
            <a:solidFill>
              <a:schemeClr val="bg2"/>
            </a:solidFill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 algn="ctr"/>
            <a:r>
              <a:rPr b="1">
                <a:solidFill>
                  <a:schemeClr val="bg1"/>
                </a:solidFill>
                <a:ea typeface="黑体" panose="02010609060101010101" pitchFamily="2" charset="-122"/>
              </a:rPr>
              <a:t>碰头会</a:t>
            </a:r>
            <a:endParaRPr b="1">
              <a:solidFill>
                <a:schemeClr val="bg1"/>
              </a:solidFill>
              <a:ea typeface="黑体" panose="02010609060101010101" pitchFamily="2" charset="-122"/>
            </a:endParaRPr>
          </a:p>
        </p:txBody>
      </p:sp>
      <p:sp>
        <p:nvSpPr>
          <p:cNvPr id="229398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29399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矩形 230401"/>
          <p:cNvSpPr/>
          <p:nvPr/>
        </p:nvSpPr>
        <p:spPr>
          <a:xfrm>
            <a:off x="685800" y="1144588"/>
            <a:ext cx="2836862" cy="579438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2、早会的目的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30406" name="矩形 230405"/>
          <p:cNvSpPr/>
          <p:nvPr/>
        </p:nvSpPr>
        <p:spPr>
          <a:xfrm>
            <a:off x="3970338" y="2849562"/>
            <a:ext cx="1816100" cy="579438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信息传递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30407" name="矩形 230406"/>
          <p:cNvSpPr/>
          <p:nvPr/>
        </p:nvSpPr>
        <p:spPr>
          <a:xfrm>
            <a:off x="3970338" y="4602162"/>
            <a:ext cx="1816100" cy="579438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工作安排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30408" name="矩形 230407"/>
          <p:cNvSpPr/>
          <p:nvPr/>
        </p:nvSpPr>
        <p:spPr>
          <a:xfrm>
            <a:off x="3970338" y="5440362"/>
            <a:ext cx="3040062" cy="579438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员工指导、教育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30409" name="矩形 230408"/>
          <p:cNvSpPr/>
          <p:nvPr/>
        </p:nvSpPr>
        <p:spPr>
          <a:xfrm>
            <a:off x="3962400" y="3733800"/>
            <a:ext cx="2632075" cy="579438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工作气氛营造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30414" name="组合 230413"/>
          <p:cNvGrpSpPr/>
          <p:nvPr/>
        </p:nvGrpSpPr>
        <p:grpSpPr>
          <a:xfrm>
            <a:off x="1447800" y="2209800"/>
            <a:ext cx="1219200" cy="1524000"/>
            <a:chOff x="912" y="1104"/>
            <a:chExt cx="768" cy="960"/>
          </a:xfrm>
        </p:grpSpPr>
        <p:sp>
          <p:nvSpPr>
            <p:cNvPr id="230403" name="任意多边形: 形状 230402"/>
            <p:cNvSpPr/>
            <p:nvPr/>
          </p:nvSpPr>
          <p:spPr>
            <a:xfrm rot="5400000">
              <a:off x="972" y="1452"/>
              <a:ext cx="480" cy="264"/>
            </a:xfrm>
            <a:custGeom>
              <a:avLst>
                <a:gd name="adj0" fmla="val 25000"/>
              </a:avLst>
              <a:gdLst>
                <a:gd name="GT7" fmla="*/ adj0 21600 100000"/>
                <a:gd name="G0" fmla="+- 21600 0 GT7"/>
                <a:gd name="G1" fmla="+- GT7 0 0"/>
                <a:gd name="G2" fmla="*/ GT7 10 18"/>
                <a:gd name="G3" fmla="+- G2 1750 0"/>
                <a:gd name="G4" fmla="+- 21600 0 G3"/>
                <a:gd name="G5" fmla="*/ GT7 1 2"/>
                <a:gd name="G6" fmla="+- 21600 0 G5"/>
                <a:gd name="GT8" fmla="*/ G3 w 21600"/>
                <a:gd name="GT9" fmla="+- l GT8 0"/>
                <a:gd name="GT10" fmla="*/ G3 h 21600"/>
                <a:gd name="GT11" fmla="+- t GT10 0"/>
                <a:gd name="GT12" fmla="*/ G4 w 21600"/>
                <a:gd name="GT13" fmla="+- l GT12 0"/>
                <a:gd name="GT14" fmla="*/ G4 h 21600"/>
                <a:gd name="GT15" fmla="+- t GT14 0"/>
              </a:gdLst>
              <a:ahLst/>
              <a:cxnLst>
                <a:cxn ang="0">
                  <a:pos x="G6" y="10800"/>
                </a:cxn>
                <a:cxn ang="0">
                  <a:pos x="10800" y="21600"/>
                </a:cxn>
                <a:cxn ang="0">
                  <a:pos x="G5" y="10800"/>
                </a:cxn>
                <a:cxn ang="0">
                  <a:pos x="10800" y="0"/>
                </a:cxn>
              </a:cxnLst>
              <a:rect l="GT9" t="GT11" r="GT13" b="G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G0" y="21600"/>
                  </a:lnTo>
                  <a:lnTo>
                    <a:pt x="G1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0404" name="矩形 230403"/>
            <p:cNvSpPr/>
            <p:nvPr/>
          </p:nvSpPr>
          <p:spPr>
            <a:xfrm>
              <a:off x="912" y="1344"/>
              <a:ext cx="168" cy="480"/>
            </a:xfrm>
            <a:prstGeom prst="rect">
              <a:avLst/>
            </a:prstGeom>
            <a:gradFill rotWithShape="0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solidFill>
                <a:srgbClr val="969696"/>
              </a:solidFill>
              <a:miter lim="800000"/>
            </a:ln>
          </p:spPr>
        </p:sp>
        <p:cxnSp>
          <p:nvCxnSpPr>
            <p:cNvPr id="230410" name="直接连接符 230409"/>
            <p:cNvCxnSpPr/>
            <p:nvPr/>
          </p:nvCxnSpPr>
          <p:spPr>
            <a:xfrm flipV="1">
              <a:off x="1392" y="1104"/>
              <a:ext cx="288" cy="192"/>
            </a:xfrm>
            <a:prstGeom prst="line">
              <a:avLst/>
            </a:prstGeom>
            <a:noFill/>
            <a:ln>
              <a:solidFill>
                <a:schemeClr val="tx2"/>
              </a:solidFill>
              <a:prstDash val="dash"/>
              <a:miter lim="800000"/>
            </a:ln>
          </p:spPr>
        </p:cxnSp>
        <p:cxnSp>
          <p:nvCxnSpPr>
            <p:cNvPr id="230412" name="直接连接符 230411"/>
            <p:cNvCxnSpPr/>
            <p:nvPr/>
          </p:nvCxnSpPr>
          <p:spPr>
            <a:xfrm flipV="1">
              <a:off x="1392" y="1584"/>
              <a:ext cx="288" cy="0"/>
            </a:xfrm>
            <a:prstGeom prst="line">
              <a:avLst/>
            </a:prstGeom>
            <a:noFill/>
            <a:ln>
              <a:solidFill>
                <a:schemeClr val="tx2"/>
              </a:solidFill>
              <a:prstDash val="dash"/>
              <a:miter lim="800000"/>
            </a:ln>
          </p:spPr>
        </p:cxnSp>
        <p:cxnSp>
          <p:nvCxnSpPr>
            <p:cNvPr id="230413" name="直接连接符 230412"/>
            <p:cNvCxnSpPr/>
            <p:nvPr/>
          </p:nvCxnSpPr>
          <p:spPr>
            <a:xfrm>
              <a:off x="1392" y="1872"/>
              <a:ext cx="288" cy="192"/>
            </a:xfrm>
            <a:prstGeom prst="line">
              <a:avLst/>
            </a:prstGeom>
            <a:noFill/>
            <a:ln>
              <a:solidFill>
                <a:schemeClr val="tx2"/>
              </a:solidFill>
              <a:prstDash val="dash"/>
              <a:miter lim="800000"/>
            </a:ln>
          </p:spPr>
        </p:cxnSp>
      </p:grpSp>
      <p:grpSp>
        <p:nvGrpSpPr>
          <p:cNvPr id="230418" name="组合 230417"/>
          <p:cNvGrpSpPr/>
          <p:nvPr/>
        </p:nvGrpSpPr>
        <p:grpSpPr>
          <a:xfrm>
            <a:off x="0" y="225425"/>
            <a:ext cx="9144000" cy="536575"/>
            <a:chOff x="0" y="142"/>
            <a:chExt cx="5760" cy="338"/>
          </a:xfrm>
        </p:grpSpPr>
        <p:sp>
          <p:nvSpPr>
            <p:cNvPr id="230419" name="矩形 230418"/>
            <p:cNvSpPr/>
            <p:nvPr/>
          </p:nvSpPr>
          <p:spPr>
            <a:xfrm>
              <a:off x="192" y="142"/>
              <a:ext cx="116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endParaRPr sz="20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30420" name="直接连接符 230419"/>
            <p:cNvCxnSpPr/>
            <p:nvPr/>
          </p:nvCxnSpPr>
          <p:spPr>
            <a:xfrm>
              <a:off x="0" y="480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  <p:sp>
        <p:nvSpPr>
          <p:cNvPr id="230421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30422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p:transition spd="slow"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矩形 241665"/>
          <p:cNvSpPr/>
          <p:nvPr/>
        </p:nvSpPr>
        <p:spPr>
          <a:xfrm>
            <a:off x="685800" y="1020762"/>
            <a:ext cx="2836862" cy="579438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3、早会的意义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1670" name="矩形 241669"/>
          <p:cNvSpPr/>
          <p:nvPr/>
        </p:nvSpPr>
        <p:spPr>
          <a:xfrm>
            <a:off x="2160588" y="4525962"/>
            <a:ext cx="3554412" cy="457200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b="1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☆</a:t>
            </a:r>
            <a:r>
              <a:rPr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　创造良好的工作氛围</a:t>
            </a:r>
            <a:endParaRPr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1671" name="矩形 241670"/>
          <p:cNvSpPr/>
          <p:nvPr/>
        </p:nvSpPr>
        <p:spPr>
          <a:xfrm>
            <a:off x="1928812" y="5791200"/>
            <a:ext cx="3554412" cy="457200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b="1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☆</a:t>
            </a:r>
            <a:r>
              <a:rPr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　培养良好的部门风气</a:t>
            </a:r>
            <a:endParaRPr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1672" name="矩形 241671"/>
          <p:cNvSpPr/>
          <p:nvPr/>
        </p:nvSpPr>
        <p:spPr>
          <a:xfrm>
            <a:off x="2462212" y="3108325"/>
            <a:ext cx="4167188" cy="457200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b="1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☆</a:t>
            </a:r>
            <a:r>
              <a:rPr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　上传下达，保持良好沟通</a:t>
            </a:r>
            <a:endParaRPr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1673" name="矩形 241672"/>
          <p:cNvSpPr/>
          <p:nvPr/>
        </p:nvSpPr>
        <p:spPr>
          <a:xfrm>
            <a:off x="2008188" y="5181600"/>
            <a:ext cx="3554412" cy="457200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b="1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☆</a:t>
            </a:r>
            <a:r>
              <a:rPr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　引导良好的工作习惯</a:t>
            </a:r>
            <a:endParaRPr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1674" name="矩形 241673"/>
          <p:cNvSpPr/>
          <p:nvPr/>
        </p:nvSpPr>
        <p:spPr>
          <a:xfrm>
            <a:off x="2309812" y="3840162"/>
            <a:ext cx="4167188" cy="457200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b="1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☆</a:t>
            </a:r>
            <a:r>
              <a:rPr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　有序安排，提高工作效率</a:t>
            </a:r>
            <a:endParaRPr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1675" name="矩形 241674"/>
          <p:cNvSpPr/>
          <p:nvPr/>
        </p:nvSpPr>
        <p:spPr>
          <a:xfrm>
            <a:off x="2622550" y="2408238"/>
            <a:ext cx="2635250" cy="457200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b="1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☆</a:t>
            </a:r>
            <a:r>
              <a:rPr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　增强集体观念</a:t>
            </a:r>
            <a:endParaRPr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41679" name="组合 241678"/>
          <p:cNvGrpSpPr/>
          <p:nvPr/>
        </p:nvGrpSpPr>
        <p:grpSpPr>
          <a:xfrm>
            <a:off x="0" y="225425"/>
            <a:ext cx="9144000" cy="536575"/>
            <a:chOff x="0" y="142"/>
            <a:chExt cx="5760" cy="338"/>
          </a:xfrm>
        </p:grpSpPr>
        <p:sp>
          <p:nvSpPr>
            <p:cNvPr id="241680" name="矩形 241679"/>
            <p:cNvSpPr/>
            <p:nvPr/>
          </p:nvSpPr>
          <p:spPr>
            <a:xfrm>
              <a:off x="192" y="142"/>
              <a:ext cx="116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endParaRPr sz="20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41681" name="直接连接符 241680"/>
            <p:cNvCxnSpPr/>
            <p:nvPr/>
          </p:nvCxnSpPr>
          <p:spPr>
            <a:xfrm>
              <a:off x="0" y="480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  <p:sp>
        <p:nvSpPr>
          <p:cNvPr id="24168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4168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/>
      </p:transition>
    </mc:Choice>
    <mc:Fallback>
      <p:transition spd="slow">
        <p:blinds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矩形 232449"/>
          <p:cNvSpPr/>
          <p:nvPr/>
        </p:nvSpPr>
        <p:spPr>
          <a:xfrm>
            <a:off x="685800" y="1250950"/>
            <a:ext cx="3040062" cy="579438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二、早会的形式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32454" name="组合 232453"/>
          <p:cNvGrpSpPr/>
          <p:nvPr/>
        </p:nvGrpSpPr>
        <p:grpSpPr>
          <a:xfrm rot="1800000">
            <a:off x="2362200" y="4419600"/>
            <a:ext cx="609600" cy="381000"/>
            <a:chOff x="624" y="3312"/>
            <a:chExt cx="384" cy="240"/>
          </a:xfrm>
        </p:grpSpPr>
        <p:sp>
          <p:nvSpPr>
            <p:cNvPr id="232452" name="新月形 23245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2453" name="椭圆 23245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sp>
        <p:nvSpPr>
          <p:cNvPr id="232455" name="矩形 232454"/>
          <p:cNvSpPr/>
          <p:nvPr/>
        </p:nvSpPr>
        <p:spPr>
          <a:xfrm>
            <a:off x="1708150" y="2316162"/>
            <a:ext cx="1612900" cy="579438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1、早操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32456" name="组合 232455"/>
          <p:cNvGrpSpPr/>
          <p:nvPr/>
        </p:nvGrpSpPr>
        <p:grpSpPr>
          <a:xfrm rot="1800000">
            <a:off x="3581400" y="4419600"/>
            <a:ext cx="609600" cy="381000"/>
            <a:chOff x="624" y="3312"/>
            <a:chExt cx="384" cy="240"/>
          </a:xfrm>
        </p:grpSpPr>
        <p:sp>
          <p:nvSpPr>
            <p:cNvPr id="232457" name="新月形 23245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2458" name="椭圆 23245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2459" name="组合 232458"/>
          <p:cNvGrpSpPr/>
          <p:nvPr/>
        </p:nvGrpSpPr>
        <p:grpSpPr>
          <a:xfrm rot="1800000">
            <a:off x="4800600" y="4419600"/>
            <a:ext cx="609600" cy="381000"/>
            <a:chOff x="624" y="3312"/>
            <a:chExt cx="384" cy="240"/>
          </a:xfrm>
        </p:grpSpPr>
        <p:sp>
          <p:nvSpPr>
            <p:cNvPr id="232460" name="新月形 23245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2461" name="椭圆 23246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2462" name="组合 232461"/>
          <p:cNvGrpSpPr/>
          <p:nvPr/>
        </p:nvGrpSpPr>
        <p:grpSpPr>
          <a:xfrm rot="1800000">
            <a:off x="6019800" y="4419600"/>
            <a:ext cx="609600" cy="381000"/>
            <a:chOff x="624" y="3312"/>
            <a:chExt cx="384" cy="240"/>
          </a:xfrm>
        </p:grpSpPr>
        <p:sp>
          <p:nvSpPr>
            <p:cNvPr id="232463" name="新月形 23246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2464" name="椭圆 23246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2465" name="组合 232464"/>
          <p:cNvGrpSpPr/>
          <p:nvPr/>
        </p:nvGrpSpPr>
        <p:grpSpPr>
          <a:xfrm rot="1800000">
            <a:off x="7239000" y="4419600"/>
            <a:ext cx="609600" cy="381000"/>
            <a:chOff x="624" y="3312"/>
            <a:chExt cx="384" cy="240"/>
          </a:xfrm>
        </p:grpSpPr>
        <p:sp>
          <p:nvSpPr>
            <p:cNvPr id="232466" name="新月形 23246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2467" name="椭圆 23246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2474" name="组合 232473"/>
          <p:cNvGrpSpPr/>
          <p:nvPr/>
        </p:nvGrpSpPr>
        <p:grpSpPr>
          <a:xfrm rot="1800000">
            <a:off x="1143000" y="4419600"/>
            <a:ext cx="609600" cy="381000"/>
            <a:chOff x="624" y="3312"/>
            <a:chExt cx="384" cy="240"/>
          </a:xfrm>
        </p:grpSpPr>
        <p:sp>
          <p:nvSpPr>
            <p:cNvPr id="232475" name="新月形 23247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2476" name="椭圆 23247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2477" name="组合 232476"/>
          <p:cNvGrpSpPr/>
          <p:nvPr/>
        </p:nvGrpSpPr>
        <p:grpSpPr>
          <a:xfrm rot="1800000">
            <a:off x="2362200" y="5334000"/>
            <a:ext cx="609600" cy="381000"/>
            <a:chOff x="624" y="3312"/>
            <a:chExt cx="384" cy="240"/>
          </a:xfrm>
        </p:grpSpPr>
        <p:sp>
          <p:nvSpPr>
            <p:cNvPr id="232478" name="新月形 23247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2479" name="椭圆 23247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2480" name="组合 232479"/>
          <p:cNvGrpSpPr/>
          <p:nvPr/>
        </p:nvGrpSpPr>
        <p:grpSpPr>
          <a:xfrm rot="1800000">
            <a:off x="3581400" y="5334000"/>
            <a:ext cx="609600" cy="381000"/>
            <a:chOff x="624" y="3312"/>
            <a:chExt cx="384" cy="240"/>
          </a:xfrm>
        </p:grpSpPr>
        <p:sp>
          <p:nvSpPr>
            <p:cNvPr id="232481" name="新月形 23248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2482" name="椭圆 23248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2483" name="组合 232482"/>
          <p:cNvGrpSpPr/>
          <p:nvPr/>
        </p:nvGrpSpPr>
        <p:grpSpPr>
          <a:xfrm rot="1800000">
            <a:off x="4800600" y="5334000"/>
            <a:ext cx="609600" cy="381000"/>
            <a:chOff x="624" y="3312"/>
            <a:chExt cx="384" cy="240"/>
          </a:xfrm>
        </p:grpSpPr>
        <p:sp>
          <p:nvSpPr>
            <p:cNvPr id="232484" name="新月形 23248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2485" name="椭圆 23248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2486" name="组合 232485"/>
          <p:cNvGrpSpPr/>
          <p:nvPr/>
        </p:nvGrpSpPr>
        <p:grpSpPr>
          <a:xfrm rot="1800000">
            <a:off x="6019800" y="5334000"/>
            <a:ext cx="609600" cy="381000"/>
            <a:chOff x="624" y="3312"/>
            <a:chExt cx="384" cy="240"/>
          </a:xfrm>
        </p:grpSpPr>
        <p:sp>
          <p:nvSpPr>
            <p:cNvPr id="232487" name="新月形 23248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2488" name="椭圆 23248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2489" name="组合 232488"/>
          <p:cNvGrpSpPr/>
          <p:nvPr/>
        </p:nvGrpSpPr>
        <p:grpSpPr>
          <a:xfrm rot="1800000">
            <a:off x="7239000" y="5334000"/>
            <a:ext cx="609600" cy="381000"/>
            <a:chOff x="624" y="3312"/>
            <a:chExt cx="384" cy="240"/>
          </a:xfrm>
        </p:grpSpPr>
        <p:sp>
          <p:nvSpPr>
            <p:cNvPr id="232490" name="新月形 23248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2491" name="椭圆 23249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2492" name="组合 232491"/>
          <p:cNvGrpSpPr/>
          <p:nvPr/>
        </p:nvGrpSpPr>
        <p:grpSpPr>
          <a:xfrm rot="1800000">
            <a:off x="1143000" y="5334000"/>
            <a:ext cx="609600" cy="381000"/>
            <a:chOff x="624" y="3312"/>
            <a:chExt cx="384" cy="240"/>
          </a:xfrm>
        </p:grpSpPr>
        <p:sp>
          <p:nvSpPr>
            <p:cNvPr id="232493" name="新月形 23249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2494" name="椭圆 23249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2495" name="组合 232494"/>
          <p:cNvGrpSpPr/>
          <p:nvPr/>
        </p:nvGrpSpPr>
        <p:grpSpPr>
          <a:xfrm rot="12600000">
            <a:off x="4191000" y="2971800"/>
            <a:ext cx="609600" cy="381000"/>
            <a:chOff x="624" y="3312"/>
            <a:chExt cx="384" cy="240"/>
          </a:xfrm>
        </p:grpSpPr>
        <p:sp>
          <p:nvSpPr>
            <p:cNvPr id="232496" name="新月形 23249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2497" name="椭圆 23249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sp>
        <p:nvSpPr>
          <p:cNvPr id="232498" name="矩形 232497"/>
          <p:cNvSpPr/>
          <p:nvPr/>
        </p:nvSpPr>
        <p:spPr>
          <a:xfrm>
            <a:off x="5715000" y="2514600"/>
            <a:ext cx="3352800" cy="1311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3200" b="1">
                <a:solidFill>
                  <a:schemeClr val="tx2"/>
                </a:solidFill>
                <a:ea typeface="楷体_GB2312" pitchFamily="49" charset="-122"/>
              </a:rPr>
              <a:t>领操</a:t>
            </a:r>
            <a:endParaRPr sz="3200" b="1">
              <a:solidFill>
                <a:schemeClr val="tx2"/>
              </a:solidFill>
              <a:ea typeface="楷体_GB2312" pitchFamily="49" charset="-122"/>
            </a:endParaRPr>
          </a:p>
          <a:p>
            <a:pPr lvl="0">
              <a:spcBef>
                <a:spcPct val="50000"/>
              </a:spcBef>
            </a:pPr>
            <a:r>
              <a:rPr sz="3200" b="1">
                <a:solidFill>
                  <a:schemeClr val="tx2"/>
                </a:solidFill>
                <a:ea typeface="楷体_GB2312" pitchFamily="49" charset="-122"/>
              </a:rPr>
              <a:t>（基层负责人）</a:t>
            </a:r>
            <a:endParaRPr sz="3200" b="1">
              <a:solidFill>
                <a:schemeClr val="tx2"/>
              </a:solidFill>
              <a:ea typeface="楷体_GB2312" pitchFamily="49" charset="-122"/>
            </a:endParaRPr>
          </a:p>
        </p:txBody>
      </p:sp>
      <p:sp>
        <p:nvSpPr>
          <p:cNvPr id="232499" name="矩形 232498"/>
          <p:cNvSpPr/>
          <p:nvPr/>
        </p:nvSpPr>
        <p:spPr>
          <a:xfrm>
            <a:off x="5715000" y="6049962"/>
            <a:ext cx="16002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3200" b="1">
                <a:solidFill>
                  <a:schemeClr val="tx2"/>
                </a:solidFill>
                <a:ea typeface="楷体_GB2312" pitchFamily="49" charset="-122"/>
              </a:rPr>
              <a:t>员工</a:t>
            </a:r>
            <a:endParaRPr sz="3200" b="1">
              <a:solidFill>
                <a:schemeClr val="tx2"/>
              </a:solidFill>
              <a:ea typeface="楷体_GB2312" pitchFamily="49" charset="-122"/>
            </a:endParaRPr>
          </a:p>
        </p:txBody>
      </p:sp>
      <p:grpSp>
        <p:nvGrpSpPr>
          <p:cNvPr id="232503" name="组合 232502"/>
          <p:cNvGrpSpPr/>
          <p:nvPr/>
        </p:nvGrpSpPr>
        <p:grpSpPr>
          <a:xfrm>
            <a:off x="0" y="225425"/>
            <a:ext cx="9144000" cy="536575"/>
            <a:chOff x="0" y="142"/>
            <a:chExt cx="5760" cy="338"/>
          </a:xfrm>
        </p:grpSpPr>
        <p:sp>
          <p:nvSpPr>
            <p:cNvPr id="232504" name="矩形 232503"/>
            <p:cNvSpPr/>
            <p:nvPr/>
          </p:nvSpPr>
          <p:spPr>
            <a:xfrm>
              <a:off x="192" y="142"/>
              <a:ext cx="116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endParaRPr sz="20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32505" name="直接连接符 232504"/>
            <p:cNvCxnSpPr/>
            <p:nvPr/>
          </p:nvCxnSpPr>
          <p:spPr>
            <a:xfrm>
              <a:off x="0" y="480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  <p:sp>
        <p:nvSpPr>
          <p:cNvPr id="232506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32507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p:transition spd="slow">
    <p:cover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475" name="组合 233474"/>
          <p:cNvGrpSpPr/>
          <p:nvPr/>
        </p:nvGrpSpPr>
        <p:grpSpPr>
          <a:xfrm>
            <a:off x="2362200" y="4419600"/>
            <a:ext cx="609600" cy="381000"/>
            <a:chOff x="624" y="3312"/>
            <a:chExt cx="384" cy="240"/>
          </a:xfrm>
        </p:grpSpPr>
        <p:sp>
          <p:nvSpPr>
            <p:cNvPr id="233476" name="新月形 23347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3477" name="椭圆 23347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3478" name="组合 233477"/>
          <p:cNvGrpSpPr/>
          <p:nvPr/>
        </p:nvGrpSpPr>
        <p:grpSpPr>
          <a:xfrm>
            <a:off x="3581400" y="4419600"/>
            <a:ext cx="609600" cy="381000"/>
            <a:chOff x="624" y="3312"/>
            <a:chExt cx="384" cy="240"/>
          </a:xfrm>
        </p:grpSpPr>
        <p:sp>
          <p:nvSpPr>
            <p:cNvPr id="233479" name="新月形 23347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3480" name="椭圆 23347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3481" name="组合 233480"/>
          <p:cNvGrpSpPr/>
          <p:nvPr/>
        </p:nvGrpSpPr>
        <p:grpSpPr>
          <a:xfrm>
            <a:off x="4800600" y="4419600"/>
            <a:ext cx="609600" cy="381000"/>
            <a:chOff x="624" y="3312"/>
            <a:chExt cx="384" cy="240"/>
          </a:xfrm>
        </p:grpSpPr>
        <p:sp>
          <p:nvSpPr>
            <p:cNvPr id="233482" name="新月形 23348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3483" name="椭圆 23348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3484" name="组合 233483"/>
          <p:cNvGrpSpPr/>
          <p:nvPr/>
        </p:nvGrpSpPr>
        <p:grpSpPr>
          <a:xfrm>
            <a:off x="6019800" y="4419600"/>
            <a:ext cx="609600" cy="381000"/>
            <a:chOff x="624" y="3312"/>
            <a:chExt cx="384" cy="240"/>
          </a:xfrm>
        </p:grpSpPr>
        <p:sp>
          <p:nvSpPr>
            <p:cNvPr id="233485" name="新月形 23348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3486" name="椭圆 23348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3493" name="组合 233492"/>
          <p:cNvGrpSpPr/>
          <p:nvPr/>
        </p:nvGrpSpPr>
        <p:grpSpPr>
          <a:xfrm>
            <a:off x="2362200" y="4876800"/>
            <a:ext cx="609600" cy="381000"/>
            <a:chOff x="624" y="3312"/>
            <a:chExt cx="384" cy="240"/>
          </a:xfrm>
        </p:grpSpPr>
        <p:sp>
          <p:nvSpPr>
            <p:cNvPr id="233494" name="新月形 23349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3495" name="椭圆 23349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3496" name="组合 233495"/>
          <p:cNvGrpSpPr/>
          <p:nvPr/>
        </p:nvGrpSpPr>
        <p:grpSpPr>
          <a:xfrm>
            <a:off x="3581400" y="4876800"/>
            <a:ext cx="609600" cy="381000"/>
            <a:chOff x="624" y="3312"/>
            <a:chExt cx="384" cy="240"/>
          </a:xfrm>
        </p:grpSpPr>
        <p:sp>
          <p:nvSpPr>
            <p:cNvPr id="233497" name="新月形 23349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3498" name="椭圆 23349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3499" name="组合 233498"/>
          <p:cNvGrpSpPr/>
          <p:nvPr/>
        </p:nvGrpSpPr>
        <p:grpSpPr>
          <a:xfrm>
            <a:off x="4800600" y="4876800"/>
            <a:ext cx="609600" cy="381000"/>
            <a:chOff x="624" y="3312"/>
            <a:chExt cx="384" cy="240"/>
          </a:xfrm>
        </p:grpSpPr>
        <p:sp>
          <p:nvSpPr>
            <p:cNvPr id="233500" name="新月形 23349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3501" name="椭圆 23350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3502" name="组合 233501"/>
          <p:cNvGrpSpPr/>
          <p:nvPr/>
        </p:nvGrpSpPr>
        <p:grpSpPr>
          <a:xfrm>
            <a:off x="6019800" y="4876800"/>
            <a:ext cx="609600" cy="381000"/>
            <a:chOff x="624" y="3312"/>
            <a:chExt cx="384" cy="240"/>
          </a:xfrm>
        </p:grpSpPr>
        <p:sp>
          <p:nvSpPr>
            <p:cNvPr id="233503" name="新月形 23350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3504" name="椭圆 23350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3511" name="组合 233510"/>
          <p:cNvGrpSpPr/>
          <p:nvPr/>
        </p:nvGrpSpPr>
        <p:grpSpPr>
          <a:xfrm rot="10800000">
            <a:off x="4191000" y="2971800"/>
            <a:ext cx="609600" cy="381000"/>
            <a:chOff x="624" y="3312"/>
            <a:chExt cx="384" cy="240"/>
          </a:xfrm>
        </p:grpSpPr>
        <p:sp>
          <p:nvSpPr>
            <p:cNvPr id="233512" name="新月形 23351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3513" name="椭圆 23351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sp>
        <p:nvSpPr>
          <p:cNvPr id="233514" name="矩形 233513"/>
          <p:cNvSpPr/>
          <p:nvPr/>
        </p:nvSpPr>
        <p:spPr>
          <a:xfrm>
            <a:off x="5181600" y="2925762"/>
            <a:ext cx="12192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3200" b="1">
                <a:solidFill>
                  <a:schemeClr val="tx2"/>
                </a:solidFill>
                <a:ea typeface="楷体_GB2312" pitchFamily="49" charset="-122"/>
              </a:rPr>
              <a:t>主持</a:t>
            </a:r>
            <a:endParaRPr sz="3200" b="1">
              <a:solidFill>
                <a:schemeClr val="tx2"/>
              </a:solidFill>
              <a:ea typeface="楷体_GB2312" pitchFamily="49" charset="-122"/>
            </a:endParaRPr>
          </a:p>
        </p:txBody>
      </p:sp>
      <p:sp>
        <p:nvSpPr>
          <p:cNvPr id="233516" name="矩形 233515"/>
          <p:cNvSpPr/>
          <p:nvPr/>
        </p:nvSpPr>
        <p:spPr>
          <a:xfrm>
            <a:off x="685800" y="1250950"/>
            <a:ext cx="1612900" cy="579438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3、早会</a:t>
            </a:r>
            <a:endParaRPr sz="3200" b="1">
              <a:solidFill>
                <a:srgbClr val="FFFF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33517" name="组合 233516"/>
          <p:cNvGrpSpPr/>
          <p:nvPr/>
        </p:nvGrpSpPr>
        <p:grpSpPr>
          <a:xfrm>
            <a:off x="2971800" y="4419600"/>
            <a:ext cx="609600" cy="381000"/>
            <a:chOff x="624" y="3312"/>
            <a:chExt cx="384" cy="240"/>
          </a:xfrm>
        </p:grpSpPr>
        <p:sp>
          <p:nvSpPr>
            <p:cNvPr id="233518" name="新月形 23351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3519" name="椭圆 23351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3520" name="组合 233519"/>
          <p:cNvGrpSpPr/>
          <p:nvPr/>
        </p:nvGrpSpPr>
        <p:grpSpPr>
          <a:xfrm>
            <a:off x="4191000" y="4419600"/>
            <a:ext cx="609600" cy="381000"/>
            <a:chOff x="624" y="3312"/>
            <a:chExt cx="384" cy="240"/>
          </a:xfrm>
        </p:grpSpPr>
        <p:sp>
          <p:nvSpPr>
            <p:cNvPr id="233521" name="新月形 23352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3522" name="椭圆 23352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3523" name="组合 233522"/>
          <p:cNvGrpSpPr/>
          <p:nvPr/>
        </p:nvGrpSpPr>
        <p:grpSpPr>
          <a:xfrm>
            <a:off x="5410200" y="4419600"/>
            <a:ext cx="609600" cy="381000"/>
            <a:chOff x="624" y="3312"/>
            <a:chExt cx="384" cy="240"/>
          </a:xfrm>
        </p:grpSpPr>
        <p:sp>
          <p:nvSpPr>
            <p:cNvPr id="233524" name="新月形 23352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3525" name="椭圆 23352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3526" name="组合 233525"/>
          <p:cNvGrpSpPr/>
          <p:nvPr/>
        </p:nvGrpSpPr>
        <p:grpSpPr>
          <a:xfrm>
            <a:off x="6629400" y="4419600"/>
            <a:ext cx="609600" cy="381000"/>
            <a:chOff x="624" y="3312"/>
            <a:chExt cx="384" cy="240"/>
          </a:xfrm>
        </p:grpSpPr>
        <p:sp>
          <p:nvSpPr>
            <p:cNvPr id="233527" name="新月形 23352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3528" name="椭圆 23352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3529" name="组合 233528"/>
          <p:cNvGrpSpPr/>
          <p:nvPr/>
        </p:nvGrpSpPr>
        <p:grpSpPr>
          <a:xfrm>
            <a:off x="1752600" y="4419600"/>
            <a:ext cx="609600" cy="381000"/>
            <a:chOff x="624" y="3312"/>
            <a:chExt cx="384" cy="240"/>
          </a:xfrm>
        </p:grpSpPr>
        <p:sp>
          <p:nvSpPr>
            <p:cNvPr id="233530" name="新月形 23352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3531" name="椭圆 23353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3532" name="组合 233531"/>
          <p:cNvGrpSpPr/>
          <p:nvPr/>
        </p:nvGrpSpPr>
        <p:grpSpPr>
          <a:xfrm>
            <a:off x="2971800" y="4876800"/>
            <a:ext cx="609600" cy="381000"/>
            <a:chOff x="624" y="3312"/>
            <a:chExt cx="384" cy="240"/>
          </a:xfrm>
        </p:grpSpPr>
        <p:sp>
          <p:nvSpPr>
            <p:cNvPr id="233533" name="新月形 23353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3534" name="椭圆 23353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3535" name="组合 233534"/>
          <p:cNvGrpSpPr/>
          <p:nvPr/>
        </p:nvGrpSpPr>
        <p:grpSpPr>
          <a:xfrm>
            <a:off x="4191000" y="4876800"/>
            <a:ext cx="609600" cy="381000"/>
            <a:chOff x="624" y="3312"/>
            <a:chExt cx="384" cy="240"/>
          </a:xfrm>
        </p:grpSpPr>
        <p:sp>
          <p:nvSpPr>
            <p:cNvPr id="233536" name="新月形 23353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3537" name="椭圆 23353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3538" name="组合 233537"/>
          <p:cNvGrpSpPr/>
          <p:nvPr/>
        </p:nvGrpSpPr>
        <p:grpSpPr>
          <a:xfrm>
            <a:off x="5410200" y="4876800"/>
            <a:ext cx="609600" cy="381000"/>
            <a:chOff x="624" y="3312"/>
            <a:chExt cx="384" cy="240"/>
          </a:xfrm>
        </p:grpSpPr>
        <p:sp>
          <p:nvSpPr>
            <p:cNvPr id="233539" name="新月形 23353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3540" name="椭圆 23353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3541" name="组合 233540"/>
          <p:cNvGrpSpPr/>
          <p:nvPr/>
        </p:nvGrpSpPr>
        <p:grpSpPr>
          <a:xfrm>
            <a:off x="6629400" y="4876800"/>
            <a:ext cx="609600" cy="381000"/>
            <a:chOff x="624" y="3312"/>
            <a:chExt cx="384" cy="240"/>
          </a:xfrm>
        </p:grpSpPr>
        <p:sp>
          <p:nvSpPr>
            <p:cNvPr id="233542" name="新月形 23354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3543" name="椭圆 23354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33544" name="组合 233543"/>
          <p:cNvGrpSpPr/>
          <p:nvPr/>
        </p:nvGrpSpPr>
        <p:grpSpPr>
          <a:xfrm>
            <a:off x="1752600" y="4876800"/>
            <a:ext cx="609600" cy="381000"/>
            <a:chOff x="624" y="3312"/>
            <a:chExt cx="384" cy="240"/>
          </a:xfrm>
        </p:grpSpPr>
        <p:sp>
          <p:nvSpPr>
            <p:cNvPr id="233545" name="新月形 23354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33546" name="椭圆 23354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sp>
        <p:nvSpPr>
          <p:cNvPr id="233547" name="矩形 233546"/>
          <p:cNvSpPr/>
          <p:nvPr/>
        </p:nvSpPr>
        <p:spPr>
          <a:xfrm>
            <a:off x="1331912" y="2087562"/>
            <a:ext cx="2020888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队列形式1</a:t>
            </a:r>
            <a:endParaRPr sz="3200" b="1">
              <a:solidFill>
                <a:srgbClr val="FFFF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233551" name="组合 233550"/>
          <p:cNvGrpSpPr/>
          <p:nvPr/>
        </p:nvGrpSpPr>
        <p:grpSpPr>
          <a:xfrm>
            <a:off x="0" y="225425"/>
            <a:ext cx="9144000" cy="536575"/>
            <a:chOff x="0" y="142"/>
            <a:chExt cx="5760" cy="338"/>
          </a:xfrm>
        </p:grpSpPr>
        <p:sp>
          <p:nvSpPr>
            <p:cNvPr id="233552" name="矩形 233551"/>
            <p:cNvSpPr/>
            <p:nvPr/>
          </p:nvSpPr>
          <p:spPr>
            <a:xfrm>
              <a:off x="192" y="142"/>
              <a:ext cx="116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endParaRPr sz="20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33553" name="直接连接符 233552"/>
            <p:cNvCxnSpPr/>
            <p:nvPr/>
          </p:nvCxnSpPr>
          <p:spPr>
            <a:xfrm>
              <a:off x="0" y="480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  <p:sp>
        <p:nvSpPr>
          <p:cNvPr id="233554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33555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690" name="组合 242689"/>
          <p:cNvGrpSpPr/>
          <p:nvPr/>
        </p:nvGrpSpPr>
        <p:grpSpPr>
          <a:xfrm>
            <a:off x="2362200" y="4114800"/>
            <a:ext cx="609600" cy="381000"/>
            <a:chOff x="624" y="3312"/>
            <a:chExt cx="384" cy="240"/>
          </a:xfrm>
        </p:grpSpPr>
        <p:sp>
          <p:nvSpPr>
            <p:cNvPr id="242691" name="新月形 24269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2692" name="椭圆 24269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2693" name="组合 242692"/>
          <p:cNvGrpSpPr/>
          <p:nvPr/>
        </p:nvGrpSpPr>
        <p:grpSpPr>
          <a:xfrm>
            <a:off x="3581400" y="4343400"/>
            <a:ext cx="609600" cy="381000"/>
            <a:chOff x="624" y="3312"/>
            <a:chExt cx="384" cy="240"/>
          </a:xfrm>
        </p:grpSpPr>
        <p:sp>
          <p:nvSpPr>
            <p:cNvPr id="242694" name="新月形 24269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2695" name="椭圆 24269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2696" name="组合 242695"/>
          <p:cNvGrpSpPr/>
          <p:nvPr/>
        </p:nvGrpSpPr>
        <p:grpSpPr>
          <a:xfrm>
            <a:off x="4800600" y="4343400"/>
            <a:ext cx="609600" cy="381000"/>
            <a:chOff x="624" y="3312"/>
            <a:chExt cx="384" cy="240"/>
          </a:xfrm>
        </p:grpSpPr>
        <p:sp>
          <p:nvSpPr>
            <p:cNvPr id="242697" name="新月形 24269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2698" name="椭圆 24269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2699" name="组合 242698"/>
          <p:cNvGrpSpPr/>
          <p:nvPr/>
        </p:nvGrpSpPr>
        <p:grpSpPr>
          <a:xfrm>
            <a:off x="6019800" y="4114800"/>
            <a:ext cx="609600" cy="381000"/>
            <a:chOff x="624" y="3312"/>
            <a:chExt cx="384" cy="240"/>
          </a:xfrm>
        </p:grpSpPr>
        <p:sp>
          <p:nvSpPr>
            <p:cNvPr id="242700" name="新月形 24269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2701" name="椭圆 24270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2702" name="组合 242701"/>
          <p:cNvGrpSpPr/>
          <p:nvPr/>
        </p:nvGrpSpPr>
        <p:grpSpPr>
          <a:xfrm>
            <a:off x="2362200" y="4572000"/>
            <a:ext cx="609600" cy="381000"/>
            <a:chOff x="624" y="3312"/>
            <a:chExt cx="384" cy="240"/>
          </a:xfrm>
        </p:grpSpPr>
        <p:sp>
          <p:nvSpPr>
            <p:cNvPr id="242703" name="新月形 24270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2704" name="椭圆 24270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2705" name="组合 242704"/>
          <p:cNvGrpSpPr/>
          <p:nvPr/>
        </p:nvGrpSpPr>
        <p:grpSpPr>
          <a:xfrm>
            <a:off x="3581400" y="4800600"/>
            <a:ext cx="609600" cy="381000"/>
            <a:chOff x="624" y="3312"/>
            <a:chExt cx="384" cy="240"/>
          </a:xfrm>
        </p:grpSpPr>
        <p:sp>
          <p:nvSpPr>
            <p:cNvPr id="242706" name="新月形 24270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2707" name="椭圆 24270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2708" name="组合 242707"/>
          <p:cNvGrpSpPr/>
          <p:nvPr/>
        </p:nvGrpSpPr>
        <p:grpSpPr>
          <a:xfrm>
            <a:off x="4800600" y="4800600"/>
            <a:ext cx="609600" cy="381000"/>
            <a:chOff x="624" y="3312"/>
            <a:chExt cx="384" cy="240"/>
          </a:xfrm>
        </p:grpSpPr>
        <p:sp>
          <p:nvSpPr>
            <p:cNvPr id="242709" name="新月形 24270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2710" name="椭圆 24270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2711" name="组合 242710"/>
          <p:cNvGrpSpPr/>
          <p:nvPr/>
        </p:nvGrpSpPr>
        <p:grpSpPr>
          <a:xfrm>
            <a:off x="6019800" y="4572000"/>
            <a:ext cx="609600" cy="381000"/>
            <a:chOff x="624" y="3312"/>
            <a:chExt cx="384" cy="240"/>
          </a:xfrm>
        </p:grpSpPr>
        <p:sp>
          <p:nvSpPr>
            <p:cNvPr id="242712" name="新月形 24271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2713" name="椭圆 24271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2714" name="组合 242713"/>
          <p:cNvGrpSpPr/>
          <p:nvPr/>
        </p:nvGrpSpPr>
        <p:grpSpPr>
          <a:xfrm rot="10800000">
            <a:off x="4191000" y="2971800"/>
            <a:ext cx="609600" cy="381000"/>
            <a:chOff x="624" y="3312"/>
            <a:chExt cx="384" cy="240"/>
          </a:xfrm>
        </p:grpSpPr>
        <p:sp>
          <p:nvSpPr>
            <p:cNvPr id="242715" name="新月形 24271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2716" name="椭圆 24271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sp>
        <p:nvSpPr>
          <p:cNvPr id="242717" name="矩形 242716"/>
          <p:cNvSpPr/>
          <p:nvPr/>
        </p:nvSpPr>
        <p:spPr>
          <a:xfrm>
            <a:off x="5181600" y="2925762"/>
            <a:ext cx="12192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3200" b="1">
                <a:solidFill>
                  <a:schemeClr val="tx2"/>
                </a:solidFill>
                <a:ea typeface="楷体_GB2312" pitchFamily="49" charset="-122"/>
              </a:rPr>
              <a:t>主持</a:t>
            </a:r>
            <a:endParaRPr sz="3200" b="1">
              <a:solidFill>
                <a:schemeClr val="tx2"/>
              </a:solidFill>
              <a:ea typeface="楷体_GB2312" pitchFamily="49" charset="-122"/>
            </a:endParaRPr>
          </a:p>
        </p:txBody>
      </p:sp>
      <p:grpSp>
        <p:nvGrpSpPr>
          <p:cNvPr id="242719" name="组合 242718"/>
          <p:cNvGrpSpPr/>
          <p:nvPr/>
        </p:nvGrpSpPr>
        <p:grpSpPr>
          <a:xfrm>
            <a:off x="2971800" y="4267200"/>
            <a:ext cx="609600" cy="381000"/>
            <a:chOff x="624" y="3312"/>
            <a:chExt cx="384" cy="240"/>
          </a:xfrm>
        </p:grpSpPr>
        <p:sp>
          <p:nvSpPr>
            <p:cNvPr id="242720" name="新月形 24271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2721" name="椭圆 24272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2722" name="组合 242721"/>
          <p:cNvGrpSpPr/>
          <p:nvPr/>
        </p:nvGrpSpPr>
        <p:grpSpPr>
          <a:xfrm>
            <a:off x="4191000" y="4419600"/>
            <a:ext cx="609600" cy="381000"/>
            <a:chOff x="624" y="3312"/>
            <a:chExt cx="384" cy="240"/>
          </a:xfrm>
        </p:grpSpPr>
        <p:sp>
          <p:nvSpPr>
            <p:cNvPr id="242723" name="新月形 24272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2724" name="椭圆 24272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2725" name="组合 242724"/>
          <p:cNvGrpSpPr/>
          <p:nvPr/>
        </p:nvGrpSpPr>
        <p:grpSpPr>
          <a:xfrm>
            <a:off x="5410200" y="4267200"/>
            <a:ext cx="609600" cy="381000"/>
            <a:chOff x="624" y="3312"/>
            <a:chExt cx="384" cy="240"/>
          </a:xfrm>
        </p:grpSpPr>
        <p:sp>
          <p:nvSpPr>
            <p:cNvPr id="242726" name="新月形 24272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2727" name="椭圆 24272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2728" name="组合 242727"/>
          <p:cNvGrpSpPr/>
          <p:nvPr/>
        </p:nvGrpSpPr>
        <p:grpSpPr>
          <a:xfrm>
            <a:off x="6629400" y="3962400"/>
            <a:ext cx="609600" cy="381000"/>
            <a:chOff x="624" y="3312"/>
            <a:chExt cx="384" cy="240"/>
          </a:xfrm>
        </p:grpSpPr>
        <p:sp>
          <p:nvSpPr>
            <p:cNvPr id="242729" name="新月形 24272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2730" name="椭圆 24272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2731" name="组合 242730"/>
          <p:cNvGrpSpPr/>
          <p:nvPr/>
        </p:nvGrpSpPr>
        <p:grpSpPr>
          <a:xfrm>
            <a:off x="1752600" y="3962400"/>
            <a:ext cx="609600" cy="381000"/>
            <a:chOff x="624" y="3312"/>
            <a:chExt cx="384" cy="240"/>
          </a:xfrm>
        </p:grpSpPr>
        <p:sp>
          <p:nvSpPr>
            <p:cNvPr id="242732" name="新月形 242731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2733" name="椭圆 242732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2734" name="组合 242733"/>
          <p:cNvGrpSpPr/>
          <p:nvPr/>
        </p:nvGrpSpPr>
        <p:grpSpPr>
          <a:xfrm>
            <a:off x="2971800" y="4724400"/>
            <a:ext cx="609600" cy="381000"/>
            <a:chOff x="624" y="3312"/>
            <a:chExt cx="384" cy="240"/>
          </a:xfrm>
        </p:grpSpPr>
        <p:sp>
          <p:nvSpPr>
            <p:cNvPr id="242735" name="新月形 242734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2736" name="椭圆 242735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2737" name="组合 242736"/>
          <p:cNvGrpSpPr/>
          <p:nvPr/>
        </p:nvGrpSpPr>
        <p:grpSpPr>
          <a:xfrm>
            <a:off x="4191000" y="4876800"/>
            <a:ext cx="609600" cy="381000"/>
            <a:chOff x="624" y="3312"/>
            <a:chExt cx="384" cy="240"/>
          </a:xfrm>
        </p:grpSpPr>
        <p:sp>
          <p:nvSpPr>
            <p:cNvPr id="242738" name="新月形 242737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2739" name="椭圆 242738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2740" name="组合 242739"/>
          <p:cNvGrpSpPr/>
          <p:nvPr/>
        </p:nvGrpSpPr>
        <p:grpSpPr>
          <a:xfrm>
            <a:off x="5410200" y="4724400"/>
            <a:ext cx="609600" cy="381000"/>
            <a:chOff x="624" y="3312"/>
            <a:chExt cx="384" cy="240"/>
          </a:xfrm>
        </p:grpSpPr>
        <p:sp>
          <p:nvSpPr>
            <p:cNvPr id="242741" name="新月形 242740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2742" name="椭圆 242741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2743" name="组合 242742"/>
          <p:cNvGrpSpPr/>
          <p:nvPr/>
        </p:nvGrpSpPr>
        <p:grpSpPr>
          <a:xfrm>
            <a:off x="6629400" y="4419600"/>
            <a:ext cx="609600" cy="381000"/>
            <a:chOff x="624" y="3312"/>
            <a:chExt cx="384" cy="240"/>
          </a:xfrm>
        </p:grpSpPr>
        <p:sp>
          <p:nvSpPr>
            <p:cNvPr id="242744" name="新月形 242743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2745" name="椭圆 242744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2746" name="组合 242745"/>
          <p:cNvGrpSpPr/>
          <p:nvPr/>
        </p:nvGrpSpPr>
        <p:grpSpPr>
          <a:xfrm>
            <a:off x="1752600" y="4419600"/>
            <a:ext cx="609600" cy="381000"/>
            <a:chOff x="624" y="3312"/>
            <a:chExt cx="384" cy="240"/>
          </a:xfrm>
        </p:grpSpPr>
        <p:sp>
          <p:nvSpPr>
            <p:cNvPr id="242747" name="新月形 242746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2748" name="椭圆 242747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2749" name="组合 242748"/>
          <p:cNvGrpSpPr/>
          <p:nvPr/>
        </p:nvGrpSpPr>
        <p:grpSpPr>
          <a:xfrm>
            <a:off x="1143000" y="3733800"/>
            <a:ext cx="609600" cy="381000"/>
            <a:chOff x="624" y="3312"/>
            <a:chExt cx="384" cy="240"/>
          </a:xfrm>
        </p:grpSpPr>
        <p:sp>
          <p:nvSpPr>
            <p:cNvPr id="242750" name="新月形 242749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2751" name="椭圆 242750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2752" name="组合 242751"/>
          <p:cNvGrpSpPr/>
          <p:nvPr/>
        </p:nvGrpSpPr>
        <p:grpSpPr>
          <a:xfrm>
            <a:off x="1143000" y="4191000"/>
            <a:ext cx="609600" cy="381000"/>
            <a:chOff x="624" y="3312"/>
            <a:chExt cx="384" cy="240"/>
          </a:xfrm>
        </p:grpSpPr>
        <p:sp>
          <p:nvSpPr>
            <p:cNvPr id="242753" name="新月形 242752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2754" name="椭圆 242753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2755" name="组合 242754"/>
          <p:cNvGrpSpPr/>
          <p:nvPr/>
        </p:nvGrpSpPr>
        <p:grpSpPr>
          <a:xfrm>
            <a:off x="7239000" y="3733800"/>
            <a:ext cx="609600" cy="381000"/>
            <a:chOff x="624" y="3312"/>
            <a:chExt cx="384" cy="240"/>
          </a:xfrm>
        </p:grpSpPr>
        <p:sp>
          <p:nvSpPr>
            <p:cNvPr id="242756" name="新月形 242755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2757" name="椭圆 242756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grpSp>
        <p:nvGrpSpPr>
          <p:cNvPr id="242758" name="组合 242757"/>
          <p:cNvGrpSpPr/>
          <p:nvPr/>
        </p:nvGrpSpPr>
        <p:grpSpPr>
          <a:xfrm>
            <a:off x="7239000" y="4191000"/>
            <a:ext cx="609600" cy="381000"/>
            <a:chOff x="624" y="3312"/>
            <a:chExt cx="384" cy="240"/>
          </a:xfrm>
        </p:grpSpPr>
        <p:sp>
          <p:nvSpPr>
            <p:cNvPr id="242759" name="新月形 242758"/>
            <p:cNvSpPr/>
            <p:nvPr/>
          </p:nvSpPr>
          <p:spPr>
            <a:xfrm rot="16200000">
              <a:off x="720" y="3264"/>
              <a:ext cx="192" cy="384"/>
            </a:xfrm>
            <a:prstGeom prst="moon">
              <a:avLst>
                <a:gd name="adj" fmla="val 50000"/>
              </a:avLst>
            </a:prstGeom>
            <a:solidFill>
              <a:srgbClr val="969696"/>
            </a:solidFill>
            <a:ln>
              <a:solidFill>
                <a:srgbClr val="969696"/>
              </a:solidFill>
              <a:miter lim="800000"/>
            </a:ln>
          </p:spPr>
        </p:sp>
        <p:sp>
          <p:nvSpPr>
            <p:cNvPr id="242760" name="椭圆 242759"/>
            <p:cNvSpPr/>
            <p:nvPr/>
          </p:nvSpPr>
          <p:spPr>
            <a:xfrm>
              <a:off x="720" y="3312"/>
              <a:ext cx="192" cy="192"/>
            </a:xfrm>
            <a:prstGeom prst="ellipse">
              <a:avLst/>
            </a:prstGeom>
            <a:solidFill>
              <a:srgbClr val="C0C0C0"/>
            </a:solidFill>
            <a:ln>
              <a:solidFill>
                <a:srgbClr val="969696"/>
              </a:solidFill>
              <a:miter lim="800000"/>
            </a:ln>
          </p:spPr>
        </p:sp>
      </p:grpSp>
      <p:sp>
        <p:nvSpPr>
          <p:cNvPr id="242762" name="矩形 242761"/>
          <p:cNvSpPr/>
          <p:nvPr/>
        </p:nvSpPr>
        <p:spPr>
          <a:xfrm>
            <a:off x="1331912" y="1524000"/>
            <a:ext cx="2020888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</a:defRPr>
            </a:lvl5pPr>
          </a:lstStyle>
          <a:p>
            <a:pPr lvl="0"/>
            <a:r>
              <a:rPr sz="3200" b="1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队列形式2</a:t>
            </a:r>
            <a:endParaRPr sz="3200" b="1">
              <a:solidFill>
                <a:srgbClr val="FFFF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242766" name="组合 242765"/>
          <p:cNvGrpSpPr/>
          <p:nvPr/>
        </p:nvGrpSpPr>
        <p:grpSpPr>
          <a:xfrm>
            <a:off x="0" y="225425"/>
            <a:ext cx="9144000" cy="536575"/>
            <a:chOff x="0" y="142"/>
            <a:chExt cx="5760" cy="338"/>
          </a:xfrm>
        </p:grpSpPr>
        <p:sp>
          <p:nvSpPr>
            <p:cNvPr id="242767" name="矩形 242766"/>
            <p:cNvSpPr/>
            <p:nvPr/>
          </p:nvSpPr>
          <p:spPr>
            <a:xfrm>
              <a:off x="192" y="142"/>
              <a:ext cx="116" cy="2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lang="zh-CN" altLang="en-US" sz="2400" b="0" i="0" u="none">
                  <a:solidFill>
                    <a:schemeClr val="tx1"/>
                  </a:solidFill>
                  <a:latin typeface="Times New Roman" panose="02020603050405020304"/>
                  <a:ea typeface="宋体" panose="02010600030101010101" pitchFamily="2" charset="-122"/>
                </a:defRPr>
              </a:lvl5pPr>
            </a:lstStyle>
            <a:p>
              <a:pPr lvl="0"/>
              <a:endParaRPr sz="2000" b="1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242768" name="直接连接符 242767"/>
            <p:cNvCxnSpPr/>
            <p:nvPr/>
          </p:nvCxnSpPr>
          <p:spPr>
            <a:xfrm>
              <a:off x="0" y="480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  <p:sp>
        <p:nvSpPr>
          <p:cNvPr id="242769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sz="1400"/>
          </a:p>
        </p:txBody>
      </p:sp>
      <p:sp>
        <p:nvSpPr>
          <p:cNvPr id="242770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SPECIAL_SOURCE" val="bdnull"/>
</p:tagLst>
</file>

<file path=ppt/tags/tag21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"/>
  <p:tag name="KSO_WM_UNIT_PRESET_TEXT" val="感谢观看"/>
</p:tagLst>
</file>

<file path=ppt/tags/tag22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6.11.28"/>
  <p:tag name="AS_TITLE" val="Aspose.Slides for .NET 4.0"/>
  <p:tag name="AS_VERSION" val="16.11.0.0"/>
  <p:tag name="commondata" val="eyJoZGlkIjoiNDY1MmY4MTY3YzFkZTg4NGM1MWI4N2I1NTA1MWI4MWE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 overriden">
  <a:themeElements>
    <a:clrScheme name="">
      <a:dk1>
        <a:srgbClr val="FFFFFF"/>
      </a:dk1>
      <a:lt1>
        <a:srgbClr val="0000FF"/>
      </a:lt1>
      <a:dk2>
        <a:srgbClr val="FFFF00"/>
      </a:dk2>
      <a:lt2>
        <a:srgbClr val="000000"/>
      </a:lt2>
      <a:accent1>
        <a:srgbClr val="FF9900"/>
      </a:accent1>
      <a:accent2>
        <a:srgbClr val="00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969696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CCFF"/>
      </a:hlink>
      <a:folHlink>
        <a:srgbClr val="B2B2B2"/>
      </a:folHlink>
    </a:clrScheme>
    <a:fontScheme name="Arial">
      <a:majorFont>
        <a:latin typeface="Arial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CCFF"/>
      </a:hlink>
      <a:folHlink>
        <a:srgbClr val="B2B2B2"/>
      </a:folHlink>
    </a:clrScheme>
    <a:fontScheme name="Arial">
      <a:majorFont>
        <a:latin typeface="Arial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FFFFFF"/>
    </a:dk1>
    <a:lt1>
      <a:srgbClr val="0000FF"/>
    </a:lt1>
    <a:dk2>
      <a:srgbClr val="FFFF00"/>
    </a:dk2>
    <a:lt2>
      <a:srgbClr val="000000"/>
    </a:lt2>
    <a:accent1>
      <a:srgbClr val="FF9900"/>
    </a:accent1>
    <a:accent2>
      <a:srgbClr val="00FFFF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F0033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2868</Words>
  <Application>WPS 演示</Application>
  <PresentationFormat>全屏显示(4:3)</PresentationFormat>
  <Paragraphs>584</Paragraphs>
  <Slides>37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55" baseType="lpstr">
      <vt:lpstr>Arial</vt:lpstr>
      <vt:lpstr>宋体</vt:lpstr>
      <vt:lpstr>Wingdings</vt:lpstr>
      <vt:lpstr>Times New Roman</vt:lpstr>
      <vt:lpstr>隶书</vt:lpstr>
      <vt:lpstr>微软雅黑</vt:lpstr>
      <vt:lpstr>黑体</vt:lpstr>
      <vt:lpstr>楷体_GB2312</vt:lpstr>
      <vt:lpstr>新宋体</vt:lpstr>
      <vt:lpstr>Arial Unicode MS</vt:lpstr>
      <vt:lpstr>楷体_GB2312</vt:lpstr>
      <vt:lpstr>华文彩云</vt:lpstr>
      <vt:lpstr>仿宋</vt:lpstr>
      <vt:lpstr>汉仪旗黑-85S</vt:lpstr>
      <vt:lpstr>楷体</vt:lpstr>
      <vt:lpstr> overriden</vt:lpstr>
      <vt:lpstr>MS_ClipArt_Gallery.2</vt:lpstr>
      <vt:lpstr>MS_ClipArt_Gallery.2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Company>kk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没有幻灯片标题</dc:title>
  <dc:creator>kk</dc:creator>
  <cp:lastModifiedBy>little fairy</cp:lastModifiedBy>
  <cp:revision>154</cp:revision>
  <cp:lastPrinted>2002-04-08T22:09:00Z</cp:lastPrinted>
  <dcterms:created xsi:type="dcterms:W3CDTF">2002-04-01T12:46:00Z</dcterms:created>
  <dcterms:modified xsi:type="dcterms:W3CDTF">2023-12-26T05:23:05Z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A29F18310F59463ABED2072C0B149705_13</vt:lpwstr>
  </property>
  <property fmtid="{D5CDD505-2E9C-101B-9397-08002B2CF9AE}" pid="3" name="KSOProductBuildVer">
    <vt:lpwstr>2052-12.1.0.16120</vt:lpwstr>
  </property>
</Properties>
</file>