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ZoMoEA0eHphTJtv+ARLQSR==" textCheckSum="ZKbPoK==" fHybridRaster="0" shapeId="401410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401410" name="标题 401409"/>
    <p:cNvSpPr>
      <a:spLocks noGrp="1"/>
    </p:cNvSpPr>
    <p:nvPr>
      <p:ph type="title"/>
    </p:nvPr>
  </p:nvSpPr>
  <p:spPr>
    <a:xfrm>
      <a:off x="1835150" y="0"/>
      <a:ext cx="8540750" cy="1143000"/>
    </a:xfrm>
    <a:ln/>
  </p:spPr>
  <p:txBody>
    <a:bodyPr anchor="ctr" anchorCtr="0"/>
    <a:p>
      <a: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</a:pPr>
      <a:r>
        <a:rPr kumimoji="0" lang="zh-CN" altLang="en-US" sz="3600" b="0" i="0" u="none" strike="noStrike" kern="1200" cap="none" spc="0" normalizeH="0" baseline="0" noProof="1" dirty="0">
          <a:solidFill>
            <a:srgbClr val="FF0066"/>
          </a:solidFill>
          <a:effectLst>
            <a:outerShdw blurRad="38100" dist="38100" dir="2700000">
              <a:srgbClr val="C0C0C0"/>
            </a:outerShdw>
          </a:effectLst>
          <a:latin typeface="黑体" panose="02010609060101010101" pitchFamily="2" charset="-122"/>
          <a:ea typeface="黑体" panose="02010609060101010101" pitchFamily="2" charset="-122"/>
          <a:cs typeface="+mj-cs"/>
        </a:rPr>
        <a:t>结束语</a:t>
      </a:r>
      <a:endParaRPr kumimoji="0" lang="zh-CN" altLang="en-US" sz="3600" b="0" i="0" u="none" strike="noStrike" kern="1200" cap="none" spc="0" normalizeH="0" baseline="0" noProof="1" dirty="0">
        <a:solidFill>
          <a:srgbClr val="FF0066"/>
        </a:solidFill>
        <a:effectLst>
          <a:outerShdw blurRad="38100" dist="38100" dir="2700000">
            <a:srgbClr val="C0C0C0"/>
          </a:outerShdw>
        </a:effectLst>
        <a:latin typeface="黑体" panose="02010609060101010101" pitchFamily="2" charset="-122"/>
        <a:ea typeface="黑体" panose="02010609060101010101" pitchFamily="2" charset="-122"/>
        <a:cs typeface="+mj-cs"/>
      </a:endParaRPr>
    </a:p>
  </p:txBody>
</p:sp>
</file>