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Xdz0ui3hMjw/ZE14iQIQ6Q==" textCheckSum="NmoWtG==" fHybridRaster="0" shapeId="3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3" name="圆角矩形 2"/>
    <p:cNvSpPr/>
    <p:nvPr/>
  </p:nvSpPr>
  <p:spPr>
    <a:xfrm>
      <a:off x="0" y="2232025"/>
      <a:ext cx="12115800" cy="1905000"/>
    </a:xfrm>
    <a:prstGeom prst="roundRect">
      <a:avLst/>
    </a:prstGeom>
    <a:solidFill>
      <a:schemeClr val="accent1">
        <a:alpha val="50000"/>
      </a:schemeClr>
    </a:solidFill>
    <a:ln>
      <a:noFill/>
    </a:ln>
  </p:spPr>
  <p:style>
    <a:lnRef idx="2">
      <a:schemeClr val="accent1">
        <a:shade val="50000"/>
      </a:schemeClr>
    </a:lnRef>
    <a:fillRef idx="1">
      <a:schemeClr val="accent1"/>
    </a:fillRef>
    <a:effectRef idx="0">
      <a:schemeClr val="accent1"/>
    </a:effectRef>
    <a:fontRef idx="minor">
      <a:schemeClr val="lt1"/>
    </a:fontRef>
  </p:style>
  <p:txBody>
    <a:bodyPr anchor="ctr"/>
    <a:lstStyle/>
    <a:p>
      <a:pPr marL="0" marR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anose="020B0604020202020204" pitchFamily="34" charset="0"/>
        <a:buNone/>
        <a:defRPr/>
      </a:pPr>
      <a:endParaRPr kumimoji="0" lang="zh-CN" altLang="en-US" sz="1800" b="0" i="0" u="none" strike="noStrike" kern="1200" cap="none" spc="0" normalizeH="0" baseline="0" noProof="1">
        <a:ln>
          <a:noFill/>
        </a:ln>
        <a:solidFill>
          <a:schemeClr val="lt1"/>
        </a:solidFill>
        <a:effectLst/>
        <a:uLnTx/>
        <a:uFillTx/>
        <a:latin typeface="+mn-lt"/>
        <a:ea typeface="+mn-ea"/>
        <a:cs typeface="+mn-cs"/>
      </a:endParaRPr>
    </a:p>
  </p:txBody>
</p:sp>
</file>