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4G2KEi+0LimvuaUK/r0HnL==" textCheckSum="idblJt==" fHybridRaster="0" shapeId="147463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147463" name="Rectangle 7"/>
    <p:cNvSpPr>
      <a:spLocks noChangeArrowheads="1"/>
    </p:cNvSpPr>
    <p:nvPr/>
  </p:nvSpPr>
  <p:spPr bwMode="auto">
    <a:xfrm>
      <a:off x="4427538" y="3644900"/>
      <a:ext cx="4470400" cy="946150"/>
    </a:xfrm>
    <a:prstGeom prst="rect">
      <a:avLst/>
    </a:prstGeom>
    <a:noFill/>
    <a:ln>
      <a:noFill/>
    </a:ln>
    <a:effectLst/>
    <a:extLst>
      <a:ext uri="{909E8E84-426E-40DD-AFC4-6F175D3DCCD1}">
        <a14:hiddenFill xmlns:a14="http://schemas.microsoft.com/office/drawing/2010/main">
          <a:solidFill>
            <a:schemeClr val="accent1"/>
          </a:solidFill>
        </a14:hiddenFill>
      </a:ext>
      <a:ext uri="{91240B29-F687-4F45-9708-019B960494DF}">
        <a14:hiddenLine xmlns:a14="http://schemas.microsoft.com/office/drawing/2010/main" w="9525">
          <a:solidFill>
            <a:schemeClr val="tx1"/>
          </a:solidFill>
          <a:miter lim="800000"/>
          <a:headEnd/>
          <a:tailEnd/>
        </a14:hiddenLine>
      </a:ext>
      <a:ext uri="{AF507438-7753-43E0-B8FC-AC1667EBCBE1}">
        <a14:hiddenEffects xmlns:a14="http://schemas.microsoft.com/office/drawing/2010/main">
          <a:effectLst>
            <a:outerShdw dist="35921" dir="2700000" algn="ctr" rotWithShape="0">
              <a:schemeClr val="bg2"/>
            </a:outerShdw>
          </a:effectLst>
        </a14:hiddenEffects>
      </a:ext>
    </a:extLst>
  </p:spPr>
  <p:txBody>
    <a:bodyPr wrap="none">
      <a:spAutoFit/>
    </a:bodyPr>
    <a:lstStyle/>
    <a:p>
      <a:pPr lvl="0" marL="0" marR="0" indent="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363F6E"/>
        </a:buClr>
        <a:buSzPct val="90000"/>
        <a:buFont typeface="Wingdings" panose="05000000000000000000" pitchFamily="2" charset="2"/>
        <a:buNone/>
        <a:tabLst/>
        <a:defRPr/>
      </a:pPr>
      <a:r>
        <a:rPr kumimoji="0" lang="zh-CN" altLang="en-US" sz="5600" b="1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uLnTx/>
          <a:uFillTx/>
          <a:latin typeface="Arial" panose="020B0604020202020204" pitchFamily="34" charset="0"/>
          <a:ea typeface="宋体" panose="02010600030101010101" pitchFamily="2" charset="-122"/>
          <a:cs typeface="+mn-cs"/>
        </a:rPr>
        <a:t>平平安安回家</a:t>
      </a:r>
      <a:endParaRPr kumimoji="0" lang="zh-CN" altLang="en-US" sz="5600" b="1" i="0" u="none" strike="noStrike" kern="1200" cap="none" spc="0" normalizeH="0" baseline="0" noProof="0" smtClean="0">
        <a:ln>
          <a:noFill/>
        </a:ln>
        <a:solidFill>
          <a:schemeClr val="tx1"/>
        </a:solidFill>
        <a:effectLst>
          <a:outerShdw blurRad="38100" dist="38100" dir="2700000" algn="tl">
            <a:srgbClr val="C0C0C0"/>
          </a:outerShdw>
        </a:effectLst>
        <a:uLnTx/>
        <a:uFillTx/>
        <a:latin typeface="Arial" panose="020B0604020202020204" pitchFamily="34" charset="0"/>
        <a:ea typeface="宋体" panose="02010600030101010101" pitchFamily="2" charset="-122"/>
        <a:cs typeface="+mn-cs"/>
      </a:endParaRPr>
    </a:p>
  </p:txBody>
</p:sp>
</file>