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3"/>
    <p:sldMasterId id="2147483672" r:id="rId4"/>
    <p:sldMasterId id="2147483684" r:id="rId5"/>
    <p:sldMasterId id="2147483696" r:id="rId6"/>
  </p:sldMasterIdLst>
  <p:notesMasterIdLst>
    <p:notesMasterId r:id="rId8"/>
  </p:notesMasterIdLst>
  <p:handoutMasterIdLst>
    <p:handoutMasterId r:id="rId26"/>
  </p:handoutMasterIdLst>
  <p:sldIdLst>
    <p:sldId id="267" r:id="rId7"/>
    <p:sldId id="776" r:id="rId9"/>
    <p:sldId id="268" r:id="rId10"/>
    <p:sldId id="425" r:id="rId11"/>
    <p:sldId id="404" r:id="rId12"/>
    <p:sldId id="642" r:id="rId13"/>
    <p:sldId id="643" r:id="rId14"/>
    <p:sldId id="437" r:id="rId15"/>
    <p:sldId id="532" r:id="rId16"/>
    <p:sldId id="705" r:id="rId17"/>
    <p:sldId id="768" r:id="rId18"/>
    <p:sldId id="444" r:id="rId19"/>
    <p:sldId id="540" r:id="rId20"/>
    <p:sldId id="769" r:id="rId21"/>
    <p:sldId id="772" r:id="rId22"/>
    <p:sldId id="773" r:id="rId23"/>
    <p:sldId id="775" r:id="rId24"/>
    <p:sldId id="411" r:id="rId25"/>
  </p:sldIdLst>
  <p:sldSz cx="9144000" cy="5143500" type="screen16x9"/>
  <p:notesSz cx="6858000" cy="9144000"/>
  <p:embeddedFontLst>
    <p:embeddedFont>
      <p:font typeface="微软雅黑" panose="020B0503020204020204" pitchFamily="34" charset="-122"/>
      <p:regular r:id="rId30"/>
    </p:embeddedFont>
    <p:embeddedFont>
      <p:font typeface="经典综艺体简" panose="02010609000101010101" pitchFamily="49" charset="-122"/>
      <p:regular r:id="rId31"/>
    </p:embeddedFont>
    <p:embeddedFont>
      <p:font typeface="Century Gothic" panose="020B0502020202020204" pitchFamily="34" charset="0"/>
      <p:regular r:id="rId32"/>
      <p:bold r:id="rId33"/>
      <p:italic r:id="rId34"/>
      <p:boldItalic r:id="rId35"/>
    </p:embeddedFont>
    <p:embeddedFont>
      <p:font typeface="等线 Light" panose="02010600030101010101" charset="-122"/>
      <p:regular r:id="rId36"/>
    </p:embeddedFont>
    <p:embeddedFont>
      <p:font typeface="Calibri" panose="020F0502020204030204" charset="0"/>
      <p:regular r:id="rId37"/>
      <p:bold r:id="rId38"/>
      <p:italic r:id="rId39"/>
      <p:boldItalic r:id="rId40"/>
    </p:embeddedFont>
  </p:embeddedFontLst>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8C8B"/>
    <a:srgbClr val="030222"/>
    <a:srgbClr val="7AC0C4"/>
    <a:srgbClr val="07655B"/>
    <a:srgbClr val="287F6F"/>
    <a:srgbClr val="020121"/>
    <a:srgbClr val="CEF1DB"/>
    <a:srgbClr val="45897D"/>
    <a:srgbClr val="030523"/>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34" autoAdjust="0"/>
    <p:restoredTop sz="94660"/>
  </p:normalViewPr>
  <p:slideViewPr>
    <p:cSldViewPr snapToGrid="0">
      <p:cViewPr varScale="1">
        <p:scale>
          <a:sx n="98" d="100"/>
          <a:sy n="98" d="100"/>
        </p:scale>
        <p:origin x="6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notesMaster" Target="notesMasters/notesMaster1.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1" Type="http://schemas.openxmlformats.org/officeDocument/2006/relationships/tags" Target="tags/tag173.xml"/><Relationship Id="rId40" Type="http://schemas.openxmlformats.org/officeDocument/2006/relationships/font" Target="fonts/font11.fntdata"/><Relationship Id="rId4" Type="http://schemas.openxmlformats.org/officeDocument/2006/relationships/slideMaster" Target="slideMasters/slideMaster3.xml"/><Relationship Id="rId39" Type="http://schemas.openxmlformats.org/officeDocument/2006/relationships/font" Target="fonts/font10.fntdata"/><Relationship Id="rId38" Type="http://schemas.openxmlformats.org/officeDocument/2006/relationships/font" Target="fonts/font9.fntdata"/><Relationship Id="rId37" Type="http://schemas.openxmlformats.org/officeDocument/2006/relationships/font" Target="fonts/font8.fntdata"/><Relationship Id="rId36" Type="http://schemas.openxmlformats.org/officeDocument/2006/relationships/font" Target="fonts/font7.fntdata"/><Relationship Id="rId35" Type="http://schemas.openxmlformats.org/officeDocument/2006/relationships/font" Target="fonts/font6.fntdata"/><Relationship Id="rId34" Type="http://schemas.openxmlformats.org/officeDocument/2006/relationships/font" Target="fonts/font5.fntdata"/><Relationship Id="rId33" Type="http://schemas.openxmlformats.org/officeDocument/2006/relationships/font" Target="fonts/font4.fntdata"/><Relationship Id="rId32" Type="http://schemas.openxmlformats.org/officeDocument/2006/relationships/font" Target="fonts/font3.fntdata"/><Relationship Id="rId31" Type="http://schemas.openxmlformats.org/officeDocument/2006/relationships/font" Target="fonts/font2.fntdata"/><Relationship Id="rId30" Type="http://schemas.openxmlformats.org/officeDocument/2006/relationships/font" Target="fonts/font1.fntdata"/><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E41F517B-7A5C-452E-9C49-AFB32BCB93C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6280" y="1143000"/>
            <a:ext cx="54854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7E833DAA-AC85-4BFA-B70B-459B0E4AC7D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cs typeface="微软雅黑" panose="020B0503020204020204" pitchFamily="34" charset="-122"/>
                <a:sym typeface="+mn-ea"/>
              </a:rPr>
              <a:t>更多安全资料，请添加安小应微信号：</a:t>
            </a:r>
            <a:r>
              <a:rPr lang="en-US" dirty="0" err="1">
                <a:cs typeface="微软雅黑" panose="020B0503020204020204" pitchFamily="34" charset="-122"/>
                <a:sym typeface="+mn-ea"/>
              </a:rPr>
              <a:t>ansyingcysafety</a:t>
            </a:r>
            <a:r>
              <a:rPr lang="zh-CN" altLang="en-US" dirty="0">
                <a:cs typeface="微软雅黑" panose="020B0503020204020204" pitchFamily="34" charset="-122"/>
                <a:sym typeface="+mn-ea"/>
              </a:rPr>
              <a:t>。</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cs typeface="微软雅黑" panose="020B0503020204020204" pitchFamily="34" charset="-122"/>
                <a:sym typeface="+mn-ea"/>
              </a:rPr>
              <a:t>更多安全资料，请添加安小应微信号：</a:t>
            </a:r>
            <a:r>
              <a:rPr lang="en-US" dirty="0" err="1">
                <a:cs typeface="微软雅黑" panose="020B0503020204020204" pitchFamily="34" charset="-122"/>
                <a:sym typeface="+mn-ea"/>
              </a:rPr>
              <a:t>ansyingcysafety</a:t>
            </a:r>
            <a:r>
              <a:rPr lang="zh-CN" altLang="en-US" dirty="0">
                <a:cs typeface="微软雅黑" panose="020B0503020204020204" pitchFamily="34" charset="-122"/>
                <a:sym typeface="+mn-ea"/>
              </a:rPr>
              <a:t>。</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cs typeface="微软雅黑" panose="020B0503020204020204" pitchFamily="34" charset="-122"/>
                <a:sym typeface="+mn-ea"/>
              </a:rPr>
              <a:t>更多安全资料，请添加安小应微信号：</a:t>
            </a:r>
            <a:r>
              <a:rPr lang="en-US" dirty="0" err="1">
                <a:cs typeface="微软雅黑" panose="020B0503020204020204" pitchFamily="34" charset="-122"/>
                <a:sym typeface="+mn-ea"/>
              </a:rPr>
              <a:t>ansyingcysafety</a:t>
            </a:r>
            <a:r>
              <a:rPr lang="zh-CN" altLang="en-US" dirty="0">
                <a:cs typeface="微软雅黑" panose="020B0503020204020204" pitchFamily="34" charset="-122"/>
                <a:sym typeface="+mn-ea"/>
              </a:rPr>
              <a:t>。</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cs typeface="微软雅黑" panose="020B0503020204020204" pitchFamily="34" charset="-122"/>
                <a:sym typeface="+mn-ea"/>
              </a:rPr>
              <a:t>更多安全资料，请添加安小应微信号：</a:t>
            </a:r>
            <a:r>
              <a:rPr lang="en-US" dirty="0" err="1">
                <a:cs typeface="微软雅黑" panose="020B0503020204020204" pitchFamily="34" charset="-122"/>
                <a:sym typeface="+mn-ea"/>
              </a:rPr>
              <a:t>ansyingcysafety</a:t>
            </a:r>
            <a:r>
              <a:rPr lang="zh-CN" altLang="en-US" dirty="0">
                <a:cs typeface="微软雅黑" panose="020B0503020204020204" pitchFamily="34" charset="-122"/>
                <a:sym typeface="+mn-ea"/>
              </a:rPr>
              <a:t>。</a:t>
            </a:r>
            <a:endParaRPr lang="zh-CN" altLang="en-US"/>
          </a:p>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cs typeface="微软雅黑" panose="020B0503020204020204" pitchFamily="34" charset="-122"/>
                <a:sym typeface="+mn-ea"/>
              </a:rPr>
              <a:t>更多安全资料，请添加安小应微信号：</a:t>
            </a:r>
            <a:r>
              <a:rPr lang="en-US" dirty="0" err="1">
                <a:cs typeface="微软雅黑" panose="020B0503020204020204" pitchFamily="34" charset="-122"/>
                <a:sym typeface="+mn-ea"/>
              </a:rPr>
              <a:t>ansyingcysafety</a:t>
            </a:r>
            <a:r>
              <a:rPr lang="zh-CN" altLang="en-US" dirty="0">
                <a:cs typeface="微软雅黑" panose="020B0503020204020204" pitchFamily="34" charset="-122"/>
                <a:sym typeface="+mn-ea"/>
              </a:rPr>
              <a:t>。</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F94BC7-A3C7-4A13-9752-ED9C107D9EA2}"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F94BC7-A3C7-4A13-9752-ED9C107D9EA2}"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F94BC7-A3C7-4A13-9752-ED9C107D9EA2}"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cs typeface="微软雅黑" panose="020B0503020204020204" pitchFamily="34" charset="-122"/>
                <a:sym typeface="+mn-ea"/>
              </a:rPr>
              <a:t>更多安全资料，请添加安小应微信号：</a:t>
            </a:r>
            <a:r>
              <a:rPr lang="en-US" dirty="0" err="1">
                <a:cs typeface="微软雅黑" panose="020B0503020204020204" pitchFamily="34" charset="-122"/>
                <a:sym typeface="+mn-ea"/>
              </a:rPr>
              <a:t>ansyingcysafety</a:t>
            </a:r>
            <a:r>
              <a:rPr lang="zh-CN" altLang="en-US" dirty="0">
                <a:cs typeface="微软雅黑" panose="020B0503020204020204" pitchFamily="34" charset="-122"/>
                <a:sym typeface="+mn-ea"/>
              </a:rPr>
              <a:t>。</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F94BC7-A3C7-4A13-9752-ED9C107D9EA2}"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F94BC7-A3C7-4A13-9752-ED9C107D9EA2}"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F94BC7-A3C7-4A13-9752-ED9C107D9EA2}"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5" Type="http://schemas.openxmlformats.org/officeDocument/2006/relationships/tags" Target="../tags/tag145.xml"/><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7" Type="http://schemas.openxmlformats.org/officeDocument/2006/relationships/tags" Target="../tags/tag154.xml"/><Relationship Id="rId6" Type="http://schemas.openxmlformats.org/officeDocument/2006/relationships/tags" Target="../tags/tag153.xml"/><Relationship Id="rId5" Type="http://schemas.openxmlformats.org/officeDocument/2006/relationships/tags" Target="../tags/tag152.xml"/><Relationship Id="rId4" Type="http://schemas.openxmlformats.org/officeDocument/2006/relationships/tags" Target="../tags/tag151.xml"/><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6" Type="http://schemas.openxmlformats.org/officeDocument/2006/relationships/tags" Target="../tags/tag159.xml"/><Relationship Id="rId5" Type="http://schemas.openxmlformats.org/officeDocument/2006/relationships/tags" Target="../tags/tag158.xml"/><Relationship Id="rId4" Type="http://schemas.openxmlformats.org/officeDocument/2006/relationships/tags" Target="../tags/tag157.xml"/><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5" Type="http://schemas.openxmlformats.org/officeDocument/2006/relationships/tags" Target="../tags/tag163.xml"/><Relationship Id="rId4" Type="http://schemas.openxmlformats.org/officeDocument/2006/relationships/tags" Target="../tags/tag162.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920"/>
            <a:ext cx="6858000" cy="1791013"/>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2001"/>
            <a:ext cx="6858000" cy="124203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A902FDF-C853-477D-9522-02EAD957373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505C3A-49C3-4BAD-A85F-270B5395656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A902FDF-C853-477D-9522-02EAD957373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505C3A-49C3-4BAD-A85F-270B5395656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92"/>
            <a:ext cx="1971675" cy="435964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273892"/>
            <a:ext cx="5800725" cy="4359641"/>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A902FDF-C853-477D-9522-02EAD957373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505C3A-49C3-4BAD-A85F-270B5395656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502412" y="1941450"/>
            <a:ext cx="8139178" cy="674459"/>
          </a:xfrm>
        </p:spPr>
        <p:txBody>
          <a:bodyPr lIns="101600" tIns="38100" rIns="25400" bIns="38100" anchor="t" anchorCtr="0">
            <a:noAutofit/>
          </a:bodyPr>
          <a:lstStyle>
            <a:lvl1pPr algn="ctr">
              <a:defRPr sz="405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502412" y="2674950"/>
            <a:ext cx="8139178" cy="713326"/>
          </a:xfrm>
        </p:spPr>
        <p:txBody>
          <a:bodyPr lIns="101600" tIns="38100" rIns="76200" bIns="38100">
            <a:noAutofit/>
          </a:bodyPr>
          <a:lstStyle>
            <a:lvl1pPr marL="0" indent="0" algn="ctr" eaLnBrk="1" fontAlgn="auto" latinLnBrk="0" hangingPunct="1">
              <a:lnSpc>
                <a:spcPct val="100000"/>
              </a:lnSpc>
              <a:buNone/>
              <a:defRPr sz="1800" u="none" strike="noStrike" kern="1200" cap="none" spc="200" normalizeH="0" baseline="0">
                <a:solidFill>
                  <a:schemeClr val="tx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a:xfrm>
            <a:off x="659807" y="4762963"/>
            <a:ext cx="2025000" cy="237629"/>
          </a:xfrm>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a:xfrm>
            <a:off x="3087000" y="4762963"/>
            <a:ext cx="2970000" cy="237629"/>
          </a:xfrm>
        </p:spPr>
        <p:txBody>
          <a:bodyPr/>
          <a:lstStyle/>
          <a:p>
            <a:endParaRPr lang="zh-CN" altLang="en-US" dirty="0"/>
          </a:p>
        </p:txBody>
      </p:sp>
      <p:sp>
        <p:nvSpPr>
          <p:cNvPr id="18" name="灯片编号占位符 17"/>
          <p:cNvSpPr>
            <a:spLocks noGrp="1"/>
          </p:cNvSpPr>
          <p:nvPr>
            <p:ph type="sldNum" sz="quarter" idx="12"/>
            <p:custDataLst>
              <p:tags r:id="rId6"/>
            </p:custDataLst>
          </p:nvPr>
        </p:nvSpPr>
        <p:spPr>
          <a:xfrm>
            <a:off x="6457950" y="4762963"/>
            <a:ext cx="2025000" cy="237629"/>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24040"/>
            <a:ext cx="8139178" cy="48606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972120"/>
            <a:ext cx="8139178" cy="3781483"/>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a:xfrm>
            <a:off x="659807" y="4762963"/>
            <a:ext cx="2025000" cy="237629"/>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2856900"/>
            <a:ext cx="8139178" cy="468692"/>
          </a:xfrm>
        </p:spPr>
        <p:txBody>
          <a:bodyPr lIns="101600" tIns="38100" rIns="63500" bIns="38100" anchor="t" anchorCtr="0">
            <a:noAutofit/>
          </a:bodyPr>
          <a:lstStyle>
            <a:lvl1pPr>
              <a:defRPr sz="27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502444" y="3384174"/>
            <a:ext cx="8139178" cy="808589"/>
          </a:xfrm>
        </p:spPr>
        <p:txBody>
          <a:bodyPr lIns="101600" tIns="38100" rIns="76200" bIns="38100">
            <a:noAutofit/>
          </a:bodyPr>
          <a:lstStyle>
            <a:lvl1pPr marL="0" indent="0" eaLnBrk="1" fontAlgn="auto" latinLnBrk="0" hangingPunct="1">
              <a:buNone/>
              <a:defRPr kumimoji="0" lang="zh-CN" altLang="en-US" sz="1200" b="0" i="0" u="none" strike="noStrike" kern="1200" cap="none" spc="150" normalizeH="0" baseline="0" noProof="1">
                <a:solidFill>
                  <a:schemeClr val="tx1"/>
                </a:solidFill>
                <a:uFillTx/>
                <a:latin typeface="+mn-lt"/>
                <a:ea typeface="+mn-ea"/>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a:xfrm>
            <a:off x="659807" y="4762963"/>
            <a:ext cx="2025000" cy="237629"/>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24040"/>
            <a:ext cx="8139178" cy="48606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502448" y="972120"/>
            <a:ext cx="3962432" cy="3780467"/>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679158" y="972120"/>
            <a:ext cx="3962432" cy="3780467"/>
          </a:xfrm>
        </p:spPr>
        <p:txBody>
          <a:bodyPr>
            <a:noAutofit/>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a:xfrm>
            <a:off x="659807" y="4762963"/>
            <a:ext cx="2025000" cy="237629"/>
          </a:xfrm>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24040"/>
            <a:ext cx="8139178" cy="48606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502448" y="972120"/>
            <a:ext cx="3962432" cy="285788"/>
          </a:xfrm>
        </p:spPr>
        <p:txBody>
          <a:bodyPr lIns="101600" tIns="38100" rIns="76200" bIns="38100" anchor="t" anchorCtr="0">
            <a:no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solidFill>
                <a:uFillTx/>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502444" y="1341948"/>
            <a:ext cx="3962400" cy="3414597"/>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972120"/>
            <a:ext cx="3962432" cy="285788"/>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solidFill>
                <a:uFillTx/>
                <a:latin typeface="+mn-lt"/>
                <a:ea typeface="+mn-ea"/>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341948"/>
            <a:ext cx="3962432" cy="3414597"/>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a:xfrm>
            <a:off x="659807" y="4762963"/>
            <a:ext cx="2025000" cy="237629"/>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24040"/>
            <a:ext cx="8139178" cy="48606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a:xfrm>
            <a:off x="659807" y="4762963"/>
            <a:ext cx="2025000" cy="237629"/>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6457950" y="4762963"/>
            <a:ext cx="2025000" cy="237629"/>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4762963"/>
            <a:ext cx="2025000" cy="237629"/>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4762963"/>
            <a:ext cx="2970000" cy="237629"/>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6457950" y="4762963"/>
            <a:ext cx="2025000" cy="237629"/>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502448" y="972120"/>
            <a:ext cx="3962432" cy="378046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679194" y="972120"/>
            <a:ext cx="3962432" cy="378046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a:xfrm>
            <a:off x="659807" y="4762963"/>
            <a:ext cx="2025000" cy="237629"/>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3087000" y="4762963"/>
            <a:ext cx="2970000" cy="237629"/>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6457950" y="4762963"/>
            <a:ext cx="2025000" cy="237629"/>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502412" y="324040"/>
            <a:ext cx="8139178" cy="486060"/>
          </a:xfrm>
        </p:spPr>
        <p:txBody>
          <a:bodyPr/>
          <a:lstStyle/>
          <a:p>
            <a:r>
              <a:rPr lang="zh-CN" altLang="en-US"/>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A902FDF-C853-477D-9522-02EAD957373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505C3A-49C3-4BAD-A85F-270B5395656E}"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928351" y="714469"/>
            <a:ext cx="713238" cy="4042179"/>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59807" y="4762963"/>
            <a:ext cx="2025000" cy="237629"/>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59807" y="4762963"/>
            <a:ext cx="2025000" cy="237629"/>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502448" y="714469"/>
            <a:ext cx="8139178" cy="378046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59807" y="4762963"/>
            <a:ext cx="2025000" cy="237629"/>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502412" y="1941450"/>
            <a:ext cx="8139178" cy="674459"/>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405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502412" y="1941450"/>
            <a:ext cx="8139178" cy="674459"/>
          </a:xfrm>
        </p:spPr>
        <p:txBody>
          <a:bodyPr lIns="101600" tIns="38100" rIns="25400" bIns="38100" anchor="t" anchorCtr="0">
            <a:noAutofit/>
          </a:bodyPr>
          <a:lstStyle>
            <a:lvl1pPr algn="ctr">
              <a:defRPr sz="405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502412" y="2674950"/>
            <a:ext cx="8139178" cy="713326"/>
          </a:xfrm>
        </p:spPr>
        <p:txBody>
          <a:bodyPr lIns="101600" tIns="38100" rIns="76200" bIns="38100">
            <a:noAutofit/>
          </a:bodyPr>
          <a:lstStyle>
            <a:lvl1pPr marL="0" indent="0" algn="ctr" eaLnBrk="1" fontAlgn="auto" latinLnBrk="0" hangingPunct="1">
              <a:lnSpc>
                <a:spcPct val="100000"/>
              </a:lnSpc>
              <a:buNone/>
              <a:defRPr sz="1800" u="none" strike="noStrike" kern="1200" cap="none" spc="200" normalizeH="0" baseline="0">
                <a:solidFill>
                  <a:schemeClr val="tx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a:xfrm>
            <a:off x="659807" y="4762963"/>
            <a:ext cx="2025000" cy="237629"/>
          </a:xfrm>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a:xfrm>
            <a:off x="3087000" y="4762963"/>
            <a:ext cx="2970000" cy="237629"/>
          </a:xfrm>
        </p:spPr>
        <p:txBody>
          <a:bodyPr/>
          <a:lstStyle/>
          <a:p>
            <a:endParaRPr lang="zh-CN" altLang="en-US" dirty="0"/>
          </a:p>
        </p:txBody>
      </p:sp>
      <p:sp>
        <p:nvSpPr>
          <p:cNvPr id="18" name="灯片编号占位符 17"/>
          <p:cNvSpPr>
            <a:spLocks noGrp="1"/>
          </p:cNvSpPr>
          <p:nvPr>
            <p:ph type="sldNum" sz="quarter" idx="12"/>
            <p:custDataLst>
              <p:tags r:id="rId6"/>
            </p:custDataLst>
          </p:nvPr>
        </p:nvSpPr>
        <p:spPr>
          <a:xfrm>
            <a:off x="6457950" y="4762963"/>
            <a:ext cx="2025000" cy="237629"/>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24040"/>
            <a:ext cx="8139178" cy="48606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972120"/>
            <a:ext cx="8139178" cy="3781483"/>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a:xfrm>
            <a:off x="659807" y="4762963"/>
            <a:ext cx="2025000" cy="237629"/>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2856900"/>
            <a:ext cx="8139178" cy="468692"/>
          </a:xfrm>
        </p:spPr>
        <p:txBody>
          <a:bodyPr lIns="101600" tIns="38100" rIns="63500" bIns="38100" anchor="t" anchorCtr="0">
            <a:noAutofit/>
          </a:bodyPr>
          <a:lstStyle>
            <a:lvl1pPr>
              <a:defRPr sz="27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502444" y="3384174"/>
            <a:ext cx="8139178" cy="808589"/>
          </a:xfrm>
        </p:spPr>
        <p:txBody>
          <a:bodyPr lIns="101600" tIns="38100" rIns="76200" bIns="38100">
            <a:noAutofit/>
          </a:bodyPr>
          <a:lstStyle>
            <a:lvl1pPr marL="0" indent="0" eaLnBrk="1" fontAlgn="auto" latinLnBrk="0" hangingPunct="1">
              <a:buNone/>
              <a:defRPr kumimoji="0" lang="zh-CN" altLang="en-US" sz="1200" b="0" i="0" u="none" strike="noStrike" kern="1200" cap="none" spc="150" normalizeH="0" baseline="0" noProof="1">
                <a:solidFill>
                  <a:schemeClr val="tx1"/>
                </a:solidFill>
                <a:uFillTx/>
                <a:latin typeface="+mn-lt"/>
                <a:ea typeface="+mn-ea"/>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a:xfrm>
            <a:off x="659807" y="4762963"/>
            <a:ext cx="2025000" cy="237629"/>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24040"/>
            <a:ext cx="8139178" cy="48606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502448" y="972120"/>
            <a:ext cx="3962432" cy="3780467"/>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679158" y="972120"/>
            <a:ext cx="3962432" cy="3780467"/>
          </a:xfrm>
        </p:spPr>
        <p:txBody>
          <a:bodyPr>
            <a:noAutofit/>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a:xfrm>
            <a:off x="659807" y="4762963"/>
            <a:ext cx="2025000" cy="237629"/>
          </a:xfrm>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24040"/>
            <a:ext cx="8139178" cy="48606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502448" y="972120"/>
            <a:ext cx="3962432" cy="285788"/>
          </a:xfrm>
        </p:spPr>
        <p:txBody>
          <a:bodyPr lIns="101600" tIns="38100" rIns="76200" bIns="38100" anchor="t" anchorCtr="0">
            <a:no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solidFill>
                <a:uFillTx/>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502444" y="1341948"/>
            <a:ext cx="3962400" cy="3414597"/>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972120"/>
            <a:ext cx="3962432" cy="285788"/>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solidFill>
                <a:uFillTx/>
                <a:latin typeface="+mn-lt"/>
                <a:ea typeface="+mn-ea"/>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341948"/>
            <a:ext cx="3962432" cy="3414597"/>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a:xfrm>
            <a:off x="659807" y="4762963"/>
            <a:ext cx="2025000" cy="237629"/>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24040"/>
            <a:ext cx="8139178" cy="48606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a:xfrm>
            <a:off x="659807" y="4762963"/>
            <a:ext cx="2025000" cy="237629"/>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6457950" y="4762963"/>
            <a:ext cx="2025000" cy="237629"/>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4762963"/>
            <a:ext cx="2025000" cy="237629"/>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4762963"/>
            <a:ext cx="2970000" cy="237629"/>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6457950" y="4762963"/>
            <a:ext cx="2025000" cy="237629"/>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528"/>
            <a:ext cx="7886700" cy="213992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3888" y="3442699"/>
            <a:ext cx="7886700" cy="112533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9A902FDF-C853-477D-9522-02EAD957373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505C3A-49C3-4BAD-A85F-270B5395656E}"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502448" y="972120"/>
            <a:ext cx="3962432" cy="378046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679194" y="972120"/>
            <a:ext cx="3962432" cy="378046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a:xfrm>
            <a:off x="659807" y="4762963"/>
            <a:ext cx="2025000" cy="237629"/>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3087000" y="4762963"/>
            <a:ext cx="2970000" cy="237629"/>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6457950" y="4762963"/>
            <a:ext cx="2025000" cy="237629"/>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502412" y="324040"/>
            <a:ext cx="8139178" cy="486060"/>
          </a:xfrm>
        </p:spPr>
        <p:txBody>
          <a:bodyPr/>
          <a:lstStyle/>
          <a:p>
            <a:r>
              <a:rPr lang="zh-CN" altLang="en-US"/>
              <a:t>单击此处编辑母版标题样式</a:t>
            </a:r>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928351" y="714469"/>
            <a:ext cx="713238" cy="4042179"/>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59807" y="4762963"/>
            <a:ext cx="2025000" cy="237629"/>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59807" y="4762963"/>
            <a:ext cx="2025000" cy="237629"/>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502448" y="714469"/>
            <a:ext cx="8139178" cy="378046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59807" y="4762963"/>
            <a:ext cx="2025000" cy="237629"/>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502412" y="1941450"/>
            <a:ext cx="8139178" cy="674459"/>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405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502412" y="1941450"/>
            <a:ext cx="8139178" cy="674459"/>
          </a:xfrm>
        </p:spPr>
        <p:txBody>
          <a:bodyPr lIns="101600" tIns="38100" rIns="25400" bIns="38100" anchor="t" anchorCtr="0">
            <a:noAutofit/>
          </a:bodyPr>
          <a:lstStyle>
            <a:lvl1pPr algn="ctr">
              <a:defRPr sz="405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502412" y="2674950"/>
            <a:ext cx="8139178" cy="713326"/>
          </a:xfrm>
        </p:spPr>
        <p:txBody>
          <a:bodyPr lIns="101600" tIns="38100" rIns="76200" bIns="38100">
            <a:noAutofit/>
          </a:bodyPr>
          <a:lstStyle>
            <a:lvl1pPr marL="0" indent="0" algn="ctr" eaLnBrk="1" fontAlgn="auto" latinLnBrk="0" hangingPunct="1">
              <a:lnSpc>
                <a:spcPct val="100000"/>
              </a:lnSpc>
              <a:buNone/>
              <a:defRPr sz="1800" u="none" strike="noStrike" kern="1200" cap="none" spc="200" normalizeH="0" baseline="0">
                <a:solidFill>
                  <a:schemeClr val="tx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a:xfrm>
            <a:off x="659807" y="4762963"/>
            <a:ext cx="2025000" cy="237629"/>
          </a:xfrm>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a:xfrm>
            <a:off x="3087000" y="4762963"/>
            <a:ext cx="2970000" cy="237629"/>
          </a:xfrm>
        </p:spPr>
        <p:txBody>
          <a:bodyPr/>
          <a:lstStyle/>
          <a:p>
            <a:endParaRPr lang="zh-CN" altLang="en-US" dirty="0"/>
          </a:p>
        </p:txBody>
      </p:sp>
      <p:sp>
        <p:nvSpPr>
          <p:cNvPr id="18" name="灯片编号占位符 17"/>
          <p:cNvSpPr>
            <a:spLocks noGrp="1"/>
          </p:cNvSpPr>
          <p:nvPr>
            <p:ph type="sldNum" sz="quarter" idx="12"/>
            <p:custDataLst>
              <p:tags r:id="rId6"/>
            </p:custDataLst>
          </p:nvPr>
        </p:nvSpPr>
        <p:spPr>
          <a:xfrm>
            <a:off x="6457950" y="4762963"/>
            <a:ext cx="2025000" cy="237629"/>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24040"/>
            <a:ext cx="8139178" cy="48606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972120"/>
            <a:ext cx="8139178" cy="3781483"/>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a:xfrm>
            <a:off x="659807" y="4762963"/>
            <a:ext cx="2025000" cy="237629"/>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2856900"/>
            <a:ext cx="8139178" cy="468692"/>
          </a:xfrm>
        </p:spPr>
        <p:txBody>
          <a:bodyPr lIns="101600" tIns="38100" rIns="63500" bIns="38100" anchor="t" anchorCtr="0">
            <a:noAutofit/>
          </a:bodyPr>
          <a:lstStyle>
            <a:lvl1pPr>
              <a:defRPr sz="27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502444" y="3384174"/>
            <a:ext cx="8139178" cy="808589"/>
          </a:xfrm>
        </p:spPr>
        <p:txBody>
          <a:bodyPr lIns="101600" tIns="38100" rIns="76200" bIns="38100">
            <a:noAutofit/>
          </a:bodyPr>
          <a:lstStyle>
            <a:lvl1pPr marL="0" indent="0" eaLnBrk="1" fontAlgn="auto" latinLnBrk="0" hangingPunct="1">
              <a:buNone/>
              <a:defRPr kumimoji="0" lang="zh-CN" altLang="en-US" sz="1200" b="0" i="0" u="none" strike="noStrike" kern="1200" cap="none" spc="150" normalizeH="0" baseline="0" noProof="1">
                <a:solidFill>
                  <a:schemeClr val="tx1"/>
                </a:solidFill>
                <a:uFillTx/>
                <a:latin typeface="+mn-lt"/>
                <a:ea typeface="+mn-ea"/>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a:xfrm>
            <a:off x="659807" y="4762963"/>
            <a:ext cx="2025000" cy="237629"/>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24040"/>
            <a:ext cx="8139178" cy="48606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502448" y="972120"/>
            <a:ext cx="3962432" cy="3780467"/>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679158" y="972120"/>
            <a:ext cx="3962432" cy="3780467"/>
          </a:xfrm>
        </p:spPr>
        <p:txBody>
          <a:bodyPr>
            <a:noAutofit/>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a:xfrm>
            <a:off x="659807" y="4762963"/>
            <a:ext cx="2025000" cy="237629"/>
          </a:xfrm>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24040"/>
            <a:ext cx="8139178" cy="48606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502448" y="972120"/>
            <a:ext cx="3962432" cy="285788"/>
          </a:xfrm>
        </p:spPr>
        <p:txBody>
          <a:bodyPr lIns="101600" tIns="38100" rIns="76200" bIns="38100" anchor="t" anchorCtr="0">
            <a:no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solidFill>
                <a:uFillTx/>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502444" y="1341948"/>
            <a:ext cx="3962400" cy="3414597"/>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972120"/>
            <a:ext cx="3962432" cy="285788"/>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solidFill>
                <a:uFillTx/>
                <a:latin typeface="+mn-lt"/>
                <a:ea typeface="+mn-ea"/>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341948"/>
            <a:ext cx="3962432" cy="3414597"/>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a:xfrm>
            <a:off x="659807" y="4762963"/>
            <a:ext cx="2025000" cy="237629"/>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24040"/>
            <a:ext cx="8139178" cy="48606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a:xfrm>
            <a:off x="659807" y="4762963"/>
            <a:ext cx="2025000" cy="237629"/>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6457950" y="4762963"/>
            <a:ext cx="2025000" cy="237629"/>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628650" y="1369458"/>
            <a:ext cx="3886200" cy="326407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4629150" y="1369458"/>
            <a:ext cx="3886200" cy="326407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A902FDF-C853-477D-9522-02EAD957373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4505C3A-49C3-4BAD-A85F-270B5395656E}"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4762963"/>
            <a:ext cx="2025000" cy="237629"/>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4762963"/>
            <a:ext cx="2970000" cy="237629"/>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6457950" y="4762963"/>
            <a:ext cx="2025000" cy="237629"/>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502448" y="972120"/>
            <a:ext cx="3962432" cy="378046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679194" y="972120"/>
            <a:ext cx="3962432" cy="378046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a:xfrm>
            <a:off x="659807" y="4762963"/>
            <a:ext cx="2025000" cy="237629"/>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3087000" y="4762963"/>
            <a:ext cx="2970000" cy="237629"/>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6457950" y="4762963"/>
            <a:ext cx="2025000" cy="237629"/>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502412" y="324040"/>
            <a:ext cx="8139178" cy="486060"/>
          </a:xfrm>
        </p:spPr>
        <p:txBody>
          <a:bodyPr/>
          <a:lstStyle/>
          <a:p>
            <a:r>
              <a:rPr lang="zh-CN" altLang="en-US"/>
              <a:t>单击此处编辑母版标题样式</a:t>
            </a:r>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928351" y="714469"/>
            <a:ext cx="713238" cy="4042179"/>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59807" y="4762963"/>
            <a:ext cx="2025000" cy="237629"/>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59807" y="4762963"/>
            <a:ext cx="2025000" cy="237629"/>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502448" y="714469"/>
            <a:ext cx="8139178" cy="378046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59807" y="4762963"/>
            <a:ext cx="2025000" cy="237629"/>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502412" y="1941450"/>
            <a:ext cx="8139178" cy="674459"/>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405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92"/>
            <a:ext cx="7886700" cy="994346"/>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9841" y="1261093"/>
            <a:ext cx="3868340" cy="61804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629841" y="1879135"/>
            <a:ext cx="3868340" cy="276392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4629150" y="1261093"/>
            <a:ext cx="3887391" cy="61804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4629150" y="1879135"/>
            <a:ext cx="3887391" cy="276392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A902FDF-C853-477D-9522-02EAD957373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4505C3A-49C3-4BAD-A85F-270B5395656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A902FDF-C853-477D-9522-02EAD957373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4505C3A-49C3-4BAD-A85F-270B5395656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A902FDF-C853-477D-9522-02EAD957373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505C3A-49C3-4BAD-A85F-270B5395656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2949178" cy="120036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3887391" y="740698"/>
            <a:ext cx="4629150" cy="365585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629841" y="1543320"/>
            <a:ext cx="2949178" cy="28591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8035" indent="0">
              <a:buNone/>
              <a:defRPr sz="750"/>
            </a:lvl7pPr>
            <a:lvl8pPr marL="2400935" indent="0">
              <a:buNone/>
              <a:defRPr sz="750"/>
            </a:lvl8pPr>
            <a:lvl9pPr marL="2743835" indent="0">
              <a:buNone/>
              <a:defRPr sz="75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A902FDF-C853-477D-9522-02EAD957373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4505C3A-49C3-4BAD-A85F-270B5395656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2949178" cy="120036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740698"/>
            <a:ext cx="4629150" cy="36558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endParaRPr lang="zh-CN" altLang="en-US"/>
          </a:p>
        </p:txBody>
      </p:sp>
      <p:sp>
        <p:nvSpPr>
          <p:cNvPr id="4" name="文本占位符 3"/>
          <p:cNvSpPr>
            <a:spLocks noGrp="1"/>
          </p:cNvSpPr>
          <p:nvPr>
            <p:ph type="body" sz="half" idx="2" hasCustomPrompt="1"/>
          </p:nvPr>
        </p:nvSpPr>
        <p:spPr>
          <a:xfrm>
            <a:off x="629841" y="1543320"/>
            <a:ext cx="2949178" cy="28591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8035" indent="0">
              <a:buNone/>
              <a:defRPr sz="750"/>
            </a:lvl7pPr>
            <a:lvl8pPr marL="2400935" indent="0">
              <a:buNone/>
              <a:defRPr sz="750"/>
            </a:lvl8pPr>
            <a:lvl9pPr marL="2743835" indent="0">
              <a:buNone/>
              <a:defRPr sz="75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A902FDF-C853-477D-9522-02EAD957373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4505C3A-49C3-4BAD-A85F-270B5395656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1.jpeg"/><Relationship Id="rId12" Type="http://schemas.openxmlformats.org/officeDocument/2006/relationships/tags" Target="../tags/tag56.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4" Type="http://schemas.openxmlformats.org/officeDocument/2006/relationships/theme" Target="../theme/theme3.xml"/><Relationship Id="rId13" Type="http://schemas.openxmlformats.org/officeDocument/2006/relationships/image" Target="../media/image2.jpeg"/><Relationship Id="rId12" Type="http://schemas.openxmlformats.org/officeDocument/2006/relationships/tags" Target="../tags/tag112.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4" Type="http://schemas.openxmlformats.org/officeDocument/2006/relationships/theme" Target="../theme/theme4.xml"/><Relationship Id="rId13" Type="http://schemas.openxmlformats.org/officeDocument/2006/relationships/image" Target="../media/image1.jpeg"/><Relationship Id="rId12" Type="http://schemas.openxmlformats.org/officeDocument/2006/relationships/tags" Target="../tags/tag168.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92"/>
            <a:ext cx="7886700" cy="994346"/>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458"/>
            <a:ext cx="7886700" cy="3264074"/>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8096"/>
            <a:ext cx="2057400" cy="273892"/>
          </a:xfrm>
          <a:prstGeom prst="rect">
            <a:avLst/>
          </a:prstGeom>
        </p:spPr>
        <p:txBody>
          <a:bodyPr vert="horz" lIns="91440" tIns="45720" rIns="91440" bIns="45720" rtlCol="0" anchor="ctr"/>
          <a:lstStyle>
            <a:lvl1pPr algn="l">
              <a:defRPr sz="900">
                <a:solidFill>
                  <a:schemeClr val="tx1">
                    <a:tint val="75000"/>
                  </a:schemeClr>
                </a:solidFill>
                <a:latin typeface="微软雅黑" panose="020B0503020204020204" pitchFamily="34" charset="-122"/>
                <a:ea typeface="微软雅黑" panose="020B0503020204020204" pitchFamily="34" charset="-122"/>
              </a:defRPr>
            </a:lvl1pPr>
          </a:lstStyle>
          <a:p>
            <a:fld id="{9A902FDF-C853-477D-9522-02EAD9573738}" type="datetimeFigureOut">
              <a:rPr lang="zh-CN" altLang="en-US" smtClean="0"/>
            </a:fld>
            <a:endParaRPr lang="zh-CN" altLang="en-US"/>
          </a:p>
        </p:txBody>
      </p:sp>
      <p:sp>
        <p:nvSpPr>
          <p:cNvPr id="5" name="页脚占位符 4"/>
          <p:cNvSpPr>
            <a:spLocks noGrp="1"/>
          </p:cNvSpPr>
          <p:nvPr>
            <p:ph type="ftr" sz="quarter" idx="3"/>
          </p:nvPr>
        </p:nvSpPr>
        <p:spPr>
          <a:xfrm>
            <a:off x="3028950" y="4768096"/>
            <a:ext cx="3086100" cy="273892"/>
          </a:xfrm>
          <a:prstGeom prst="rect">
            <a:avLst/>
          </a:prstGeom>
        </p:spPr>
        <p:txBody>
          <a:bodyPr vert="horz" lIns="91440" tIns="45720" rIns="91440" bIns="45720" rtlCol="0" anchor="ctr"/>
          <a:lstStyle>
            <a:lvl1pPr algn="ctr">
              <a:defRPr sz="9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a:p>
        </p:txBody>
      </p:sp>
      <p:sp>
        <p:nvSpPr>
          <p:cNvPr id="6" name="灯片编号占位符 5"/>
          <p:cNvSpPr>
            <a:spLocks noGrp="1"/>
          </p:cNvSpPr>
          <p:nvPr>
            <p:ph type="sldNum" sz="quarter" idx="4"/>
          </p:nvPr>
        </p:nvSpPr>
        <p:spPr>
          <a:xfrm>
            <a:off x="6457950" y="4768096"/>
            <a:ext cx="2057400" cy="273892"/>
          </a:xfrm>
          <a:prstGeom prst="rect">
            <a:avLst/>
          </a:prstGeom>
        </p:spPr>
        <p:txBody>
          <a:bodyPr vert="horz" lIns="91440" tIns="45720" rIns="91440" bIns="45720" rtlCol="0" anchor="ctr"/>
          <a:lstStyle>
            <a:lvl1pPr algn="r">
              <a:defRPr sz="900">
                <a:solidFill>
                  <a:schemeClr val="tx1">
                    <a:tint val="75000"/>
                  </a:schemeClr>
                </a:solidFill>
                <a:latin typeface="微软雅黑" panose="020B0503020204020204" pitchFamily="34" charset="-122"/>
                <a:ea typeface="微软雅黑" panose="020B0503020204020204" pitchFamily="34" charset="-122"/>
              </a:defRPr>
            </a:lvl1pPr>
          </a:lstStyle>
          <a:p>
            <a:fld id="{E4505C3A-49C3-4BAD-A85F-270B5395656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微软雅黑" panose="020B0503020204020204" pitchFamily="34" charset="-122"/>
          <a:ea typeface="微软雅黑" panose="020B0503020204020204" pitchFamily="34"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微软雅黑" panose="020B0503020204020204" pitchFamily="34" charset="-122"/>
          <a:ea typeface="微软雅黑" panose="020B0503020204020204" pitchFamily="34"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软雅黑" panose="020B0503020204020204" pitchFamily="34" charset="-122"/>
          <a:ea typeface="微软雅黑" panose="020B0503020204020204" pitchFamily="34"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软雅黑" panose="020B0503020204020204" pitchFamily="34" charset="-122"/>
          <a:ea typeface="微软雅黑" panose="020B0503020204020204" pitchFamily="34" charset="-122"/>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07" name="图片 10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35"/>
            <a:ext cx="9144000" cy="5143500"/>
          </a:xfrm>
          <a:prstGeom prst="rect">
            <a:avLst/>
          </a:prstGeom>
        </p:spPr>
      </p:pic>
      <p:sp>
        <p:nvSpPr>
          <p:cNvPr id="108" name="矩形 107"/>
          <p:cNvSpPr/>
          <p:nvPr userDrawn="1"/>
        </p:nvSpPr>
        <p:spPr>
          <a:xfrm>
            <a:off x="207010" y="226695"/>
            <a:ext cx="8730615" cy="4687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noFill/>
        <a:effectLst/>
      </p:bgPr>
    </p:bg>
    <p:spTree>
      <p:nvGrpSpPr>
        <p:cNvPr id="1" name=""/>
        <p:cNvGrpSpPr/>
        <p:nvPr/>
      </p:nvGrpSpPr>
      <p:grpSpPr>
        <a:xfrm>
          <a:off x="0" y="0"/>
          <a:ext cx="0" cy="0"/>
          <a:chOff x="0" y="0"/>
          <a:chExt cx="0" cy="0"/>
        </a:xfrm>
      </p:grpSpPr>
      <p:sp>
        <p:nvSpPr>
          <p:cNvPr id="7"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9" name="图片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271" y="-2090"/>
            <a:ext cx="9152001" cy="5148000"/>
          </a:xfrm>
          <a:prstGeom prst="rect">
            <a:avLst/>
          </a:prstGeom>
        </p:spPr>
      </p:pic>
      <p:sp>
        <p:nvSpPr>
          <p:cNvPr id="23" name="矩形 22"/>
          <p:cNvSpPr/>
          <p:nvPr userDrawn="1"/>
        </p:nvSpPr>
        <p:spPr>
          <a:xfrm>
            <a:off x="591503" y="458131"/>
            <a:ext cx="7972425" cy="4277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7655B"/>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noFill/>
        <a:effectLst/>
      </p:bgPr>
    </p:bg>
    <p:spTree>
      <p:nvGrpSpPr>
        <p:cNvPr id="1" name=""/>
        <p:cNvGrpSpPr/>
        <p:nvPr/>
      </p:nvGrpSpPr>
      <p:grpSpPr>
        <a:xfrm>
          <a:off x="0" y="0"/>
          <a:ext cx="0" cy="0"/>
          <a:chOff x="0" y="0"/>
          <a:chExt cx="0" cy="0"/>
        </a:xfrm>
      </p:grpSpPr>
      <p:sp>
        <p:nvSpPr>
          <p:cNvPr id="7"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450"/>
            <a:ext cx="9144000" cy="5143500"/>
          </a:xfrm>
          <a:prstGeom prst="rect">
            <a:avLst/>
          </a:prstGeom>
        </p:spPr>
      </p:pic>
      <p:sp>
        <p:nvSpPr>
          <p:cNvPr id="18" name="矩形 17"/>
          <p:cNvSpPr/>
          <p:nvPr userDrawn="1"/>
        </p:nvSpPr>
        <p:spPr>
          <a:xfrm>
            <a:off x="585788" y="458131"/>
            <a:ext cx="7972425" cy="4277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17" name="iṩļíďê"/>
          <p:cNvSpPr/>
          <p:nvPr userDrawn="1"/>
        </p:nvSpPr>
        <p:spPr>
          <a:xfrm>
            <a:off x="566420" y="1819275"/>
            <a:ext cx="5693410" cy="1306195"/>
          </a:xfrm>
          <a:prstGeom prst="rect">
            <a:avLst/>
          </a:prstGeom>
          <a:solidFill>
            <a:srgbClr val="03052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a:latin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9.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tags" Target="../tags/tag16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7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tags" Target="../tags/tag17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7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9" Type="http://schemas.openxmlformats.org/officeDocument/2006/relationships/image" Target="../media/image13.jpeg"/><Relationship Id="rId8" Type="http://schemas.openxmlformats.org/officeDocument/2006/relationships/image" Target="../media/image12.jpeg"/><Relationship Id="rId7" Type="http://schemas.openxmlformats.org/officeDocument/2006/relationships/image" Target="../media/image11.jpeg"/><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5" Type="http://schemas.openxmlformats.org/officeDocument/2006/relationships/notesSlide" Target="../notesSlides/notesSlide3.xml"/><Relationship Id="rId14" Type="http://schemas.openxmlformats.org/officeDocument/2006/relationships/slideLayout" Target="../slideLayouts/slideLayout18.xml"/><Relationship Id="rId13" Type="http://schemas.openxmlformats.org/officeDocument/2006/relationships/image" Target="../media/image17.jpeg"/><Relationship Id="rId12" Type="http://schemas.openxmlformats.org/officeDocument/2006/relationships/image" Target="../media/image16.jpeg"/><Relationship Id="rId11" Type="http://schemas.openxmlformats.org/officeDocument/2006/relationships/image" Target="../media/image15.jpeg"/><Relationship Id="rId10" Type="http://schemas.openxmlformats.org/officeDocument/2006/relationships/image" Target="../media/image14.jpe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890395" y="2267585"/>
            <a:ext cx="5374640" cy="1066800"/>
            <a:chOff x="3082" y="3571"/>
            <a:chExt cx="8464" cy="1680"/>
          </a:xfrm>
        </p:grpSpPr>
        <p:grpSp>
          <p:nvGrpSpPr>
            <p:cNvPr id="10" name="组合 9"/>
            <p:cNvGrpSpPr/>
            <p:nvPr/>
          </p:nvGrpSpPr>
          <p:grpSpPr>
            <a:xfrm>
              <a:off x="3455" y="3571"/>
              <a:ext cx="7718" cy="1680"/>
              <a:chOff x="3455" y="3571"/>
              <a:chExt cx="7478" cy="1680"/>
            </a:xfrm>
          </p:grpSpPr>
          <p:sp>
            <p:nvSpPr>
              <p:cNvPr id="6" name="矩形 5"/>
              <p:cNvSpPr/>
              <p:nvPr/>
            </p:nvSpPr>
            <p:spPr>
              <a:xfrm>
                <a:off x="3455" y="3571"/>
                <a:ext cx="7478" cy="840"/>
              </a:xfrm>
              <a:prstGeom prst="rect">
                <a:avLst/>
              </a:prstGeom>
              <a:solidFill>
                <a:srgbClr val="258C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7655B"/>
                  </a:solidFill>
                  <a:latin typeface="微软雅黑" panose="020B0503020204020204" pitchFamily="34" charset="-122"/>
                  <a:ea typeface="微软雅黑" panose="020B0503020204020204" pitchFamily="34" charset="-122"/>
                </a:endParaRPr>
              </a:p>
            </p:txBody>
          </p:sp>
          <p:sp>
            <p:nvSpPr>
              <p:cNvPr id="7" name="矩形 6"/>
              <p:cNvSpPr/>
              <p:nvPr/>
            </p:nvSpPr>
            <p:spPr>
              <a:xfrm>
                <a:off x="3455" y="4411"/>
                <a:ext cx="7478" cy="840"/>
              </a:xfrm>
              <a:prstGeom prst="rect">
                <a:avLst/>
              </a:prstGeom>
              <a:solidFill>
                <a:srgbClr val="287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7655B"/>
                  </a:solidFill>
                  <a:latin typeface="微软雅黑" panose="020B0503020204020204" pitchFamily="34" charset="-122"/>
                  <a:ea typeface="微软雅黑" panose="020B0503020204020204" pitchFamily="34" charset="-122"/>
                </a:endParaRPr>
              </a:p>
            </p:txBody>
          </p:sp>
        </p:grpSp>
        <p:sp>
          <p:nvSpPr>
            <p:cNvPr id="14" name="文本框 13"/>
            <p:cNvSpPr txBox="1"/>
            <p:nvPr/>
          </p:nvSpPr>
          <p:spPr>
            <a:xfrm>
              <a:off x="3082" y="3710"/>
              <a:ext cx="8464" cy="1307"/>
            </a:xfrm>
            <a:prstGeom prst="rect">
              <a:avLst/>
            </a:prstGeom>
            <a:noFill/>
          </p:spPr>
          <p:txBody>
            <a:bodyPr wrap="square" rtlCol="0">
              <a:spAutoFit/>
            </a:bodyPr>
            <a:lstStyle/>
            <a:p>
              <a:pPr algn="ctr" fontAlgn="auto">
                <a:lnSpc>
                  <a:spcPct val="100000"/>
                </a:lnSpc>
              </a:pPr>
              <a:r>
                <a:rPr lang="zh-CN" altLang="en-US" sz="4800" b="1" spc="300" dirty="0">
                  <a:solidFill>
                    <a:schemeClr val="bg1"/>
                  </a:solidFill>
                  <a:latin typeface="微软雅黑" panose="020B0503020204020204" pitchFamily="34" charset="-122"/>
                  <a:ea typeface="微软雅黑" panose="020B0503020204020204" pitchFamily="34" charset="-122"/>
                  <a:cs typeface="经典综艺体简" panose="02010609000101010101" pitchFamily="49" charset="-122"/>
                </a:rPr>
                <a:t>辐射危害与防护</a:t>
              </a:r>
              <a:endParaRPr lang="zh-CN" altLang="en-US" sz="4800" b="1" spc="300" dirty="0">
                <a:solidFill>
                  <a:schemeClr val="bg1"/>
                </a:solidFill>
                <a:latin typeface="微软雅黑" panose="020B0503020204020204" pitchFamily="34" charset="-122"/>
                <a:ea typeface="微软雅黑" panose="020B0503020204020204" pitchFamily="34" charset="-122"/>
                <a:cs typeface="经典综艺体简" panose="02010609000101010101" pitchFamily="49" charset="-122"/>
              </a:endParaRPr>
            </a:p>
          </p:txBody>
        </p:sp>
      </p:grpSp>
      <p:pic>
        <p:nvPicPr>
          <p:cNvPr id="2" name="图片 1" descr="a 头"/>
          <p:cNvPicPr>
            <a:picLocks noChangeAspect="1"/>
          </p:cNvPicPr>
          <p:nvPr/>
        </p:nvPicPr>
        <p:blipFill>
          <a:blip r:embed="rId1"/>
          <a:stretch>
            <a:fillRect/>
          </a:stretch>
        </p:blipFill>
        <p:spPr>
          <a:xfrm>
            <a:off x="5992495" y="3396615"/>
            <a:ext cx="2545080" cy="13201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íšḷîḓe"/>
          <p:cNvSpPr/>
          <p:nvPr/>
        </p:nvSpPr>
        <p:spPr>
          <a:xfrm>
            <a:off x="596900" y="1765935"/>
            <a:ext cx="2413635" cy="1776095"/>
          </a:xfrm>
          <a:prstGeom prst="rect">
            <a:avLst/>
          </a:prstGeom>
          <a:solidFill>
            <a:srgbClr val="7AC0C4"/>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endParaRPr>
          </a:p>
        </p:txBody>
      </p:sp>
      <p:sp>
        <p:nvSpPr>
          <p:cNvPr id="6" name="文本框 5"/>
          <p:cNvSpPr txBox="1"/>
          <p:nvPr/>
        </p:nvSpPr>
        <p:spPr>
          <a:xfrm>
            <a:off x="753745" y="1891030"/>
            <a:ext cx="2082800" cy="1337945"/>
          </a:xfrm>
          <a:prstGeom prst="rect">
            <a:avLst/>
          </a:prstGeom>
          <a:noFill/>
        </p:spPr>
        <p:txBody>
          <a:bodyPr wrap="square" rtlCol="0" anchor="t">
            <a:spAutoFit/>
          </a:bodyPr>
          <a:lstStyle/>
          <a:p>
            <a:pPr indent="0" algn="l" fontAlgn="auto" hangingPunct="0">
              <a:lnSpc>
                <a:spcPct val="150000"/>
              </a:lnSpc>
              <a:spcBef>
                <a:spcPts val="0"/>
              </a:spcBef>
              <a:buSzPct val="110000"/>
              <a:buNone/>
            </a:pPr>
            <a:r>
              <a:rPr lang="zh-CN" altLang="en-US" b="1" dirty="0">
                <a:solidFill>
                  <a:schemeClr val="bg1"/>
                </a:solidFill>
                <a:latin typeface="微软雅黑" panose="020B0503020204020204" pitchFamily="34" charset="-122"/>
                <a:ea typeface="微软雅黑" panose="020B0503020204020204" pitchFamily="34" charset="-122"/>
                <a:sym typeface="+mn-ea"/>
              </a:rPr>
              <a:t>辐射对人体的效应是由于单位细胞受到损伤所致。</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3" name="组合 2"/>
          <p:cNvGrpSpPr/>
          <p:nvPr/>
        </p:nvGrpSpPr>
        <p:grpSpPr>
          <a:xfrm>
            <a:off x="3242310" y="385445"/>
            <a:ext cx="2665730" cy="398780"/>
            <a:chOff x="5106" y="607"/>
            <a:chExt cx="4198" cy="628"/>
          </a:xfrm>
        </p:grpSpPr>
        <p:sp>
          <p:nvSpPr>
            <p:cNvPr id="4" name="矩形 3"/>
            <p:cNvSpPr/>
            <p:nvPr/>
          </p:nvSpPr>
          <p:spPr>
            <a:xfrm>
              <a:off x="5106" y="658"/>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矩形 9"/>
            <p:cNvSpPr/>
            <p:nvPr/>
          </p:nvSpPr>
          <p:spPr>
            <a:xfrm>
              <a:off x="9248" y="657"/>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 name="文本框 11"/>
            <p:cNvSpPr txBox="1"/>
            <p:nvPr/>
          </p:nvSpPr>
          <p:spPr>
            <a:xfrm>
              <a:off x="5257" y="607"/>
              <a:ext cx="3888" cy="628"/>
            </a:xfrm>
            <a:prstGeom prst="rect">
              <a:avLst/>
            </a:prstGeom>
            <a:noFill/>
          </p:spPr>
          <p:txBody>
            <a:bodyPr wrap="none" rtlCol="0" anchor="t">
              <a:spAutoFit/>
            </a:bodyPr>
            <a:lstStyle/>
            <a:p>
              <a:pPr algn="l" eaLnBrk="1" hangingPunct="1"/>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电离辐射的生物危害</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grpSp>
      <p:sp>
        <p:nvSpPr>
          <p:cNvPr id="5" name="文本框 4"/>
          <p:cNvSpPr txBox="1"/>
          <p:nvPr/>
        </p:nvSpPr>
        <p:spPr>
          <a:xfrm>
            <a:off x="4324985" y="3612515"/>
            <a:ext cx="3847465" cy="922020"/>
          </a:xfrm>
          <a:prstGeom prst="rect">
            <a:avLst/>
          </a:prstGeom>
          <a:noFill/>
        </p:spPr>
        <p:txBody>
          <a:bodyPr wrap="square" rtlCol="0" anchor="t">
            <a:spAutoFit/>
          </a:bodyPr>
          <a:lstStyle/>
          <a:p>
            <a:pPr marL="0" lvl="1" algn="just" hangingPunct="0">
              <a:spcBef>
                <a:spcPts val="0"/>
              </a:spcBef>
              <a:spcAft>
                <a:spcPts val="1000"/>
              </a:spcAft>
              <a:buSzPct val="110000"/>
            </a:pP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在人体内，这些变化能显示出临床症状，如放射性病、白内障或在以后出现的癌。 </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7" name="î$liḋe"/>
          <p:cNvGrpSpPr/>
          <p:nvPr/>
        </p:nvGrpSpPr>
        <p:grpSpPr>
          <a:xfrm>
            <a:off x="3619500" y="1332865"/>
            <a:ext cx="667385" cy="2860040"/>
            <a:chOff x="6334041" y="1776327"/>
            <a:chExt cx="889806" cy="3813807"/>
          </a:xfrm>
        </p:grpSpPr>
        <p:sp>
          <p:nvSpPr>
            <p:cNvPr id="2" name="îšlîḍé"/>
            <p:cNvSpPr/>
            <p:nvPr/>
          </p:nvSpPr>
          <p:spPr>
            <a:xfrm>
              <a:off x="6334041" y="3236127"/>
              <a:ext cx="889806" cy="889802"/>
            </a:xfrm>
            <a:prstGeom prst="roundRect">
              <a:avLst>
                <a:gd name="adj" fmla="val 15000"/>
              </a:avLst>
            </a:prstGeom>
            <a:solidFill>
              <a:srgbClr val="7AC0C4"/>
            </a:solidFill>
            <a:ln w="12700" cap="flat">
              <a:noFill/>
              <a:miter lim="400000"/>
            </a:ln>
            <a:effectLst/>
          </p:spPr>
          <p:txBody>
            <a:bodyPr wrap="square" lIns="91440" tIns="45720" rIns="91440" bIns="45720" numCol="1" anchor="ctr">
              <a:normAutofit/>
            </a:bodyPr>
            <a:lstStyle/>
            <a:p>
              <a:pPr lvl="0">
                <a:defRPr sz="3200"/>
              </a:pPr>
              <a:endParaRPr sz="1600"/>
            </a:p>
          </p:txBody>
        </p:sp>
        <p:sp>
          <p:nvSpPr>
            <p:cNvPr id="7" name="íSlîďe"/>
            <p:cNvSpPr/>
            <p:nvPr/>
          </p:nvSpPr>
          <p:spPr>
            <a:xfrm>
              <a:off x="6500668" y="3375057"/>
              <a:ext cx="585359" cy="594627"/>
            </a:xfrm>
            <a:custGeom>
              <a:avLst/>
              <a:gdLst>
                <a:gd name="connsiteX0" fmla="*/ 149604 w 577154"/>
                <a:gd name="connsiteY0" fmla="*/ 536234 h 586292"/>
                <a:gd name="connsiteX1" fmla="*/ 214914 w 577154"/>
                <a:gd name="connsiteY1" fmla="*/ 562021 h 586292"/>
                <a:gd name="connsiteX2" fmla="*/ 211877 w 577154"/>
                <a:gd name="connsiteY2" fmla="*/ 559746 h 586292"/>
                <a:gd name="connsiteX3" fmla="*/ 202004 w 577154"/>
                <a:gd name="connsiteY3" fmla="*/ 554437 h 586292"/>
                <a:gd name="connsiteX4" fmla="*/ 196688 w 577154"/>
                <a:gd name="connsiteY4" fmla="*/ 551403 h 586292"/>
                <a:gd name="connsiteX5" fmla="*/ 184537 w 577154"/>
                <a:gd name="connsiteY5" fmla="*/ 543818 h 586292"/>
                <a:gd name="connsiteX6" fmla="*/ 177702 w 577154"/>
                <a:gd name="connsiteY6" fmla="*/ 538509 h 586292"/>
                <a:gd name="connsiteX7" fmla="*/ 173905 w 577154"/>
                <a:gd name="connsiteY7" fmla="*/ 536234 h 586292"/>
                <a:gd name="connsiteX8" fmla="*/ 299943 w 577154"/>
                <a:gd name="connsiteY8" fmla="*/ 499816 h 586292"/>
                <a:gd name="connsiteX9" fmla="*/ 318939 w 577154"/>
                <a:gd name="connsiteY9" fmla="*/ 500576 h 586292"/>
                <a:gd name="connsiteX10" fmla="*/ 329576 w 577154"/>
                <a:gd name="connsiteY10" fmla="*/ 511222 h 586292"/>
                <a:gd name="connsiteX11" fmla="*/ 319698 w 577154"/>
                <a:gd name="connsiteY11" fmla="*/ 521108 h 586292"/>
                <a:gd name="connsiteX12" fmla="*/ 318939 w 577154"/>
                <a:gd name="connsiteY12" fmla="*/ 521108 h 586292"/>
                <a:gd name="connsiteX13" fmla="*/ 297663 w 577154"/>
                <a:gd name="connsiteY13" fmla="*/ 519587 h 586292"/>
                <a:gd name="connsiteX14" fmla="*/ 288545 w 577154"/>
                <a:gd name="connsiteY14" fmla="*/ 508941 h 586292"/>
                <a:gd name="connsiteX15" fmla="*/ 299943 w 577154"/>
                <a:gd name="connsiteY15" fmla="*/ 499816 h 586292"/>
                <a:gd name="connsiteX16" fmla="*/ 88851 w 577154"/>
                <a:gd name="connsiteY16" fmla="*/ 485417 h 586292"/>
                <a:gd name="connsiteX17" fmla="*/ 119987 w 577154"/>
                <a:gd name="connsiteY17" fmla="*/ 515755 h 586292"/>
                <a:gd name="connsiteX18" fmla="*/ 150364 w 577154"/>
                <a:gd name="connsiteY18" fmla="*/ 515755 h 586292"/>
                <a:gd name="connsiteX19" fmla="*/ 148085 w 577154"/>
                <a:gd name="connsiteY19" fmla="*/ 513480 h 586292"/>
                <a:gd name="connsiteX20" fmla="*/ 142010 w 577154"/>
                <a:gd name="connsiteY20" fmla="*/ 507412 h 586292"/>
                <a:gd name="connsiteX21" fmla="*/ 136694 w 577154"/>
                <a:gd name="connsiteY21" fmla="*/ 501344 h 586292"/>
                <a:gd name="connsiteX22" fmla="*/ 127581 w 577154"/>
                <a:gd name="connsiteY22" fmla="*/ 489967 h 586292"/>
                <a:gd name="connsiteX23" fmla="*/ 123784 w 577154"/>
                <a:gd name="connsiteY23" fmla="*/ 485417 h 586292"/>
                <a:gd name="connsiteX24" fmla="*/ 399912 w 577154"/>
                <a:gd name="connsiteY24" fmla="*/ 482256 h 586292"/>
                <a:gd name="connsiteX25" fmla="*/ 405611 w 577154"/>
                <a:gd name="connsiteY25" fmla="*/ 486996 h 586292"/>
                <a:gd name="connsiteX26" fmla="*/ 401812 w 577154"/>
                <a:gd name="connsiteY26" fmla="*/ 500648 h 586292"/>
                <a:gd name="connsiteX27" fmla="*/ 382056 w 577154"/>
                <a:gd name="connsiteY27" fmla="*/ 509750 h 586292"/>
                <a:gd name="connsiteX28" fmla="*/ 378257 w 577154"/>
                <a:gd name="connsiteY28" fmla="*/ 510508 h 586292"/>
                <a:gd name="connsiteX29" fmla="*/ 369139 w 577154"/>
                <a:gd name="connsiteY29" fmla="*/ 503682 h 586292"/>
                <a:gd name="connsiteX30" fmla="*/ 375217 w 577154"/>
                <a:gd name="connsiteY30" fmla="*/ 490789 h 586292"/>
                <a:gd name="connsiteX31" fmla="*/ 391934 w 577154"/>
                <a:gd name="connsiteY31" fmla="*/ 483204 h 586292"/>
                <a:gd name="connsiteX32" fmla="*/ 399912 w 577154"/>
                <a:gd name="connsiteY32" fmla="*/ 482256 h 586292"/>
                <a:gd name="connsiteX33" fmla="*/ 229351 w 577154"/>
                <a:gd name="connsiteY33" fmla="*/ 474063 h 586292"/>
                <a:gd name="connsiteX34" fmla="*/ 246091 w 577154"/>
                <a:gd name="connsiteY34" fmla="*/ 483157 h 586292"/>
                <a:gd name="connsiteX35" fmla="*/ 250656 w 577154"/>
                <a:gd name="connsiteY35" fmla="*/ 496797 h 586292"/>
                <a:gd name="connsiteX36" fmla="*/ 241525 w 577154"/>
                <a:gd name="connsiteY36" fmla="*/ 502101 h 586292"/>
                <a:gd name="connsiteX37" fmla="*/ 236960 w 577154"/>
                <a:gd name="connsiteY37" fmla="*/ 501343 h 586292"/>
                <a:gd name="connsiteX38" fmla="*/ 218698 w 577154"/>
                <a:gd name="connsiteY38" fmla="*/ 490735 h 586292"/>
                <a:gd name="connsiteX39" fmla="*/ 215654 w 577154"/>
                <a:gd name="connsiteY39" fmla="*/ 477094 h 586292"/>
                <a:gd name="connsiteX40" fmla="*/ 229351 w 577154"/>
                <a:gd name="connsiteY40" fmla="*/ 474063 h 586292"/>
                <a:gd name="connsiteX41" fmla="*/ 464745 w 577154"/>
                <a:gd name="connsiteY41" fmla="*/ 433889 h 586292"/>
                <a:gd name="connsiteX42" fmla="*/ 466262 w 577154"/>
                <a:gd name="connsiteY42" fmla="*/ 447550 h 586292"/>
                <a:gd name="connsiteX43" fmla="*/ 451842 w 577154"/>
                <a:gd name="connsiteY43" fmla="*/ 463488 h 586292"/>
                <a:gd name="connsiteX44" fmla="*/ 445012 w 577154"/>
                <a:gd name="connsiteY44" fmla="*/ 466524 h 586292"/>
                <a:gd name="connsiteX45" fmla="*/ 438181 w 577154"/>
                <a:gd name="connsiteY45" fmla="*/ 463488 h 586292"/>
                <a:gd name="connsiteX46" fmla="*/ 438181 w 577154"/>
                <a:gd name="connsiteY46" fmla="*/ 449068 h 586292"/>
                <a:gd name="connsiteX47" fmla="*/ 450324 w 577154"/>
                <a:gd name="connsiteY47" fmla="*/ 435407 h 586292"/>
                <a:gd name="connsiteX48" fmla="*/ 464745 w 577154"/>
                <a:gd name="connsiteY48" fmla="*/ 433889 h 586292"/>
                <a:gd name="connsiteX49" fmla="*/ 49362 w 577154"/>
                <a:gd name="connsiteY49" fmla="*/ 424740 h 586292"/>
                <a:gd name="connsiteX50" fmla="*/ 73663 w 577154"/>
                <a:gd name="connsiteY50" fmla="*/ 464938 h 586292"/>
                <a:gd name="connsiteX51" fmla="*/ 109355 w 577154"/>
                <a:gd name="connsiteY51" fmla="*/ 464938 h 586292"/>
                <a:gd name="connsiteX52" fmla="*/ 104039 w 577154"/>
                <a:gd name="connsiteY52" fmla="*/ 456595 h 586292"/>
                <a:gd name="connsiteX53" fmla="*/ 101761 w 577154"/>
                <a:gd name="connsiteY53" fmla="*/ 452044 h 586292"/>
                <a:gd name="connsiteX54" fmla="*/ 94926 w 577154"/>
                <a:gd name="connsiteY54" fmla="*/ 439909 h 586292"/>
                <a:gd name="connsiteX55" fmla="*/ 92648 w 577154"/>
                <a:gd name="connsiteY55" fmla="*/ 435358 h 586292"/>
                <a:gd name="connsiteX56" fmla="*/ 88092 w 577154"/>
                <a:gd name="connsiteY56" fmla="*/ 424740 h 586292"/>
                <a:gd name="connsiteX57" fmla="*/ 161771 w 577154"/>
                <a:gd name="connsiteY57" fmla="*/ 417898 h 586292"/>
                <a:gd name="connsiteX58" fmla="*/ 176164 w 577154"/>
                <a:gd name="connsiteY58" fmla="*/ 420173 h 586292"/>
                <a:gd name="connsiteX59" fmla="*/ 187527 w 577154"/>
                <a:gd name="connsiteY59" fmla="*/ 435341 h 586292"/>
                <a:gd name="connsiteX60" fmla="*/ 186012 w 577154"/>
                <a:gd name="connsiteY60" fmla="*/ 449750 h 586292"/>
                <a:gd name="connsiteX61" fmla="*/ 179194 w 577154"/>
                <a:gd name="connsiteY61" fmla="*/ 452025 h 586292"/>
                <a:gd name="connsiteX62" fmla="*/ 171619 w 577154"/>
                <a:gd name="connsiteY62" fmla="*/ 448233 h 586292"/>
                <a:gd name="connsiteX63" fmla="*/ 159498 w 577154"/>
                <a:gd name="connsiteY63" fmla="*/ 431549 h 586292"/>
                <a:gd name="connsiteX64" fmla="*/ 161771 w 577154"/>
                <a:gd name="connsiteY64" fmla="*/ 417898 h 586292"/>
                <a:gd name="connsiteX65" fmla="*/ 31136 w 577154"/>
                <a:gd name="connsiteY65" fmla="*/ 373923 h 586292"/>
                <a:gd name="connsiteX66" fmla="*/ 41008 w 577154"/>
                <a:gd name="connsiteY66" fmla="*/ 404261 h 586292"/>
                <a:gd name="connsiteX67" fmla="*/ 79738 w 577154"/>
                <a:gd name="connsiteY67" fmla="*/ 404261 h 586292"/>
                <a:gd name="connsiteX68" fmla="*/ 78979 w 577154"/>
                <a:gd name="connsiteY68" fmla="*/ 401227 h 586292"/>
                <a:gd name="connsiteX69" fmla="*/ 77460 w 577154"/>
                <a:gd name="connsiteY69" fmla="*/ 397435 h 586292"/>
                <a:gd name="connsiteX70" fmla="*/ 72144 w 577154"/>
                <a:gd name="connsiteY70" fmla="*/ 379232 h 586292"/>
                <a:gd name="connsiteX71" fmla="*/ 71385 w 577154"/>
                <a:gd name="connsiteY71" fmla="*/ 377715 h 586292"/>
                <a:gd name="connsiteX72" fmla="*/ 70625 w 577154"/>
                <a:gd name="connsiteY72" fmla="*/ 373923 h 586292"/>
                <a:gd name="connsiteX73" fmla="*/ 499728 w 577154"/>
                <a:gd name="connsiteY73" fmla="*/ 361797 h 586292"/>
                <a:gd name="connsiteX74" fmla="*/ 506554 w 577154"/>
                <a:gd name="connsiteY74" fmla="*/ 374694 h 586292"/>
                <a:gd name="connsiteX75" fmla="*/ 498970 w 577154"/>
                <a:gd name="connsiteY75" fmla="*/ 394418 h 586292"/>
                <a:gd name="connsiteX76" fmla="*/ 489868 w 577154"/>
                <a:gd name="connsiteY76" fmla="*/ 400487 h 586292"/>
                <a:gd name="connsiteX77" fmla="*/ 485318 w 577154"/>
                <a:gd name="connsiteY77" fmla="*/ 399729 h 586292"/>
                <a:gd name="connsiteX78" fmla="*/ 480009 w 577154"/>
                <a:gd name="connsiteY78" fmla="*/ 386073 h 586292"/>
                <a:gd name="connsiteX79" fmla="*/ 486835 w 577154"/>
                <a:gd name="connsiteY79" fmla="*/ 367866 h 586292"/>
                <a:gd name="connsiteX80" fmla="*/ 499728 w 577154"/>
                <a:gd name="connsiteY80" fmla="*/ 361797 h 586292"/>
                <a:gd name="connsiteX81" fmla="*/ 132907 w 577154"/>
                <a:gd name="connsiteY81" fmla="*/ 343643 h 586292"/>
                <a:gd name="connsiteX82" fmla="*/ 145066 w 577154"/>
                <a:gd name="connsiteY82" fmla="*/ 350471 h 586292"/>
                <a:gd name="connsiteX83" fmla="*/ 150385 w 577154"/>
                <a:gd name="connsiteY83" fmla="*/ 368678 h 586292"/>
                <a:gd name="connsiteX84" fmla="*/ 144306 w 577154"/>
                <a:gd name="connsiteY84" fmla="*/ 381575 h 586292"/>
                <a:gd name="connsiteX85" fmla="*/ 141266 w 577154"/>
                <a:gd name="connsiteY85" fmla="*/ 382333 h 586292"/>
                <a:gd name="connsiteX86" fmla="*/ 131388 w 577154"/>
                <a:gd name="connsiteY86" fmla="*/ 375506 h 586292"/>
                <a:gd name="connsiteX87" fmla="*/ 125309 w 577154"/>
                <a:gd name="connsiteY87" fmla="*/ 355781 h 586292"/>
                <a:gd name="connsiteX88" fmla="*/ 132907 w 577154"/>
                <a:gd name="connsiteY88" fmla="*/ 343643 h 586292"/>
                <a:gd name="connsiteX89" fmla="*/ 21263 w 577154"/>
                <a:gd name="connsiteY89" fmla="*/ 323864 h 586292"/>
                <a:gd name="connsiteX90" fmla="*/ 25820 w 577154"/>
                <a:gd name="connsiteY90" fmla="*/ 354203 h 586292"/>
                <a:gd name="connsiteX91" fmla="*/ 66069 w 577154"/>
                <a:gd name="connsiteY91" fmla="*/ 354203 h 586292"/>
                <a:gd name="connsiteX92" fmla="*/ 63031 w 577154"/>
                <a:gd name="connsiteY92" fmla="*/ 337516 h 586292"/>
                <a:gd name="connsiteX93" fmla="*/ 63031 w 577154"/>
                <a:gd name="connsiteY93" fmla="*/ 335999 h 586292"/>
                <a:gd name="connsiteX94" fmla="*/ 61512 w 577154"/>
                <a:gd name="connsiteY94" fmla="*/ 323864 h 586292"/>
                <a:gd name="connsiteX95" fmla="*/ 509625 w 577154"/>
                <a:gd name="connsiteY95" fmla="*/ 282911 h 586292"/>
                <a:gd name="connsiteX96" fmla="*/ 519524 w 577154"/>
                <a:gd name="connsiteY96" fmla="*/ 292773 h 586292"/>
                <a:gd name="connsiteX97" fmla="*/ 519524 w 577154"/>
                <a:gd name="connsiteY97" fmla="*/ 293532 h 586292"/>
                <a:gd name="connsiteX98" fmla="*/ 518763 w 577154"/>
                <a:gd name="connsiteY98" fmla="*/ 313256 h 586292"/>
                <a:gd name="connsiteX99" fmla="*/ 508863 w 577154"/>
                <a:gd name="connsiteY99" fmla="*/ 323118 h 586292"/>
                <a:gd name="connsiteX100" fmla="*/ 508102 w 577154"/>
                <a:gd name="connsiteY100" fmla="*/ 322360 h 586292"/>
                <a:gd name="connsiteX101" fmla="*/ 498964 w 577154"/>
                <a:gd name="connsiteY101" fmla="*/ 311739 h 586292"/>
                <a:gd name="connsiteX102" fmla="*/ 498964 w 577154"/>
                <a:gd name="connsiteY102" fmla="*/ 293532 h 586292"/>
                <a:gd name="connsiteX103" fmla="*/ 509625 w 577154"/>
                <a:gd name="connsiteY103" fmla="*/ 282911 h 586292"/>
                <a:gd name="connsiteX104" fmla="*/ 20504 w 577154"/>
                <a:gd name="connsiteY104" fmla="*/ 273047 h 586292"/>
                <a:gd name="connsiteX105" fmla="*/ 19744 w 577154"/>
                <a:gd name="connsiteY105" fmla="*/ 293525 h 586292"/>
                <a:gd name="connsiteX106" fmla="*/ 20504 w 577154"/>
                <a:gd name="connsiteY106" fmla="*/ 303385 h 586292"/>
                <a:gd name="connsiteX107" fmla="*/ 60753 w 577154"/>
                <a:gd name="connsiteY107" fmla="*/ 303385 h 586292"/>
                <a:gd name="connsiteX108" fmla="*/ 60753 w 577154"/>
                <a:gd name="connsiteY108" fmla="*/ 293525 h 586292"/>
                <a:gd name="connsiteX109" fmla="*/ 61512 w 577154"/>
                <a:gd name="connsiteY109" fmla="*/ 273805 h 586292"/>
                <a:gd name="connsiteX110" fmla="*/ 61512 w 577154"/>
                <a:gd name="connsiteY110" fmla="*/ 273047 h 586292"/>
                <a:gd name="connsiteX111" fmla="*/ 129811 w 577154"/>
                <a:gd name="connsiteY111" fmla="*/ 263173 h 586292"/>
                <a:gd name="connsiteX112" fmla="*/ 138897 w 577154"/>
                <a:gd name="connsiteY112" fmla="*/ 274553 h 586292"/>
                <a:gd name="connsiteX113" fmla="*/ 138140 w 577154"/>
                <a:gd name="connsiteY113" fmla="*/ 292760 h 586292"/>
                <a:gd name="connsiteX114" fmla="*/ 138140 w 577154"/>
                <a:gd name="connsiteY114" fmla="*/ 293518 h 586292"/>
                <a:gd name="connsiteX115" fmla="*/ 128297 w 577154"/>
                <a:gd name="connsiteY115" fmla="*/ 303380 h 586292"/>
                <a:gd name="connsiteX116" fmla="*/ 117697 w 577154"/>
                <a:gd name="connsiteY116" fmla="*/ 294277 h 586292"/>
                <a:gd name="connsiteX117" fmla="*/ 117697 w 577154"/>
                <a:gd name="connsiteY117" fmla="*/ 293518 h 586292"/>
                <a:gd name="connsiteX118" fmla="*/ 118454 w 577154"/>
                <a:gd name="connsiteY118" fmla="*/ 273035 h 586292"/>
                <a:gd name="connsiteX119" fmla="*/ 129811 w 577154"/>
                <a:gd name="connsiteY119" fmla="*/ 263173 h 586292"/>
                <a:gd name="connsiteX120" fmla="*/ 28098 w 577154"/>
                <a:gd name="connsiteY120" fmla="*/ 222230 h 586292"/>
                <a:gd name="connsiteX121" fmla="*/ 22782 w 577154"/>
                <a:gd name="connsiteY121" fmla="*/ 252568 h 586292"/>
                <a:gd name="connsiteX122" fmla="*/ 63031 w 577154"/>
                <a:gd name="connsiteY122" fmla="*/ 252568 h 586292"/>
                <a:gd name="connsiteX123" fmla="*/ 63031 w 577154"/>
                <a:gd name="connsiteY123" fmla="*/ 250293 h 586292"/>
                <a:gd name="connsiteX124" fmla="*/ 63031 w 577154"/>
                <a:gd name="connsiteY124" fmla="*/ 249535 h 586292"/>
                <a:gd name="connsiteX125" fmla="*/ 66828 w 577154"/>
                <a:gd name="connsiteY125" fmla="*/ 229815 h 586292"/>
                <a:gd name="connsiteX126" fmla="*/ 67588 w 577154"/>
                <a:gd name="connsiteY126" fmla="*/ 226022 h 586292"/>
                <a:gd name="connsiteX127" fmla="*/ 68347 w 577154"/>
                <a:gd name="connsiteY127" fmla="*/ 222230 h 586292"/>
                <a:gd name="connsiteX128" fmla="*/ 492894 w 577154"/>
                <a:gd name="connsiteY128" fmla="*/ 204013 h 586292"/>
                <a:gd name="connsiteX129" fmla="*/ 505825 w 577154"/>
                <a:gd name="connsiteY129" fmla="*/ 210836 h 586292"/>
                <a:gd name="connsiteX130" fmla="*/ 511911 w 577154"/>
                <a:gd name="connsiteY130" fmla="*/ 230547 h 586292"/>
                <a:gd name="connsiteX131" fmla="*/ 504304 w 577154"/>
                <a:gd name="connsiteY131" fmla="*/ 242677 h 586292"/>
                <a:gd name="connsiteX132" fmla="*/ 502022 w 577154"/>
                <a:gd name="connsiteY132" fmla="*/ 243435 h 586292"/>
                <a:gd name="connsiteX133" fmla="*/ 492133 w 577154"/>
                <a:gd name="connsiteY133" fmla="*/ 235854 h 586292"/>
                <a:gd name="connsiteX134" fmla="*/ 486809 w 577154"/>
                <a:gd name="connsiteY134" fmla="*/ 216901 h 586292"/>
                <a:gd name="connsiteX135" fmla="*/ 492894 w 577154"/>
                <a:gd name="connsiteY135" fmla="*/ 204013 h 586292"/>
                <a:gd name="connsiteX136" fmla="*/ 151873 w 577154"/>
                <a:gd name="connsiteY136" fmla="*/ 186619 h 586292"/>
                <a:gd name="connsiteX137" fmla="*/ 157203 w 577154"/>
                <a:gd name="connsiteY137" fmla="*/ 200274 h 586292"/>
                <a:gd name="connsiteX138" fmla="*/ 150350 w 577154"/>
                <a:gd name="connsiteY138" fmla="*/ 217723 h 586292"/>
                <a:gd name="connsiteX139" fmla="*/ 140450 w 577154"/>
                <a:gd name="connsiteY139" fmla="*/ 224550 h 586292"/>
                <a:gd name="connsiteX140" fmla="*/ 137404 w 577154"/>
                <a:gd name="connsiteY140" fmla="*/ 224550 h 586292"/>
                <a:gd name="connsiteX141" fmla="*/ 131312 w 577154"/>
                <a:gd name="connsiteY141" fmla="*/ 211654 h 586292"/>
                <a:gd name="connsiteX142" fmla="*/ 138927 w 577154"/>
                <a:gd name="connsiteY142" fmla="*/ 191929 h 586292"/>
                <a:gd name="connsiteX143" fmla="*/ 151873 w 577154"/>
                <a:gd name="connsiteY143" fmla="*/ 186619 h 586292"/>
                <a:gd name="connsiteX144" fmla="*/ 218736 w 577154"/>
                <a:gd name="connsiteY144" fmla="*/ 186536 h 586292"/>
                <a:gd name="connsiteX145" fmla="*/ 281780 w 577154"/>
                <a:gd name="connsiteY145" fmla="*/ 186536 h 586292"/>
                <a:gd name="connsiteX146" fmla="*/ 292414 w 577154"/>
                <a:gd name="connsiteY146" fmla="*/ 196401 h 586292"/>
                <a:gd name="connsiteX147" fmla="*/ 281780 w 577154"/>
                <a:gd name="connsiteY147" fmla="*/ 207024 h 586292"/>
                <a:gd name="connsiteX148" fmla="*/ 264310 w 577154"/>
                <a:gd name="connsiteY148" fmla="*/ 207024 h 586292"/>
                <a:gd name="connsiteX149" fmla="*/ 322037 w 577154"/>
                <a:gd name="connsiteY149" fmla="*/ 294288 h 586292"/>
                <a:gd name="connsiteX150" fmla="*/ 379004 w 577154"/>
                <a:gd name="connsiteY150" fmla="*/ 207024 h 586292"/>
                <a:gd name="connsiteX151" fmla="*/ 361534 w 577154"/>
                <a:gd name="connsiteY151" fmla="*/ 207024 h 586292"/>
                <a:gd name="connsiteX152" fmla="*/ 351659 w 577154"/>
                <a:gd name="connsiteY152" fmla="*/ 196401 h 586292"/>
                <a:gd name="connsiteX153" fmla="*/ 361534 w 577154"/>
                <a:gd name="connsiteY153" fmla="*/ 186536 h 586292"/>
                <a:gd name="connsiteX154" fmla="*/ 425337 w 577154"/>
                <a:gd name="connsiteY154" fmla="*/ 186536 h 586292"/>
                <a:gd name="connsiteX155" fmla="*/ 435211 w 577154"/>
                <a:gd name="connsiteY155" fmla="*/ 196401 h 586292"/>
                <a:gd name="connsiteX156" fmla="*/ 425337 w 577154"/>
                <a:gd name="connsiteY156" fmla="*/ 207024 h 586292"/>
                <a:gd name="connsiteX157" fmla="*/ 405588 w 577154"/>
                <a:gd name="connsiteY157" fmla="*/ 207024 h 586292"/>
                <a:gd name="connsiteX158" fmla="*/ 401031 w 577154"/>
                <a:gd name="connsiteY158" fmla="*/ 209301 h 586292"/>
                <a:gd name="connsiteX159" fmla="*/ 337987 w 577154"/>
                <a:gd name="connsiteY159" fmla="*/ 307947 h 586292"/>
                <a:gd name="connsiteX160" fmla="*/ 373687 w 577154"/>
                <a:gd name="connsiteY160" fmla="*/ 307947 h 586292"/>
                <a:gd name="connsiteX161" fmla="*/ 384321 w 577154"/>
                <a:gd name="connsiteY161" fmla="*/ 317812 h 586292"/>
                <a:gd name="connsiteX162" fmla="*/ 373687 w 577154"/>
                <a:gd name="connsiteY162" fmla="*/ 328435 h 586292"/>
                <a:gd name="connsiteX163" fmla="*/ 331911 w 577154"/>
                <a:gd name="connsiteY163" fmla="*/ 328435 h 586292"/>
                <a:gd name="connsiteX164" fmla="*/ 331911 w 577154"/>
                <a:gd name="connsiteY164" fmla="*/ 338300 h 586292"/>
                <a:gd name="connsiteX165" fmla="*/ 373687 w 577154"/>
                <a:gd name="connsiteY165" fmla="*/ 338300 h 586292"/>
                <a:gd name="connsiteX166" fmla="*/ 384321 w 577154"/>
                <a:gd name="connsiteY166" fmla="*/ 348164 h 586292"/>
                <a:gd name="connsiteX167" fmla="*/ 373687 w 577154"/>
                <a:gd name="connsiteY167" fmla="*/ 358788 h 586292"/>
                <a:gd name="connsiteX168" fmla="*/ 331911 w 577154"/>
                <a:gd name="connsiteY168" fmla="*/ 358788 h 586292"/>
                <a:gd name="connsiteX169" fmla="*/ 331911 w 577154"/>
                <a:gd name="connsiteY169" fmla="*/ 399005 h 586292"/>
                <a:gd name="connsiteX170" fmla="*/ 355457 w 577154"/>
                <a:gd name="connsiteY170" fmla="*/ 399005 h 586292"/>
                <a:gd name="connsiteX171" fmla="*/ 365332 w 577154"/>
                <a:gd name="connsiteY171" fmla="*/ 408870 h 586292"/>
                <a:gd name="connsiteX172" fmla="*/ 355457 w 577154"/>
                <a:gd name="connsiteY172" fmla="*/ 419493 h 586292"/>
                <a:gd name="connsiteX173" fmla="*/ 288616 w 577154"/>
                <a:gd name="connsiteY173" fmla="*/ 419493 h 586292"/>
                <a:gd name="connsiteX174" fmla="*/ 278742 w 577154"/>
                <a:gd name="connsiteY174" fmla="*/ 408870 h 586292"/>
                <a:gd name="connsiteX175" fmla="*/ 288616 w 577154"/>
                <a:gd name="connsiteY175" fmla="*/ 399005 h 586292"/>
                <a:gd name="connsiteX176" fmla="*/ 312162 w 577154"/>
                <a:gd name="connsiteY176" fmla="*/ 399005 h 586292"/>
                <a:gd name="connsiteX177" fmla="*/ 312162 w 577154"/>
                <a:gd name="connsiteY177" fmla="*/ 358788 h 586292"/>
                <a:gd name="connsiteX178" fmla="*/ 270386 w 577154"/>
                <a:gd name="connsiteY178" fmla="*/ 358788 h 586292"/>
                <a:gd name="connsiteX179" fmla="*/ 259752 w 577154"/>
                <a:gd name="connsiteY179" fmla="*/ 348164 h 586292"/>
                <a:gd name="connsiteX180" fmla="*/ 270386 w 577154"/>
                <a:gd name="connsiteY180" fmla="*/ 338300 h 586292"/>
                <a:gd name="connsiteX181" fmla="*/ 312162 w 577154"/>
                <a:gd name="connsiteY181" fmla="*/ 338300 h 586292"/>
                <a:gd name="connsiteX182" fmla="*/ 312162 w 577154"/>
                <a:gd name="connsiteY182" fmla="*/ 328435 h 586292"/>
                <a:gd name="connsiteX183" fmla="*/ 270386 w 577154"/>
                <a:gd name="connsiteY183" fmla="*/ 328435 h 586292"/>
                <a:gd name="connsiteX184" fmla="*/ 259752 w 577154"/>
                <a:gd name="connsiteY184" fmla="*/ 317812 h 586292"/>
                <a:gd name="connsiteX185" fmla="*/ 270386 w 577154"/>
                <a:gd name="connsiteY185" fmla="*/ 307947 h 586292"/>
                <a:gd name="connsiteX186" fmla="*/ 305326 w 577154"/>
                <a:gd name="connsiteY186" fmla="*/ 307947 h 586292"/>
                <a:gd name="connsiteX187" fmla="*/ 242283 w 577154"/>
                <a:gd name="connsiteY187" fmla="*/ 209301 h 586292"/>
                <a:gd name="connsiteX188" fmla="*/ 238485 w 577154"/>
                <a:gd name="connsiteY188" fmla="*/ 207024 h 586292"/>
                <a:gd name="connsiteX189" fmla="*/ 218736 w 577154"/>
                <a:gd name="connsiteY189" fmla="*/ 207024 h 586292"/>
                <a:gd name="connsiteX190" fmla="*/ 208102 w 577154"/>
                <a:gd name="connsiteY190" fmla="*/ 196401 h 586292"/>
                <a:gd name="connsiteX191" fmla="*/ 218736 w 577154"/>
                <a:gd name="connsiteY191" fmla="*/ 186536 h 586292"/>
                <a:gd name="connsiteX192" fmla="*/ 44805 w 577154"/>
                <a:gd name="connsiteY192" fmla="*/ 172171 h 586292"/>
                <a:gd name="connsiteX193" fmla="*/ 33414 w 577154"/>
                <a:gd name="connsiteY193" fmla="*/ 202510 h 586292"/>
                <a:gd name="connsiteX194" fmla="*/ 73663 w 577154"/>
                <a:gd name="connsiteY194" fmla="*/ 202510 h 586292"/>
                <a:gd name="connsiteX195" fmla="*/ 77460 w 577154"/>
                <a:gd name="connsiteY195" fmla="*/ 188858 h 586292"/>
                <a:gd name="connsiteX196" fmla="*/ 78979 w 577154"/>
                <a:gd name="connsiteY196" fmla="*/ 185065 h 586292"/>
                <a:gd name="connsiteX197" fmla="*/ 83535 w 577154"/>
                <a:gd name="connsiteY197" fmla="*/ 172171 h 586292"/>
                <a:gd name="connsiteX198" fmla="*/ 451103 w 577154"/>
                <a:gd name="connsiteY198" fmla="*/ 136487 h 586292"/>
                <a:gd name="connsiteX199" fmla="*/ 465547 w 577154"/>
                <a:gd name="connsiteY199" fmla="*/ 138009 h 586292"/>
                <a:gd name="connsiteX200" fmla="*/ 477709 w 577154"/>
                <a:gd name="connsiteY200" fmla="*/ 154748 h 586292"/>
                <a:gd name="connsiteX201" fmla="*/ 475429 w 577154"/>
                <a:gd name="connsiteY201" fmla="*/ 168444 h 586292"/>
                <a:gd name="connsiteX202" fmla="*/ 469347 w 577154"/>
                <a:gd name="connsiteY202" fmla="*/ 169966 h 586292"/>
                <a:gd name="connsiteX203" fmla="*/ 460986 w 577154"/>
                <a:gd name="connsiteY203" fmla="*/ 166161 h 586292"/>
                <a:gd name="connsiteX204" fmla="*/ 449583 w 577154"/>
                <a:gd name="connsiteY204" fmla="*/ 150183 h 586292"/>
                <a:gd name="connsiteX205" fmla="*/ 451103 w 577154"/>
                <a:gd name="connsiteY205" fmla="*/ 136487 h 586292"/>
                <a:gd name="connsiteX206" fmla="*/ 185242 w 577154"/>
                <a:gd name="connsiteY206" fmla="*/ 122835 h 586292"/>
                <a:gd name="connsiteX207" fmla="*/ 199674 w 577154"/>
                <a:gd name="connsiteY207" fmla="*/ 122835 h 586292"/>
                <a:gd name="connsiteX208" fmla="*/ 199674 w 577154"/>
                <a:gd name="connsiteY208" fmla="*/ 137266 h 586292"/>
                <a:gd name="connsiteX209" fmla="*/ 186762 w 577154"/>
                <a:gd name="connsiteY209" fmla="*/ 150938 h 586292"/>
                <a:gd name="connsiteX210" fmla="*/ 179166 w 577154"/>
                <a:gd name="connsiteY210" fmla="*/ 154736 h 586292"/>
                <a:gd name="connsiteX211" fmla="*/ 173090 w 577154"/>
                <a:gd name="connsiteY211" fmla="*/ 152457 h 586292"/>
                <a:gd name="connsiteX212" fmla="*/ 171571 w 577154"/>
                <a:gd name="connsiteY212" fmla="*/ 138026 h 586292"/>
                <a:gd name="connsiteX213" fmla="*/ 185242 w 577154"/>
                <a:gd name="connsiteY213" fmla="*/ 122835 h 586292"/>
                <a:gd name="connsiteX214" fmla="*/ 81257 w 577154"/>
                <a:gd name="connsiteY214" fmla="*/ 111494 h 586292"/>
                <a:gd name="connsiteX215" fmla="*/ 54677 w 577154"/>
                <a:gd name="connsiteY215" fmla="*/ 151692 h 586292"/>
                <a:gd name="connsiteX216" fmla="*/ 92648 w 577154"/>
                <a:gd name="connsiteY216" fmla="*/ 151692 h 586292"/>
                <a:gd name="connsiteX217" fmla="*/ 92648 w 577154"/>
                <a:gd name="connsiteY217" fmla="*/ 150934 h 586292"/>
                <a:gd name="connsiteX218" fmla="*/ 94926 w 577154"/>
                <a:gd name="connsiteY218" fmla="*/ 146383 h 586292"/>
                <a:gd name="connsiteX219" fmla="*/ 101761 w 577154"/>
                <a:gd name="connsiteY219" fmla="*/ 135006 h 586292"/>
                <a:gd name="connsiteX220" fmla="*/ 104039 w 577154"/>
                <a:gd name="connsiteY220" fmla="*/ 130455 h 586292"/>
                <a:gd name="connsiteX221" fmla="*/ 113152 w 577154"/>
                <a:gd name="connsiteY221" fmla="*/ 116803 h 586292"/>
                <a:gd name="connsiteX222" fmla="*/ 116190 w 577154"/>
                <a:gd name="connsiteY222" fmla="*/ 111494 h 586292"/>
                <a:gd name="connsiteX223" fmla="*/ 400213 w 577154"/>
                <a:gd name="connsiteY223" fmla="*/ 85002 h 586292"/>
                <a:gd name="connsiteX224" fmla="*/ 418420 w 577154"/>
                <a:gd name="connsiteY224" fmla="*/ 95611 h 586292"/>
                <a:gd name="connsiteX225" fmla="*/ 421455 w 577154"/>
                <a:gd name="connsiteY225" fmla="*/ 109251 h 586292"/>
                <a:gd name="connsiteX226" fmla="*/ 413110 w 577154"/>
                <a:gd name="connsiteY226" fmla="*/ 113798 h 586292"/>
                <a:gd name="connsiteX227" fmla="*/ 407800 w 577154"/>
                <a:gd name="connsiteY227" fmla="*/ 112282 h 586292"/>
                <a:gd name="connsiteX228" fmla="*/ 391110 w 577154"/>
                <a:gd name="connsiteY228" fmla="*/ 103189 h 586292"/>
                <a:gd name="connsiteX229" fmla="*/ 386558 w 577154"/>
                <a:gd name="connsiteY229" fmla="*/ 89549 h 586292"/>
                <a:gd name="connsiteX230" fmla="*/ 400213 w 577154"/>
                <a:gd name="connsiteY230" fmla="*/ 85002 h 586292"/>
                <a:gd name="connsiteX231" fmla="*/ 255897 w 577154"/>
                <a:gd name="connsiteY231" fmla="*/ 76571 h 586292"/>
                <a:gd name="connsiteX232" fmla="*/ 268814 w 577154"/>
                <a:gd name="connsiteY232" fmla="*/ 82644 h 586292"/>
                <a:gd name="connsiteX233" fmla="*/ 262735 w 577154"/>
                <a:gd name="connsiteY233" fmla="*/ 95550 h 586292"/>
                <a:gd name="connsiteX234" fmla="*/ 245259 w 577154"/>
                <a:gd name="connsiteY234" fmla="*/ 103141 h 586292"/>
                <a:gd name="connsiteX235" fmla="*/ 240700 w 577154"/>
                <a:gd name="connsiteY235" fmla="*/ 104660 h 586292"/>
                <a:gd name="connsiteX236" fmla="*/ 231582 w 577154"/>
                <a:gd name="connsiteY236" fmla="*/ 99346 h 586292"/>
                <a:gd name="connsiteX237" fmla="*/ 236141 w 577154"/>
                <a:gd name="connsiteY237" fmla="*/ 85681 h 586292"/>
                <a:gd name="connsiteX238" fmla="*/ 255897 w 577154"/>
                <a:gd name="connsiteY238" fmla="*/ 76571 h 586292"/>
                <a:gd name="connsiteX239" fmla="*/ 318232 w 577154"/>
                <a:gd name="connsiteY239" fmla="*/ 65184 h 586292"/>
                <a:gd name="connsiteX240" fmla="*/ 318990 w 577154"/>
                <a:gd name="connsiteY240" fmla="*/ 65184 h 586292"/>
                <a:gd name="connsiteX241" fmla="*/ 339459 w 577154"/>
                <a:gd name="connsiteY241" fmla="*/ 66705 h 586292"/>
                <a:gd name="connsiteX242" fmla="*/ 348556 w 577154"/>
                <a:gd name="connsiteY242" fmla="*/ 78111 h 586292"/>
                <a:gd name="connsiteX243" fmla="*/ 337943 w 577154"/>
                <a:gd name="connsiteY243" fmla="*/ 87237 h 586292"/>
                <a:gd name="connsiteX244" fmla="*/ 337184 w 577154"/>
                <a:gd name="connsiteY244" fmla="*/ 86476 h 586292"/>
                <a:gd name="connsiteX245" fmla="*/ 318990 w 577154"/>
                <a:gd name="connsiteY245" fmla="*/ 85716 h 586292"/>
                <a:gd name="connsiteX246" fmla="*/ 308376 w 577154"/>
                <a:gd name="connsiteY246" fmla="*/ 75830 h 586292"/>
                <a:gd name="connsiteX247" fmla="*/ 318232 w 577154"/>
                <a:gd name="connsiteY247" fmla="*/ 65184 h 586292"/>
                <a:gd name="connsiteX248" fmla="*/ 133656 w 577154"/>
                <a:gd name="connsiteY248" fmla="*/ 60677 h 586292"/>
                <a:gd name="connsiteX249" fmla="*/ 98723 w 577154"/>
                <a:gd name="connsiteY249" fmla="*/ 91015 h 586292"/>
                <a:gd name="connsiteX250" fmla="*/ 132138 w 577154"/>
                <a:gd name="connsiteY250" fmla="*/ 91015 h 586292"/>
                <a:gd name="connsiteX251" fmla="*/ 136694 w 577154"/>
                <a:gd name="connsiteY251" fmla="*/ 85706 h 586292"/>
                <a:gd name="connsiteX252" fmla="*/ 142010 w 577154"/>
                <a:gd name="connsiteY252" fmla="*/ 79638 h 586292"/>
                <a:gd name="connsiteX253" fmla="*/ 148085 w 577154"/>
                <a:gd name="connsiteY253" fmla="*/ 73571 h 586292"/>
                <a:gd name="connsiteX254" fmla="*/ 154161 w 577154"/>
                <a:gd name="connsiteY254" fmla="*/ 67503 h 586292"/>
                <a:gd name="connsiteX255" fmla="*/ 161755 w 577154"/>
                <a:gd name="connsiteY255" fmla="*/ 60677 h 586292"/>
                <a:gd name="connsiteX256" fmla="*/ 214914 w 577154"/>
                <a:gd name="connsiteY256" fmla="*/ 25029 h 586292"/>
                <a:gd name="connsiteX257" fmla="*/ 168589 w 577154"/>
                <a:gd name="connsiteY257" fmla="*/ 40198 h 586292"/>
                <a:gd name="connsiteX258" fmla="*/ 188334 w 577154"/>
                <a:gd name="connsiteY258" fmla="*/ 40198 h 586292"/>
                <a:gd name="connsiteX259" fmla="*/ 196688 w 577154"/>
                <a:gd name="connsiteY259" fmla="*/ 34889 h 586292"/>
                <a:gd name="connsiteX260" fmla="*/ 202004 w 577154"/>
                <a:gd name="connsiteY260" fmla="*/ 31855 h 586292"/>
                <a:gd name="connsiteX261" fmla="*/ 211877 w 577154"/>
                <a:gd name="connsiteY261" fmla="*/ 26546 h 586292"/>
                <a:gd name="connsiteX262" fmla="*/ 214914 w 577154"/>
                <a:gd name="connsiteY262" fmla="*/ 25029 h 586292"/>
                <a:gd name="connsiteX263" fmla="*/ 318954 w 577154"/>
                <a:gd name="connsiteY263" fmla="*/ 20478 h 586292"/>
                <a:gd name="connsiteX264" fmla="*/ 294653 w 577154"/>
                <a:gd name="connsiteY264" fmla="*/ 21237 h 586292"/>
                <a:gd name="connsiteX265" fmla="*/ 290855 w 577154"/>
                <a:gd name="connsiteY265" fmla="*/ 21995 h 586292"/>
                <a:gd name="connsiteX266" fmla="*/ 289337 w 577154"/>
                <a:gd name="connsiteY266" fmla="*/ 22754 h 586292"/>
                <a:gd name="connsiteX267" fmla="*/ 278705 w 577154"/>
                <a:gd name="connsiteY267" fmla="*/ 24271 h 586292"/>
                <a:gd name="connsiteX268" fmla="*/ 277945 w 577154"/>
                <a:gd name="connsiteY268" fmla="*/ 24271 h 586292"/>
                <a:gd name="connsiteX269" fmla="*/ 268073 w 577154"/>
                <a:gd name="connsiteY269" fmla="*/ 26546 h 586292"/>
                <a:gd name="connsiteX270" fmla="*/ 266554 w 577154"/>
                <a:gd name="connsiteY270" fmla="*/ 26546 h 586292"/>
                <a:gd name="connsiteX271" fmla="*/ 257441 w 577154"/>
                <a:gd name="connsiteY271" fmla="*/ 29580 h 586292"/>
                <a:gd name="connsiteX272" fmla="*/ 254404 w 577154"/>
                <a:gd name="connsiteY272" fmla="*/ 30338 h 586292"/>
                <a:gd name="connsiteX273" fmla="*/ 246810 w 577154"/>
                <a:gd name="connsiteY273" fmla="*/ 32614 h 586292"/>
                <a:gd name="connsiteX274" fmla="*/ 240734 w 577154"/>
                <a:gd name="connsiteY274" fmla="*/ 35648 h 586292"/>
                <a:gd name="connsiteX275" fmla="*/ 236937 w 577154"/>
                <a:gd name="connsiteY275" fmla="*/ 37164 h 586292"/>
                <a:gd name="connsiteX276" fmla="*/ 109355 w 577154"/>
                <a:gd name="connsiteY276" fmla="*/ 163069 h 586292"/>
                <a:gd name="connsiteX277" fmla="*/ 109355 w 577154"/>
                <a:gd name="connsiteY277" fmla="*/ 164586 h 586292"/>
                <a:gd name="connsiteX278" fmla="*/ 104799 w 577154"/>
                <a:gd name="connsiteY278" fmla="*/ 174446 h 586292"/>
                <a:gd name="connsiteX279" fmla="*/ 103280 w 577154"/>
                <a:gd name="connsiteY279" fmla="*/ 178239 h 586292"/>
                <a:gd name="connsiteX280" fmla="*/ 100242 w 577154"/>
                <a:gd name="connsiteY280" fmla="*/ 185823 h 586292"/>
                <a:gd name="connsiteX281" fmla="*/ 97964 w 577154"/>
                <a:gd name="connsiteY281" fmla="*/ 190374 h 586292"/>
                <a:gd name="connsiteX282" fmla="*/ 95686 w 577154"/>
                <a:gd name="connsiteY282" fmla="*/ 197201 h 586292"/>
                <a:gd name="connsiteX283" fmla="*/ 94167 w 577154"/>
                <a:gd name="connsiteY283" fmla="*/ 203268 h 586292"/>
                <a:gd name="connsiteX284" fmla="*/ 92648 w 577154"/>
                <a:gd name="connsiteY284" fmla="*/ 209336 h 586292"/>
                <a:gd name="connsiteX285" fmla="*/ 90370 w 577154"/>
                <a:gd name="connsiteY285" fmla="*/ 215404 h 586292"/>
                <a:gd name="connsiteX286" fmla="*/ 88851 w 577154"/>
                <a:gd name="connsiteY286" fmla="*/ 221471 h 586292"/>
                <a:gd name="connsiteX287" fmla="*/ 87332 w 577154"/>
                <a:gd name="connsiteY287" fmla="*/ 227539 h 586292"/>
                <a:gd name="connsiteX288" fmla="*/ 86573 w 577154"/>
                <a:gd name="connsiteY288" fmla="*/ 234365 h 586292"/>
                <a:gd name="connsiteX289" fmla="*/ 85054 w 577154"/>
                <a:gd name="connsiteY289" fmla="*/ 240433 h 586292"/>
                <a:gd name="connsiteX290" fmla="*/ 84295 w 577154"/>
                <a:gd name="connsiteY290" fmla="*/ 247259 h 586292"/>
                <a:gd name="connsiteX291" fmla="*/ 83535 w 577154"/>
                <a:gd name="connsiteY291" fmla="*/ 253327 h 586292"/>
                <a:gd name="connsiteX292" fmla="*/ 82776 w 577154"/>
                <a:gd name="connsiteY292" fmla="*/ 260912 h 586292"/>
                <a:gd name="connsiteX293" fmla="*/ 82016 w 577154"/>
                <a:gd name="connsiteY293" fmla="*/ 266221 h 586292"/>
                <a:gd name="connsiteX294" fmla="*/ 81257 w 577154"/>
                <a:gd name="connsiteY294" fmla="*/ 275322 h 586292"/>
                <a:gd name="connsiteX295" fmla="*/ 81257 w 577154"/>
                <a:gd name="connsiteY295" fmla="*/ 279873 h 586292"/>
                <a:gd name="connsiteX296" fmla="*/ 80498 w 577154"/>
                <a:gd name="connsiteY296" fmla="*/ 293525 h 586292"/>
                <a:gd name="connsiteX297" fmla="*/ 81257 w 577154"/>
                <a:gd name="connsiteY297" fmla="*/ 306419 h 586292"/>
                <a:gd name="connsiteX298" fmla="*/ 81257 w 577154"/>
                <a:gd name="connsiteY298" fmla="*/ 311729 h 586292"/>
                <a:gd name="connsiteX299" fmla="*/ 82016 w 577154"/>
                <a:gd name="connsiteY299" fmla="*/ 320072 h 586292"/>
                <a:gd name="connsiteX300" fmla="*/ 82776 w 577154"/>
                <a:gd name="connsiteY300" fmla="*/ 325381 h 586292"/>
                <a:gd name="connsiteX301" fmla="*/ 83535 w 577154"/>
                <a:gd name="connsiteY301" fmla="*/ 332966 h 586292"/>
                <a:gd name="connsiteX302" fmla="*/ 84295 w 577154"/>
                <a:gd name="connsiteY302" fmla="*/ 339033 h 586292"/>
                <a:gd name="connsiteX303" fmla="*/ 85054 w 577154"/>
                <a:gd name="connsiteY303" fmla="*/ 345859 h 586292"/>
                <a:gd name="connsiteX304" fmla="*/ 86573 w 577154"/>
                <a:gd name="connsiteY304" fmla="*/ 351927 h 586292"/>
                <a:gd name="connsiteX305" fmla="*/ 87332 w 577154"/>
                <a:gd name="connsiteY305" fmla="*/ 358753 h 586292"/>
                <a:gd name="connsiteX306" fmla="*/ 88851 w 577154"/>
                <a:gd name="connsiteY306" fmla="*/ 364821 h 586292"/>
                <a:gd name="connsiteX307" fmla="*/ 90370 w 577154"/>
                <a:gd name="connsiteY307" fmla="*/ 370889 h 586292"/>
                <a:gd name="connsiteX308" fmla="*/ 91889 w 577154"/>
                <a:gd name="connsiteY308" fmla="*/ 376956 h 586292"/>
                <a:gd name="connsiteX309" fmla="*/ 94167 w 577154"/>
                <a:gd name="connsiteY309" fmla="*/ 383783 h 586292"/>
                <a:gd name="connsiteX310" fmla="*/ 95686 w 577154"/>
                <a:gd name="connsiteY310" fmla="*/ 389092 h 586292"/>
                <a:gd name="connsiteX311" fmla="*/ 97964 w 577154"/>
                <a:gd name="connsiteY311" fmla="*/ 395918 h 586292"/>
                <a:gd name="connsiteX312" fmla="*/ 100242 w 577154"/>
                <a:gd name="connsiteY312" fmla="*/ 401227 h 586292"/>
                <a:gd name="connsiteX313" fmla="*/ 103280 w 577154"/>
                <a:gd name="connsiteY313" fmla="*/ 408812 h 586292"/>
                <a:gd name="connsiteX314" fmla="*/ 104799 w 577154"/>
                <a:gd name="connsiteY314" fmla="*/ 412604 h 586292"/>
                <a:gd name="connsiteX315" fmla="*/ 108596 w 577154"/>
                <a:gd name="connsiteY315" fmla="*/ 422464 h 586292"/>
                <a:gd name="connsiteX316" fmla="*/ 109355 w 577154"/>
                <a:gd name="connsiteY316" fmla="*/ 423223 h 586292"/>
                <a:gd name="connsiteX317" fmla="*/ 236937 w 577154"/>
                <a:gd name="connsiteY317" fmla="*/ 549886 h 586292"/>
                <a:gd name="connsiteX318" fmla="*/ 240734 w 577154"/>
                <a:gd name="connsiteY318" fmla="*/ 551403 h 586292"/>
                <a:gd name="connsiteX319" fmla="*/ 246810 w 577154"/>
                <a:gd name="connsiteY319" fmla="*/ 553678 h 586292"/>
                <a:gd name="connsiteX320" fmla="*/ 254404 w 577154"/>
                <a:gd name="connsiteY320" fmla="*/ 555954 h 586292"/>
                <a:gd name="connsiteX321" fmla="*/ 257441 w 577154"/>
                <a:gd name="connsiteY321" fmla="*/ 557471 h 586292"/>
                <a:gd name="connsiteX322" fmla="*/ 266554 w 577154"/>
                <a:gd name="connsiteY322" fmla="*/ 559746 h 586292"/>
                <a:gd name="connsiteX323" fmla="*/ 268073 w 577154"/>
                <a:gd name="connsiteY323" fmla="*/ 559746 h 586292"/>
                <a:gd name="connsiteX324" fmla="*/ 277945 w 577154"/>
                <a:gd name="connsiteY324" fmla="*/ 562021 h 586292"/>
                <a:gd name="connsiteX325" fmla="*/ 278705 w 577154"/>
                <a:gd name="connsiteY325" fmla="*/ 562780 h 586292"/>
                <a:gd name="connsiteX326" fmla="*/ 289337 w 577154"/>
                <a:gd name="connsiteY326" fmla="*/ 564297 h 586292"/>
                <a:gd name="connsiteX327" fmla="*/ 290855 w 577154"/>
                <a:gd name="connsiteY327" fmla="*/ 564297 h 586292"/>
                <a:gd name="connsiteX328" fmla="*/ 294653 w 577154"/>
                <a:gd name="connsiteY328" fmla="*/ 565055 h 586292"/>
                <a:gd name="connsiteX329" fmla="*/ 318954 w 577154"/>
                <a:gd name="connsiteY329" fmla="*/ 566572 h 586292"/>
                <a:gd name="connsiteX330" fmla="*/ 556650 w 577154"/>
                <a:gd name="connsiteY330" fmla="*/ 293525 h 586292"/>
                <a:gd name="connsiteX331" fmla="*/ 318954 w 577154"/>
                <a:gd name="connsiteY331" fmla="*/ 20478 h 586292"/>
                <a:gd name="connsiteX332" fmla="*/ 258201 w 577154"/>
                <a:gd name="connsiteY332" fmla="*/ 0 h 586292"/>
                <a:gd name="connsiteX333" fmla="*/ 287818 w 577154"/>
                <a:gd name="connsiteY333" fmla="*/ 2275 h 586292"/>
                <a:gd name="connsiteX334" fmla="*/ 318954 w 577154"/>
                <a:gd name="connsiteY334" fmla="*/ 0 h 586292"/>
                <a:gd name="connsiteX335" fmla="*/ 577154 w 577154"/>
                <a:gd name="connsiteY335" fmla="*/ 293525 h 586292"/>
                <a:gd name="connsiteX336" fmla="*/ 318954 w 577154"/>
                <a:gd name="connsiteY336" fmla="*/ 586292 h 586292"/>
                <a:gd name="connsiteX337" fmla="*/ 287818 w 577154"/>
                <a:gd name="connsiteY337" fmla="*/ 584775 h 586292"/>
                <a:gd name="connsiteX338" fmla="*/ 258201 w 577154"/>
                <a:gd name="connsiteY338" fmla="*/ 586292 h 586292"/>
                <a:gd name="connsiteX339" fmla="*/ 110874 w 577154"/>
                <a:gd name="connsiteY339" fmla="*/ 533958 h 586292"/>
                <a:gd name="connsiteX340" fmla="*/ 108596 w 577154"/>
                <a:gd name="connsiteY340" fmla="*/ 532441 h 586292"/>
                <a:gd name="connsiteX341" fmla="*/ 60753 w 577154"/>
                <a:gd name="connsiteY341" fmla="*/ 482383 h 586292"/>
                <a:gd name="connsiteX342" fmla="*/ 59993 w 577154"/>
                <a:gd name="connsiteY342" fmla="*/ 480866 h 586292"/>
                <a:gd name="connsiteX343" fmla="*/ 25060 w 577154"/>
                <a:gd name="connsiteY343" fmla="*/ 419430 h 586292"/>
                <a:gd name="connsiteX344" fmla="*/ 24301 w 577154"/>
                <a:gd name="connsiteY344" fmla="*/ 417913 h 586292"/>
                <a:gd name="connsiteX345" fmla="*/ 0 w 577154"/>
                <a:gd name="connsiteY345" fmla="*/ 293525 h 586292"/>
                <a:gd name="connsiteX346" fmla="*/ 9872 w 577154"/>
                <a:gd name="connsiteY346" fmla="*/ 211611 h 586292"/>
                <a:gd name="connsiteX347" fmla="*/ 10632 w 577154"/>
                <a:gd name="connsiteY347" fmla="*/ 207819 h 586292"/>
                <a:gd name="connsiteX348" fmla="*/ 28857 w 577154"/>
                <a:gd name="connsiteY348" fmla="*/ 158519 h 586292"/>
                <a:gd name="connsiteX349" fmla="*/ 29617 w 577154"/>
                <a:gd name="connsiteY349" fmla="*/ 157002 h 586292"/>
                <a:gd name="connsiteX350" fmla="*/ 67588 w 577154"/>
                <a:gd name="connsiteY350" fmla="*/ 94808 h 586292"/>
                <a:gd name="connsiteX351" fmla="*/ 69106 w 577154"/>
                <a:gd name="connsiteY351" fmla="*/ 94049 h 586292"/>
                <a:gd name="connsiteX352" fmla="*/ 123025 w 577154"/>
                <a:gd name="connsiteY352" fmla="*/ 43232 h 586292"/>
                <a:gd name="connsiteX353" fmla="*/ 258201 w 577154"/>
                <a:gd name="connsiteY353" fmla="*/ 0 h 58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577154" h="586292">
                  <a:moveTo>
                    <a:pt x="149604" y="536234"/>
                  </a:moveTo>
                  <a:cubicBezTo>
                    <a:pt x="170108" y="548369"/>
                    <a:pt x="191372" y="556712"/>
                    <a:pt x="214914" y="562021"/>
                  </a:cubicBezTo>
                  <a:cubicBezTo>
                    <a:pt x="214155" y="561263"/>
                    <a:pt x="212636" y="560504"/>
                    <a:pt x="211877" y="559746"/>
                  </a:cubicBezTo>
                  <a:cubicBezTo>
                    <a:pt x="208079" y="558229"/>
                    <a:pt x="205041" y="556712"/>
                    <a:pt x="202004" y="554437"/>
                  </a:cubicBezTo>
                  <a:cubicBezTo>
                    <a:pt x="199725" y="553678"/>
                    <a:pt x="198207" y="552920"/>
                    <a:pt x="196688" y="551403"/>
                  </a:cubicBezTo>
                  <a:cubicBezTo>
                    <a:pt x="192131" y="549128"/>
                    <a:pt x="188334" y="546094"/>
                    <a:pt x="184537" y="543818"/>
                  </a:cubicBezTo>
                  <a:cubicBezTo>
                    <a:pt x="182259" y="542301"/>
                    <a:pt x="179981" y="540784"/>
                    <a:pt x="177702" y="538509"/>
                  </a:cubicBezTo>
                  <a:cubicBezTo>
                    <a:pt x="176184" y="537751"/>
                    <a:pt x="175424" y="536992"/>
                    <a:pt x="173905" y="536234"/>
                  </a:cubicBezTo>
                  <a:close/>
                  <a:moveTo>
                    <a:pt x="299943" y="499816"/>
                  </a:moveTo>
                  <a:cubicBezTo>
                    <a:pt x="306021" y="500576"/>
                    <a:pt x="312100" y="500576"/>
                    <a:pt x="318939" y="500576"/>
                  </a:cubicBezTo>
                  <a:cubicBezTo>
                    <a:pt x="324257" y="500576"/>
                    <a:pt x="329576" y="505139"/>
                    <a:pt x="329576" y="511222"/>
                  </a:cubicBezTo>
                  <a:cubicBezTo>
                    <a:pt x="329576" y="516546"/>
                    <a:pt x="325017" y="521108"/>
                    <a:pt x="319698" y="521108"/>
                  </a:cubicBezTo>
                  <a:lnTo>
                    <a:pt x="318939" y="521108"/>
                  </a:lnTo>
                  <a:cubicBezTo>
                    <a:pt x="311340" y="521108"/>
                    <a:pt x="304502" y="520348"/>
                    <a:pt x="297663" y="519587"/>
                  </a:cubicBezTo>
                  <a:cubicBezTo>
                    <a:pt x="291584" y="518827"/>
                    <a:pt x="287785" y="514264"/>
                    <a:pt x="288545" y="508941"/>
                  </a:cubicBezTo>
                  <a:cubicBezTo>
                    <a:pt x="289305" y="502857"/>
                    <a:pt x="293864" y="499055"/>
                    <a:pt x="299943" y="499816"/>
                  </a:cubicBezTo>
                  <a:close/>
                  <a:moveTo>
                    <a:pt x="88851" y="485417"/>
                  </a:moveTo>
                  <a:cubicBezTo>
                    <a:pt x="98723" y="496794"/>
                    <a:pt x="109355" y="506654"/>
                    <a:pt x="119987" y="515755"/>
                  </a:cubicBezTo>
                  <a:lnTo>
                    <a:pt x="150364" y="515755"/>
                  </a:lnTo>
                  <a:cubicBezTo>
                    <a:pt x="149604" y="514997"/>
                    <a:pt x="148845" y="514238"/>
                    <a:pt x="148085" y="513480"/>
                  </a:cubicBezTo>
                  <a:cubicBezTo>
                    <a:pt x="146566" y="511204"/>
                    <a:pt x="144288" y="508929"/>
                    <a:pt x="142010" y="507412"/>
                  </a:cubicBezTo>
                  <a:cubicBezTo>
                    <a:pt x="140491" y="505137"/>
                    <a:pt x="138213" y="502861"/>
                    <a:pt x="136694" y="501344"/>
                  </a:cubicBezTo>
                  <a:cubicBezTo>
                    <a:pt x="133656" y="497552"/>
                    <a:pt x="130619" y="493760"/>
                    <a:pt x="127581" y="489967"/>
                  </a:cubicBezTo>
                  <a:cubicBezTo>
                    <a:pt x="126062" y="488450"/>
                    <a:pt x="125303" y="486934"/>
                    <a:pt x="123784" y="485417"/>
                  </a:cubicBezTo>
                  <a:close/>
                  <a:moveTo>
                    <a:pt x="399912" y="482256"/>
                  </a:moveTo>
                  <a:cubicBezTo>
                    <a:pt x="402382" y="483014"/>
                    <a:pt x="404471" y="484721"/>
                    <a:pt x="405611" y="486996"/>
                  </a:cubicBezTo>
                  <a:cubicBezTo>
                    <a:pt x="408650" y="492305"/>
                    <a:pt x="406371" y="498373"/>
                    <a:pt x="401812" y="500648"/>
                  </a:cubicBezTo>
                  <a:cubicBezTo>
                    <a:pt x="394973" y="504441"/>
                    <a:pt x="388895" y="506716"/>
                    <a:pt x="382056" y="509750"/>
                  </a:cubicBezTo>
                  <a:cubicBezTo>
                    <a:pt x="380536" y="509750"/>
                    <a:pt x="379776" y="510508"/>
                    <a:pt x="378257" y="510508"/>
                  </a:cubicBezTo>
                  <a:cubicBezTo>
                    <a:pt x="374458" y="510508"/>
                    <a:pt x="370658" y="507474"/>
                    <a:pt x="369139" y="503682"/>
                  </a:cubicBezTo>
                  <a:cubicBezTo>
                    <a:pt x="366859" y="498373"/>
                    <a:pt x="369899" y="492305"/>
                    <a:pt x="375217" y="490789"/>
                  </a:cubicBezTo>
                  <a:cubicBezTo>
                    <a:pt x="380536" y="488513"/>
                    <a:pt x="386615" y="486238"/>
                    <a:pt x="391934" y="483204"/>
                  </a:cubicBezTo>
                  <a:cubicBezTo>
                    <a:pt x="394593" y="481687"/>
                    <a:pt x="397443" y="481498"/>
                    <a:pt x="399912" y="482256"/>
                  </a:cubicBezTo>
                  <a:close/>
                  <a:moveTo>
                    <a:pt x="229351" y="474063"/>
                  </a:moveTo>
                  <a:cubicBezTo>
                    <a:pt x="234677" y="477094"/>
                    <a:pt x="240764" y="480126"/>
                    <a:pt x="246091" y="483157"/>
                  </a:cubicBezTo>
                  <a:cubicBezTo>
                    <a:pt x="250656" y="486188"/>
                    <a:pt x="252939" y="492250"/>
                    <a:pt x="250656" y="496797"/>
                  </a:cubicBezTo>
                  <a:cubicBezTo>
                    <a:pt x="248374" y="500586"/>
                    <a:pt x="245330" y="502101"/>
                    <a:pt x="241525" y="502101"/>
                  </a:cubicBezTo>
                  <a:cubicBezTo>
                    <a:pt x="240004" y="502101"/>
                    <a:pt x="238482" y="502101"/>
                    <a:pt x="236960" y="501343"/>
                  </a:cubicBezTo>
                  <a:cubicBezTo>
                    <a:pt x="230872" y="498312"/>
                    <a:pt x="224024" y="494523"/>
                    <a:pt x="218698" y="490735"/>
                  </a:cubicBezTo>
                  <a:cubicBezTo>
                    <a:pt x="214132" y="487703"/>
                    <a:pt x="212610" y="481641"/>
                    <a:pt x="215654" y="477094"/>
                  </a:cubicBezTo>
                  <a:cubicBezTo>
                    <a:pt x="218698" y="471790"/>
                    <a:pt x="224785" y="471032"/>
                    <a:pt x="229351" y="474063"/>
                  </a:cubicBezTo>
                  <a:close/>
                  <a:moveTo>
                    <a:pt x="464745" y="433889"/>
                  </a:moveTo>
                  <a:cubicBezTo>
                    <a:pt x="469298" y="436925"/>
                    <a:pt x="470057" y="443755"/>
                    <a:pt x="466262" y="447550"/>
                  </a:cubicBezTo>
                  <a:cubicBezTo>
                    <a:pt x="461709" y="453622"/>
                    <a:pt x="457155" y="458935"/>
                    <a:pt x="451842" y="463488"/>
                  </a:cubicBezTo>
                  <a:cubicBezTo>
                    <a:pt x="450324" y="465765"/>
                    <a:pt x="447288" y="466524"/>
                    <a:pt x="445012" y="466524"/>
                  </a:cubicBezTo>
                  <a:cubicBezTo>
                    <a:pt x="442735" y="466524"/>
                    <a:pt x="439699" y="465765"/>
                    <a:pt x="438181" y="463488"/>
                  </a:cubicBezTo>
                  <a:cubicBezTo>
                    <a:pt x="433627" y="459694"/>
                    <a:pt x="433627" y="453622"/>
                    <a:pt x="438181" y="449068"/>
                  </a:cubicBezTo>
                  <a:cubicBezTo>
                    <a:pt x="441976" y="444514"/>
                    <a:pt x="446530" y="439961"/>
                    <a:pt x="450324" y="435407"/>
                  </a:cubicBezTo>
                  <a:cubicBezTo>
                    <a:pt x="454119" y="430853"/>
                    <a:pt x="460191" y="430094"/>
                    <a:pt x="464745" y="433889"/>
                  </a:cubicBezTo>
                  <a:close/>
                  <a:moveTo>
                    <a:pt x="49362" y="424740"/>
                  </a:moveTo>
                  <a:cubicBezTo>
                    <a:pt x="56196" y="439150"/>
                    <a:pt x="64550" y="452803"/>
                    <a:pt x="73663" y="464938"/>
                  </a:cubicBezTo>
                  <a:lnTo>
                    <a:pt x="109355" y="464938"/>
                  </a:lnTo>
                  <a:cubicBezTo>
                    <a:pt x="107836" y="461904"/>
                    <a:pt x="106318" y="459629"/>
                    <a:pt x="104039" y="456595"/>
                  </a:cubicBezTo>
                  <a:cubicBezTo>
                    <a:pt x="103280" y="455078"/>
                    <a:pt x="102521" y="453561"/>
                    <a:pt x="101761" y="452044"/>
                  </a:cubicBezTo>
                  <a:cubicBezTo>
                    <a:pt x="99483" y="448252"/>
                    <a:pt x="97205" y="443701"/>
                    <a:pt x="94926" y="439909"/>
                  </a:cubicBezTo>
                  <a:cubicBezTo>
                    <a:pt x="94167" y="438392"/>
                    <a:pt x="93408" y="436875"/>
                    <a:pt x="92648" y="435358"/>
                  </a:cubicBezTo>
                  <a:cubicBezTo>
                    <a:pt x="91129" y="431566"/>
                    <a:pt x="89611" y="428532"/>
                    <a:pt x="88092" y="424740"/>
                  </a:cubicBezTo>
                  <a:close/>
                  <a:moveTo>
                    <a:pt x="161771" y="417898"/>
                  </a:moveTo>
                  <a:cubicBezTo>
                    <a:pt x="166316" y="414864"/>
                    <a:pt x="173134" y="415623"/>
                    <a:pt x="176164" y="420173"/>
                  </a:cubicBezTo>
                  <a:cubicBezTo>
                    <a:pt x="179194" y="425482"/>
                    <a:pt x="183739" y="430790"/>
                    <a:pt x="187527" y="435341"/>
                  </a:cubicBezTo>
                  <a:cubicBezTo>
                    <a:pt x="190557" y="439891"/>
                    <a:pt x="190557" y="446717"/>
                    <a:pt x="186012" y="449750"/>
                  </a:cubicBezTo>
                  <a:cubicBezTo>
                    <a:pt x="183739" y="451267"/>
                    <a:pt x="181466" y="452025"/>
                    <a:pt x="179194" y="452025"/>
                  </a:cubicBezTo>
                  <a:cubicBezTo>
                    <a:pt x="176921" y="452025"/>
                    <a:pt x="173891" y="451267"/>
                    <a:pt x="171619" y="448233"/>
                  </a:cubicBezTo>
                  <a:cubicBezTo>
                    <a:pt x="167074" y="442925"/>
                    <a:pt x="163286" y="437616"/>
                    <a:pt x="159498" y="431549"/>
                  </a:cubicBezTo>
                  <a:cubicBezTo>
                    <a:pt x="155711" y="426998"/>
                    <a:pt x="157226" y="420931"/>
                    <a:pt x="161771" y="417898"/>
                  </a:cubicBezTo>
                  <a:close/>
                  <a:moveTo>
                    <a:pt x="31136" y="373923"/>
                  </a:moveTo>
                  <a:cubicBezTo>
                    <a:pt x="33414" y="384541"/>
                    <a:pt x="37211" y="394401"/>
                    <a:pt x="41008" y="404261"/>
                  </a:cubicBezTo>
                  <a:lnTo>
                    <a:pt x="79738" y="404261"/>
                  </a:lnTo>
                  <a:cubicBezTo>
                    <a:pt x="79738" y="403503"/>
                    <a:pt x="78979" y="401986"/>
                    <a:pt x="78979" y="401227"/>
                  </a:cubicBezTo>
                  <a:cubicBezTo>
                    <a:pt x="78219" y="399710"/>
                    <a:pt x="77460" y="398952"/>
                    <a:pt x="77460" y="397435"/>
                  </a:cubicBezTo>
                  <a:cubicBezTo>
                    <a:pt x="75182" y="391367"/>
                    <a:pt x="73663" y="385300"/>
                    <a:pt x="72144" y="379232"/>
                  </a:cubicBezTo>
                  <a:cubicBezTo>
                    <a:pt x="71385" y="378473"/>
                    <a:pt x="71385" y="378473"/>
                    <a:pt x="71385" y="377715"/>
                  </a:cubicBezTo>
                  <a:cubicBezTo>
                    <a:pt x="71385" y="376956"/>
                    <a:pt x="70625" y="375439"/>
                    <a:pt x="70625" y="373923"/>
                  </a:cubicBezTo>
                  <a:close/>
                  <a:moveTo>
                    <a:pt x="499728" y="361797"/>
                  </a:moveTo>
                  <a:cubicBezTo>
                    <a:pt x="505037" y="363315"/>
                    <a:pt x="508071" y="369384"/>
                    <a:pt x="506554" y="374694"/>
                  </a:cubicBezTo>
                  <a:cubicBezTo>
                    <a:pt x="504279" y="381522"/>
                    <a:pt x="501245" y="387591"/>
                    <a:pt x="498970" y="394418"/>
                  </a:cubicBezTo>
                  <a:cubicBezTo>
                    <a:pt x="497453" y="398211"/>
                    <a:pt x="493661" y="400487"/>
                    <a:pt x="489868" y="400487"/>
                  </a:cubicBezTo>
                  <a:cubicBezTo>
                    <a:pt x="488352" y="400487"/>
                    <a:pt x="486835" y="399729"/>
                    <a:pt x="485318" y="399729"/>
                  </a:cubicBezTo>
                  <a:cubicBezTo>
                    <a:pt x="480767" y="397453"/>
                    <a:pt x="477733" y="391384"/>
                    <a:pt x="480009" y="386073"/>
                  </a:cubicBezTo>
                  <a:cubicBezTo>
                    <a:pt x="483042" y="380004"/>
                    <a:pt x="485318" y="373935"/>
                    <a:pt x="486835" y="367866"/>
                  </a:cubicBezTo>
                  <a:cubicBezTo>
                    <a:pt x="489110" y="362556"/>
                    <a:pt x="494419" y="360280"/>
                    <a:pt x="499728" y="361797"/>
                  </a:cubicBezTo>
                  <a:close/>
                  <a:moveTo>
                    <a:pt x="132907" y="343643"/>
                  </a:moveTo>
                  <a:cubicBezTo>
                    <a:pt x="138227" y="342126"/>
                    <a:pt x="143546" y="345161"/>
                    <a:pt x="145066" y="350471"/>
                  </a:cubicBezTo>
                  <a:cubicBezTo>
                    <a:pt x="146586" y="356540"/>
                    <a:pt x="148865" y="363368"/>
                    <a:pt x="150385" y="368678"/>
                  </a:cubicBezTo>
                  <a:cubicBezTo>
                    <a:pt x="152665" y="373988"/>
                    <a:pt x="149625" y="380057"/>
                    <a:pt x="144306" y="381575"/>
                  </a:cubicBezTo>
                  <a:cubicBezTo>
                    <a:pt x="142786" y="382333"/>
                    <a:pt x="142026" y="382333"/>
                    <a:pt x="141266" y="382333"/>
                  </a:cubicBezTo>
                  <a:cubicBezTo>
                    <a:pt x="136707" y="382333"/>
                    <a:pt x="132907" y="380057"/>
                    <a:pt x="131388" y="375506"/>
                  </a:cubicBezTo>
                  <a:cubicBezTo>
                    <a:pt x="129108" y="368678"/>
                    <a:pt x="126828" y="362609"/>
                    <a:pt x="125309" y="355781"/>
                  </a:cubicBezTo>
                  <a:cubicBezTo>
                    <a:pt x="123789" y="350471"/>
                    <a:pt x="127588" y="344402"/>
                    <a:pt x="132907" y="343643"/>
                  </a:cubicBezTo>
                  <a:close/>
                  <a:moveTo>
                    <a:pt x="21263" y="323864"/>
                  </a:moveTo>
                  <a:cubicBezTo>
                    <a:pt x="22782" y="333724"/>
                    <a:pt x="24301" y="344342"/>
                    <a:pt x="25820" y="354203"/>
                  </a:cubicBezTo>
                  <a:lnTo>
                    <a:pt x="66069" y="354203"/>
                  </a:lnTo>
                  <a:cubicBezTo>
                    <a:pt x="65309" y="348135"/>
                    <a:pt x="63790" y="342826"/>
                    <a:pt x="63031" y="337516"/>
                  </a:cubicBezTo>
                  <a:cubicBezTo>
                    <a:pt x="63031" y="336758"/>
                    <a:pt x="63031" y="336758"/>
                    <a:pt x="63031" y="335999"/>
                  </a:cubicBezTo>
                  <a:cubicBezTo>
                    <a:pt x="63031" y="332207"/>
                    <a:pt x="62272" y="327656"/>
                    <a:pt x="61512" y="323864"/>
                  </a:cubicBezTo>
                  <a:close/>
                  <a:moveTo>
                    <a:pt x="509625" y="282911"/>
                  </a:moveTo>
                  <a:cubicBezTo>
                    <a:pt x="514955" y="282911"/>
                    <a:pt x="519524" y="286704"/>
                    <a:pt x="519524" y="292773"/>
                  </a:cubicBezTo>
                  <a:lnTo>
                    <a:pt x="519524" y="293532"/>
                  </a:lnTo>
                  <a:cubicBezTo>
                    <a:pt x="519524" y="300360"/>
                    <a:pt x="519524" y="307187"/>
                    <a:pt x="518763" y="313256"/>
                  </a:cubicBezTo>
                  <a:cubicBezTo>
                    <a:pt x="518763" y="318567"/>
                    <a:pt x="514194" y="323118"/>
                    <a:pt x="508863" y="323118"/>
                  </a:cubicBezTo>
                  <a:cubicBezTo>
                    <a:pt x="508102" y="323118"/>
                    <a:pt x="508102" y="323118"/>
                    <a:pt x="508102" y="322360"/>
                  </a:cubicBezTo>
                  <a:cubicBezTo>
                    <a:pt x="502010" y="322360"/>
                    <a:pt x="498202" y="317808"/>
                    <a:pt x="498964" y="311739"/>
                  </a:cubicBezTo>
                  <a:cubicBezTo>
                    <a:pt x="498964" y="305670"/>
                    <a:pt x="498964" y="299601"/>
                    <a:pt x="498964" y="293532"/>
                  </a:cubicBezTo>
                  <a:cubicBezTo>
                    <a:pt x="498964" y="287463"/>
                    <a:pt x="503533" y="282911"/>
                    <a:pt x="509625" y="282911"/>
                  </a:cubicBezTo>
                  <a:close/>
                  <a:moveTo>
                    <a:pt x="20504" y="273047"/>
                  </a:moveTo>
                  <a:cubicBezTo>
                    <a:pt x="20504" y="279873"/>
                    <a:pt x="19744" y="286699"/>
                    <a:pt x="19744" y="293525"/>
                  </a:cubicBezTo>
                  <a:cubicBezTo>
                    <a:pt x="19744" y="296559"/>
                    <a:pt x="20504" y="300352"/>
                    <a:pt x="20504" y="303385"/>
                  </a:cubicBezTo>
                  <a:lnTo>
                    <a:pt x="60753" y="303385"/>
                  </a:lnTo>
                  <a:cubicBezTo>
                    <a:pt x="60753" y="300352"/>
                    <a:pt x="60753" y="296559"/>
                    <a:pt x="60753" y="293525"/>
                  </a:cubicBezTo>
                  <a:cubicBezTo>
                    <a:pt x="60753" y="286699"/>
                    <a:pt x="60753" y="279873"/>
                    <a:pt x="61512" y="273805"/>
                  </a:cubicBezTo>
                  <a:cubicBezTo>
                    <a:pt x="61512" y="273047"/>
                    <a:pt x="61512" y="273047"/>
                    <a:pt x="61512" y="273047"/>
                  </a:cubicBezTo>
                  <a:close/>
                  <a:moveTo>
                    <a:pt x="129811" y="263173"/>
                  </a:moveTo>
                  <a:cubicBezTo>
                    <a:pt x="135111" y="263932"/>
                    <a:pt x="138897" y="268484"/>
                    <a:pt x="138897" y="274553"/>
                  </a:cubicBezTo>
                  <a:cubicBezTo>
                    <a:pt x="138140" y="280622"/>
                    <a:pt x="138140" y="286691"/>
                    <a:pt x="138140" y="292760"/>
                  </a:cubicBezTo>
                  <a:lnTo>
                    <a:pt x="138140" y="293518"/>
                  </a:lnTo>
                  <a:cubicBezTo>
                    <a:pt x="138140" y="298829"/>
                    <a:pt x="133597" y="303380"/>
                    <a:pt x="128297" y="303380"/>
                  </a:cubicBezTo>
                  <a:cubicBezTo>
                    <a:pt x="122997" y="303380"/>
                    <a:pt x="118454" y="299587"/>
                    <a:pt x="117697" y="294277"/>
                  </a:cubicBezTo>
                  <a:lnTo>
                    <a:pt x="117697" y="293518"/>
                  </a:lnTo>
                  <a:cubicBezTo>
                    <a:pt x="117697" y="286691"/>
                    <a:pt x="118454" y="279863"/>
                    <a:pt x="118454" y="273035"/>
                  </a:cubicBezTo>
                  <a:cubicBezTo>
                    <a:pt x="119211" y="266966"/>
                    <a:pt x="123754" y="263173"/>
                    <a:pt x="129811" y="263173"/>
                  </a:cubicBezTo>
                  <a:close/>
                  <a:moveTo>
                    <a:pt x="28098" y="222230"/>
                  </a:moveTo>
                  <a:cubicBezTo>
                    <a:pt x="25820" y="232090"/>
                    <a:pt x="24301" y="242708"/>
                    <a:pt x="22782" y="252568"/>
                  </a:cubicBezTo>
                  <a:lnTo>
                    <a:pt x="63031" y="252568"/>
                  </a:lnTo>
                  <a:cubicBezTo>
                    <a:pt x="63031" y="251810"/>
                    <a:pt x="63031" y="251052"/>
                    <a:pt x="63031" y="250293"/>
                  </a:cubicBezTo>
                  <a:cubicBezTo>
                    <a:pt x="63031" y="250293"/>
                    <a:pt x="63031" y="249535"/>
                    <a:pt x="63031" y="249535"/>
                  </a:cubicBezTo>
                  <a:cubicBezTo>
                    <a:pt x="64550" y="242708"/>
                    <a:pt x="65309" y="236641"/>
                    <a:pt x="66828" y="229815"/>
                  </a:cubicBezTo>
                  <a:cubicBezTo>
                    <a:pt x="66828" y="229056"/>
                    <a:pt x="66828" y="227539"/>
                    <a:pt x="67588" y="226022"/>
                  </a:cubicBezTo>
                  <a:cubicBezTo>
                    <a:pt x="67588" y="225264"/>
                    <a:pt x="67588" y="223747"/>
                    <a:pt x="68347" y="222230"/>
                  </a:cubicBezTo>
                  <a:close/>
                  <a:moveTo>
                    <a:pt x="492894" y="204013"/>
                  </a:moveTo>
                  <a:cubicBezTo>
                    <a:pt x="498219" y="202497"/>
                    <a:pt x="504304" y="205530"/>
                    <a:pt x="505825" y="210836"/>
                  </a:cubicBezTo>
                  <a:cubicBezTo>
                    <a:pt x="508108" y="216901"/>
                    <a:pt x="510390" y="223724"/>
                    <a:pt x="511911" y="230547"/>
                  </a:cubicBezTo>
                  <a:cubicBezTo>
                    <a:pt x="513432" y="235854"/>
                    <a:pt x="509629" y="241161"/>
                    <a:pt x="504304" y="242677"/>
                  </a:cubicBezTo>
                  <a:cubicBezTo>
                    <a:pt x="503543" y="243435"/>
                    <a:pt x="502783" y="243435"/>
                    <a:pt x="502022" y="243435"/>
                  </a:cubicBezTo>
                  <a:cubicBezTo>
                    <a:pt x="497458" y="243435"/>
                    <a:pt x="493655" y="240403"/>
                    <a:pt x="492133" y="235854"/>
                  </a:cubicBezTo>
                  <a:cubicBezTo>
                    <a:pt x="490612" y="229031"/>
                    <a:pt x="489091" y="222966"/>
                    <a:pt x="486809" y="216901"/>
                  </a:cubicBezTo>
                  <a:cubicBezTo>
                    <a:pt x="485287" y="211595"/>
                    <a:pt x="487569" y="206288"/>
                    <a:pt x="492894" y="204013"/>
                  </a:cubicBezTo>
                  <a:close/>
                  <a:moveTo>
                    <a:pt x="151873" y="186619"/>
                  </a:moveTo>
                  <a:cubicBezTo>
                    <a:pt x="157203" y="188895"/>
                    <a:pt x="159488" y="194964"/>
                    <a:pt x="157203" y="200274"/>
                  </a:cubicBezTo>
                  <a:cubicBezTo>
                    <a:pt x="154919" y="205585"/>
                    <a:pt x="152634" y="211654"/>
                    <a:pt x="150350" y="217723"/>
                  </a:cubicBezTo>
                  <a:cubicBezTo>
                    <a:pt x="148827" y="222274"/>
                    <a:pt x="145019" y="224550"/>
                    <a:pt x="140450" y="224550"/>
                  </a:cubicBezTo>
                  <a:cubicBezTo>
                    <a:pt x="139689" y="224550"/>
                    <a:pt x="138927" y="224550"/>
                    <a:pt x="137404" y="224550"/>
                  </a:cubicBezTo>
                  <a:cubicBezTo>
                    <a:pt x="132074" y="222274"/>
                    <a:pt x="129028" y="216964"/>
                    <a:pt x="131312" y="211654"/>
                  </a:cubicBezTo>
                  <a:cubicBezTo>
                    <a:pt x="133597" y="204826"/>
                    <a:pt x="135881" y="197998"/>
                    <a:pt x="138927" y="191929"/>
                  </a:cubicBezTo>
                  <a:cubicBezTo>
                    <a:pt x="141212" y="186619"/>
                    <a:pt x="147304" y="184343"/>
                    <a:pt x="151873" y="186619"/>
                  </a:cubicBezTo>
                  <a:close/>
                  <a:moveTo>
                    <a:pt x="218736" y="186536"/>
                  </a:moveTo>
                  <a:lnTo>
                    <a:pt x="281780" y="186536"/>
                  </a:lnTo>
                  <a:cubicBezTo>
                    <a:pt x="288616" y="186536"/>
                    <a:pt x="292414" y="190330"/>
                    <a:pt x="292414" y="196401"/>
                  </a:cubicBezTo>
                  <a:cubicBezTo>
                    <a:pt x="292414" y="202471"/>
                    <a:pt x="288616" y="207024"/>
                    <a:pt x="281780" y="207024"/>
                  </a:cubicBezTo>
                  <a:lnTo>
                    <a:pt x="264310" y="207024"/>
                  </a:lnTo>
                  <a:lnTo>
                    <a:pt x="322037" y="294288"/>
                  </a:lnTo>
                  <a:lnTo>
                    <a:pt x="379004" y="207024"/>
                  </a:lnTo>
                  <a:lnTo>
                    <a:pt x="361534" y="207024"/>
                  </a:lnTo>
                  <a:cubicBezTo>
                    <a:pt x="355457" y="207024"/>
                    <a:pt x="351659" y="202471"/>
                    <a:pt x="351659" y="196401"/>
                  </a:cubicBezTo>
                  <a:cubicBezTo>
                    <a:pt x="351659" y="190330"/>
                    <a:pt x="355457" y="186536"/>
                    <a:pt x="361534" y="186536"/>
                  </a:cubicBezTo>
                  <a:lnTo>
                    <a:pt x="425337" y="186536"/>
                  </a:lnTo>
                  <a:cubicBezTo>
                    <a:pt x="431413" y="186536"/>
                    <a:pt x="435211" y="190330"/>
                    <a:pt x="435211" y="196401"/>
                  </a:cubicBezTo>
                  <a:cubicBezTo>
                    <a:pt x="435211" y="202471"/>
                    <a:pt x="431413" y="207024"/>
                    <a:pt x="425337" y="207024"/>
                  </a:cubicBezTo>
                  <a:lnTo>
                    <a:pt x="405588" y="207024"/>
                  </a:lnTo>
                  <a:cubicBezTo>
                    <a:pt x="404069" y="207024"/>
                    <a:pt x="402550" y="207024"/>
                    <a:pt x="401031" y="209301"/>
                  </a:cubicBezTo>
                  <a:lnTo>
                    <a:pt x="337987" y="307947"/>
                  </a:lnTo>
                  <a:lnTo>
                    <a:pt x="373687" y="307947"/>
                  </a:lnTo>
                  <a:cubicBezTo>
                    <a:pt x="380523" y="307947"/>
                    <a:pt x="384321" y="311741"/>
                    <a:pt x="384321" y="317812"/>
                  </a:cubicBezTo>
                  <a:cubicBezTo>
                    <a:pt x="384321" y="324641"/>
                    <a:pt x="380523" y="328435"/>
                    <a:pt x="373687" y="328435"/>
                  </a:cubicBezTo>
                  <a:lnTo>
                    <a:pt x="331911" y="328435"/>
                  </a:lnTo>
                  <a:lnTo>
                    <a:pt x="331911" y="338300"/>
                  </a:lnTo>
                  <a:lnTo>
                    <a:pt x="373687" y="338300"/>
                  </a:lnTo>
                  <a:cubicBezTo>
                    <a:pt x="380523" y="338300"/>
                    <a:pt x="384321" y="342094"/>
                    <a:pt x="384321" y="348164"/>
                  </a:cubicBezTo>
                  <a:cubicBezTo>
                    <a:pt x="384321" y="354994"/>
                    <a:pt x="380523" y="358788"/>
                    <a:pt x="373687" y="358788"/>
                  </a:cubicBezTo>
                  <a:lnTo>
                    <a:pt x="331911" y="358788"/>
                  </a:lnTo>
                  <a:lnTo>
                    <a:pt x="331911" y="399005"/>
                  </a:lnTo>
                  <a:lnTo>
                    <a:pt x="355457" y="399005"/>
                  </a:lnTo>
                  <a:cubicBezTo>
                    <a:pt x="361534" y="399005"/>
                    <a:pt x="365332" y="402799"/>
                    <a:pt x="365332" y="408870"/>
                  </a:cubicBezTo>
                  <a:cubicBezTo>
                    <a:pt x="365332" y="415699"/>
                    <a:pt x="361534" y="419493"/>
                    <a:pt x="355457" y="419493"/>
                  </a:cubicBezTo>
                  <a:lnTo>
                    <a:pt x="288616" y="419493"/>
                  </a:lnTo>
                  <a:cubicBezTo>
                    <a:pt x="282539" y="419493"/>
                    <a:pt x="278742" y="415699"/>
                    <a:pt x="278742" y="408870"/>
                  </a:cubicBezTo>
                  <a:cubicBezTo>
                    <a:pt x="278742" y="402799"/>
                    <a:pt x="282539" y="399005"/>
                    <a:pt x="288616" y="399005"/>
                  </a:cubicBezTo>
                  <a:lnTo>
                    <a:pt x="312162" y="399005"/>
                  </a:lnTo>
                  <a:lnTo>
                    <a:pt x="312162" y="358788"/>
                  </a:lnTo>
                  <a:lnTo>
                    <a:pt x="270386" y="358788"/>
                  </a:lnTo>
                  <a:cubicBezTo>
                    <a:pt x="264310" y="358788"/>
                    <a:pt x="259752" y="354994"/>
                    <a:pt x="259752" y="348164"/>
                  </a:cubicBezTo>
                  <a:cubicBezTo>
                    <a:pt x="259752" y="342094"/>
                    <a:pt x="264310" y="338300"/>
                    <a:pt x="270386" y="338300"/>
                  </a:cubicBezTo>
                  <a:lnTo>
                    <a:pt x="312162" y="338300"/>
                  </a:lnTo>
                  <a:lnTo>
                    <a:pt x="312162" y="328435"/>
                  </a:lnTo>
                  <a:lnTo>
                    <a:pt x="270386" y="328435"/>
                  </a:lnTo>
                  <a:cubicBezTo>
                    <a:pt x="264310" y="328435"/>
                    <a:pt x="259752" y="324641"/>
                    <a:pt x="259752" y="317812"/>
                  </a:cubicBezTo>
                  <a:cubicBezTo>
                    <a:pt x="259752" y="311741"/>
                    <a:pt x="264310" y="307947"/>
                    <a:pt x="270386" y="307947"/>
                  </a:cubicBezTo>
                  <a:lnTo>
                    <a:pt x="305326" y="307947"/>
                  </a:lnTo>
                  <a:lnTo>
                    <a:pt x="242283" y="209301"/>
                  </a:lnTo>
                  <a:cubicBezTo>
                    <a:pt x="241523" y="207024"/>
                    <a:pt x="240004" y="207024"/>
                    <a:pt x="238485" y="207024"/>
                  </a:cubicBezTo>
                  <a:lnTo>
                    <a:pt x="218736" y="207024"/>
                  </a:lnTo>
                  <a:cubicBezTo>
                    <a:pt x="211900" y="207024"/>
                    <a:pt x="208102" y="202471"/>
                    <a:pt x="208102" y="196401"/>
                  </a:cubicBezTo>
                  <a:cubicBezTo>
                    <a:pt x="208102" y="190330"/>
                    <a:pt x="211900" y="186536"/>
                    <a:pt x="218736" y="186536"/>
                  </a:cubicBezTo>
                  <a:close/>
                  <a:moveTo>
                    <a:pt x="44805" y="172171"/>
                  </a:moveTo>
                  <a:cubicBezTo>
                    <a:pt x="41008" y="182031"/>
                    <a:pt x="37211" y="191891"/>
                    <a:pt x="33414" y="202510"/>
                  </a:cubicBezTo>
                  <a:lnTo>
                    <a:pt x="73663" y="202510"/>
                  </a:lnTo>
                  <a:cubicBezTo>
                    <a:pt x="74422" y="197959"/>
                    <a:pt x="75941" y="193408"/>
                    <a:pt x="77460" y="188858"/>
                  </a:cubicBezTo>
                  <a:cubicBezTo>
                    <a:pt x="77460" y="188099"/>
                    <a:pt x="78219" y="186582"/>
                    <a:pt x="78979" y="185065"/>
                  </a:cubicBezTo>
                  <a:cubicBezTo>
                    <a:pt x="80498" y="180514"/>
                    <a:pt x="82016" y="175963"/>
                    <a:pt x="83535" y="172171"/>
                  </a:cubicBezTo>
                  <a:close/>
                  <a:moveTo>
                    <a:pt x="451103" y="136487"/>
                  </a:moveTo>
                  <a:cubicBezTo>
                    <a:pt x="455664" y="132683"/>
                    <a:pt x="461746" y="133444"/>
                    <a:pt x="465547" y="138009"/>
                  </a:cubicBezTo>
                  <a:cubicBezTo>
                    <a:pt x="470108" y="143335"/>
                    <a:pt x="473909" y="148661"/>
                    <a:pt x="477709" y="154748"/>
                  </a:cubicBezTo>
                  <a:cubicBezTo>
                    <a:pt x="481510" y="159313"/>
                    <a:pt x="479990" y="165400"/>
                    <a:pt x="475429" y="168444"/>
                  </a:cubicBezTo>
                  <a:cubicBezTo>
                    <a:pt x="473909" y="169966"/>
                    <a:pt x="471628" y="169966"/>
                    <a:pt x="469347" y="169966"/>
                  </a:cubicBezTo>
                  <a:cubicBezTo>
                    <a:pt x="466307" y="169966"/>
                    <a:pt x="463266" y="168444"/>
                    <a:pt x="460986" y="166161"/>
                  </a:cubicBezTo>
                  <a:cubicBezTo>
                    <a:pt x="457945" y="160835"/>
                    <a:pt x="454144" y="155509"/>
                    <a:pt x="449583" y="150183"/>
                  </a:cubicBezTo>
                  <a:cubicBezTo>
                    <a:pt x="446542" y="146379"/>
                    <a:pt x="446542" y="139531"/>
                    <a:pt x="451103" y="136487"/>
                  </a:cubicBezTo>
                  <a:close/>
                  <a:moveTo>
                    <a:pt x="185242" y="122835"/>
                  </a:moveTo>
                  <a:cubicBezTo>
                    <a:pt x="189040" y="119037"/>
                    <a:pt x="195876" y="119037"/>
                    <a:pt x="199674" y="122835"/>
                  </a:cubicBezTo>
                  <a:cubicBezTo>
                    <a:pt x="203472" y="126632"/>
                    <a:pt x="203472" y="132709"/>
                    <a:pt x="199674" y="137266"/>
                  </a:cubicBezTo>
                  <a:cubicBezTo>
                    <a:pt x="195117" y="141823"/>
                    <a:pt x="191319" y="146381"/>
                    <a:pt x="186762" y="150938"/>
                  </a:cubicBezTo>
                  <a:cubicBezTo>
                    <a:pt x="185242" y="153976"/>
                    <a:pt x="182204" y="154736"/>
                    <a:pt x="179166" y="154736"/>
                  </a:cubicBezTo>
                  <a:cubicBezTo>
                    <a:pt x="176887" y="154736"/>
                    <a:pt x="174609" y="153976"/>
                    <a:pt x="173090" y="152457"/>
                  </a:cubicBezTo>
                  <a:cubicBezTo>
                    <a:pt x="168532" y="149419"/>
                    <a:pt x="167773" y="142583"/>
                    <a:pt x="171571" y="138026"/>
                  </a:cubicBezTo>
                  <a:cubicBezTo>
                    <a:pt x="176128" y="132709"/>
                    <a:pt x="180685" y="127392"/>
                    <a:pt x="185242" y="122835"/>
                  </a:cubicBezTo>
                  <a:close/>
                  <a:moveTo>
                    <a:pt x="81257" y="111494"/>
                  </a:moveTo>
                  <a:cubicBezTo>
                    <a:pt x="71385" y="123629"/>
                    <a:pt x="62272" y="137282"/>
                    <a:pt x="54677" y="151692"/>
                  </a:cubicBezTo>
                  <a:lnTo>
                    <a:pt x="92648" y="151692"/>
                  </a:lnTo>
                  <a:lnTo>
                    <a:pt x="92648" y="150934"/>
                  </a:lnTo>
                  <a:cubicBezTo>
                    <a:pt x="93408" y="149417"/>
                    <a:pt x="94167" y="147900"/>
                    <a:pt x="94926" y="146383"/>
                  </a:cubicBezTo>
                  <a:cubicBezTo>
                    <a:pt x="97205" y="142591"/>
                    <a:pt x="99483" y="138799"/>
                    <a:pt x="101761" y="135006"/>
                  </a:cubicBezTo>
                  <a:cubicBezTo>
                    <a:pt x="102521" y="133489"/>
                    <a:pt x="103280" y="131972"/>
                    <a:pt x="104039" y="130455"/>
                  </a:cubicBezTo>
                  <a:cubicBezTo>
                    <a:pt x="107077" y="125905"/>
                    <a:pt x="110115" y="121354"/>
                    <a:pt x="113152" y="116803"/>
                  </a:cubicBezTo>
                  <a:cubicBezTo>
                    <a:pt x="113912" y="114528"/>
                    <a:pt x="115431" y="113011"/>
                    <a:pt x="116190" y="111494"/>
                  </a:cubicBezTo>
                  <a:close/>
                  <a:moveTo>
                    <a:pt x="400213" y="85002"/>
                  </a:moveTo>
                  <a:cubicBezTo>
                    <a:pt x="406282" y="88033"/>
                    <a:pt x="412351" y="91822"/>
                    <a:pt x="418420" y="95611"/>
                  </a:cubicBezTo>
                  <a:cubicBezTo>
                    <a:pt x="422972" y="98642"/>
                    <a:pt x="424489" y="104704"/>
                    <a:pt x="421455" y="109251"/>
                  </a:cubicBezTo>
                  <a:cubicBezTo>
                    <a:pt x="419179" y="112282"/>
                    <a:pt x="416144" y="113798"/>
                    <a:pt x="413110" y="113798"/>
                  </a:cubicBezTo>
                  <a:cubicBezTo>
                    <a:pt x="410834" y="113798"/>
                    <a:pt x="409317" y="113798"/>
                    <a:pt x="407800" y="112282"/>
                  </a:cubicBezTo>
                  <a:cubicBezTo>
                    <a:pt x="402489" y="109251"/>
                    <a:pt x="396420" y="106220"/>
                    <a:pt x="391110" y="103189"/>
                  </a:cubicBezTo>
                  <a:cubicBezTo>
                    <a:pt x="385799" y="100915"/>
                    <a:pt x="384282" y="94853"/>
                    <a:pt x="386558" y="89549"/>
                  </a:cubicBezTo>
                  <a:cubicBezTo>
                    <a:pt x="388834" y="84244"/>
                    <a:pt x="394903" y="82729"/>
                    <a:pt x="400213" y="85002"/>
                  </a:cubicBezTo>
                  <a:close/>
                  <a:moveTo>
                    <a:pt x="255897" y="76571"/>
                  </a:moveTo>
                  <a:cubicBezTo>
                    <a:pt x="261215" y="75053"/>
                    <a:pt x="266534" y="77330"/>
                    <a:pt x="268814" y="82644"/>
                  </a:cubicBezTo>
                  <a:cubicBezTo>
                    <a:pt x="271093" y="87958"/>
                    <a:pt x="268054" y="94032"/>
                    <a:pt x="262735" y="95550"/>
                  </a:cubicBezTo>
                  <a:cubicBezTo>
                    <a:pt x="257416" y="97827"/>
                    <a:pt x="251338" y="100864"/>
                    <a:pt x="245259" y="103141"/>
                  </a:cubicBezTo>
                  <a:cubicBezTo>
                    <a:pt x="243739" y="103901"/>
                    <a:pt x="242219" y="104660"/>
                    <a:pt x="240700" y="104660"/>
                  </a:cubicBezTo>
                  <a:cubicBezTo>
                    <a:pt x="237660" y="104660"/>
                    <a:pt x="233861" y="102382"/>
                    <a:pt x="231582" y="99346"/>
                  </a:cubicBezTo>
                  <a:cubicBezTo>
                    <a:pt x="229302" y="94032"/>
                    <a:pt x="231582" y="87958"/>
                    <a:pt x="236141" y="85681"/>
                  </a:cubicBezTo>
                  <a:cubicBezTo>
                    <a:pt x="242979" y="81885"/>
                    <a:pt x="249058" y="79608"/>
                    <a:pt x="255897" y="76571"/>
                  </a:cubicBezTo>
                  <a:close/>
                  <a:moveTo>
                    <a:pt x="318232" y="65184"/>
                  </a:moveTo>
                  <a:lnTo>
                    <a:pt x="318990" y="65184"/>
                  </a:lnTo>
                  <a:cubicBezTo>
                    <a:pt x="325813" y="65184"/>
                    <a:pt x="332636" y="65944"/>
                    <a:pt x="339459" y="66705"/>
                  </a:cubicBezTo>
                  <a:cubicBezTo>
                    <a:pt x="344766" y="67465"/>
                    <a:pt x="349314" y="72028"/>
                    <a:pt x="348556" y="78111"/>
                  </a:cubicBezTo>
                  <a:cubicBezTo>
                    <a:pt x="347798" y="83435"/>
                    <a:pt x="343249" y="87237"/>
                    <a:pt x="337943" y="87237"/>
                  </a:cubicBezTo>
                  <a:cubicBezTo>
                    <a:pt x="337943" y="87237"/>
                    <a:pt x="337184" y="86476"/>
                    <a:pt x="337184" y="86476"/>
                  </a:cubicBezTo>
                  <a:cubicBezTo>
                    <a:pt x="331120" y="85716"/>
                    <a:pt x="325055" y="85716"/>
                    <a:pt x="318990" y="85716"/>
                  </a:cubicBezTo>
                  <a:cubicBezTo>
                    <a:pt x="312925" y="85716"/>
                    <a:pt x="308376" y="81153"/>
                    <a:pt x="308376" y="75830"/>
                  </a:cubicBezTo>
                  <a:cubicBezTo>
                    <a:pt x="308376" y="69746"/>
                    <a:pt x="312925" y="65184"/>
                    <a:pt x="318232" y="65184"/>
                  </a:cubicBezTo>
                  <a:close/>
                  <a:moveTo>
                    <a:pt x="133656" y="60677"/>
                  </a:moveTo>
                  <a:cubicBezTo>
                    <a:pt x="121506" y="69778"/>
                    <a:pt x="109355" y="79638"/>
                    <a:pt x="98723" y="91015"/>
                  </a:cubicBezTo>
                  <a:lnTo>
                    <a:pt x="132138" y="91015"/>
                  </a:lnTo>
                  <a:cubicBezTo>
                    <a:pt x="133656" y="89498"/>
                    <a:pt x="135175" y="87223"/>
                    <a:pt x="136694" y="85706"/>
                  </a:cubicBezTo>
                  <a:cubicBezTo>
                    <a:pt x="138213" y="83431"/>
                    <a:pt x="140491" y="81155"/>
                    <a:pt x="142010" y="79638"/>
                  </a:cubicBezTo>
                  <a:cubicBezTo>
                    <a:pt x="144288" y="77363"/>
                    <a:pt x="146566" y="75088"/>
                    <a:pt x="148085" y="73571"/>
                  </a:cubicBezTo>
                  <a:cubicBezTo>
                    <a:pt x="150364" y="71295"/>
                    <a:pt x="151882" y="69020"/>
                    <a:pt x="154161" y="67503"/>
                  </a:cubicBezTo>
                  <a:cubicBezTo>
                    <a:pt x="156439" y="65228"/>
                    <a:pt x="159477" y="62952"/>
                    <a:pt x="161755" y="60677"/>
                  </a:cubicBezTo>
                  <a:close/>
                  <a:moveTo>
                    <a:pt x="214914" y="25029"/>
                  </a:moveTo>
                  <a:cubicBezTo>
                    <a:pt x="198966" y="28063"/>
                    <a:pt x="183018" y="33372"/>
                    <a:pt x="168589" y="40198"/>
                  </a:cubicBezTo>
                  <a:lnTo>
                    <a:pt x="188334" y="40198"/>
                  </a:lnTo>
                  <a:cubicBezTo>
                    <a:pt x="190612" y="38681"/>
                    <a:pt x="193650" y="37164"/>
                    <a:pt x="196688" y="34889"/>
                  </a:cubicBezTo>
                  <a:cubicBezTo>
                    <a:pt x="198207" y="34131"/>
                    <a:pt x="199725" y="32614"/>
                    <a:pt x="202004" y="31855"/>
                  </a:cubicBezTo>
                  <a:cubicBezTo>
                    <a:pt x="205041" y="30338"/>
                    <a:pt x="208079" y="28063"/>
                    <a:pt x="211877" y="26546"/>
                  </a:cubicBezTo>
                  <a:cubicBezTo>
                    <a:pt x="212636" y="25787"/>
                    <a:pt x="214155" y="25029"/>
                    <a:pt x="214914" y="25029"/>
                  </a:cubicBezTo>
                  <a:close/>
                  <a:moveTo>
                    <a:pt x="318954" y="20478"/>
                  </a:moveTo>
                  <a:cubicBezTo>
                    <a:pt x="310600" y="20478"/>
                    <a:pt x="303006" y="20478"/>
                    <a:pt x="294653" y="21237"/>
                  </a:cubicBezTo>
                  <a:lnTo>
                    <a:pt x="290855" y="21995"/>
                  </a:lnTo>
                  <a:cubicBezTo>
                    <a:pt x="290096" y="21995"/>
                    <a:pt x="290096" y="21995"/>
                    <a:pt x="289337" y="22754"/>
                  </a:cubicBezTo>
                  <a:cubicBezTo>
                    <a:pt x="285540" y="22754"/>
                    <a:pt x="282502" y="23512"/>
                    <a:pt x="278705" y="24271"/>
                  </a:cubicBezTo>
                  <a:cubicBezTo>
                    <a:pt x="278705" y="24271"/>
                    <a:pt x="278705" y="24271"/>
                    <a:pt x="277945" y="24271"/>
                  </a:cubicBezTo>
                  <a:cubicBezTo>
                    <a:pt x="274908" y="25029"/>
                    <a:pt x="271111" y="25787"/>
                    <a:pt x="268073" y="26546"/>
                  </a:cubicBezTo>
                  <a:cubicBezTo>
                    <a:pt x="267314" y="26546"/>
                    <a:pt x="267314" y="26546"/>
                    <a:pt x="266554" y="26546"/>
                  </a:cubicBezTo>
                  <a:cubicBezTo>
                    <a:pt x="263517" y="27304"/>
                    <a:pt x="260479" y="28821"/>
                    <a:pt x="257441" y="29580"/>
                  </a:cubicBezTo>
                  <a:cubicBezTo>
                    <a:pt x="256682" y="29580"/>
                    <a:pt x="255922" y="30338"/>
                    <a:pt x="254404" y="30338"/>
                  </a:cubicBezTo>
                  <a:cubicBezTo>
                    <a:pt x="252125" y="31097"/>
                    <a:pt x="249847" y="31855"/>
                    <a:pt x="246810" y="32614"/>
                  </a:cubicBezTo>
                  <a:cubicBezTo>
                    <a:pt x="245291" y="33372"/>
                    <a:pt x="243012" y="34131"/>
                    <a:pt x="240734" y="35648"/>
                  </a:cubicBezTo>
                  <a:cubicBezTo>
                    <a:pt x="239215" y="35648"/>
                    <a:pt x="238456" y="36406"/>
                    <a:pt x="236937" y="37164"/>
                  </a:cubicBezTo>
                  <a:cubicBezTo>
                    <a:pt x="182259" y="59918"/>
                    <a:pt x="136694" y="105426"/>
                    <a:pt x="109355" y="163069"/>
                  </a:cubicBezTo>
                  <a:cubicBezTo>
                    <a:pt x="109355" y="163828"/>
                    <a:pt x="109355" y="163828"/>
                    <a:pt x="109355" y="164586"/>
                  </a:cubicBezTo>
                  <a:cubicBezTo>
                    <a:pt x="107836" y="167620"/>
                    <a:pt x="106318" y="170654"/>
                    <a:pt x="104799" y="174446"/>
                  </a:cubicBezTo>
                  <a:cubicBezTo>
                    <a:pt x="104039" y="175205"/>
                    <a:pt x="103280" y="176722"/>
                    <a:pt x="103280" y="178239"/>
                  </a:cubicBezTo>
                  <a:cubicBezTo>
                    <a:pt x="101761" y="180514"/>
                    <a:pt x="101002" y="182789"/>
                    <a:pt x="100242" y="185823"/>
                  </a:cubicBezTo>
                  <a:cubicBezTo>
                    <a:pt x="99483" y="187341"/>
                    <a:pt x="98723" y="188858"/>
                    <a:pt x="97964" y="190374"/>
                  </a:cubicBezTo>
                  <a:cubicBezTo>
                    <a:pt x="97205" y="192650"/>
                    <a:pt x="96445" y="194925"/>
                    <a:pt x="95686" y="197201"/>
                  </a:cubicBezTo>
                  <a:cubicBezTo>
                    <a:pt x="95686" y="199476"/>
                    <a:pt x="94926" y="200993"/>
                    <a:pt x="94167" y="203268"/>
                  </a:cubicBezTo>
                  <a:cubicBezTo>
                    <a:pt x="93408" y="204785"/>
                    <a:pt x="92648" y="207061"/>
                    <a:pt x="92648" y="209336"/>
                  </a:cubicBezTo>
                  <a:cubicBezTo>
                    <a:pt x="91889" y="211611"/>
                    <a:pt x="91129" y="213128"/>
                    <a:pt x="90370" y="215404"/>
                  </a:cubicBezTo>
                  <a:cubicBezTo>
                    <a:pt x="90370" y="217679"/>
                    <a:pt x="89611" y="219955"/>
                    <a:pt x="88851" y="221471"/>
                  </a:cubicBezTo>
                  <a:cubicBezTo>
                    <a:pt x="88851" y="223747"/>
                    <a:pt x="88092" y="226022"/>
                    <a:pt x="87332" y="227539"/>
                  </a:cubicBezTo>
                  <a:cubicBezTo>
                    <a:pt x="87332" y="229815"/>
                    <a:pt x="86573" y="232090"/>
                    <a:pt x="86573" y="234365"/>
                  </a:cubicBezTo>
                  <a:cubicBezTo>
                    <a:pt x="85813" y="236641"/>
                    <a:pt x="85813" y="238158"/>
                    <a:pt x="85054" y="240433"/>
                  </a:cubicBezTo>
                  <a:cubicBezTo>
                    <a:pt x="85054" y="242708"/>
                    <a:pt x="84295" y="244984"/>
                    <a:pt x="84295" y="247259"/>
                  </a:cubicBezTo>
                  <a:cubicBezTo>
                    <a:pt x="83535" y="249535"/>
                    <a:pt x="83535" y="251810"/>
                    <a:pt x="83535" y="253327"/>
                  </a:cubicBezTo>
                  <a:cubicBezTo>
                    <a:pt x="82776" y="255602"/>
                    <a:pt x="82776" y="258636"/>
                    <a:pt x="82776" y="260912"/>
                  </a:cubicBezTo>
                  <a:cubicBezTo>
                    <a:pt x="82016" y="262428"/>
                    <a:pt x="82016" y="264704"/>
                    <a:pt x="82016" y="266221"/>
                  </a:cubicBezTo>
                  <a:cubicBezTo>
                    <a:pt x="82016" y="269255"/>
                    <a:pt x="81257" y="272288"/>
                    <a:pt x="81257" y="275322"/>
                  </a:cubicBezTo>
                  <a:cubicBezTo>
                    <a:pt x="81257" y="276839"/>
                    <a:pt x="81257" y="278356"/>
                    <a:pt x="81257" y="279873"/>
                  </a:cubicBezTo>
                  <a:cubicBezTo>
                    <a:pt x="80498" y="284424"/>
                    <a:pt x="80498" y="288975"/>
                    <a:pt x="80498" y="293525"/>
                  </a:cubicBezTo>
                  <a:cubicBezTo>
                    <a:pt x="80498" y="298076"/>
                    <a:pt x="80498" y="302627"/>
                    <a:pt x="81257" y="306419"/>
                  </a:cubicBezTo>
                  <a:cubicBezTo>
                    <a:pt x="81257" y="308695"/>
                    <a:pt x="81257" y="310212"/>
                    <a:pt x="81257" y="311729"/>
                  </a:cubicBezTo>
                  <a:cubicBezTo>
                    <a:pt x="81257" y="314004"/>
                    <a:pt x="81257" y="317038"/>
                    <a:pt x="82016" y="320072"/>
                  </a:cubicBezTo>
                  <a:cubicBezTo>
                    <a:pt x="82016" y="321589"/>
                    <a:pt x="82016" y="323864"/>
                    <a:pt x="82776" y="325381"/>
                  </a:cubicBezTo>
                  <a:cubicBezTo>
                    <a:pt x="82776" y="328415"/>
                    <a:pt x="82776" y="330690"/>
                    <a:pt x="83535" y="332966"/>
                  </a:cubicBezTo>
                  <a:cubicBezTo>
                    <a:pt x="83535" y="335241"/>
                    <a:pt x="83535" y="336758"/>
                    <a:pt x="84295" y="339033"/>
                  </a:cubicBezTo>
                  <a:cubicBezTo>
                    <a:pt x="84295" y="341309"/>
                    <a:pt x="85054" y="343584"/>
                    <a:pt x="85054" y="345859"/>
                  </a:cubicBezTo>
                  <a:cubicBezTo>
                    <a:pt x="85813" y="348135"/>
                    <a:pt x="85813" y="350410"/>
                    <a:pt x="86573" y="351927"/>
                  </a:cubicBezTo>
                  <a:cubicBezTo>
                    <a:pt x="86573" y="354203"/>
                    <a:pt x="87332" y="356478"/>
                    <a:pt x="87332" y="358753"/>
                  </a:cubicBezTo>
                  <a:cubicBezTo>
                    <a:pt x="88092" y="361029"/>
                    <a:pt x="88851" y="362546"/>
                    <a:pt x="88851" y="364821"/>
                  </a:cubicBezTo>
                  <a:cubicBezTo>
                    <a:pt x="89611" y="367096"/>
                    <a:pt x="90370" y="369372"/>
                    <a:pt x="90370" y="370889"/>
                  </a:cubicBezTo>
                  <a:cubicBezTo>
                    <a:pt x="91129" y="373164"/>
                    <a:pt x="91889" y="375439"/>
                    <a:pt x="91889" y="376956"/>
                  </a:cubicBezTo>
                  <a:cubicBezTo>
                    <a:pt x="92648" y="379232"/>
                    <a:pt x="93408" y="381507"/>
                    <a:pt x="94167" y="383783"/>
                  </a:cubicBezTo>
                  <a:cubicBezTo>
                    <a:pt x="94926" y="385300"/>
                    <a:pt x="95686" y="387575"/>
                    <a:pt x="95686" y="389092"/>
                  </a:cubicBezTo>
                  <a:cubicBezTo>
                    <a:pt x="96445" y="391367"/>
                    <a:pt x="97205" y="393643"/>
                    <a:pt x="97964" y="395918"/>
                  </a:cubicBezTo>
                  <a:cubicBezTo>
                    <a:pt x="98723" y="397435"/>
                    <a:pt x="99483" y="398952"/>
                    <a:pt x="100242" y="401227"/>
                  </a:cubicBezTo>
                  <a:cubicBezTo>
                    <a:pt x="101002" y="403503"/>
                    <a:pt x="101761" y="405778"/>
                    <a:pt x="103280" y="408812"/>
                  </a:cubicBezTo>
                  <a:cubicBezTo>
                    <a:pt x="103280" y="409570"/>
                    <a:pt x="104039" y="411087"/>
                    <a:pt x="104799" y="412604"/>
                  </a:cubicBezTo>
                  <a:cubicBezTo>
                    <a:pt x="106318" y="415638"/>
                    <a:pt x="107077" y="418672"/>
                    <a:pt x="108596" y="422464"/>
                  </a:cubicBezTo>
                  <a:cubicBezTo>
                    <a:pt x="109355" y="422464"/>
                    <a:pt x="109355" y="423223"/>
                    <a:pt x="109355" y="423223"/>
                  </a:cubicBezTo>
                  <a:cubicBezTo>
                    <a:pt x="136694" y="481624"/>
                    <a:pt x="182259" y="526374"/>
                    <a:pt x="236937" y="549886"/>
                  </a:cubicBezTo>
                  <a:cubicBezTo>
                    <a:pt x="237697" y="549886"/>
                    <a:pt x="239215" y="550644"/>
                    <a:pt x="240734" y="551403"/>
                  </a:cubicBezTo>
                  <a:cubicBezTo>
                    <a:pt x="243012" y="552161"/>
                    <a:pt x="245291" y="552920"/>
                    <a:pt x="246810" y="553678"/>
                  </a:cubicBezTo>
                  <a:cubicBezTo>
                    <a:pt x="249847" y="554437"/>
                    <a:pt x="252125" y="555195"/>
                    <a:pt x="254404" y="555954"/>
                  </a:cubicBezTo>
                  <a:cubicBezTo>
                    <a:pt x="255922" y="556712"/>
                    <a:pt x="256682" y="556712"/>
                    <a:pt x="257441" y="557471"/>
                  </a:cubicBezTo>
                  <a:cubicBezTo>
                    <a:pt x="260479" y="558229"/>
                    <a:pt x="263517" y="558988"/>
                    <a:pt x="266554" y="559746"/>
                  </a:cubicBezTo>
                  <a:cubicBezTo>
                    <a:pt x="267314" y="559746"/>
                    <a:pt x="267314" y="559746"/>
                    <a:pt x="268073" y="559746"/>
                  </a:cubicBezTo>
                  <a:cubicBezTo>
                    <a:pt x="271111" y="560504"/>
                    <a:pt x="274908" y="561263"/>
                    <a:pt x="277945" y="562021"/>
                  </a:cubicBezTo>
                  <a:cubicBezTo>
                    <a:pt x="278705" y="562021"/>
                    <a:pt x="278705" y="562021"/>
                    <a:pt x="278705" y="562780"/>
                  </a:cubicBezTo>
                  <a:cubicBezTo>
                    <a:pt x="282502" y="562780"/>
                    <a:pt x="285540" y="563538"/>
                    <a:pt x="289337" y="564297"/>
                  </a:cubicBezTo>
                  <a:cubicBezTo>
                    <a:pt x="290096" y="564297"/>
                    <a:pt x="290096" y="564297"/>
                    <a:pt x="290855" y="564297"/>
                  </a:cubicBezTo>
                  <a:lnTo>
                    <a:pt x="294653" y="565055"/>
                  </a:lnTo>
                  <a:cubicBezTo>
                    <a:pt x="303006" y="565814"/>
                    <a:pt x="310600" y="566572"/>
                    <a:pt x="318954" y="566572"/>
                  </a:cubicBezTo>
                  <a:cubicBezTo>
                    <a:pt x="449573" y="566572"/>
                    <a:pt x="556650" y="443701"/>
                    <a:pt x="556650" y="293525"/>
                  </a:cubicBezTo>
                  <a:cubicBezTo>
                    <a:pt x="556650" y="142591"/>
                    <a:pt x="449573" y="20478"/>
                    <a:pt x="318954" y="20478"/>
                  </a:cubicBezTo>
                  <a:close/>
                  <a:moveTo>
                    <a:pt x="258201" y="0"/>
                  </a:moveTo>
                  <a:cubicBezTo>
                    <a:pt x="268073" y="0"/>
                    <a:pt x="277945" y="758"/>
                    <a:pt x="287818" y="2275"/>
                  </a:cubicBezTo>
                  <a:cubicBezTo>
                    <a:pt x="298450" y="758"/>
                    <a:pt x="308322" y="0"/>
                    <a:pt x="318954" y="0"/>
                  </a:cubicBezTo>
                  <a:cubicBezTo>
                    <a:pt x="460964" y="0"/>
                    <a:pt x="577154" y="131214"/>
                    <a:pt x="577154" y="293525"/>
                  </a:cubicBezTo>
                  <a:cubicBezTo>
                    <a:pt x="577154" y="455078"/>
                    <a:pt x="460964" y="586292"/>
                    <a:pt x="318954" y="586292"/>
                  </a:cubicBezTo>
                  <a:cubicBezTo>
                    <a:pt x="308322" y="586292"/>
                    <a:pt x="298450" y="585534"/>
                    <a:pt x="287818" y="584775"/>
                  </a:cubicBezTo>
                  <a:cubicBezTo>
                    <a:pt x="277945" y="585534"/>
                    <a:pt x="268073" y="586292"/>
                    <a:pt x="258201" y="586292"/>
                  </a:cubicBezTo>
                  <a:cubicBezTo>
                    <a:pt x="203522" y="586292"/>
                    <a:pt x="152642" y="567331"/>
                    <a:pt x="110874" y="533958"/>
                  </a:cubicBezTo>
                  <a:cubicBezTo>
                    <a:pt x="110115" y="533200"/>
                    <a:pt x="109355" y="533200"/>
                    <a:pt x="108596" y="532441"/>
                  </a:cubicBezTo>
                  <a:cubicBezTo>
                    <a:pt x="91129" y="518031"/>
                    <a:pt x="75182" y="501344"/>
                    <a:pt x="60753" y="482383"/>
                  </a:cubicBezTo>
                  <a:cubicBezTo>
                    <a:pt x="60753" y="482383"/>
                    <a:pt x="59993" y="481624"/>
                    <a:pt x="59993" y="480866"/>
                  </a:cubicBezTo>
                  <a:cubicBezTo>
                    <a:pt x="46324" y="461904"/>
                    <a:pt x="34173" y="441426"/>
                    <a:pt x="25060" y="419430"/>
                  </a:cubicBezTo>
                  <a:cubicBezTo>
                    <a:pt x="24301" y="418672"/>
                    <a:pt x="24301" y="417913"/>
                    <a:pt x="24301" y="417913"/>
                  </a:cubicBezTo>
                  <a:cubicBezTo>
                    <a:pt x="8353" y="379990"/>
                    <a:pt x="0" y="337516"/>
                    <a:pt x="0" y="293525"/>
                  </a:cubicBezTo>
                  <a:cubicBezTo>
                    <a:pt x="0" y="264704"/>
                    <a:pt x="3037" y="237399"/>
                    <a:pt x="9872" y="211611"/>
                  </a:cubicBezTo>
                  <a:cubicBezTo>
                    <a:pt x="9872" y="210095"/>
                    <a:pt x="10632" y="209336"/>
                    <a:pt x="10632" y="207819"/>
                  </a:cubicBezTo>
                  <a:cubicBezTo>
                    <a:pt x="15188" y="191133"/>
                    <a:pt x="21263" y="174446"/>
                    <a:pt x="28857" y="158519"/>
                  </a:cubicBezTo>
                  <a:cubicBezTo>
                    <a:pt x="28857" y="157760"/>
                    <a:pt x="28857" y="157760"/>
                    <a:pt x="29617" y="157002"/>
                  </a:cubicBezTo>
                  <a:cubicBezTo>
                    <a:pt x="39489" y="134248"/>
                    <a:pt x="52399" y="113769"/>
                    <a:pt x="67588" y="94808"/>
                  </a:cubicBezTo>
                  <a:cubicBezTo>
                    <a:pt x="68347" y="94808"/>
                    <a:pt x="68347" y="94049"/>
                    <a:pt x="69106" y="94049"/>
                  </a:cubicBezTo>
                  <a:cubicBezTo>
                    <a:pt x="85054" y="74329"/>
                    <a:pt x="103280" y="57643"/>
                    <a:pt x="123025" y="43232"/>
                  </a:cubicBezTo>
                  <a:cubicBezTo>
                    <a:pt x="162514" y="15927"/>
                    <a:pt x="208839" y="0"/>
                    <a:pt x="258201" y="0"/>
                  </a:cubicBezTo>
                  <a:close/>
                </a:path>
              </a:pathLst>
            </a:custGeom>
            <a:solidFill>
              <a:srgbClr val="FFFFFF"/>
            </a:solidFill>
            <a:ln w="12700" cap="flat">
              <a:noFill/>
              <a:miter lim="400000"/>
            </a:ln>
            <a:effectLst/>
          </p:spPr>
          <p:txBody>
            <a:bodyPr wrap="square" lIns="91440" tIns="45720" rIns="91440" bIns="45720" numCol="1" anchor="ctr">
              <a:normAutofit/>
            </a:bodyPr>
            <a:lstStyle/>
            <a:p>
              <a:pPr defTabSz="228600">
                <a:defRPr sz="3000">
                  <a:solidFill>
                    <a:srgbClr val="FFFFFF"/>
                  </a:solidFill>
                  <a:effectLst>
                    <a:outerShdw blurRad="38100" dist="12700" dir="5400000" rotWithShape="0">
                      <a:srgbClr val="000000">
                        <a:alpha val="50000"/>
                      </a:srgbClr>
                    </a:outerShdw>
                  </a:effectLst>
                </a:defRPr>
              </a:pPr>
              <a:endParaRPr sz="1500"/>
            </a:p>
          </p:txBody>
        </p:sp>
        <p:sp>
          <p:nvSpPr>
            <p:cNvPr id="8" name="ïṧlidê"/>
            <p:cNvSpPr/>
            <p:nvPr/>
          </p:nvSpPr>
          <p:spPr>
            <a:xfrm>
              <a:off x="6490019" y="1776327"/>
              <a:ext cx="577851" cy="577851"/>
            </a:xfrm>
            <a:prstGeom prst="roundRect">
              <a:avLst>
                <a:gd name="adj" fmla="val 15000"/>
              </a:avLst>
            </a:prstGeom>
            <a:solidFill>
              <a:schemeClr val="tx1">
                <a:lumMod val="50000"/>
                <a:lumOff val="50000"/>
              </a:schemeClr>
            </a:solidFill>
            <a:ln w="12700" cap="flat">
              <a:noFill/>
              <a:miter lim="400000"/>
            </a:ln>
            <a:effectLst/>
          </p:spPr>
          <p:txBody>
            <a:bodyPr wrap="square" lIns="91440" tIns="45720" rIns="91440" bIns="45720" numCol="1" anchor="ctr">
              <a:normAutofit/>
            </a:bodyPr>
            <a:lstStyle/>
            <a:p>
              <a:pPr lvl="0">
                <a:defRPr sz="3200"/>
              </a:pPr>
              <a:endParaRPr sz="1600"/>
            </a:p>
          </p:txBody>
        </p:sp>
        <p:sp>
          <p:nvSpPr>
            <p:cNvPr id="9" name="ïsliḓè"/>
            <p:cNvSpPr/>
            <p:nvPr/>
          </p:nvSpPr>
          <p:spPr>
            <a:xfrm>
              <a:off x="6576352" y="1918162"/>
              <a:ext cx="423893" cy="305896"/>
            </a:xfrm>
            <a:custGeom>
              <a:avLst/>
              <a:gdLst>
                <a:gd name="connsiteX0" fmla="*/ 91000 w 605879"/>
                <a:gd name="connsiteY0" fmla="*/ 173662 h 437224"/>
                <a:gd name="connsiteX1" fmla="*/ 331193 w 605879"/>
                <a:gd name="connsiteY1" fmla="*/ 173662 h 437224"/>
                <a:gd name="connsiteX2" fmla="*/ 342454 w 605879"/>
                <a:gd name="connsiteY2" fmla="*/ 184882 h 437224"/>
                <a:gd name="connsiteX3" fmla="*/ 331193 w 605879"/>
                <a:gd name="connsiteY3" fmla="*/ 196102 h 437224"/>
                <a:gd name="connsiteX4" fmla="*/ 91000 w 605879"/>
                <a:gd name="connsiteY4" fmla="*/ 196102 h 437224"/>
                <a:gd name="connsiteX5" fmla="*/ 79739 w 605879"/>
                <a:gd name="connsiteY5" fmla="*/ 184882 h 437224"/>
                <a:gd name="connsiteX6" fmla="*/ 91000 w 605879"/>
                <a:gd name="connsiteY6" fmla="*/ 173662 h 437224"/>
                <a:gd name="connsiteX7" fmla="*/ 421630 w 605879"/>
                <a:gd name="connsiteY7" fmla="*/ 131441 h 437224"/>
                <a:gd name="connsiteX8" fmla="*/ 423552 w 605879"/>
                <a:gd name="connsiteY8" fmla="*/ 152274 h 437224"/>
                <a:gd name="connsiteX9" fmla="*/ 275961 w 605879"/>
                <a:gd name="connsiteY9" fmla="*/ 300986 h 437224"/>
                <a:gd name="connsiteX10" fmla="*/ 408175 w 605879"/>
                <a:gd name="connsiteY10" fmla="*/ 358277 h 437224"/>
                <a:gd name="connsiteX11" fmla="*/ 418060 w 605879"/>
                <a:gd name="connsiteY11" fmla="*/ 365267 h 437224"/>
                <a:gd name="connsiteX12" fmla="*/ 488218 w 605879"/>
                <a:gd name="connsiteY12" fmla="*/ 410360 h 437224"/>
                <a:gd name="connsiteX13" fmla="*/ 474214 w 605879"/>
                <a:gd name="connsiteY13" fmla="*/ 363348 h 437224"/>
                <a:gd name="connsiteX14" fmla="*/ 482039 w 605879"/>
                <a:gd name="connsiteY14" fmla="*/ 349916 h 437224"/>
                <a:gd name="connsiteX15" fmla="*/ 583363 w 605879"/>
                <a:gd name="connsiteY15" fmla="*/ 244928 h 437224"/>
                <a:gd name="connsiteX16" fmla="*/ 421630 w 605879"/>
                <a:gd name="connsiteY16" fmla="*/ 131441 h 437224"/>
                <a:gd name="connsiteX17" fmla="*/ 75898 w 605879"/>
                <a:gd name="connsiteY17" fmla="*/ 120173 h 437224"/>
                <a:gd name="connsiteX18" fmla="*/ 340509 w 605879"/>
                <a:gd name="connsiteY18" fmla="*/ 120173 h 437224"/>
                <a:gd name="connsiteX19" fmla="*/ 351769 w 605879"/>
                <a:gd name="connsiteY19" fmla="*/ 131428 h 437224"/>
                <a:gd name="connsiteX20" fmla="*/ 340509 w 605879"/>
                <a:gd name="connsiteY20" fmla="*/ 142683 h 437224"/>
                <a:gd name="connsiteX21" fmla="*/ 75898 w 605879"/>
                <a:gd name="connsiteY21" fmla="*/ 142683 h 437224"/>
                <a:gd name="connsiteX22" fmla="*/ 64638 w 605879"/>
                <a:gd name="connsiteY22" fmla="*/ 131428 h 437224"/>
                <a:gd name="connsiteX23" fmla="*/ 75898 w 605879"/>
                <a:gd name="connsiteY23" fmla="*/ 120173 h 437224"/>
                <a:gd name="connsiteX24" fmla="*/ 210609 w 605879"/>
                <a:gd name="connsiteY24" fmla="*/ 22478 h 437224"/>
                <a:gd name="connsiteX25" fmla="*/ 22516 w 605879"/>
                <a:gd name="connsiteY25" fmla="*/ 153508 h 437224"/>
                <a:gd name="connsiteX26" fmla="*/ 139216 w 605879"/>
                <a:gd name="connsiteY26" fmla="*/ 274807 h 437224"/>
                <a:gd name="connsiteX27" fmla="*/ 147042 w 605879"/>
                <a:gd name="connsiteY27" fmla="*/ 288102 h 437224"/>
                <a:gd name="connsiteX28" fmla="*/ 130017 w 605879"/>
                <a:gd name="connsiteY28" fmla="*/ 344297 h 437224"/>
                <a:gd name="connsiteX29" fmla="*/ 214041 w 605879"/>
                <a:gd name="connsiteY29" fmla="*/ 291254 h 437224"/>
                <a:gd name="connsiteX30" fmla="*/ 223927 w 605879"/>
                <a:gd name="connsiteY30" fmla="*/ 284264 h 437224"/>
                <a:gd name="connsiteX31" fmla="*/ 398839 w 605879"/>
                <a:gd name="connsiteY31" fmla="*/ 152960 h 437224"/>
                <a:gd name="connsiteX32" fmla="*/ 369596 w 605879"/>
                <a:gd name="connsiteY32" fmla="*/ 80592 h 437224"/>
                <a:gd name="connsiteX33" fmla="*/ 210609 w 605879"/>
                <a:gd name="connsiteY33" fmla="*/ 22478 h 437224"/>
                <a:gd name="connsiteX34" fmla="*/ 210609 w 605879"/>
                <a:gd name="connsiteY34" fmla="*/ 0 h 437224"/>
                <a:gd name="connsiteX35" fmla="*/ 385796 w 605879"/>
                <a:gd name="connsiteY35" fmla="*/ 64967 h 437224"/>
                <a:gd name="connsiteX36" fmla="*/ 414079 w 605879"/>
                <a:gd name="connsiteY36" fmla="*/ 109100 h 437224"/>
                <a:gd name="connsiteX37" fmla="*/ 419845 w 605879"/>
                <a:gd name="connsiteY37" fmla="*/ 108963 h 437224"/>
                <a:gd name="connsiteX38" fmla="*/ 605879 w 605879"/>
                <a:gd name="connsiteY38" fmla="*/ 244928 h 437224"/>
                <a:gd name="connsiteX39" fmla="*/ 498515 w 605879"/>
                <a:gd name="connsiteY39" fmla="*/ 368420 h 437224"/>
                <a:gd name="connsiteX40" fmla="*/ 516088 w 605879"/>
                <a:gd name="connsiteY40" fmla="*/ 414609 h 437224"/>
                <a:gd name="connsiteX41" fmla="*/ 522953 w 605879"/>
                <a:gd name="connsiteY41" fmla="*/ 428178 h 437224"/>
                <a:gd name="connsiteX42" fmla="*/ 510185 w 605879"/>
                <a:gd name="connsiteY42" fmla="*/ 437224 h 437224"/>
                <a:gd name="connsiteX43" fmla="*/ 400487 w 605879"/>
                <a:gd name="connsiteY43" fmla="*/ 380344 h 437224"/>
                <a:gd name="connsiteX44" fmla="*/ 250836 w 605879"/>
                <a:gd name="connsiteY44" fmla="*/ 304275 h 437224"/>
                <a:gd name="connsiteX45" fmla="*/ 231752 w 605879"/>
                <a:gd name="connsiteY45" fmla="*/ 306331 h 437224"/>
                <a:gd name="connsiteX46" fmla="*/ 107639 w 605879"/>
                <a:gd name="connsiteY46" fmla="*/ 371161 h 437224"/>
                <a:gd name="connsiteX47" fmla="*/ 94596 w 605879"/>
                <a:gd name="connsiteY47" fmla="*/ 361978 h 437224"/>
                <a:gd name="connsiteX48" fmla="*/ 102009 w 605879"/>
                <a:gd name="connsiteY48" fmla="*/ 348135 h 437224"/>
                <a:gd name="connsiteX49" fmla="*/ 122741 w 605879"/>
                <a:gd name="connsiteY49" fmla="*/ 293173 h 437224"/>
                <a:gd name="connsiteX50" fmla="*/ 0 w 605879"/>
                <a:gd name="connsiteY50" fmla="*/ 153508 h 437224"/>
                <a:gd name="connsiteX51" fmla="*/ 210609 w 605879"/>
                <a:gd name="connsiteY51" fmla="*/ 0 h 43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879" h="437224">
                  <a:moveTo>
                    <a:pt x="91000" y="173662"/>
                  </a:moveTo>
                  <a:lnTo>
                    <a:pt x="331193" y="173662"/>
                  </a:lnTo>
                  <a:cubicBezTo>
                    <a:pt x="337373" y="173662"/>
                    <a:pt x="342454" y="178725"/>
                    <a:pt x="342454" y="184882"/>
                  </a:cubicBezTo>
                  <a:cubicBezTo>
                    <a:pt x="342454" y="191040"/>
                    <a:pt x="337373" y="196102"/>
                    <a:pt x="331193" y="196102"/>
                  </a:cubicBezTo>
                  <a:lnTo>
                    <a:pt x="91000" y="196102"/>
                  </a:lnTo>
                  <a:cubicBezTo>
                    <a:pt x="84683" y="196102"/>
                    <a:pt x="79739" y="191040"/>
                    <a:pt x="79739" y="184882"/>
                  </a:cubicBezTo>
                  <a:cubicBezTo>
                    <a:pt x="79739" y="178725"/>
                    <a:pt x="84683" y="173662"/>
                    <a:pt x="91000" y="173662"/>
                  </a:cubicBezTo>
                  <a:close/>
                  <a:moveTo>
                    <a:pt x="421630" y="131441"/>
                  </a:moveTo>
                  <a:cubicBezTo>
                    <a:pt x="423003" y="138294"/>
                    <a:pt x="423552" y="145284"/>
                    <a:pt x="423552" y="152274"/>
                  </a:cubicBezTo>
                  <a:cubicBezTo>
                    <a:pt x="423552" y="220668"/>
                    <a:pt x="362456" y="281249"/>
                    <a:pt x="275961" y="300986"/>
                  </a:cubicBezTo>
                  <a:cubicBezTo>
                    <a:pt x="302047" y="334017"/>
                    <a:pt x="350924" y="355536"/>
                    <a:pt x="408175" y="358277"/>
                  </a:cubicBezTo>
                  <a:cubicBezTo>
                    <a:pt x="412569" y="358551"/>
                    <a:pt x="416413" y="361293"/>
                    <a:pt x="418060" y="365267"/>
                  </a:cubicBezTo>
                  <a:cubicBezTo>
                    <a:pt x="427259" y="388019"/>
                    <a:pt x="463505" y="403370"/>
                    <a:pt x="488218" y="410360"/>
                  </a:cubicBezTo>
                  <a:cubicBezTo>
                    <a:pt x="483962" y="399944"/>
                    <a:pt x="479156" y="385004"/>
                    <a:pt x="474214" y="363348"/>
                  </a:cubicBezTo>
                  <a:cubicBezTo>
                    <a:pt x="472841" y="357455"/>
                    <a:pt x="476273" y="351698"/>
                    <a:pt x="482039" y="349916"/>
                  </a:cubicBezTo>
                  <a:cubicBezTo>
                    <a:pt x="543685" y="332236"/>
                    <a:pt x="583500" y="290980"/>
                    <a:pt x="583363" y="244928"/>
                  </a:cubicBezTo>
                  <a:cubicBezTo>
                    <a:pt x="583363" y="182839"/>
                    <a:pt x="511009" y="132126"/>
                    <a:pt x="421630" y="131441"/>
                  </a:cubicBezTo>
                  <a:close/>
                  <a:moveTo>
                    <a:pt x="75898" y="120173"/>
                  </a:moveTo>
                  <a:lnTo>
                    <a:pt x="340509" y="120173"/>
                  </a:lnTo>
                  <a:cubicBezTo>
                    <a:pt x="346826" y="120173"/>
                    <a:pt x="351769" y="125114"/>
                    <a:pt x="351769" y="131428"/>
                  </a:cubicBezTo>
                  <a:cubicBezTo>
                    <a:pt x="351769" y="137604"/>
                    <a:pt x="346826" y="142683"/>
                    <a:pt x="340509" y="142683"/>
                  </a:cubicBezTo>
                  <a:lnTo>
                    <a:pt x="75898" y="142683"/>
                  </a:lnTo>
                  <a:cubicBezTo>
                    <a:pt x="69719" y="142683"/>
                    <a:pt x="64638" y="137604"/>
                    <a:pt x="64638" y="131428"/>
                  </a:cubicBezTo>
                  <a:cubicBezTo>
                    <a:pt x="64638" y="125114"/>
                    <a:pt x="69719" y="120173"/>
                    <a:pt x="75898" y="120173"/>
                  </a:cubicBezTo>
                  <a:close/>
                  <a:moveTo>
                    <a:pt x="210609" y="22478"/>
                  </a:moveTo>
                  <a:cubicBezTo>
                    <a:pt x="106952" y="22478"/>
                    <a:pt x="22516" y="81277"/>
                    <a:pt x="22516" y="153508"/>
                  </a:cubicBezTo>
                  <a:cubicBezTo>
                    <a:pt x="22516" y="206688"/>
                    <a:pt x="68372" y="254385"/>
                    <a:pt x="139216" y="274807"/>
                  </a:cubicBezTo>
                  <a:cubicBezTo>
                    <a:pt x="144983" y="276452"/>
                    <a:pt x="148415" y="282208"/>
                    <a:pt x="147042" y="288102"/>
                  </a:cubicBezTo>
                  <a:cubicBezTo>
                    <a:pt x="140864" y="314966"/>
                    <a:pt x="135097" y="332647"/>
                    <a:pt x="130017" y="344297"/>
                  </a:cubicBezTo>
                  <a:cubicBezTo>
                    <a:pt x="158437" y="336622"/>
                    <a:pt x="203058" y="318667"/>
                    <a:pt x="214041" y="291254"/>
                  </a:cubicBezTo>
                  <a:cubicBezTo>
                    <a:pt x="215689" y="287280"/>
                    <a:pt x="219533" y="284538"/>
                    <a:pt x="223927" y="284264"/>
                  </a:cubicBezTo>
                  <a:cubicBezTo>
                    <a:pt x="320170" y="279604"/>
                    <a:pt x="395407" y="223135"/>
                    <a:pt x="398839" y="152960"/>
                  </a:cubicBezTo>
                  <a:cubicBezTo>
                    <a:pt x="400075" y="126918"/>
                    <a:pt x="389915" y="101836"/>
                    <a:pt x="369596" y="80592"/>
                  </a:cubicBezTo>
                  <a:cubicBezTo>
                    <a:pt x="334860" y="44133"/>
                    <a:pt x="275412" y="22478"/>
                    <a:pt x="210609" y="22478"/>
                  </a:cubicBezTo>
                  <a:close/>
                  <a:moveTo>
                    <a:pt x="210609" y="0"/>
                  </a:moveTo>
                  <a:cubicBezTo>
                    <a:pt x="281453" y="0"/>
                    <a:pt x="346942" y="24260"/>
                    <a:pt x="385796" y="64967"/>
                  </a:cubicBezTo>
                  <a:cubicBezTo>
                    <a:pt x="398702" y="78536"/>
                    <a:pt x="408175" y="93338"/>
                    <a:pt x="414079" y="109100"/>
                  </a:cubicBezTo>
                  <a:cubicBezTo>
                    <a:pt x="416001" y="108963"/>
                    <a:pt x="417923" y="108963"/>
                    <a:pt x="419845" y="108963"/>
                  </a:cubicBezTo>
                  <a:cubicBezTo>
                    <a:pt x="522404" y="108963"/>
                    <a:pt x="606016" y="169955"/>
                    <a:pt x="605879" y="244928"/>
                  </a:cubicBezTo>
                  <a:cubicBezTo>
                    <a:pt x="605879" y="298519"/>
                    <a:pt x="564141" y="346079"/>
                    <a:pt x="498515" y="368420"/>
                  </a:cubicBezTo>
                  <a:cubicBezTo>
                    <a:pt x="506066" y="398025"/>
                    <a:pt x="512931" y="412279"/>
                    <a:pt x="516088" y="414609"/>
                  </a:cubicBezTo>
                  <a:cubicBezTo>
                    <a:pt x="524601" y="418858"/>
                    <a:pt x="523228" y="426671"/>
                    <a:pt x="522953" y="428178"/>
                  </a:cubicBezTo>
                  <a:cubicBezTo>
                    <a:pt x="522541" y="429686"/>
                    <a:pt x="520207" y="437224"/>
                    <a:pt x="510185" y="437224"/>
                  </a:cubicBezTo>
                  <a:cubicBezTo>
                    <a:pt x="497828" y="437224"/>
                    <a:pt x="423689" y="421325"/>
                    <a:pt x="400487" y="380344"/>
                  </a:cubicBezTo>
                  <a:cubicBezTo>
                    <a:pt x="333899" y="375410"/>
                    <a:pt x="277746" y="346764"/>
                    <a:pt x="250836" y="304275"/>
                  </a:cubicBezTo>
                  <a:cubicBezTo>
                    <a:pt x="244521" y="305098"/>
                    <a:pt x="238205" y="305783"/>
                    <a:pt x="231752" y="306331"/>
                  </a:cubicBezTo>
                  <a:cubicBezTo>
                    <a:pt x="206216" y="353069"/>
                    <a:pt x="121643" y="371161"/>
                    <a:pt x="107639" y="371161"/>
                  </a:cubicBezTo>
                  <a:cubicBezTo>
                    <a:pt x="97616" y="371161"/>
                    <a:pt x="95145" y="364171"/>
                    <a:pt x="94596" y="361978"/>
                  </a:cubicBezTo>
                  <a:cubicBezTo>
                    <a:pt x="94184" y="360470"/>
                    <a:pt x="92948" y="352658"/>
                    <a:pt x="102009" y="348135"/>
                  </a:cubicBezTo>
                  <a:cubicBezTo>
                    <a:pt x="105030" y="345942"/>
                    <a:pt x="113130" y="331550"/>
                    <a:pt x="122741" y="293173"/>
                  </a:cubicBezTo>
                  <a:cubicBezTo>
                    <a:pt x="47778" y="268228"/>
                    <a:pt x="0" y="214226"/>
                    <a:pt x="0" y="153508"/>
                  </a:cubicBezTo>
                  <a:cubicBezTo>
                    <a:pt x="0" y="68804"/>
                    <a:pt x="94458" y="0"/>
                    <a:pt x="210609" y="0"/>
                  </a:cubicBezTo>
                  <a:close/>
                </a:path>
              </a:pathLst>
            </a:custGeom>
            <a:solidFill>
              <a:srgbClr val="FFFFFF"/>
            </a:solidFill>
            <a:ln w="12700" cap="flat">
              <a:noFill/>
              <a:miter lim="400000"/>
            </a:ln>
            <a:effectLst/>
          </p:spPr>
          <p:txBody>
            <a:bodyPr wrap="square" lIns="91440" tIns="45720" rIns="91440" bIns="45720" numCol="1" anchor="ctr">
              <a:normAutofit fontScale="70000" lnSpcReduction="20000"/>
            </a:bodyPr>
            <a:lstStyle/>
            <a:p>
              <a:pPr defTabSz="228600">
                <a:defRPr sz="3000">
                  <a:solidFill>
                    <a:srgbClr val="FFFFFF"/>
                  </a:solidFill>
                  <a:effectLst>
                    <a:outerShdw blurRad="38100" dist="12700" dir="5400000" rotWithShape="0">
                      <a:srgbClr val="000000">
                        <a:alpha val="50000"/>
                      </a:srgbClr>
                    </a:outerShdw>
                  </a:effectLst>
                </a:defRPr>
              </a:pPr>
              <a:endParaRPr sz="1500"/>
            </a:p>
          </p:txBody>
        </p:sp>
        <p:sp>
          <p:nvSpPr>
            <p:cNvPr id="11" name="ïşļíḑe"/>
            <p:cNvSpPr/>
            <p:nvPr/>
          </p:nvSpPr>
          <p:spPr>
            <a:xfrm>
              <a:off x="6490019" y="5012283"/>
              <a:ext cx="577851" cy="577851"/>
            </a:xfrm>
            <a:prstGeom prst="roundRect">
              <a:avLst>
                <a:gd name="adj" fmla="val 15000"/>
              </a:avLst>
            </a:prstGeom>
            <a:solidFill>
              <a:schemeClr val="tx1">
                <a:lumMod val="50000"/>
                <a:lumOff val="50000"/>
              </a:schemeClr>
            </a:solidFill>
            <a:ln w="12700" cap="flat">
              <a:noFill/>
              <a:miter lim="400000"/>
            </a:ln>
            <a:effectLst/>
          </p:spPr>
          <p:txBody>
            <a:bodyPr wrap="square" lIns="91440" tIns="45720" rIns="91440" bIns="45720" numCol="1" anchor="ctr">
              <a:normAutofit/>
            </a:bodyPr>
            <a:lstStyle/>
            <a:p>
              <a:endParaRPr sz="1600"/>
            </a:p>
          </p:txBody>
        </p:sp>
        <p:sp>
          <p:nvSpPr>
            <p:cNvPr id="13" name="iṩḻîḓè"/>
            <p:cNvSpPr/>
            <p:nvPr/>
          </p:nvSpPr>
          <p:spPr>
            <a:xfrm>
              <a:off x="6581922" y="5148457"/>
              <a:ext cx="412751" cy="290042"/>
            </a:xfrm>
            <a:custGeom>
              <a:avLst/>
              <a:gdLst>
                <a:gd name="connsiteX0" fmla="*/ 450100 w 607639"/>
                <a:gd name="connsiteY0" fmla="*/ 313203 h 426991"/>
                <a:gd name="connsiteX1" fmla="*/ 450100 w 607639"/>
                <a:gd name="connsiteY1" fmla="*/ 403167 h 426991"/>
                <a:gd name="connsiteX2" fmla="*/ 585744 w 607639"/>
                <a:gd name="connsiteY2" fmla="*/ 403167 h 426991"/>
                <a:gd name="connsiteX3" fmla="*/ 586100 w 607639"/>
                <a:gd name="connsiteY3" fmla="*/ 313203 h 426991"/>
                <a:gd name="connsiteX4" fmla="*/ 530294 w 607639"/>
                <a:gd name="connsiteY4" fmla="*/ 313203 h 426991"/>
                <a:gd name="connsiteX5" fmla="*/ 530116 w 607639"/>
                <a:gd name="connsiteY5" fmla="*/ 313203 h 426991"/>
                <a:gd name="connsiteX6" fmla="*/ 529760 w 607639"/>
                <a:gd name="connsiteY6" fmla="*/ 313203 h 426991"/>
                <a:gd name="connsiteX7" fmla="*/ 450901 w 607639"/>
                <a:gd name="connsiteY7" fmla="*/ 313203 h 426991"/>
                <a:gd name="connsiteX8" fmla="*/ 236309 w 607639"/>
                <a:gd name="connsiteY8" fmla="*/ 313203 h 426991"/>
                <a:gd name="connsiteX9" fmla="*/ 236309 w 607639"/>
                <a:gd name="connsiteY9" fmla="*/ 403167 h 426991"/>
                <a:gd name="connsiteX10" fmla="*/ 371953 w 607639"/>
                <a:gd name="connsiteY10" fmla="*/ 403167 h 426991"/>
                <a:gd name="connsiteX11" fmla="*/ 372754 w 607639"/>
                <a:gd name="connsiteY11" fmla="*/ 313203 h 426991"/>
                <a:gd name="connsiteX12" fmla="*/ 237110 w 607639"/>
                <a:gd name="connsiteY12" fmla="*/ 313203 h 426991"/>
                <a:gd name="connsiteX13" fmla="*/ 22519 w 607639"/>
                <a:gd name="connsiteY13" fmla="*/ 313203 h 426991"/>
                <a:gd name="connsiteX14" fmla="*/ 22519 w 607639"/>
                <a:gd name="connsiteY14" fmla="*/ 403167 h 426991"/>
                <a:gd name="connsiteX15" fmla="*/ 158163 w 607639"/>
                <a:gd name="connsiteY15" fmla="*/ 403167 h 426991"/>
                <a:gd name="connsiteX16" fmla="*/ 158964 w 607639"/>
                <a:gd name="connsiteY16" fmla="*/ 313203 h 426991"/>
                <a:gd name="connsiteX17" fmla="*/ 91498 w 607639"/>
                <a:gd name="connsiteY17" fmla="*/ 313203 h 426991"/>
                <a:gd name="connsiteX18" fmla="*/ 91231 w 607639"/>
                <a:gd name="connsiteY18" fmla="*/ 313203 h 426991"/>
                <a:gd name="connsiteX19" fmla="*/ 90964 w 607639"/>
                <a:gd name="connsiteY19" fmla="*/ 313203 h 426991"/>
                <a:gd name="connsiteX20" fmla="*/ 23320 w 607639"/>
                <a:gd name="connsiteY20" fmla="*/ 313203 h 426991"/>
                <a:gd name="connsiteX21" fmla="*/ 91409 w 607639"/>
                <a:gd name="connsiteY21" fmla="*/ 224751 h 426991"/>
                <a:gd name="connsiteX22" fmla="*/ 530294 w 607639"/>
                <a:gd name="connsiteY22" fmla="*/ 224751 h 426991"/>
                <a:gd name="connsiteX23" fmla="*/ 540084 w 607639"/>
                <a:gd name="connsiteY23" fmla="*/ 234530 h 426991"/>
                <a:gd name="connsiteX24" fmla="*/ 540084 w 607639"/>
                <a:gd name="connsiteY24" fmla="*/ 292135 h 426991"/>
                <a:gd name="connsiteX25" fmla="*/ 586456 w 607639"/>
                <a:gd name="connsiteY25" fmla="*/ 292135 h 426991"/>
                <a:gd name="connsiteX26" fmla="*/ 607639 w 607639"/>
                <a:gd name="connsiteY26" fmla="*/ 313203 h 426991"/>
                <a:gd name="connsiteX27" fmla="*/ 607639 w 607639"/>
                <a:gd name="connsiteY27" fmla="*/ 403167 h 426991"/>
                <a:gd name="connsiteX28" fmla="*/ 586456 w 607639"/>
                <a:gd name="connsiteY28" fmla="*/ 426991 h 426991"/>
                <a:gd name="connsiteX29" fmla="*/ 451524 w 607639"/>
                <a:gd name="connsiteY29" fmla="*/ 426991 h 426991"/>
                <a:gd name="connsiteX30" fmla="*/ 427582 w 607639"/>
                <a:gd name="connsiteY30" fmla="*/ 403167 h 426991"/>
                <a:gd name="connsiteX31" fmla="*/ 427582 w 607639"/>
                <a:gd name="connsiteY31" fmla="*/ 313203 h 426991"/>
                <a:gd name="connsiteX32" fmla="*/ 451524 w 607639"/>
                <a:gd name="connsiteY32" fmla="*/ 292135 h 426991"/>
                <a:gd name="connsiteX33" fmla="*/ 517566 w 607639"/>
                <a:gd name="connsiteY33" fmla="*/ 292135 h 426991"/>
                <a:gd name="connsiteX34" fmla="*/ 517566 w 607639"/>
                <a:gd name="connsiteY34" fmla="*/ 247242 h 426991"/>
                <a:gd name="connsiteX35" fmla="*/ 315079 w 607639"/>
                <a:gd name="connsiteY35" fmla="*/ 247242 h 426991"/>
                <a:gd name="connsiteX36" fmla="*/ 315079 w 607639"/>
                <a:gd name="connsiteY36" fmla="*/ 292135 h 426991"/>
                <a:gd name="connsiteX37" fmla="*/ 372665 w 607639"/>
                <a:gd name="connsiteY37" fmla="*/ 292135 h 426991"/>
                <a:gd name="connsiteX38" fmla="*/ 393849 w 607639"/>
                <a:gd name="connsiteY38" fmla="*/ 313203 h 426991"/>
                <a:gd name="connsiteX39" fmla="*/ 393849 w 607639"/>
                <a:gd name="connsiteY39" fmla="*/ 403167 h 426991"/>
                <a:gd name="connsiteX40" fmla="*/ 372665 w 607639"/>
                <a:gd name="connsiteY40" fmla="*/ 426991 h 426991"/>
                <a:gd name="connsiteX41" fmla="*/ 237733 w 607639"/>
                <a:gd name="connsiteY41" fmla="*/ 426991 h 426991"/>
                <a:gd name="connsiteX42" fmla="*/ 213791 w 607639"/>
                <a:gd name="connsiteY42" fmla="*/ 403167 h 426991"/>
                <a:gd name="connsiteX43" fmla="*/ 213791 w 607639"/>
                <a:gd name="connsiteY43" fmla="*/ 313203 h 426991"/>
                <a:gd name="connsiteX44" fmla="*/ 237733 w 607639"/>
                <a:gd name="connsiteY44" fmla="*/ 292135 h 426991"/>
                <a:gd name="connsiteX45" fmla="*/ 292561 w 607639"/>
                <a:gd name="connsiteY45" fmla="*/ 292135 h 426991"/>
                <a:gd name="connsiteX46" fmla="*/ 292561 w 607639"/>
                <a:gd name="connsiteY46" fmla="*/ 247242 h 426991"/>
                <a:gd name="connsiteX47" fmla="*/ 101288 w 607639"/>
                <a:gd name="connsiteY47" fmla="*/ 247242 h 426991"/>
                <a:gd name="connsiteX48" fmla="*/ 101288 w 607639"/>
                <a:gd name="connsiteY48" fmla="*/ 292135 h 426991"/>
                <a:gd name="connsiteX49" fmla="*/ 158875 w 607639"/>
                <a:gd name="connsiteY49" fmla="*/ 292135 h 426991"/>
                <a:gd name="connsiteX50" fmla="*/ 180058 w 607639"/>
                <a:gd name="connsiteY50" fmla="*/ 313203 h 426991"/>
                <a:gd name="connsiteX51" fmla="*/ 180058 w 607639"/>
                <a:gd name="connsiteY51" fmla="*/ 403167 h 426991"/>
                <a:gd name="connsiteX52" fmla="*/ 158875 w 607639"/>
                <a:gd name="connsiteY52" fmla="*/ 426991 h 426991"/>
                <a:gd name="connsiteX53" fmla="*/ 24032 w 607639"/>
                <a:gd name="connsiteY53" fmla="*/ 426991 h 426991"/>
                <a:gd name="connsiteX54" fmla="*/ 0 w 607639"/>
                <a:gd name="connsiteY54" fmla="*/ 403167 h 426991"/>
                <a:gd name="connsiteX55" fmla="*/ 0 w 607639"/>
                <a:gd name="connsiteY55" fmla="*/ 313203 h 426991"/>
                <a:gd name="connsiteX56" fmla="*/ 24032 w 607639"/>
                <a:gd name="connsiteY56" fmla="*/ 292135 h 426991"/>
                <a:gd name="connsiteX57" fmla="*/ 78770 w 607639"/>
                <a:gd name="connsiteY57" fmla="*/ 292135 h 426991"/>
                <a:gd name="connsiteX58" fmla="*/ 78770 w 607639"/>
                <a:gd name="connsiteY58" fmla="*/ 234530 h 426991"/>
                <a:gd name="connsiteX59" fmla="*/ 91409 w 607639"/>
                <a:gd name="connsiteY59" fmla="*/ 224751 h 426991"/>
                <a:gd name="connsiteX60" fmla="*/ 236326 w 607639"/>
                <a:gd name="connsiteY60" fmla="*/ 21066 h 426991"/>
                <a:gd name="connsiteX61" fmla="*/ 236326 w 607639"/>
                <a:gd name="connsiteY61" fmla="*/ 111021 h 426991"/>
                <a:gd name="connsiteX62" fmla="*/ 371758 w 607639"/>
                <a:gd name="connsiteY62" fmla="*/ 111021 h 426991"/>
                <a:gd name="connsiteX63" fmla="*/ 372380 w 607639"/>
                <a:gd name="connsiteY63" fmla="*/ 21066 h 426991"/>
                <a:gd name="connsiteX64" fmla="*/ 237127 w 607639"/>
                <a:gd name="connsiteY64" fmla="*/ 21066 h 426991"/>
                <a:gd name="connsiteX65" fmla="*/ 237750 w 607639"/>
                <a:gd name="connsiteY65" fmla="*/ 0 h 426991"/>
                <a:gd name="connsiteX66" fmla="*/ 372647 w 607639"/>
                <a:gd name="connsiteY66" fmla="*/ 0 h 426991"/>
                <a:gd name="connsiteX67" fmla="*/ 393825 w 607639"/>
                <a:gd name="connsiteY67" fmla="*/ 21066 h 426991"/>
                <a:gd name="connsiteX68" fmla="*/ 393825 w 607639"/>
                <a:gd name="connsiteY68" fmla="*/ 111021 h 426991"/>
                <a:gd name="connsiteX69" fmla="*/ 372647 w 607639"/>
                <a:gd name="connsiteY69" fmla="*/ 134843 h 426991"/>
                <a:gd name="connsiteX70" fmla="*/ 315076 w 607639"/>
                <a:gd name="connsiteY70" fmla="*/ 134843 h 426991"/>
                <a:gd name="connsiteX71" fmla="*/ 315076 w 607639"/>
                <a:gd name="connsiteY71" fmla="*/ 191020 h 426991"/>
                <a:gd name="connsiteX72" fmla="*/ 292563 w 607639"/>
                <a:gd name="connsiteY72" fmla="*/ 191020 h 426991"/>
                <a:gd name="connsiteX73" fmla="*/ 292563 w 607639"/>
                <a:gd name="connsiteY73" fmla="*/ 134843 h 426991"/>
                <a:gd name="connsiteX74" fmla="*/ 237750 w 607639"/>
                <a:gd name="connsiteY74" fmla="*/ 134843 h 426991"/>
                <a:gd name="connsiteX75" fmla="*/ 213813 w 607639"/>
                <a:gd name="connsiteY75" fmla="*/ 111021 h 426991"/>
                <a:gd name="connsiteX76" fmla="*/ 213813 w 607639"/>
                <a:gd name="connsiteY76" fmla="*/ 21066 h 426991"/>
                <a:gd name="connsiteX77" fmla="*/ 237750 w 607639"/>
                <a:gd name="connsiteY77" fmla="*/ 0 h 42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07639" h="426991">
                  <a:moveTo>
                    <a:pt x="450100" y="313203"/>
                  </a:moveTo>
                  <a:lnTo>
                    <a:pt x="450100" y="403167"/>
                  </a:lnTo>
                  <a:lnTo>
                    <a:pt x="585744" y="403167"/>
                  </a:lnTo>
                  <a:lnTo>
                    <a:pt x="586100" y="313203"/>
                  </a:lnTo>
                  <a:lnTo>
                    <a:pt x="530294" y="313203"/>
                  </a:lnTo>
                  <a:cubicBezTo>
                    <a:pt x="530294" y="313203"/>
                    <a:pt x="530116" y="313203"/>
                    <a:pt x="530116" y="313203"/>
                  </a:cubicBezTo>
                  <a:cubicBezTo>
                    <a:pt x="530027" y="313203"/>
                    <a:pt x="529849" y="313203"/>
                    <a:pt x="529760" y="313203"/>
                  </a:cubicBezTo>
                  <a:lnTo>
                    <a:pt x="450901" y="313203"/>
                  </a:lnTo>
                  <a:close/>
                  <a:moveTo>
                    <a:pt x="236309" y="313203"/>
                  </a:moveTo>
                  <a:lnTo>
                    <a:pt x="236309" y="403167"/>
                  </a:lnTo>
                  <a:lnTo>
                    <a:pt x="371953" y="403167"/>
                  </a:lnTo>
                  <a:lnTo>
                    <a:pt x="372754" y="313203"/>
                  </a:lnTo>
                  <a:lnTo>
                    <a:pt x="237110" y="313203"/>
                  </a:lnTo>
                  <a:close/>
                  <a:moveTo>
                    <a:pt x="22519" y="313203"/>
                  </a:moveTo>
                  <a:lnTo>
                    <a:pt x="22519" y="403167"/>
                  </a:lnTo>
                  <a:lnTo>
                    <a:pt x="158163" y="403167"/>
                  </a:lnTo>
                  <a:lnTo>
                    <a:pt x="158964" y="313203"/>
                  </a:lnTo>
                  <a:lnTo>
                    <a:pt x="91498" y="313203"/>
                  </a:lnTo>
                  <a:cubicBezTo>
                    <a:pt x="91409" y="313203"/>
                    <a:pt x="91320" y="313203"/>
                    <a:pt x="91231" y="313203"/>
                  </a:cubicBezTo>
                  <a:cubicBezTo>
                    <a:pt x="91231" y="313203"/>
                    <a:pt x="90964" y="313203"/>
                    <a:pt x="90964" y="313203"/>
                  </a:cubicBezTo>
                  <a:lnTo>
                    <a:pt x="23320" y="313203"/>
                  </a:lnTo>
                  <a:close/>
                  <a:moveTo>
                    <a:pt x="91409" y="224751"/>
                  </a:moveTo>
                  <a:lnTo>
                    <a:pt x="530294" y="224751"/>
                  </a:lnTo>
                  <a:cubicBezTo>
                    <a:pt x="536435" y="224751"/>
                    <a:pt x="540084" y="228396"/>
                    <a:pt x="540084" y="234530"/>
                  </a:cubicBezTo>
                  <a:lnTo>
                    <a:pt x="540084" y="292135"/>
                  </a:lnTo>
                  <a:lnTo>
                    <a:pt x="586456" y="292135"/>
                  </a:lnTo>
                  <a:cubicBezTo>
                    <a:pt x="598917" y="292135"/>
                    <a:pt x="607639" y="300847"/>
                    <a:pt x="607639" y="313203"/>
                  </a:cubicBezTo>
                  <a:lnTo>
                    <a:pt x="607639" y="403167"/>
                  </a:lnTo>
                  <a:cubicBezTo>
                    <a:pt x="607639" y="415524"/>
                    <a:pt x="598917" y="426991"/>
                    <a:pt x="586456" y="426991"/>
                  </a:cubicBezTo>
                  <a:lnTo>
                    <a:pt x="451524" y="426991"/>
                  </a:lnTo>
                  <a:cubicBezTo>
                    <a:pt x="439152" y="426991"/>
                    <a:pt x="427582" y="415524"/>
                    <a:pt x="427582" y="403167"/>
                  </a:cubicBezTo>
                  <a:lnTo>
                    <a:pt x="427582" y="313203"/>
                  </a:lnTo>
                  <a:cubicBezTo>
                    <a:pt x="427582" y="300847"/>
                    <a:pt x="439152" y="292135"/>
                    <a:pt x="451524" y="292135"/>
                  </a:cubicBezTo>
                  <a:lnTo>
                    <a:pt x="517566" y="292135"/>
                  </a:lnTo>
                  <a:lnTo>
                    <a:pt x="517566" y="247242"/>
                  </a:lnTo>
                  <a:lnTo>
                    <a:pt x="315079" y="247242"/>
                  </a:lnTo>
                  <a:lnTo>
                    <a:pt x="315079" y="292135"/>
                  </a:lnTo>
                  <a:lnTo>
                    <a:pt x="372665" y="292135"/>
                  </a:lnTo>
                  <a:cubicBezTo>
                    <a:pt x="385126" y="292135"/>
                    <a:pt x="393849" y="300847"/>
                    <a:pt x="393849" y="313203"/>
                  </a:cubicBezTo>
                  <a:lnTo>
                    <a:pt x="393849" y="403167"/>
                  </a:lnTo>
                  <a:cubicBezTo>
                    <a:pt x="393849" y="415524"/>
                    <a:pt x="385126" y="426991"/>
                    <a:pt x="372665" y="426991"/>
                  </a:cubicBezTo>
                  <a:lnTo>
                    <a:pt x="237733" y="426991"/>
                  </a:lnTo>
                  <a:cubicBezTo>
                    <a:pt x="225362" y="426991"/>
                    <a:pt x="213791" y="415524"/>
                    <a:pt x="213791" y="403167"/>
                  </a:cubicBezTo>
                  <a:lnTo>
                    <a:pt x="213791" y="313203"/>
                  </a:lnTo>
                  <a:cubicBezTo>
                    <a:pt x="213791" y="300847"/>
                    <a:pt x="225362" y="292135"/>
                    <a:pt x="237733" y="292135"/>
                  </a:cubicBezTo>
                  <a:lnTo>
                    <a:pt x="292561" y="292135"/>
                  </a:lnTo>
                  <a:lnTo>
                    <a:pt x="292561" y="247242"/>
                  </a:lnTo>
                  <a:lnTo>
                    <a:pt x="101288" y="247242"/>
                  </a:lnTo>
                  <a:lnTo>
                    <a:pt x="101288" y="292135"/>
                  </a:lnTo>
                  <a:lnTo>
                    <a:pt x="158875" y="292135"/>
                  </a:lnTo>
                  <a:cubicBezTo>
                    <a:pt x="171335" y="292135"/>
                    <a:pt x="180058" y="300847"/>
                    <a:pt x="180058" y="313203"/>
                  </a:cubicBezTo>
                  <a:lnTo>
                    <a:pt x="180058" y="403167"/>
                  </a:lnTo>
                  <a:cubicBezTo>
                    <a:pt x="180058" y="415524"/>
                    <a:pt x="171335" y="426991"/>
                    <a:pt x="158875" y="426991"/>
                  </a:cubicBezTo>
                  <a:lnTo>
                    <a:pt x="24032" y="426991"/>
                  </a:lnTo>
                  <a:cubicBezTo>
                    <a:pt x="11571" y="426991"/>
                    <a:pt x="0" y="415524"/>
                    <a:pt x="0" y="403167"/>
                  </a:cubicBezTo>
                  <a:lnTo>
                    <a:pt x="0" y="313203"/>
                  </a:lnTo>
                  <a:cubicBezTo>
                    <a:pt x="0" y="300847"/>
                    <a:pt x="11571" y="292135"/>
                    <a:pt x="24032" y="292135"/>
                  </a:cubicBezTo>
                  <a:lnTo>
                    <a:pt x="78770" y="292135"/>
                  </a:lnTo>
                  <a:lnTo>
                    <a:pt x="78770" y="234530"/>
                  </a:lnTo>
                  <a:cubicBezTo>
                    <a:pt x="78770" y="228396"/>
                    <a:pt x="85178" y="224751"/>
                    <a:pt x="91409" y="224751"/>
                  </a:cubicBezTo>
                  <a:close/>
                  <a:moveTo>
                    <a:pt x="236326" y="21066"/>
                  </a:moveTo>
                  <a:lnTo>
                    <a:pt x="236326" y="111021"/>
                  </a:lnTo>
                  <a:lnTo>
                    <a:pt x="371758" y="111021"/>
                  </a:lnTo>
                  <a:lnTo>
                    <a:pt x="372380" y="21066"/>
                  </a:lnTo>
                  <a:lnTo>
                    <a:pt x="237127" y="21066"/>
                  </a:lnTo>
                  <a:close/>
                  <a:moveTo>
                    <a:pt x="237750" y="0"/>
                  </a:moveTo>
                  <a:lnTo>
                    <a:pt x="372647" y="0"/>
                  </a:lnTo>
                  <a:cubicBezTo>
                    <a:pt x="385105" y="0"/>
                    <a:pt x="393825" y="8711"/>
                    <a:pt x="393825" y="21066"/>
                  </a:cubicBezTo>
                  <a:lnTo>
                    <a:pt x="393825" y="111021"/>
                  </a:lnTo>
                  <a:cubicBezTo>
                    <a:pt x="393825" y="123376"/>
                    <a:pt x="385105" y="134843"/>
                    <a:pt x="372647" y="134843"/>
                  </a:cubicBezTo>
                  <a:lnTo>
                    <a:pt x="315076" y="134843"/>
                  </a:lnTo>
                  <a:lnTo>
                    <a:pt x="315076" y="191020"/>
                  </a:lnTo>
                  <a:lnTo>
                    <a:pt x="292563" y="191020"/>
                  </a:lnTo>
                  <a:lnTo>
                    <a:pt x="292563" y="134843"/>
                  </a:lnTo>
                  <a:lnTo>
                    <a:pt x="237750" y="134843"/>
                  </a:lnTo>
                  <a:cubicBezTo>
                    <a:pt x="225381" y="134843"/>
                    <a:pt x="213813" y="123376"/>
                    <a:pt x="213813" y="111021"/>
                  </a:cubicBezTo>
                  <a:lnTo>
                    <a:pt x="213813" y="21066"/>
                  </a:lnTo>
                  <a:cubicBezTo>
                    <a:pt x="213813" y="8711"/>
                    <a:pt x="225381" y="0"/>
                    <a:pt x="237750" y="0"/>
                  </a:cubicBezTo>
                  <a:close/>
                </a:path>
              </a:pathLst>
            </a:custGeom>
            <a:solidFill>
              <a:srgbClr val="FFFFFF"/>
            </a:solidFill>
            <a:ln w="12700" cap="flat">
              <a:noFill/>
              <a:miter lim="400000"/>
            </a:ln>
            <a:effectLst/>
          </p:spPr>
          <p:txBody>
            <a:bodyPr wrap="square" lIns="91440" tIns="45720" rIns="91440" bIns="45720" numCol="1" anchor="ctr">
              <a:normAutofit fontScale="62500" lnSpcReduction="20000"/>
            </a:bodyPr>
            <a:lstStyle/>
            <a:p>
              <a:pPr defTabSz="228600">
                <a:defRPr sz="3000">
                  <a:solidFill>
                    <a:srgbClr val="FFFFFF"/>
                  </a:solidFill>
                  <a:effectLst>
                    <a:outerShdw blurRad="38100" dist="12700" dir="5400000" rotWithShape="0">
                      <a:srgbClr val="000000">
                        <a:alpha val="50000"/>
                      </a:srgbClr>
                    </a:outerShdw>
                  </a:effectLst>
                </a:defRPr>
              </a:pPr>
              <a:endParaRPr sz="1500"/>
            </a:p>
          </p:txBody>
        </p:sp>
        <p:cxnSp>
          <p:nvCxnSpPr>
            <p:cNvPr id="14" name="直接连接符 13"/>
            <p:cNvCxnSpPr/>
            <p:nvPr/>
          </p:nvCxnSpPr>
          <p:spPr>
            <a:xfrm>
              <a:off x="6788297" y="2549769"/>
              <a:ext cx="0" cy="398209"/>
            </a:xfrm>
            <a:prstGeom prst="line">
              <a:avLst/>
            </a:prstGeom>
            <a:ln w="3175" cap="rnd">
              <a:solidFill>
                <a:schemeClr val="tx1">
                  <a:lumMod val="40000"/>
                  <a:lumOff val="60000"/>
                </a:schemeClr>
              </a:solidFill>
              <a:round/>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788297" y="4418483"/>
              <a:ext cx="0" cy="398209"/>
            </a:xfrm>
            <a:prstGeom prst="line">
              <a:avLst/>
            </a:prstGeom>
            <a:ln w="3175" cap="rnd">
              <a:solidFill>
                <a:schemeClr val="tx1">
                  <a:lumMod val="40000"/>
                  <a:lumOff val="60000"/>
                </a:schemeClr>
              </a:solidFill>
              <a:round/>
              <a:headEnd type="oval" w="sm" len="sm"/>
              <a:tailEnd type="oval" w="sm" len="sm"/>
            </a:ln>
          </p:spPr>
          <p:style>
            <a:lnRef idx="1">
              <a:schemeClr val="accent1"/>
            </a:lnRef>
            <a:fillRef idx="0">
              <a:schemeClr val="accent1"/>
            </a:fillRef>
            <a:effectRef idx="0">
              <a:schemeClr val="accent1"/>
            </a:effectRef>
            <a:fontRef idx="minor">
              <a:schemeClr val="tx1"/>
            </a:fontRef>
          </p:style>
        </p:cxnSp>
      </p:grpSp>
      <p:cxnSp>
        <p:nvCxnSpPr>
          <p:cNvPr id="49" name="直接连接符 48"/>
          <p:cNvCxnSpPr/>
          <p:nvPr/>
        </p:nvCxnSpPr>
        <p:spPr>
          <a:xfrm>
            <a:off x="3263265" y="1174750"/>
            <a:ext cx="0" cy="3204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4286885" y="1130300"/>
            <a:ext cx="3886835" cy="922020"/>
          </a:xfrm>
          <a:prstGeom prst="rect">
            <a:avLst/>
          </a:prstGeom>
          <a:noFill/>
        </p:spPr>
        <p:txBody>
          <a:bodyPr wrap="square" rtlCol="0" anchor="t">
            <a:spAutoFit/>
          </a:bodyPr>
          <a:lstStyle/>
          <a:p>
            <a:pPr algn="just"/>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细胞主要是由水组成的，在水中的电离将使分子发生变化并会形成一种对染色体有害的化学物质。</a:t>
            </a:r>
            <a:endParaRPr lang="zh-CN" altLang="en-US"/>
          </a:p>
        </p:txBody>
      </p:sp>
      <p:sp>
        <p:nvSpPr>
          <p:cNvPr id="17" name="文本框 16"/>
          <p:cNvSpPr txBox="1"/>
          <p:nvPr/>
        </p:nvSpPr>
        <p:spPr>
          <a:xfrm>
            <a:off x="4324985" y="2427605"/>
            <a:ext cx="3848100" cy="645160"/>
          </a:xfrm>
          <a:prstGeom prst="rect">
            <a:avLst/>
          </a:prstGeom>
          <a:noFill/>
        </p:spPr>
        <p:txBody>
          <a:bodyPr wrap="square" rtlCol="0" anchor="t">
            <a:spAutoFit/>
          </a:bodyPr>
          <a:lstStyle/>
          <a:p>
            <a:pPr algn="just"/>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这种损伤使细胞的结构和功能发生变化。</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242310" y="385445"/>
            <a:ext cx="2665730" cy="398780"/>
            <a:chOff x="5106" y="607"/>
            <a:chExt cx="4198" cy="628"/>
          </a:xfrm>
        </p:grpSpPr>
        <p:sp>
          <p:nvSpPr>
            <p:cNvPr id="4" name="矩形 3"/>
            <p:cNvSpPr/>
            <p:nvPr/>
          </p:nvSpPr>
          <p:spPr>
            <a:xfrm>
              <a:off x="5106" y="658"/>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矩形 9"/>
            <p:cNvSpPr/>
            <p:nvPr/>
          </p:nvSpPr>
          <p:spPr>
            <a:xfrm>
              <a:off x="9248" y="657"/>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 name="文本框 11"/>
            <p:cNvSpPr txBox="1"/>
            <p:nvPr/>
          </p:nvSpPr>
          <p:spPr>
            <a:xfrm>
              <a:off x="5257" y="607"/>
              <a:ext cx="3888" cy="628"/>
            </a:xfrm>
            <a:prstGeom prst="rect">
              <a:avLst/>
            </a:prstGeom>
            <a:noFill/>
          </p:spPr>
          <p:txBody>
            <a:bodyPr wrap="none" rtlCol="0" anchor="t">
              <a:spAutoFit/>
            </a:bodyPr>
            <a:lstStyle/>
            <a:p>
              <a:pPr algn="l" eaLnBrk="1" hangingPunct="1"/>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电离辐射的生物危害</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grpSp>
      <p:sp>
        <p:nvSpPr>
          <p:cNvPr id="18" name="文本框 17"/>
          <p:cNvSpPr txBox="1"/>
          <p:nvPr/>
        </p:nvSpPr>
        <p:spPr>
          <a:xfrm>
            <a:off x="844550" y="1156970"/>
            <a:ext cx="2903855" cy="368300"/>
          </a:xfrm>
          <a:prstGeom prst="rect">
            <a:avLst/>
          </a:prstGeom>
          <a:noFill/>
        </p:spPr>
        <p:txBody>
          <a:bodyPr wrap="none" rtlCol="0" anchor="t">
            <a:spAutoFit/>
          </a:bodyPr>
          <a:lstStyle/>
          <a:p>
            <a:pPr algn="l" eaLnBrk="1"/>
            <a:r>
              <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b="1" dirty="0">
                <a:latin typeface="微软雅黑" panose="020B0503020204020204" pitchFamily="34" charset="-122"/>
                <a:ea typeface="微软雅黑" panose="020B0503020204020204" pitchFamily="34" charset="-122"/>
                <a:sym typeface="+mn-ea"/>
              </a:rPr>
              <a:t>电离辐射的主要生物效应</a:t>
            </a:r>
            <a:r>
              <a:rPr lang="zh-CN" altLang="en-US" b="1" dirty="0">
                <a:sym typeface="+mn-ea"/>
              </a:rPr>
              <a:t> </a:t>
            </a:r>
            <a:endParaRPr lang="zh-CN" altLang="en-US"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19" name="24804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1132396" y="1016337"/>
            <a:ext cx="6182000" cy="3243614"/>
            <a:chOff x="2000928" y="1130300"/>
            <a:chExt cx="8242667" cy="4324819"/>
          </a:xfrm>
        </p:grpSpPr>
        <p:grpSp>
          <p:nvGrpSpPr>
            <p:cNvPr id="101" name="îṩliḋe"/>
            <p:cNvGrpSpPr/>
            <p:nvPr/>
          </p:nvGrpSpPr>
          <p:grpSpPr>
            <a:xfrm>
              <a:off x="3922114" y="1821981"/>
              <a:ext cx="4405584" cy="3633138"/>
              <a:chOff x="3922114" y="1821981"/>
              <a:chExt cx="4405584" cy="3633138"/>
            </a:xfrm>
          </p:grpSpPr>
          <p:grpSp>
            <p:nvGrpSpPr>
              <p:cNvPr id="81" name="iṩļîḋé"/>
              <p:cNvGrpSpPr/>
              <p:nvPr/>
            </p:nvGrpSpPr>
            <p:grpSpPr>
              <a:xfrm>
                <a:off x="3961163" y="1821981"/>
                <a:ext cx="4269674" cy="3633138"/>
                <a:chOff x="3961163" y="1821981"/>
                <a:chExt cx="4269674" cy="3633138"/>
              </a:xfrm>
            </p:grpSpPr>
            <p:sp>
              <p:nvSpPr>
                <p:cNvPr id="71" name="ïṣľîḋê"/>
                <p:cNvSpPr/>
                <p:nvPr/>
              </p:nvSpPr>
              <p:spPr bwMode="auto">
                <a:xfrm>
                  <a:off x="3961163" y="2554990"/>
                  <a:ext cx="4269674" cy="1164329"/>
                </a:xfrm>
                <a:custGeom>
                  <a:avLst/>
                  <a:gdLst>
                    <a:gd name="T0" fmla="*/ 750 w 2566"/>
                    <a:gd name="T1" fmla="*/ 699 h 699"/>
                    <a:gd name="T2" fmla="*/ 296 w 2566"/>
                    <a:gd name="T3" fmla="*/ 302 h 699"/>
                    <a:gd name="T4" fmla="*/ 12 w 2566"/>
                    <a:gd name="T5" fmla="*/ 626 h 699"/>
                    <a:gd name="T6" fmla="*/ 0 w 2566"/>
                    <a:gd name="T7" fmla="*/ 610 h 699"/>
                    <a:gd name="T8" fmla="*/ 287 w 2566"/>
                    <a:gd name="T9" fmla="*/ 282 h 699"/>
                    <a:gd name="T10" fmla="*/ 294 w 2566"/>
                    <a:gd name="T11" fmla="*/ 274 h 699"/>
                    <a:gd name="T12" fmla="*/ 748 w 2566"/>
                    <a:gd name="T13" fmla="*/ 671 h 699"/>
                    <a:gd name="T14" fmla="*/ 1005 w 2566"/>
                    <a:gd name="T15" fmla="*/ 377 h 699"/>
                    <a:gd name="T16" fmla="*/ 1157 w 2566"/>
                    <a:gd name="T17" fmla="*/ 510 h 699"/>
                    <a:gd name="T18" fmla="*/ 1519 w 2566"/>
                    <a:gd name="T19" fmla="*/ 153 h 699"/>
                    <a:gd name="T20" fmla="*/ 1610 w 2566"/>
                    <a:gd name="T21" fmla="*/ 147 h 699"/>
                    <a:gd name="T22" fmla="*/ 2099 w 2566"/>
                    <a:gd name="T23" fmla="*/ 517 h 699"/>
                    <a:gd name="T24" fmla="*/ 2551 w 2566"/>
                    <a:gd name="T25" fmla="*/ 0 h 699"/>
                    <a:gd name="T26" fmla="*/ 2566 w 2566"/>
                    <a:gd name="T27" fmla="*/ 13 h 699"/>
                    <a:gd name="T28" fmla="*/ 2101 w 2566"/>
                    <a:gd name="T29" fmla="*/ 545 h 699"/>
                    <a:gd name="T30" fmla="*/ 1564 w 2566"/>
                    <a:gd name="T31" fmla="*/ 162 h 699"/>
                    <a:gd name="T32" fmla="*/ 1159 w 2566"/>
                    <a:gd name="T33" fmla="*/ 538 h 699"/>
                    <a:gd name="T34" fmla="*/ 1007 w 2566"/>
                    <a:gd name="T35" fmla="*/ 405 h 699"/>
                    <a:gd name="T36" fmla="*/ 750 w 2566"/>
                    <a:gd name="T37" fmla="*/ 699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66" h="699">
                      <a:moveTo>
                        <a:pt x="750" y="699"/>
                      </a:moveTo>
                      <a:cubicBezTo>
                        <a:pt x="296" y="302"/>
                        <a:pt x="296" y="302"/>
                        <a:pt x="296" y="302"/>
                      </a:cubicBezTo>
                      <a:cubicBezTo>
                        <a:pt x="248" y="357"/>
                        <a:pt x="28" y="613"/>
                        <a:pt x="12" y="626"/>
                      </a:cubicBezTo>
                      <a:cubicBezTo>
                        <a:pt x="0" y="610"/>
                        <a:pt x="0" y="610"/>
                        <a:pt x="0" y="610"/>
                      </a:cubicBezTo>
                      <a:cubicBezTo>
                        <a:pt x="13" y="600"/>
                        <a:pt x="179" y="408"/>
                        <a:pt x="287" y="282"/>
                      </a:cubicBezTo>
                      <a:cubicBezTo>
                        <a:pt x="294" y="274"/>
                        <a:pt x="294" y="274"/>
                        <a:pt x="294" y="274"/>
                      </a:cubicBezTo>
                      <a:cubicBezTo>
                        <a:pt x="748" y="671"/>
                        <a:pt x="748" y="671"/>
                        <a:pt x="748" y="671"/>
                      </a:cubicBezTo>
                      <a:cubicBezTo>
                        <a:pt x="1005" y="377"/>
                        <a:pt x="1005" y="377"/>
                        <a:pt x="1005" y="377"/>
                      </a:cubicBezTo>
                      <a:cubicBezTo>
                        <a:pt x="1157" y="510"/>
                        <a:pt x="1157" y="510"/>
                        <a:pt x="1157" y="510"/>
                      </a:cubicBezTo>
                      <a:cubicBezTo>
                        <a:pt x="1519" y="153"/>
                        <a:pt x="1519" y="153"/>
                        <a:pt x="1519" y="153"/>
                      </a:cubicBezTo>
                      <a:cubicBezTo>
                        <a:pt x="1543" y="128"/>
                        <a:pt x="1583" y="126"/>
                        <a:pt x="1610" y="147"/>
                      </a:cubicBezTo>
                      <a:cubicBezTo>
                        <a:pt x="2099" y="517"/>
                        <a:pt x="2099" y="517"/>
                        <a:pt x="2099" y="517"/>
                      </a:cubicBezTo>
                      <a:cubicBezTo>
                        <a:pt x="2551" y="0"/>
                        <a:pt x="2551" y="0"/>
                        <a:pt x="2551" y="0"/>
                      </a:cubicBezTo>
                      <a:cubicBezTo>
                        <a:pt x="2566" y="13"/>
                        <a:pt x="2566" y="13"/>
                        <a:pt x="2566" y="13"/>
                      </a:cubicBezTo>
                      <a:cubicBezTo>
                        <a:pt x="2101" y="545"/>
                        <a:pt x="2101" y="545"/>
                        <a:pt x="2101" y="545"/>
                      </a:cubicBezTo>
                      <a:cubicBezTo>
                        <a:pt x="1564" y="162"/>
                        <a:pt x="1564" y="162"/>
                        <a:pt x="1564" y="162"/>
                      </a:cubicBezTo>
                      <a:cubicBezTo>
                        <a:pt x="1159" y="538"/>
                        <a:pt x="1159" y="538"/>
                        <a:pt x="1159" y="538"/>
                      </a:cubicBezTo>
                      <a:cubicBezTo>
                        <a:pt x="1007" y="405"/>
                        <a:pt x="1007" y="405"/>
                        <a:pt x="1007" y="405"/>
                      </a:cubicBezTo>
                      <a:lnTo>
                        <a:pt x="750" y="699"/>
                      </a:lnTo>
                      <a:close/>
                    </a:path>
                  </a:pathLst>
                </a:custGeom>
                <a:solidFill>
                  <a:schemeClr val="bg1">
                    <a:lumMod val="85000"/>
                  </a:schemeClr>
                </a:solidFill>
                <a:ln w="9525">
                  <a:noFill/>
                  <a:round/>
                </a:ln>
              </p:spPr>
              <p:txBody>
                <a:bodyPr wrap="square" lIns="91440" tIns="45720" rIns="91440" bIns="45720" anchor="ctr">
                  <a:normAutofit/>
                </a:bodyPr>
                <a:lstStyle/>
                <a:p>
                  <a:pPr algn="ctr"/>
                </a:p>
              </p:txBody>
            </p:sp>
            <p:grpSp>
              <p:nvGrpSpPr>
                <p:cNvPr id="80" name="í$ļíḍè"/>
                <p:cNvGrpSpPr/>
                <p:nvPr/>
              </p:nvGrpSpPr>
              <p:grpSpPr>
                <a:xfrm>
                  <a:off x="4966586" y="1821981"/>
                  <a:ext cx="2258829" cy="3633138"/>
                  <a:chOff x="4966586" y="1821981"/>
                  <a:chExt cx="2258829" cy="3633138"/>
                </a:xfrm>
              </p:grpSpPr>
              <p:sp>
                <p:nvSpPr>
                  <p:cNvPr id="72" name="îşḻîḍè"/>
                  <p:cNvSpPr/>
                  <p:nvPr/>
                </p:nvSpPr>
                <p:spPr bwMode="auto">
                  <a:xfrm rot="20639223">
                    <a:off x="5100518" y="1856908"/>
                    <a:ext cx="2124897" cy="3598211"/>
                  </a:xfrm>
                  <a:custGeom>
                    <a:avLst/>
                    <a:gdLst>
                      <a:gd name="connsiteX0" fmla="*/ 1065132 w 2124897"/>
                      <a:gd name="connsiteY0" fmla="*/ 153800 h 3598211"/>
                      <a:gd name="connsiteX1" fmla="*/ 159784 w 2124897"/>
                      <a:gd name="connsiteY1" fmla="*/ 1059312 h 3598211"/>
                      <a:gd name="connsiteX2" fmla="*/ 1065132 w 2124897"/>
                      <a:gd name="connsiteY2" fmla="*/ 1964527 h 3598211"/>
                      <a:gd name="connsiteX3" fmla="*/ 1964814 w 2124897"/>
                      <a:gd name="connsiteY3" fmla="*/ 1059312 h 3598211"/>
                      <a:gd name="connsiteX4" fmla="*/ 1065132 w 2124897"/>
                      <a:gd name="connsiteY4" fmla="*/ 153800 h 3598211"/>
                      <a:gd name="connsiteX5" fmla="*/ 1065132 w 2124897"/>
                      <a:gd name="connsiteY5" fmla="*/ 0 h 3598211"/>
                      <a:gd name="connsiteX6" fmla="*/ 2124897 w 2124897"/>
                      <a:gd name="connsiteY6" fmla="*/ 1059312 h 3598211"/>
                      <a:gd name="connsiteX7" fmla="*/ 1278851 w 2124897"/>
                      <a:gd name="connsiteY7" fmla="*/ 2096845 h 3598211"/>
                      <a:gd name="connsiteX8" fmla="*/ 1207530 w 2124897"/>
                      <a:gd name="connsiteY8" fmla="*/ 2104014 h 3598211"/>
                      <a:gd name="connsiteX9" fmla="*/ 1207530 w 2124897"/>
                      <a:gd name="connsiteY9" fmla="*/ 2307882 h 3598211"/>
                      <a:gd name="connsiteX10" fmla="*/ 1361300 w 2124897"/>
                      <a:gd name="connsiteY10" fmla="*/ 2307882 h 3598211"/>
                      <a:gd name="connsiteX11" fmla="*/ 1361300 w 2124897"/>
                      <a:gd name="connsiteY11" fmla="*/ 3598211 h 3598211"/>
                      <a:gd name="connsiteX12" fmla="*/ 763598 w 2124897"/>
                      <a:gd name="connsiteY12" fmla="*/ 3598211 h 3598211"/>
                      <a:gd name="connsiteX13" fmla="*/ 763598 w 2124897"/>
                      <a:gd name="connsiteY13" fmla="*/ 2307882 h 3598211"/>
                      <a:gd name="connsiteX14" fmla="*/ 912113 w 2124897"/>
                      <a:gd name="connsiteY14" fmla="*/ 2307882 h 3598211"/>
                      <a:gd name="connsiteX15" fmla="*/ 912113 w 2124897"/>
                      <a:gd name="connsiteY15" fmla="*/ 2102969 h 3598211"/>
                      <a:gd name="connsiteX16" fmla="*/ 851097 w 2124897"/>
                      <a:gd name="connsiteY16" fmla="*/ 2096845 h 3598211"/>
                      <a:gd name="connsiteX17" fmla="*/ 0 w 2124897"/>
                      <a:gd name="connsiteY17" fmla="*/ 1059312 h 3598211"/>
                      <a:gd name="connsiteX18" fmla="*/ 1065132 w 2124897"/>
                      <a:gd name="connsiteY18" fmla="*/ 0 h 359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24897" h="3598211">
                        <a:moveTo>
                          <a:pt x="1065132" y="153800"/>
                        </a:moveTo>
                        <a:cubicBezTo>
                          <a:pt x="567891" y="153800"/>
                          <a:pt x="159784" y="562145"/>
                          <a:pt x="159784" y="1059312"/>
                        </a:cubicBezTo>
                        <a:cubicBezTo>
                          <a:pt x="159784" y="1556480"/>
                          <a:pt x="567891" y="1964527"/>
                          <a:pt x="1065132" y="1964527"/>
                        </a:cubicBezTo>
                        <a:cubicBezTo>
                          <a:pt x="1562372" y="1964527"/>
                          <a:pt x="1964814" y="1556480"/>
                          <a:pt x="1964814" y="1059312"/>
                        </a:cubicBezTo>
                        <a:cubicBezTo>
                          <a:pt x="1964814" y="562145"/>
                          <a:pt x="1562372" y="153800"/>
                          <a:pt x="1065132" y="153800"/>
                        </a:cubicBezTo>
                        <a:close/>
                        <a:moveTo>
                          <a:pt x="1065132" y="0"/>
                        </a:moveTo>
                        <a:cubicBezTo>
                          <a:pt x="1650909" y="0"/>
                          <a:pt x="2124897" y="473322"/>
                          <a:pt x="2124897" y="1059312"/>
                        </a:cubicBezTo>
                        <a:cubicBezTo>
                          <a:pt x="2124897" y="1571793"/>
                          <a:pt x="1762000" y="1998240"/>
                          <a:pt x="1278851" y="2096845"/>
                        </a:cubicBezTo>
                        <a:lnTo>
                          <a:pt x="1207530" y="2104014"/>
                        </a:lnTo>
                        <a:lnTo>
                          <a:pt x="1207530" y="2307882"/>
                        </a:lnTo>
                        <a:lnTo>
                          <a:pt x="1361300" y="2307882"/>
                        </a:lnTo>
                        <a:lnTo>
                          <a:pt x="1361300" y="3598211"/>
                        </a:lnTo>
                        <a:lnTo>
                          <a:pt x="763598" y="3598211"/>
                        </a:lnTo>
                        <a:lnTo>
                          <a:pt x="763598" y="2307882"/>
                        </a:lnTo>
                        <a:lnTo>
                          <a:pt x="912113" y="2307882"/>
                        </a:lnTo>
                        <a:lnTo>
                          <a:pt x="912113" y="2102969"/>
                        </a:lnTo>
                        <a:lnTo>
                          <a:pt x="851097" y="2096845"/>
                        </a:lnTo>
                        <a:cubicBezTo>
                          <a:pt x="366777" y="1998240"/>
                          <a:pt x="0" y="1571793"/>
                          <a:pt x="0" y="1059312"/>
                        </a:cubicBezTo>
                        <a:cubicBezTo>
                          <a:pt x="0" y="473322"/>
                          <a:pt x="479056" y="0"/>
                          <a:pt x="1065132" y="0"/>
                        </a:cubicBezTo>
                        <a:close/>
                      </a:path>
                    </a:pathLst>
                  </a:custGeom>
                  <a:solidFill>
                    <a:schemeClr val="bg1">
                      <a:lumMod val="95000"/>
                    </a:schemeClr>
                  </a:solidFill>
                  <a:ln w="28575">
                    <a:noFill/>
                  </a:ln>
                  <a:effectLst/>
                </p:spPr>
                <p:txBody>
                  <a:bodyPr wrap="square" lIns="91440" tIns="45720" rIns="91440" bIns="45720" anchor="ctr">
                    <a:normAutofit/>
                  </a:bodyPr>
                  <a:lstStyle/>
                  <a:p>
                    <a:endParaRPr lang="en-US" sz="4000">
                      <a:solidFill>
                        <a:schemeClr val="bg1">
                          <a:lumMod val="85000"/>
                        </a:schemeClr>
                      </a:solidFill>
                    </a:endParaRPr>
                  </a:p>
                </p:txBody>
              </p:sp>
              <p:sp>
                <p:nvSpPr>
                  <p:cNvPr id="73" name="íSḻïḑè"/>
                  <p:cNvSpPr/>
                  <p:nvPr/>
                </p:nvSpPr>
                <p:spPr bwMode="auto">
                  <a:xfrm>
                    <a:off x="4966586" y="1821981"/>
                    <a:ext cx="1988509" cy="1988511"/>
                  </a:xfrm>
                  <a:custGeom>
                    <a:avLst/>
                    <a:gdLst>
                      <a:gd name="T0" fmla="*/ 3335 w 6672"/>
                      <a:gd name="T1" fmla="*/ 0 h 6672"/>
                      <a:gd name="T2" fmla="*/ 3335 w 6672"/>
                      <a:gd name="T3" fmla="*/ 0 h 6672"/>
                      <a:gd name="T4" fmla="*/ 0 w 6672"/>
                      <a:gd name="T5" fmla="*/ 3336 h 6672"/>
                      <a:gd name="T6" fmla="*/ 3335 w 6672"/>
                      <a:gd name="T7" fmla="*/ 6671 h 6672"/>
                      <a:gd name="T8" fmla="*/ 6671 w 6672"/>
                      <a:gd name="T9" fmla="*/ 3336 h 6672"/>
                      <a:gd name="T10" fmla="*/ 3335 w 6672"/>
                      <a:gd name="T11" fmla="*/ 0 h 6672"/>
                    </a:gdLst>
                    <a:ahLst/>
                    <a:cxnLst>
                      <a:cxn ang="0">
                        <a:pos x="T0" y="T1"/>
                      </a:cxn>
                      <a:cxn ang="0">
                        <a:pos x="T2" y="T3"/>
                      </a:cxn>
                      <a:cxn ang="0">
                        <a:pos x="T4" y="T5"/>
                      </a:cxn>
                      <a:cxn ang="0">
                        <a:pos x="T6" y="T7"/>
                      </a:cxn>
                      <a:cxn ang="0">
                        <a:pos x="T8" y="T9"/>
                      </a:cxn>
                      <a:cxn ang="0">
                        <a:pos x="T10" y="T11"/>
                      </a:cxn>
                    </a:cxnLst>
                    <a:rect l="0" t="0" r="r" b="b"/>
                    <a:pathLst>
                      <a:path w="6672" h="6672">
                        <a:moveTo>
                          <a:pt x="3335" y="0"/>
                        </a:moveTo>
                        <a:lnTo>
                          <a:pt x="3335" y="0"/>
                        </a:lnTo>
                        <a:cubicBezTo>
                          <a:pt x="1489" y="0"/>
                          <a:pt x="0" y="1509"/>
                          <a:pt x="0" y="3336"/>
                        </a:cubicBezTo>
                        <a:cubicBezTo>
                          <a:pt x="0" y="5182"/>
                          <a:pt x="1489" y="6671"/>
                          <a:pt x="3335" y="6671"/>
                        </a:cubicBezTo>
                        <a:cubicBezTo>
                          <a:pt x="5162" y="6671"/>
                          <a:pt x="6671" y="5182"/>
                          <a:pt x="6671" y="3336"/>
                        </a:cubicBezTo>
                        <a:cubicBezTo>
                          <a:pt x="6671" y="1509"/>
                          <a:pt x="5162" y="0"/>
                          <a:pt x="3335" y="0"/>
                        </a:cubicBezTo>
                      </a:path>
                    </a:pathLst>
                  </a:custGeom>
                  <a:noFill/>
                  <a:ln>
                    <a:noFill/>
                  </a:ln>
                  <a:effectLst/>
                </p:spPr>
                <p:txBody>
                  <a:bodyPr wrap="square" lIns="91440" tIns="45720" rIns="91440" bIns="45720" anchor="ctr">
                    <a:normAutofit/>
                  </a:bodyPr>
                  <a:lstStyle/>
                  <a:p>
                    <a:endParaRPr lang="en-US" sz="4000">
                      <a:solidFill>
                        <a:schemeClr val="bg1">
                          <a:lumMod val="85000"/>
                        </a:schemeClr>
                      </a:solidFill>
                    </a:endParaRPr>
                  </a:p>
                </p:txBody>
              </p:sp>
              <p:sp>
                <p:nvSpPr>
                  <p:cNvPr id="74" name="îṡ1îḓe"/>
                  <p:cNvSpPr/>
                  <p:nvPr/>
                </p:nvSpPr>
                <p:spPr>
                  <a:xfrm>
                    <a:off x="5294758" y="2277535"/>
                    <a:ext cx="1323781" cy="132378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a:p>
                </p:txBody>
              </p:sp>
              <p:sp>
                <p:nvSpPr>
                  <p:cNvPr id="78" name="ïşliḓe"/>
                  <p:cNvSpPr/>
                  <p:nvPr/>
                </p:nvSpPr>
                <p:spPr bwMode="auto">
                  <a:xfrm>
                    <a:off x="5631551" y="2627690"/>
                    <a:ext cx="650195" cy="623471"/>
                  </a:xfrm>
                  <a:custGeom>
                    <a:avLst/>
                    <a:gdLst>
                      <a:gd name="connsiteX0" fmla="*/ 304701 w 609473"/>
                      <a:gd name="connsiteY0" fmla="*/ 379078 h 584423"/>
                      <a:gd name="connsiteX1" fmla="*/ 325879 w 609473"/>
                      <a:gd name="connsiteY1" fmla="*/ 391561 h 584423"/>
                      <a:gd name="connsiteX2" fmla="*/ 309542 w 609473"/>
                      <a:gd name="connsiteY2" fmla="*/ 408374 h 584423"/>
                      <a:gd name="connsiteX3" fmla="*/ 331022 w 609473"/>
                      <a:gd name="connsiteY3" fmla="*/ 431327 h 584423"/>
                      <a:gd name="connsiteX4" fmla="*/ 312466 w 609473"/>
                      <a:gd name="connsiteY4" fmla="*/ 466260 h 584423"/>
                      <a:gd name="connsiteX5" fmla="*/ 294112 w 609473"/>
                      <a:gd name="connsiteY5" fmla="*/ 465556 h 584423"/>
                      <a:gd name="connsiteX6" fmla="*/ 278380 w 609473"/>
                      <a:gd name="connsiteY6" fmla="*/ 429515 h 584423"/>
                      <a:gd name="connsiteX7" fmla="*/ 299860 w 609473"/>
                      <a:gd name="connsiteY7" fmla="*/ 408072 h 584423"/>
                      <a:gd name="connsiteX8" fmla="*/ 284027 w 609473"/>
                      <a:gd name="connsiteY8" fmla="*/ 390957 h 584423"/>
                      <a:gd name="connsiteX9" fmla="*/ 224835 w 609473"/>
                      <a:gd name="connsiteY9" fmla="*/ 377949 h 584423"/>
                      <a:gd name="connsiteX10" fmla="*/ 283211 w 609473"/>
                      <a:gd name="connsiteY10" fmla="*/ 480733 h 584423"/>
                      <a:gd name="connsiteX11" fmla="*/ 305190 w 609473"/>
                      <a:gd name="connsiteY11" fmla="*/ 497142 h 584423"/>
                      <a:gd name="connsiteX12" fmla="*/ 327069 w 609473"/>
                      <a:gd name="connsiteY12" fmla="*/ 481136 h 584423"/>
                      <a:gd name="connsiteX13" fmla="*/ 387865 w 609473"/>
                      <a:gd name="connsiteY13" fmla="*/ 378251 h 584423"/>
                      <a:gd name="connsiteX14" fmla="*/ 498971 w 609473"/>
                      <a:gd name="connsiteY14" fmla="*/ 384090 h 584423"/>
                      <a:gd name="connsiteX15" fmla="*/ 581344 w 609473"/>
                      <a:gd name="connsiteY15" fmla="*/ 411975 h 584423"/>
                      <a:gd name="connsiteX16" fmla="*/ 609473 w 609473"/>
                      <a:gd name="connsiteY16" fmla="*/ 492209 h 584423"/>
                      <a:gd name="connsiteX17" fmla="*/ 609473 w 609473"/>
                      <a:gd name="connsiteY17" fmla="*/ 526437 h 584423"/>
                      <a:gd name="connsiteX18" fmla="*/ 551399 w 609473"/>
                      <a:gd name="connsiteY18" fmla="*/ 584423 h 584423"/>
                      <a:gd name="connsiteX19" fmla="*/ 58074 w 609473"/>
                      <a:gd name="connsiteY19" fmla="*/ 584423 h 584423"/>
                      <a:gd name="connsiteX20" fmla="*/ 0 w 609473"/>
                      <a:gd name="connsiteY20" fmla="*/ 526437 h 584423"/>
                      <a:gd name="connsiteX21" fmla="*/ 0 w 609473"/>
                      <a:gd name="connsiteY21" fmla="*/ 492209 h 584423"/>
                      <a:gd name="connsiteX22" fmla="*/ 28130 w 609473"/>
                      <a:gd name="connsiteY22" fmla="*/ 411875 h 584423"/>
                      <a:gd name="connsiteX23" fmla="*/ 110502 w 609473"/>
                      <a:gd name="connsiteY23" fmla="*/ 384090 h 584423"/>
                      <a:gd name="connsiteX24" fmla="*/ 191656 w 609473"/>
                      <a:gd name="connsiteY24" fmla="*/ 240731 h 584423"/>
                      <a:gd name="connsiteX25" fmla="*/ 252555 w 609473"/>
                      <a:gd name="connsiteY25" fmla="*/ 294294 h 584423"/>
                      <a:gd name="connsiteX26" fmla="*/ 255882 w 609473"/>
                      <a:gd name="connsiteY26" fmla="*/ 249390 h 584423"/>
                      <a:gd name="connsiteX27" fmla="*/ 191656 w 609473"/>
                      <a:gd name="connsiteY27" fmla="*/ 240731 h 584423"/>
                      <a:gd name="connsiteX28" fmla="*/ 350254 w 609473"/>
                      <a:gd name="connsiteY28" fmla="*/ 239624 h 584423"/>
                      <a:gd name="connsiteX29" fmla="*/ 287743 w 609473"/>
                      <a:gd name="connsiteY29" fmla="*/ 249491 h 584423"/>
                      <a:gd name="connsiteX30" fmla="*/ 283508 w 609473"/>
                      <a:gd name="connsiteY30" fmla="*/ 303255 h 584423"/>
                      <a:gd name="connsiteX31" fmla="*/ 304681 w 609473"/>
                      <a:gd name="connsiteY31" fmla="*/ 305067 h 584423"/>
                      <a:gd name="connsiteX32" fmla="*/ 373243 w 609473"/>
                      <a:gd name="connsiteY32" fmla="*/ 285635 h 584423"/>
                      <a:gd name="connsiteX33" fmla="*/ 350254 w 609473"/>
                      <a:gd name="connsiteY33" fmla="*/ 239624 h 584423"/>
                      <a:gd name="connsiteX34" fmla="*/ 434443 w 609473"/>
                      <a:gd name="connsiteY34" fmla="*/ 195223 h 584423"/>
                      <a:gd name="connsiteX35" fmla="*/ 380199 w 609473"/>
                      <a:gd name="connsiteY35" fmla="*/ 228951 h 584423"/>
                      <a:gd name="connsiteX36" fmla="*/ 398449 w 609473"/>
                      <a:gd name="connsiteY36" fmla="*/ 265801 h 584423"/>
                      <a:gd name="connsiteX37" fmla="*/ 434443 w 609473"/>
                      <a:gd name="connsiteY37" fmla="*/ 195223 h 584423"/>
                      <a:gd name="connsiteX38" fmla="*/ 178549 w 609473"/>
                      <a:gd name="connsiteY38" fmla="*/ 136223 h 584423"/>
                      <a:gd name="connsiteX39" fmla="*/ 173004 w 609473"/>
                      <a:gd name="connsiteY39" fmla="*/ 173576 h 584423"/>
                      <a:gd name="connsiteX40" fmla="*/ 176835 w 609473"/>
                      <a:gd name="connsiteY40" fmla="*/ 204586 h 584423"/>
                      <a:gd name="connsiteX41" fmla="*/ 255580 w 609473"/>
                      <a:gd name="connsiteY41" fmla="*/ 218581 h 584423"/>
                      <a:gd name="connsiteX42" fmla="*/ 244791 w 609473"/>
                      <a:gd name="connsiteY42" fmla="*/ 143976 h 584423"/>
                      <a:gd name="connsiteX43" fmla="*/ 240960 w 609473"/>
                      <a:gd name="connsiteY43" fmla="*/ 143976 h 584423"/>
                      <a:gd name="connsiteX44" fmla="*/ 178549 w 609473"/>
                      <a:gd name="connsiteY44" fmla="*/ 136223 h 584423"/>
                      <a:gd name="connsiteX45" fmla="*/ 318494 w 609473"/>
                      <a:gd name="connsiteY45" fmla="*/ 131994 h 584423"/>
                      <a:gd name="connsiteX46" fmla="*/ 277055 w 609473"/>
                      <a:gd name="connsiteY46" fmla="*/ 141459 h 584423"/>
                      <a:gd name="connsiteX47" fmla="*/ 287440 w 609473"/>
                      <a:gd name="connsiteY47" fmla="*/ 218782 h 584423"/>
                      <a:gd name="connsiteX48" fmla="*/ 338559 w 609473"/>
                      <a:gd name="connsiteY48" fmla="*/ 210728 h 584423"/>
                      <a:gd name="connsiteX49" fmla="*/ 318494 w 609473"/>
                      <a:gd name="connsiteY49" fmla="*/ 131994 h 584423"/>
                      <a:gd name="connsiteX50" fmla="*/ 403994 w 609473"/>
                      <a:gd name="connsiteY50" fmla="*/ 87594 h 584423"/>
                      <a:gd name="connsiteX51" fmla="*/ 349246 w 609473"/>
                      <a:gd name="connsiteY51" fmla="*/ 120215 h 584423"/>
                      <a:gd name="connsiteX52" fmla="*/ 368504 w 609473"/>
                      <a:gd name="connsiteY52" fmla="*/ 200056 h 584423"/>
                      <a:gd name="connsiteX53" fmla="*/ 434242 w 609473"/>
                      <a:gd name="connsiteY53" fmla="*/ 150822 h 584423"/>
                      <a:gd name="connsiteX54" fmla="*/ 403994 w 609473"/>
                      <a:gd name="connsiteY54" fmla="*/ 87594 h 584423"/>
                      <a:gd name="connsiteX55" fmla="*/ 217468 w 609473"/>
                      <a:gd name="connsiteY55" fmla="*/ 75411 h 584423"/>
                      <a:gd name="connsiteX56" fmla="*/ 191455 w 609473"/>
                      <a:gd name="connsiteY56" fmla="*/ 106925 h 584423"/>
                      <a:gd name="connsiteX57" fmla="*/ 234810 w 609473"/>
                      <a:gd name="connsiteY57" fmla="*/ 112361 h 584423"/>
                      <a:gd name="connsiteX58" fmla="*/ 217468 w 609473"/>
                      <a:gd name="connsiteY58" fmla="*/ 75411 h 584423"/>
                      <a:gd name="connsiteX59" fmla="*/ 349347 w 609473"/>
                      <a:gd name="connsiteY59" fmla="*/ 50140 h 584423"/>
                      <a:gd name="connsiteX60" fmla="*/ 347028 w 609473"/>
                      <a:gd name="connsiteY60" fmla="*/ 86184 h 584423"/>
                      <a:gd name="connsiteX61" fmla="*/ 379998 w 609473"/>
                      <a:gd name="connsiteY61" fmla="*/ 65947 h 584423"/>
                      <a:gd name="connsiteX62" fmla="*/ 349347 w 609473"/>
                      <a:gd name="connsiteY62" fmla="*/ 50140 h 584423"/>
                      <a:gd name="connsiteX63" fmla="*/ 304681 w 609473"/>
                      <a:gd name="connsiteY63" fmla="*/ 42085 h 584423"/>
                      <a:gd name="connsiteX64" fmla="*/ 243481 w 609473"/>
                      <a:gd name="connsiteY64" fmla="*/ 57288 h 584423"/>
                      <a:gd name="connsiteX65" fmla="*/ 268082 w 609473"/>
                      <a:gd name="connsiteY65" fmla="*/ 110650 h 584423"/>
                      <a:gd name="connsiteX66" fmla="*/ 315470 w 609473"/>
                      <a:gd name="connsiteY66" fmla="*/ 99675 h 584423"/>
                      <a:gd name="connsiteX67" fmla="*/ 318293 w 609473"/>
                      <a:gd name="connsiteY67" fmla="*/ 42790 h 584423"/>
                      <a:gd name="connsiteX68" fmla="*/ 304681 w 609473"/>
                      <a:gd name="connsiteY68" fmla="*/ 42085 h 584423"/>
                      <a:gd name="connsiteX69" fmla="*/ 304681 w 609473"/>
                      <a:gd name="connsiteY69" fmla="*/ 0 h 584423"/>
                      <a:gd name="connsiteX70" fmla="*/ 478504 w 609473"/>
                      <a:gd name="connsiteY70" fmla="*/ 173576 h 584423"/>
                      <a:gd name="connsiteX71" fmla="*/ 304681 w 609473"/>
                      <a:gd name="connsiteY71" fmla="*/ 347253 h 584423"/>
                      <a:gd name="connsiteX72" fmla="*/ 130758 w 609473"/>
                      <a:gd name="connsiteY72" fmla="*/ 173576 h 584423"/>
                      <a:gd name="connsiteX73" fmla="*/ 304681 w 609473"/>
                      <a:gd name="connsiteY73" fmla="*/ 0 h 58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09473" h="584423">
                        <a:moveTo>
                          <a:pt x="304701" y="379078"/>
                        </a:moveTo>
                        <a:lnTo>
                          <a:pt x="325879" y="391561"/>
                        </a:lnTo>
                        <a:lnTo>
                          <a:pt x="309542" y="408374"/>
                        </a:lnTo>
                        <a:lnTo>
                          <a:pt x="331022" y="431327"/>
                        </a:lnTo>
                        <a:lnTo>
                          <a:pt x="312466" y="466260"/>
                        </a:lnTo>
                        <a:cubicBezTo>
                          <a:pt x="307020" y="476529"/>
                          <a:pt x="298751" y="476227"/>
                          <a:pt x="294112" y="465556"/>
                        </a:cubicBezTo>
                        <a:lnTo>
                          <a:pt x="278380" y="429515"/>
                        </a:lnTo>
                        <a:lnTo>
                          <a:pt x="299860" y="408072"/>
                        </a:lnTo>
                        <a:lnTo>
                          <a:pt x="284027" y="390957"/>
                        </a:lnTo>
                        <a:close/>
                        <a:moveTo>
                          <a:pt x="224835" y="377949"/>
                        </a:moveTo>
                        <a:lnTo>
                          <a:pt x="283211" y="480733"/>
                        </a:lnTo>
                        <a:cubicBezTo>
                          <a:pt x="289260" y="491303"/>
                          <a:pt x="297024" y="497142"/>
                          <a:pt x="305190" y="497142"/>
                        </a:cubicBezTo>
                        <a:cubicBezTo>
                          <a:pt x="313155" y="497142"/>
                          <a:pt x="320919" y="491505"/>
                          <a:pt x="327069" y="481136"/>
                        </a:cubicBezTo>
                        <a:lnTo>
                          <a:pt x="387865" y="378251"/>
                        </a:lnTo>
                        <a:lnTo>
                          <a:pt x="498971" y="384090"/>
                        </a:lnTo>
                        <a:cubicBezTo>
                          <a:pt x="529521" y="385701"/>
                          <a:pt x="565716" y="397982"/>
                          <a:pt x="581344" y="411975"/>
                        </a:cubicBezTo>
                        <a:cubicBezTo>
                          <a:pt x="597072" y="426069"/>
                          <a:pt x="609473" y="461404"/>
                          <a:pt x="609473" y="492209"/>
                        </a:cubicBezTo>
                        <a:lnTo>
                          <a:pt x="609473" y="526437"/>
                        </a:lnTo>
                        <a:cubicBezTo>
                          <a:pt x="609473" y="558450"/>
                          <a:pt x="583360" y="584423"/>
                          <a:pt x="551399" y="584423"/>
                        </a:cubicBezTo>
                        <a:lnTo>
                          <a:pt x="58074" y="584423"/>
                        </a:lnTo>
                        <a:cubicBezTo>
                          <a:pt x="26012" y="584423"/>
                          <a:pt x="0" y="558450"/>
                          <a:pt x="0" y="526437"/>
                        </a:cubicBezTo>
                        <a:lnTo>
                          <a:pt x="0" y="492209"/>
                        </a:lnTo>
                        <a:cubicBezTo>
                          <a:pt x="0" y="461404"/>
                          <a:pt x="12401" y="426069"/>
                          <a:pt x="28130" y="411875"/>
                        </a:cubicBezTo>
                        <a:cubicBezTo>
                          <a:pt x="43757" y="397882"/>
                          <a:pt x="79852" y="385701"/>
                          <a:pt x="110502" y="384090"/>
                        </a:cubicBezTo>
                        <a:close/>
                        <a:moveTo>
                          <a:pt x="191656" y="240731"/>
                        </a:moveTo>
                        <a:cubicBezTo>
                          <a:pt x="205772" y="264392"/>
                          <a:pt x="227046" y="283219"/>
                          <a:pt x="252555" y="294294"/>
                        </a:cubicBezTo>
                        <a:cubicBezTo>
                          <a:pt x="254470" y="278487"/>
                          <a:pt x="255580" y="263586"/>
                          <a:pt x="255882" y="249390"/>
                        </a:cubicBezTo>
                        <a:cubicBezTo>
                          <a:pt x="231281" y="248182"/>
                          <a:pt x="209099" y="244557"/>
                          <a:pt x="191656" y="240731"/>
                        </a:cubicBezTo>
                        <a:close/>
                        <a:moveTo>
                          <a:pt x="350254" y="239624"/>
                        </a:moveTo>
                        <a:cubicBezTo>
                          <a:pt x="329081" y="245564"/>
                          <a:pt x="307908" y="248484"/>
                          <a:pt x="287743" y="249491"/>
                        </a:cubicBezTo>
                        <a:cubicBezTo>
                          <a:pt x="287239" y="266305"/>
                          <a:pt x="285928" y="284226"/>
                          <a:pt x="283508" y="303255"/>
                        </a:cubicBezTo>
                        <a:cubicBezTo>
                          <a:pt x="290364" y="304362"/>
                          <a:pt x="297422" y="305067"/>
                          <a:pt x="304681" y="305067"/>
                        </a:cubicBezTo>
                        <a:cubicBezTo>
                          <a:pt x="329787" y="305067"/>
                          <a:pt x="353178" y="297919"/>
                          <a:pt x="373243" y="285635"/>
                        </a:cubicBezTo>
                        <a:cubicBezTo>
                          <a:pt x="364269" y="269728"/>
                          <a:pt x="356707" y="254424"/>
                          <a:pt x="350254" y="239624"/>
                        </a:cubicBezTo>
                        <a:close/>
                        <a:moveTo>
                          <a:pt x="434443" y="195223"/>
                        </a:moveTo>
                        <a:cubicBezTo>
                          <a:pt x="417303" y="209822"/>
                          <a:pt x="398953" y="220796"/>
                          <a:pt x="380199" y="228951"/>
                        </a:cubicBezTo>
                        <a:cubicBezTo>
                          <a:pt x="385442" y="240832"/>
                          <a:pt x="391492" y="253115"/>
                          <a:pt x="398449" y="265801"/>
                        </a:cubicBezTo>
                        <a:cubicBezTo>
                          <a:pt x="417001" y="246873"/>
                          <a:pt x="429906" y="222407"/>
                          <a:pt x="434443" y="195223"/>
                        </a:cubicBezTo>
                        <a:close/>
                        <a:moveTo>
                          <a:pt x="178549" y="136223"/>
                        </a:moveTo>
                        <a:cubicBezTo>
                          <a:pt x="175020" y="148104"/>
                          <a:pt x="173004" y="160588"/>
                          <a:pt x="173004" y="173576"/>
                        </a:cubicBezTo>
                        <a:cubicBezTo>
                          <a:pt x="173004" y="184349"/>
                          <a:pt x="174415" y="194619"/>
                          <a:pt x="176835" y="204586"/>
                        </a:cubicBezTo>
                        <a:cubicBezTo>
                          <a:pt x="192967" y="209520"/>
                          <a:pt x="221601" y="216668"/>
                          <a:pt x="255580" y="218581"/>
                        </a:cubicBezTo>
                        <a:cubicBezTo>
                          <a:pt x="254269" y="189786"/>
                          <a:pt x="250236" y="164817"/>
                          <a:pt x="244791" y="143976"/>
                        </a:cubicBezTo>
                        <a:cubicBezTo>
                          <a:pt x="243481" y="143976"/>
                          <a:pt x="242170" y="143976"/>
                          <a:pt x="240960" y="143976"/>
                        </a:cubicBezTo>
                        <a:cubicBezTo>
                          <a:pt x="214745" y="143976"/>
                          <a:pt x="193169" y="140049"/>
                          <a:pt x="178549" y="136223"/>
                        </a:cubicBezTo>
                        <a:close/>
                        <a:moveTo>
                          <a:pt x="318494" y="131994"/>
                        </a:moveTo>
                        <a:cubicBezTo>
                          <a:pt x="304177" y="136525"/>
                          <a:pt x="290263" y="139546"/>
                          <a:pt x="277055" y="141459"/>
                        </a:cubicBezTo>
                        <a:cubicBezTo>
                          <a:pt x="282298" y="163609"/>
                          <a:pt x="286331" y="189383"/>
                          <a:pt x="287440" y="218782"/>
                        </a:cubicBezTo>
                        <a:cubicBezTo>
                          <a:pt x="304177" y="217876"/>
                          <a:pt x="321418" y="215460"/>
                          <a:pt x="338559" y="210728"/>
                        </a:cubicBezTo>
                        <a:cubicBezTo>
                          <a:pt x="328174" y="181832"/>
                          <a:pt x="321923" y="155353"/>
                          <a:pt x="318494" y="131994"/>
                        </a:cubicBezTo>
                        <a:close/>
                        <a:moveTo>
                          <a:pt x="403994" y="87594"/>
                        </a:moveTo>
                        <a:cubicBezTo>
                          <a:pt x="385543" y="101387"/>
                          <a:pt x="367092" y="112059"/>
                          <a:pt x="349246" y="120215"/>
                        </a:cubicBezTo>
                        <a:cubicBezTo>
                          <a:pt x="352069" y="143271"/>
                          <a:pt x="357816" y="170153"/>
                          <a:pt x="368504" y="200056"/>
                        </a:cubicBezTo>
                        <a:cubicBezTo>
                          <a:pt x="391996" y="189484"/>
                          <a:pt x="414480" y="173778"/>
                          <a:pt x="434242" y="150822"/>
                        </a:cubicBezTo>
                        <a:cubicBezTo>
                          <a:pt x="430007" y="126860"/>
                          <a:pt x="419320" y="105213"/>
                          <a:pt x="403994" y="87594"/>
                        </a:cubicBezTo>
                        <a:close/>
                        <a:moveTo>
                          <a:pt x="217468" y="75411"/>
                        </a:moveTo>
                        <a:cubicBezTo>
                          <a:pt x="207183" y="84472"/>
                          <a:pt x="198412" y="95044"/>
                          <a:pt x="191455" y="106925"/>
                        </a:cubicBezTo>
                        <a:cubicBezTo>
                          <a:pt x="202445" y="109442"/>
                          <a:pt x="217266" y="111858"/>
                          <a:pt x="234810" y="112361"/>
                        </a:cubicBezTo>
                        <a:cubicBezTo>
                          <a:pt x="228861" y="96554"/>
                          <a:pt x="222610" y="84170"/>
                          <a:pt x="217468" y="75411"/>
                        </a:cubicBezTo>
                        <a:close/>
                        <a:moveTo>
                          <a:pt x="349347" y="50140"/>
                        </a:moveTo>
                        <a:cubicBezTo>
                          <a:pt x="348036" y="59201"/>
                          <a:pt x="347028" y="71384"/>
                          <a:pt x="347028" y="86184"/>
                        </a:cubicBezTo>
                        <a:cubicBezTo>
                          <a:pt x="357917" y="80546"/>
                          <a:pt x="368907" y="73901"/>
                          <a:pt x="379998" y="65947"/>
                        </a:cubicBezTo>
                        <a:cubicBezTo>
                          <a:pt x="370621" y="59403"/>
                          <a:pt x="360337" y="54066"/>
                          <a:pt x="349347" y="50140"/>
                        </a:cubicBezTo>
                        <a:close/>
                        <a:moveTo>
                          <a:pt x="304681" y="42085"/>
                        </a:moveTo>
                        <a:cubicBezTo>
                          <a:pt x="282601" y="42085"/>
                          <a:pt x="261831" y="47623"/>
                          <a:pt x="243481" y="57288"/>
                        </a:cubicBezTo>
                        <a:cubicBezTo>
                          <a:pt x="250841" y="69370"/>
                          <a:pt x="260016" y="87191"/>
                          <a:pt x="268082" y="110650"/>
                        </a:cubicBezTo>
                        <a:cubicBezTo>
                          <a:pt x="282903" y="108838"/>
                          <a:pt x="298834" y="105414"/>
                          <a:pt x="315470" y="99675"/>
                        </a:cubicBezTo>
                        <a:cubicBezTo>
                          <a:pt x="314361" y="75713"/>
                          <a:pt x="316075" y="56382"/>
                          <a:pt x="318293" y="42790"/>
                        </a:cubicBezTo>
                        <a:cubicBezTo>
                          <a:pt x="313857" y="42387"/>
                          <a:pt x="309319" y="42085"/>
                          <a:pt x="304681" y="42085"/>
                        </a:cubicBezTo>
                        <a:close/>
                        <a:moveTo>
                          <a:pt x="304681" y="0"/>
                        </a:moveTo>
                        <a:cubicBezTo>
                          <a:pt x="400566" y="0"/>
                          <a:pt x="478504" y="77827"/>
                          <a:pt x="478504" y="173576"/>
                        </a:cubicBezTo>
                        <a:cubicBezTo>
                          <a:pt x="478504" y="269325"/>
                          <a:pt x="400566" y="347253"/>
                          <a:pt x="304681" y="347253"/>
                        </a:cubicBezTo>
                        <a:cubicBezTo>
                          <a:pt x="208797" y="347253"/>
                          <a:pt x="130758" y="269325"/>
                          <a:pt x="130758" y="173576"/>
                        </a:cubicBezTo>
                        <a:cubicBezTo>
                          <a:pt x="130758" y="77827"/>
                          <a:pt x="208797" y="0"/>
                          <a:pt x="304681" y="0"/>
                        </a:cubicBezTo>
                        <a:close/>
                      </a:path>
                    </a:pathLst>
                  </a:custGeom>
                  <a:solidFill>
                    <a:srgbClr val="258C8B"/>
                  </a:solid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sp>
                <p:nvSpPr>
                  <p:cNvPr id="76" name="íṡḻïḍé"/>
                  <p:cNvSpPr/>
                  <p:nvPr/>
                </p:nvSpPr>
                <p:spPr>
                  <a:xfrm rot="20648787">
                    <a:off x="6181786" y="4299112"/>
                    <a:ext cx="598034" cy="937424"/>
                  </a:xfrm>
                  <a:prstGeom prst="rect">
                    <a:avLst/>
                  </a:prstGeom>
                  <a:solidFill>
                    <a:schemeClr val="bg1">
                      <a:lumMod val="85000"/>
                    </a:schemeClr>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endParaRPr>
                  </a:p>
                </p:txBody>
              </p:sp>
            </p:grpSp>
          </p:grpSp>
          <p:sp>
            <p:nvSpPr>
              <p:cNvPr id="82" name="ïŝļîďê"/>
              <p:cNvSpPr/>
              <p:nvPr/>
            </p:nvSpPr>
            <p:spPr>
              <a:xfrm>
                <a:off x="3922114" y="3490479"/>
                <a:ext cx="130176" cy="130176"/>
              </a:xfrm>
              <a:prstGeom prst="ellipse">
                <a:avLst/>
              </a:prstGeom>
              <a:solidFill>
                <a:srgbClr val="258C8B"/>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25000" lnSpcReduction="20000"/>
              </a:bodyPr>
              <a:lstStyle/>
              <a:p>
                <a:pPr algn="ctr" defTabSz="914400"/>
                <a:endParaRPr lang="zh-CN" altLang="en-US" sz="2000" b="1" i="1">
                  <a:solidFill>
                    <a:schemeClr val="tx1"/>
                  </a:solidFill>
                </a:endParaRPr>
              </a:p>
            </p:txBody>
          </p:sp>
          <p:sp>
            <p:nvSpPr>
              <p:cNvPr id="83" name="íṡľíḑé"/>
              <p:cNvSpPr/>
              <p:nvPr/>
            </p:nvSpPr>
            <p:spPr>
              <a:xfrm>
                <a:off x="8197522" y="2447741"/>
                <a:ext cx="130176" cy="130176"/>
              </a:xfrm>
              <a:prstGeom prst="ellipse">
                <a:avLst/>
              </a:prstGeom>
              <a:solidFill>
                <a:srgbClr val="258C8B"/>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25000" lnSpcReduction="20000"/>
              </a:bodyPr>
              <a:lstStyle/>
              <a:p>
                <a:pPr algn="ctr" defTabSz="914400"/>
                <a:endParaRPr lang="zh-CN" altLang="en-US" sz="2000" b="1" i="1">
                  <a:solidFill>
                    <a:schemeClr val="tx1"/>
                  </a:solidFill>
                </a:endParaRPr>
              </a:p>
            </p:txBody>
          </p:sp>
        </p:grpSp>
        <p:grpSp>
          <p:nvGrpSpPr>
            <p:cNvPr id="103" name="ïSliḍé"/>
            <p:cNvGrpSpPr/>
            <p:nvPr/>
          </p:nvGrpSpPr>
          <p:grpSpPr>
            <a:xfrm>
              <a:off x="2000928" y="3378413"/>
              <a:ext cx="1728000" cy="912079"/>
              <a:chOff x="2000928" y="3378413"/>
              <a:chExt cx="1728000" cy="912079"/>
            </a:xfrm>
          </p:grpSpPr>
          <p:sp>
            <p:nvSpPr>
              <p:cNvPr id="85" name="íSḻiḓe"/>
              <p:cNvSpPr txBox="1"/>
              <p:nvPr/>
            </p:nvSpPr>
            <p:spPr bwMode="auto">
              <a:xfrm>
                <a:off x="2000928" y="3810492"/>
                <a:ext cx="1728000" cy="480000"/>
              </a:xfrm>
              <a:prstGeom prst="roundRect">
                <a:avLst/>
              </a:prstGeom>
              <a:solidFill>
                <a:srgbClr val="258C8B"/>
              </a:solidFill>
              <a:ln>
                <a:noFill/>
              </a:ln>
            </p:spPr>
            <p:txBody>
              <a:bodyPr wrap="square" lIns="91440" tIns="45720" rIns="91440" bIns="45720" anchor="ctr">
                <a:normAutofit fontScale="87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lnSpc>
                    <a:spcPct val="100000"/>
                  </a:lnSpc>
                  <a:spcBef>
                    <a:spcPct val="0"/>
                  </a:spcBef>
                </a:pPr>
                <a:endParaRPr lang="en-US" altLang="zh-CN" b="1" dirty="0">
                  <a:solidFill>
                    <a:schemeClr val="bg1"/>
                  </a:solidFill>
                </a:endParaRPr>
              </a:p>
            </p:txBody>
          </p:sp>
          <p:sp>
            <p:nvSpPr>
              <p:cNvPr id="93" name="íṥḷídê"/>
              <p:cNvSpPr/>
              <p:nvPr/>
            </p:nvSpPr>
            <p:spPr>
              <a:xfrm>
                <a:off x="3306911" y="3378413"/>
                <a:ext cx="369494" cy="354307"/>
              </a:xfrm>
              <a:custGeom>
                <a:avLst/>
                <a:gdLst>
                  <a:gd name="connsiteX0" fmla="*/ 304701 w 609473"/>
                  <a:gd name="connsiteY0" fmla="*/ 379078 h 584423"/>
                  <a:gd name="connsiteX1" fmla="*/ 325879 w 609473"/>
                  <a:gd name="connsiteY1" fmla="*/ 391561 h 584423"/>
                  <a:gd name="connsiteX2" fmla="*/ 309542 w 609473"/>
                  <a:gd name="connsiteY2" fmla="*/ 408374 h 584423"/>
                  <a:gd name="connsiteX3" fmla="*/ 331022 w 609473"/>
                  <a:gd name="connsiteY3" fmla="*/ 431327 h 584423"/>
                  <a:gd name="connsiteX4" fmla="*/ 312466 w 609473"/>
                  <a:gd name="connsiteY4" fmla="*/ 466260 h 584423"/>
                  <a:gd name="connsiteX5" fmla="*/ 294112 w 609473"/>
                  <a:gd name="connsiteY5" fmla="*/ 465556 h 584423"/>
                  <a:gd name="connsiteX6" fmla="*/ 278380 w 609473"/>
                  <a:gd name="connsiteY6" fmla="*/ 429515 h 584423"/>
                  <a:gd name="connsiteX7" fmla="*/ 299860 w 609473"/>
                  <a:gd name="connsiteY7" fmla="*/ 408072 h 584423"/>
                  <a:gd name="connsiteX8" fmla="*/ 284027 w 609473"/>
                  <a:gd name="connsiteY8" fmla="*/ 390957 h 584423"/>
                  <a:gd name="connsiteX9" fmla="*/ 224835 w 609473"/>
                  <a:gd name="connsiteY9" fmla="*/ 377949 h 584423"/>
                  <a:gd name="connsiteX10" fmla="*/ 283211 w 609473"/>
                  <a:gd name="connsiteY10" fmla="*/ 480733 h 584423"/>
                  <a:gd name="connsiteX11" fmla="*/ 305190 w 609473"/>
                  <a:gd name="connsiteY11" fmla="*/ 497142 h 584423"/>
                  <a:gd name="connsiteX12" fmla="*/ 327069 w 609473"/>
                  <a:gd name="connsiteY12" fmla="*/ 481136 h 584423"/>
                  <a:gd name="connsiteX13" fmla="*/ 387865 w 609473"/>
                  <a:gd name="connsiteY13" fmla="*/ 378251 h 584423"/>
                  <a:gd name="connsiteX14" fmla="*/ 498971 w 609473"/>
                  <a:gd name="connsiteY14" fmla="*/ 384090 h 584423"/>
                  <a:gd name="connsiteX15" fmla="*/ 581344 w 609473"/>
                  <a:gd name="connsiteY15" fmla="*/ 411975 h 584423"/>
                  <a:gd name="connsiteX16" fmla="*/ 609473 w 609473"/>
                  <a:gd name="connsiteY16" fmla="*/ 492209 h 584423"/>
                  <a:gd name="connsiteX17" fmla="*/ 609473 w 609473"/>
                  <a:gd name="connsiteY17" fmla="*/ 526437 h 584423"/>
                  <a:gd name="connsiteX18" fmla="*/ 551399 w 609473"/>
                  <a:gd name="connsiteY18" fmla="*/ 584423 h 584423"/>
                  <a:gd name="connsiteX19" fmla="*/ 58074 w 609473"/>
                  <a:gd name="connsiteY19" fmla="*/ 584423 h 584423"/>
                  <a:gd name="connsiteX20" fmla="*/ 0 w 609473"/>
                  <a:gd name="connsiteY20" fmla="*/ 526437 h 584423"/>
                  <a:gd name="connsiteX21" fmla="*/ 0 w 609473"/>
                  <a:gd name="connsiteY21" fmla="*/ 492209 h 584423"/>
                  <a:gd name="connsiteX22" fmla="*/ 28130 w 609473"/>
                  <a:gd name="connsiteY22" fmla="*/ 411875 h 584423"/>
                  <a:gd name="connsiteX23" fmla="*/ 110502 w 609473"/>
                  <a:gd name="connsiteY23" fmla="*/ 384090 h 584423"/>
                  <a:gd name="connsiteX24" fmla="*/ 191656 w 609473"/>
                  <a:gd name="connsiteY24" fmla="*/ 240731 h 584423"/>
                  <a:gd name="connsiteX25" fmla="*/ 252555 w 609473"/>
                  <a:gd name="connsiteY25" fmla="*/ 294294 h 584423"/>
                  <a:gd name="connsiteX26" fmla="*/ 255882 w 609473"/>
                  <a:gd name="connsiteY26" fmla="*/ 249390 h 584423"/>
                  <a:gd name="connsiteX27" fmla="*/ 191656 w 609473"/>
                  <a:gd name="connsiteY27" fmla="*/ 240731 h 584423"/>
                  <a:gd name="connsiteX28" fmla="*/ 350254 w 609473"/>
                  <a:gd name="connsiteY28" fmla="*/ 239624 h 584423"/>
                  <a:gd name="connsiteX29" fmla="*/ 287743 w 609473"/>
                  <a:gd name="connsiteY29" fmla="*/ 249491 h 584423"/>
                  <a:gd name="connsiteX30" fmla="*/ 283508 w 609473"/>
                  <a:gd name="connsiteY30" fmla="*/ 303255 h 584423"/>
                  <a:gd name="connsiteX31" fmla="*/ 304681 w 609473"/>
                  <a:gd name="connsiteY31" fmla="*/ 305067 h 584423"/>
                  <a:gd name="connsiteX32" fmla="*/ 373243 w 609473"/>
                  <a:gd name="connsiteY32" fmla="*/ 285635 h 584423"/>
                  <a:gd name="connsiteX33" fmla="*/ 350254 w 609473"/>
                  <a:gd name="connsiteY33" fmla="*/ 239624 h 584423"/>
                  <a:gd name="connsiteX34" fmla="*/ 434443 w 609473"/>
                  <a:gd name="connsiteY34" fmla="*/ 195223 h 584423"/>
                  <a:gd name="connsiteX35" fmla="*/ 380199 w 609473"/>
                  <a:gd name="connsiteY35" fmla="*/ 228951 h 584423"/>
                  <a:gd name="connsiteX36" fmla="*/ 398449 w 609473"/>
                  <a:gd name="connsiteY36" fmla="*/ 265801 h 584423"/>
                  <a:gd name="connsiteX37" fmla="*/ 434443 w 609473"/>
                  <a:gd name="connsiteY37" fmla="*/ 195223 h 584423"/>
                  <a:gd name="connsiteX38" fmla="*/ 178549 w 609473"/>
                  <a:gd name="connsiteY38" fmla="*/ 136223 h 584423"/>
                  <a:gd name="connsiteX39" fmla="*/ 173004 w 609473"/>
                  <a:gd name="connsiteY39" fmla="*/ 173576 h 584423"/>
                  <a:gd name="connsiteX40" fmla="*/ 176835 w 609473"/>
                  <a:gd name="connsiteY40" fmla="*/ 204586 h 584423"/>
                  <a:gd name="connsiteX41" fmla="*/ 255580 w 609473"/>
                  <a:gd name="connsiteY41" fmla="*/ 218581 h 584423"/>
                  <a:gd name="connsiteX42" fmla="*/ 244791 w 609473"/>
                  <a:gd name="connsiteY42" fmla="*/ 143976 h 584423"/>
                  <a:gd name="connsiteX43" fmla="*/ 240960 w 609473"/>
                  <a:gd name="connsiteY43" fmla="*/ 143976 h 584423"/>
                  <a:gd name="connsiteX44" fmla="*/ 178549 w 609473"/>
                  <a:gd name="connsiteY44" fmla="*/ 136223 h 584423"/>
                  <a:gd name="connsiteX45" fmla="*/ 318494 w 609473"/>
                  <a:gd name="connsiteY45" fmla="*/ 131994 h 584423"/>
                  <a:gd name="connsiteX46" fmla="*/ 277055 w 609473"/>
                  <a:gd name="connsiteY46" fmla="*/ 141459 h 584423"/>
                  <a:gd name="connsiteX47" fmla="*/ 287440 w 609473"/>
                  <a:gd name="connsiteY47" fmla="*/ 218782 h 584423"/>
                  <a:gd name="connsiteX48" fmla="*/ 338559 w 609473"/>
                  <a:gd name="connsiteY48" fmla="*/ 210728 h 584423"/>
                  <a:gd name="connsiteX49" fmla="*/ 318494 w 609473"/>
                  <a:gd name="connsiteY49" fmla="*/ 131994 h 584423"/>
                  <a:gd name="connsiteX50" fmla="*/ 403994 w 609473"/>
                  <a:gd name="connsiteY50" fmla="*/ 87594 h 584423"/>
                  <a:gd name="connsiteX51" fmla="*/ 349246 w 609473"/>
                  <a:gd name="connsiteY51" fmla="*/ 120215 h 584423"/>
                  <a:gd name="connsiteX52" fmla="*/ 368504 w 609473"/>
                  <a:gd name="connsiteY52" fmla="*/ 200056 h 584423"/>
                  <a:gd name="connsiteX53" fmla="*/ 434242 w 609473"/>
                  <a:gd name="connsiteY53" fmla="*/ 150822 h 584423"/>
                  <a:gd name="connsiteX54" fmla="*/ 403994 w 609473"/>
                  <a:gd name="connsiteY54" fmla="*/ 87594 h 584423"/>
                  <a:gd name="connsiteX55" fmla="*/ 217468 w 609473"/>
                  <a:gd name="connsiteY55" fmla="*/ 75411 h 584423"/>
                  <a:gd name="connsiteX56" fmla="*/ 191455 w 609473"/>
                  <a:gd name="connsiteY56" fmla="*/ 106925 h 584423"/>
                  <a:gd name="connsiteX57" fmla="*/ 234810 w 609473"/>
                  <a:gd name="connsiteY57" fmla="*/ 112361 h 584423"/>
                  <a:gd name="connsiteX58" fmla="*/ 217468 w 609473"/>
                  <a:gd name="connsiteY58" fmla="*/ 75411 h 584423"/>
                  <a:gd name="connsiteX59" fmla="*/ 349347 w 609473"/>
                  <a:gd name="connsiteY59" fmla="*/ 50140 h 584423"/>
                  <a:gd name="connsiteX60" fmla="*/ 347028 w 609473"/>
                  <a:gd name="connsiteY60" fmla="*/ 86184 h 584423"/>
                  <a:gd name="connsiteX61" fmla="*/ 379998 w 609473"/>
                  <a:gd name="connsiteY61" fmla="*/ 65947 h 584423"/>
                  <a:gd name="connsiteX62" fmla="*/ 349347 w 609473"/>
                  <a:gd name="connsiteY62" fmla="*/ 50140 h 584423"/>
                  <a:gd name="connsiteX63" fmla="*/ 304681 w 609473"/>
                  <a:gd name="connsiteY63" fmla="*/ 42085 h 584423"/>
                  <a:gd name="connsiteX64" fmla="*/ 243481 w 609473"/>
                  <a:gd name="connsiteY64" fmla="*/ 57288 h 584423"/>
                  <a:gd name="connsiteX65" fmla="*/ 268082 w 609473"/>
                  <a:gd name="connsiteY65" fmla="*/ 110650 h 584423"/>
                  <a:gd name="connsiteX66" fmla="*/ 315470 w 609473"/>
                  <a:gd name="connsiteY66" fmla="*/ 99675 h 584423"/>
                  <a:gd name="connsiteX67" fmla="*/ 318293 w 609473"/>
                  <a:gd name="connsiteY67" fmla="*/ 42790 h 584423"/>
                  <a:gd name="connsiteX68" fmla="*/ 304681 w 609473"/>
                  <a:gd name="connsiteY68" fmla="*/ 42085 h 584423"/>
                  <a:gd name="connsiteX69" fmla="*/ 304681 w 609473"/>
                  <a:gd name="connsiteY69" fmla="*/ 0 h 584423"/>
                  <a:gd name="connsiteX70" fmla="*/ 478504 w 609473"/>
                  <a:gd name="connsiteY70" fmla="*/ 173576 h 584423"/>
                  <a:gd name="connsiteX71" fmla="*/ 304681 w 609473"/>
                  <a:gd name="connsiteY71" fmla="*/ 347253 h 584423"/>
                  <a:gd name="connsiteX72" fmla="*/ 130758 w 609473"/>
                  <a:gd name="connsiteY72" fmla="*/ 173576 h 584423"/>
                  <a:gd name="connsiteX73" fmla="*/ 304681 w 609473"/>
                  <a:gd name="connsiteY73" fmla="*/ 0 h 58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09473" h="584423">
                    <a:moveTo>
                      <a:pt x="304701" y="379078"/>
                    </a:moveTo>
                    <a:lnTo>
                      <a:pt x="325879" y="391561"/>
                    </a:lnTo>
                    <a:lnTo>
                      <a:pt x="309542" y="408374"/>
                    </a:lnTo>
                    <a:lnTo>
                      <a:pt x="331022" y="431327"/>
                    </a:lnTo>
                    <a:lnTo>
                      <a:pt x="312466" y="466260"/>
                    </a:lnTo>
                    <a:cubicBezTo>
                      <a:pt x="307020" y="476529"/>
                      <a:pt x="298751" y="476227"/>
                      <a:pt x="294112" y="465556"/>
                    </a:cubicBezTo>
                    <a:lnTo>
                      <a:pt x="278380" y="429515"/>
                    </a:lnTo>
                    <a:lnTo>
                      <a:pt x="299860" y="408072"/>
                    </a:lnTo>
                    <a:lnTo>
                      <a:pt x="284027" y="390957"/>
                    </a:lnTo>
                    <a:close/>
                    <a:moveTo>
                      <a:pt x="224835" y="377949"/>
                    </a:moveTo>
                    <a:lnTo>
                      <a:pt x="283211" y="480733"/>
                    </a:lnTo>
                    <a:cubicBezTo>
                      <a:pt x="289260" y="491303"/>
                      <a:pt x="297024" y="497142"/>
                      <a:pt x="305190" y="497142"/>
                    </a:cubicBezTo>
                    <a:cubicBezTo>
                      <a:pt x="313155" y="497142"/>
                      <a:pt x="320919" y="491505"/>
                      <a:pt x="327069" y="481136"/>
                    </a:cubicBezTo>
                    <a:lnTo>
                      <a:pt x="387865" y="378251"/>
                    </a:lnTo>
                    <a:lnTo>
                      <a:pt x="498971" y="384090"/>
                    </a:lnTo>
                    <a:cubicBezTo>
                      <a:pt x="529521" y="385701"/>
                      <a:pt x="565716" y="397982"/>
                      <a:pt x="581344" y="411975"/>
                    </a:cubicBezTo>
                    <a:cubicBezTo>
                      <a:pt x="597072" y="426069"/>
                      <a:pt x="609473" y="461404"/>
                      <a:pt x="609473" y="492209"/>
                    </a:cubicBezTo>
                    <a:lnTo>
                      <a:pt x="609473" y="526437"/>
                    </a:lnTo>
                    <a:cubicBezTo>
                      <a:pt x="609473" y="558450"/>
                      <a:pt x="583360" y="584423"/>
                      <a:pt x="551399" y="584423"/>
                    </a:cubicBezTo>
                    <a:lnTo>
                      <a:pt x="58074" y="584423"/>
                    </a:lnTo>
                    <a:cubicBezTo>
                      <a:pt x="26012" y="584423"/>
                      <a:pt x="0" y="558450"/>
                      <a:pt x="0" y="526437"/>
                    </a:cubicBezTo>
                    <a:lnTo>
                      <a:pt x="0" y="492209"/>
                    </a:lnTo>
                    <a:cubicBezTo>
                      <a:pt x="0" y="461404"/>
                      <a:pt x="12401" y="426069"/>
                      <a:pt x="28130" y="411875"/>
                    </a:cubicBezTo>
                    <a:cubicBezTo>
                      <a:pt x="43757" y="397882"/>
                      <a:pt x="79852" y="385701"/>
                      <a:pt x="110502" y="384090"/>
                    </a:cubicBezTo>
                    <a:close/>
                    <a:moveTo>
                      <a:pt x="191656" y="240731"/>
                    </a:moveTo>
                    <a:cubicBezTo>
                      <a:pt x="205772" y="264392"/>
                      <a:pt x="227046" y="283219"/>
                      <a:pt x="252555" y="294294"/>
                    </a:cubicBezTo>
                    <a:cubicBezTo>
                      <a:pt x="254470" y="278487"/>
                      <a:pt x="255580" y="263586"/>
                      <a:pt x="255882" y="249390"/>
                    </a:cubicBezTo>
                    <a:cubicBezTo>
                      <a:pt x="231281" y="248182"/>
                      <a:pt x="209099" y="244557"/>
                      <a:pt x="191656" y="240731"/>
                    </a:cubicBezTo>
                    <a:close/>
                    <a:moveTo>
                      <a:pt x="350254" y="239624"/>
                    </a:moveTo>
                    <a:cubicBezTo>
                      <a:pt x="329081" y="245564"/>
                      <a:pt x="307908" y="248484"/>
                      <a:pt x="287743" y="249491"/>
                    </a:cubicBezTo>
                    <a:cubicBezTo>
                      <a:pt x="287239" y="266305"/>
                      <a:pt x="285928" y="284226"/>
                      <a:pt x="283508" y="303255"/>
                    </a:cubicBezTo>
                    <a:cubicBezTo>
                      <a:pt x="290364" y="304362"/>
                      <a:pt x="297422" y="305067"/>
                      <a:pt x="304681" y="305067"/>
                    </a:cubicBezTo>
                    <a:cubicBezTo>
                      <a:pt x="329787" y="305067"/>
                      <a:pt x="353178" y="297919"/>
                      <a:pt x="373243" y="285635"/>
                    </a:cubicBezTo>
                    <a:cubicBezTo>
                      <a:pt x="364269" y="269728"/>
                      <a:pt x="356707" y="254424"/>
                      <a:pt x="350254" y="239624"/>
                    </a:cubicBezTo>
                    <a:close/>
                    <a:moveTo>
                      <a:pt x="434443" y="195223"/>
                    </a:moveTo>
                    <a:cubicBezTo>
                      <a:pt x="417303" y="209822"/>
                      <a:pt x="398953" y="220796"/>
                      <a:pt x="380199" y="228951"/>
                    </a:cubicBezTo>
                    <a:cubicBezTo>
                      <a:pt x="385442" y="240832"/>
                      <a:pt x="391492" y="253115"/>
                      <a:pt x="398449" y="265801"/>
                    </a:cubicBezTo>
                    <a:cubicBezTo>
                      <a:pt x="417001" y="246873"/>
                      <a:pt x="429906" y="222407"/>
                      <a:pt x="434443" y="195223"/>
                    </a:cubicBezTo>
                    <a:close/>
                    <a:moveTo>
                      <a:pt x="178549" y="136223"/>
                    </a:moveTo>
                    <a:cubicBezTo>
                      <a:pt x="175020" y="148104"/>
                      <a:pt x="173004" y="160588"/>
                      <a:pt x="173004" y="173576"/>
                    </a:cubicBezTo>
                    <a:cubicBezTo>
                      <a:pt x="173004" y="184349"/>
                      <a:pt x="174415" y="194619"/>
                      <a:pt x="176835" y="204586"/>
                    </a:cubicBezTo>
                    <a:cubicBezTo>
                      <a:pt x="192967" y="209520"/>
                      <a:pt x="221601" y="216668"/>
                      <a:pt x="255580" y="218581"/>
                    </a:cubicBezTo>
                    <a:cubicBezTo>
                      <a:pt x="254269" y="189786"/>
                      <a:pt x="250236" y="164817"/>
                      <a:pt x="244791" y="143976"/>
                    </a:cubicBezTo>
                    <a:cubicBezTo>
                      <a:pt x="243481" y="143976"/>
                      <a:pt x="242170" y="143976"/>
                      <a:pt x="240960" y="143976"/>
                    </a:cubicBezTo>
                    <a:cubicBezTo>
                      <a:pt x="214745" y="143976"/>
                      <a:pt x="193169" y="140049"/>
                      <a:pt x="178549" y="136223"/>
                    </a:cubicBezTo>
                    <a:close/>
                    <a:moveTo>
                      <a:pt x="318494" y="131994"/>
                    </a:moveTo>
                    <a:cubicBezTo>
                      <a:pt x="304177" y="136525"/>
                      <a:pt x="290263" y="139546"/>
                      <a:pt x="277055" y="141459"/>
                    </a:cubicBezTo>
                    <a:cubicBezTo>
                      <a:pt x="282298" y="163609"/>
                      <a:pt x="286331" y="189383"/>
                      <a:pt x="287440" y="218782"/>
                    </a:cubicBezTo>
                    <a:cubicBezTo>
                      <a:pt x="304177" y="217876"/>
                      <a:pt x="321418" y="215460"/>
                      <a:pt x="338559" y="210728"/>
                    </a:cubicBezTo>
                    <a:cubicBezTo>
                      <a:pt x="328174" y="181832"/>
                      <a:pt x="321923" y="155353"/>
                      <a:pt x="318494" y="131994"/>
                    </a:cubicBezTo>
                    <a:close/>
                    <a:moveTo>
                      <a:pt x="403994" y="87594"/>
                    </a:moveTo>
                    <a:cubicBezTo>
                      <a:pt x="385543" y="101387"/>
                      <a:pt x="367092" y="112059"/>
                      <a:pt x="349246" y="120215"/>
                    </a:cubicBezTo>
                    <a:cubicBezTo>
                      <a:pt x="352069" y="143271"/>
                      <a:pt x="357816" y="170153"/>
                      <a:pt x="368504" y="200056"/>
                    </a:cubicBezTo>
                    <a:cubicBezTo>
                      <a:pt x="391996" y="189484"/>
                      <a:pt x="414480" y="173778"/>
                      <a:pt x="434242" y="150822"/>
                    </a:cubicBezTo>
                    <a:cubicBezTo>
                      <a:pt x="430007" y="126860"/>
                      <a:pt x="419320" y="105213"/>
                      <a:pt x="403994" y="87594"/>
                    </a:cubicBezTo>
                    <a:close/>
                    <a:moveTo>
                      <a:pt x="217468" y="75411"/>
                    </a:moveTo>
                    <a:cubicBezTo>
                      <a:pt x="207183" y="84472"/>
                      <a:pt x="198412" y="95044"/>
                      <a:pt x="191455" y="106925"/>
                    </a:cubicBezTo>
                    <a:cubicBezTo>
                      <a:pt x="202445" y="109442"/>
                      <a:pt x="217266" y="111858"/>
                      <a:pt x="234810" y="112361"/>
                    </a:cubicBezTo>
                    <a:cubicBezTo>
                      <a:pt x="228861" y="96554"/>
                      <a:pt x="222610" y="84170"/>
                      <a:pt x="217468" y="75411"/>
                    </a:cubicBezTo>
                    <a:close/>
                    <a:moveTo>
                      <a:pt x="349347" y="50140"/>
                    </a:moveTo>
                    <a:cubicBezTo>
                      <a:pt x="348036" y="59201"/>
                      <a:pt x="347028" y="71384"/>
                      <a:pt x="347028" y="86184"/>
                    </a:cubicBezTo>
                    <a:cubicBezTo>
                      <a:pt x="357917" y="80546"/>
                      <a:pt x="368907" y="73901"/>
                      <a:pt x="379998" y="65947"/>
                    </a:cubicBezTo>
                    <a:cubicBezTo>
                      <a:pt x="370621" y="59403"/>
                      <a:pt x="360337" y="54066"/>
                      <a:pt x="349347" y="50140"/>
                    </a:cubicBezTo>
                    <a:close/>
                    <a:moveTo>
                      <a:pt x="304681" y="42085"/>
                    </a:moveTo>
                    <a:cubicBezTo>
                      <a:pt x="282601" y="42085"/>
                      <a:pt x="261831" y="47623"/>
                      <a:pt x="243481" y="57288"/>
                    </a:cubicBezTo>
                    <a:cubicBezTo>
                      <a:pt x="250841" y="69370"/>
                      <a:pt x="260016" y="87191"/>
                      <a:pt x="268082" y="110650"/>
                    </a:cubicBezTo>
                    <a:cubicBezTo>
                      <a:pt x="282903" y="108838"/>
                      <a:pt x="298834" y="105414"/>
                      <a:pt x="315470" y="99675"/>
                    </a:cubicBezTo>
                    <a:cubicBezTo>
                      <a:pt x="314361" y="75713"/>
                      <a:pt x="316075" y="56382"/>
                      <a:pt x="318293" y="42790"/>
                    </a:cubicBezTo>
                    <a:cubicBezTo>
                      <a:pt x="313857" y="42387"/>
                      <a:pt x="309319" y="42085"/>
                      <a:pt x="304681" y="42085"/>
                    </a:cubicBezTo>
                    <a:close/>
                    <a:moveTo>
                      <a:pt x="304681" y="0"/>
                    </a:moveTo>
                    <a:cubicBezTo>
                      <a:pt x="400566" y="0"/>
                      <a:pt x="478504" y="77827"/>
                      <a:pt x="478504" y="173576"/>
                    </a:cubicBezTo>
                    <a:cubicBezTo>
                      <a:pt x="478504" y="269325"/>
                      <a:pt x="400566" y="347253"/>
                      <a:pt x="304681" y="347253"/>
                    </a:cubicBezTo>
                    <a:cubicBezTo>
                      <a:pt x="208797" y="347253"/>
                      <a:pt x="130758" y="269325"/>
                      <a:pt x="130758" y="173576"/>
                    </a:cubicBezTo>
                    <a:cubicBezTo>
                      <a:pt x="130758" y="77827"/>
                      <a:pt x="208797" y="0"/>
                      <a:pt x="304681" y="0"/>
                    </a:cubicBezTo>
                    <a:close/>
                  </a:path>
                </a:pathLst>
              </a:custGeom>
              <a:solidFill>
                <a:srgbClr val="258C8B"/>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grpSp>
        <p:grpSp>
          <p:nvGrpSpPr>
            <p:cNvPr id="102" name="ís1íḓé"/>
            <p:cNvGrpSpPr/>
            <p:nvPr/>
          </p:nvGrpSpPr>
          <p:grpSpPr>
            <a:xfrm>
              <a:off x="8515595" y="1130300"/>
              <a:ext cx="1728000" cy="912079"/>
              <a:chOff x="8515595" y="1130300"/>
              <a:chExt cx="1728000" cy="912079"/>
            </a:xfrm>
          </p:grpSpPr>
          <p:sp>
            <p:nvSpPr>
              <p:cNvPr id="97" name="ïṡľîḋe"/>
              <p:cNvSpPr txBox="1"/>
              <p:nvPr/>
            </p:nvSpPr>
            <p:spPr bwMode="auto">
              <a:xfrm>
                <a:off x="8515595" y="1562379"/>
                <a:ext cx="1728000" cy="480000"/>
              </a:xfrm>
              <a:prstGeom prst="roundRect">
                <a:avLst/>
              </a:prstGeom>
              <a:solidFill>
                <a:srgbClr val="258C8B"/>
              </a:solidFill>
              <a:ln>
                <a:noFill/>
              </a:ln>
            </p:spPr>
            <p:txBody>
              <a:bodyPr wrap="square" lIns="91440" tIns="45720" rIns="91440" bIns="45720" anchor="ctr">
                <a:normAutofit fontScale="87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pPr>
                <a:endParaRPr lang="en-US" altLang="zh-CN" b="1" dirty="0">
                  <a:solidFill>
                    <a:schemeClr val="bg1"/>
                  </a:solidFill>
                </a:endParaRPr>
              </a:p>
            </p:txBody>
          </p:sp>
          <p:sp>
            <p:nvSpPr>
              <p:cNvPr id="99" name="îṥḻídè"/>
              <p:cNvSpPr/>
              <p:nvPr/>
            </p:nvSpPr>
            <p:spPr>
              <a:xfrm>
                <a:off x="8515595" y="1130300"/>
                <a:ext cx="369494" cy="354307"/>
              </a:xfrm>
              <a:custGeom>
                <a:avLst/>
                <a:gdLst>
                  <a:gd name="connsiteX0" fmla="*/ 304701 w 609473"/>
                  <a:gd name="connsiteY0" fmla="*/ 379078 h 584423"/>
                  <a:gd name="connsiteX1" fmla="*/ 325879 w 609473"/>
                  <a:gd name="connsiteY1" fmla="*/ 391561 h 584423"/>
                  <a:gd name="connsiteX2" fmla="*/ 309542 w 609473"/>
                  <a:gd name="connsiteY2" fmla="*/ 408374 h 584423"/>
                  <a:gd name="connsiteX3" fmla="*/ 331022 w 609473"/>
                  <a:gd name="connsiteY3" fmla="*/ 431327 h 584423"/>
                  <a:gd name="connsiteX4" fmla="*/ 312466 w 609473"/>
                  <a:gd name="connsiteY4" fmla="*/ 466260 h 584423"/>
                  <a:gd name="connsiteX5" fmla="*/ 294112 w 609473"/>
                  <a:gd name="connsiteY5" fmla="*/ 465556 h 584423"/>
                  <a:gd name="connsiteX6" fmla="*/ 278380 w 609473"/>
                  <a:gd name="connsiteY6" fmla="*/ 429515 h 584423"/>
                  <a:gd name="connsiteX7" fmla="*/ 299860 w 609473"/>
                  <a:gd name="connsiteY7" fmla="*/ 408072 h 584423"/>
                  <a:gd name="connsiteX8" fmla="*/ 284027 w 609473"/>
                  <a:gd name="connsiteY8" fmla="*/ 390957 h 584423"/>
                  <a:gd name="connsiteX9" fmla="*/ 224835 w 609473"/>
                  <a:gd name="connsiteY9" fmla="*/ 377949 h 584423"/>
                  <a:gd name="connsiteX10" fmla="*/ 283211 w 609473"/>
                  <a:gd name="connsiteY10" fmla="*/ 480733 h 584423"/>
                  <a:gd name="connsiteX11" fmla="*/ 305190 w 609473"/>
                  <a:gd name="connsiteY11" fmla="*/ 497142 h 584423"/>
                  <a:gd name="connsiteX12" fmla="*/ 327069 w 609473"/>
                  <a:gd name="connsiteY12" fmla="*/ 481136 h 584423"/>
                  <a:gd name="connsiteX13" fmla="*/ 387865 w 609473"/>
                  <a:gd name="connsiteY13" fmla="*/ 378251 h 584423"/>
                  <a:gd name="connsiteX14" fmla="*/ 498971 w 609473"/>
                  <a:gd name="connsiteY14" fmla="*/ 384090 h 584423"/>
                  <a:gd name="connsiteX15" fmla="*/ 581344 w 609473"/>
                  <a:gd name="connsiteY15" fmla="*/ 411975 h 584423"/>
                  <a:gd name="connsiteX16" fmla="*/ 609473 w 609473"/>
                  <a:gd name="connsiteY16" fmla="*/ 492209 h 584423"/>
                  <a:gd name="connsiteX17" fmla="*/ 609473 w 609473"/>
                  <a:gd name="connsiteY17" fmla="*/ 526437 h 584423"/>
                  <a:gd name="connsiteX18" fmla="*/ 551399 w 609473"/>
                  <a:gd name="connsiteY18" fmla="*/ 584423 h 584423"/>
                  <a:gd name="connsiteX19" fmla="*/ 58074 w 609473"/>
                  <a:gd name="connsiteY19" fmla="*/ 584423 h 584423"/>
                  <a:gd name="connsiteX20" fmla="*/ 0 w 609473"/>
                  <a:gd name="connsiteY20" fmla="*/ 526437 h 584423"/>
                  <a:gd name="connsiteX21" fmla="*/ 0 w 609473"/>
                  <a:gd name="connsiteY21" fmla="*/ 492209 h 584423"/>
                  <a:gd name="connsiteX22" fmla="*/ 28130 w 609473"/>
                  <a:gd name="connsiteY22" fmla="*/ 411875 h 584423"/>
                  <a:gd name="connsiteX23" fmla="*/ 110502 w 609473"/>
                  <a:gd name="connsiteY23" fmla="*/ 384090 h 584423"/>
                  <a:gd name="connsiteX24" fmla="*/ 191656 w 609473"/>
                  <a:gd name="connsiteY24" fmla="*/ 240731 h 584423"/>
                  <a:gd name="connsiteX25" fmla="*/ 252555 w 609473"/>
                  <a:gd name="connsiteY25" fmla="*/ 294294 h 584423"/>
                  <a:gd name="connsiteX26" fmla="*/ 255882 w 609473"/>
                  <a:gd name="connsiteY26" fmla="*/ 249390 h 584423"/>
                  <a:gd name="connsiteX27" fmla="*/ 191656 w 609473"/>
                  <a:gd name="connsiteY27" fmla="*/ 240731 h 584423"/>
                  <a:gd name="connsiteX28" fmla="*/ 350254 w 609473"/>
                  <a:gd name="connsiteY28" fmla="*/ 239624 h 584423"/>
                  <a:gd name="connsiteX29" fmla="*/ 287743 w 609473"/>
                  <a:gd name="connsiteY29" fmla="*/ 249491 h 584423"/>
                  <a:gd name="connsiteX30" fmla="*/ 283508 w 609473"/>
                  <a:gd name="connsiteY30" fmla="*/ 303255 h 584423"/>
                  <a:gd name="connsiteX31" fmla="*/ 304681 w 609473"/>
                  <a:gd name="connsiteY31" fmla="*/ 305067 h 584423"/>
                  <a:gd name="connsiteX32" fmla="*/ 373243 w 609473"/>
                  <a:gd name="connsiteY32" fmla="*/ 285635 h 584423"/>
                  <a:gd name="connsiteX33" fmla="*/ 350254 w 609473"/>
                  <a:gd name="connsiteY33" fmla="*/ 239624 h 584423"/>
                  <a:gd name="connsiteX34" fmla="*/ 434443 w 609473"/>
                  <a:gd name="connsiteY34" fmla="*/ 195223 h 584423"/>
                  <a:gd name="connsiteX35" fmla="*/ 380199 w 609473"/>
                  <a:gd name="connsiteY35" fmla="*/ 228951 h 584423"/>
                  <a:gd name="connsiteX36" fmla="*/ 398449 w 609473"/>
                  <a:gd name="connsiteY36" fmla="*/ 265801 h 584423"/>
                  <a:gd name="connsiteX37" fmla="*/ 434443 w 609473"/>
                  <a:gd name="connsiteY37" fmla="*/ 195223 h 584423"/>
                  <a:gd name="connsiteX38" fmla="*/ 178549 w 609473"/>
                  <a:gd name="connsiteY38" fmla="*/ 136223 h 584423"/>
                  <a:gd name="connsiteX39" fmla="*/ 173004 w 609473"/>
                  <a:gd name="connsiteY39" fmla="*/ 173576 h 584423"/>
                  <a:gd name="connsiteX40" fmla="*/ 176835 w 609473"/>
                  <a:gd name="connsiteY40" fmla="*/ 204586 h 584423"/>
                  <a:gd name="connsiteX41" fmla="*/ 255580 w 609473"/>
                  <a:gd name="connsiteY41" fmla="*/ 218581 h 584423"/>
                  <a:gd name="connsiteX42" fmla="*/ 244791 w 609473"/>
                  <a:gd name="connsiteY42" fmla="*/ 143976 h 584423"/>
                  <a:gd name="connsiteX43" fmla="*/ 240960 w 609473"/>
                  <a:gd name="connsiteY43" fmla="*/ 143976 h 584423"/>
                  <a:gd name="connsiteX44" fmla="*/ 178549 w 609473"/>
                  <a:gd name="connsiteY44" fmla="*/ 136223 h 584423"/>
                  <a:gd name="connsiteX45" fmla="*/ 318494 w 609473"/>
                  <a:gd name="connsiteY45" fmla="*/ 131994 h 584423"/>
                  <a:gd name="connsiteX46" fmla="*/ 277055 w 609473"/>
                  <a:gd name="connsiteY46" fmla="*/ 141459 h 584423"/>
                  <a:gd name="connsiteX47" fmla="*/ 287440 w 609473"/>
                  <a:gd name="connsiteY47" fmla="*/ 218782 h 584423"/>
                  <a:gd name="connsiteX48" fmla="*/ 338559 w 609473"/>
                  <a:gd name="connsiteY48" fmla="*/ 210728 h 584423"/>
                  <a:gd name="connsiteX49" fmla="*/ 318494 w 609473"/>
                  <a:gd name="connsiteY49" fmla="*/ 131994 h 584423"/>
                  <a:gd name="connsiteX50" fmla="*/ 403994 w 609473"/>
                  <a:gd name="connsiteY50" fmla="*/ 87594 h 584423"/>
                  <a:gd name="connsiteX51" fmla="*/ 349246 w 609473"/>
                  <a:gd name="connsiteY51" fmla="*/ 120215 h 584423"/>
                  <a:gd name="connsiteX52" fmla="*/ 368504 w 609473"/>
                  <a:gd name="connsiteY52" fmla="*/ 200056 h 584423"/>
                  <a:gd name="connsiteX53" fmla="*/ 434242 w 609473"/>
                  <a:gd name="connsiteY53" fmla="*/ 150822 h 584423"/>
                  <a:gd name="connsiteX54" fmla="*/ 403994 w 609473"/>
                  <a:gd name="connsiteY54" fmla="*/ 87594 h 584423"/>
                  <a:gd name="connsiteX55" fmla="*/ 217468 w 609473"/>
                  <a:gd name="connsiteY55" fmla="*/ 75411 h 584423"/>
                  <a:gd name="connsiteX56" fmla="*/ 191455 w 609473"/>
                  <a:gd name="connsiteY56" fmla="*/ 106925 h 584423"/>
                  <a:gd name="connsiteX57" fmla="*/ 234810 w 609473"/>
                  <a:gd name="connsiteY57" fmla="*/ 112361 h 584423"/>
                  <a:gd name="connsiteX58" fmla="*/ 217468 w 609473"/>
                  <a:gd name="connsiteY58" fmla="*/ 75411 h 584423"/>
                  <a:gd name="connsiteX59" fmla="*/ 349347 w 609473"/>
                  <a:gd name="connsiteY59" fmla="*/ 50140 h 584423"/>
                  <a:gd name="connsiteX60" fmla="*/ 347028 w 609473"/>
                  <a:gd name="connsiteY60" fmla="*/ 86184 h 584423"/>
                  <a:gd name="connsiteX61" fmla="*/ 379998 w 609473"/>
                  <a:gd name="connsiteY61" fmla="*/ 65947 h 584423"/>
                  <a:gd name="connsiteX62" fmla="*/ 349347 w 609473"/>
                  <a:gd name="connsiteY62" fmla="*/ 50140 h 584423"/>
                  <a:gd name="connsiteX63" fmla="*/ 304681 w 609473"/>
                  <a:gd name="connsiteY63" fmla="*/ 42085 h 584423"/>
                  <a:gd name="connsiteX64" fmla="*/ 243481 w 609473"/>
                  <a:gd name="connsiteY64" fmla="*/ 57288 h 584423"/>
                  <a:gd name="connsiteX65" fmla="*/ 268082 w 609473"/>
                  <a:gd name="connsiteY65" fmla="*/ 110650 h 584423"/>
                  <a:gd name="connsiteX66" fmla="*/ 315470 w 609473"/>
                  <a:gd name="connsiteY66" fmla="*/ 99675 h 584423"/>
                  <a:gd name="connsiteX67" fmla="*/ 318293 w 609473"/>
                  <a:gd name="connsiteY67" fmla="*/ 42790 h 584423"/>
                  <a:gd name="connsiteX68" fmla="*/ 304681 w 609473"/>
                  <a:gd name="connsiteY68" fmla="*/ 42085 h 584423"/>
                  <a:gd name="connsiteX69" fmla="*/ 304681 w 609473"/>
                  <a:gd name="connsiteY69" fmla="*/ 0 h 584423"/>
                  <a:gd name="connsiteX70" fmla="*/ 478504 w 609473"/>
                  <a:gd name="connsiteY70" fmla="*/ 173576 h 584423"/>
                  <a:gd name="connsiteX71" fmla="*/ 304681 w 609473"/>
                  <a:gd name="connsiteY71" fmla="*/ 347253 h 584423"/>
                  <a:gd name="connsiteX72" fmla="*/ 130758 w 609473"/>
                  <a:gd name="connsiteY72" fmla="*/ 173576 h 584423"/>
                  <a:gd name="connsiteX73" fmla="*/ 304681 w 609473"/>
                  <a:gd name="connsiteY73" fmla="*/ 0 h 58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09473" h="584423">
                    <a:moveTo>
                      <a:pt x="304701" y="379078"/>
                    </a:moveTo>
                    <a:lnTo>
                      <a:pt x="325879" y="391561"/>
                    </a:lnTo>
                    <a:lnTo>
                      <a:pt x="309542" y="408374"/>
                    </a:lnTo>
                    <a:lnTo>
                      <a:pt x="331022" y="431327"/>
                    </a:lnTo>
                    <a:lnTo>
                      <a:pt x="312466" y="466260"/>
                    </a:lnTo>
                    <a:cubicBezTo>
                      <a:pt x="307020" y="476529"/>
                      <a:pt x="298751" y="476227"/>
                      <a:pt x="294112" y="465556"/>
                    </a:cubicBezTo>
                    <a:lnTo>
                      <a:pt x="278380" y="429515"/>
                    </a:lnTo>
                    <a:lnTo>
                      <a:pt x="299860" y="408072"/>
                    </a:lnTo>
                    <a:lnTo>
                      <a:pt x="284027" y="390957"/>
                    </a:lnTo>
                    <a:close/>
                    <a:moveTo>
                      <a:pt x="224835" y="377949"/>
                    </a:moveTo>
                    <a:lnTo>
                      <a:pt x="283211" y="480733"/>
                    </a:lnTo>
                    <a:cubicBezTo>
                      <a:pt x="289260" y="491303"/>
                      <a:pt x="297024" y="497142"/>
                      <a:pt x="305190" y="497142"/>
                    </a:cubicBezTo>
                    <a:cubicBezTo>
                      <a:pt x="313155" y="497142"/>
                      <a:pt x="320919" y="491505"/>
                      <a:pt x="327069" y="481136"/>
                    </a:cubicBezTo>
                    <a:lnTo>
                      <a:pt x="387865" y="378251"/>
                    </a:lnTo>
                    <a:lnTo>
                      <a:pt x="498971" y="384090"/>
                    </a:lnTo>
                    <a:cubicBezTo>
                      <a:pt x="529521" y="385701"/>
                      <a:pt x="565716" y="397982"/>
                      <a:pt x="581344" y="411975"/>
                    </a:cubicBezTo>
                    <a:cubicBezTo>
                      <a:pt x="597072" y="426069"/>
                      <a:pt x="609473" y="461404"/>
                      <a:pt x="609473" y="492209"/>
                    </a:cubicBezTo>
                    <a:lnTo>
                      <a:pt x="609473" y="526437"/>
                    </a:lnTo>
                    <a:cubicBezTo>
                      <a:pt x="609473" y="558450"/>
                      <a:pt x="583360" y="584423"/>
                      <a:pt x="551399" y="584423"/>
                    </a:cubicBezTo>
                    <a:lnTo>
                      <a:pt x="58074" y="584423"/>
                    </a:lnTo>
                    <a:cubicBezTo>
                      <a:pt x="26012" y="584423"/>
                      <a:pt x="0" y="558450"/>
                      <a:pt x="0" y="526437"/>
                    </a:cubicBezTo>
                    <a:lnTo>
                      <a:pt x="0" y="492209"/>
                    </a:lnTo>
                    <a:cubicBezTo>
                      <a:pt x="0" y="461404"/>
                      <a:pt x="12401" y="426069"/>
                      <a:pt x="28130" y="411875"/>
                    </a:cubicBezTo>
                    <a:cubicBezTo>
                      <a:pt x="43757" y="397882"/>
                      <a:pt x="79852" y="385701"/>
                      <a:pt x="110502" y="384090"/>
                    </a:cubicBezTo>
                    <a:close/>
                    <a:moveTo>
                      <a:pt x="191656" y="240731"/>
                    </a:moveTo>
                    <a:cubicBezTo>
                      <a:pt x="205772" y="264392"/>
                      <a:pt x="227046" y="283219"/>
                      <a:pt x="252555" y="294294"/>
                    </a:cubicBezTo>
                    <a:cubicBezTo>
                      <a:pt x="254470" y="278487"/>
                      <a:pt x="255580" y="263586"/>
                      <a:pt x="255882" y="249390"/>
                    </a:cubicBezTo>
                    <a:cubicBezTo>
                      <a:pt x="231281" y="248182"/>
                      <a:pt x="209099" y="244557"/>
                      <a:pt x="191656" y="240731"/>
                    </a:cubicBezTo>
                    <a:close/>
                    <a:moveTo>
                      <a:pt x="350254" y="239624"/>
                    </a:moveTo>
                    <a:cubicBezTo>
                      <a:pt x="329081" y="245564"/>
                      <a:pt x="307908" y="248484"/>
                      <a:pt x="287743" y="249491"/>
                    </a:cubicBezTo>
                    <a:cubicBezTo>
                      <a:pt x="287239" y="266305"/>
                      <a:pt x="285928" y="284226"/>
                      <a:pt x="283508" y="303255"/>
                    </a:cubicBezTo>
                    <a:cubicBezTo>
                      <a:pt x="290364" y="304362"/>
                      <a:pt x="297422" y="305067"/>
                      <a:pt x="304681" y="305067"/>
                    </a:cubicBezTo>
                    <a:cubicBezTo>
                      <a:pt x="329787" y="305067"/>
                      <a:pt x="353178" y="297919"/>
                      <a:pt x="373243" y="285635"/>
                    </a:cubicBezTo>
                    <a:cubicBezTo>
                      <a:pt x="364269" y="269728"/>
                      <a:pt x="356707" y="254424"/>
                      <a:pt x="350254" y="239624"/>
                    </a:cubicBezTo>
                    <a:close/>
                    <a:moveTo>
                      <a:pt x="434443" y="195223"/>
                    </a:moveTo>
                    <a:cubicBezTo>
                      <a:pt x="417303" y="209822"/>
                      <a:pt x="398953" y="220796"/>
                      <a:pt x="380199" y="228951"/>
                    </a:cubicBezTo>
                    <a:cubicBezTo>
                      <a:pt x="385442" y="240832"/>
                      <a:pt x="391492" y="253115"/>
                      <a:pt x="398449" y="265801"/>
                    </a:cubicBezTo>
                    <a:cubicBezTo>
                      <a:pt x="417001" y="246873"/>
                      <a:pt x="429906" y="222407"/>
                      <a:pt x="434443" y="195223"/>
                    </a:cubicBezTo>
                    <a:close/>
                    <a:moveTo>
                      <a:pt x="178549" y="136223"/>
                    </a:moveTo>
                    <a:cubicBezTo>
                      <a:pt x="175020" y="148104"/>
                      <a:pt x="173004" y="160588"/>
                      <a:pt x="173004" y="173576"/>
                    </a:cubicBezTo>
                    <a:cubicBezTo>
                      <a:pt x="173004" y="184349"/>
                      <a:pt x="174415" y="194619"/>
                      <a:pt x="176835" y="204586"/>
                    </a:cubicBezTo>
                    <a:cubicBezTo>
                      <a:pt x="192967" y="209520"/>
                      <a:pt x="221601" y="216668"/>
                      <a:pt x="255580" y="218581"/>
                    </a:cubicBezTo>
                    <a:cubicBezTo>
                      <a:pt x="254269" y="189786"/>
                      <a:pt x="250236" y="164817"/>
                      <a:pt x="244791" y="143976"/>
                    </a:cubicBezTo>
                    <a:cubicBezTo>
                      <a:pt x="243481" y="143976"/>
                      <a:pt x="242170" y="143976"/>
                      <a:pt x="240960" y="143976"/>
                    </a:cubicBezTo>
                    <a:cubicBezTo>
                      <a:pt x="214745" y="143976"/>
                      <a:pt x="193169" y="140049"/>
                      <a:pt x="178549" y="136223"/>
                    </a:cubicBezTo>
                    <a:close/>
                    <a:moveTo>
                      <a:pt x="318494" y="131994"/>
                    </a:moveTo>
                    <a:cubicBezTo>
                      <a:pt x="304177" y="136525"/>
                      <a:pt x="290263" y="139546"/>
                      <a:pt x="277055" y="141459"/>
                    </a:cubicBezTo>
                    <a:cubicBezTo>
                      <a:pt x="282298" y="163609"/>
                      <a:pt x="286331" y="189383"/>
                      <a:pt x="287440" y="218782"/>
                    </a:cubicBezTo>
                    <a:cubicBezTo>
                      <a:pt x="304177" y="217876"/>
                      <a:pt x="321418" y="215460"/>
                      <a:pt x="338559" y="210728"/>
                    </a:cubicBezTo>
                    <a:cubicBezTo>
                      <a:pt x="328174" y="181832"/>
                      <a:pt x="321923" y="155353"/>
                      <a:pt x="318494" y="131994"/>
                    </a:cubicBezTo>
                    <a:close/>
                    <a:moveTo>
                      <a:pt x="403994" y="87594"/>
                    </a:moveTo>
                    <a:cubicBezTo>
                      <a:pt x="385543" y="101387"/>
                      <a:pt x="367092" y="112059"/>
                      <a:pt x="349246" y="120215"/>
                    </a:cubicBezTo>
                    <a:cubicBezTo>
                      <a:pt x="352069" y="143271"/>
                      <a:pt x="357816" y="170153"/>
                      <a:pt x="368504" y="200056"/>
                    </a:cubicBezTo>
                    <a:cubicBezTo>
                      <a:pt x="391996" y="189484"/>
                      <a:pt x="414480" y="173778"/>
                      <a:pt x="434242" y="150822"/>
                    </a:cubicBezTo>
                    <a:cubicBezTo>
                      <a:pt x="430007" y="126860"/>
                      <a:pt x="419320" y="105213"/>
                      <a:pt x="403994" y="87594"/>
                    </a:cubicBezTo>
                    <a:close/>
                    <a:moveTo>
                      <a:pt x="217468" y="75411"/>
                    </a:moveTo>
                    <a:cubicBezTo>
                      <a:pt x="207183" y="84472"/>
                      <a:pt x="198412" y="95044"/>
                      <a:pt x="191455" y="106925"/>
                    </a:cubicBezTo>
                    <a:cubicBezTo>
                      <a:pt x="202445" y="109442"/>
                      <a:pt x="217266" y="111858"/>
                      <a:pt x="234810" y="112361"/>
                    </a:cubicBezTo>
                    <a:cubicBezTo>
                      <a:pt x="228861" y="96554"/>
                      <a:pt x="222610" y="84170"/>
                      <a:pt x="217468" y="75411"/>
                    </a:cubicBezTo>
                    <a:close/>
                    <a:moveTo>
                      <a:pt x="349347" y="50140"/>
                    </a:moveTo>
                    <a:cubicBezTo>
                      <a:pt x="348036" y="59201"/>
                      <a:pt x="347028" y="71384"/>
                      <a:pt x="347028" y="86184"/>
                    </a:cubicBezTo>
                    <a:cubicBezTo>
                      <a:pt x="357917" y="80546"/>
                      <a:pt x="368907" y="73901"/>
                      <a:pt x="379998" y="65947"/>
                    </a:cubicBezTo>
                    <a:cubicBezTo>
                      <a:pt x="370621" y="59403"/>
                      <a:pt x="360337" y="54066"/>
                      <a:pt x="349347" y="50140"/>
                    </a:cubicBezTo>
                    <a:close/>
                    <a:moveTo>
                      <a:pt x="304681" y="42085"/>
                    </a:moveTo>
                    <a:cubicBezTo>
                      <a:pt x="282601" y="42085"/>
                      <a:pt x="261831" y="47623"/>
                      <a:pt x="243481" y="57288"/>
                    </a:cubicBezTo>
                    <a:cubicBezTo>
                      <a:pt x="250841" y="69370"/>
                      <a:pt x="260016" y="87191"/>
                      <a:pt x="268082" y="110650"/>
                    </a:cubicBezTo>
                    <a:cubicBezTo>
                      <a:pt x="282903" y="108838"/>
                      <a:pt x="298834" y="105414"/>
                      <a:pt x="315470" y="99675"/>
                    </a:cubicBezTo>
                    <a:cubicBezTo>
                      <a:pt x="314361" y="75713"/>
                      <a:pt x="316075" y="56382"/>
                      <a:pt x="318293" y="42790"/>
                    </a:cubicBezTo>
                    <a:cubicBezTo>
                      <a:pt x="313857" y="42387"/>
                      <a:pt x="309319" y="42085"/>
                      <a:pt x="304681" y="42085"/>
                    </a:cubicBezTo>
                    <a:close/>
                    <a:moveTo>
                      <a:pt x="304681" y="0"/>
                    </a:moveTo>
                    <a:cubicBezTo>
                      <a:pt x="400566" y="0"/>
                      <a:pt x="478504" y="77827"/>
                      <a:pt x="478504" y="173576"/>
                    </a:cubicBezTo>
                    <a:cubicBezTo>
                      <a:pt x="478504" y="269325"/>
                      <a:pt x="400566" y="347253"/>
                      <a:pt x="304681" y="347253"/>
                    </a:cubicBezTo>
                    <a:cubicBezTo>
                      <a:pt x="208797" y="347253"/>
                      <a:pt x="130758" y="269325"/>
                      <a:pt x="130758" y="173576"/>
                    </a:cubicBezTo>
                    <a:cubicBezTo>
                      <a:pt x="130758" y="77827"/>
                      <a:pt x="208797" y="0"/>
                      <a:pt x="304681" y="0"/>
                    </a:cubicBezTo>
                    <a:close/>
                  </a:path>
                </a:pathLst>
              </a:custGeom>
              <a:solidFill>
                <a:srgbClr val="258C8B"/>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grpSp>
      </p:grpSp>
      <p:sp>
        <p:nvSpPr>
          <p:cNvPr id="20" name="文本框 19"/>
          <p:cNvSpPr txBox="1"/>
          <p:nvPr/>
        </p:nvSpPr>
        <p:spPr>
          <a:xfrm>
            <a:off x="1247140" y="3026410"/>
            <a:ext cx="1097280" cy="368300"/>
          </a:xfrm>
          <a:prstGeom prst="rect">
            <a:avLst/>
          </a:prstGeom>
          <a:noFill/>
        </p:spPr>
        <p:txBody>
          <a:bodyPr wrap="none" rtlCol="0" anchor="t">
            <a:spAutoFit/>
          </a:bodyPr>
          <a:lstStyle/>
          <a:p>
            <a:pPr algn="ctr">
              <a:spcBef>
                <a:spcPct val="50000"/>
              </a:spcBef>
            </a:pP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躯体效应</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1" name="文本框 20"/>
          <p:cNvSpPr txBox="1"/>
          <p:nvPr/>
        </p:nvSpPr>
        <p:spPr>
          <a:xfrm>
            <a:off x="1016000" y="3531870"/>
            <a:ext cx="3329305" cy="711835"/>
          </a:xfrm>
          <a:prstGeom prst="rect">
            <a:avLst/>
          </a:prstGeom>
          <a:noFill/>
        </p:spPr>
        <p:txBody>
          <a:bodyPr wrap="square" rtlCol="0" anchor="t">
            <a:spAutoFit/>
          </a:bodyPr>
          <a:lstStyle/>
          <a:p>
            <a:pPr marL="285750" indent="-285750">
              <a:spcBef>
                <a:spcPts val="500"/>
              </a:spcBef>
              <a:spcAft>
                <a:spcPts val="500"/>
              </a:spcAft>
              <a:buClr>
                <a:srgbClr val="258C8B"/>
              </a:buClr>
              <a:buFont typeface="Wingdings" panose="05000000000000000000" charset="0"/>
              <a:buChar char="p"/>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人体普通细胞受到损伤</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spcBef>
                <a:spcPts val="500"/>
              </a:spcBef>
              <a:spcAft>
                <a:spcPts val="500"/>
              </a:spcAft>
              <a:buClr>
                <a:srgbClr val="258C8B"/>
              </a:buClr>
              <a:buFont typeface="Wingdings" panose="05000000000000000000" charset="0"/>
              <a:buChar char="p"/>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只影响受照射的人体本身</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2" name="文本框 21"/>
          <p:cNvSpPr txBox="1"/>
          <p:nvPr/>
        </p:nvSpPr>
        <p:spPr>
          <a:xfrm>
            <a:off x="6018530" y="1969770"/>
            <a:ext cx="2600325" cy="1204595"/>
          </a:xfrm>
          <a:prstGeom prst="rect">
            <a:avLst/>
          </a:prstGeom>
          <a:noFill/>
        </p:spPr>
        <p:txBody>
          <a:bodyPr wrap="square" rtlCol="0" anchor="t">
            <a:spAutoFit/>
          </a:bodyPr>
          <a:lstStyle/>
          <a:p>
            <a:pPr marL="285750" indent="-285750">
              <a:spcBef>
                <a:spcPts val="500"/>
              </a:spcBef>
              <a:spcAft>
                <a:spcPts val="500"/>
              </a:spcAft>
              <a:buClr>
                <a:srgbClr val="258C8B"/>
              </a:buClr>
              <a:buFont typeface="Wingdings" panose="05000000000000000000" charset="0"/>
              <a:buChar char="p"/>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性腺中的细胞受到损伤</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spcBef>
                <a:spcPts val="500"/>
              </a:spcBef>
              <a:spcAft>
                <a:spcPts val="500"/>
              </a:spcAft>
              <a:buClr>
                <a:srgbClr val="258C8B"/>
              </a:buClr>
              <a:buFont typeface="Wingdings" panose="05000000000000000000" charset="0"/>
              <a:buChar char="p"/>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不仅影响受照射的人体本身，而且能影响受照射人员的子孙后代</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3" name="文本框 22"/>
          <p:cNvSpPr txBox="1"/>
          <p:nvPr/>
        </p:nvSpPr>
        <p:spPr>
          <a:xfrm>
            <a:off x="6118225" y="1332230"/>
            <a:ext cx="1097280" cy="368300"/>
          </a:xfrm>
          <a:prstGeom prst="rect">
            <a:avLst/>
          </a:prstGeom>
          <a:noFill/>
        </p:spPr>
        <p:txBody>
          <a:bodyPr wrap="none" rtlCol="0" anchor="t">
            <a:spAutoFit/>
          </a:bodyPr>
          <a:lstStyle/>
          <a:p>
            <a:pPr algn="ctr">
              <a:spcBef>
                <a:spcPct val="50000"/>
              </a:spcBef>
            </a:pP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遗传效应</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1670852" y="2169655"/>
            <a:ext cx="3027680" cy="583565"/>
          </a:xfrm>
          <a:prstGeom prst="rect">
            <a:avLst/>
          </a:prstGeom>
          <a:noFill/>
        </p:spPr>
        <p:txBody>
          <a:bodyPr wrap="none">
            <a:spAutoFit/>
            <a:scene3d>
              <a:camera prst="orthographicFront"/>
              <a:lightRig rig="threePt" dir="t"/>
            </a:scene3d>
            <a:sp3d contourW="12700"/>
          </a:bodyPr>
          <a:lstStyle/>
          <a:p>
            <a:pPr algn="l" eaLnBrk="1" hangingPunct="1"/>
            <a:r>
              <a:rPr lang="zh-CN" altLang="en-US" sz="3200" b="1" dirty="0">
                <a:solidFill>
                  <a:srgbClr val="7AC0C4"/>
                </a:solidFill>
                <a:latin typeface="微软雅黑" panose="020B0503020204020204" pitchFamily="34" charset="-122"/>
                <a:ea typeface="微软雅黑" panose="020B0503020204020204" pitchFamily="34" charset="-122"/>
                <a:sym typeface="+mn-ea"/>
              </a:rPr>
              <a:t>电离辐射的防护</a:t>
            </a:r>
            <a:endParaRPr lang="zh-CN" altLang="en-US" sz="3200" b="1" dirty="0">
              <a:solidFill>
                <a:srgbClr val="7AC0C4"/>
              </a:solidFill>
              <a:latin typeface="微软雅黑" panose="020B0503020204020204" pitchFamily="34" charset="-122"/>
              <a:ea typeface="微软雅黑" panose="020B0503020204020204" pitchFamily="34" charset="-122"/>
              <a:sym typeface="+mn-ea"/>
            </a:endParaRPr>
          </a:p>
        </p:txBody>
      </p:sp>
      <p:sp>
        <p:nvSpPr>
          <p:cNvPr id="35" name="文本框 34"/>
          <p:cNvSpPr txBox="1"/>
          <p:nvPr/>
        </p:nvSpPr>
        <p:spPr>
          <a:xfrm>
            <a:off x="947173" y="2175184"/>
            <a:ext cx="633730" cy="578485"/>
          </a:xfrm>
          <a:prstGeom prst="rect">
            <a:avLst/>
          </a:prstGeom>
          <a:noFill/>
        </p:spPr>
        <p:txBody>
          <a:bodyPr wrap="none">
            <a:spAutoFit/>
            <a:scene3d>
              <a:camera prst="orthographicFront"/>
              <a:lightRig rig="threePt" dir="t"/>
            </a:scene3d>
            <a:sp3d contourW="12700"/>
          </a:bodyPr>
          <a:lstStyle/>
          <a:p>
            <a:pPr algn="r">
              <a:defRPr/>
            </a:pPr>
            <a:r>
              <a:rPr lang="en-US" altLang="zh-CN" sz="3165" b="1" dirty="0">
                <a:solidFill>
                  <a:srgbClr val="7AC0C4"/>
                </a:solidFill>
                <a:latin typeface="Century Gothic" panose="020B0502020202020204" pitchFamily="34" charset="0"/>
                <a:ea typeface="微软雅黑" panose="020B0503020204020204" pitchFamily="34" charset="-122"/>
              </a:rPr>
              <a:t>03</a:t>
            </a:r>
            <a:endParaRPr lang="en-US" altLang="zh-CN" sz="3165" b="1" dirty="0">
              <a:solidFill>
                <a:srgbClr val="7AC0C4"/>
              </a:solidFill>
              <a:latin typeface="Century Gothic" panose="020B0502020202020204" pitchFamily="34" charset="0"/>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329815" y="1602105"/>
            <a:ext cx="5213985" cy="614045"/>
          </a:xfrm>
          <a:prstGeom prst="rect">
            <a:avLst/>
          </a:prstGeom>
          <a:noFill/>
        </p:spPr>
        <p:txBody>
          <a:bodyPr wrap="square" rtlCol="0" anchor="t">
            <a:spAutoFit/>
          </a:bodyPr>
          <a:lstStyle/>
          <a:p>
            <a:pPr algn="l"/>
            <a:r>
              <a:rPr lang="zh-CN" altLang="en-US" dirty="0">
                <a:sym typeface="+mn-ea"/>
              </a:rPr>
              <a:t>放射实践的正当化</a:t>
            </a:r>
            <a:endParaRPr lang="zh-CN" altLang="en-US" dirty="0">
              <a:sym typeface="+mn-ea"/>
            </a:endParaRPr>
          </a:p>
          <a:p>
            <a:pPr algn="l"/>
            <a:r>
              <a:rPr lang="en-US" altLang="zh-CN" sz="1600" b="1" dirty="0">
                <a:sym typeface="+mn-ea"/>
              </a:rPr>
              <a:t>·</a:t>
            </a:r>
            <a:r>
              <a:rPr lang="zh-CN" altLang="en-US" sz="1400" dirty="0">
                <a:sym typeface="+mn-ea"/>
              </a:rPr>
              <a:t>效益明显大于付出的全部代价</a:t>
            </a:r>
            <a:endParaRPr lang="zh-CN" altLang="en-US" sz="1400" dirty="0">
              <a:sym typeface="+mn-ea"/>
            </a:endParaRPr>
          </a:p>
        </p:txBody>
      </p:sp>
      <p:sp>
        <p:nvSpPr>
          <p:cNvPr id="6" name="文本框 5"/>
          <p:cNvSpPr txBox="1"/>
          <p:nvPr/>
        </p:nvSpPr>
        <p:spPr>
          <a:xfrm>
            <a:off x="2329815" y="3392805"/>
            <a:ext cx="6581140" cy="1014730"/>
          </a:xfrm>
          <a:prstGeom prst="rect">
            <a:avLst/>
          </a:prstGeom>
          <a:noFill/>
        </p:spPr>
        <p:txBody>
          <a:bodyPr wrap="square" rtlCol="0" anchor="t">
            <a:spAutoFit/>
          </a:bodyPr>
          <a:lstStyle/>
          <a:p>
            <a:r>
              <a:rPr lang="zh-CN" altLang="en-US" dirty="0">
                <a:sym typeface="+mn-ea"/>
              </a:rPr>
              <a:t>个人剂量限制</a:t>
            </a:r>
            <a:endParaRPr lang="zh-CN" altLang="en-US" dirty="0">
              <a:sym typeface="+mn-ea"/>
            </a:endParaRPr>
          </a:p>
          <a:p>
            <a:r>
              <a:rPr lang="en-US" altLang="zh-CN" sz="1400" b="1" dirty="0">
                <a:sym typeface="+mn-ea"/>
              </a:rPr>
              <a:t>·</a:t>
            </a:r>
            <a:r>
              <a:rPr lang="zh-CN" altLang="en-US" sz="1400" dirty="0">
                <a:sym typeface="+mn-ea"/>
              </a:rPr>
              <a:t>在放射实践中，不产生过高的个体照射量，保证任何人的危险度不超过某一数值</a:t>
            </a:r>
            <a:endParaRPr lang="zh-CN" altLang="en-US" sz="1400" dirty="0">
              <a:sym typeface="+mn-ea"/>
            </a:endParaRPr>
          </a:p>
          <a:p>
            <a:r>
              <a:rPr lang="en-US" altLang="zh-CN" sz="1400" b="1" dirty="0">
                <a:sym typeface="+mn-ea"/>
              </a:rPr>
              <a:t>·</a:t>
            </a:r>
            <a:r>
              <a:rPr lang="zh-CN" altLang="en-US" sz="1400" dirty="0">
                <a:sym typeface="+mn-ea"/>
              </a:rPr>
              <a:t>各种民政部门规定的个人剂量限值是不可接受的剂量范围的下界，而不是可以允许接受的剂量上限</a:t>
            </a:r>
            <a:endParaRPr lang="zh-CN" altLang="en-US" sz="1400" dirty="0">
              <a:sym typeface="+mn-ea"/>
            </a:endParaRPr>
          </a:p>
        </p:txBody>
      </p:sp>
      <p:sp>
        <p:nvSpPr>
          <p:cNvPr id="14" name="iṧḻíḑé"/>
          <p:cNvSpPr/>
          <p:nvPr/>
        </p:nvSpPr>
        <p:spPr>
          <a:xfrm>
            <a:off x="205740" y="1461135"/>
            <a:ext cx="991235" cy="2903855"/>
          </a:xfrm>
          <a:prstGeom prst="rect">
            <a:avLst/>
          </a:prstGeom>
          <a:blipFill rotWithShape="1">
            <a:blip r:embed="rId1"/>
            <a:stretch>
              <a:fillRect/>
            </a:stretch>
          </a:blipFill>
          <a:ln w="762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a:p>
        </p:txBody>
      </p:sp>
      <p:sp>
        <p:nvSpPr>
          <p:cNvPr id="15" name="íšḻiďé"/>
          <p:cNvSpPr/>
          <p:nvPr/>
        </p:nvSpPr>
        <p:spPr>
          <a:xfrm>
            <a:off x="1301750" y="1461135"/>
            <a:ext cx="936000" cy="828000"/>
          </a:xfrm>
          <a:prstGeom prst="rect">
            <a:avLst/>
          </a:prstGeom>
          <a:solidFill>
            <a:srgbClr val="7AC0C4"/>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endParaRPr>
          </a:p>
        </p:txBody>
      </p:sp>
      <p:sp>
        <p:nvSpPr>
          <p:cNvPr id="16" name="ïŝ1îḋe"/>
          <p:cNvSpPr/>
          <p:nvPr/>
        </p:nvSpPr>
        <p:spPr>
          <a:xfrm>
            <a:off x="1301750" y="2388870"/>
            <a:ext cx="936000" cy="828000"/>
          </a:xfrm>
          <a:prstGeom prst="rect">
            <a:avLst/>
          </a:prstGeom>
          <a:solidFill>
            <a:srgbClr val="45897D"/>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endParaRPr>
          </a:p>
        </p:txBody>
      </p:sp>
      <p:sp>
        <p:nvSpPr>
          <p:cNvPr id="17" name="îşḻïḍe"/>
          <p:cNvSpPr/>
          <p:nvPr/>
        </p:nvSpPr>
        <p:spPr>
          <a:xfrm>
            <a:off x="1301750" y="3392805"/>
            <a:ext cx="936000" cy="972000"/>
          </a:xfrm>
          <a:prstGeom prst="rect">
            <a:avLst/>
          </a:prstGeom>
          <a:solidFill>
            <a:schemeClr val="accent3"/>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endParaRPr>
          </a:p>
        </p:txBody>
      </p:sp>
      <p:sp>
        <p:nvSpPr>
          <p:cNvPr id="18" name="ïšļiḋè"/>
          <p:cNvSpPr/>
          <p:nvPr/>
        </p:nvSpPr>
        <p:spPr>
          <a:xfrm>
            <a:off x="1646555" y="1751330"/>
            <a:ext cx="301625" cy="315595"/>
          </a:xfrm>
          <a:custGeom>
            <a:avLst/>
            <a:gdLst>
              <a:gd name="T0" fmla="*/ 4199 w 4494"/>
              <a:gd name="T1" fmla="*/ 3838 h 4712"/>
              <a:gd name="T2" fmla="*/ 3932 w 4494"/>
              <a:gd name="T3" fmla="*/ 2881 h 4712"/>
              <a:gd name="T4" fmla="*/ 2447 w 4494"/>
              <a:gd name="T5" fmla="*/ 2438 h 4712"/>
              <a:gd name="T6" fmla="*/ 3263 w 4494"/>
              <a:gd name="T7" fmla="*/ 2440 h 4712"/>
              <a:gd name="T8" fmla="*/ 3263 w 4494"/>
              <a:gd name="T9" fmla="*/ 897 h 4712"/>
              <a:gd name="T10" fmla="*/ 2194 w 4494"/>
              <a:gd name="T11" fmla="*/ 0 h 4712"/>
              <a:gd name="T12" fmla="*/ 460 w 4494"/>
              <a:gd name="T13" fmla="*/ 1619 h 4712"/>
              <a:gd name="T14" fmla="*/ 2047 w 4494"/>
              <a:gd name="T15" fmla="*/ 2438 h 4712"/>
              <a:gd name="T16" fmla="*/ 562 w 4494"/>
              <a:gd name="T17" fmla="*/ 2881 h 4712"/>
              <a:gd name="T18" fmla="*/ 296 w 4494"/>
              <a:gd name="T19" fmla="*/ 3838 h 4712"/>
              <a:gd name="T20" fmla="*/ 0 w 4494"/>
              <a:gd name="T21" fmla="*/ 3971 h 4712"/>
              <a:gd name="T22" fmla="*/ 134 w 4494"/>
              <a:gd name="T23" fmla="*/ 4712 h 4712"/>
              <a:gd name="T24" fmla="*/ 991 w 4494"/>
              <a:gd name="T25" fmla="*/ 4579 h 4712"/>
              <a:gd name="T26" fmla="*/ 858 w 4494"/>
              <a:gd name="T27" fmla="*/ 3838 h 4712"/>
              <a:gd name="T28" fmla="*/ 696 w 4494"/>
              <a:gd name="T29" fmla="*/ 3281 h 4712"/>
              <a:gd name="T30" fmla="*/ 2047 w 4494"/>
              <a:gd name="T31" fmla="*/ 3838 h 4712"/>
              <a:gd name="T32" fmla="*/ 1752 w 4494"/>
              <a:gd name="T33" fmla="*/ 3971 h 4712"/>
              <a:gd name="T34" fmla="*/ 1885 w 4494"/>
              <a:gd name="T35" fmla="*/ 4712 h 4712"/>
              <a:gd name="T36" fmla="*/ 2742 w 4494"/>
              <a:gd name="T37" fmla="*/ 4579 h 4712"/>
              <a:gd name="T38" fmla="*/ 2609 w 4494"/>
              <a:gd name="T39" fmla="*/ 3838 h 4712"/>
              <a:gd name="T40" fmla="*/ 2447 w 4494"/>
              <a:gd name="T41" fmla="*/ 3281 h 4712"/>
              <a:gd name="T42" fmla="*/ 3799 w 4494"/>
              <a:gd name="T43" fmla="*/ 3838 h 4712"/>
              <a:gd name="T44" fmla="*/ 3503 w 4494"/>
              <a:gd name="T45" fmla="*/ 3971 h 4712"/>
              <a:gd name="T46" fmla="*/ 3637 w 4494"/>
              <a:gd name="T47" fmla="*/ 4712 h 4712"/>
              <a:gd name="T48" fmla="*/ 4494 w 4494"/>
              <a:gd name="T49" fmla="*/ 4579 h 4712"/>
              <a:gd name="T50" fmla="*/ 4360 w 4494"/>
              <a:gd name="T51" fmla="*/ 3838 h 4712"/>
              <a:gd name="T52" fmla="*/ 1278 w 4494"/>
              <a:gd name="T53" fmla="*/ 1201 h 4712"/>
              <a:gd name="T54" fmla="*/ 1288 w 4494"/>
              <a:gd name="T55" fmla="*/ 1201 h 4712"/>
              <a:gd name="T56" fmla="*/ 1311 w 4494"/>
              <a:gd name="T57" fmla="*/ 1202 h 4712"/>
              <a:gd name="T58" fmla="*/ 2194 w 4494"/>
              <a:gd name="T59" fmla="*/ 400 h 4712"/>
              <a:gd name="T60" fmla="*/ 2858 w 4494"/>
              <a:gd name="T61" fmla="*/ 1073 h 4712"/>
              <a:gd name="T62" fmla="*/ 2915 w 4494"/>
              <a:gd name="T63" fmla="*/ 1252 h 4712"/>
              <a:gd name="T64" fmla="*/ 3148 w 4494"/>
              <a:gd name="T65" fmla="*/ 1315 h 4712"/>
              <a:gd name="T66" fmla="*/ 3634 w 4494"/>
              <a:gd name="T67" fmla="*/ 1668 h 4712"/>
              <a:gd name="T68" fmla="*/ 2832 w 4494"/>
              <a:gd name="T69" fmla="*/ 2039 h 4712"/>
              <a:gd name="T70" fmla="*/ 1278 w 4494"/>
              <a:gd name="T71" fmla="*/ 2038 h 4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94" h="4712">
                <a:moveTo>
                  <a:pt x="4360" y="3838"/>
                </a:moveTo>
                <a:lnTo>
                  <a:pt x="4199" y="3838"/>
                </a:lnTo>
                <a:lnTo>
                  <a:pt x="4199" y="3148"/>
                </a:lnTo>
                <a:cubicBezTo>
                  <a:pt x="4199" y="3001"/>
                  <a:pt x="4079" y="2881"/>
                  <a:pt x="3932" y="2881"/>
                </a:cubicBezTo>
                <a:lnTo>
                  <a:pt x="2447" y="2881"/>
                </a:lnTo>
                <a:lnTo>
                  <a:pt x="2447" y="2438"/>
                </a:lnTo>
                <a:cubicBezTo>
                  <a:pt x="2520" y="2438"/>
                  <a:pt x="2675" y="2438"/>
                  <a:pt x="2831" y="2439"/>
                </a:cubicBezTo>
                <a:cubicBezTo>
                  <a:pt x="3043" y="2439"/>
                  <a:pt x="3256" y="2440"/>
                  <a:pt x="3263" y="2440"/>
                </a:cubicBezTo>
                <a:cubicBezTo>
                  <a:pt x="3688" y="2440"/>
                  <a:pt x="4034" y="2094"/>
                  <a:pt x="4034" y="1668"/>
                </a:cubicBezTo>
                <a:cubicBezTo>
                  <a:pt x="4034" y="1243"/>
                  <a:pt x="3688" y="897"/>
                  <a:pt x="3263" y="897"/>
                </a:cubicBezTo>
                <a:cubicBezTo>
                  <a:pt x="3257" y="897"/>
                  <a:pt x="3251" y="897"/>
                  <a:pt x="3245" y="897"/>
                </a:cubicBezTo>
                <a:cubicBezTo>
                  <a:pt x="3165" y="389"/>
                  <a:pt x="2724" y="0"/>
                  <a:pt x="2194" y="0"/>
                </a:cubicBezTo>
                <a:cubicBezTo>
                  <a:pt x="1698" y="0"/>
                  <a:pt x="1276" y="339"/>
                  <a:pt x="1161" y="809"/>
                </a:cubicBezTo>
                <a:cubicBezTo>
                  <a:pt x="765" y="866"/>
                  <a:pt x="460" y="1208"/>
                  <a:pt x="460" y="1619"/>
                </a:cubicBezTo>
                <a:cubicBezTo>
                  <a:pt x="460" y="2071"/>
                  <a:pt x="827" y="2438"/>
                  <a:pt x="1278" y="2438"/>
                </a:cubicBezTo>
                <a:lnTo>
                  <a:pt x="2047" y="2438"/>
                </a:lnTo>
                <a:lnTo>
                  <a:pt x="2047" y="2881"/>
                </a:lnTo>
                <a:lnTo>
                  <a:pt x="562" y="2881"/>
                </a:lnTo>
                <a:cubicBezTo>
                  <a:pt x="415" y="2881"/>
                  <a:pt x="296" y="3001"/>
                  <a:pt x="296" y="3148"/>
                </a:cubicBezTo>
                <a:lnTo>
                  <a:pt x="296" y="3838"/>
                </a:lnTo>
                <a:lnTo>
                  <a:pt x="134" y="3838"/>
                </a:lnTo>
                <a:cubicBezTo>
                  <a:pt x="60" y="3838"/>
                  <a:pt x="0" y="3897"/>
                  <a:pt x="0" y="3971"/>
                </a:cubicBezTo>
                <a:lnTo>
                  <a:pt x="0" y="4579"/>
                </a:lnTo>
                <a:cubicBezTo>
                  <a:pt x="0" y="4652"/>
                  <a:pt x="60" y="4712"/>
                  <a:pt x="134" y="4712"/>
                </a:cubicBezTo>
                <a:lnTo>
                  <a:pt x="858" y="4712"/>
                </a:lnTo>
                <a:cubicBezTo>
                  <a:pt x="931" y="4712"/>
                  <a:pt x="991" y="4652"/>
                  <a:pt x="991" y="4579"/>
                </a:cubicBezTo>
                <a:lnTo>
                  <a:pt x="991" y="3971"/>
                </a:lnTo>
                <a:cubicBezTo>
                  <a:pt x="991" y="3897"/>
                  <a:pt x="931" y="3838"/>
                  <a:pt x="858" y="3838"/>
                </a:cubicBezTo>
                <a:lnTo>
                  <a:pt x="696" y="3838"/>
                </a:lnTo>
                <a:lnTo>
                  <a:pt x="696" y="3281"/>
                </a:lnTo>
                <a:lnTo>
                  <a:pt x="2047" y="3281"/>
                </a:lnTo>
                <a:lnTo>
                  <a:pt x="2047" y="3838"/>
                </a:lnTo>
                <a:lnTo>
                  <a:pt x="1885" y="3838"/>
                </a:lnTo>
                <a:cubicBezTo>
                  <a:pt x="1812" y="3838"/>
                  <a:pt x="1752" y="3897"/>
                  <a:pt x="1752" y="3971"/>
                </a:cubicBezTo>
                <a:lnTo>
                  <a:pt x="1752" y="4579"/>
                </a:lnTo>
                <a:cubicBezTo>
                  <a:pt x="1752" y="4652"/>
                  <a:pt x="1812" y="4712"/>
                  <a:pt x="1885" y="4712"/>
                </a:cubicBezTo>
                <a:lnTo>
                  <a:pt x="2609" y="4712"/>
                </a:lnTo>
                <a:cubicBezTo>
                  <a:pt x="2682" y="4712"/>
                  <a:pt x="2742" y="4652"/>
                  <a:pt x="2742" y="4579"/>
                </a:cubicBezTo>
                <a:lnTo>
                  <a:pt x="2742" y="3971"/>
                </a:lnTo>
                <a:cubicBezTo>
                  <a:pt x="2742" y="3897"/>
                  <a:pt x="2682" y="3838"/>
                  <a:pt x="2609" y="3838"/>
                </a:cubicBezTo>
                <a:lnTo>
                  <a:pt x="2447" y="3838"/>
                </a:lnTo>
                <a:lnTo>
                  <a:pt x="2447" y="3281"/>
                </a:lnTo>
                <a:lnTo>
                  <a:pt x="3799" y="3281"/>
                </a:lnTo>
                <a:lnTo>
                  <a:pt x="3799" y="3838"/>
                </a:lnTo>
                <a:lnTo>
                  <a:pt x="3637" y="3838"/>
                </a:lnTo>
                <a:cubicBezTo>
                  <a:pt x="3563" y="3838"/>
                  <a:pt x="3503" y="3897"/>
                  <a:pt x="3503" y="3971"/>
                </a:cubicBezTo>
                <a:lnTo>
                  <a:pt x="3503" y="4579"/>
                </a:lnTo>
                <a:cubicBezTo>
                  <a:pt x="3503" y="4652"/>
                  <a:pt x="3563" y="4712"/>
                  <a:pt x="3637" y="4712"/>
                </a:cubicBezTo>
                <a:lnTo>
                  <a:pt x="4360" y="4712"/>
                </a:lnTo>
                <a:cubicBezTo>
                  <a:pt x="4434" y="4712"/>
                  <a:pt x="4494" y="4652"/>
                  <a:pt x="4494" y="4579"/>
                </a:cubicBezTo>
                <a:lnTo>
                  <a:pt x="4494" y="3971"/>
                </a:lnTo>
                <a:cubicBezTo>
                  <a:pt x="4494" y="3897"/>
                  <a:pt x="4434" y="3838"/>
                  <a:pt x="4360" y="3838"/>
                </a:cubicBezTo>
                <a:close/>
                <a:moveTo>
                  <a:pt x="860" y="1619"/>
                </a:moveTo>
                <a:cubicBezTo>
                  <a:pt x="860" y="1389"/>
                  <a:pt x="1048" y="1201"/>
                  <a:pt x="1278" y="1201"/>
                </a:cubicBezTo>
                <a:lnTo>
                  <a:pt x="1283" y="1201"/>
                </a:lnTo>
                <a:cubicBezTo>
                  <a:pt x="1284" y="1201"/>
                  <a:pt x="1286" y="1201"/>
                  <a:pt x="1288" y="1201"/>
                </a:cubicBezTo>
                <a:cubicBezTo>
                  <a:pt x="1288" y="1201"/>
                  <a:pt x="1289" y="1201"/>
                  <a:pt x="1290" y="1201"/>
                </a:cubicBezTo>
                <a:cubicBezTo>
                  <a:pt x="1297" y="1202"/>
                  <a:pt x="1304" y="1202"/>
                  <a:pt x="1311" y="1202"/>
                </a:cubicBezTo>
                <a:cubicBezTo>
                  <a:pt x="1408" y="1202"/>
                  <a:pt x="1519" y="1136"/>
                  <a:pt x="1534" y="992"/>
                </a:cubicBezTo>
                <a:cubicBezTo>
                  <a:pt x="1571" y="654"/>
                  <a:pt x="1854" y="400"/>
                  <a:pt x="2194" y="400"/>
                </a:cubicBezTo>
                <a:cubicBezTo>
                  <a:pt x="2560" y="400"/>
                  <a:pt x="2858" y="698"/>
                  <a:pt x="2858" y="1064"/>
                </a:cubicBezTo>
                <a:lnTo>
                  <a:pt x="2858" y="1073"/>
                </a:lnTo>
                <a:cubicBezTo>
                  <a:pt x="2858" y="1074"/>
                  <a:pt x="2858" y="1076"/>
                  <a:pt x="2858" y="1078"/>
                </a:cubicBezTo>
                <a:cubicBezTo>
                  <a:pt x="2853" y="1144"/>
                  <a:pt x="2873" y="1205"/>
                  <a:pt x="2915" y="1252"/>
                </a:cubicBezTo>
                <a:cubicBezTo>
                  <a:pt x="2957" y="1299"/>
                  <a:pt x="3017" y="1325"/>
                  <a:pt x="3080" y="1325"/>
                </a:cubicBezTo>
                <a:cubicBezTo>
                  <a:pt x="3103" y="1325"/>
                  <a:pt x="3126" y="1322"/>
                  <a:pt x="3148" y="1315"/>
                </a:cubicBezTo>
                <a:cubicBezTo>
                  <a:pt x="3185" y="1303"/>
                  <a:pt x="3224" y="1297"/>
                  <a:pt x="3263" y="1297"/>
                </a:cubicBezTo>
                <a:cubicBezTo>
                  <a:pt x="3468" y="1297"/>
                  <a:pt x="3634" y="1463"/>
                  <a:pt x="3634" y="1668"/>
                </a:cubicBezTo>
                <a:cubicBezTo>
                  <a:pt x="3634" y="1873"/>
                  <a:pt x="3468" y="2040"/>
                  <a:pt x="3263" y="2040"/>
                </a:cubicBezTo>
                <a:cubicBezTo>
                  <a:pt x="3255" y="2040"/>
                  <a:pt x="3043" y="2039"/>
                  <a:pt x="2832" y="2039"/>
                </a:cubicBezTo>
                <a:cubicBezTo>
                  <a:pt x="2621" y="2038"/>
                  <a:pt x="2411" y="2038"/>
                  <a:pt x="2405" y="2038"/>
                </a:cubicBezTo>
                <a:lnTo>
                  <a:pt x="1278" y="2038"/>
                </a:lnTo>
                <a:cubicBezTo>
                  <a:pt x="1048" y="2038"/>
                  <a:pt x="860" y="1850"/>
                  <a:pt x="860" y="1619"/>
                </a:cubicBezTo>
                <a:close/>
              </a:path>
            </a:pathLst>
          </a:custGeom>
          <a:solidFill>
            <a:schemeClr val="bg1"/>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sp>
        <p:nvSpPr>
          <p:cNvPr id="19" name="ïşḻiḋè"/>
          <p:cNvSpPr/>
          <p:nvPr/>
        </p:nvSpPr>
        <p:spPr>
          <a:xfrm>
            <a:off x="1639570" y="2700655"/>
            <a:ext cx="315595" cy="272415"/>
          </a:xfrm>
          <a:custGeom>
            <a:avLst/>
            <a:gdLst>
              <a:gd name="connsiteX0" fmla="*/ 470014 w 606298"/>
              <a:gd name="connsiteY0" fmla="*/ 471938 h 523102"/>
              <a:gd name="connsiteX1" fmla="*/ 453448 w 606298"/>
              <a:gd name="connsiteY1" fmla="*/ 488480 h 523102"/>
              <a:gd name="connsiteX2" fmla="*/ 455470 w 606298"/>
              <a:gd name="connsiteY2" fmla="*/ 495885 h 523102"/>
              <a:gd name="connsiteX3" fmla="*/ 470014 w 606298"/>
              <a:gd name="connsiteY3" fmla="*/ 504925 h 523102"/>
              <a:gd name="connsiteX4" fmla="*/ 484557 w 606298"/>
              <a:gd name="connsiteY4" fmla="*/ 495885 h 523102"/>
              <a:gd name="connsiteX5" fmla="*/ 486483 w 606298"/>
              <a:gd name="connsiteY5" fmla="*/ 488480 h 523102"/>
              <a:gd name="connsiteX6" fmla="*/ 470014 w 606298"/>
              <a:gd name="connsiteY6" fmla="*/ 471938 h 523102"/>
              <a:gd name="connsiteX7" fmla="*/ 381212 w 606298"/>
              <a:gd name="connsiteY7" fmla="*/ 203804 h 523102"/>
              <a:gd name="connsiteX8" fmla="*/ 374278 w 606298"/>
              <a:gd name="connsiteY8" fmla="*/ 210728 h 523102"/>
              <a:gd name="connsiteX9" fmla="*/ 374278 w 606298"/>
              <a:gd name="connsiteY9" fmla="*/ 456646 h 523102"/>
              <a:gd name="connsiteX10" fmla="*/ 565653 w 606298"/>
              <a:gd name="connsiteY10" fmla="*/ 456646 h 523102"/>
              <a:gd name="connsiteX11" fmla="*/ 565653 w 606298"/>
              <a:gd name="connsiteY11" fmla="*/ 210728 h 523102"/>
              <a:gd name="connsiteX12" fmla="*/ 558719 w 606298"/>
              <a:gd name="connsiteY12" fmla="*/ 203804 h 523102"/>
              <a:gd name="connsiteX13" fmla="*/ 381212 w 606298"/>
              <a:gd name="connsiteY13" fmla="*/ 163218 h 523102"/>
              <a:gd name="connsiteX14" fmla="*/ 558719 w 606298"/>
              <a:gd name="connsiteY14" fmla="*/ 163218 h 523102"/>
              <a:gd name="connsiteX15" fmla="*/ 606298 w 606298"/>
              <a:gd name="connsiteY15" fmla="*/ 210728 h 523102"/>
              <a:gd name="connsiteX16" fmla="*/ 606298 w 606298"/>
              <a:gd name="connsiteY16" fmla="*/ 475592 h 523102"/>
              <a:gd name="connsiteX17" fmla="*/ 558719 w 606298"/>
              <a:gd name="connsiteY17" fmla="*/ 523102 h 523102"/>
              <a:gd name="connsiteX18" fmla="*/ 381212 w 606298"/>
              <a:gd name="connsiteY18" fmla="*/ 523102 h 523102"/>
              <a:gd name="connsiteX19" fmla="*/ 333633 w 606298"/>
              <a:gd name="connsiteY19" fmla="*/ 475592 h 523102"/>
              <a:gd name="connsiteX20" fmla="*/ 333633 w 606298"/>
              <a:gd name="connsiteY20" fmla="*/ 210728 h 523102"/>
              <a:gd name="connsiteX21" fmla="*/ 381212 w 606298"/>
              <a:gd name="connsiteY21" fmla="*/ 163218 h 523102"/>
              <a:gd name="connsiteX22" fmla="*/ 43821 w 606298"/>
              <a:gd name="connsiteY22" fmla="*/ 0 h 523102"/>
              <a:gd name="connsiteX23" fmla="*/ 452369 w 606298"/>
              <a:gd name="connsiteY23" fmla="*/ 0 h 523102"/>
              <a:gd name="connsiteX24" fmla="*/ 496287 w 606298"/>
              <a:gd name="connsiteY24" fmla="*/ 43855 h 523102"/>
              <a:gd name="connsiteX25" fmla="*/ 496287 w 606298"/>
              <a:gd name="connsiteY25" fmla="*/ 122621 h 523102"/>
              <a:gd name="connsiteX26" fmla="*/ 455644 w 606298"/>
              <a:gd name="connsiteY26" fmla="*/ 122621 h 523102"/>
              <a:gd name="connsiteX27" fmla="*/ 455644 w 606298"/>
              <a:gd name="connsiteY27" fmla="*/ 43855 h 523102"/>
              <a:gd name="connsiteX28" fmla="*/ 452369 w 606298"/>
              <a:gd name="connsiteY28" fmla="*/ 40585 h 523102"/>
              <a:gd name="connsiteX29" fmla="*/ 43821 w 606298"/>
              <a:gd name="connsiteY29" fmla="*/ 40585 h 523102"/>
              <a:gd name="connsiteX30" fmla="*/ 40643 w 606298"/>
              <a:gd name="connsiteY30" fmla="*/ 43855 h 523102"/>
              <a:gd name="connsiteX31" fmla="*/ 40643 w 606298"/>
              <a:gd name="connsiteY31" fmla="*/ 320738 h 523102"/>
              <a:gd name="connsiteX32" fmla="*/ 43821 w 606298"/>
              <a:gd name="connsiteY32" fmla="*/ 323911 h 523102"/>
              <a:gd name="connsiteX33" fmla="*/ 292976 w 606298"/>
              <a:gd name="connsiteY33" fmla="*/ 323911 h 523102"/>
              <a:gd name="connsiteX34" fmla="*/ 292976 w 606298"/>
              <a:gd name="connsiteY34" fmla="*/ 344204 h 523102"/>
              <a:gd name="connsiteX35" fmla="*/ 292976 w 606298"/>
              <a:gd name="connsiteY35" fmla="*/ 418161 h 523102"/>
              <a:gd name="connsiteX36" fmla="*/ 292976 w 606298"/>
              <a:gd name="connsiteY36" fmla="*/ 458746 h 523102"/>
              <a:gd name="connsiteX37" fmla="*/ 159201 w 606298"/>
              <a:gd name="connsiteY37" fmla="*/ 458746 h 523102"/>
              <a:gd name="connsiteX38" fmla="*/ 138879 w 606298"/>
              <a:gd name="connsiteY38" fmla="*/ 438454 h 523102"/>
              <a:gd name="connsiteX39" fmla="*/ 159201 w 606298"/>
              <a:gd name="connsiteY39" fmla="*/ 418161 h 523102"/>
              <a:gd name="connsiteX40" fmla="*/ 180774 w 606298"/>
              <a:gd name="connsiteY40" fmla="*/ 418161 h 523102"/>
              <a:gd name="connsiteX41" fmla="*/ 180774 w 606298"/>
              <a:gd name="connsiteY41" fmla="*/ 364497 h 523102"/>
              <a:gd name="connsiteX42" fmla="*/ 43821 w 606298"/>
              <a:gd name="connsiteY42" fmla="*/ 364497 h 523102"/>
              <a:gd name="connsiteX43" fmla="*/ 0 w 606298"/>
              <a:gd name="connsiteY43" fmla="*/ 320738 h 523102"/>
              <a:gd name="connsiteX44" fmla="*/ 0 w 606298"/>
              <a:gd name="connsiteY44" fmla="*/ 43855 h 523102"/>
              <a:gd name="connsiteX45" fmla="*/ 43821 w 606298"/>
              <a:gd name="connsiteY45" fmla="*/ 0 h 523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6298" h="523102">
                <a:moveTo>
                  <a:pt x="470014" y="471938"/>
                </a:moveTo>
                <a:cubicBezTo>
                  <a:pt x="460864" y="471938"/>
                  <a:pt x="453448" y="479343"/>
                  <a:pt x="453448" y="488480"/>
                </a:cubicBezTo>
                <a:cubicBezTo>
                  <a:pt x="453448" y="491172"/>
                  <a:pt x="454314" y="493577"/>
                  <a:pt x="455470" y="495885"/>
                </a:cubicBezTo>
                <a:cubicBezTo>
                  <a:pt x="458167" y="501175"/>
                  <a:pt x="463561" y="504925"/>
                  <a:pt x="470014" y="504925"/>
                </a:cubicBezTo>
                <a:cubicBezTo>
                  <a:pt x="476370" y="504925"/>
                  <a:pt x="481764" y="501175"/>
                  <a:pt x="484557" y="495885"/>
                </a:cubicBezTo>
                <a:cubicBezTo>
                  <a:pt x="485713" y="493577"/>
                  <a:pt x="486483" y="491172"/>
                  <a:pt x="486483" y="488480"/>
                </a:cubicBezTo>
                <a:cubicBezTo>
                  <a:pt x="486483" y="479343"/>
                  <a:pt x="479067" y="471938"/>
                  <a:pt x="470014" y="471938"/>
                </a:cubicBezTo>
                <a:close/>
                <a:moveTo>
                  <a:pt x="381212" y="203804"/>
                </a:moveTo>
                <a:cubicBezTo>
                  <a:pt x="377456" y="203804"/>
                  <a:pt x="374278" y="206881"/>
                  <a:pt x="374278" y="210728"/>
                </a:cubicBezTo>
                <a:lnTo>
                  <a:pt x="374278" y="456646"/>
                </a:lnTo>
                <a:lnTo>
                  <a:pt x="565653" y="456646"/>
                </a:lnTo>
                <a:lnTo>
                  <a:pt x="565653" y="210728"/>
                </a:lnTo>
                <a:cubicBezTo>
                  <a:pt x="565653" y="206881"/>
                  <a:pt x="562571" y="203804"/>
                  <a:pt x="558719" y="203804"/>
                </a:cubicBezTo>
                <a:close/>
                <a:moveTo>
                  <a:pt x="381212" y="163218"/>
                </a:moveTo>
                <a:lnTo>
                  <a:pt x="558719" y="163218"/>
                </a:lnTo>
                <a:cubicBezTo>
                  <a:pt x="585013" y="163218"/>
                  <a:pt x="606298" y="184473"/>
                  <a:pt x="606298" y="210728"/>
                </a:cubicBezTo>
                <a:lnTo>
                  <a:pt x="606298" y="475592"/>
                </a:lnTo>
                <a:cubicBezTo>
                  <a:pt x="606298" y="501752"/>
                  <a:pt x="585013" y="523102"/>
                  <a:pt x="558719" y="523102"/>
                </a:cubicBezTo>
                <a:lnTo>
                  <a:pt x="381212" y="523102"/>
                </a:lnTo>
                <a:cubicBezTo>
                  <a:pt x="355015" y="523102"/>
                  <a:pt x="333633" y="501752"/>
                  <a:pt x="333633" y="475592"/>
                </a:cubicBezTo>
                <a:lnTo>
                  <a:pt x="333633" y="210728"/>
                </a:lnTo>
                <a:cubicBezTo>
                  <a:pt x="333633" y="184473"/>
                  <a:pt x="355015" y="163218"/>
                  <a:pt x="381212" y="163218"/>
                </a:cubicBezTo>
                <a:close/>
                <a:moveTo>
                  <a:pt x="43821" y="0"/>
                </a:moveTo>
                <a:lnTo>
                  <a:pt x="452369" y="0"/>
                </a:lnTo>
                <a:cubicBezTo>
                  <a:pt x="476543" y="0"/>
                  <a:pt x="496287" y="19715"/>
                  <a:pt x="496287" y="43855"/>
                </a:cubicBezTo>
                <a:lnTo>
                  <a:pt x="496287" y="122621"/>
                </a:lnTo>
                <a:lnTo>
                  <a:pt x="455644" y="122621"/>
                </a:lnTo>
                <a:lnTo>
                  <a:pt x="455644" y="43855"/>
                </a:lnTo>
                <a:cubicBezTo>
                  <a:pt x="455644" y="42027"/>
                  <a:pt x="454199" y="40585"/>
                  <a:pt x="452369" y="40585"/>
                </a:cubicBezTo>
                <a:lnTo>
                  <a:pt x="43821" y="40585"/>
                </a:lnTo>
                <a:cubicBezTo>
                  <a:pt x="42088" y="40585"/>
                  <a:pt x="40643" y="42027"/>
                  <a:pt x="40643" y="43855"/>
                </a:cubicBezTo>
                <a:lnTo>
                  <a:pt x="40643" y="320738"/>
                </a:lnTo>
                <a:cubicBezTo>
                  <a:pt x="40643" y="322469"/>
                  <a:pt x="42088" y="323911"/>
                  <a:pt x="43821" y="323911"/>
                </a:cubicBezTo>
                <a:lnTo>
                  <a:pt x="292976" y="323911"/>
                </a:lnTo>
                <a:lnTo>
                  <a:pt x="292976" y="344204"/>
                </a:lnTo>
                <a:lnTo>
                  <a:pt x="292976" y="418161"/>
                </a:lnTo>
                <a:lnTo>
                  <a:pt x="292976" y="458746"/>
                </a:lnTo>
                <a:lnTo>
                  <a:pt x="159201" y="458746"/>
                </a:lnTo>
                <a:cubicBezTo>
                  <a:pt x="148029" y="458746"/>
                  <a:pt x="138879" y="449610"/>
                  <a:pt x="138879" y="438454"/>
                </a:cubicBezTo>
                <a:cubicBezTo>
                  <a:pt x="138879" y="427201"/>
                  <a:pt x="148029" y="418161"/>
                  <a:pt x="159201" y="418161"/>
                </a:cubicBezTo>
                <a:lnTo>
                  <a:pt x="180774" y="418161"/>
                </a:lnTo>
                <a:lnTo>
                  <a:pt x="180774" y="364497"/>
                </a:lnTo>
                <a:lnTo>
                  <a:pt x="43821" y="364497"/>
                </a:lnTo>
                <a:cubicBezTo>
                  <a:pt x="19647" y="364497"/>
                  <a:pt x="0" y="344877"/>
                  <a:pt x="0" y="320738"/>
                </a:cubicBezTo>
                <a:lnTo>
                  <a:pt x="0" y="43855"/>
                </a:lnTo>
                <a:cubicBezTo>
                  <a:pt x="0" y="19715"/>
                  <a:pt x="19647" y="0"/>
                  <a:pt x="43821" y="0"/>
                </a:cubicBezTo>
                <a:close/>
              </a:path>
            </a:pathLst>
          </a:custGeom>
          <a:solidFill>
            <a:schemeClr val="bg1"/>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sp>
        <p:nvSpPr>
          <p:cNvPr id="20" name="ïṥlîḍe"/>
          <p:cNvSpPr/>
          <p:nvPr/>
        </p:nvSpPr>
        <p:spPr>
          <a:xfrm>
            <a:off x="1661795" y="3683000"/>
            <a:ext cx="271145" cy="315595"/>
          </a:xfrm>
          <a:custGeom>
            <a:avLst/>
            <a:gdLst>
              <a:gd name="connsiteX0" fmla="*/ 260400 w 520800"/>
              <a:gd name="connsiteY0" fmla="*/ 205300 h 605336"/>
              <a:gd name="connsiteX1" fmla="*/ 315198 w 520800"/>
              <a:gd name="connsiteY1" fmla="*/ 260020 h 605336"/>
              <a:gd name="connsiteX2" fmla="*/ 291633 w 520800"/>
              <a:gd name="connsiteY2" fmla="*/ 304935 h 605336"/>
              <a:gd name="connsiteX3" fmla="*/ 353818 w 520800"/>
              <a:gd name="connsiteY3" fmla="*/ 568825 h 605336"/>
              <a:gd name="connsiteX4" fmla="*/ 348207 w 520800"/>
              <a:gd name="connsiteY4" fmla="*/ 594130 h 605336"/>
              <a:gd name="connsiteX5" fmla="*/ 324830 w 520800"/>
              <a:gd name="connsiteY5" fmla="*/ 605336 h 605336"/>
              <a:gd name="connsiteX6" fmla="*/ 195971 w 520800"/>
              <a:gd name="connsiteY6" fmla="*/ 605336 h 605336"/>
              <a:gd name="connsiteX7" fmla="*/ 172593 w 520800"/>
              <a:gd name="connsiteY7" fmla="*/ 594130 h 605336"/>
              <a:gd name="connsiteX8" fmla="*/ 166982 w 520800"/>
              <a:gd name="connsiteY8" fmla="*/ 568825 h 605336"/>
              <a:gd name="connsiteX9" fmla="*/ 229167 w 520800"/>
              <a:gd name="connsiteY9" fmla="*/ 304935 h 605336"/>
              <a:gd name="connsiteX10" fmla="*/ 205603 w 520800"/>
              <a:gd name="connsiteY10" fmla="*/ 260020 h 605336"/>
              <a:gd name="connsiteX11" fmla="*/ 260400 w 520800"/>
              <a:gd name="connsiteY11" fmla="*/ 205300 h 605336"/>
              <a:gd name="connsiteX12" fmla="*/ 260414 w 520800"/>
              <a:gd name="connsiteY12" fmla="*/ 92466 h 605336"/>
              <a:gd name="connsiteX13" fmla="*/ 379104 w 520800"/>
              <a:gd name="connsiteY13" fmla="*/ 141489 h 605336"/>
              <a:gd name="connsiteX14" fmla="*/ 379104 w 520800"/>
              <a:gd name="connsiteY14" fmla="*/ 378575 h 605336"/>
              <a:gd name="connsiteX15" fmla="*/ 364794 w 520800"/>
              <a:gd name="connsiteY15" fmla="*/ 384458 h 605336"/>
              <a:gd name="connsiteX16" fmla="*/ 350390 w 520800"/>
              <a:gd name="connsiteY16" fmla="*/ 378575 h 605336"/>
              <a:gd name="connsiteX17" fmla="*/ 350390 w 520800"/>
              <a:gd name="connsiteY17" fmla="*/ 349815 h 605336"/>
              <a:gd name="connsiteX18" fmla="*/ 350390 w 520800"/>
              <a:gd name="connsiteY18" fmla="*/ 170250 h 605336"/>
              <a:gd name="connsiteX19" fmla="*/ 260414 w 520800"/>
              <a:gd name="connsiteY19" fmla="*/ 133085 h 605336"/>
              <a:gd name="connsiteX20" fmla="*/ 170530 w 520800"/>
              <a:gd name="connsiteY20" fmla="*/ 170250 h 605336"/>
              <a:gd name="connsiteX21" fmla="*/ 133211 w 520800"/>
              <a:gd name="connsiteY21" fmla="*/ 259985 h 605336"/>
              <a:gd name="connsiteX22" fmla="*/ 170530 w 520800"/>
              <a:gd name="connsiteY22" fmla="*/ 349815 h 605336"/>
              <a:gd name="connsiteX23" fmla="*/ 170530 w 520800"/>
              <a:gd name="connsiteY23" fmla="*/ 378575 h 605336"/>
              <a:gd name="connsiteX24" fmla="*/ 141722 w 520800"/>
              <a:gd name="connsiteY24" fmla="*/ 378575 h 605336"/>
              <a:gd name="connsiteX25" fmla="*/ 92525 w 520800"/>
              <a:gd name="connsiteY25" fmla="*/ 260079 h 605336"/>
              <a:gd name="connsiteX26" fmla="*/ 141722 w 520800"/>
              <a:gd name="connsiteY26" fmla="*/ 141489 h 605336"/>
              <a:gd name="connsiteX27" fmla="*/ 260414 w 520800"/>
              <a:gd name="connsiteY27" fmla="*/ 92466 h 605336"/>
              <a:gd name="connsiteX28" fmla="*/ 260400 w 520800"/>
              <a:gd name="connsiteY28" fmla="*/ 0 h 605336"/>
              <a:gd name="connsiteX29" fmla="*/ 444630 w 520800"/>
              <a:gd name="connsiteY29" fmla="*/ 76135 h 605336"/>
              <a:gd name="connsiteX30" fmla="*/ 444630 w 520800"/>
              <a:gd name="connsiteY30" fmla="*/ 443989 h 605336"/>
              <a:gd name="connsiteX31" fmla="*/ 430228 w 520800"/>
              <a:gd name="connsiteY31" fmla="*/ 449966 h 605336"/>
              <a:gd name="connsiteX32" fmla="*/ 415827 w 520800"/>
              <a:gd name="connsiteY32" fmla="*/ 443989 h 605336"/>
              <a:gd name="connsiteX33" fmla="*/ 415827 w 520800"/>
              <a:gd name="connsiteY33" fmla="*/ 415319 h 605336"/>
              <a:gd name="connsiteX34" fmla="*/ 415827 w 520800"/>
              <a:gd name="connsiteY34" fmla="*/ 104805 h 605336"/>
              <a:gd name="connsiteX35" fmla="*/ 104973 w 520800"/>
              <a:gd name="connsiteY35" fmla="*/ 104805 h 605336"/>
              <a:gd name="connsiteX36" fmla="*/ 104973 w 520800"/>
              <a:gd name="connsiteY36" fmla="*/ 415319 h 605336"/>
              <a:gd name="connsiteX37" fmla="*/ 104973 w 520800"/>
              <a:gd name="connsiteY37" fmla="*/ 443989 h 605336"/>
              <a:gd name="connsiteX38" fmla="*/ 76170 w 520800"/>
              <a:gd name="connsiteY38" fmla="*/ 443989 h 605336"/>
              <a:gd name="connsiteX39" fmla="*/ 76170 w 520800"/>
              <a:gd name="connsiteY39" fmla="*/ 76135 h 605336"/>
              <a:gd name="connsiteX40" fmla="*/ 260400 w 520800"/>
              <a:gd name="connsiteY40" fmla="*/ 0 h 60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20800" h="605336">
                <a:moveTo>
                  <a:pt x="260400" y="205300"/>
                </a:moveTo>
                <a:cubicBezTo>
                  <a:pt x="290698" y="205300"/>
                  <a:pt x="315198" y="229859"/>
                  <a:pt x="315198" y="260020"/>
                </a:cubicBezTo>
                <a:cubicBezTo>
                  <a:pt x="315198" y="278696"/>
                  <a:pt x="305847" y="295037"/>
                  <a:pt x="291633" y="304935"/>
                </a:cubicBezTo>
                <a:lnTo>
                  <a:pt x="353818" y="568825"/>
                </a:lnTo>
                <a:cubicBezTo>
                  <a:pt x="355875" y="577696"/>
                  <a:pt x="353818" y="586940"/>
                  <a:pt x="348207" y="594130"/>
                </a:cubicBezTo>
                <a:cubicBezTo>
                  <a:pt x="342503" y="601227"/>
                  <a:pt x="333994" y="605336"/>
                  <a:pt x="324830" y="605336"/>
                </a:cubicBezTo>
                <a:lnTo>
                  <a:pt x="195971" y="605336"/>
                </a:lnTo>
                <a:cubicBezTo>
                  <a:pt x="186900" y="605336"/>
                  <a:pt x="178297" y="601227"/>
                  <a:pt x="172593" y="594130"/>
                </a:cubicBezTo>
                <a:cubicBezTo>
                  <a:pt x="166982" y="586940"/>
                  <a:pt x="164925" y="577696"/>
                  <a:pt x="166982" y="568825"/>
                </a:cubicBezTo>
                <a:lnTo>
                  <a:pt x="229167" y="304935"/>
                </a:lnTo>
                <a:cubicBezTo>
                  <a:pt x="214954" y="295037"/>
                  <a:pt x="205603" y="278696"/>
                  <a:pt x="205603" y="260020"/>
                </a:cubicBezTo>
                <a:cubicBezTo>
                  <a:pt x="205603" y="229859"/>
                  <a:pt x="230103" y="205300"/>
                  <a:pt x="260400" y="205300"/>
                </a:cubicBezTo>
                <a:close/>
                <a:moveTo>
                  <a:pt x="260414" y="92466"/>
                </a:moveTo>
                <a:cubicBezTo>
                  <a:pt x="305308" y="92466"/>
                  <a:pt x="347397" y="109834"/>
                  <a:pt x="379104" y="141489"/>
                </a:cubicBezTo>
                <a:cubicBezTo>
                  <a:pt x="444576" y="206854"/>
                  <a:pt x="444576" y="313211"/>
                  <a:pt x="379104" y="378575"/>
                </a:cubicBezTo>
                <a:cubicBezTo>
                  <a:pt x="375176" y="382497"/>
                  <a:pt x="369938" y="384458"/>
                  <a:pt x="364794" y="384458"/>
                </a:cubicBezTo>
                <a:cubicBezTo>
                  <a:pt x="359556" y="384458"/>
                  <a:pt x="354319" y="382497"/>
                  <a:pt x="350390" y="378575"/>
                </a:cubicBezTo>
                <a:cubicBezTo>
                  <a:pt x="342440" y="370638"/>
                  <a:pt x="342440" y="357752"/>
                  <a:pt x="350390" y="349815"/>
                </a:cubicBezTo>
                <a:cubicBezTo>
                  <a:pt x="399962" y="300324"/>
                  <a:pt x="399962" y="219740"/>
                  <a:pt x="350390" y="170250"/>
                </a:cubicBezTo>
                <a:cubicBezTo>
                  <a:pt x="326353" y="146251"/>
                  <a:pt x="294365" y="133085"/>
                  <a:pt x="260414" y="133085"/>
                </a:cubicBezTo>
                <a:cubicBezTo>
                  <a:pt x="226462" y="133085"/>
                  <a:pt x="194568" y="146251"/>
                  <a:pt x="170530" y="170250"/>
                </a:cubicBezTo>
                <a:cubicBezTo>
                  <a:pt x="146492" y="194248"/>
                  <a:pt x="133211" y="226089"/>
                  <a:pt x="133211" y="259985"/>
                </a:cubicBezTo>
                <a:cubicBezTo>
                  <a:pt x="133211" y="293975"/>
                  <a:pt x="146492" y="325817"/>
                  <a:pt x="170530" y="349815"/>
                </a:cubicBezTo>
                <a:cubicBezTo>
                  <a:pt x="178480" y="357752"/>
                  <a:pt x="178480" y="370638"/>
                  <a:pt x="170530" y="378575"/>
                </a:cubicBezTo>
                <a:cubicBezTo>
                  <a:pt x="162580" y="386512"/>
                  <a:pt x="149672" y="386512"/>
                  <a:pt x="141722" y="378575"/>
                </a:cubicBezTo>
                <a:cubicBezTo>
                  <a:pt x="110015" y="346920"/>
                  <a:pt x="92525" y="304807"/>
                  <a:pt x="92525" y="260079"/>
                </a:cubicBezTo>
                <a:cubicBezTo>
                  <a:pt x="92525" y="215258"/>
                  <a:pt x="110015" y="173144"/>
                  <a:pt x="141722" y="141489"/>
                </a:cubicBezTo>
                <a:cubicBezTo>
                  <a:pt x="173430" y="109834"/>
                  <a:pt x="215612" y="92466"/>
                  <a:pt x="260414" y="92466"/>
                </a:cubicBezTo>
                <a:close/>
                <a:moveTo>
                  <a:pt x="260400" y="0"/>
                </a:moveTo>
                <a:cubicBezTo>
                  <a:pt x="327125" y="0"/>
                  <a:pt x="393850" y="25379"/>
                  <a:pt x="444630" y="76135"/>
                </a:cubicBezTo>
                <a:cubicBezTo>
                  <a:pt x="546190" y="177554"/>
                  <a:pt x="546190" y="342570"/>
                  <a:pt x="444630" y="443989"/>
                </a:cubicBezTo>
                <a:cubicBezTo>
                  <a:pt x="440702" y="448005"/>
                  <a:pt x="435465" y="449966"/>
                  <a:pt x="430228" y="449966"/>
                </a:cubicBezTo>
                <a:cubicBezTo>
                  <a:pt x="425085" y="449966"/>
                  <a:pt x="419848" y="448005"/>
                  <a:pt x="415827" y="443989"/>
                </a:cubicBezTo>
                <a:cubicBezTo>
                  <a:pt x="407878" y="436051"/>
                  <a:pt x="407878" y="423257"/>
                  <a:pt x="415827" y="415319"/>
                </a:cubicBezTo>
                <a:cubicBezTo>
                  <a:pt x="501582" y="329682"/>
                  <a:pt x="501582" y="190441"/>
                  <a:pt x="415827" y="104805"/>
                </a:cubicBezTo>
                <a:cubicBezTo>
                  <a:pt x="330164" y="19261"/>
                  <a:pt x="190636" y="19261"/>
                  <a:pt x="104973" y="104805"/>
                </a:cubicBezTo>
                <a:cubicBezTo>
                  <a:pt x="19218" y="190441"/>
                  <a:pt x="19218" y="329682"/>
                  <a:pt x="104973" y="415319"/>
                </a:cubicBezTo>
                <a:cubicBezTo>
                  <a:pt x="112922" y="423257"/>
                  <a:pt x="112922" y="436051"/>
                  <a:pt x="104973" y="443989"/>
                </a:cubicBezTo>
                <a:cubicBezTo>
                  <a:pt x="97024" y="451927"/>
                  <a:pt x="84119" y="451927"/>
                  <a:pt x="76170" y="443989"/>
                </a:cubicBezTo>
                <a:cubicBezTo>
                  <a:pt x="-25390" y="342570"/>
                  <a:pt x="-25390" y="177554"/>
                  <a:pt x="76170" y="76135"/>
                </a:cubicBezTo>
                <a:cubicBezTo>
                  <a:pt x="126950" y="25379"/>
                  <a:pt x="193675" y="0"/>
                  <a:pt x="260400" y="0"/>
                </a:cubicBezTo>
                <a:close/>
              </a:path>
            </a:pathLst>
          </a:custGeom>
          <a:solidFill>
            <a:schemeClr val="bg1"/>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cxnSp>
        <p:nvCxnSpPr>
          <p:cNvPr id="21" name="直接连接符 20"/>
          <p:cNvCxnSpPr/>
          <p:nvPr/>
        </p:nvCxnSpPr>
        <p:spPr>
          <a:xfrm>
            <a:off x="2360295" y="2289175"/>
            <a:ext cx="6264000" cy="0"/>
          </a:xfrm>
          <a:prstGeom prst="line">
            <a:avLst/>
          </a:prstGeom>
          <a:ln w="317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2360295" y="3140710"/>
            <a:ext cx="6264000" cy="0"/>
          </a:xfrm>
          <a:prstGeom prst="line">
            <a:avLst/>
          </a:prstGeom>
          <a:ln w="317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329815" y="2453640"/>
            <a:ext cx="6200140" cy="583565"/>
          </a:xfrm>
          <a:prstGeom prst="rect">
            <a:avLst/>
          </a:prstGeom>
          <a:noFill/>
        </p:spPr>
        <p:txBody>
          <a:bodyPr wrap="square" rtlCol="0" anchor="t">
            <a:spAutoFit/>
          </a:bodyPr>
          <a:lstStyle/>
          <a:p>
            <a:pPr algn="l"/>
            <a:r>
              <a:rPr lang="zh-CN" altLang="en-US" dirty="0">
                <a:sym typeface="+mn-ea"/>
              </a:rPr>
              <a:t>放射防护的最优化</a:t>
            </a:r>
            <a:endParaRPr lang="zh-CN" altLang="en-US" dirty="0">
              <a:sym typeface="+mn-ea"/>
            </a:endParaRPr>
          </a:p>
          <a:p>
            <a:pPr algn="l"/>
            <a:r>
              <a:rPr lang="en-US" altLang="zh-CN" sz="1400" b="1" dirty="0">
                <a:sym typeface="+mn-ea"/>
              </a:rPr>
              <a:t>·</a:t>
            </a:r>
            <a:r>
              <a:rPr lang="zh-CN" altLang="en-US" sz="1400" dirty="0">
                <a:sym typeface="+mn-ea"/>
              </a:rPr>
              <a:t>放射性和照射量达到尽可能低的水平，避免一些不必要的照射</a:t>
            </a:r>
            <a:endParaRPr lang="zh-CN" altLang="en-US" sz="1400" dirty="0">
              <a:sym typeface="+mn-ea"/>
            </a:endParaRPr>
          </a:p>
        </p:txBody>
      </p:sp>
      <p:sp>
        <p:nvSpPr>
          <p:cNvPr id="5" name="矩形 4"/>
          <p:cNvSpPr/>
          <p:nvPr/>
        </p:nvSpPr>
        <p:spPr>
          <a:xfrm>
            <a:off x="240030" y="1461135"/>
            <a:ext cx="956945" cy="2898000"/>
          </a:xfrm>
          <a:prstGeom prst="rect">
            <a:avLst/>
          </a:prstGeom>
          <a:solidFill>
            <a:srgbClr val="287F6F">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441325" y="1751330"/>
            <a:ext cx="490220" cy="2656840"/>
          </a:xfrm>
          <a:prstGeom prst="rect">
            <a:avLst/>
          </a:prstGeom>
          <a:noFill/>
        </p:spPr>
        <p:txBody>
          <a:bodyPr vert="eaVert" wrap="square" rtlCol="0">
            <a:spAutoFit/>
          </a:bodyPr>
          <a:lstStyle/>
          <a:p>
            <a:r>
              <a:rPr lang="zh-CN" altLang="en-US" sz="2000" b="1" spc="200">
                <a:solidFill>
                  <a:schemeClr val="bg1"/>
                </a:solidFill>
                <a:uFillTx/>
                <a:sym typeface="+mn-ea"/>
              </a:rPr>
              <a:t>放射防护的三原则</a:t>
            </a:r>
            <a:endParaRPr lang="zh-CN" altLang="en-US" sz="2000" b="1" spc="200">
              <a:solidFill>
                <a:schemeClr val="bg1"/>
              </a:solidFill>
              <a:uFillTx/>
              <a:sym typeface="+mn-ea"/>
            </a:endParaRPr>
          </a:p>
        </p:txBody>
      </p:sp>
      <p:grpSp>
        <p:nvGrpSpPr>
          <p:cNvPr id="24" name="组合 23"/>
          <p:cNvGrpSpPr/>
          <p:nvPr/>
        </p:nvGrpSpPr>
        <p:grpSpPr>
          <a:xfrm>
            <a:off x="3534093" y="385445"/>
            <a:ext cx="2106930" cy="398780"/>
            <a:chOff x="4010" y="607"/>
            <a:chExt cx="3318" cy="628"/>
          </a:xfrm>
        </p:grpSpPr>
        <p:grpSp>
          <p:nvGrpSpPr>
            <p:cNvPr id="25" name="组合 24"/>
            <p:cNvGrpSpPr/>
            <p:nvPr/>
          </p:nvGrpSpPr>
          <p:grpSpPr>
            <a:xfrm>
              <a:off x="4010" y="657"/>
              <a:ext cx="3318" cy="511"/>
              <a:chOff x="4053" y="657"/>
              <a:chExt cx="3318" cy="511"/>
            </a:xfrm>
          </p:grpSpPr>
          <p:sp>
            <p:nvSpPr>
              <p:cNvPr id="26" name="矩形 25"/>
              <p:cNvSpPr/>
              <p:nvPr/>
            </p:nvSpPr>
            <p:spPr>
              <a:xfrm>
                <a:off x="4053" y="658"/>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7" name="矩形 26"/>
              <p:cNvSpPr/>
              <p:nvPr/>
            </p:nvSpPr>
            <p:spPr>
              <a:xfrm>
                <a:off x="7314" y="657"/>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28" name="文本框 27"/>
            <p:cNvSpPr txBox="1"/>
            <p:nvPr/>
          </p:nvSpPr>
          <p:spPr>
            <a:xfrm>
              <a:off x="4136" y="607"/>
              <a:ext cx="3088" cy="628"/>
            </a:xfrm>
            <a:prstGeom prst="rect">
              <a:avLst/>
            </a:prstGeom>
            <a:noFill/>
          </p:spPr>
          <p:txBody>
            <a:bodyPr wrap="none" rtlCol="0" anchor="t">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电离辐射的防护</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34093" y="385445"/>
            <a:ext cx="2106930" cy="398780"/>
            <a:chOff x="4010" y="607"/>
            <a:chExt cx="3318" cy="628"/>
          </a:xfrm>
        </p:grpSpPr>
        <p:grpSp>
          <p:nvGrpSpPr>
            <p:cNvPr id="9" name="组合 8"/>
            <p:cNvGrpSpPr/>
            <p:nvPr/>
          </p:nvGrpSpPr>
          <p:grpSpPr>
            <a:xfrm>
              <a:off x="4010" y="657"/>
              <a:ext cx="3318" cy="511"/>
              <a:chOff x="4053" y="657"/>
              <a:chExt cx="3318" cy="511"/>
            </a:xfrm>
          </p:grpSpPr>
          <p:sp>
            <p:nvSpPr>
              <p:cNvPr id="10" name="矩形 9"/>
              <p:cNvSpPr/>
              <p:nvPr/>
            </p:nvSpPr>
            <p:spPr>
              <a:xfrm>
                <a:off x="4053" y="658"/>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矩形 10"/>
              <p:cNvSpPr/>
              <p:nvPr/>
            </p:nvSpPr>
            <p:spPr>
              <a:xfrm>
                <a:off x="7314" y="657"/>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12" name="文本框 11"/>
            <p:cNvSpPr txBox="1"/>
            <p:nvPr/>
          </p:nvSpPr>
          <p:spPr>
            <a:xfrm>
              <a:off x="4136" y="607"/>
              <a:ext cx="3088" cy="628"/>
            </a:xfrm>
            <a:prstGeom prst="rect">
              <a:avLst/>
            </a:prstGeom>
            <a:noFill/>
          </p:spPr>
          <p:txBody>
            <a:bodyPr wrap="none" rtlCol="0" anchor="t">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电离辐射的防护</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8" name="文本框 7"/>
          <p:cNvSpPr txBox="1"/>
          <p:nvPr/>
        </p:nvSpPr>
        <p:spPr>
          <a:xfrm>
            <a:off x="3446145" y="1283970"/>
            <a:ext cx="2372995" cy="398780"/>
          </a:xfrm>
          <a:prstGeom prst="rect">
            <a:avLst/>
          </a:prstGeom>
          <a:noFill/>
        </p:spPr>
        <p:txBody>
          <a:bodyPr wrap="square" rtlCol="0" anchor="t">
            <a:spAutoFit/>
          </a:bodyPr>
          <a:lstStyle/>
          <a:p>
            <a:pPr marL="0" marR="0" lvl="2" indent="0" algn="l" defTabSz="914400" rtl="0" eaLnBrk="1" fontAlgn="base" latinLnBrk="0" hangingPunct="0">
              <a:lnSpc>
                <a:spcPct val="100000"/>
              </a:lnSpc>
              <a:spcBef>
                <a:spcPct val="20000"/>
              </a:spcBef>
              <a:spcAft>
                <a:spcPct val="0"/>
              </a:spcAft>
              <a:buClrTx/>
              <a:buSzPct val="110000"/>
              <a:buNone/>
              <a:defRPr/>
            </a:pPr>
            <a:r>
              <a:rPr lang="zh-CN" altLang="en-US" sz="2000" b="1" noProof="0" dirty="0" smtClean="0">
                <a:ln>
                  <a:noFill/>
                </a:ln>
                <a:solidFill>
                  <a:srgbClr val="07655B"/>
                </a:solidFill>
                <a:effectLst/>
                <a:uLnTx/>
                <a:uFillTx/>
                <a:latin typeface="微软雅黑" panose="020B0503020204020204" pitchFamily="34" charset="-122"/>
                <a:ea typeface="微软雅黑" panose="020B0503020204020204" pitchFamily="34" charset="-122"/>
                <a:sym typeface="+mn-ea"/>
              </a:rPr>
              <a:t>实验操作注意事项</a:t>
            </a:r>
            <a:endParaRPr lang="zh-CN" altLang="en-US" sz="2000" b="1" noProof="0" dirty="0" smtClean="0">
              <a:ln>
                <a:noFill/>
              </a:ln>
              <a:solidFill>
                <a:srgbClr val="07655B"/>
              </a:solidFill>
              <a:effectLst/>
              <a:uLnTx/>
              <a:uFillTx/>
              <a:latin typeface="微软雅黑" panose="020B0503020204020204" pitchFamily="34" charset="-122"/>
              <a:ea typeface="微软雅黑" panose="020B0503020204020204" pitchFamily="34" charset="-122"/>
              <a:sym typeface="+mn-ea"/>
            </a:endParaRPr>
          </a:p>
        </p:txBody>
      </p:sp>
      <p:grpSp>
        <p:nvGrpSpPr>
          <p:cNvPr id="136" name="组合 135"/>
          <p:cNvGrpSpPr/>
          <p:nvPr/>
        </p:nvGrpSpPr>
        <p:grpSpPr>
          <a:xfrm>
            <a:off x="1064260" y="1753870"/>
            <a:ext cx="2445385" cy="2408555"/>
            <a:chOff x="1676" y="2087"/>
            <a:chExt cx="3851" cy="3793"/>
          </a:xfrm>
        </p:grpSpPr>
        <p:sp>
          <p:nvSpPr>
            <p:cNvPr id="25" name="文本框 24"/>
            <p:cNvSpPr txBox="1"/>
            <p:nvPr/>
          </p:nvSpPr>
          <p:spPr>
            <a:xfrm>
              <a:off x="2327" y="2087"/>
              <a:ext cx="3161" cy="1016"/>
            </a:xfrm>
            <a:prstGeom prst="rect">
              <a:avLst/>
            </a:prstGeom>
            <a:noFill/>
          </p:spPr>
          <p:txBody>
            <a:bodyPr wrap="square" rtlCol="0" anchor="t">
              <a:spAutoFit/>
            </a:bodyPr>
            <a:lstStyle/>
            <a:p>
              <a:pPr algn="just"/>
              <a:r>
                <a:rPr lang="zh-CN" altLang="en-US" noProof="0" dirty="0" smtClean="0">
                  <a:ln>
                    <a:noFill/>
                  </a:ln>
                  <a:effectLst/>
                  <a:uLnTx/>
                  <a:uFillTx/>
                  <a:latin typeface="微软雅黑" panose="020B0503020204020204" pitchFamily="34" charset="-122"/>
                  <a:ea typeface="微软雅黑" panose="020B0503020204020204" pitchFamily="34" charset="-122"/>
                  <a:sym typeface="+mn-ea"/>
                </a:rPr>
                <a:t>尽量减少放射性核素的使用量</a:t>
              </a:r>
              <a:endParaRPr lang="zh-CN" altLang="en-US"/>
            </a:p>
          </p:txBody>
        </p:sp>
        <p:sp>
          <p:nvSpPr>
            <p:cNvPr id="26" name="文本框 25"/>
            <p:cNvSpPr txBox="1"/>
            <p:nvPr/>
          </p:nvSpPr>
          <p:spPr>
            <a:xfrm>
              <a:off x="2327" y="3395"/>
              <a:ext cx="3200" cy="1016"/>
            </a:xfrm>
            <a:prstGeom prst="rect">
              <a:avLst/>
            </a:prstGeom>
            <a:noFill/>
          </p:spPr>
          <p:txBody>
            <a:bodyPr wrap="square" rtlCol="0" anchor="t">
              <a:spAutoFit/>
            </a:bodyPr>
            <a:lstStyle/>
            <a:p>
              <a:pPr algn="just"/>
              <a:r>
                <a:rPr lang="zh-CN" altLang="en-US" noProof="0" dirty="0" smtClean="0">
                  <a:ln>
                    <a:noFill/>
                  </a:ln>
                  <a:effectLst/>
                  <a:uLnTx/>
                  <a:uFillTx/>
                  <a:latin typeface="微软雅黑" panose="020B0503020204020204" pitchFamily="34" charset="-122"/>
                  <a:ea typeface="微软雅黑" panose="020B0503020204020204" pitchFamily="34" charset="-122"/>
                  <a:sym typeface="+mn-ea"/>
                </a:rPr>
                <a:t>尽可能选用放射性毒性低的核素替代</a:t>
              </a:r>
              <a:endParaRPr lang="zh-CN" altLang="en-US"/>
            </a:p>
          </p:txBody>
        </p:sp>
        <p:sp>
          <p:nvSpPr>
            <p:cNvPr id="27" name="文本框 26"/>
            <p:cNvSpPr txBox="1"/>
            <p:nvPr/>
          </p:nvSpPr>
          <p:spPr>
            <a:xfrm>
              <a:off x="2327" y="4864"/>
              <a:ext cx="3176" cy="1016"/>
            </a:xfrm>
            <a:prstGeom prst="rect">
              <a:avLst/>
            </a:prstGeom>
            <a:noFill/>
          </p:spPr>
          <p:txBody>
            <a:bodyPr wrap="square" rtlCol="0" anchor="t">
              <a:spAutoFit/>
            </a:bodyPr>
            <a:lstStyle/>
            <a:p>
              <a:pPr algn="just"/>
              <a:r>
                <a:rPr lang="zh-CN" altLang="en-US" noProof="0" dirty="0" smtClean="0">
                  <a:ln>
                    <a:noFill/>
                  </a:ln>
                  <a:effectLst/>
                  <a:uLnTx/>
                  <a:uFillTx/>
                  <a:latin typeface="微软雅黑" panose="020B0503020204020204" pitchFamily="34" charset="-122"/>
                  <a:ea typeface="微软雅黑" panose="020B0503020204020204" pitchFamily="34" charset="-122"/>
                  <a:sym typeface="+mn-ea"/>
                </a:rPr>
                <a:t>设法用密闭型操作代替开放型操作</a:t>
              </a:r>
              <a:endParaRPr lang="zh-CN" altLang="en-US"/>
            </a:p>
          </p:txBody>
        </p:sp>
        <p:sp>
          <p:nvSpPr>
            <p:cNvPr id="94" name="ïs1ïḑe"/>
            <p:cNvSpPr/>
            <p:nvPr/>
          </p:nvSpPr>
          <p:spPr>
            <a:xfrm>
              <a:off x="1676" y="2087"/>
              <a:ext cx="570" cy="570"/>
            </a:xfrm>
            <a:prstGeom prst="roundRect">
              <a:avLst>
                <a:gd name="adj" fmla="val 19697"/>
              </a:avLst>
            </a:prstGeom>
            <a:noFill/>
            <a:ln w="22225">
              <a:solidFill>
                <a:srgbClr val="258C8B"/>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p>
              <a:pPr algn="ctr" defTabSz="914400"/>
              <a:r>
                <a:rPr lang="en-US" altLang="zh-CN" sz="2000" b="1" dirty="0">
                  <a:solidFill>
                    <a:srgbClr val="7AC0C4"/>
                  </a:solidFill>
                </a:rPr>
                <a:t>1</a:t>
              </a:r>
              <a:endParaRPr lang="en-US" altLang="zh-CN" sz="2000" b="1" dirty="0">
                <a:solidFill>
                  <a:srgbClr val="7AC0C4"/>
                </a:solidFill>
              </a:endParaRPr>
            </a:p>
          </p:txBody>
        </p:sp>
        <p:sp>
          <p:nvSpPr>
            <p:cNvPr id="95" name="ïSľîďe"/>
            <p:cNvSpPr/>
            <p:nvPr/>
          </p:nvSpPr>
          <p:spPr>
            <a:xfrm>
              <a:off x="1676" y="3539"/>
              <a:ext cx="570" cy="570"/>
            </a:xfrm>
            <a:prstGeom prst="roundRect">
              <a:avLst>
                <a:gd name="adj" fmla="val 19697"/>
              </a:avLst>
            </a:prstGeom>
            <a:noFill/>
            <a:ln w="22225">
              <a:solidFill>
                <a:srgbClr val="258C8B"/>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p>
              <a:pPr algn="ctr" defTabSz="914400"/>
              <a:r>
                <a:rPr lang="en-US" altLang="zh-CN" sz="2000" b="1" dirty="0">
                  <a:solidFill>
                    <a:srgbClr val="7AC0C4"/>
                  </a:solidFill>
                </a:rPr>
                <a:t>2</a:t>
              </a:r>
              <a:endParaRPr lang="en-US" altLang="zh-CN" sz="2000" b="1" dirty="0">
                <a:solidFill>
                  <a:srgbClr val="7AC0C4"/>
                </a:solidFill>
              </a:endParaRPr>
            </a:p>
          </p:txBody>
        </p:sp>
        <p:sp>
          <p:nvSpPr>
            <p:cNvPr id="96" name="î$1ïḓê"/>
            <p:cNvSpPr/>
            <p:nvPr/>
          </p:nvSpPr>
          <p:spPr>
            <a:xfrm>
              <a:off x="1676" y="4991"/>
              <a:ext cx="570" cy="570"/>
            </a:xfrm>
            <a:prstGeom prst="roundRect">
              <a:avLst>
                <a:gd name="adj" fmla="val 19697"/>
              </a:avLst>
            </a:prstGeom>
            <a:noFill/>
            <a:ln w="22225">
              <a:solidFill>
                <a:srgbClr val="258C8B"/>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p>
              <a:pPr algn="ctr" defTabSz="914400"/>
              <a:r>
                <a:rPr lang="en-US" altLang="zh-CN" sz="2000" b="1" dirty="0">
                  <a:solidFill>
                    <a:srgbClr val="7AC0C4"/>
                  </a:solidFill>
                </a:rPr>
                <a:t>3</a:t>
              </a:r>
              <a:endParaRPr lang="en-US" altLang="zh-CN" sz="2000" b="1" dirty="0">
                <a:solidFill>
                  <a:srgbClr val="7AC0C4"/>
                </a:solidFill>
              </a:endParaRPr>
            </a:p>
          </p:txBody>
        </p:sp>
        <p:cxnSp>
          <p:nvCxnSpPr>
            <p:cNvPr id="97" name="直接连接符 96"/>
            <p:cNvCxnSpPr/>
            <p:nvPr/>
          </p:nvCxnSpPr>
          <p:spPr>
            <a:xfrm>
              <a:off x="2366" y="3190"/>
              <a:ext cx="2621"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2366" y="4642"/>
              <a:ext cx="2621"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grpSp>
        <p:nvGrpSpPr>
          <p:cNvPr id="137" name="组合 136"/>
          <p:cNvGrpSpPr/>
          <p:nvPr/>
        </p:nvGrpSpPr>
        <p:grpSpPr>
          <a:xfrm>
            <a:off x="5818505" y="1753870"/>
            <a:ext cx="2420620" cy="2425065"/>
            <a:chOff x="9163" y="2087"/>
            <a:chExt cx="3812" cy="3819"/>
          </a:xfrm>
        </p:grpSpPr>
        <p:sp>
          <p:nvSpPr>
            <p:cNvPr id="28" name="文本框 27"/>
            <p:cNvSpPr txBox="1"/>
            <p:nvPr/>
          </p:nvSpPr>
          <p:spPr>
            <a:xfrm>
              <a:off x="10047" y="2087"/>
              <a:ext cx="2928" cy="1016"/>
            </a:xfrm>
            <a:prstGeom prst="rect">
              <a:avLst/>
            </a:prstGeom>
            <a:noFill/>
          </p:spPr>
          <p:txBody>
            <a:bodyPr wrap="square" rtlCol="0" anchor="t">
              <a:spAutoFit/>
            </a:bodyPr>
            <a:lstStyle/>
            <a:p>
              <a:pPr algn="l"/>
              <a:r>
                <a:rPr lang="zh-CN" altLang="en-US" noProof="0" dirty="0" smtClean="0">
                  <a:ln>
                    <a:noFill/>
                  </a:ln>
                  <a:effectLst/>
                  <a:uLnTx/>
                  <a:uFillTx/>
                  <a:latin typeface="微软雅黑" panose="020B0503020204020204" pitchFamily="34" charset="-122"/>
                  <a:ea typeface="微软雅黑" panose="020B0503020204020204" pitchFamily="34" charset="-122"/>
                  <a:sym typeface="+mn-ea"/>
                </a:rPr>
                <a:t>使用有效的防护措施</a:t>
              </a:r>
              <a:endParaRPr lang="zh-CN" altLang="en-US"/>
            </a:p>
          </p:txBody>
        </p:sp>
        <p:sp>
          <p:nvSpPr>
            <p:cNvPr id="29" name="文本框 28"/>
            <p:cNvSpPr txBox="1"/>
            <p:nvPr/>
          </p:nvSpPr>
          <p:spPr>
            <a:xfrm>
              <a:off x="10047" y="3469"/>
              <a:ext cx="2927" cy="1016"/>
            </a:xfrm>
            <a:prstGeom prst="rect">
              <a:avLst/>
            </a:prstGeom>
            <a:noFill/>
          </p:spPr>
          <p:txBody>
            <a:bodyPr wrap="square" rtlCol="0" anchor="t">
              <a:spAutoFit/>
            </a:bodyPr>
            <a:lstStyle/>
            <a:p>
              <a:r>
                <a:rPr lang="zh-CN" altLang="en-US" noProof="0" dirty="0" smtClean="0">
                  <a:ln>
                    <a:noFill/>
                  </a:ln>
                  <a:effectLst/>
                  <a:uLnTx/>
                  <a:uFillTx/>
                  <a:latin typeface="微软雅黑" panose="020B0503020204020204" pitchFamily="34" charset="-122"/>
                  <a:ea typeface="微软雅黑" panose="020B0503020204020204" pitchFamily="34" charset="-122"/>
                  <a:sym typeface="+mn-ea"/>
                </a:rPr>
                <a:t>正确收集和处理放射性废弃物</a:t>
              </a:r>
              <a:endParaRPr lang="zh-CN" altLang="en-US"/>
            </a:p>
          </p:txBody>
        </p:sp>
        <p:sp>
          <p:nvSpPr>
            <p:cNvPr id="30" name="文本框 29"/>
            <p:cNvSpPr txBox="1"/>
            <p:nvPr/>
          </p:nvSpPr>
          <p:spPr>
            <a:xfrm>
              <a:off x="10048" y="4890"/>
              <a:ext cx="2926" cy="1016"/>
            </a:xfrm>
            <a:prstGeom prst="rect">
              <a:avLst/>
            </a:prstGeom>
            <a:noFill/>
          </p:spPr>
          <p:txBody>
            <a:bodyPr wrap="square" rtlCol="0" anchor="t">
              <a:spAutoFit/>
            </a:bodyPr>
            <a:lstStyle/>
            <a:p>
              <a:pPr marL="0" marR="0" lvl="3" indent="0" algn="l" defTabSz="914400" rtl="0" latinLnBrk="0">
                <a:lnSpc>
                  <a:spcPct val="100000"/>
                </a:lnSpc>
                <a:spcBef>
                  <a:spcPts val="0"/>
                </a:spcBef>
                <a:spcAft>
                  <a:spcPts val="1000"/>
                </a:spcAft>
                <a:buClrTx/>
                <a:buSzPct val="110000"/>
                <a:buNone/>
                <a:defRPr/>
              </a:pPr>
              <a:r>
                <a:rPr lang="zh-CN" altLang="en-US" noProof="0" dirty="0" smtClean="0">
                  <a:ln>
                    <a:noFill/>
                  </a:ln>
                  <a:effectLst/>
                  <a:uLnTx/>
                  <a:uFillTx/>
                  <a:latin typeface="微软雅黑" panose="020B0503020204020204" pitchFamily="34" charset="-122"/>
                  <a:ea typeface="微软雅黑" panose="020B0503020204020204" pitchFamily="34" charset="-122"/>
                  <a:sym typeface="+mn-ea"/>
                </a:rPr>
                <a:t>加强安全管理，防止事故的发生</a:t>
              </a:r>
              <a:endParaRPr lang="zh-CN" altLang="en-US"/>
            </a:p>
          </p:txBody>
        </p:sp>
        <p:sp>
          <p:nvSpPr>
            <p:cNvPr id="99" name="íś1iḓê"/>
            <p:cNvSpPr/>
            <p:nvPr/>
          </p:nvSpPr>
          <p:spPr>
            <a:xfrm>
              <a:off x="9163" y="2087"/>
              <a:ext cx="570" cy="570"/>
            </a:xfrm>
            <a:prstGeom prst="roundRect">
              <a:avLst>
                <a:gd name="adj" fmla="val 19697"/>
              </a:avLst>
            </a:prstGeom>
            <a:noFill/>
            <a:ln w="22225">
              <a:solidFill>
                <a:srgbClr val="287F6F"/>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p>
              <a:pPr algn="ctr" defTabSz="914400"/>
              <a:r>
                <a:rPr lang="en-US" altLang="zh-CN" sz="2000" b="1" dirty="0">
                  <a:solidFill>
                    <a:srgbClr val="07655B"/>
                  </a:solidFill>
                </a:rPr>
                <a:t>4</a:t>
              </a:r>
              <a:endParaRPr lang="en-US" altLang="zh-CN" sz="2000" b="1" dirty="0">
                <a:solidFill>
                  <a:srgbClr val="07655B"/>
                </a:solidFill>
              </a:endParaRPr>
            </a:p>
          </p:txBody>
        </p:sp>
        <p:sp>
          <p:nvSpPr>
            <p:cNvPr id="100" name="ïSlîďè"/>
            <p:cNvSpPr/>
            <p:nvPr/>
          </p:nvSpPr>
          <p:spPr>
            <a:xfrm>
              <a:off x="9163" y="3539"/>
              <a:ext cx="570" cy="570"/>
            </a:xfrm>
            <a:prstGeom prst="roundRect">
              <a:avLst>
                <a:gd name="adj" fmla="val 19697"/>
              </a:avLst>
            </a:prstGeom>
            <a:noFill/>
            <a:ln w="22225">
              <a:solidFill>
                <a:srgbClr val="287F6F"/>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p>
              <a:pPr algn="ctr" defTabSz="914400"/>
              <a:r>
                <a:rPr lang="en-US" altLang="zh-CN" sz="2000" b="1" dirty="0">
                  <a:solidFill>
                    <a:srgbClr val="07655B"/>
                  </a:solidFill>
                </a:rPr>
                <a:t>5</a:t>
              </a:r>
              <a:endParaRPr lang="en-US" altLang="zh-CN" sz="2000" b="1" dirty="0">
                <a:solidFill>
                  <a:srgbClr val="07655B"/>
                </a:solidFill>
              </a:endParaRPr>
            </a:p>
          </p:txBody>
        </p:sp>
        <p:sp>
          <p:nvSpPr>
            <p:cNvPr id="101" name="îṣľiďé"/>
            <p:cNvSpPr/>
            <p:nvPr/>
          </p:nvSpPr>
          <p:spPr>
            <a:xfrm>
              <a:off x="9163" y="4991"/>
              <a:ext cx="570" cy="570"/>
            </a:xfrm>
            <a:prstGeom prst="roundRect">
              <a:avLst>
                <a:gd name="adj" fmla="val 19697"/>
              </a:avLst>
            </a:prstGeom>
            <a:noFill/>
            <a:ln w="22225">
              <a:solidFill>
                <a:srgbClr val="287F6F"/>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p>
              <a:pPr algn="ctr" defTabSz="914400"/>
              <a:r>
                <a:rPr lang="en-US" altLang="zh-CN" sz="2000" b="1" dirty="0">
                  <a:solidFill>
                    <a:srgbClr val="07655B"/>
                  </a:solidFill>
                </a:rPr>
                <a:t>6</a:t>
              </a:r>
              <a:endParaRPr lang="en-US" altLang="zh-CN" sz="2000" b="1" dirty="0">
                <a:solidFill>
                  <a:srgbClr val="07655B"/>
                </a:solidFill>
              </a:endParaRPr>
            </a:p>
          </p:txBody>
        </p:sp>
        <p:cxnSp>
          <p:nvCxnSpPr>
            <p:cNvPr id="102" name="直接连接符 101"/>
            <p:cNvCxnSpPr/>
            <p:nvPr/>
          </p:nvCxnSpPr>
          <p:spPr>
            <a:xfrm>
              <a:off x="9853" y="3190"/>
              <a:ext cx="2621"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9853" y="4642"/>
              <a:ext cx="2621"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grpSp>
        <p:nvGrpSpPr>
          <p:cNvPr id="104" name="9a656a26-e444-470d-86b3-aa48920c527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3582670" y="1871980"/>
            <a:ext cx="1544320" cy="3046730"/>
            <a:chOff x="4931410" y="1489224"/>
            <a:chExt cx="2329180" cy="4594712"/>
          </a:xfrm>
        </p:grpSpPr>
        <p:sp>
          <p:nvSpPr>
            <p:cNvPr id="105" name="iśľîďé"/>
            <p:cNvSpPr/>
            <p:nvPr/>
          </p:nvSpPr>
          <p:spPr bwMode="auto">
            <a:xfrm>
              <a:off x="5900078" y="4795030"/>
              <a:ext cx="763796" cy="1288906"/>
            </a:xfrm>
            <a:custGeom>
              <a:avLst/>
              <a:gdLst>
                <a:gd name="T0" fmla="*/ 232 w 463"/>
                <a:gd name="T1" fmla="*/ 785 h 785"/>
                <a:gd name="T2" fmla="*/ 0 w 463"/>
                <a:gd name="T3" fmla="*/ 553 h 785"/>
                <a:gd name="T4" fmla="*/ 165 w 463"/>
                <a:gd name="T5" fmla="*/ 332 h 785"/>
                <a:gd name="T6" fmla="*/ 165 w 463"/>
                <a:gd name="T7" fmla="*/ 70 h 785"/>
                <a:gd name="T8" fmla="*/ 155 w 463"/>
                <a:gd name="T9" fmla="*/ 70 h 785"/>
                <a:gd name="T10" fmla="*/ 155 w 463"/>
                <a:gd name="T11" fmla="*/ 0 h 785"/>
                <a:gd name="T12" fmla="*/ 309 w 463"/>
                <a:gd name="T13" fmla="*/ 0 h 785"/>
                <a:gd name="T14" fmla="*/ 309 w 463"/>
                <a:gd name="T15" fmla="*/ 70 h 785"/>
                <a:gd name="T16" fmla="*/ 298 w 463"/>
                <a:gd name="T17" fmla="*/ 70 h 785"/>
                <a:gd name="T18" fmla="*/ 298 w 463"/>
                <a:gd name="T19" fmla="*/ 332 h 785"/>
                <a:gd name="T20" fmla="*/ 463 w 463"/>
                <a:gd name="T21" fmla="*/ 553 h 785"/>
                <a:gd name="T22" fmla="*/ 232 w 463"/>
                <a:gd name="T23" fmla="*/ 785 h 785"/>
                <a:gd name="T24" fmla="*/ 186 w 463"/>
                <a:gd name="T25" fmla="*/ 39 h 785"/>
                <a:gd name="T26" fmla="*/ 196 w 463"/>
                <a:gd name="T27" fmla="*/ 39 h 785"/>
                <a:gd name="T28" fmla="*/ 196 w 463"/>
                <a:gd name="T29" fmla="*/ 356 h 785"/>
                <a:gd name="T30" fmla="*/ 185 w 463"/>
                <a:gd name="T31" fmla="*/ 359 h 785"/>
                <a:gd name="T32" fmla="*/ 31 w 463"/>
                <a:gd name="T33" fmla="*/ 553 h 785"/>
                <a:gd name="T34" fmla="*/ 232 w 463"/>
                <a:gd name="T35" fmla="*/ 754 h 785"/>
                <a:gd name="T36" fmla="*/ 432 w 463"/>
                <a:gd name="T37" fmla="*/ 553 h 785"/>
                <a:gd name="T38" fmla="*/ 279 w 463"/>
                <a:gd name="T39" fmla="*/ 359 h 785"/>
                <a:gd name="T40" fmla="*/ 267 w 463"/>
                <a:gd name="T41" fmla="*/ 356 h 785"/>
                <a:gd name="T42" fmla="*/ 267 w 463"/>
                <a:gd name="T43" fmla="*/ 39 h 785"/>
                <a:gd name="T44" fmla="*/ 278 w 463"/>
                <a:gd name="T45" fmla="*/ 39 h 785"/>
                <a:gd name="T46" fmla="*/ 278 w 463"/>
                <a:gd name="T47" fmla="*/ 31 h 785"/>
                <a:gd name="T48" fmla="*/ 186 w 463"/>
                <a:gd name="T49" fmla="*/ 31 h 785"/>
                <a:gd name="T50" fmla="*/ 186 w 463"/>
                <a:gd name="T51" fmla="*/ 39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3" h="785">
                  <a:moveTo>
                    <a:pt x="232" y="785"/>
                  </a:moveTo>
                  <a:cubicBezTo>
                    <a:pt x="104" y="785"/>
                    <a:pt x="0" y="681"/>
                    <a:pt x="0" y="553"/>
                  </a:cubicBezTo>
                  <a:cubicBezTo>
                    <a:pt x="0" y="450"/>
                    <a:pt x="68" y="361"/>
                    <a:pt x="165" y="332"/>
                  </a:cubicBezTo>
                  <a:cubicBezTo>
                    <a:pt x="165" y="70"/>
                    <a:pt x="165" y="70"/>
                    <a:pt x="165" y="70"/>
                  </a:cubicBezTo>
                  <a:cubicBezTo>
                    <a:pt x="155" y="70"/>
                    <a:pt x="155" y="70"/>
                    <a:pt x="155" y="70"/>
                  </a:cubicBezTo>
                  <a:cubicBezTo>
                    <a:pt x="155" y="0"/>
                    <a:pt x="155" y="0"/>
                    <a:pt x="155" y="0"/>
                  </a:cubicBezTo>
                  <a:cubicBezTo>
                    <a:pt x="309" y="0"/>
                    <a:pt x="309" y="0"/>
                    <a:pt x="309" y="0"/>
                  </a:cubicBezTo>
                  <a:cubicBezTo>
                    <a:pt x="309" y="70"/>
                    <a:pt x="309" y="70"/>
                    <a:pt x="309" y="70"/>
                  </a:cubicBezTo>
                  <a:cubicBezTo>
                    <a:pt x="298" y="70"/>
                    <a:pt x="298" y="70"/>
                    <a:pt x="298" y="70"/>
                  </a:cubicBezTo>
                  <a:cubicBezTo>
                    <a:pt x="298" y="332"/>
                    <a:pt x="298" y="332"/>
                    <a:pt x="298" y="332"/>
                  </a:cubicBezTo>
                  <a:cubicBezTo>
                    <a:pt x="396" y="361"/>
                    <a:pt x="463" y="450"/>
                    <a:pt x="463" y="553"/>
                  </a:cubicBezTo>
                  <a:cubicBezTo>
                    <a:pt x="463" y="681"/>
                    <a:pt x="359" y="785"/>
                    <a:pt x="232" y="785"/>
                  </a:cubicBezTo>
                  <a:close/>
                  <a:moveTo>
                    <a:pt x="186" y="39"/>
                  </a:moveTo>
                  <a:cubicBezTo>
                    <a:pt x="196" y="39"/>
                    <a:pt x="196" y="39"/>
                    <a:pt x="196" y="39"/>
                  </a:cubicBezTo>
                  <a:cubicBezTo>
                    <a:pt x="196" y="356"/>
                    <a:pt x="196" y="356"/>
                    <a:pt x="196" y="356"/>
                  </a:cubicBezTo>
                  <a:cubicBezTo>
                    <a:pt x="185" y="359"/>
                    <a:pt x="185" y="359"/>
                    <a:pt x="185" y="359"/>
                  </a:cubicBezTo>
                  <a:cubicBezTo>
                    <a:pt x="94" y="381"/>
                    <a:pt x="31" y="461"/>
                    <a:pt x="31" y="553"/>
                  </a:cubicBezTo>
                  <a:cubicBezTo>
                    <a:pt x="31" y="664"/>
                    <a:pt x="121" y="754"/>
                    <a:pt x="232" y="754"/>
                  </a:cubicBezTo>
                  <a:cubicBezTo>
                    <a:pt x="342" y="754"/>
                    <a:pt x="432" y="664"/>
                    <a:pt x="432" y="553"/>
                  </a:cubicBezTo>
                  <a:cubicBezTo>
                    <a:pt x="432" y="461"/>
                    <a:pt x="369" y="381"/>
                    <a:pt x="279" y="359"/>
                  </a:cubicBezTo>
                  <a:cubicBezTo>
                    <a:pt x="267" y="356"/>
                    <a:pt x="267" y="356"/>
                    <a:pt x="267" y="356"/>
                  </a:cubicBezTo>
                  <a:cubicBezTo>
                    <a:pt x="267" y="39"/>
                    <a:pt x="267" y="39"/>
                    <a:pt x="267" y="39"/>
                  </a:cubicBezTo>
                  <a:cubicBezTo>
                    <a:pt x="278" y="39"/>
                    <a:pt x="278" y="39"/>
                    <a:pt x="278" y="39"/>
                  </a:cubicBezTo>
                  <a:cubicBezTo>
                    <a:pt x="278" y="31"/>
                    <a:pt x="278" y="31"/>
                    <a:pt x="278" y="31"/>
                  </a:cubicBezTo>
                  <a:cubicBezTo>
                    <a:pt x="186" y="31"/>
                    <a:pt x="186" y="31"/>
                    <a:pt x="186" y="31"/>
                  </a:cubicBezTo>
                  <a:lnTo>
                    <a:pt x="186" y="39"/>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 name="îšḷíḑè"/>
            <p:cNvSpPr/>
            <p:nvPr/>
          </p:nvSpPr>
          <p:spPr bwMode="auto">
            <a:xfrm>
              <a:off x="5977651" y="5702038"/>
              <a:ext cx="608650" cy="304325"/>
            </a:xfrm>
            <a:custGeom>
              <a:avLst/>
              <a:gdLst>
                <a:gd name="T0" fmla="*/ 0 w 369"/>
                <a:gd name="T1" fmla="*/ 0 h 185"/>
                <a:gd name="T2" fmla="*/ 185 w 369"/>
                <a:gd name="T3" fmla="*/ 185 h 185"/>
                <a:gd name="T4" fmla="*/ 369 w 369"/>
                <a:gd name="T5" fmla="*/ 0 h 185"/>
                <a:gd name="T6" fmla="*/ 0 w 369"/>
                <a:gd name="T7" fmla="*/ 0 h 185"/>
              </a:gdLst>
              <a:ahLst/>
              <a:cxnLst>
                <a:cxn ang="0">
                  <a:pos x="T0" y="T1"/>
                </a:cxn>
                <a:cxn ang="0">
                  <a:pos x="T2" y="T3"/>
                </a:cxn>
                <a:cxn ang="0">
                  <a:pos x="T4" y="T5"/>
                </a:cxn>
                <a:cxn ang="0">
                  <a:pos x="T6" y="T7"/>
                </a:cxn>
              </a:cxnLst>
              <a:rect l="0" t="0" r="r" b="b"/>
              <a:pathLst>
                <a:path w="369" h="185">
                  <a:moveTo>
                    <a:pt x="0" y="0"/>
                  </a:moveTo>
                  <a:cubicBezTo>
                    <a:pt x="0" y="102"/>
                    <a:pt x="83" y="185"/>
                    <a:pt x="185" y="185"/>
                  </a:cubicBezTo>
                  <a:cubicBezTo>
                    <a:pt x="287" y="185"/>
                    <a:pt x="369" y="102"/>
                    <a:pt x="369" y="0"/>
                  </a:cubicBezTo>
                  <a:lnTo>
                    <a:pt x="0" y="0"/>
                  </a:lnTo>
                  <a:close/>
                </a:path>
              </a:pathLst>
            </a:custGeom>
            <a:solidFill>
              <a:srgbClr val="0091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 name="íślîḓe"/>
            <p:cNvSpPr/>
            <p:nvPr/>
          </p:nvSpPr>
          <p:spPr bwMode="auto">
            <a:xfrm>
              <a:off x="6240206" y="5415614"/>
              <a:ext cx="79562" cy="79562"/>
            </a:xfrm>
            <a:prstGeom prst="ellipse">
              <a:avLst/>
            </a:prstGeom>
            <a:solidFill>
              <a:srgbClr val="0091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 name="iś1îdé"/>
            <p:cNvSpPr/>
            <p:nvPr/>
          </p:nvSpPr>
          <p:spPr bwMode="auto">
            <a:xfrm>
              <a:off x="6307834" y="5495176"/>
              <a:ext cx="63650" cy="61661"/>
            </a:xfrm>
            <a:prstGeom prst="ellipse">
              <a:avLst/>
            </a:prstGeom>
            <a:solidFill>
              <a:srgbClr val="0091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 name="íśḷiḓè"/>
            <p:cNvSpPr/>
            <p:nvPr/>
          </p:nvSpPr>
          <p:spPr bwMode="auto">
            <a:xfrm>
              <a:off x="6254130" y="4890504"/>
              <a:ext cx="63650" cy="65639"/>
            </a:xfrm>
            <a:prstGeom prst="ellipse">
              <a:avLst/>
            </a:prstGeom>
            <a:solidFill>
              <a:srgbClr val="0091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0" name="íṥḷïḋe"/>
            <p:cNvSpPr/>
            <p:nvPr/>
          </p:nvSpPr>
          <p:spPr bwMode="auto">
            <a:xfrm>
              <a:off x="6281976" y="5598607"/>
              <a:ext cx="39781" cy="37792"/>
            </a:xfrm>
            <a:prstGeom prst="ellipse">
              <a:avLst/>
            </a:prstGeom>
            <a:solidFill>
              <a:srgbClr val="0091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 name="íś1ïḓè"/>
            <p:cNvSpPr/>
            <p:nvPr/>
          </p:nvSpPr>
          <p:spPr bwMode="auto">
            <a:xfrm>
              <a:off x="6256119" y="5184884"/>
              <a:ext cx="39781" cy="37792"/>
            </a:xfrm>
            <a:prstGeom prst="ellipse">
              <a:avLst/>
            </a:prstGeom>
            <a:solidFill>
              <a:srgbClr val="0091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2" name="íṩļîḋé"/>
            <p:cNvSpPr/>
            <p:nvPr/>
          </p:nvSpPr>
          <p:spPr bwMode="auto">
            <a:xfrm>
              <a:off x="6236228" y="5827348"/>
              <a:ext cx="63650" cy="636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3" name="iṡlïḑé"/>
            <p:cNvSpPr/>
            <p:nvPr/>
          </p:nvSpPr>
          <p:spPr bwMode="auto">
            <a:xfrm>
              <a:off x="6285954" y="5747786"/>
              <a:ext cx="39781" cy="3978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4" name="íṥlïḋé"/>
            <p:cNvSpPr/>
            <p:nvPr/>
          </p:nvSpPr>
          <p:spPr bwMode="auto">
            <a:xfrm>
              <a:off x="5953783" y="2941232"/>
              <a:ext cx="624562" cy="1038286"/>
            </a:xfrm>
            <a:custGeom>
              <a:avLst/>
              <a:gdLst>
                <a:gd name="T0" fmla="*/ 188 w 378"/>
                <a:gd name="T1" fmla="*/ 632 h 632"/>
                <a:gd name="T2" fmla="*/ 182 w 378"/>
                <a:gd name="T3" fmla="*/ 630 h 632"/>
                <a:gd name="T4" fmla="*/ 145 w 378"/>
                <a:gd name="T5" fmla="*/ 567 h 632"/>
                <a:gd name="T6" fmla="*/ 145 w 378"/>
                <a:gd name="T7" fmla="*/ 566 h 632"/>
                <a:gd name="T8" fmla="*/ 138 w 378"/>
                <a:gd name="T9" fmla="*/ 516 h 632"/>
                <a:gd name="T10" fmla="*/ 142 w 378"/>
                <a:gd name="T11" fmla="*/ 511 h 632"/>
                <a:gd name="T12" fmla="*/ 125 w 378"/>
                <a:gd name="T13" fmla="*/ 487 h 632"/>
                <a:gd name="T14" fmla="*/ 231 w 378"/>
                <a:gd name="T15" fmla="*/ 431 h 632"/>
                <a:gd name="T16" fmla="*/ 258 w 378"/>
                <a:gd name="T17" fmla="*/ 427 h 632"/>
                <a:gd name="T18" fmla="*/ 262 w 378"/>
                <a:gd name="T19" fmla="*/ 405 h 632"/>
                <a:gd name="T20" fmla="*/ 265 w 378"/>
                <a:gd name="T21" fmla="*/ 352 h 632"/>
                <a:gd name="T22" fmla="*/ 303 w 378"/>
                <a:gd name="T23" fmla="*/ 290 h 632"/>
                <a:gd name="T24" fmla="*/ 351 w 378"/>
                <a:gd name="T25" fmla="*/ 192 h 632"/>
                <a:gd name="T26" fmla="*/ 311 w 378"/>
                <a:gd name="T27" fmla="*/ 65 h 632"/>
                <a:gd name="T28" fmla="*/ 184 w 378"/>
                <a:gd name="T29" fmla="*/ 28 h 632"/>
                <a:gd name="T30" fmla="*/ 29 w 378"/>
                <a:gd name="T31" fmla="*/ 167 h 632"/>
                <a:gd name="T32" fmla="*/ 100 w 378"/>
                <a:gd name="T33" fmla="*/ 310 h 632"/>
                <a:gd name="T34" fmla="*/ 104 w 378"/>
                <a:gd name="T35" fmla="*/ 313 h 632"/>
                <a:gd name="T36" fmla="*/ 168 w 378"/>
                <a:gd name="T37" fmla="*/ 417 h 632"/>
                <a:gd name="T38" fmla="*/ 158 w 378"/>
                <a:gd name="T39" fmla="*/ 429 h 632"/>
                <a:gd name="T40" fmla="*/ 146 w 378"/>
                <a:gd name="T41" fmla="*/ 420 h 632"/>
                <a:gd name="T42" fmla="*/ 91 w 378"/>
                <a:gd name="T43" fmla="*/ 330 h 632"/>
                <a:gd name="T44" fmla="*/ 87 w 378"/>
                <a:gd name="T45" fmla="*/ 327 h 632"/>
                <a:gd name="T46" fmla="*/ 7 w 378"/>
                <a:gd name="T47" fmla="*/ 165 h 632"/>
                <a:gd name="T48" fmla="*/ 182 w 378"/>
                <a:gd name="T49" fmla="*/ 6 h 632"/>
                <a:gd name="T50" fmla="*/ 327 w 378"/>
                <a:gd name="T51" fmla="*/ 50 h 632"/>
                <a:gd name="T52" fmla="*/ 373 w 378"/>
                <a:gd name="T53" fmla="*/ 194 h 632"/>
                <a:gd name="T54" fmla="*/ 319 w 378"/>
                <a:gd name="T55" fmla="*/ 305 h 632"/>
                <a:gd name="T56" fmla="*/ 286 w 378"/>
                <a:gd name="T57" fmla="*/ 357 h 632"/>
                <a:gd name="T58" fmla="*/ 284 w 378"/>
                <a:gd name="T59" fmla="*/ 404 h 632"/>
                <a:gd name="T60" fmla="*/ 264 w 378"/>
                <a:gd name="T61" fmla="*/ 448 h 632"/>
                <a:gd name="T62" fmla="*/ 234 w 378"/>
                <a:gd name="T63" fmla="*/ 453 h 632"/>
                <a:gd name="T64" fmla="*/ 147 w 378"/>
                <a:gd name="T65" fmla="*/ 486 h 632"/>
                <a:gd name="T66" fmla="*/ 159 w 378"/>
                <a:gd name="T67" fmla="*/ 494 h 632"/>
                <a:gd name="T68" fmla="*/ 161 w 378"/>
                <a:gd name="T69" fmla="*/ 495 h 632"/>
                <a:gd name="T70" fmla="*/ 271 w 378"/>
                <a:gd name="T71" fmla="*/ 471 h 632"/>
                <a:gd name="T72" fmla="*/ 284 w 378"/>
                <a:gd name="T73" fmla="*/ 498 h 632"/>
                <a:gd name="T74" fmla="*/ 169 w 378"/>
                <a:gd name="T75" fmla="*/ 519 h 632"/>
                <a:gd name="T76" fmla="*/ 165 w 378"/>
                <a:gd name="T77" fmla="*/ 518 h 632"/>
                <a:gd name="T78" fmla="*/ 156 w 378"/>
                <a:gd name="T79" fmla="*/ 529 h 632"/>
                <a:gd name="T80" fmla="*/ 159 w 378"/>
                <a:gd name="T81" fmla="*/ 549 h 632"/>
                <a:gd name="T82" fmla="*/ 267 w 378"/>
                <a:gd name="T83" fmla="*/ 532 h 632"/>
                <a:gd name="T84" fmla="*/ 292 w 378"/>
                <a:gd name="T85" fmla="*/ 552 h 632"/>
                <a:gd name="T86" fmla="*/ 279 w 378"/>
                <a:gd name="T87" fmla="*/ 573 h 632"/>
                <a:gd name="T88" fmla="*/ 164 w 378"/>
                <a:gd name="T89" fmla="*/ 577 h 632"/>
                <a:gd name="T90" fmla="*/ 194 w 378"/>
                <a:gd name="T91" fmla="*/ 611 h 632"/>
                <a:gd name="T92" fmla="*/ 198 w 378"/>
                <a:gd name="T93" fmla="*/ 626 h 632"/>
                <a:gd name="T94" fmla="*/ 188 w 378"/>
                <a:gd name="T95" fmla="*/ 632 h 632"/>
                <a:gd name="T96" fmla="*/ 183 w 378"/>
                <a:gd name="T97" fmla="*/ 561 h 632"/>
                <a:gd name="T98" fmla="*/ 266 w 378"/>
                <a:gd name="T99" fmla="*/ 555 h 632"/>
                <a:gd name="T100" fmla="*/ 261 w 378"/>
                <a:gd name="T101" fmla="*/ 554 h 632"/>
                <a:gd name="T102" fmla="*/ 183 w 378"/>
                <a:gd name="T103" fmla="*/ 561 h 632"/>
                <a:gd name="T104" fmla="*/ 196 w 378"/>
                <a:gd name="T105" fmla="*/ 500 h 632"/>
                <a:gd name="T106" fmla="*/ 262 w 378"/>
                <a:gd name="T107" fmla="*/ 491 h 632"/>
                <a:gd name="T108" fmla="*/ 259 w 378"/>
                <a:gd name="T109" fmla="*/ 489 h 632"/>
                <a:gd name="T110" fmla="*/ 196 w 378"/>
                <a:gd name="T111" fmla="*/ 50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8" h="632">
                  <a:moveTo>
                    <a:pt x="188" y="632"/>
                  </a:moveTo>
                  <a:cubicBezTo>
                    <a:pt x="186" y="632"/>
                    <a:pt x="184" y="631"/>
                    <a:pt x="182" y="630"/>
                  </a:cubicBezTo>
                  <a:cubicBezTo>
                    <a:pt x="140" y="605"/>
                    <a:pt x="138" y="582"/>
                    <a:pt x="145" y="567"/>
                  </a:cubicBezTo>
                  <a:cubicBezTo>
                    <a:pt x="145" y="567"/>
                    <a:pt x="145" y="566"/>
                    <a:pt x="145" y="566"/>
                  </a:cubicBezTo>
                  <a:cubicBezTo>
                    <a:pt x="128" y="552"/>
                    <a:pt x="125" y="534"/>
                    <a:pt x="138" y="516"/>
                  </a:cubicBezTo>
                  <a:cubicBezTo>
                    <a:pt x="139" y="514"/>
                    <a:pt x="140" y="512"/>
                    <a:pt x="142" y="511"/>
                  </a:cubicBezTo>
                  <a:cubicBezTo>
                    <a:pt x="129" y="504"/>
                    <a:pt x="125" y="495"/>
                    <a:pt x="125" y="487"/>
                  </a:cubicBezTo>
                  <a:cubicBezTo>
                    <a:pt x="123" y="445"/>
                    <a:pt x="188" y="437"/>
                    <a:pt x="231" y="431"/>
                  </a:cubicBezTo>
                  <a:cubicBezTo>
                    <a:pt x="242" y="430"/>
                    <a:pt x="253" y="429"/>
                    <a:pt x="258" y="427"/>
                  </a:cubicBezTo>
                  <a:cubicBezTo>
                    <a:pt x="262" y="426"/>
                    <a:pt x="263" y="425"/>
                    <a:pt x="262" y="405"/>
                  </a:cubicBezTo>
                  <a:cubicBezTo>
                    <a:pt x="261" y="392"/>
                    <a:pt x="260" y="373"/>
                    <a:pt x="265" y="352"/>
                  </a:cubicBezTo>
                  <a:cubicBezTo>
                    <a:pt x="271" y="326"/>
                    <a:pt x="286" y="308"/>
                    <a:pt x="303" y="290"/>
                  </a:cubicBezTo>
                  <a:cubicBezTo>
                    <a:pt x="325" y="266"/>
                    <a:pt x="347" y="242"/>
                    <a:pt x="351" y="192"/>
                  </a:cubicBezTo>
                  <a:cubicBezTo>
                    <a:pt x="355" y="139"/>
                    <a:pt x="341" y="95"/>
                    <a:pt x="311" y="65"/>
                  </a:cubicBezTo>
                  <a:cubicBezTo>
                    <a:pt x="281" y="36"/>
                    <a:pt x="236" y="23"/>
                    <a:pt x="184" y="28"/>
                  </a:cubicBezTo>
                  <a:cubicBezTo>
                    <a:pt x="76" y="39"/>
                    <a:pt x="33" y="109"/>
                    <a:pt x="29" y="167"/>
                  </a:cubicBezTo>
                  <a:cubicBezTo>
                    <a:pt x="23" y="252"/>
                    <a:pt x="68" y="285"/>
                    <a:pt x="100" y="310"/>
                  </a:cubicBezTo>
                  <a:cubicBezTo>
                    <a:pt x="104" y="313"/>
                    <a:pt x="104" y="313"/>
                    <a:pt x="104" y="313"/>
                  </a:cubicBezTo>
                  <a:cubicBezTo>
                    <a:pt x="145" y="343"/>
                    <a:pt x="164" y="392"/>
                    <a:pt x="168" y="417"/>
                  </a:cubicBezTo>
                  <a:cubicBezTo>
                    <a:pt x="169" y="423"/>
                    <a:pt x="164" y="429"/>
                    <a:pt x="158" y="429"/>
                  </a:cubicBezTo>
                  <a:cubicBezTo>
                    <a:pt x="152" y="430"/>
                    <a:pt x="147" y="426"/>
                    <a:pt x="146" y="420"/>
                  </a:cubicBezTo>
                  <a:cubicBezTo>
                    <a:pt x="143" y="399"/>
                    <a:pt x="126" y="356"/>
                    <a:pt x="91" y="330"/>
                  </a:cubicBezTo>
                  <a:cubicBezTo>
                    <a:pt x="87" y="327"/>
                    <a:pt x="87" y="327"/>
                    <a:pt x="87" y="327"/>
                  </a:cubicBezTo>
                  <a:cubicBezTo>
                    <a:pt x="55" y="303"/>
                    <a:pt x="0" y="263"/>
                    <a:pt x="7" y="165"/>
                  </a:cubicBezTo>
                  <a:cubicBezTo>
                    <a:pt x="12" y="99"/>
                    <a:pt x="60" y="18"/>
                    <a:pt x="182" y="6"/>
                  </a:cubicBezTo>
                  <a:cubicBezTo>
                    <a:pt x="241" y="0"/>
                    <a:pt x="292" y="16"/>
                    <a:pt x="327" y="50"/>
                  </a:cubicBezTo>
                  <a:cubicBezTo>
                    <a:pt x="362" y="84"/>
                    <a:pt x="378" y="134"/>
                    <a:pt x="373" y="194"/>
                  </a:cubicBezTo>
                  <a:cubicBezTo>
                    <a:pt x="368" y="251"/>
                    <a:pt x="342" y="280"/>
                    <a:pt x="319" y="305"/>
                  </a:cubicBezTo>
                  <a:cubicBezTo>
                    <a:pt x="304" y="322"/>
                    <a:pt x="291" y="336"/>
                    <a:pt x="286" y="357"/>
                  </a:cubicBezTo>
                  <a:cubicBezTo>
                    <a:pt x="282" y="375"/>
                    <a:pt x="283" y="391"/>
                    <a:pt x="284" y="404"/>
                  </a:cubicBezTo>
                  <a:cubicBezTo>
                    <a:pt x="285" y="422"/>
                    <a:pt x="286" y="442"/>
                    <a:pt x="264" y="448"/>
                  </a:cubicBezTo>
                  <a:cubicBezTo>
                    <a:pt x="258" y="450"/>
                    <a:pt x="247" y="452"/>
                    <a:pt x="234" y="453"/>
                  </a:cubicBezTo>
                  <a:cubicBezTo>
                    <a:pt x="203" y="457"/>
                    <a:pt x="146" y="464"/>
                    <a:pt x="147" y="486"/>
                  </a:cubicBezTo>
                  <a:cubicBezTo>
                    <a:pt x="147" y="488"/>
                    <a:pt x="150" y="491"/>
                    <a:pt x="159" y="494"/>
                  </a:cubicBezTo>
                  <a:cubicBezTo>
                    <a:pt x="160" y="494"/>
                    <a:pt x="160" y="494"/>
                    <a:pt x="161" y="495"/>
                  </a:cubicBezTo>
                  <a:cubicBezTo>
                    <a:pt x="194" y="471"/>
                    <a:pt x="248" y="456"/>
                    <a:pt x="271" y="471"/>
                  </a:cubicBezTo>
                  <a:cubicBezTo>
                    <a:pt x="288" y="481"/>
                    <a:pt x="286" y="492"/>
                    <a:pt x="284" y="498"/>
                  </a:cubicBezTo>
                  <a:cubicBezTo>
                    <a:pt x="274" y="523"/>
                    <a:pt x="203" y="525"/>
                    <a:pt x="169" y="519"/>
                  </a:cubicBezTo>
                  <a:cubicBezTo>
                    <a:pt x="168" y="519"/>
                    <a:pt x="167" y="519"/>
                    <a:pt x="165" y="518"/>
                  </a:cubicBezTo>
                  <a:cubicBezTo>
                    <a:pt x="161" y="522"/>
                    <a:pt x="158" y="525"/>
                    <a:pt x="156" y="529"/>
                  </a:cubicBezTo>
                  <a:cubicBezTo>
                    <a:pt x="151" y="536"/>
                    <a:pt x="150" y="542"/>
                    <a:pt x="159" y="549"/>
                  </a:cubicBezTo>
                  <a:cubicBezTo>
                    <a:pt x="185" y="530"/>
                    <a:pt x="234" y="523"/>
                    <a:pt x="267" y="532"/>
                  </a:cubicBezTo>
                  <a:cubicBezTo>
                    <a:pt x="273" y="534"/>
                    <a:pt x="290" y="539"/>
                    <a:pt x="292" y="552"/>
                  </a:cubicBezTo>
                  <a:cubicBezTo>
                    <a:pt x="293" y="558"/>
                    <a:pt x="291" y="566"/>
                    <a:pt x="279" y="573"/>
                  </a:cubicBezTo>
                  <a:cubicBezTo>
                    <a:pt x="258" y="586"/>
                    <a:pt x="204" y="594"/>
                    <a:pt x="164" y="577"/>
                  </a:cubicBezTo>
                  <a:cubicBezTo>
                    <a:pt x="161" y="590"/>
                    <a:pt x="184" y="605"/>
                    <a:pt x="194" y="611"/>
                  </a:cubicBezTo>
                  <a:cubicBezTo>
                    <a:pt x="199" y="614"/>
                    <a:pt x="201" y="621"/>
                    <a:pt x="198" y="626"/>
                  </a:cubicBezTo>
                  <a:cubicBezTo>
                    <a:pt x="196" y="629"/>
                    <a:pt x="192" y="631"/>
                    <a:pt x="188" y="632"/>
                  </a:cubicBezTo>
                  <a:close/>
                  <a:moveTo>
                    <a:pt x="183" y="561"/>
                  </a:moveTo>
                  <a:cubicBezTo>
                    <a:pt x="214" y="570"/>
                    <a:pt x="253" y="562"/>
                    <a:pt x="266" y="555"/>
                  </a:cubicBezTo>
                  <a:cubicBezTo>
                    <a:pt x="265" y="555"/>
                    <a:pt x="263" y="554"/>
                    <a:pt x="261" y="554"/>
                  </a:cubicBezTo>
                  <a:cubicBezTo>
                    <a:pt x="236" y="546"/>
                    <a:pt x="203" y="551"/>
                    <a:pt x="183" y="561"/>
                  </a:cubicBezTo>
                  <a:close/>
                  <a:moveTo>
                    <a:pt x="196" y="500"/>
                  </a:moveTo>
                  <a:cubicBezTo>
                    <a:pt x="224" y="501"/>
                    <a:pt x="253" y="496"/>
                    <a:pt x="262" y="491"/>
                  </a:cubicBezTo>
                  <a:cubicBezTo>
                    <a:pt x="261" y="490"/>
                    <a:pt x="260" y="490"/>
                    <a:pt x="259" y="489"/>
                  </a:cubicBezTo>
                  <a:cubicBezTo>
                    <a:pt x="249" y="483"/>
                    <a:pt x="221" y="488"/>
                    <a:pt x="196" y="500"/>
                  </a:cubicBezTo>
                  <a:close/>
                </a:path>
              </a:pathLst>
            </a:custGeom>
            <a:solidFill>
              <a:srgbClr val="FD9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5" name="ïṥ1íďe"/>
            <p:cNvSpPr/>
            <p:nvPr/>
          </p:nvSpPr>
          <p:spPr bwMode="auto">
            <a:xfrm>
              <a:off x="6071137" y="3100357"/>
              <a:ext cx="379909" cy="568869"/>
            </a:xfrm>
            <a:custGeom>
              <a:avLst/>
              <a:gdLst>
                <a:gd name="T0" fmla="*/ 147 w 230"/>
                <a:gd name="T1" fmla="*/ 340 h 347"/>
                <a:gd name="T2" fmla="*/ 104 w 230"/>
                <a:gd name="T3" fmla="*/ 205 h 347"/>
                <a:gd name="T4" fmla="*/ 40 w 230"/>
                <a:gd name="T5" fmla="*/ 113 h 347"/>
                <a:gd name="T6" fmla="*/ 30 w 230"/>
                <a:gd name="T7" fmla="*/ 86 h 347"/>
                <a:gd name="T8" fmla="*/ 69 w 230"/>
                <a:gd name="T9" fmla="*/ 111 h 347"/>
                <a:gd name="T10" fmla="*/ 106 w 230"/>
                <a:gd name="T11" fmla="*/ 67 h 347"/>
                <a:gd name="T12" fmla="*/ 104 w 230"/>
                <a:gd name="T13" fmla="*/ 17 h 347"/>
                <a:gd name="T14" fmla="*/ 134 w 230"/>
                <a:gd name="T15" fmla="*/ 43 h 347"/>
                <a:gd name="T16" fmla="*/ 170 w 230"/>
                <a:gd name="T17" fmla="*/ 79 h 347"/>
                <a:gd name="T18" fmla="*/ 192 w 230"/>
                <a:gd name="T19" fmla="*/ 52 h 347"/>
                <a:gd name="T20" fmla="*/ 207 w 230"/>
                <a:gd name="T21" fmla="*/ 66 h 347"/>
                <a:gd name="T22" fmla="*/ 200 w 230"/>
                <a:gd name="T23" fmla="*/ 104 h 347"/>
                <a:gd name="T24" fmla="*/ 210 w 230"/>
                <a:gd name="T25" fmla="*/ 107 h 347"/>
                <a:gd name="T26" fmla="*/ 197 w 230"/>
                <a:gd name="T27" fmla="*/ 39 h 347"/>
                <a:gd name="T28" fmla="*/ 176 w 230"/>
                <a:gd name="T29" fmla="*/ 53 h 347"/>
                <a:gd name="T30" fmla="*/ 165 w 230"/>
                <a:gd name="T31" fmla="*/ 68 h 347"/>
                <a:gd name="T32" fmla="*/ 152 w 230"/>
                <a:gd name="T33" fmla="*/ 59 h 347"/>
                <a:gd name="T34" fmla="*/ 104 w 230"/>
                <a:gd name="T35" fmla="*/ 5 h 347"/>
                <a:gd name="T36" fmla="*/ 95 w 230"/>
                <a:gd name="T37" fmla="*/ 65 h 347"/>
                <a:gd name="T38" fmla="*/ 88 w 230"/>
                <a:gd name="T39" fmla="*/ 100 h 347"/>
                <a:gd name="T40" fmla="*/ 55 w 230"/>
                <a:gd name="T41" fmla="*/ 87 h 347"/>
                <a:gd name="T42" fmla="*/ 26 w 230"/>
                <a:gd name="T43" fmla="*/ 74 h 347"/>
                <a:gd name="T44" fmla="*/ 20 w 230"/>
                <a:gd name="T45" fmla="*/ 108 h 347"/>
                <a:gd name="T46" fmla="*/ 61 w 230"/>
                <a:gd name="T47" fmla="*/ 153 h 347"/>
                <a:gd name="T48" fmla="*/ 93 w 230"/>
                <a:gd name="T49" fmla="*/ 206 h 347"/>
                <a:gd name="T50" fmla="*/ 128 w 230"/>
                <a:gd name="T51" fmla="*/ 306 h 347"/>
                <a:gd name="T52" fmla="*/ 136 w 230"/>
                <a:gd name="T53" fmla="*/ 340 h 347"/>
                <a:gd name="T54" fmla="*/ 147 w 230"/>
                <a:gd name="T55" fmla="*/ 34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0" h="347">
                  <a:moveTo>
                    <a:pt x="147" y="340"/>
                  </a:moveTo>
                  <a:cubicBezTo>
                    <a:pt x="139" y="294"/>
                    <a:pt x="124" y="247"/>
                    <a:pt x="104" y="205"/>
                  </a:cubicBezTo>
                  <a:cubicBezTo>
                    <a:pt x="88" y="170"/>
                    <a:pt x="67" y="140"/>
                    <a:pt x="40" y="113"/>
                  </a:cubicBezTo>
                  <a:cubicBezTo>
                    <a:pt x="34" y="108"/>
                    <a:pt x="7" y="79"/>
                    <a:pt x="30" y="86"/>
                  </a:cubicBezTo>
                  <a:cubicBezTo>
                    <a:pt x="45" y="90"/>
                    <a:pt x="54" y="105"/>
                    <a:pt x="69" y="111"/>
                  </a:cubicBezTo>
                  <a:cubicBezTo>
                    <a:pt x="98" y="121"/>
                    <a:pt x="112" y="93"/>
                    <a:pt x="106" y="67"/>
                  </a:cubicBezTo>
                  <a:cubicBezTo>
                    <a:pt x="104" y="55"/>
                    <a:pt x="91" y="27"/>
                    <a:pt x="104" y="17"/>
                  </a:cubicBezTo>
                  <a:cubicBezTo>
                    <a:pt x="115" y="7"/>
                    <a:pt x="131" y="37"/>
                    <a:pt x="134" y="43"/>
                  </a:cubicBezTo>
                  <a:cubicBezTo>
                    <a:pt x="141" y="56"/>
                    <a:pt x="147" y="102"/>
                    <a:pt x="170" y="79"/>
                  </a:cubicBezTo>
                  <a:cubicBezTo>
                    <a:pt x="178" y="71"/>
                    <a:pt x="183" y="59"/>
                    <a:pt x="192" y="52"/>
                  </a:cubicBezTo>
                  <a:cubicBezTo>
                    <a:pt x="201" y="44"/>
                    <a:pt x="207" y="59"/>
                    <a:pt x="207" y="66"/>
                  </a:cubicBezTo>
                  <a:cubicBezTo>
                    <a:pt x="207" y="79"/>
                    <a:pt x="203" y="92"/>
                    <a:pt x="200" y="104"/>
                  </a:cubicBezTo>
                  <a:cubicBezTo>
                    <a:pt x="198" y="111"/>
                    <a:pt x="209" y="114"/>
                    <a:pt x="210" y="107"/>
                  </a:cubicBezTo>
                  <a:cubicBezTo>
                    <a:pt x="214" y="92"/>
                    <a:pt x="230" y="37"/>
                    <a:pt x="197" y="39"/>
                  </a:cubicBezTo>
                  <a:cubicBezTo>
                    <a:pt x="187" y="39"/>
                    <a:pt x="181" y="46"/>
                    <a:pt x="176" y="53"/>
                  </a:cubicBezTo>
                  <a:cubicBezTo>
                    <a:pt x="172" y="58"/>
                    <a:pt x="169" y="63"/>
                    <a:pt x="165" y="68"/>
                  </a:cubicBezTo>
                  <a:cubicBezTo>
                    <a:pt x="157" y="78"/>
                    <a:pt x="155" y="68"/>
                    <a:pt x="152" y="59"/>
                  </a:cubicBezTo>
                  <a:cubicBezTo>
                    <a:pt x="147" y="41"/>
                    <a:pt x="130" y="0"/>
                    <a:pt x="104" y="5"/>
                  </a:cubicBezTo>
                  <a:cubicBezTo>
                    <a:pt x="78" y="10"/>
                    <a:pt x="90" y="50"/>
                    <a:pt x="95" y="65"/>
                  </a:cubicBezTo>
                  <a:cubicBezTo>
                    <a:pt x="98" y="77"/>
                    <a:pt x="98" y="93"/>
                    <a:pt x="88" y="100"/>
                  </a:cubicBezTo>
                  <a:cubicBezTo>
                    <a:pt x="77" y="108"/>
                    <a:pt x="62" y="94"/>
                    <a:pt x="55" y="87"/>
                  </a:cubicBezTo>
                  <a:cubicBezTo>
                    <a:pt x="47" y="80"/>
                    <a:pt x="36" y="75"/>
                    <a:pt x="26" y="74"/>
                  </a:cubicBezTo>
                  <a:cubicBezTo>
                    <a:pt x="0" y="70"/>
                    <a:pt x="11" y="97"/>
                    <a:pt x="20" y="108"/>
                  </a:cubicBezTo>
                  <a:cubicBezTo>
                    <a:pt x="33" y="124"/>
                    <a:pt x="49" y="137"/>
                    <a:pt x="61" y="153"/>
                  </a:cubicBezTo>
                  <a:cubicBezTo>
                    <a:pt x="74" y="170"/>
                    <a:pt x="84" y="188"/>
                    <a:pt x="93" y="206"/>
                  </a:cubicBezTo>
                  <a:cubicBezTo>
                    <a:pt x="108" y="238"/>
                    <a:pt x="119" y="272"/>
                    <a:pt x="128" y="306"/>
                  </a:cubicBezTo>
                  <a:cubicBezTo>
                    <a:pt x="131" y="316"/>
                    <a:pt x="135" y="334"/>
                    <a:pt x="136" y="340"/>
                  </a:cubicBezTo>
                  <a:cubicBezTo>
                    <a:pt x="137" y="347"/>
                    <a:pt x="148" y="347"/>
                    <a:pt x="147" y="340"/>
                  </a:cubicBezTo>
                  <a:close/>
                </a:path>
              </a:pathLst>
            </a:custGeom>
            <a:solidFill>
              <a:srgbClr val="FD9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6" name="ïṩḻíḋè"/>
            <p:cNvSpPr/>
            <p:nvPr/>
          </p:nvSpPr>
          <p:spPr bwMode="auto">
            <a:xfrm>
              <a:off x="6242195" y="1489224"/>
              <a:ext cx="773741" cy="1209344"/>
            </a:xfrm>
            <a:custGeom>
              <a:avLst/>
              <a:gdLst>
                <a:gd name="T0" fmla="*/ 83 w 470"/>
                <a:gd name="T1" fmla="*/ 735 h 736"/>
                <a:gd name="T2" fmla="*/ 77 w 470"/>
                <a:gd name="T3" fmla="*/ 731 h 736"/>
                <a:gd name="T4" fmla="*/ 57 w 470"/>
                <a:gd name="T5" fmla="*/ 647 h 736"/>
                <a:gd name="T6" fmla="*/ 57 w 470"/>
                <a:gd name="T7" fmla="*/ 646 h 736"/>
                <a:gd name="T8" fmla="*/ 67 w 470"/>
                <a:gd name="T9" fmla="*/ 587 h 736"/>
                <a:gd name="T10" fmla="*/ 73 w 470"/>
                <a:gd name="T11" fmla="*/ 583 h 736"/>
                <a:gd name="T12" fmla="*/ 62 w 470"/>
                <a:gd name="T13" fmla="*/ 550 h 736"/>
                <a:gd name="T14" fmla="*/ 201 w 470"/>
                <a:gd name="T15" fmla="*/ 525 h 736"/>
                <a:gd name="T16" fmla="*/ 233 w 470"/>
                <a:gd name="T17" fmla="*/ 529 h 736"/>
                <a:gd name="T18" fmla="*/ 245 w 470"/>
                <a:gd name="T19" fmla="*/ 505 h 736"/>
                <a:gd name="T20" fmla="*/ 267 w 470"/>
                <a:gd name="T21" fmla="*/ 447 h 736"/>
                <a:gd name="T22" fmla="*/ 331 w 470"/>
                <a:gd name="T23" fmla="*/ 391 h 736"/>
                <a:gd name="T24" fmla="*/ 419 w 470"/>
                <a:gd name="T25" fmla="*/ 297 h 736"/>
                <a:gd name="T26" fmla="*/ 419 w 470"/>
                <a:gd name="T27" fmla="*/ 141 h 736"/>
                <a:gd name="T28" fmla="*/ 289 w 470"/>
                <a:gd name="T29" fmla="*/ 54 h 736"/>
                <a:gd name="T30" fmla="*/ 66 w 470"/>
                <a:gd name="T31" fmla="*/ 156 h 736"/>
                <a:gd name="T32" fmla="*/ 96 w 470"/>
                <a:gd name="T33" fmla="*/ 342 h 736"/>
                <a:gd name="T34" fmla="*/ 100 w 470"/>
                <a:gd name="T35" fmla="*/ 347 h 736"/>
                <a:gd name="T36" fmla="*/ 135 w 470"/>
                <a:gd name="T37" fmla="*/ 486 h 736"/>
                <a:gd name="T38" fmla="*/ 120 w 470"/>
                <a:gd name="T39" fmla="*/ 497 h 736"/>
                <a:gd name="T40" fmla="*/ 110 w 470"/>
                <a:gd name="T41" fmla="*/ 482 h 736"/>
                <a:gd name="T42" fmla="*/ 79 w 470"/>
                <a:gd name="T43" fmla="*/ 362 h 736"/>
                <a:gd name="T44" fmla="*/ 75 w 470"/>
                <a:gd name="T45" fmla="*/ 358 h 736"/>
                <a:gd name="T46" fmla="*/ 42 w 470"/>
                <a:gd name="T47" fmla="*/ 147 h 736"/>
                <a:gd name="T48" fmla="*/ 294 w 470"/>
                <a:gd name="T49" fmla="*/ 29 h 736"/>
                <a:gd name="T50" fmla="*/ 442 w 470"/>
                <a:gd name="T51" fmla="*/ 129 h 736"/>
                <a:gd name="T52" fmla="*/ 443 w 470"/>
                <a:gd name="T53" fmla="*/ 307 h 736"/>
                <a:gd name="T54" fmla="*/ 344 w 470"/>
                <a:gd name="T55" fmla="*/ 413 h 736"/>
                <a:gd name="T56" fmla="*/ 289 w 470"/>
                <a:gd name="T57" fmla="*/ 460 h 736"/>
                <a:gd name="T58" fmla="*/ 270 w 470"/>
                <a:gd name="T59" fmla="*/ 512 h 736"/>
                <a:gd name="T60" fmla="*/ 232 w 470"/>
                <a:gd name="T61" fmla="*/ 555 h 736"/>
                <a:gd name="T62" fmla="*/ 197 w 470"/>
                <a:gd name="T63" fmla="*/ 550 h 736"/>
                <a:gd name="T64" fmla="*/ 87 w 470"/>
                <a:gd name="T65" fmla="*/ 557 h 736"/>
                <a:gd name="T66" fmla="*/ 99 w 470"/>
                <a:gd name="T67" fmla="*/ 570 h 736"/>
                <a:gd name="T68" fmla="*/ 100 w 470"/>
                <a:gd name="T69" fmla="*/ 571 h 736"/>
                <a:gd name="T70" fmla="*/ 233 w 470"/>
                <a:gd name="T71" fmla="*/ 583 h 736"/>
                <a:gd name="T72" fmla="*/ 238 w 470"/>
                <a:gd name="T73" fmla="*/ 618 h 736"/>
                <a:gd name="T74" fmla="*/ 101 w 470"/>
                <a:gd name="T75" fmla="*/ 602 h 736"/>
                <a:gd name="T76" fmla="*/ 97 w 470"/>
                <a:gd name="T77" fmla="*/ 600 h 736"/>
                <a:gd name="T78" fmla="*/ 83 w 470"/>
                <a:gd name="T79" fmla="*/ 608 h 736"/>
                <a:gd name="T80" fmla="*/ 79 w 470"/>
                <a:gd name="T81" fmla="*/ 632 h 736"/>
                <a:gd name="T82" fmla="*/ 207 w 470"/>
                <a:gd name="T83" fmla="*/ 651 h 736"/>
                <a:gd name="T84" fmla="*/ 227 w 470"/>
                <a:gd name="T85" fmla="*/ 682 h 736"/>
                <a:gd name="T86" fmla="*/ 206 w 470"/>
                <a:gd name="T87" fmla="*/ 701 h 736"/>
                <a:gd name="T88" fmla="*/ 75 w 470"/>
                <a:gd name="T89" fmla="*/ 666 h 736"/>
                <a:gd name="T90" fmla="*/ 96 w 470"/>
                <a:gd name="T91" fmla="*/ 714 h 736"/>
                <a:gd name="T92" fmla="*/ 96 w 470"/>
                <a:gd name="T93" fmla="*/ 732 h 736"/>
                <a:gd name="T94" fmla="*/ 83 w 470"/>
                <a:gd name="T95" fmla="*/ 735 h 736"/>
                <a:gd name="T96" fmla="*/ 102 w 470"/>
                <a:gd name="T97" fmla="*/ 653 h 736"/>
                <a:gd name="T98" fmla="*/ 198 w 470"/>
                <a:gd name="T99" fmla="*/ 676 h 736"/>
                <a:gd name="T100" fmla="*/ 193 w 470"/>
                <a:gd name="T101" fmla="*/ 673 h 736"/>
                <a:gd name="T102" fmla="*/ 102 w 470"/>
                <a:gd name="T103" fmla="*/ 653 h 736"/>
                <a:gd name="T104" fmla="*/ 137 w 470"/>
                <a:gd name="T105" fmla="*/ 589 h 736"/>
                <a:gd name="T106" fmla="*/ 215 w 470"/>
                <a:gd name="T107" fmla="*/ 602 h 736"/>
                <a:gd name="T108" fmla="*/ 213 w 470"/>
                <a:gd name="T109" fmla="*/ 599 h 736"/>
                <a:gd name="T110" fmla="*/ 137 w 470"/>
                <a:gd name="T111" fmla="*/ 589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0" h="736">
                  <a:moveTo>
                    <a:pt x="83" y="735"/>
                  </a:moveTo>
                  <a:cubicBezTo>
                    <a:pt x="81" y="734"/>
                    <a:pt x="79" y="733"/>
                    <a:pt x="77" y="731"/>
                  </a:cubicBezTo>
                  <a:cubicBezTo>
                    <a:pt x="38" y="688"/>
                    <a:pt x="44" y="662"/>
                    <a:pt x="57" y="647"/>
                  </a:cubicBezTo>
                  <a:cubicBezTo>
                    <a:pt x="57" y="647"/>
                    <a:pt x="57" y="647"/>
                    <a:pt x="57" y="646"/>
                  </a:cubicBezTo>
                  <a:cubicBezTo>
                    <a:pt x="43" y="625"/>
                    <a:pt x="47" y="603"/>
                    <a:pt x="67" y="587"/>
                  </a:cubicBezTo>
                  <a:cubicBezTo>
                    <a:pt x="69" y="586"/>
                    <a:pt x="71" y="584"/>
                    <a:pt x="73" y="583"/>
                  </a:cubicBezTo>
                  <a:cubicBezTo>
                    <a:pt x="61" y="570"/>
                    <a:pt x="60" y="559"/>
                    <a:pt x="62" y="550"/>
                  </a:cubicBezTo>
                  <a:cubicBezTo>
                    <a:pt x="75" y="502"/>
                    <a:pt x="151" y="516"/>
                    <a:pt x="201" y="525"/>
                  </a:cubicBezTo>
                  <a:cubicBezTo>
                    <a:pt x="214" y="527"/>
                    <a:pt x="227" y="529"/>
                    <a:pt x="233" y="529"/>
                  </a:cubicBezTo>
                  <a:cubicBezTo>
                    <a:pt x="238" y="529"/>
                    <a:pt x="240" y="528"/>
                    <a:pt x="245" y="505"/>
                  </a:cubicBezTo>
                  <a:cubicBezTo>
                    <a:pt x="249" y="490"/>
                    <a:pt x="254" y="470"/>
                    <a:pt x="267" y="447"/>
                  </a:cubicBezTo>
                  <a:cubicBezTo>
                    <a:pt x="283" y="420"/>
                    <a:pt x="306" y="406"/>
                    <a:pt x="331" y="391"/>
                  </a:cubicBezTo>
                  <a:cubicBezTo>
                    <a:pt x="364" y="372"/>
                    <a:pt x="397" y="352"/>
                    <a:pt x="419" y="297"/>
                  </a:cubicBezTo>
                  <a:cubicBezTo>
                    <a:pt x="443" y="239"/>
                    <a:pt x="442" y="185"/>
                    <a:pt x="419" y="141"/>
                  </a:cubicBezTo>
                  <a:cubicBezTo>
                    <a:pt x="395" y="98"/>
                    <a:pt x="349" y="67"/>
                    <a:pt x="289" y="54"/>
                  </a:cubicBezTo>
                  <a:cubicBezTo>
                    <a:pt x="164" y="29"/>
                    <a:pt x="91" y="93"/>
                    <a:pt x="66" y="156"/>
                  </a:cubicBezTo>
                  <a:cubicBezTo>
                    <a:pt x="30" y="251"/>
                    <a:pt x="68" y="304"/>
                    <a:pt x="96" y="342"/>
                  </a:cubicBezTo>
                  <a:cubicBezTo>
                    <a:pt x="100" y="347"/>
                    <a:pt x="100" y="347"/>
                    <a:pt x="100" y="347"/>
                  </a:cubicBezTo>
                  <a:cubicBezTo>
                    <a:pt x="135" y="395"/>
                    <a:pt x="140" y="457"/>
                    <a:pt x="135" y="486"/>
                  </a:cubicBezTo>
                  <a:cubicBezTo>
                    <a:pt x="134" y="494"/>
                    <a:pt x="127" y="498"/>
                    <a:pt x="120" y="497"/>
                  </a:cubicBezTo>
                  <a:cubicBezTo>
                    <a:pt x="113" y="496"/>
                    <a:pt x="108" y="489"/>
                    <a:pt x="110" y="482"/>
                  </a:cubicBezTo>
                  <a:cubicBezTo>
                    <a:pt x="114" y="458"/>
                    <a:pt x="109" y="404"/>
                    <a:pt x="79" y="362"/>
                  </a:cubicBezTo>
                  <a:cubicBezTo>
                    <a:pt x="75" y="358"/>
                    <a:pt x="75" y="358"/>
                    <a:pt x="75" y="358"/>
                  </a:cubicBezTo>
                  <a:cubicBezTo>
                    <a:pt x="47" y="319"/>
                    <a:pt x="0" y="255"/>
                    <a:pt x="42" y="147"/>
                  </a:cubicBezTo>
                  <a:cubicBezTo>
                    <a:pt x="70" y="75"/>
                    <a:pt x="153" y="0"/>
                    <a:pt x="294" y="29"/>
                  </a:cubicBezTo>
                  <a:cubicBezTo>
                    <a:pt x="362" y="43"/>
                    <a:pt x="415" y="78"/>
                    <a:pt x="442" y="129"/>
                  </a:cubicBezTo>
                  <a:cubicBezTo>
                    <a:pt x="469" y="179"/>
                    <a:pt x="470" y="241"/>
                    <a:pt x="443" y="307"/>
                  </a:cubicBezTo>
                  <a:cubicBezTo>
                    <a:pt x="418" y="370"/>
                    <a:pt x="379" y="393"/>
                    <a:pt x="344" y="413"/>
                  </a:cubicBezTo>
                  <a:cubicBezTo>
                    <a:pt x="321" y="427"/>
                    <a:pt x="302" y="438"/>
                    <a:pt x="289" y="460"/>
                  </a:cubicBezTo>
                  <a:cubicBezTo>
                    <a:pt x="278" y="479"/>
                    <a:pt x="274" y="497"/>
                    <a:pt x="270" y="512"/>
                  </a:cubicBezTo>
                  <a:cubicBezTo>
                    <a:pt x="265" y="533"/>
                    <a:pt x="260" y="555"/>
                    <a:pt x="232" y="555"/>
                  </a:cubicBezTo>
                  <a:cubicBezTo>
                    <a:pt x="224" y="555"/>
                    <a:pt x="212" y="553"/>
                    <a:pt x="197" y="550"/>
                  </a:cubicBezTo>
                  <a:cubicBezTo>
                    <a:pt x="161" y="544"/>
                    <a:pt x="94" y="532"/>
                    <a:pt x="87" y="557"/>
                  </a:cubicBezTo>
                  <a:cubicBezTo>
                    <a:pt x="87" y="559"/>
                    <a:pt x="90" y="564"/>
                    <a:pt x="99" y="570"/>
                  </a:cubicBezTo>
                  <a:cubicBezTo>
                    <a:pt x="99" y="571"/>
                    <a:pt x="99" y="571"/>
                    <a:pt x="100" y="571"/>
                  </a:cubicBezTo>
                  <a:cubicBezTo>
                    <a:pt x="146" y="557"/>
                    <a:pt x="212" y="558"/>
                    <a:pt x="233" y="583"/>
                  </a:cubicBezTo>
                  <a:cubicBezTo>
                    <a:pt x="247" y="601"/>
                    <a:pt x="242" y="612"/>
                    <a:pt x="238" y="618"/>
                  </a:cubicBezTo>
                  <a:cubicBezTo>
                    <a:pt x="218" y="642"/>
                    <a:pt x="137" y="620"/>
                    <a:pt x="101" y="602"/>
                  </a:cubicBezTo>
                  <a:cubicBezTo>
                    <a:pt x="100" y="601"/>
                    <a:pt x="98" y="600"/>
                    <a:pt x="97" y="600"/>
                  </a:cubicBezTo>
                  <a:cubicBezTo>
                    <a:pt x="91" y="602"/>
                    <a:pt x="87" y="605"/>
                    <a:pt x="83" y="608"/>
                  </a:cubicBezTo>
                  <a:cubicBezTo>
                    <a:pt x="75" y="614"/>
                    <a:pt x="71" y="621"/>
                    <a:pt x="79" y="632"/>
                  </a:cubicBezTo>
                  <a:cubicBezTo>
                    <a:pt x="115" y="619"/>
                    <a:pt x="172" y="628"/>
                    <a:pt x="207" y="651"/>
                  </a:cubicBezTo>
                  <a:cubicBezTo>
                    <a:pt x="213" y="655"/>
                    <a:pt x="230" y="666"/>
                    <a:pt x="227" y="682"/>
                  </a:cubicBezTo>
                  <a:cubicBezTo>
                    <a:pt x="226" y="688"/>
                    <a:pt x="222" y="697"/>
                    <a:pt x="206" y="701"/>
                  </a:cubicBezTo>
                  <a:cubicBezTo>
                    <a:pt x="178" y="708"/>
                    <a:pt x="114" y="698"/>
                    <a:pt x="75" y="666"/>
                  </a:cubicBezTo>
                  <a:cubicBezTo>
                    <a:pt x="67" y="679"/>
                    <a:pt x="87" y="703"/>
                    <a:pt x="96" y="714"/>
                  </a:cubicBezTo>
                  <a:cubicBezTo>
                    <a:pt x="101" y="719"/>
                    <a:pt x="101" y="727"/>
                    <a:pt x="96" y="732"/>
                  </a:cubicBezTo>
                  <a:cubicBezTo>
                    <a:pt x="92" y="735"/>
                    <a:pt x="88" y="736"/>
                    <a:pt x="83" y="735"/>
                  </a:cubicBezTo>
                  <a:close/>
                  <a:moveTo>
                    <a:pt x="102" y="653"/>
                  </a:moveTo>
                  <a:cubicBezTo>
                    <a:pt x="134" y="674"/>
                    <a:pt x="180" y="679"/>
                    <a:pt x="198" y="676"/>
                  </a:cubicBezTo>
                  <a:cubicBezTo>
                    <a:pt x="196" y="675"/>
                    <a:pt x="195" y="674"/>
                    <a:pt x="193" y="673"/>
                  </a:cubicBezTo>
                  <a:cubicBezTo>
                    <a:pt x="167" y="656"/>
                    <a:pt x="128" y="650"/>
                    <a:pt x="102" y="653"/>
                  </a:cubicBezTo>
                  <a:close/>
                  <a:moveTo>
                    <a:pt x="137" y="589"/>
                  </a:moveTo>
                  <a:cubicBezTo>
                    <a:pt x="169" y="600"/>
                    <a:pt x="203" y="605"/>
                    <a:pt x="215" y="602"/>
                  </a:cubicBezTo>
                  <a:cubicBezTo>
                    <a:pt x="214" y="602"/>
                    <a:pt x="214" y="601"/>
                    <a:pt x="213" y="599"/>
                  </a:cubicBezTo>
                  <a:cubicBezTo>
                    <a:pt x="204" y="589"/>
                    <a:pt x="170" y="585"/>
                    <a:pt x="137" y="589"/>
                  </a:cubicBezTo>
                  <a:close/>
                </a:path>
              </a:pathLst>
            </a:custGeom>
            <a:solidFill>
              <a:srgbClr val="83C3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7" name="ïśļîḋé"/>
            <p:cNvSpPr/>
            <p:nvPr/>
          </p:nvSpPr>
          <p:spPr bwMode="auto">
            <a:xfrm>
              <a:off x="6427177" y="1704042"/>
              <a:ext cx="445548" cy="664344"/>
            </a:xfrm>
            <a:custGeom>
              <a:avLst/>
              <a:gdLst>
                <a:gd name="T0" fmla="*/ 71 w 270"/>
                <a:gd name="T1" fmla="*/ 395 h 404"/>
                <a:gd name="T2" fmla="*/ 70 w 270"/>
                <a:gd name="T3" fmla="*/ 228 h 404"/>
                <a:gd name="T4" fmla="*/ 30 w 270"/>
                <a:gd name="T5" fmla="*/ 103 h 404"/>
                <a:gd name="T6" fmla="*/ 28 w 270"/>
                <a:gd name="T7" fmla="*/ 69 h 404"/>
                <a:gd name="T8" fmla="*/ 64 w 270"/>
                <a:gd name="T9" fmla="*/ 110 h 404"/>
                <a:gd name="T10" fmla="*/ 121 w 270"/>
                <a:gd name="T11" fmla="*/ 75 h 404"/>
                <a:gd name="T12" fmla="*/ 135 w 270"/>
                <a:gd name="T13" fmla="*/ 17 h 404"/>
                <a:gd name="T14" fmla="*/ 160 w 270"/>
                <a:gd name="T15" fmla="*/ 57 h 404"/>
                <a:gd name="T16" fmla="*/ 188 w 270"/>
                <a:gd name="T17" fmla="*/ 110 h 404"/>
                <a:gd name="T18" fmla="*/ 223 w 270"/>
                <a:gd name="T19" fmla="*/ 87 h 404"/>
                <a:gd name="T20" fmla="*/ 234 w 270"/>
                <a:gd name="T21" fmla="*/ 108 h 404"/>
                <a:gd name="T22" fmla="*/ 213 w 270"/>
                <a:gd name="T23" fmla="*/ 149 h 404"/>
                <a:gd name="T24" fmla="*/ 224 w 270"/>
                <a:gd name="T25" fmla="*/ 155 h 404"/>
                <a:gd name="T26" fmla="*/ 232 w 270"/>
                <a:gd name="T27" fmla="*/ 74 h 404"/>
                <a:gd name="T28" fmla="*/ 204 w 270"/>
                <a:gd name="T29" fmla="*/ 83 h 404"/>
                <a:gd name="T30" fmla="*/ 187 w 270"/>
                <a:gd name="T31" fmla="*/ 95 h 404"/>
                <a:gd name="T32" fmla="*/ 175 w 270"/>
                <a:gd name="T33" fmla="*/ 81 h 404"/>
                <a:gd name="T34" fmla="*/ 140 w 270"/>
                <a:gd name="T35" fmla="*/ 4 h 404"/>
                <a:gd name="T36" fmla="*/ 108 w 270"/>
                <a:gd name="T37" fmla="*/ 68 h 404"/>
                <a:gd name="T38" fmla="*/ 89 w 270"/>
                <a:gd name="T39" fmla="*/ 105 h 404"/>
                <a:gd name="T40" fmla="*/ 56 w 270"/>
                <a:gd name="T41" fmla="*/ 79 h 404"/>
                <a:gd name="T42" fmla="*/ 28 w 270"/>
                <a:gd name="T43" fmla="*/ 54 h 404"/>
                <a:gd name="T44" fmla="*/ 9 w 270"/>
                <a:gd name="T45" fmla="*/ 90 h 404"/>
                <a:gd name="T46" fmla="*/ 40 w 270"/>
                <a:gd name="T47" fmla="*/ 155 h 404"/>
                <a:gd name="T48" fmla="*/ 57 w 270"/>
                <a:gd name="T49" fmla="*/ 226 h 404"/>
                <a:gd name="T50" fmla="*/ 62 w 270"/>
                <a:gd name="T51" fmla="*/ 351 h 404"/>
                <a:gd name="T52" fmla="*/ 59 w 270"/>
                <a:gd name="T53" fmla="*/ 392 h 404"/>
                <a:gd name="T54" fmla="*/ 71 w 270"/>
                <a:gd name="T55" fmla="*/ 395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0" h="404">
                  <a:moveTo>
                    <a:pt x="71" y="395"/>
                  </a:moveTo>
                  <a:cubicBezTo>
                    <a:pt x="79" y="340"/>
                    <a:pt x="78" y="283"/>
                    <a:pt x="70" y="228"/>
                  </a:cubicBezTo>
                  <a:cubicBezTo>
                    <a:pt x="64" y="184"/>
                    <a:pt x="52" y="143"/>
                    <a:pt x="30" y="103"/>
                  </a:cubicBezTo>
                  <a:cubicBezTo>
                    <a:pt x="26" y="95"/>
                    <a:pt x="5" y="53"/>
                    <a:pt x="28" y="69"/>
                  </a:cubicBezTo>
                  <a:cubicBezTo>
                    <a:pt x="44" y="79"/>
                    <a:pt x="49" y="99"/>
                    <a:pt x="64" y="110"/>
                  </a:cubicBezTo>
                  <a:cubicBezTo>
                    <a:pt x="93" y="132"/>
                    <a:pt x="118" y="105"/>
                    <a:pt x="121" y="75"/>
                  </a:cubicBezTo>
                  <a:cubicBezTo>
                    <a:pt x="122" y="60"/>
                    <a:pt x="117" y="24"/>
                    <a:pt x="135" y="17"/>
                  </a:cubicBezTo>
                  <a:cubicBezTo>
                    <a:pt x="151" y="10"/>
                    <a:pt x="159" y="49"/>
                    <a:pt x="160" y="57"/>
                  </a:cubicBezTo>
                  <a:cubicBezTo>
                    <a:pt x="163" y="74"/>
                    <a:pt x="155" y="127"/>
                    <a:pt x="188" y="110"/>
                  </a:cubicBezTo>
                  <a:cubicBezTo>
                    <a:pt x="200" y="103"/>
                    <a:pt x="209" y="92"/>
                    <a:pt x="223" y="87"/>
                  </a:cubicBezTo>
                  <a:cubicBezTo>
                    <a:pt x="236" y="82"/>
                    <a:pt x="236" y="101"/>
                    <a:pt x="234" y="108"/>
                  </a:cubicBezTo>
                  <a:cubicBezTo>
                    <a:pt x="231" y="123"/>
                    <a:pt x="221" y="136"/>
                    <a:pt x="213" y="149"/>
                  </a:cubicBezTo>
                  <a:cubicBezTo>
                    <a:pt x="209" y="156"/>
                    <a:pt x="220" y="162"/>
                    <a:pt x="224" y="155"/>
                  </a:cubicBezTo>
                  <a:cubicBezTo>
                    <a:pt x="234" y="140"/>
                    <a:pt x="270" y="84"/>
                    <a:pt x="232" y="74"/>
                  </a:cubicBezTo>
                  <a:cubicBezTo>
                    <a:pt x="222" y="71"/>
                    <a:pt x="212" y="77"/>
                    <a:pt x="204" y="83"/>
                  </a:cubicBezTo>
                  <a:cubicBezTo>
                    <a:pt x="198" y="87"/>
                    <a:pt x="192" y="91"/>
                    <a:pt x="187" y="95"/>
                  </a:cubicBezTo>
                  <a:cubicBezTo>
                    <a:pt x="173" y="105"/>
                    <a:pt x="175" y="92"/>
                    <a:pt x="175" y="81"/>
                  </a:cubicBezTo>
                  <a:cubicBezTo>
                    <a:pt x="175" y="59"/>
                    <a:pt x="170" y="7"/>
                    <a:pt x="140" y="4"/>
                  </a:cubicBezTo>
                  <a:cubicBezTo>
                    <a:pt x="109" y="0"/>
                    <a:pt x="109" y="49"/>
                    <a:pt x="108" y="68"/>
                  </a:cubicBezTo>
                  <a:cubicBezTo>
                    <a:pt x="108" y="82"/>
                    <a:pt x="103" y="100"/>
                    <a:pt x="89" y="105"/>
                  </a:cubicBezTo>
                  <a:cubicBezTo>
                    <a:pt x="74" y="110"/>
                    <a:pt x="61" y="89"/>
                    <a:pt x="56" y="79"/>
                  </a:cubicBezTo>
                  <a:cubicBezTo>
                    <a:pt x="49" y="69"/>
                    <a:pt x="39" y="59"/>
                    <a:pt x="28" y="54"/>
                  </a:cubicBezTo>
                  <a:cubicBezTo>
                    <a:pt x="0" y="41"/>
                    <a:pt x="3" y="75"/>
                    <a:pt x="9" y="90"/>
                  </a:cubicBezTo>
                  <a:cubicBezTo>
                    <a:pt x="18" y="113"/>
                    <a:pt x="32" y="133"/>
                    <a:pt x="40" y="155"/>
                  </a:cubicBezTo>
                  <a:cubicBezTo>
                    <a:pt x="48" y="178"/>
                    <a:pt x="53" y="202"/>
                    <a:pt x="57" y="226"/>
                  </a:cubicBezTo>
                  <a:cubicBezTo>
                    <a:pt x="64" y="267"/>
                    <a:pt x="64" y="310"/>
                    <a:pt x="62" y="351"/>
                  </a:cubicBezTo>
                  <a:cubicBezTo>
                    <a:pt x="62" y="363"/>
                    <a:pt x="60" y="385"/>
                    <a:pt x="59" y="392"/>
                  </a:cubicBezTo>
                  <a:cubicBezTo>
                    <a:pt x="58" y="400"/>
                    <a:pt x="70" y="404"/>
                    <a:pt x="71" y="395"/>
                  </a:cubicBezTo>
                  <a:close/>
                </a:path>
              </a:pathLst>
            </a:custGeom>
            <a:solidFill>
              <a:srgbClr val="83C3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8" name="iṧ1idè"/>
            <p:cNvSpPr/>
            <p:nvPr/>
          </p:nvSpPr>
          <p:spPr bwMode="auto">
            <a:xfrm>
              <a:off x="6741447" y="2815922"/>
              <a:ext cx="519143" cy="805566"/>
            </a:xfrm>
            <a:custGeom>
              <a:avLst/>
              <a:gdLst>
                <a:gd name="T0" fmla="*/ 42 w 315"/>
                <a:gd name="T1" fmla="*/ 489 h 490"/>
                <a:gd name="T2" fmla="*/ 38 w 315"/>
                <a:gd name="T3" fmla="*/ 486 h 490"/>
                <a:gd name="T4" fmla="*/ 27 w 315"/>
                <a:gd name="T5" fmla="*/ 430 h 490"/>
                <a:gd name="T6" fmla="*/ 27 w 315"/>
                <a:gd name="T7" fmla="*/ 429 h 490"/>
                <a:gd name="T8" fmla="*/ 35 w 315"/>
                <a:gd name="T9" fmla="*/ 390 h 490"/>
                <a:gd name="T10" fmla="*/ 40 w 315"/>
                <a:gd name="T11" fmla="*/ 387 h 490"/>
                <a:gd name="T12" fmla="*/ 33 w 315"/>
                <a:gd name="T13" fmla="*/ 365 h 490"/>
                <a:gd name="T14" fmla="*/ 127 w 315"/>
                <a:gd name="T15" fmla="*/ 352 h 490"/>
                <a:gd name="T16" fmla="*/ 148 w 315"/>
                <a:gd name="T17" fmla="*/ 356 h 490"/>
                <a:gd name="T18" fmla="*/ 157 w 315"/>
                <a:gd name="T19" fmla="*/ 340 h 490"/>
                <a:gd name="T20" fmla="*/ 173 w 315"/>
                <a:gd name="T21" fmla="*/ 302 h 490"/>
                <a:gd name="T22" fmla="*/ 217 w 315"/>
                <a:gd name="T23" fmla="*/ 266 h 490"/>
                <a:gd name="T24" fmla="*/ 278 w 315"/>
                <a:gd name="T25" fmla="*/ 206 h 490"/>
                <a:gd name="T26" fmla="*/ 282 w 315"/>
                <a:gd name="T27" fmla="*/ 101 h 490"/>
                <a:gd name="T28" fmla="*/ 198 w 315"/>
                <a:gd name="T29" fmla="*/ 40 h 490"/>
                <a:gd name="T30" fmla="*/ 47 w 315"/>
                <a:gd name="T31" fmla="*/ 102 h 490"/>
                <a:gd name="T32" fmla="*/ 62 w 315"/>
                <a:gd name="T33" fmla="*/ 227 h 490"/>
                <a:gd name="T34" fmla="*/ 64 w 315"/>
                <a:gd name="T35" fmla="*/ 230 h 490"/>
                <a:gd name="T36" fmla="*/ 84 w 315"/>
                <a:gd name="T37" fmla="*/ 325 h 490"/>
                <a:gd name="T38" fmla="*/ 73 w 315"/>
                <a:gd name="T39" fmla="*/ 331 h 490"/>
                <a:gd name="T40" fmla="*/ 67 w 315"/>
                <a:gd name="T41" fmla="*/ 321 h 490"/>
                <a:gd name="T42" fmla="*/ 49 w 315"/>
                <a:gd name="T43" fmla="*/ 240 h 490"/>
                <a:gd name="T44" fmla="*/ 47 w 315"/>
                <a:gd name="T45" fmla="*/ 237 h 490"/>
                <a:gd name="T46" fmla="*/ 31 w 315"/>
                <a:gd name="T47" fmla="*/ 95 h 490"/>
                <a:gd name="T48" fmla="*/ 202 w 315"/>
                <a:gd name="T49" fmla="*/ 23 h 490"/>
                <a:gd name="T50" fmla="*/ 298 w 315"/>
                <a:gd name="T51" fmla="*/ 94 h 490"/>
                <a:gd name="T52" fmla="*/ 294 w 315"/>
                <a:gd name="T53" fmla="*/ 213 h 490"/>
                <a:gd name="T54" fmla="*/ 225 w 315"/>
                <a:gd name="T55" fmla="*/ 281 h 490"/>
                <a:gd name="T56" fmla="*/ 187 w 315"/>
                <a:gd name="T57" fmla="*/ 311 h 490"/>
                <a:gd name="T58" fmla="*/ 173 w 315"/>
                <a:gd name="T59" fmla="*/ 345 h 490"/>
                <a:gd name="T60" fmla="*/ 147 w 315"/>
                <a:gd name="T61" fmla="*/ 373 h 490"/>
                <a:gd name="T62" fmla="*/ 123 w 315"/>
                <a:gd name="T63" fmla="*/ 369 h 490"/>
                <a:gd name="T64" fmla="*/ 50 w 315"/>
                <a:gd name="T65" fmla="*/ 370 h 490"/>
                <a:gd name="T66" fmla="*/ 57 w 315"/>
                <a:gd name="T67" fmla="*/ 380 h 490"/>
                <a:gd name="T68" fmla="*/ 58 w 315"/>
                <a:gd name="T69" fmla="*/ 380 h 490"/>
                <a:gd name="T70" fmla="*/ 146 w 315"/>
                <a:gd name="T71" fmla="*/ 391 h 490"/>
                <a:gd name="T72" fmla="*/ 148 w 315"/>
                <a:gd name="T73" fmla="*/ 415 h 490"/>
                <a:gd name="T74" fmla="*/ 58 w 315"/>
                <a:gd name="T75" fmla="*/ 401 h 490"/>
                <a:gd name="T76" fmla="*/ 55 w 315"/>
                <a:gd name="T77" fmla="*/ 399 h 490"/>
                <a:gd name="T78" fmla="*/ 45 w 315"/>
                <a:gd name="T79" fmla="*/ 404 h 490"/>
                <a:gd name="T80" fmla="*/ 42 w 315"/>
                <a:gd name="T81" fmla="*/ 420 h 490"/>
                <a:gd name="T82" fmla="*/ 127 w 315"/>
                <a:gd name="T83" fmla="*/ 436 h 490"/>
                <a:gd name="T84" fmla="*/ 140 w 315"/>
                <a:gd name="T85" fmla="*/ 457 h 490"/>
                <a:gd name="T86" fmla="*/ 125 w 315"/>
                <a:gd name="T87" fmla="*/ 469 h 490"/>
                <a:gd name="T88" fmla="*/ 39 w 315"/>
                <a:gd name="T89" fmla="*/ 443 h 490"/>
                <a:gd name="T90" fmla="*/ 52 w 315"/>
                <a:gd name="T91" fmla="*/ 475 h 490"/>
                <a:gd name="T92" fmla="*/ 51 w 315"/>
                <a:gd name="T93" fmla="*/ 487 h 490"/>
                <a:gd name="T94" fmla="*/ 42 w 315"/>
                <a:gd name="T95" fmla="*/ 489 h 490"/>
                <a:gd name="T96" fmla="*/ 57 w 315"/>
                <a:gd name="T97" fmla="*/ 435 h 490"/>
                <a:gd name="T98" fmla="*/ 120 w 315"/>
                <a:gd name="T99" fmla="*/ 453 h 490"/>
                <a:gd name="T100" fmla="*/ 117 w 315"/>
                <a:gd name="T101" fmla="*/ 450 h 490"/>
                <a:gd name="T102" fmla="*/ 57 w 315"/>
                <a:gd name="T103" fmla="*/ 435 h 490"/>
                <a:gd name="T104" fmla="*/ 82 w 315"/>
                <a:gd name="T105" fmla="*/ 393 h 490"/>
                <a:gd name="T106" fmla="*/ 134 w 315"/>
                <a:gd name="T107" fmla="*/ 404 h 490"/>
                <a:gd name="T108" fmla="*/ 132 w 315"/>
                <a:gd name="T109" fmla="*/ 402 h 490"/>
                <a:gd name="T110" fmla="*/ 82 w 315"/>
                <a:gd name="T111" fmla="*/ 393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5" h="490">
                  <a:moveTo>
                    <a:pt x="42" y="489"/>
                  </a:moveTo>
                  <a:cubicBezTo>
                    <a:pt x="41" y="488"/>
                    <a:pt x="40" y="488"/>
                    <a:pt x="38" y="486"/>
                  </a:cubicBezTo>
                  <a:cubicBezTo>
                    <a:pt x="13" y="456"/>
                    <a:pt x="18" y="439"/>
                    <a:pt x="27" y="430"/>
                  </a:cubicBezTo>
                  <a:cubicBezTo>
                    <a:pt x="27" y="429"/>
                    <a:pt x="27" y="429"/>
                    <a:pt x="27" y="429"/>
                  </a:cubicBezTo>
                  <a:cubicBezTo>
                    <a:pt x="19" y="415"/>
                    <a:pt x="21" y="400"/>
                    <a:pt x="35" y="390"/>
                  </a:cubicBezTo>
                  <a:cubicBezTo>
                    <a:pt x="37" y="389"/>
                    <a:pt x="38" y="388"/>
                    <a:pt x="40" y="387"/>
                  </a:cubicBezTo>
                  <a:cubicBezTo>
                    <a:pt x="32" y="378"/>
                    <a:pt x="32" y="371"/>
                    <a:pt x="33" y="365"/>
                  </a:cubicBezTo>
                  <a:cubicBezTo>
                    <a:pt x="43" y="333"/>
                    <a:pt x="94" y="344"/>
                    <a:pt x="127" y="352"/>
                  </a:cubicBezTo>
                  <a:cubicBezTo>
                    <a:pt x="135" y="354"/>
                    <a:pt x="144" y="356"/>
                    <a:pt x="148" y="356"/>
                  </a:cubicBezTo>
                  <a:cubicBezTo>
                    <a:pt x="151" y="356"/>
                    <a:pt x="152" y="355"/>
                    <a:pt x="157" y="340"/>
                  </a:cubicBezTo>
                  <a:cubicBezTo>
                    <a:pt x="160" y="330"/>
                    <a:pt x="164" y="317"/>
                    <a:pt x="173" y="302"/>
                  </a:cubicBezTo>
                  <a:cubicBezTo>
                    <a:pt x="184" y="284"/>
                    <a:pt x="200" y="275"/>
                    <a:pt x="217" y="266"/>
                  </a:cubicBezTo>
                  <a:cubicBezTo>
                    <a:pt x="239" y="254"/>
                    <a:pt x="262" y="242"/>
                    <a:pt x="278" y="206"/>
                  </a:cubicBezTo>
                  <a:cubicBezTo>
                    <a:pt x="296" y="167"/>
                    <a:pt x="297" y="131"/>
                    <a:pt x="282" y="101"/>
                  </a:cubicBezTo>
                  <a:cubicBezTo>
                    <a:pt x="268" y="72"/>
                    <a:pt x="238" y="50"/>
                    <a:pt x="198" y="40"/>
                  </a:cubicBezTo>
                  <a:cubicBezTo>
                    <a:pt x="115" y="20"/>
                    <a:pt x="65" y="61"/>
                    <a:pt x="47" y="102"/>
                  </a:cubicBezTo>
                  <a:cubicBezTo>
                    <a:pt x="20" y="164"/>
                    <a:pt x="44" y="201"/>
                    <a:pt x="62" y="227"/>
                  </a:cubicBezTo>
                  <a:cubicBezTo>
                    <a:pt x="64" y="230"/>
                    <a:pt x="64" y="230"/>
                    <a:pt x="64" y="230"/>
                  </a:cubicBezTo>
                  <a:cubicBezTo>
                    <a:pt x="86" y="264"/>
                    <a:pt x="88" y="305"/>
                    <a:pt x="84" y="325"/>
                  </a:cubicBezTo>
                  <a:cubicBezTo>
                    <a:pt x="83" y="329"/>
                    <a:pt x="78" y="332"/>
                    <a:pt x="73" y="331"/>
                  </a:cubicBezTo>
                  <a:cubicBezTo>
                    <a:pt x="69" y="330"/>
                    <a:pt x="66" y="326"/>
                    <a:pt x="67" y="321"/>
                  </a:cubicBezTo>
                  <a:cubicBezTo>
                    <a:pt x="70" y="305"/>
                    <a:pt x="68" y="269"/>
                    <a:pt x="49" y="240"/>
                  </a:cubicBezTo>
                  <a:cubicBezTo>
                    <a:pt x="47" y="237"/>
                    <a:pt x="47" y="237"/>
                    <a:pt x="47" y="237"/>
                  </a:cubicBezTo>
                  <a:cubicBezTo>
                    <a:pt x="30" y="210"/>
                    <a:pt x="0" y="166"/>
                    <a:pt x="31" y="95"/>
                  </a:cubicBezTo>
                  <a:cubicBezTo>
                    <a:pt x="51" y="48"/>
                    <a:pt x="109" y="0"/>
                    <a:pt x="202" y="23"/>
                  </a:cubicBezTo>
                  <a:cubicBezTo>
                    <a:pt x="247" y="35"/>
                    <a:pt x="281" y="60"/>
                    <a:pt x="298" y="94"/>
                  </a:cubicBezTo>
                  <a:cubicBezTo>
                    <a:pt x="315" y="128"/>
                    <a:pt x="313" y="170"/>
                    <a:pt x="294" y="213"/>
                  </a:cubicBezTo>
                  <a:cubicBezTo>
                    <a:pt x="276" y="254"/>
                    <a:pt x="249" y="269"/>
                    <a:pt x="225" y="281"/>
                  </a:cubicBezTo>
                  <a:cubicBezTo>
                    <a:pt x="210" y="290"/>
                    <a:pt x="196" y="297"/>
                    <a:pt x="187" y="311"/>
                  </a:cubicBezTo>
                  <a:cubicBezTo>
                    <a:pt x="179" y="324"/>
                    <a:pt x="176" y="336"/>
                    <a:pt x="173" y="345"/>
                  </a:cubicBezTo>
                  <a:cubicBezTo>
                    <a:pt x="169" y="359"/>
                    <a:pt x="165" y="374"/>
                    <a:pt x="147" y="373"/>
                  </a:cubicBezTo>
                  <a:cubicBezTo>
                    <a:pt x="141" y="373"/>
                    <a:pt x="133" y="371"/>
                    <a:pt x="123" y="369"/>
                  </a:cubicBezTo>
                  <a:cubicBezTo>
                    <a:pt x="99" y="363"/>
                    <a:pt x="55" y="354"/>
                    <a:pt x="50" y="370"/>
                  </a:cubicBezTo>
                  <a:cubicBezTo>
                    <a:pt x="49" y="371"/>
                    <a:pt x="51" y="375"/>
                    <a:pt x="57" y="380"/>
                  </a:cubicBezTo>
                  <a:cubicBezTo>
                    <a:pt x="57" y="380"/>
                    <a:pt x="57" y="380"/>
                    <a:pt x="58" y="380"/>
                  </a:cubicBezTo>
                  <a:cubicBezTo>
                    <a:pt x="89" y="372"/>
                    <a:pt x="133" y="374"/>
                    <a:pt x="146" y="391"/>
                  </a:cubicBezTo>
                  <a:cubicBezTo>
                    <a:pt x="155" y="404"/>
                    <a:pt x="152" y="412"/>
                    <a:pt x="148" y="415"/>
                  </a:cubicBezTo>
                  <a:cubicBezTo>
                    <a:pt x="135" y="431"/>
                    <a:pt x="81" y="414"/>
                    <a:pt x="58" y="401"/>
                  </a:cubicBezTo>
                  <a:cubicBezTo>
                    <a:pt x="57" y="400"/>
                    <a:pt x="56" y="400"/>
                    <a:pt x="55" y="399"/>
                  </a:cubicBezTo>
                  <a:cubicBezTo>
                    <a:pt x="51" y="400"/>
                    <a:pt x="48" y="402"/>
                    <a:pt x="45" y="404"/>
                  </a:cubicBezTo>
                  <a:cubicBezTo>
                    <a:pt x="40" y="408"/>
                    <a:pt x="37" y="412"/>
                    <a:pt x="42" y="420"/>
                  </a:cubicBezTo>
                  <a:cubicBezTo>
                    <a:pt x="67" y="413"/>
                    <a:pt x="105" y="420"/>
                    <a:pt x="127" y="436"/>
                  </a:cubicBezTo>
                  <a:cubicBezTo>
                    <a:pt x="131" y="439"/>
                    <a:pt x="142" y="447"/>
                    <a:pt x="140" y="457"/>
                  </a:cubicBezTo>
                  <a:cubicBezTo>
                    <a:pt x="139" y="462"/>
                    <a:pt x="136" y="467"/>
                    <a:pt x="125" y="469"/>
                  </a:cubicBezTo>
                  <a:cubicBezTo>
                    <a:pt x="106" y="473"/>
                    <a:pt x="64" y="465"/>
                    <a:pt x="39" y="443"/>
                  </a:cubicBezTo>
                  <a:cubicBezTo>
                    <a:pt x="33" y="451"/>
                    <a:pt x="46" y="468"/>
                    <a:pt x="52" y="475"/>
                  </a:cubicBezTo>
                  <a:cubicBezTo>
                    <a:pt x="55" y="479"/>
                    <a:pt x="54" y="484"/>
                    <a:pt x="51" y="487"/>
                  </a:cubicBezTo>
                  <a:cubicBezTo>
                    <a:pt x="48" y="489"/>
                    <a:pt x="45" y="490"/>
                    <a:pt x="42" y="489"/>
                  </a:cubicBezTo>
                  <a:close/>
                  <a:moveTo>
                    <a:pt x="57" y="435"/>
                  </a:moveTo>
                  <a:cubicBezTo>
                    <a:pt x="78" y="450"/>
                    <a:pt x="109" y="454"/>
                    <a:pt x="120" y="453"/>
                  </a:cubicBezTo>
                  <a:cubicBezTo>
                    <a:pt x="119" y="452"/>
                    <a:pt x="118" y="451"/>
                    <a:pt x="117" y="450"/>
                  </a:cubicBezTo>
                  <a:cubicBezTo>
                    <a:pt x="100" y="438"/>
                    <a:pt x="74" y="433"/>
                    <a:pt x="57" y="435"/>
                  </a:cubicBezTo>
                  <a:close/>
                  <a:moveTo>
                    <a:pt x="82" y="393"/>
                  </a:moveTo>
                  <a:cubicBezTo>
                    <a:pt x="103" y="401"/>
                    <a:pt x="126" y="406"/>
                    <a:pt x="134" y="404"/>
                  </a:cubicBezTo>
                  <a:cubicBezTo>
                    <a:pt x="133" y="403"/>
                    <a:pt x="133" y="403"/>
                    <a:pt x="132" y="402"/>
                  </a:cubicBezTo>
                  <a:cubicBezTo>
                    <a:pt x="127" y="395"/>
                    <a:pt x="104" y="391"/>
                    <a:pt x="82" y="393"/>
                  </a:cubicBezTo>
                  <a:close/>
                </a:path>
              </a:pathLst>
            </a:custGeom>
            <a:solidFill>
              <a:srgbClr val="ED7F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9" name="iṣḻiḍê"/>
            <p:cNvSpPr/>
            <p:nvPr/>
          </p:nvSpPr>
          <p:spPr bwMode="auto">
            <a:xfrm>
              <a:off x="6868747" y="2963112"/>
              <a:ext cx="296369" cy="441570"/>
            </a:xfrm>
            <a:custGeom>
              <a:avLst/>
              <a:gdLst>
                <a:gd name="T0" fmla="*/ 38 w 180"/>
                <a:gd name="T1" fmla="*/ 262 h 268"/>
                <a:gd name="T2" fmla="*/ 42 w 180"/>
                <a:gd name="T3" fmla="*/ 151 h 268"/>
                <a:gd name="T4" fmla="*/ 19 w 180"/>
                <a:gd name="T5" fmla="*/ 66 h 268"/>
                <a:gd name="T6" fmla="*/ 18 w 180"/>
                <a:gd name="T7" fmla="*/ 43 h 268"/>
                <a:gd name="T8" fmla="*/ 41 w 180"/>
                <a:gd name="T9" fmla="*/ 72 h 268"/>
                <a:gd name="T10" fmla="*/ 80 w 180"/>
                <a:gd name="T11" fmla="*/ 50 h 268"/>
                <a:gd name="T12" fmla="*/ 91 w 180"/>
                <a:gd name="T13" fmla="*/ 11 h 268"/>
                <a:gd name="T14" fmla="*/ 107 w 180"/>
                <a:gd name="T15" fmla="*/ 39 h 268"/>
                <a:gd name="T16" fmla="*/ 124 w 180"/>
                <a:gd name="T17" fmla="*/ 75 h 268"/>
                <a:gd name="T18" fmla="*/ 148 w 180"/>
                <a:gd name="T19" fmla="*/ 61 h 268"/>
                <a:gd name="T20" fmla="*/ 155 w 180"/>
                <a:gd name="T21" fmla="*/ 75 h 268"/>
                <a:gd name="T22" fmla="*/ 140 w 180"/>
                <a:gd name="T23" fmla="*/ 102 h 268"/>
                <a:gd name="T24" fmla="*/ 147 w 180"/>
                <a:gd name="T25" fmla="*/ 106 h 268"/>
                <a:gd name="T26" fmla="*/ 154 w 180"/>
                <a:gd name="T27" fmla="*/ 52 h 268"/>
                <a:gd name="T28" fmla="*/ 135 w 180"/>
                <a:gd name="T29" fmla="*/ 57 h 268"/>
                <a:gd name="T30" fmla="*/ 123 w 180"/>
                <a:gd name="T31" fmla="*/ 65 h 268"/>
                <a:gd name="T32" fmla="*/ 116 w 180"/>
                <a:gd name="T33" fmla="*/ 55 h 268"/>
                <a:gd name="T34" fmla="*/ 95 w 180"/>
                <a:gd name="T35" fmla="*/ 3 h 268"/>
                <a:gd name="T36" fmla="*/ 72 w 180"/>
                <a:gd name="T37" fmla="*/ 45 h 268"/>
                <a:gd name="T38" fmla="*/ 58 w 180"/>
                <a:gd name="T39" fmla="*/ 69 h 268"/>
                <a:gd name="T40" fmla="*/ 36 w 180"/>
                <a:gd name="T41" fmla="*/ 51 h 268"/>
                <a:gd name="T42" fmla="*/ 18 w 180"/>
                <a:gd name="T43" fmla="*/ 33 h 268"/>
                <a:gd name="T44" fmla="*/ 5 w 180"/>
                <a:gd name="T45" fmla="*/ 57 h 268"/>
                <a:gd name="T46" fmla="*/ 24 w 180"/>
                <a:gd name="T47" fmla="*/ 101 h 268"/>
                <a:gd name="T48" fmla="*/ 33 w 180"/>
                <a:gd name="T49" fmla="*/ 149 h 268"/>
                <a:gd name="T50" fmla="*/ 33 w 180"/>
                <a:gd name="T51" fmla="*/ 233 h 268"/>
                <a:gd name="T52" fmla="*/ 30 w 180"/>
                <a:gd name="T53" fmla="*/ 260 h 268"/>
                <a:gd name="T54" fmla="*/ 38 w 180"/>
                <a:gd name="T55" fmla="*/ 26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0" h="268">
                  <a:moveTo>
                    <a:pt x="38" y="262"/>
                  </a:moveTo>
                  <a:cubicBezTo>
                    <a:pt x="45" y="226"/>
                    <a:pt x="46" y="188"/>
                    <a:pt x="42" y="151"/>
                  </a:cubicBezTo>
                  <a:cubicBezTo>
                    <a:pt x="39" y="121"/>
                    <a:pt x="32" y="93"/>
                    <a:pt x="19" y="66"/>
                  </a:cubicBezTo>
                  <a:cubicBezTo>
                    <a:pt x="16" y="61"/>
                    <a:pt x="3" y="32"/>
                    <a:pt x="18" y="43"/>
                  </a:cubicBezTo>
                  <a:cubicBezTo>
                    <a:pt x="29" y="51"/>
                    <a:pt x="31" y="64"/>
                    <a:pt x="41" y="72"/>
                  </a:cubicBezTo>
                  <a:cubicBezTo>
                    <a:pt x="60" y="87"/>
                    <a:pt x="77" y="70"/>
                    <a:pt x="80" y="50"/>
                  </a:cubicBezTo>
                  <a:cubicBezTo>
                    <a:pt x="81" y="40"/>
                    <a:pt x="79" y="16"/>
                    <a:pt x="91" y="11"/>
                  </a:cubicBezTo>
                  <a:cubicBezTo>
                    <a:pt x="102" y="7"/>
                    <a:pt x="106" y="34"/>
                    <a:pt x="107" y="39"/>
                  </a:cubicBezTo>
                  <a:cubicBezTo>
                    <a:pt x="108" y="50"/>
                    <a:pt x="101" y="86"/>
                    <a:pt x="124" y="75"/>
                  </a:cubicBezTo>
                  <a:cubicBezTo>
                    <a:pt x="132" y="71"/>
                    <a:pt x="139" y="64"/>
                    <a:pt x="148" y="61"/>
                  </a:cubicBezTo>
                  <a:cubicBezTo>
                    <a:pt x="157" y="57"/>
                    <a:pt x="157" y="70"/>
                    <a:pt x="155" y="75"/>
                  </a:cubicBezTo>
                  <a:cubicBezTo>
                    <a:pt x="152" y="85"/>
                    <a:pt x="145" y="93"/>
                    <a:pt x="140" y="102"/>
                  </a:cubicBezTo>
                  <a:cubicBezTo>
                    <a:pt x="137" y="106"/>
                    <a:pt x="144" y="111"/>
                    <a:pt x="147" y="106"/>
                  </a:cubicBezTo>
                  <a:cubicBezTo>
                    <a:pt x="154" y="96"/>
                    <a:pt x="180" y="60"/>
                    <a:pt x="154" y="52"/>
                  </a:cubicBezTo>
                  <a:cubicBezTo>
                    <a:pt x="147" y="50"/>
                    <a:pt x="141" y="54"/>
                    <a:pt x="135" y="57"/>
                  </a:cubicBezTo>
                  <a:cubicBezTo>
                    <a:pt x="131" y="60"/>
                    <a:pt x="127" y="63"/>
                    <a:pt x="123" y="65"/>
                  </a:cubicBezTo>
                  <a:cubicBezTo>
                    <a:pt x="114" y="71"/>
                    <a:pt x="116" y="63"/>
                    <a:pt x="116" y="55"/>
                  </a:cubicBezTo>
                  <a:cubicBezTo>
                    <a:pt x="117" y="41"/>
                    <a:pt x="115" y="6"/>
                    <a:pt x="95" y="3"/>
                  </a:cubicBezTo>
                  <a:cubicBezTo>
                    <a:pt x="74" y="0"/>
                    <a:pt x="73" y="32"/>
                    <a:pt x="72" y="45"/>
                  </a:cubicBezTo>
                  <a:cubicBezTo>
                    <a:pt x="71" y="54"/>
                    <a:pt x="68" y="66"/>
                    <a:pt x="58" y="69"/>
                  </a:cubicBezTo>
                  <a:cubicBezTo>
                    <a:pt x="48" y="72"/>
                    <a:pt x="40" y="58"/>
                    <a:pt x="36" y="51"/>
                  </a:cubicBezTo>
                  <a:cubicBezTo>
                    <a:pt x="32" y="44"/>
                    <a:pt x="26" y="37"/>
                    <a:pt x="18" y="33"/>
                  </a:cubicBezTo>
                  <a:cubicBezTo>
                    <a:pt x="0" y="24"/>
                    <a:pt x="2" y="47"/>
                    <a:pt x="5" y="57"/>
                  </a:cubicBezTo>
                  <a:cubicBezTo>
                    <a:pt x="10" y="72"/>
                    <a:pt x="19" y="86"/>
                    <a:pt x="24" y="101"/>
                  </a:cubicBezTo>
                  <a:cubicBezTo>
                    <a:pt x="29" y="117"/>
                    <a:pt x="32" y="133"/>
                    <a:pt x="33" y="149"/>
                  </a:cubicBezTo>
                  <a:cubicBezTo>
                    <a:pt x="37" y="177"/>
                    <a:pt x="36" y="205"/>
                    <a:pt x="33" y="233"/>
                  </a:cubicBezTo>
                  <a:cubicBezTo>
                    <a:pt x="33" y="241"/>
                    <a:pt x="31" y="255"/>
                    <a:pt x="30" y="260"/>
                  </a:cubicBezTo>
                  <a:cubicBezTo>
                    <a:pt x="29" y="265"/>
                    <a:pt x="37" y="268"/>
                    <a:pt x="38" y="262"/>
                  </a:cubicBezTo>
                  <a:close/>
                </a:path>
              </a:pathLst>
            </a:custGeom>
            <a:solidFill>
              <a:srgbClr val="ED7F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0" name="ïṣ1îďè"/>
            <p:cNvSpPr/>
            <p:nvPr/>
          </p:nvSpPr>
          <p:spPr bwMode="auto">
            <a:xfrm>
              <a:off x="6568400" y="3675193"/>
              <a:ext cx="401789" cy="566880"/>
            </a:xfrm>
            <a:custGeom>
              <a:avLst/>
              <a:gdLst>
                <a:gd name="T0" fmla="*/ 18 w 243"/>
                <a:gd name="T1" fmla="*/ 344 h 345"/>
                <a:gd name="T2" fmla="*/ 15 w 243"/>
                <a:gd name="T3" fmla="*/ 342 h 345"/>
                <a:gd name="T4" fmla="*/ 12 w 243"/>
                <a:gd name="T5" fmla="*/ 300 h 345"/>
                <a:gd name="T6" fmla="*/ 12 w 243"/>
                <a:gd name="T7" fmla="*/ 300 h 345"/>
                <a:gd name="T8" fmla="*/ 21 w 243"/>
                <a:gd name="T9" fmla="*/ 273 h 345"/>
                <a:gd name="T10" fmla="*/ 24 w 243"/>
                <a:gd name="T11" fmla="*/ 271 h 345"/>
                <a:gd name="T12" fmla="*/ 22 w 243"/>
                <a:gd name="T13" fmla="*/ 255 h 345"/>
                <a:gd name="T14" fmla="*/ 90 w 243"/>
                <a:gd name="T15" fmla="*/ 253 h 345"/>
                <a:gd name="T16" fmla="*/ 104 w 243"/>
                <a:gd name="T17" fmla="*/ 258 h 345"/>
                <a:gd name="T18" fmla="*/ 112 w 243"/>
                <a:gd name="T19" fmla="*/ 247 h 345"/>
                <a:gd name="T20" fmla="*/ 127 w 243"/>
                <a:gd name="T21" fmla="*/ 221 h 345"/>
                <a:gd name="T22" fmla="*/ 162 w 243"/>
                <a:gd name="T23" fmla="*/ 199 h 345"/>
                <a:gd name="T24" fmla="*/ 211 w 243"/>
                <a:gd name="T25" fmla="*/ 161 h 345"/>
                <a:gd name="T26" fmla="*/ 222 w 243"/>
                <a:gd name="T27" fmla="*/ 87 h 345"/>
                <a:gd name="T28" fmla="*/ 167 w 243"/>
                <a:gd name="T29" fmla="*/ 36 h 345"/>
                <a:gd name="T30" fmla="*/ 53 w 243"/>
                <a:gd name="T31" fmla="*/ 68 h 345"/>
                <a:gd name="T32" fmla="*/ 54 w 243"/>
                <a:gd name="T33" fmla="*/ 158 h 345"/>
                <a:gd name="T34" fmla="*/ 55 w 243"/>
                <a:gd name="T35" fmla="*/ 161 h 345"/>
                <a:gd name="T36" fmla="*/ 61 w 243"/>
                <a:gd name="T37" fmla="*/ 230 h 345"/>
                <a:gd name="T38" fmla="*/ 53 w 243"/>
                <a:gd name="T39" fmla="*/ 234 h 345"/>
                <a:gd name="T40" fmla="*/ 49 w 243"/>
                <a:gd name="T41" fmla="*/ 226 h 345"/>
                <a:gd name="T42" fmla="*/ 44 w 243"/>
                <a:gd name="T43" fmla="*/ 166 h 345"/>
                <a:gd name="T44" fmla="*/ 42 w 243"/>
                <a:gd name="T45" fmla="*/ 164 h 345"/>
                <a:gd name="T46" fmla="*/ 43 w 243"/>
                <a:gd name="T47" fmla="*/ 61 h 345"/>
                <a:gd name="T48" fmla="*/ 171 w 243"/>
                <a:gd name="T49" fmla="*/ 24 h 345"/>
                <a:gd name="T50" fmla="*/ 234 w 243"/>
                <a:gd name="T51" fmla="*/ 83 h 345"/>
                <a:gd name="T52" fmla="*/ 221 w 243"/>
                <a:gd name="T53" fmla="*/ 168 h 345"/>
                <a:gd name="T54" fmla="*/ 166 w 243"/>
                <a:gd name="T55" fmla="*/ 211 h 345"/>
                <a:gd name="T56" fmla="*/ 136 w 243"/>
                <a:gd name="T57" fmla="*/ 229 h 345"/>
                <a:gd name="T58" fmla="*/ 124 w 243"/>
                <a:gd name="T59" fmla="*/ 252 h 345"/>
                <a:gd name="T60" fmla="*/ 102 w 243"/>
                <a:gd name="T61" fmla="*/ 270 h 345"/>
                <a:gd name="T62" fmla="*/ 86 w 243"/>
                <a:gd name="T63" fmla="*/ 265 h 345"/>
                <a:gd name="T64" fmla="*/ 33 w 243"/>
                <a:gd name="T65" fmla="*/ 260 h 345"/>
                <a:gd name="T66" fmla="*/ 37 w 243"/>
                <a:gd name="T67" fmla="*/ 267 h 345"/>
                <a:gd name="T68" fmla="*/ 38 w 243"/>
                <a:gd name="T69" fmla="*/ 267 h 345"/>
                <a:gd name="T70" fmla="*/ 100 w 243"/>
                <a:gd name="T71" fmla="*/ 283 h 345"/>
                <a:gd name="T72" fmla="*/ 100 w 243"/>
                <a:gd name="T73" fmla="*/ 300 h 345"/>
                <a:gd name="T74" fmla="*/ 36 w 243"/>
                <a:gd name="T75" fmla="*/ 282 h 345"/>
                <a:gd name="T76" fmla="*/ 34 w 243"/>
                <a:gd name="T77" fmla="*/ 281 h 345"/>
                <a:gd name="T78" fmla="*/ 27 w 243"/>
                <a:gd name="T79" fmla="*/ 284 h 345"/>
                <a:gd name="T80" fmla="*/ 23 w 243"/>
                <a:gd name="T81" fmla="*/ 295 h 345"/>
                <a:gd name="T82" fmla="*/ 83 w 243"/>
                <a:gd name="T83" fmla="*/ 314 h 345"/>
                <a:gd name="T84" fmla="*/ 90 w 243"/>
                <a:gd name="T85" fmla="*/ 330 h 345"/>
                <a:gd name="T86" fmla="*/ 78 w 243"/>
                <a:gd name="T87" fmla="*/ 337 h 345"/>
                <a:gd name="T88" fmla="*/ 19 w 243"/>
                <a:gd name="T89" fmla="*/ 311 h 345"/>
                <a:gd name="T90" fmla="*/ 25 w 243"/>
                <a:gd name="T91" fmla="*/ 335 h 345"/>
                <a:gd name="T92" fmla="*/ 24 w 243"/>
                <a:gd name="T93" fmla="*/ 344 h 345"/>
                <a:gd name="T94" fmla="*/ 18 w 243"/>
                <a:gd name="T95" fmla="*/ 344 h 345"/>
                <a:gd name="T96" fmla="*/ 33 w 243"/>
                <a:gd name="T97" fmla="*/ 307 h 345"/>
                <a:gd name="T98" fmla="*/ 76 w 243"/>
                <a:gd name="T99" fmla="*/ 325 h 345"/>
                <a:gd name="T100" fmla="*/ 74 w 243"/>
                <a:gd name="T101" fmla="*/ 323 h 345"/>
                <a:gd name="T102" fmla="*/ 33 w 243"/>
                <a:gd name="T103" fmla="*/ 307 h 345"/>
                <a:gd name="T104" fmla="*/ 54 w 243"/>
                <a:gd name="T105" fmla="*/ 279 h 345"/>
                <a:gd name="T106" fmla="*/ 90 w 243"/>
                <a:gd name="T107" fmla="*/ 291 h 345"/>
                <a:gd name="T108" fmla="*/ 89 w 243"/>
                <a:gd name="T109" fmla="*/ 289 h 345"/>
                <a:gd name="T110" fmla="*/ 54 w 243"/>
                <a:gd name="T111" fmla="*/ 279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3" h="345">
                  <a:moveTo>
                    <a:pt x="18" y="344"/>
                  </a:moveTo>
                  <a:cubicBezTo>
                    <a:pt x="17" y="344"/>
                    <a:pt x="16" y="343"/>
                    <a:pt x="15" y="342"/>
                  </a:cubicBezTo>
                  <a:cubicBezTo>
                    <a:pt x="0" y="318"/>
                    <a:pt x="5" y="306"/>
                    <a:pt x="12" y="300"/>
                  </a:cubicBezTo>
                  <a:cubicBezTo>
                    <a:pt x="12" y="300"/>
                    <a:pt x="12" y="300"/>
                    <a:pt x="12" y="300"/>
                  </a:cubicBezTo>
                  <a:cubicBezTo>
                    <a:pt x="7" y="289"/>
                    <a:pt x="10" y="279"/>
                    <a:pt x="21" y="273"/>
                  </a:cubicBezTo>
                  <a:cubicBezTo>
                    <a:pt x="22" y="272"/>
                    <a:pt x="23" y="272"/>
                    <a:pt x="24" y="271"/>
                  </a:cubicBezTo>
                  <a:cubicBezTo>
                    <a:pt x="19" y="264"/>
                    <a:pt x="20" y="259"/>
                    <a:pt x="22" y="255"/>
                  </a:cubicBezTo>
                  <a:cubicBezTo>
                    <a:pt x="32" y="233"/>
                    <a:pt x="67" y="245"/>
                    <a:pt x="90" y="253"/>
                  </a:cubicBezTo>
                  <a:cubicBezTo>
                    <a:pt x="96" y="255"/>
                    <a:pt x="101" y="257"/>
                    <a:pt x="104" y="258"/>
                  </a:cubicBezTo>
                  <a:cubicBezTo>
                    <a:pt x="107" y="258"/>
                    <a:pt x="108" y="258"/>
                    <a:pt x="112" y="247"/>
                  </a:cubicBezTo>
                  <a:cubicBezTo>
                    <a:pt x="115" y="240"/>
                    <a:pt x="119" y="231"/>
                    <a:pt x="127" y="221"/>
                  </a:cubicBezTo>
                  <a:cubicBezTo>
                    <a:pt x="136" y="209"/>
                    <a:pt x="149" y="204"/>
                    <a:pt x="162" y="199"/>
                  </a:cubicBezTo>
                  <a:cubicBezTo>
                    <a:pt x="179" y="193"/>
                    <a:pt x="196" y="186"/>
                    <a:pt x="211" y="161"/>
                  </a:cubicBezTo>
                  <a:cubicBezTo>
                    <a:pt x="226" y="135"/>
                    <a:pt x="230" y="109"/>
                    <a:pt x="222" y="87"/>
                  </a:cubicBezTo>
                  <a:cubicBezTo>
                    <a:pt x="215" y="64"/>
                    <a:pt x="195" y="46"/>
                    <a:pt x="167" y="36"/>
                  </a:cubicBezTo>
                  <a:cubicBezTo>
                    <a:pt x="109" y="14"/>
                    <a:pt x="70" y="39"/>
                    <a:pt x="53" y="68"/>
                  </a:cubicBezTo>
                  <a:cubicBezTo>
                    <a:pt x="29" y="110"/>
                    <a:pt x="43" y="138"/>
                    <a:pt x="54" y="158"/>
                  </a:cubicBezTo>
                  <a:cubicBezTo>
                    <a:pt x="55" y="161"/>
                    <a:pt x="55" y="161"/>
                    <a:pt x="55" y="161"/>
                  </a:cubicBezTo>
                  <a:cubicBezTo>
                    <a:pt x="68" y="186"/>
                    <a:pt x="66" y="216"/>
                    <a:pt x="61" y="230"/>
                  </a:cubicBezTo>
                  <a:cubicBezTo>
                    <a:pt x="60" y="233"/>
                    <a:pt x="56" y="235"/>
                    <a:pt x="53" y="234"/>
                  </a:cubicBezTo>
                  <a:cubicBezTo>
                    <a:pt x="50" y="233"/>
                    <a:pt x="48" y="229"/>
                    <a:pt x="49" y="226"/>
                  </a:cubicBezTo>
                  <a:cubicBezTo>
                    <a:pt x="53" y="215"/>
                    <a:pt x="55" y="188"/>
                    <a:pt x="44" y="166"/>
                  </a:cubicBezTo>
                  <a:cubicBezTo>
                    <a:pt x="42" y="164"/>
                    <a:pt x="42" y="164"/>
                    <a:pt x="42" y="164"/>
                  </a:cubicBezTo>
                  <a:cubicBezTo>
                    <a:pt x="32" y="143"/>
                    <a:pt x="15" y="109"/>
                    <a:pt x="43" y="61"/>
                  </a:cubicBezTo>
                  <a:cubicBezTo>
                    <a:pt x="61" y="29"/>
                    <a:pt x="107" y="0"/>
                    <a:pt x="171" y="24"/>
                  </a:cubicBezTo>
                  <a:cubicBezTo>
                    <a:pt x="203" y="36"/>
                    <a:pt x="225" y="57"/>
                    <a:pt x="234" y="83"/>
                  </a:cubicBezTo>
                  <a:cubicBezTo>
                    <a:pt x="243" y="109"/>
                    <a:pt x="239" y="138"/>
                    <a:pt x="221" y="168"/>
                  </a:cubicBezTo>
                  <a:cubicBezTo>
                    <a:pt x="205" y="196"/>
                    <a:pt x="184" y="204"/>
                    <a:pt x="166" y="211"/>
                  </a:cubicBezTo>
                  <a:cubicBezTo>
                    <a:pt x="154" y="216"/>
                    <a:pt x="144" y="220"/>
                    <a:pt x="136" y="229"/>
                  </a:cubicBezTo>
                  <a:cubicBezTo>
                    <a:pt x="130" y="237"/>
                    <a:pt x="126" y="246"/>
                    <a:pt x="124" y="252"/>
                  </a:cubicBezTo>
                  <a:cubicBezTo>
                    <a:pt x="119" y="262"/>
                    <a:pt x="115" y="272"/>
                    <a:pt x="102" y="270"/>
                  </a:cubicBezTo>
                  <a:cubicBezTo>
                    <a:pt x="98" y="269"/>
                    <a:pt x="93" y="267"/>
                    <a:pt x="86" y="265"/>
                  </a:cubicBezTo>
                  <a:cubicBezTo>
                    <a:pt x="69" y="259"/>
                    <a:pt x="38" y="248"/>
                    <a:pt x="33" y="260"/>
                  </a:cubicBezTo>
                  <a:cubicBezTo>
                    <a:pt x="33" y="261"/>
                    <a:pt x="34" y="263"/>
                    <a:pt x="37" y="267"/>
                  </a:cubicBezTo>
                  <a:cubicBezTo>
                    <a:pt x="38" y="267"/>
                    <a:pt x="38" y="267"/>
                    <a:pt x="38" y="267"/>
                  </a:cubicBezTo>
                  <a:cubicBezTo>
                    <a:pt x="61" y="264"/>
                    <a:pt x="92" y="270"/>
                    <a:pt x="100" y="283"/>
                  </a:cubicBezTo>
                  <a:cubicBezTo>
                    <a:pt x="106" y="293"/>
                    <a:pt x="102" y="298"/>
                    <a:pt x="100" y="300"/>
                  </a:cubicBezTo>
                  <a:cubicBezTo>
                    <a:pt x="89" y="310"/>
                    <a:pt x="52" y="294"/>
                    <a:pt x="36" y="282"/>
                  </a:cubicBezTo>
                  <a:cubicBezTo>
                    <a:pt x="36" y="282"/>
                    <a:pt x="35" y="281"/>
                    <a:pt x="34" y="281"/>
                  </a:cubicBezTo>
                  <a:cubicBezTo>
                    <a:pt x="32" y="281"/>
                    <a:pt x="29" y="282"/>
                    <a:pt x="27" y="284"/>
                  </a:cubicBezTo>
                  <a:cubicBezTo>
                    <a:pt x="23" y="286"/>
                    <a:pt x="20" y="289"/>
                    <a:pt x="23" y="295"/>
                  </a:cubicBezTo>
                  <a:cubicBezTo>
                    <a:pt x="41" y="291"/>
                    <a:pt x="68" y="300"/>
                    <a:pt x="83" y="314"/>
                  </a:cubicBezTo>
                  <a:cubicBezTo>
                    <a:pt x="85" y="316"/>
                    <a:pt x="93" y="322"/>
                    <a:pt x="90" y="330"/>
                  </a:cubicBezTo>
                  <a:cubicBezTo>
                    <a:pt x="89" y="333"/>
                    <a:pt x="86" y="337"/>
                    <a:pt x="78" y="337"/>
                  </a:cubicBezTo>
                  <a:cubicBezTo>
                    <a:pt x="65" y="338"/>
                    <a:pt x="35" y="329"/>
                    <a:pt x="19" y="311"/>
                  </a:cubicBezTo>
                  <a:cubicBezTo>
                    <a:pt x="14" y="316"/>
                    <a:pt x="22" y="329"/>
                    <a:pt x="25" y="335"/>
                  </a:cubicBezTo>
                  <a:cubicBezTo>
                    <a:pt x="27" y="338"/>
                    <a:pt x="27" y="342"/>
                    <a:pt x="24" y="344"/>
                  </a:cubicBezTo>
                  <a:cubicBezTo>
                    <a:pt x="22" y="345"/>
                    <a:pt x="20" y="345"/>
                    <a:pt x="18" y="344"/>
                  </a:cubicBezTo>
                  <a:close/>
                  <a:moveTo>
                    <a:pt x="33" y="307"/>
                  </a:moveTo>
                  <a:cubicBezTo>
                    <a:pt x="46" y="319"/>
                    <a:pt x="68" y="325"/>
                    <a:pt x="76" y="325"/>
                  </a:cubicBezTo>
                  <a:cubicBezTo>
                    <a:pt x="76" y="324"/>
                    <a:pt x="75" y="324"/>
                    <a:pt x="74" y="323"/>
                  </a:cubicBezTo>
                  <a:cubicBezTo>
                    <a:pt x="63" y="313"/>
                    <a:pt x="45" y="307"/>
                    <a:pt x="33" y="307"/>
                  </a:cubicBezTo>
                  <a:close/>
                  <a:moveTo>
                    <a:pt x="54" y="279"/>
                  </a:moveTo>
                  <a:cubicBezTo>
                    <a:pt x="68" y="287"/>
                    <a:pt x="84" y="292"/>
                    <a:pt x="90" y="291"/>
                  </a:cubicBezTo>
                  <a:cubicBezTo>
                    <a:pt x="90" y="291"/>
                    <a:pt x="90" y="290"/>
                    <a:pt x="89" y="289"/>
                  </a:cubicBezTo>
                  <a:cubicBezTo>
                    <a:pt x="86" y="284"/>
                    <a:pt x="70" y="280"/>
                    <a:pt x="54" y="279"/>
                  </a:cubicBezTo>
                  <a:close/>
                </a:path>
              </a:pathLst>
            </a:custGeom>
            <a:solidFill>
              <a:srgbClr val="2D81B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1" name="íSļíḓê"/>
            <p:cNvSpPr/>
            <p:nvPr/>
          </p:nvSpPr>
          <p:spPr bwMode="auto">
            <a:xfrm>
              <a:off x="6691721" y="3784591"/>
              <a:ext cx="206861" cy="310292"/>
            </a:xfrm>
            <a:custGeom>
              <a:avLst/>
              <a:gdLst>
                <a:gd name="T0" fmla="*/ 7 w 126"/>
                <a:gd name="T1" fmla="*/ 186 h 189"/>
                <a:gd name="T2" fmla="*/ 20 w 126"/>
                <a:gd name="T3" fmla="*/ 106 h 189"/>
                <a:gd name="T4" fmla="*/ 10 w 126"/>
                <a:gd name="T5" fmla="*/ 43 h 189"/>
                <a:gd name="T6" fmla="*/ 12 w 126"/>
                <a:gd name="T7" fmla="*/ 27 h 189"/>
                <a:gd name="T8" fmla="*/ 26 w 126"/>
                <a:gd name="T9" fmla="*/ 49 h 189"/>
                <a:gd name="T10" fmla="*/ 55 w 126"/>
                <a:gd name="T11" fmla="*/ 37 h 189"/>
                <a:gd name="T12" fmla="*/ 67 w 126"/>
                <a:gd name="T13" fmla="*/ 10 h 189"/>
                <a:gd name="T14" fmla="*/ 76 w 126"/>
                <a:gd name="T15" fmla="*/ 31 h 189"/>
                <a:gd name="T16" fmla="*/ 85 w 126"/>
                <a:gd name="T17" fmla="*/ 58 h 189"/>
                <a:gd name="T18" fmla="*/ 103 w 126"/>
                <a:gd name="T19" fmla="*/ 50 h 189"/>
                <a:gd name="T20" fmla="*/ 107 w 126"/>
                <a:gd name="T21" fmla="*/ 61 h 189"/>
                <a:gd name="T22" fmla="*/ 94 w 126"/>
                <a:gd name="T23" fmla="*/ 79 h 189"/>
                <a:gd name="T24" fmla="*/ 98 w 126"/>
                <a:gd name="T25" fmla="*/ 83 h 189"/>
                <a:gd name="T26" fmla="*/ 109 w 126"/>
                <a:gd name="T27" fmla="*/ 45 h 189"/>
                <a:gd name="T28" fmla="*/ 94 w 126"/>
                <a:gd name="T29" fmla="*/ 47 h 189"/>
                <a:gd name="T30" fmla="*/ 85 w 126"/>
                <a:gd name="T31" fmla="*/ 51 h 189"/>
                <a:gd name="T32" fmla="*/ 81 w 126"/>
                <a:gd name="T33" fmla="*/ 44 h 189"/>
                <a:gd name="T34" fmla="*/ 70 w 126"/>
                <a:gd name="T35" fmla="*/ 4 h 189"/>
                <a:gd name="T36" fmla="*/ 50 w 126"/>
                <a:gd name="T37" fmla="*/ 33 h 189"/>
                <a:gd name="T38" fmla="*/ 38 w 126"/>
                <a:gd name="T39" fmla="*/ 49 h 189"/>
                <a:gd name="T40" fmla="*/ 24 w 126"/>
                <a:gd name="T41" fmla="*/ 34 h 189"/>
                <a:gd name="T42" fmla="*/ 13 w 126"/>
                <a:gd name="T43" fmla="*/ 20 h 189"/>
                <a:gd name="T44" fmla="*/ 1 w 126"/>
                <a:gd name="T45" fmla="*/ 36 h 189"/>
                <a:gd name="T46" fmla="*/ 11 w 126"/>
                <a:gd name="T47" fmla="*/ 69 h 189"/>
                <a:gd name="T48" fmla="*/ 14 w 126"/>
                <a:gd name="T49" fmla="*/ 104 h 189"/>
                <a:gd name="T50" fmla="*/ 6 w 126"/>
                <a:gd name="T51" fmla="*/ 164 h 189"/>
                <a:gd name="T52" fmla="*/ 2 w 126"/>
                <a:gd name="T53" fmla="*/ 183 h 189"/>
                <a:gd name="T54" fmla="*/ 7 w 126"/>
                <a:gd name="T55" fmla="*/ 186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189">
                  <a:moveTo>
                    <a:pt x="7" y="186"/>
                  </a:moveTo>
                  <a:cubicBezTo>
                    <a:pt x="15" y="160"/>
                    <a:pt x="19" y="133"/>
                    <a:pt x="20" y="106"/>
                  </a:cubicBezTo>
                  <a:cubicBezTo>
                    <a:pt x="20" y="84"/>
                    <a:pt x="17" y="64"/>
                    <a:pt x="10" y="43"/>
                  </a:cubicBezTo>
                  <a:cubicBezTo>
                    <a:pt x="8" y="39"/>
                    <a:pt x="2" y="18"/>
                    <a:pt x="12" y="27"/>
                  </a:cubicBezTo>
                  <a:cubicBezTo>
                    <a:pt x="19" y="33"/>
                    <a:pt x="19" y="43"/>
                    <a:pt x="26" y="49"/>
                  </a:cubicBezTo>
                  <a:cubicBezTo>
                    <a:pt x="38" y="62"/>
                    <a:pt x="52" y="51"/>
                    <a:pt x="55" y="37"/>
                  </a:cubicBezTo>
                  <a:cubicBezTo>
                    <a:pt x="57" y="30"/>
                    <a:pt x="58" y="12"/>
                    <a:pt x="67" y="10"/>
                  </a:cubicBezTo>
                  <a:cubicBezTo>
                    <a:pt x="75" y="8"/>
                    <a:pt x="75" y="27"/>
                    <a:pt x="76" y="31"/>
                  </a:cubicBezTo>
                  <a:cubicBezTo>
                    <a:pt x="76" y="39"/>
                    <a:pt x="68" y="64"/>
                    <a:pt x="85" y="58"/>
                  </a:cubicBezTo>
                  <a:cubicBezTo>
                    <a:pt x="91" y="56"/>
                    <a:pt x="96" y="52"/>
                    <a:pt x="103" y="50"/>
                  </a:cubicBezTo>
                  <a:cubicBezTo>
                    <a:pt x="110" y="49"/>
                    <a:pt x="108" y="58"/>
                    <a:pt x="107" y="61"/>
                  </a:cubicBezTo>
                  <a:cubicBezTo>
                    <a:pt x="104" y="68"/>
                    <a:pt x="98" y="73"/>
                    <a:pt x="94" y="79"/>
                  </a:cubicBezTo>
                  <a:cubicBezTo>
                    <a:pt x="91" y="82"/>
                    <a:pt x="96" y="86"/>
                    <a:pt x="98" y="83"/>
                  </a:cubicBezTo>
                  <a:cubicBezTo>
                    <a:pt x="104" y="76"/>
                    <a:pt x="126" y="52"/>
                    <a:pt x="109" y="45"/>
                  </a:cubicBezTo>
                  <a:cubicBezTo>
                    <a:pt x="104" y="43"/>
                    <a:pt x="99" y="45"/>
                    <a:pt x="94" y="47"/>
                  </a:cubicBezTo>
                  <a:cubicBezTo>
                    <a:pt x="91" y="48"/>
                    <a:pt x="88" y="50"/>
                    <a:pt x="85" y="51"/>
                  </a:cubicBezTo>
                  <a:cubicBezTo>
                    <a:pt x="78" y="55"/>
                    <a:pt x="80" y="49"/>
                    <a:pt x="81" y="44"/>
                  </a:cubicBezTo>
                  <a:cubicBezTo>
                    <a:pt x="82" y="33"/>
                    <a:pt x="84" y="8"/>
                    <a:pt x="70" y="4"/>
                  </a:cubicBezTo>
                  <a:cubicBezTo>
                    <a:pt x="55" y="0"/>
                    <a:pt x="52" y="24"/>
                    <a:pt x="50" y="33"/>
                  </a:cubicBezTo>
                  <a:cubicBezTo>
                    <a:pt x="49" y="39"/>
                    <a:pt x="45" y="48"/>
                    <a:pt x="38" y="49"/>
                  </a:cubicBezTo>
                  <a:cubicBezTo>
                    <a:pt x="30" y="50"/>
                    <a:pt x="26" y="39"/>
                    <a:pt x="24" y="34"/>
                  </a:cubicBezTo>
                  <a:cubicBezTo>
                    <a:pt x="22" y="28"/>
                    <a:pt x="18" y="23"/>
                    <a:pt x="13" y="20"/>
                  </a:cubicBezTo>
                  <a:cubicBezTo>
                    <a:pt x="1" y="11"/>
                    <a:pt x="0" y="28"/>
                    <a:pt x="1" y="36"/>
                  </a:cubicBezTo>
                  <a:cubicBezTo>
                    <a:pt x="4" y="47"/>
                    <a:pt x="9" y="57"/>
                    <a:pt x="11" y="69"/>
                  </a:cubicBezTo>
                  <a:cubicBezTo>
                    <a:pt x="13" y="80"/>
                    <a:pt x="14" y="92"/>
                    <a:pt x="14" y="104"/>
                  </a:cubicBezTo>
                  <a:cubicBezTo>
                    <a:pt x="13" y="124"/>
                    <a:pt x="11" y="144"/>
                    <a:pt x="6" y="164"/>
                  </a:cubicBezTo>
                  <a:cubicBezTo>
                    <a:pt x="5" y="169"/>
                    <a:pt x="3" y="180"/>
                    <a:pt x="2" y="183"/>
                  </a:cubicBezTo>
                  <a:cubicBezTo>
                    <a:pt x="1" y="187"/>
                    <a:pt x="6" y="189"/>
                    <a:pt x="7" y="186"/>
                  </a:cubicBezTo>
                  <a:close/>
                </a:path>
              </a:pathLst>
            </a:custGeom>
            <a:solidFill>
              <a:srgbClr val="2D81B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2" name="îṧlïďè"/>
            <p:cNvSpPr/>
            <p:nvPr/>
          </p:nvSpPr>
          <p:spPr bwMode="auto">
            <a:xfrm>
              <a:off x="5866264" y="3655302"/>
              <a:ext cx="288413" cy="427646"/>
            </a:xfrm>
            <a:custGeom>
              <a:avLst/>
              <a:gdLst>
                <a:gd name="T0" fmla="*/ 143 w 175"/>
                <a:gd name="T1" fmla="*/ 259 h 260"/>
                <a:gd name="T2" fmla="*/ 140 w 175"/>
                <a:gd name="T3" fmla="*/ 259 h 260"/>
                <a:gd name="T4" fmla="*/ 116 w 175"/>
                <a:gd name="T5" fmla="*/ 240 h 260"/>
                <a:gd name="T6" fmla="*/ 116 w 175"/>
                <a:gd name="T7" fmla="*/ 239 h 260"/>
                <a:gd name="T8" fmla="*/ 107 w 175"/>
                <a:gd name="T9" fmla="*/ 220 h 260"/>
                <a:gd name="T10" fmla="*/ 108 w 175"/>
                <a:gd name="T11" fmla="*/ 217 h 260"/>
                <a:gd name="T12" fmla="*/ 98 w 175"/>
                <a:gd name="T13" fmla="*/ 210 h 260"/>
                <a:gd name="T14" fmla="*/ 133 w 175"/>
                <a:gd name="T15" fmla="*/ 174 h 260"/>
                <a:gd name="T16" fmla="*/ 143 w 175"/>
                <a:gd name="T17" fmla="*/ 169 h 260"/>
                <a:gd name="T18" fmla="*/ 141 w 175"/>
                <a:gd name="T19" fmla="*/ 159 h 260"/>
                <a:gd name="T20" fmla="*/ 135 w 175"/>
                <a:gd name="T21" fmla="*/ 138 h 260"/>
                <a:gd name="T22" fmla="*/ 142 w 175"/>
                <a:gd name="T23" fmla="*/ 108 h 260"/>
                <a:gd name="T24" fmla="*/ 148 w 175"/>
                <a:gd name="T25" fmla="*/ 62 h 260"/>
                <a:gd name="T26" fmla="*/ 115 w 175"/>
                <a:gd name="T27" fmla="*/ 17 h 260"/>
                <a:gd name="T28" fmla="*/ 59 w 175"/>
                <a:gd name="T29" fmla="*/ 19 h 260"/>
                <a:gd name="T30" fmla="*/ 16 w 175"/>
                <a:gd name="T31" fmla="*/ 96 h 260"/>
                <a:gd name="T32" fmla="*/ 64 w 175"/>
                <a:gd name="T33" fmla="*/ 143 h 260"/>
                <a:gd name="T34" fmla="*/ 66 w 175"/>
                <a:gd name="T35" fmla="*/ 144 h 260"/>
                <a:gd name="T36" fmla="*/ 105 w 175"/>
                <a:gd name="T37" fmla="*/ 177 h 260"/>
                <a:gd name="T38" fmla="*/ 103 w 175"/>
                <a:gd name="T39" fmla="*/ 183 h 260"/>
                <a:gd name="T40" fmla="*/ 97 w 175"/>
                <a:gd name="T41" fmla="*/ 181 h 260"/>
                <a:gd name="T42" fmla="*/ 63 w 175"/>
                <a:gd name="T43" fmla="*/ 152 h 260"/>
                <a:gd name="T44" fmla="*/ 61 w 175"/>
                <a:gd name="T45" fmla="*/ 152 h 260"/>
                <a:gd name="T46" fmla="*/ 7 w 175"/>
                <a:gd name="T47" fmla="*/ 98 h 260"/>
                <a:gd name="T48" fmla="*/ 55 w 175"/>
                <a:gd name="T49" fmla="*/ 11 h 260"/>
                <a:gd name="T50" fmla="*/ 119 w 175"/>
                <a:gd name="T51" fmla="*/ 9 h 260"/>
                <a:gd name="T52" fmla="*/ 157 w 175"/>
                <a:gd name="T53" fmla="*/ 60 h 260"/>
                <a:gd name="T54" fmla="*/ 151 w 175"/>
                <a:gd name="T55" fmla="*/ 112 h 260"/>
                <a:gd name="T56" fmla="*/ 145 w 175"/>
                <a:gd name="T57" fmla="*/ 137 h 260"/>
                <a:gd name="T58" fmla="*/ 150 w 175"/>
                <a:gd name="T59" fmla="*/ 156 h 260"/>
                <a:gd name="T60" fmla="*/ 148 w 175"/>
                <a:gd name="T61" fmla="*/ 176 h 260"/>
                <a:gd name="T62" fmla="*/ 137 w 175"/>
                <a:gd name="T63" fmla="*/ 182 h 260"/>
                <a:gd name="T64" fmla="*/ 106 w 175"/>
                <a:gd name="T65" fmla="*/ 207 h 260"/>
                <a:gd name="T66" fmla="*/ 112 w 175"/>
                <a:gd name="T67" fmla="*/ 209 h 260"/>
                <a:gd name="T68" fmla="*/ 113 w 175"/>
                <a:gd name="T69" fmla="*/ 208 h 260"/>
                <a:gd name="T70" fmla="*/ 154 w 175"/>
                <a:gd name="T71" fmla="*/ 184 h 260"/>
                <a:gd name="T72" fmla="*/ 163 w 175"/>
                <a:gd name="T73" fmla="*/ 193 h 260"/>
                <a:gd name="T74" fmla="*/ 120 w 175"/>
                <a:gd name="T75" fmla="*/ 217 h 260"/>
                <a:gd name="T76" fmla="*/ 118 w 175"/>
                <a:gd name="T77" fmla="*/ 217 h 260"/>
                <a:gd name="T78" fmla="*/ 116 w 175"/>
                <a:gd name="T79" fmla="*/ 223 h 260"/>
                <a:gd name="T80" fmla="*/ 120 w 175"/>
                <a:gd name="T81" fmla="*/ 231 h 260"/>
                <a:gd name="T82" fmla="*/ 161 w 175"/>
                <a:gd name="T83" fmla="*/ 209 h 260"/>
                <a:gd name="T84" fmla="*/ 173 w 175"/>
                <a:gd name="T85" fmla="*/ 214 h 260"/>
                <a:gd name="T86" fmla="*/ 171 w 175"/>
                <a:gd name="T87" fmla="*/ 224 h 260"/>
                <a:gd name="T88" fmla="*/ 126 w 175"/>
                <a:gd name="T89" fmla="*/ 241 h 260"/>
                <a:gd name="T90" fmla="*/ 142 w 175"/>
                <a:gd name="T91" fmla="*/ 250 h 260"/>
                <a:gd name="T92" fmla="*/ 145 w 175"/>
                <a:gd name="T93" fmla="*/ 256 h 260"/>
                <a:gd name="T94" fmla="*/ 143 w 175"/>
                <a:gd name="T95" fmla="*/ 259 h 260"/>
                <a:gd name="T96" fmla="*/ 131 w 175"/>
                <a:gd name="T97" fmla="*/ 232 h 260"/>
                <a:gd name="T98" fmla="*/ 163 w 175"/>
                <a:gd name="T99" fmla="*/ 218 h 260"/>
                <a:gd name="T100" fmla="*/ 161 w 175"/>
                <a:gd name="T101" fmla="*/ 218 h 260"/>
                <a:gd name="T102" fmla="*/ 131 w 175"/>
                <a:gd name="T103" fmla="*/ 232 h 260"/>
                <a:gd name="T104" fmla="*/ 128 w 175"/>
                <a:gd name="T105" fmla="*/ 206 h 260"/>
                <a:gd name="T106" fmla="*/ 153 w 175"/>
                <a:gd name="T107" fmla="*/ 193 h 260"/>
                <a:gd name="T108" fmla="*/ 151 w 175"/>
                <a:gd name="T109" fmla="*/ 193 h 260"/>
                <a:gd name="T110" fmla="*/ 128 w 175"/>
                <a:gd name="T111" fmla="*/ 20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5" h="260">
                  <a:moveTo>
                    <a:pt x="143" y="259"/>
                  </a:moveTo>
                  <a:cubicBezTo>
                    <a:pt x="142" y="260"/>
                    <a:pt x="141" y="260"/>
                    <a:pt x="140" y="259"/>
                  </a:cubicBezTo>
                  <a:cubicBezTo>
                    <a:pt x="120" y="255"/>
                    <a:pt x="116" y="246"/>
                    <a:pt x="116" y="240"/>
                  </a:cubicBezTo>
                  <a:cubicBezTo>
                    <a:pt x="116" y="239"/>
                    <a:pt x="116" y="239"/>
                    <a:pt x="116" y="239"/>
                  </a:cubicBezTo>
                  <a:cubicBezTo>
                    <a:pt x="108" y="236"/>
                    <a:pt x="104" y="229"/>
                    <a:pt x="107" y="220"/>
                  </a:cubicBezTo>
                  <a:cubicBezTo>
                    <a:pt x="107" y="219"/>
                    <a:pt x="107" y="218"/>
                    <a:pt x="108" y="217"/>
                  </a:cubicBezTo>
                  <a:cubicBezTo>
                    <a:pt x="102" y="216"/>
                    <a:pt x="99" y="213"/>
                    <a:pt x="98" y="210"/>
                  </a:cubicBezTo>
                  <a:cubicBezTo>
                    <a:pt x="91" y="194"/>
                    <a:pt x="116" y="182"/>
                    <a:pt x="133" y="174"/>
                  </a:cubicBezTo>
                  <a:cubicBezTo>
                    <a:pt x="137" y="172"/>
                    <a:pt x="141" y="170"/>
                    <a:pt x="143" y="169"/>
                  </a:cubicBezTo>
                  <a:cubicBezTo>
                    <a:pt x="144" y="167"/>
                    <a:pt x="144" y="167"/>
                    <a:pt x="141" y="159"/>
                  </a:cubicBezTo>
                  <a:cubicBezTo>
                    <a:pt x="139" y="154"/>
                    <a:pt x="136" y="147"/>
                    <a:pt x="135" y="138"/>
                  </a:cubicBezTo>
                  <a:cubicBezTo>
                    <a:pt x="134" y="126"/>
                    <a:pt x="138" y="117"/>
                    <a:pt x="142" y="108"/>
                  </a:cubicBezTo>
                  <a:cubicBezTo>
                    <a:pt x="147" y="95"/>
                    <a:pt x="153" y="83"/>
                    <a:pt x="148" y="62"/>
                  </a:cubicBezTo>
                  <a:cubicBezTo>
                    <a:pt x="142" y="40"/>
                    <a:pt x="131" y="25"/>
                    <a:pt x="115" y="17"/>
                  </a:cubicBezTo>
                  <a:cubicBezTo>
                    <a:pt x="99" y="9"/>
                    <a:pt x="79" y="10"/>
                    <a:pt x="59" y="19"/>
                  </a:cubicBezTo>
                  <a:cubicBezTo>
                    <a:pt x="18" y="38"/>
                    <a:pt x="10" y="72"/>
                    <a:pt x="16" y="96"/>
                  </a:cubicBezTo>
                  <a:cubicBezTo>
                    <a:pt x="25" y="131"/>
                    <a:pt x="48" y="138"/>
                    <a:pt x="64" y="143"/>
                  </a:cubicBezTo>
                  <a:cubicBezTo>
                    <a:pt x="66" y="144"/>
                    <a:pt x="66" y="144"/>
                    <a:pt x="66" y="144"/>
                  </a:cubicBezTo>
                  <a:cubicBezTo>
                    <a:pt x="86" y="150"/>
                    <a:pt x="101" y="167"/>
                    <a:pt x="105" y="177"/>
                  </a:cubicBezTo>
                  <a:cubicBezTo>
                    <a:pt x="107" y="179"/>
                    <a:pt x="106" y="182"/>
                    <a:pt x="103" y="183"/>
                  </a:cubicBezTo>
                  <a:cubicBezTo>
                    <a:pt x="101" y="184"/>
                    <a:pt x="98" y="183"/>
                    <a:pt x="97" y="181"/>
                  </a:cubicBezTo>
                  <a:cubicBezTo>
                    <a:pt x="93" y="173"/>
                    <a:pt x="80" y="158"/>
                    <a:pt x="63" y="152"/>
                  </a:cubicBezTo>
                  <a:cubicBezTo>
                    <a:pt x="61" y="152"/>
                    <a:pt x="61" y="152"/>
                    <a:pt x="61" y="152"/>
                  </a:cubicBezTo>
                  <a:cubicBezTo>
                    <a:pt x="45" y="147"/>
                    <a:pt x="18" y="138"/>
                    <a:pt x="7" y="98"/>
                  </a:cubicBezTo>
                  <a:cubicBezTo>
                    <a:pt x="0" y="71"/>
                    <a:pt x="9" y="32"/>
                    <a:pt x="55" y="11"/>
                  </a:cubicBezTo>
                  <a:cubicBezTo>
                    <a:pt x="78" y="1"/>
                    <a:pt x="101" y="0"/>
                    <a:pt x="119" y="9"/>
                  </a:cubicBezTo>
                  <a:cubicBezTo>
                    <a:pt x="138" y="18"/>
                    <a:pt x="151" y="35"/>
                    <a:pt x="157" y="60"/>
                  </a:cubicBezTo>
                  <a:cubicBezTo>
                    <a:pt x="163" y="83"/>
                    <a:pt x="156" y="98"/>
                    <a:pt x="151" y="112"/>
                  </a:cubicBezTo>
                  <a:cubicBezTo>
                    <a:pt x="147" y="120"/>
                    <a:pt x="144" y="128"/>
                    <a:pt x="145" y="137"/>
                  </a:cubicBezTo>
                  <a:cubicBezTo>
                    <a:pt x="145" y="144"/>
                    <a:pt x="148" y="151"/>
                    <a:pt x="150" y="156"/>
                  </a:cubicBezTo>
                  <a:cubicBezTo>
                    <a:pt x="153" y="163"/>
                    <a:pt x="156" y="170"/>
                    <a:pt x="148" y="176"/>
                  </a:cubicBezTo>
                  <a:cubicBezTo>
                    <a:pt x="146" y="178"/>
                    <a:pt x="142" y="180"/>
                    <a:pt x="137" y="182"/>
                  </a:cubicBezTo>
                  <a:cubicBezTo>
                    <a:pt x="125" y="188"/>
                    <a:pt x="103" y="198"/>
                    <a:pt x="106" y="207"/>
                  </a:cubicBezTo>
                  <a:cubicBezTo>
                    <a:pt x="107" y="208"/>
                    <a:pt x="108" y="209"/>
                    <a:pt x="112" y="209"/>
                  </a:cubicBezTo>
                  <a:cubicBezTo>
                    <a:pt x="113" y="209"/>
                    <a:pt x="113" y="208"/>
                    <a:pt x="113" y="208"/>
                  </a:cubicBezTo>
                  <a:cubicBezTo>
                    <a:pt x="123" y="195"/>
                    <a:pt x="143" y="181"/>
                    <a:pt x="154" y="184"/>
                  </a:cubicBezTo>
                  <a:cubicBezTo>
                    <a:pt x="162" y="186"/>
                    <a:pt x="163" y="191"/>
                    <a:pt x="163" y="193"/>
                  </a:cubicBezTo>
                  <a:cubicBezTo>
                    <a:pt x="162" y="204"/>
                    <a:pt x="134" y="215"/>
                    <a:pt x="120" y="217"/>
                  </a:cubicBezTo>
                  <a:cubicBezTo>
                    <a:pt x="119" y="217"/>
                    <a:pt x="119" y="217"/>
                    <a:pt x="118" y="217"/>
                  </a:cubicBezTo>
                  <a:cubicBezTo>
                    <a:pt x="117" y="219"/>
                    <a:pt x="116" y="221"/>
                    <a:pt x="116" y="223"/>
                  </a:cubicBezTo>
                  <a:cubicBezTo>
                    <a:pt x="115" y="226"/>
                    <a:pt x="115" y="229"/>
                    <a:pt x="120" y="231"/>
                  </a:cubicBezTo>
                  <a:cubicBezTo>
                    <a:pt x="127" y="219"/>
                    <a:pt x="146" y="210"/>
                    <a:pt x="161" y="209"/>
                  </a:cubicBezTo>
                  <a:cubicBezTo>
                    <a:pt x="163" y="209"/>
                    <a:pt x="170" y="209"/>
                    <a:pt x="173" y="214"/>
                  </a:cubicBezTo>
                  <a:cubicBezTo>
                    <a:pt x="174" y="216"/>
                    <a:pt x="175" y="219"/>
                    <a:pt x="171" y="224"/>
                  </a:cubicBezTo>
                  <a:cubicBezTo>
                    <a:pt x="164" y="232"/>
                    <a:pt x="144" y="242"/>
                    <a:pt x="126" y="241"/>
                  </a:cubicBezTo>
                  <a:cubicBezTo>
                    <a:pt x="126" y="247"/>
                    <a:pt x="137" y="249"/>
                    <a:pt x="142" y="250"/>
                  </a:cubicBezTo>
                  <a:cubicBezTo>
                    <a:pt x="144" y="251"/>
                    <a:pt x="146" y="253"/>
                    <a:pt x="145" y="256"/>
                  </a:cubicBezTo>
                  <a:cubicBezTo>
                    <a:pt x="145" y="258"/>
                    <a:pt x="144" y="259"/>
                    <a:pt x="143" y="259"/>
                  </a:cubicBezTo>
                  <a:close/>
                  <a:moveTo>
                    <a:pt x="131" y="232"/>
                  </a:moveTo>
                  <a:cubicBezTo>
                    <a:pt x="145" y="231"/>
                    <a:pt x="159" y="223"/>
                    <a:pt x="163" y="218"/>
                  </a:cubicBezTo>
                  <a:cubicBezTo>
                    <a:pt x="163" y="218"/>
                    <a:pt x="162" y="218"/>
                    <a:pt x="161" y="218"/>
                  </a:cubicBezTo>
                  <a:cubicBezTo>
                    <a:pt x="150" y="219"/>
                    <a:pt x="138" y="225"/>
                    <a:pt x="131" y="232"/>
                  </a:cubicBezTo>
                  <a:close/>
                  <a:moveTo>
                    <a:pt x="128" y="206"/>
                  </a:moveTo>
                  <a:cubicBezTo>
                    <a:pt x="139" y="203"/>
                    <a:pt x="150" y="197"/>
                    <a:pt x="153" y="193"/>
                  </a:cubicBezTo>
                  <a:cubicBezTo>
                    <a:pt x="152" y="193"/>
                    <a:pt x="152" y="193"/>
                    <a:pt x="151" y="193"/>
                  </a:cubicBezTo>
                  <a:cubicBezTo>
                    <a:pt x="147" y="192"/>
                    <a:pt x="136" y="198"/>
                    <a:pt x="128" y="206"/>
                  </a:cubicBezTo>
                  <a:close/>
                </a:path>
              </a:pathLst>
            </a:custGeom>
            <a:solidFill>
              <a:srgbClr val="ED7F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3" name="iṧlîḓè"/>
            <p:cNvSpPr/>
            <p:nvPr/>
          </p:nvSpPr>
          <p:spPr bwMode="auto">
            <a:xfrm>
              <a:off x="5919969" y="3728897"/>
              <a:ext cx="159124" cy="224763"/>
            </a:xfrm>
            <a:custGeom>
              <a:avLst/>
              <a:gdLst>
                <a:gd name="T0" fmla="*/ 95 w 96"/>
                <a:gd name="T1" fmla="*/ 133 h 137"/>
                <a:gd name="T2" fmla="*/ 60 w 96"/>
                <a:gd name="T3" fmla="*/ 85 h 137"/>
                <a:gd name="T4" fmla="*/ 22 w 96"/>
                <a:gd name="T5" fmla="*/ 57 h 137"/>
                <a:gd name="T6" fmla="*/ 14 w 96"/>
                <a:gd name="T7" fmla="*/ 47 h 137"/>
                <a:gd name="T8" fmla="*/ 33 w 96"/>
                <a:gd name="T9" fmla="*/ 52 h 137"/>
                <a:gd name="T10" fmla="*/ 42 w 96"/>
                <a:gd name="T11" fmla="*/ 30 h 137"/>
                <a:gd name="T12" fmla="*/ 34 w 96"/>
                <a:gd name="T13" fmla="*/ 10 h 137"/>
                <a:gd name="T14" fmla="*/ 50 w 96"/>
                <a:gd name="T15" fmla="*/ 16 h 137"/>
                <a:gd name="T16" fmla="*/ 69 w 96"/>
                <a:gd name="T17" fmla="*/ 26 h 137"/>
                <a:gd name="T18" fmla="*/ 74 w 96"/>
                <a:gd name="T19" fmla="*/ 12 h 137"/>
                <a:gd name="T20" fmla="*/ 82 w 96"/>
                <a:gd name="T21" fmla="*/ 16 h 137"/>
                <a:gd name="T22" fmla="*/ 84 w 96"/>
                <a:gd name="T23" fmla="*/ 32 h 137"/>
                <a:gd name="T24" fmla="*/ 89 w 96"/>
                <a:gd name="T25" fmla="*/ 31 h 137"/>
                <a:gd name="T26" fmla="*/ 74 w 96"/>
                <a:gd name="T27" fmla="*/ 6 h 137"/>
                <a:gd name="T28" fmla="*/ 68 w 96"/>
                <a:gd name="T29" fmla="*/ 15 h 137"/>
                <a:gd name="T30" fmla="*/ 65 w 96"/>
                <a:gd name="T31" fmla="*/ 22 h 137"/>
                <a:gd name="T32" fmla="*/ 59 w 96"/>
                <a:gd name="T33" fmla="*/ 20 h 137"/>
                <a:gd name="T34" fmla="*/ 33 w 96"/>
                <a:gd name="T35" fmla="*/ 5 h 137"/>
                <a:gd name="T36" fmla="*/ 37 w 96"/>
                <a:gd name="T37" fmla="*/ 30 h 137"/>
                <a:gd name="T38" fmla="*/ 39 w 96"/>
                <a:gd name="T39" fmla="*/ 45 h 137"/>
                <a:gd name="T40" fmla="*/ 24 w 96"/>
                <a:gd name="T41" fmla="*/ 45 h 137"/>
                <a:gd name="T42" fmla="*/ 11 w 96"/>
                <a:gd name="T43" fmla="*/ 43 h 137"/>
                <a:gd name="T44" fmla="*/ 13 w 96"/>
                <a:gd name="T45" fmla="*/ 57 h 137"/>
                <a:gd name="T46" fmla="*/ 36 w 96"/>
                <a:gd name="T47" fmla="*/ 70 h 137"/>
                <a:gd name="T48" fmla="*/ 55 w 96"/>
                <a:gd name="T49" fmla="*/ 87 h 137"/>
                <a:gd name="T50" fmla="*/ 83 w 96"/>
                <a:gd name="T51" fmla="*/ 122 h 137"/>
                <a:gd name="T52" fmla="*/ 91 w 96"/>
                <a:gd name="T53" fmla="*/ 134 h 137"/>
                <a:gd name="T54" fmla="*/ 95 w 96"/>
                <a:gd name="T55" fmla="*/ 13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137">
                  <a:moveTo>
                    <a:pt x="95" y="133"/>
                  </a:moveTo>
                  <a:cubicBezTo>
                    <a:pt x="86" y="115"/>
                    <a:pt x="73" y="99"/>
                    <a:pt x="60" y="85"/>
                  </a:cubicBezTo>
                  <a:cubicBezTo>
                    <a:pt x="49" y="73"/>
                    <a:pt x="36" y="64"/>
                    <a:pt x="22" y="57"/>
                  </a:cubicBezTo>
                  <a:cubicBezTo>
                    <a:pt x="19" y="56"/>
                    <a:pt x="4" y="48"/>
                    <a:pt x="14" y="47"/>
                  </a:cubicBezTo>
                  <a:cubicBezTo>
                    <a:pt x="21" y="47"/>
                    <a:pt x="26" y="52"/>
                    <a:pt x="33" y="52"/>
                  </a:cubicBezTo>
                  <a:cubicBezTo>
                    <a:pt x="46" y="52"/>
                    <a:pt x="48" y="39"/>
                    <a:pt x="42" y="30"/>
                  </a:cubicBezTo>
                  <a:cubicBezTo>
                    <a:pt x="39" y="25"/>
                    <a:pt x="30" y="16"/>
                    <a:pt x="34" y="10"/>
                  </a:cubicBezTo>
                  <a:cubicBezTo>
                    <a:pt x="37" y="5"/>
                    <a:pt x="48" y="14"/>
                    <a:pt x="50" y="16"/>
                  </a:cubicBezTo>
                  <a:cubicBezTo>
                    <a:pt x="54" y="21"/>
                    <a:pt x="63" y="38"/>
                    <a:pt x="69" y="26"/>
                  </a:cubicBezTo>
                  <a:cubicBezTo>
                    <a:pt x="71" y="21"/>
                    <a:pt x="71" y="16"/>
                    <a:pt x="74" y="12"/>
                  </a:cubicBezTo>
                  <a:cubicBezTo>
                    <a:pt x="77" y="8"/>
                    <a:pt x="81" y="13"/>
                    <a:pt x="82" y="16"/>
                  </a:cubicBezTo>
                  <a:cubicBezTo>
                    <a:pt x="84" y="20"/>
                    <a:pt x="84" y="26"/>
                    <a:pt x="84" y="32"/>
                  </a:cubicBezTo>
                  <a:cubicBezTo>
                    <a:pt x="84" y="35"/>
                    <a:pt x="89" y="34"/>
                    <a:pt x="89" y="31"/>
                  </a:cubicBezTo>
                  <a:cubicBezTo>
                    <a:pt x="88" y="25"/>
                    <a:pt x="87" y="1"/>
                    <a:pt x="74" y="6"/>
                  </a:cubicBezTo>
                  <a:cubicBezTo>
                    <a:pt x="70" y="7"/>
                    <a:pt x="69" y="11"/>
                    <a:pt x="68" y="15"/>
                  </a:cubicBezTo>
                  <a:cubicBezTo>
                    <a:pt x="67" y="17"/>
                    <a:pt x="66" y="19"/>
                    <a:pt x="65" y="22"/>
                  </a:cubicBezTo>
                  <a:cubicBezTo>
                    <a:pt x="64" y="27"/>
                    <a:pt x="61" y="23"/>
                    <a:pt x="59" y="20"/>
                  </a:cubicBezTo>
                  <a:cubicBezTo>
                    <a:pt x="54" y="14"/>
                    <a:pt x="42" y="0"/>
                    <a:pt x="33" y="5"/>
                  </a:cubicBezTo>
                  <a:cubicBezTo>
                    <a:pt x="23" y="11"/>
                    <a:pt x="33" y="25"/>
                    <a:pt x="37" y="30"/>
                  </a:cubicBezTo>
                  <a:cubicBezTo>
                    <a:pt x="40" y="34"/>
                    <a:pt x="42" y="41"/>
                    <a:pt x="39" y="45"/>
                  </a:cubicBezTo>
                  <a:cubicBezTo>
                    <a:pt x="36" y="50"/>
                    <a:pt x="28" y="46"/>
                    <a:pt x="24" y="45"/>
                  </a:cubicBezTo>
                  <a:cubicBezTo>
                    <a:pt x="20" y="43"/>
                    <a:pt x="15" y="42"/>
                    <a:pt x="11" y="43"/>
                  </a:cubicBezTo>
                  <a:cubicBezTo>
                    <a:pt x="0" y="45"/>
                    <a:pt x="8" y="54"/>
                    <a:pt x="13" y="57"/>
                  </a:cubicBezTo>
                  <a:cubicBezTo>
                    <a:pt x="20" y="62"/>
                    <a:pt x="28" y="65"/>
                    <a:pt x="36" y="70"/>
                  </a:cubicBezTo>
                  <a:cubicBezTo>
                    <a:pt x="43" y="75"/>
                    <a:pt x="49" y="81"/>
                    <a:pt x="55" y="87"/>
                  </a:cubicBezTo>
                  <a:cubicBezTo>
                    <a:pt x="66" y="97"/>
                    <a:pt x="75" y="110"/>
                    <a:pt x="83" y="122"/>
                  </a:cubicBezTo>
                  <a:cubicBezTo>
                    <a:pt x="85" y="126"/>
                    <a:pt x="89" y="132"/>
                    <a:pt x="91" y="134"/>
                  </a:cubicBezTo>
                  <a:cubicBezTo>
                    <a:pt x="92" y="137"/>
                    <a:pt x="96" y="135"/>
                    <a:pt x="95" y="133"/>
                  </a:cubicBezTo>
                  <a:close/>
                </a:path>
              </a:pathLst>
            </a:custGeom>
            <a:solidFill>
              <a:srgbClr val="ED7F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4" name="íšľîde"/>
            <p:cNvSpPr/>
            <p:nvPr/>
          </p:nvSpPr>
          <p:spPr bwMode="auto">
            <a:xfrm>
              <a:off x="4931410" y="2034224"/>
              <a:ext cx="437591" cy="558924"/>
            </a:xfrm>
            <a:custGeom>
              <a:avLst/>
              <a:gdLst>
                <a:gd name="T0" fmla="*/ 231 w 266"/>
                <a:gd name="T1" fmla="*/ 339 h 340"/>
                <a:gd name="T2" fmla="*/ 228 w 266"/>
                <a:gd name="T3" fmla="*/ 339 h 340"/>
                <a:gd name="T4" fmla="*/ 192 w 266"/>
                <a:gd name="T5" fmla="*/ 318 h 340"/>
                <a:gd name="T6" fmla="*/ 192 w 266"/>
                <a:gd name="T7" fmla="*/ 317 h 340"/>
                <a:gd name="T8" fmla="*/ 175 w 266"/>
                <a:gd name="T9" fmla="*/ 294 h 340"/>
                <a:gd name="T10" fmla="*/ 176 w 266"/>
                <a:gd name="T11" fmla="*/ 290 h 340"/>
                <a:gd name="T12" fmla="*/ 161 w 266"/>
                <a:gd name="T13" fmla="*/ 283 h 340"/>
                <a:gd name="T14" fmla="*/ 200 w 266"/>
                <a:gd name="T15" fmla="*/ 226 h 340"/>
                <a:gd name="T16" fmla="*/ 212 w 266"/>
                <a:gd name="T17" fmla="*/ 217 h 340"/>
                <a:gd name="T18" fmla="*/ 208 w 266"/>
                <a:gd name="T19" fmla="*/ 204 h 340"/>
                <a:gd name="T20" fmla="*/ 195 w 266"/>
                <a:gd name="T21" fmla="*/ 177 h 340"/>
                <a:gd name="T22" fmla="*/ 198 w 266"/>
                <a:gd name="T23" fmla="*/ 135 h 340"/>
                <a:gd name="T24" fmla="*/ 196 w 266"/>
                <a:gd name="T25" fmla="*/ 73 h 340"/>
                <a:gd name="T26" fmla="*/ 142 w 266"/>
                <a:gd name="T27" fmla="*/ 19 h 340"/>
                <a:gd name="T28" fmla="*/ 68 w 266"/>
                <a:gd name="T29" fmla="*/ 35 h 340"/>
                <a:gd name="T30" fmla="*/ 27 w 266"/>
                <a:gd name="T31" fmla="*/ 146 h 340"/>
                <a:gd name="T32" fmla="*/ 101 w 266"/>
                <a:gd name="T33" fmla="*/ 199 h 340"/>
                <a:gd name="T34" fmla="*/ 104 w 266"/>
                <a:gd name="T35" fmla="*/ 200 h 340"/>
                <a:gd name="T36" fmla="*/ 164 w 266"/>
                <a:gd name="T37" fmla="*/ 236 h 340"/>
                <a:gd name="T38" fmla="*/ 162 w 266"/>
                <a:gd name="T39" fmla="*/ 244 h 340"/>
                <a:gd name="T40" fmla="*/ 153 w 266"/>
                <a:gd name="T41" fmla="*/ 243 h 340"/>
                <a:gd name="T42" fmla="*/ 102 w 266"/>
                <a:gd name="T43" fmla="*/ 212 h 340"/>
                <a:gd name="T44" fmla="*/ 99 w 266"/>
                <a:gd name="T45" fmla="*/ 212 h 340"/>
                <a:gd name="T46" fmla="*/ 15 w 266"/>
                <a:gd name="T47" fmla="*/ 151 h 340"/>
                <a:gd name="T48" fmla="*/ 61 w 266"/>
                <a:gd name="T49" fmla="*/ 24 h 340"/>
                <a:gd name="T50" fmla="*/ 146 w 266"/>
                <a:gd name="T51" fmla="*/ 7 h 340"/>
                <a:gd name="T52" fmla="*/ 208 w 266"/>
                <a:gd name="T53" fmla="*/ 68 h 340"/>
                <a:gd name="T54" fmla="*/ 210 w 266"/>
                <a:gd name="T55" fmla="*/ 139 h 340"/>
                <a:gd name="T56" fmla="*/ 208 w 266"/>
                <a:gd name="T57" fmla="*/ 174 h 340"/>
                <a:gd name="T58" fmla="*/ 219 w 266"/>
                <a:gd name="T59" fmla="*/ 198 h 340"/>
                <a:gd name="T60" fmla="*/ 221 w 266"/>
                <a:gd name="T61" fmla="*/ 226 h 340"/>
                <a:gd name="T62" fmla="*/ 207 w 266"/>
                <a:gd name="T63" fmla="*/ 236 h 340"/>
                <a:gd name="T64" fmla="*/ 172 w 266"/>
                <a:gd name="T65" fmla="*/ 276 h 340"/>
                <a:gd name="T66" fmla="*/ 180 w 266"/>
                <a:gd name="T67" fmla="*/ 277 h 340"/>
                <a:gd name="T68" fmla="*/ 181 w 266"/>
                <a:gd name="T69" fmla="*/ 277 h 340"/>
                <a:gd name="T70" fmla="*/ 230 w 266"/>
                <a:gd name="T71" fmla="*/ 235 h 340"/>
                <a:gd name="T72" fmla="*/ 244 w 266"/>
                <a:gd name="T73" fmla="*/ 246 h 340"/>
                <a:gd name="T74" fmla="*/ 192 w 266"/>
                <a:gd name="T75" fmla="*/ 287 h 340"/>
                <a:gd name="T76" fmla="*/ 189 w 266"/>
                <a:gd name="T77" fmla="*/ 288 h 340"/>
                <a:gd name="T78" fmla="*/ 187 w 266"/>
                <a:gd name="T79" fmla="*/ 295 h 340"/>
                <a:gd name="T80" fmla="*/ 195 w 266"/>
                <a:gd name="T81" fmla="*/ 305 h 340"/>
                <a:gd name="T82" fmla="*/ 245 w 266"/>
                <a:gd name="T83" fmla="*/ 267 h 340"/>
                <a:gd name="T84" fmla="*/ 262 w 266"/>
                <a:gd name="T85" fmla="*/ 271 h 340"/>
                <a:gd name="T86" fmla="*/ 261 w 266"/>
                <a:gd name="T87" fmla="*/ 285 h 340"/>
                <a:gd name="T88" fmla="*/ 205 w 266"/>
                <a:gd name="T89" fmla="*/ 318 h 340"/>
                <a:gd name="T90" fmla="*/ 229 w 266"/>
                <a:gd name="T91" fmla="*/ 327 h 340"/>
                <a:gd name="T92" fmla="*/ 234 w 266"/>
                <a:gd name="T93" fmla="*/ 333 h 340"/>
                <a:gd name="T94" fmla="*/ 231 w 266"/>
                <a:gd name="T95" fmla="*/ 339 h 340"/>
                <a:gd name="T96" fmla="*/ 210 w 266"/>
                <a:gd name="T97" fmla="*/ 304 h 340"/>
                <a:gd name="T98" fmla="*/ 250 w 266"/>
                <a:gd name="T99" fmla="*/ 279 h 340"/>
                <a:gd name="T100" fmla="*/ 247 w 266"/>
                <a:gd name="T101" fmla="*/ 280 h 340"/>
                <a:gd name="T102" fmla="*/ 210 w 266"/>
                <a:gd name="T103" fmla="*/ 304 h 340"/>
                <a:gd name="T104" fmla="*/ 200 w 266"/>
                <a:gd name="T105" fmla="*/ 270 h 340"/>
                <a:gd name="T106" fmla="*/ 231 w 266"/>
                <a:gd name="T107" fmla="*/ 248 h 340"/>
                <a:gd name="T108" fmla="*/ 229 w 266"/>
                <a:gd name="T109" fmla="*/ 248 h 340"/>
                <a:gd name="T110" fmla="*/ 200 w 266"/>
                <a:gd name="T111" fmla="*/ 27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6" h="340">
                  <a:moveTo>
                    <a:pt x="231" y="339"/>
                  </a:moveTo>
                  <a:cubicBezTo>
                    <a:pt x="230" y="339"/>
                    <a:pt x="229" y="340"/>
                    <a:pt x="228" y="339"/>
                  </a:cubicBezTo>
                  <a:cubicBezTo>
                    <a:pt x="200" y="338"/>
                    <a:pt x="193" y="327"/>
                    <a:pt x="192" y="318"/>
                  </a:cubicBezTo>
                  <a:cubicBezTo>
                    <a:pt x="192" y="318"/>
                    <a:pt x="192" y="317"/>
                    <a:pt x="192" y="317"/>
                  </a:cubicBezTo>
                  <a:cubicBezTo>
                    <a:pt x="180" y="315"/>
                    <a:pt x="173" y="306"/>
                    <a:pt x="175" y="294"/>
                  </a:cubicBezTo>
                  <a:cubicBezTo>
                    <a:pt x="175" y="293"/>
                    <a:pt x="175" y="291"/>
                    <a:pt x="176" y="290"/>
                  </a:cubicBezTo>
                  <a:cubicBezTo>
                    <a:pt x="167" y="290"/>
                    <a:pt x="163" y="286"/>
                    <a:pt x="161" y="283"/>
                  </a:cubicBezTo>
                  <a:cubicBezTo>
                    <a:pt x="149" y="261"/>
                    <a:pt x="179" y="240"/>
                    <a:pt x="200" y="226"/>
                  </a:cubicBezTo>
                  <a:cubicBezTo>
                    <a:pt x="205" y="222"/>
                    <a:pt x="210" y="219"/>
                    <a:pt x="212" y="217"/>
                  </a:cubicBezTo>
                  <a:cubicBezTo>
                    <a:pt x="214" y="215"/>
                    <a:pt x="214" y="214"/>
                    <a:pt x="208" y="204"/>
                  </a:cubicBezTo>
                  <a:cubicBezTo>
                    <a:pt x="204" y="198"/>
                    <a:pt x="199" y="189"/>
                    <a:pt x="195" y="177"/>
                  </a:cubicBezTo>
                  <a:cubicBezTo>
                    <a:pt x="191" y="162"/>
                    <a:pt x="195" y="149"/>
                    <a:pt x="198" y="135"/>
                  </a:cubicBezTo>
                  <a:cubicBezTo>
                    <a:pt x="203" y="118"/>
                    <a:pt x="207" y="99"/>
                    <a:pt x="196" y="73"/>
                  </a:cubicBezTo>
                  <a:cubicBezTo>
                    <a:pt x="184" y="45"/>
                    <a:pt x="165" y="26"/>
                    <a:pt x="142" y="19"/>
                  </a:cubicBezTo>
                  <a:cubicBezTo>
                    <a:pt x="119" y="13"/>
                    <a:pt x="93" y="18"/>
                    <a:pt x="68" y="35"/>
                  </a:cubicBezTo>
                  <a:cubicBezTo>
                    <a:pt x="16" y="69"/>
                    <a:pt x="13" y="116"/>
                    <a:pt x="27" y="146"/>
                  </a:cubicBezTo>
                  <a:cubicBezTo>
                    <a:pt x="46" y="191"/>
                    <a:pt x="78" y="196"/>
                    <a:pt x="101" y="199"/>
                  </a:cubicBezTo>
                  <a:cubicBezTo>
                    <a:pt x="104" y="200"/>
                    <a:pt x="104" y="200"/>
                    <a:pt x="104" y="200"/>
                  </a:cubicBezTo>
                  <a:cubicBezTo>
                    <a:pt x="132" y="204"/>
                    <a:pt x="155" y="224"/>
                    <a:pt x="164" y="236"/>
                  </a:cubicBezTo>
                  <a:cubicBezTo>
                    <a:pt x="166" y="239"/>
                    <a:pt x="165" y="242"/>
                    <a:pt x="162" y="244"/>
                  </a:cubicBezTo>
                  <a:cubicBezTo>
                    <a:pt x="159" y="246"/>
                    <a:pt x="155" y="246"/>
                    <a:pt x="153" y="243"/>
                  </a:cubicBezTo>
                  <a:cubicBezTo>
                    <a:pt x="146" y="233"/>
                    <a:pt x="126" y="216"/>
                    <a:pt x="102" y="212"/>
                  </a:cubicBezTo>
                  <a:cubicBezTo>
                    <a:pt x="99" y="212"/>
                    <a:pt x="99" y="212"/>
                    <a:pt x="99" y="212"/>
                  </a:cubicBezTo>
                  <a:cubicBezTo>
                    <a:pt x="76" y="208"/>
                    <a:pt x="38" y="202"/>
                    <a:pt x="15" y="151"/>
                  </a:cubicBezTo>
                  <a:cubicBezTo>
                    <a:pt x="0" y="117"/>
                    <a:pt x="3" y="63"/>
                    <a:pt x="61" y="24"/>
                  </a:cubicBezTo>
                  <a:cubicBezTo>
                    <a:pt x="89" y="5"/>
                    <a:pt x="119" y="0"/>
                    <a:pt x="146" y="7"/>
                  </a:cubicBezTo>
                  <a:cubicBezTo>
                    <a:pt x="173" y="15"/>
                    <a:pt x="194" y="36"/>
                    <a:pt x="208" y="68"/>
                  </a:cubicBezTo>
                  <a:cubicBezTo>
                    <a:pt x="221" y="98"/>
                    <a:pt x="215" y="120"/>
                    <a:pt x="210" y="139"/>
                  </a:cubicBezTo>
                  <a:cubicBezTo>
                    <a:pt x="207" y="151"/>
                    <a:pt x="204" y="162"/>
                    <a:pt x="208" y="174"/>
                  </a:cubicBezTo>
                  <a:cubicBezTo>
                    <a:pt x="210" y="184"/>
                    <a:pt x="215" y="192"/>
                    <a:pt x="219" y="198"/>
                  </a:cubicBezTo>
                  <a:cubicBezTo>
                    <a:pt x="224" y="207"/>
                    <a:pt x="230" y="217"/>
                    <a:pt x="221" y="226"/>
                  </a:cubicBezTo>
                  <a:cubicBezTo>
                    <a:pt x="218" y="229"/>
                    <a:pt x="213" y="232"/>
                    <a:pt x="207" y="236"/>
                  </a:cubicBezTo>
                  <a:cubicBezTo>
                    <a:pt x="192" y="246"/>
                    <a:pt x="165" y="265"/>
                    <a:pt x="172" y="276"/>
                  </a:cubicBezTo>
                  <a:cubicBezTo>
                    <a:pt x="172" y="277"/>
                    <a:pt x="175" y="278"/>
                    <a:pt x="180" y="277"/>
                  </a:cubicBezTo>
                  <a:cubicBezTo>
                    <a:pt x="180" y="277"/>
                    <a:pt x="180" y="277"/>
                    <a:pt x="181" y="277"/>
                  </a:cubicBezTo>
                  <a:cubicBezTo>
                    <a:pt x="191" y="256"/>
                    <a:pt x="215" y="234"/>
                    <a:pt x="230" y="235"/>
                  </a:cubicBezTo>
                  <a:cubicBezTo>
                    <a:pt x="241" y="236"/>
                    <a:pt x="244" y="242"/>
                    <a:pt x="244" y="246"/>
                  </a:cubicBezTo>
                  <a:cubicBezTo>
                    <a:pt x="246" y="261"/>
                    <a:pt x="210" y="281"/>
                    <a:pt x="192" y="287"/>
                  </a:cubicBezTo>
                  <a:cubicBezTo>
                    <a:pt x="191" y="287"/>
                    <a:pt x="190" y="287"/>
                    <a:pt x="189" y="288"/>
                  </a:cubicBezTo>
                  <a:cubicBezTo>
                    <a:pt x="188" y="290"/>
                    <a:pt x="188" y="293"/>
                    <a:pt x="187" y="295"/>
                  </a:cubicBezTo>
                  <a:cubicBezTo>
                    <a:pt x="187" y="300"/>
                    <a:pt x="188" y="304"/>
                    <a:pt x="195" y="305"/>
                  </a:cubicBezTo>
                  <a:cubicBezTo>
                    <a:pt x="202" y="288"/>
                    <a:pt x="225" y="272"/>
                    <a:pt x="245" y="267"/>
                  </a:cubicBezTo>
                  <a:cubicBezTo>
                    <a:pt x="248" y="267"/>
                    <a:pt x="258" y="265"/>
                    <a:pt x="262" y="271"/>
                  </a:cubicBezTo>
                  <a:cubicBezTo>
                    <a:pt x="264" y="274"/>
                    <a:pt x="266" y="278"/>
                    <a:pt x="261" y="285"/>
                  </a:cubicBezTo>
                  <a:cubicBezTo>
                    <a:pt x="254" y="297"/>
                    <a:pt x="229" y="316"/>
                    <a:pt x="205" y="318"/>
                  </a:cubicBezTo>
                  <a:cubicBezTo>
                    <a:pt x="206" y="325"/>
                    <a:pt x="222" y="327"/>
                    <a:pt x="229" y="327"/>
                  </a:cubicBezTo>
                  <a:cubicBezTo>
                    <a:pt x="232" y="327"/>
                    <a:pt x="235" y="330"/>
                    <a:pt x="234" y="333"/>
                  </a:cubicBezTo>
                  <a:cubicBezTo>
                    <a:pt x="234" y="336"/>
                    <a:pt x="233" y="338"/>
                    <a:pt x="231" y="339"/>
                  </a:cubicBezTo>
                  <a:close/>
                  <a:moveTo>
                    <a:pt x="210" y="304"/>
                  </a:moveTo>
                  <a:cubicBezTo>
                    <a:pt x="228" y="301"/>
                    <a:pt x="245" y="286"/>
                    <a:pt x="250" y="279"/>
                  </a:cubicBezTo>
                  <a:cubicBezTo>
                    <a:pt x="250" y="279"/>
                    <a:pt x="249" y="279"/>
                    <a:pt x="247" y="280"/>
                  </a:cubicBezTo>
                  <a:cubicBezTo>
                    <a:pt x="233" y="283"/>
                    <a:pt x="217" y="294"/>
                    <a:pt x="210" y="304"/>
                  </a:cubicBezTo>
                  <a:close/>
                  <a:moveTo>
                    <a:pt x="200" y="270"/>
                  </a:moveTo>
                  <a:cubicBezTo>
                    <a:pt x="214" y="263"/>
                    <a:pt x="228" y="253"/>
                    <a:pt x="231" y="248"/>
                  </a:cubicBezTo>
                  <a:cubicBezTo>
                    <a:pt x="230" y="248"/>
                    <a:pt x="230" y="248"/>
                    <a:pt x="229" y="248"/>
                  </a:cubicBezTo>
                  <a:cubicBezTo>
                    <a:pt x="222" y="247"/>
                    <a:pt x="210" y="258"/>
                    <a:pt x="200" y="270"/>
                  </a:cubicBezTo>
                  <a:close/>
                </a:path>
              </a:pathLst>
            </a:custGeom>
            <a:solidFill>
              <a:srgbClr val="CBBE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5" name="iṣ1iḍé"/>
            <p:cNvSpPr/>
            <p:nvPr/>
          </p:nvSpPr>
          <p:spPr bwMode="auto">
            <a:xfrm>
              <a:off x="5010972" y="2127710"/>
              <a:ext cx="244653" cy="300347"/>
            </a:xfrm>
            <a:custGeom>
              <a:avLst/>
              <a:gdLst>
                <a:gd name="T0" fmla="*/ 146 w 149"/>
                <a:gd name="T1" fmla="*/ 175 h 182"/>
                <a:gd name="T2" fmla="*/ 89 w 149"/>
                <a:gd name="T3" fmla="*/ 118 h 182"/>
                <a:gd name="T4" fmla="*/ 32 w 149"/>
                <a:gd name="T5" fmla="*/ 89 h 182"/>
                <a:gd name="T6" fmla="*/ 19 w 149"/>
                <a:gd name="T7" fmla="*/ 78 h 182"/>
                <a:gd name="T8" fmla="*/ 46 w 149"/>
                <a:gd name="T9" fmla="*/ 80 h 182"/>
                <a:gd name="T10" fmla="*/ 53 w 149"/>
                <a:gd name="T11" fmla="*/ 48 h 182"/>
                <a:gd name="T12" fmla="*/ 38 w 149"/>
                <a:gd name="T13" fmla="*/ 23 h 182"/>
                <a:gd name="T14" fmla="*/ 61 w 149"/>
                <a:gd name="T15" fmla="*/ 29 h 182"/>
                <a:gd name="T16" fmla="*/ 88 w 149"/>
                <a:gd name="T17" fmla="*/ 37 h 182"/>
                <a:gd name="T18" fmla="*/ 92 w 149"/>
                <a:gd name="T19" fmla="*/ 18 h 182"/>
                <a:gd name="T20" fmla="*/ 103 w 149"/>
                <a:gd name="T21" fmla="*/ 21 h 182"/>
                <a:gd name="T22" fmla="*/ 110 w 149"/>
                <a:gd name="T23" fmla="*/ 42 h 182"/>
                <a:gd name="T24" fmla="*/ 116 w 149"/>
                <a:gd name="T25" fmla="*/ 40 h 182"/>
                <a:gd name="T26" fmla="*/ 91 w 149"/>
                <a:gd name="T27" fmla="*/ 10 h 182"/>
                <a:gd name="T28" fmla="*/ 84 w 149"/>
                <a:gd name="T29" fmla="*/ 23 h 182"/>
                <a:gd name="T30" fmla="*/ 83 w 149"/>
                <a:gd name="T31" fmla="*/ 33 h 182"/>
                <a:gd name="T32" fmla="*/ 74 w 149"/>
                <a:gd name="T33" fmla="*/ 32 h 182"/>
                <a:gd name="T34" fmla="*/ 35 w 149"/>
                <a:gd name="T35" fmla="*/ 17 h 182"/>
                <a:gd name="T36" fmla="*/ 47 w 149"/>
                <a:gd name="T37" fmla="*/ 50 h 182"/>
                <a:gd name="T38" fmla="*/ 53 w 149"/>
                <a:gd name="T39" fmla="*/ 70 h 182"/>
                <a:gd name="T40" fmla="*/ 32 w 149"/>
                <a:gd name="T41" fmla="*/ 72 h 182"/>
                <a:gd name="T42" fmla="*/ 14 w 149"/>
                <a:gd name="T43" fmla="*/ 73 h 182"/>
                <a:gd name="T44" fmla="*/ 20 w 149"/>
                <a:gd name="T45" fmla="*/ 92 h 182"/>
                <a:gd name="T46" fmla="*/ 53 w 149"/>
                <a:gd name="T47" fmla="*/ 104 h 182"/>
                <a:gd name="T48" fmla="*/ 83 w 149"/>
                <a:gd name="T49" fmla="*/ 122 h 182"/>
                <a:gd name="T50" fmla="*/ 128 w 149"/>
                <a:gd name="T51" fmla="*/ 163 h 182"/>
                <a:gd name="T52" fmla="*/ 141 w 149"/>
                <a:gd name="T53" fmla="*/ 179 h 182"/>
                <a:gd name="T54" fmla="*/ 146 w 149"/>
                <a:gd name="T55" fmla="*/ 17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9" h="182">
                  <a:moveTo>
                    <a:pt x="146" y="175"/>
                  </a:moveTo>
                  <a:cubicBezTo>
                    <a:pt x="130" y="154"/>
                    <a:pt x="110" y="135"/>
                    <a:pt x="89" y="118"/>
                  </a:cubicBezTo>
                  <a:cubicBezTo>
                    <a:pt x="71" y="105"/>
                    <a:pt x="53" y="95"/>
                    <a:pt x="32" y="89"/>
                  </a:cubicBezTo>
                  <a:cubicBezTo>
                    <a:pt x="27" y="88"/>
                    <a:pt x="6" y="81"/>
                    <a:pt x="19" y="78"/>
                  </a:cubicBezTo>
                  <a:cubicBezTo>
                    <a:pt x="28" y="76"/>
                    <a:pt x="37" y="82"/>
                    <a:pt x="46" y="80"/>
                  </a:cubicBezTo>
                  <a:cubicBezTo>
                    <a:pt x="63" y="77"/>
                    <a:pt x="62" y="60"/>
                    <a:pt x="53" y="48"/>
                  </a:cubicBezTo>
                  <a:cubicBezTo>
                    <a:pt x="48" y="43"/>
                    <a:pt x="34" y="32"/>
                    <a:pt x="38" y="23"/>
                  </a:cubicBezTo>
                  <a:cubicBezTo>
                    <a:pt x="41" y="16"/>
                    <a:pt x="57" y="26"/>
                    <a:pt x="61" y="29"/>
                  </a:cubicBezTo>
                  <a:cubicBezTo>
                    <a:pt x="67" y="33"/>
                    <a:pt x="83" y="55"/>
                    <a:pt x="88" y="37"/>
                  </a:cubicBezTo>
                  <a:cubicBezTo>
                    <a:pt x="90" y="31"/>
                    <a:pt x="89" y="24"/>
                    <a:pt x="92" y="18"/>
                  </a:cubicBezTo>
                  <a:cubicBezTo>
                    <a:pt x="95" y="11"/>
                    <a:pt x="102" y="17"/>
                    <a:pt x="103" y="21"/>
                  </a:cubicBezTo>
                  <a:cubicBezTo>
                    <a:pt x="107" y="27"/>
                    <a:pt x="108" y="35"/>
                    <a:pt x="110" y="42"/>
                  </a:cubicBezTo>
                  <a:cubicBezTo>
                    <a:pt x="111" y="46"/>
                    <a:pt x="117" y="44"/>
                    <a:pt x="116" y="40"/>
                  </a:cubicBezTo>
                  <a:cubicBezTo>
                    <a:pt x="114" y="32"/>
                    <a:pt x="108" y="0"/>
                    <a:pt x="91" y="10"/>
                  </a:cubicBezTo>
                  <a:cubicBezTo>
                    <a:pt x="86" y="12"/>
                    <a:pt x="85" y="18"/>
                    <a:pt x="84" y="23"/>
                  </a:cubicBezTo>
                  <a:cubicBezTo>
                    <a:pt x="84" y="26"/>
                    <a:pt x="83" y="29"/>
                    <a:pt x="83" y="33"/>
                  </a:cubicBezTo>
                  <a:cubicBezTo>
                    <a:pt x="81" y="41"/>
                    <a:pt x="78" y="36"/>
                    <a:pt x="74" y="32"/>
                  </a:cubicBezTo>
                  <a:cubicBezTo>
                    <a:pt x="66" y="24"/>
                    <a:pt x="47" y="8"/>
                    <a:pt x="35" y="17"/>
                  </a:cubicBezTo>
                  <a:cubicBezTo>
                    <a:pt x="23" y="27"/>
                    <a:pt x="40" y="44"/>
                    <a:pt x="47" y="50"/>
                  </a:cubicBezTo>
                  <a:cubicBezTo>
                    <a:pt x="51" y="55"/>
                    <a:pt x="56" y="63"/>
                    <a:pt x="53" y="70"/>
                  </a:cubicBezTo>
                  <a:cubicBezTo>
                    <a:pt x="49" y="77"/>
                    <a:pt x="38" y="74"/>
                    <a:pt x="32" y="72"/>
                  </a:cubicBezTo>
                  <a:cubicBezTo>
                    <a:pt x="26" y="71"/>
                    <a:pt x="20" y="71"/>
                    <a:pt x="14" y="73"/>
                  </a:cubicBezTo>
                  <a:cubicBezTo>
                    <a:pt x="0" y="78"/>
                    <a:pt x="13" y="89"/>
                    <a:pt x="20" y="92"/>
                  </a:cubicBezTo>
                  <a:cubicBezTo>
                    <a:pt x="31" y="97"/>
                    <a:pt x="42" y="99"/>
                    <a:pt x="53" y="104"/>
                  </a:cubicBezTo>
                  <a:cubicBezTo>
                    <a:pt x="64" y="109"/>
                    <a:pt x="74" y="115"/>
                    <a:pt x="83" y="122"/>
                  </a:cubicBezTo>
                  <a:cubicBezTo>
                    <a:pt x="100" y="134"/>
                    <a:pt x="114" y="148"/>
                    <a:pt x="128" y="163"/>
                  </a:cubicBezTo>
                  <a:cubicBezTo>
                    <a:pt x="132" y="168"/>
                    <a:pt x="139" y="176"/>
                    <a:pt x="141" y="179"/>
                  </a:cubicBezTo>
                  <a:cubicBezTo>
                    <a:pt x="143" y="182"/>
                    <a:pt x="149" y="179"/>
                    <a:pt x="146" y="175"/>
                  </a:cubicBezTo>
                  <a:close/>
                </a:path>
              </a:pathLst>
            </a:custGeom>
            <a:solidFill>
              <a:srgbClr val="CBBE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6" name="iṩlíḋe"/>
            <p:cNvSpPr/>
            <p:nvPr/>
          </p:nvSpPr>
          <p:spPr bwMode="auto">
            <a:xfrm>
              <a:off x="6886648" y="2282856"/>
              <a:ext cx="308303" cy="415712"/>
            </a:xfrm>
            <a:custGeom>
              <a:avLst/>
              <a:gdLst>
                <a:gd name="T0" fmla="*/ 12 w 187"/>
                <a:gd name="T1" fmla="*/ 252 h 253"/>
                <a:gd name="T2" fmla="*/ 10 w 187"/>
                <a:gd name="T3" fmla="*/ 250 h 253"/>
                <a:gd name="T4" fmla="*/ 9 w 187"/>
                <a:gd name="T5" fmla="*/ 219 h 253"/>
                <a:gd name="T6" fmla="*/ 9 w 187"/>
                <a:gd name="T7" fmla="*/ 219 h 253"/>
                <a:gd name="T8" fmla="*/ 17 w 187"/>
                <a:gd name="T9" fmla="*/ 199 h 253"/>
                <a:gd name="T10" fmla="*/ 20 w 187"/>
                <a:gd name="T11" fmla="*/ 198 h 253"/>
                <a:gd name="T12" fmla="*/ 18 w 187"/>
                <a:gd name="T13" fmla="*/ 186 h 253"/>
                <a:gd name="T14" fmla="*/ 68 w 187"/>
                <a:gd name="T15" fmla="*/ 187 h 253"/>
                <a:gd name="T16" fmla="*/ 79 w 187"/>
                <a:gd name="T17" fmla="*/ 190 h 253"/>
                <a:gd name="T18" fmla="*/ 85 w 187"/>
                <a:gd name="T19" fmla="*/ 183 h 253"/>
                <a:gd name="T20" fmla="*/ 97 w 187"/>
                <a:gd name="T21" fmla="*/ 164 h 253"/>
                <a:gd name="T22" fmla="*/ 123 w 187"/>
                <a:gd name="T23" fmla="*/ 149 h 253"/>
                <a:gd name="T24" fmla="*/ 161 w 187"/>
                <a:gd name="T25" fmla="*/ 122 h 253"/>
                <a:gd name="T26" fmla="*/ 172 w 187"/>
                <a:gd name="T27" fmla="*/ 68 h 253"/>
                <a:gd name="T28" fmla="*/ 133 w 187"/>
                <a:gd name="T29" fmla="*/ 28 h 253"/>
                <a:gd name="T30" fmla="*/ 47 w 187"/>
                <a:gd name="T31" fmla="*/ 48 h 253"/>
                <a:gd name="T32" fmla="*/ 45 w 187"/>
                <a:gd name="T33" fmla="*/ 115 h 253"/>
                <a:gd name="T34" fmla="*/ 46 w 187"/>
                <a:gd name="T35" fmla="*/ 117 h 253"/>
                <a:gd name="T36" fmla="*/ 48 w 187"/>
                <a:gd name="T37" fmla="*/ 169 h 253"/>
                <a:gd name="T38" fmla="*/ 42 w 187"/>
                <a:gd name="T39" fmla="*/ 171 h 253"/>
                <a:gd name="T40" fmla="*/ 39 w 187"/>
                <a:gd name="T41" fmla="*/ 165 h 253"/>
                <a:gd name="T42" fmla="*/ 37 w 187"/>
                <a:gd name="T43" fmla="*/ 121 h 253"/>
                <a:gd name="T44" fmla="*/ 36 w 187"/>
                <a:gd name="T45" fmla="*/ 119 h 253"/>
                <a:gd name="T46" fmla="*/ 40 w 187"/>
                <a:gd name="T47" fmla="*/ 43 h 253"/>
                <a:gd name="T48" fmla="*/ 136 w 187"/>
                <a:gd name="T49" fmla="*/ 20 h 253"/>
                <a:gd name="T50" fmla="*/ 181 w 187"/>
                <a:gd name="T51" fmla="*/ 65 h 253"/>
                <a:gd name="T52" fmla="*/ 169 w 187"/>
                <a:gd name="T53" fmla="*/ 128 h 253"/>
                <a:gd name="T54" fmla="*/ 127 w 187"/>
                <a:gd name="T55" fmla="*/ 158 h 253"/>
                <a:gd name="T56" fmla="*/ 104 w 187"/>
                <a:gd name="T57" fmla="*/ 170 h 253"/>
                <a:gd name="T58" fmla="*/ 94 w 187"/>
                <a:gd name="T59" fmla="*/ 187 h 253"/>
                <a:gd name="T60" fmla="*/ 77 w 187"/>
                <a:gd name="T61" fmla="*/ 200 h 253"/>
                <a:gd name="T62" fmla="*/ 65 w 187"/>
                <a:gd name="T63" fmla="*/ 195 h 253"/>
                <a:gd name="T64" fmla="*/ 26 w 187"/>
                <a:gd name="T65" fmla="*/ 190 h 253"/>
                <a:gd name="T66" fmla="*/ 29 w 187"/>
                <a:gd name="T67" fmla="*/ 195 h 253"/>
                <a:gd name="T68" fmla="*/ 30 w 187"/>
                <a:gd name="T69" fmla="*/ 196 h 253"/>
                <a:gd name="T70" fmla="*/ 75 w 187"/>
                <a:gd name="T71" fmla="*/ 209 h 253"/>
                <a:gd name="T72" fmla="*/ 75 w 187"/>
                <a:gd name="T73" fmla="*/ 222 h 253"/>
                <a:gd name="T74" fmla="*/ 28 w 187"/>
                <a:gd name="T75" fmla="*/ 207 h 253"/>
                <a:gd name="T76" fmla="*/ 27 w 187"/>
                <a:gd name="T77" fmla="*/ 205 h 253"/>
                <a:gd name="T78" fmla="*/ 21 w 187"/>
                <a:gd name="T79" fmla="*/ 207 h 253"/>
                <a:gd name="T80" fmla="*/ 18 w 187"/>
                <a:gd name="T81" fmla="*/ 216 h 253"/>
                <a:gd name="T82" fmla="*/ 61 w 187"/>
                <a:gd name="T83" fmla="*/ 231 h 253"/>
                <a:gd name="T84" fmla="*/ 66 w 187"/>
                <a:gd name="T85" fmla="*/ 243 h 253"/>
                <a:gd name="T86" fmla="*/ 57 w 187"/>
                <a:gd name="T87" fmla="*/ 249 h 253"/>
                <a:gd name="T88" fmla="*/ 14 w 187"/>
                <a:gd name="T89" fmla="*/ 227 h 253"/>
                <a:gd name="T90" fmla="*/ 18 w 187"/>
                <a:gd name="T91" fmla="*/ 245 h 253"/>
                <a:gd name="T92" fmla="*/ 17 w 187"/>
                <a:gd name="T93" fmla="*/ 252 h 253"/>
                <a:gd name="T94" fmla="*/ 12 w 187"/>
                <a:gd name="T95" fmla="*/ 252 h 253"/>
                <a:gd name="T96" fmla="*/ 24 w 187"/>
                <a:gd name="T97" fmla="*/ 225 h 253"/>
                <a:gd name="T98" fmla="*/ 56 w 187"/>
                <a:gd name="T99" fmla="*/ 239 h 253"/>
                <a:gd name="T100" fmla="*/ 55 w 187"/>
                <a:gd name="T101" fmla="*/ 238 h 253"/>
                <a:gd name="T102" fmla="*/ 24 w 187"/>
                <a:gd name="T103" fmla="*/ 225 h 253"/>
                <a:gd name="T104" fmla="*/ 41 w 187"/>
                <a:gd name="T105" fmla="*/ 205 h 253"/>
                <a:gd name="T106" fmla="*/ 68 w 187"/>
                <a:gd name="T107" fmla="*/ 215 h 253"/>
                <a:gd name="T108" fmla="*/ 67 w 187"/>
                <a:gd name="T109" fmla="*/ 214 h 253"/>
                <a:gd name="T110" fmla="*/ 41 w 187"/>
                <a:gd name="T111" fmla="*/ 20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7" h="253">
                  <a:moveTo>
                    <a:pt x="12" y="252"/>
                  </a:moveTo>
                  <a:cubicBezTo>
                    <a:pt x="11" y="251"/>
                    <a:pt x="11" y="251"/>
                    <a:pt x="10" y="250"/>
                  </a:cubicBezTo>
                  <a:cubicBezTo>
                    <a:pt x="0" y="232"/>
                    <a:pt x="4" y="223"/>
                    <a:pt x="9" y="219"/>
                  </a:cubicBezTo>
                  <a:cubicBezTo>
                    <a:pt x="9" y="219"/>
                    <a:pt x="9" y="219"/>
                    <a:pt x="9" y="219"/>
                  </a:cubicBezTo>
                  <a:cubicBezTo>
                    <a:pt x="6" y="210"/>
                    <a:pt x="9" y="203"/>
                    <a:pt x="17" y="199"/>
                  </a:cubicBezTo>
                  <a:cubicBezTo>
                    <a:pt x="18" y="199"/>
                    <a:pt x="19" y="198"/>
                    <a:pt x="20" y="198"/>
                  </a:cubicBezTo>
                  <a:cubicBezTo>
                    <a:pt x="16" y="193"/>
                    <a:pt x="17" y="188"/>
                    <a:pt x="18" y="186"/>
                  </a:cubicBezTo>
                  <a:cubicBezTo>
                    <a:pt x="26" y="170"/>
                    <a:pt x="52" y="180"/>
                    <a:pt x="68" y="187"/>
                  </a:cubicBezTo>
                  <a:cubicBezTo>
                    <a:pt x="73" y="188"/>
                    <a:pt x="77" y="190"/>
                    <a:pt x="79" y="190"/>
                  </a:cubicBezTo>
                  <a:cubicBezTo>
                    <a:pt x="81" y="191"/>
                    <a:pt x="82" y="191"/>
                    <a:pt x="85" y="183"/>
                  </a:cubicBezTo>
                  <a:cubicBezTo>
                    <a:pt x="88" y="178"/>
                    <a:pt x="91" y="171"/>
                    <a:pt x="97" y="164"/>
                  </a:cubicBezTo>
                  <a:cubicBezTo>
                    <a:pt x="104" y="156"/>
                    <a:pt x="114" y="152"/>
                    <a:pt x="123" y="149"/>
                  </a:cubicBezTo>
                  <a:cubicBezTo>
                    <a:pt x="136" y="145"/>
                    <a:pt x="149" y="140"/>
                    <a:pt x="161" y="122"/>
                  </a:cubicBezTo>
                  <a:cubicBezTo>
                    <a:pt x="173" y="104"/>
                    <a:pt x="177" y="85"/>
                    <a:pt x="172" y="68"/>
                  </a:cubicBezTo>
                  <a:cubicBezTo>
                    <a:pt x="167" y="51"/>
                    <a:pt x="153" y="37"/>
                    <a:pt x="133" y="28"/>
                  </a:cubicBezTo>
                  <a:cubicBezTo>
                    <a:pt x="91" y="10"/>
                    <a:pt x="60" y="28"/>
                    <a:pt x="47" y="48"/>
                  </a:cubicBezTo>
                  <a:cubicBezTo>
                    <a:pt x="28" y="78"/>
                    <a:pt x="38" y="100"/>
                    <a:pt x="45" y="115"/>
                  </a:cubicBezTo>
                  <a:cubicBezTo>
                    <a:pt x="46" y="117"/>
                    <a:pt x="46" y="117"/>
                    <a:pt x="46" y="117"/>
                  </a:cubicBezTo>
                  <a:cubicBezTo>
                    <a:pt x="54" y="137"/>
                    <a:pt x="52" y="159"/>
                    <a:pt x="48" y="169"/>
                  </a:cubicBezTo>
                  <a:cubicBezTo>
                    <a:pt x="47" y="171"/>
                    <a:pt x="44" y="172"/>
                    <a:pt x="42" y="171"/>
                  </a:cubicBezTo>
                  <a:cubicBezTo>
                    <a:pt x="40" y="170"/>
                    <a:pt x="38" y="168"/>
                    <a:pt x="39" y="165"/>
                  </a:cubicBezTo>
                  <a:cubicBezTo>
                    <a:pt x="43" y="157"/>
                    <a:pt x="45" y="138"/>
                    <a:pt x="37" y="121"/>
                  </a:cubicBezTo>
                  <a:cubicBezTo>
                    <a:pt x="36" y="119"/>
                    <a:pt x="36" y="119"/>
                    <a:pt x="36" y="119"/>
                  </a:cubicBezTo>
                  <a:cubicBezTo>
                    <a:pt x="29" y="104"/>
                    <a:pt x="17" y="78"/>
                    <a:pt x="40" y="43"/>
                  </a:cubicBezTo>
                  <a:cubicBezTo>
                    <a:pt x="55" y="20"/>
                    <a:pt x="89" y="0"/>
                    <a:pt x="136" y="20"/>
                  </a:cubicBezTo>
                  <a:cubicBezTo>
                    <a:pt x="159" y="29"/>
                    <a:pt x="175" y="46"/>
                    <a:pt x="181" y="65"/>
                  </a:cubicBezTo>
                  <a:cubicBezTo>
                    <a:pt x="187" y="85"/>
                    <a:pt x="183" y="106"/>
                    <a:pt x="169" y="128"/>
                  </a:cubicBezTo>
                  <a:cubicBezTo>
                    <a:pt x="155" y="148"/>
                    <a:pt x="140" y="153"/>
                    <a:pt x="127" y="158"/>
                  </a:cubicBezTo>
                  <a:cubicBezTo>
                    <a:pt x="118" y="161"/>
                    <a:pt x="110" y="164"/>
                    <a:pt x="104" y="170"/>
                  </a:cubicBezTo>
                  <a:cubicBezTo>
                    <a:pt x="99" y="176"/>
                    <a:pt x="96" y="182"/>
                    <a:pt x="94" y="187"/>
                  </a:cubicBezTo>
                  <a:cubicBezTo>
                    <a:pt x="90" y="194"/>
                    <a:pt x="87" y="202"/>
                    <a:pt x="77" y="200"/>
                  </a:cubicBezTo>
                  <a:cubicBezTo>
                    <a:pt x="74" y="199"/>
                    <a:pt x="70" y="197"/>
                    <a:pt x="65" y="195"/>
                  </a:cubicBezTo>
                  <a:cubicBezTo>
                    <a:pt x="53" y="190"/>
                    <a:pt x="30" y="181"/>
                    <a:pt x="26" y="190"/>
                  </a:cubicBezTo>
                  <a:cubicBezTo>
                    <a:pt x="26" y="190"/>
                    <a:pt x="27" y="192"/>
                    <a:pt x="29" y="195"/>
                  </a:cubicBezTo>
                  <a:cubicBezTo>
                    <a:pt x="29" y="195"/>
                    <a:pt x="29" y="196"/>
                    <a:pt x="30" y="196"/>
                  </a:cubicBezTo>
                  <a:cubicBezTo>
                    <a:pt x="47" y="194"/>
                    <a:pt x="70" y="199"/>
                    <a:pt x="75" y="209"/>
                  </a:cubicBezTo>
                  <a:cubicBezTo>
                    <a:pt x="79" y="216"/>
                    <a:pt x="76" y="220"/>
                    <a:pt x="75" y="222"/>
                  </a:cubicBezTo>
                  <a:cubicBezTo>
                    <a:pt x="66" y="229"/>
                    <a:pt x="39" y="216"/>
                    <a:pt x="28" y="207"/>
                  </a:cubicBezTo>
                  <a:cubicBezTo>
                    <a:pt x="27" y="206"/>
                    <a:pt x="27" y="206"/>
                    <a:pt x="27" y="205"/>
                  </a:cubicBezTo>
                  <a:cubicBezTo>
                    <a:pt x="24" y="206"/>
                    <a:pt x="23" y="206"/>
                    <a:pt x="21" y="207"/>
                  </a:cubicBezTo>
                  <a:cubicBezTo>
                    <a:pt x="18" y="209"/>
                    <a:pt x="16" y="211"/>
                    <a:pt x="18" y="216"/>
                  </a:cubicBezTo>
                  <a:cubicBezTo>
                    <a:pt x="31" y="214"/>
                    <a:pt x="51" y="221"/>
                    <a:pt x="61" y="231"/>
                  </a:cubicBezTo>
                  <a:cubicBezTo>
                    <a:pt x="63" y="233"/>
                    <a:pt x="68" y="238"/>
                    <a:pt x="66" y="243"/>
                  </a:cubicBezTo>
                  <a:cubicBezTo>
                    <a:pt x="66" y="246"/>
                    <a:pt x="63" y="248"/>
                    <a:pt x="57" y="249"/>
                  </a:cubicBezTo>
                  <a:cubicBezTo>
                    <a:pt x="47" y="249"/>
                    <a:pt x="25" y="241"/>
                    <a:pt x="14" y="227"/>
                  </a:cubicBezTo>
                  <a:cubicBezTo>
                    <a:pt x="10" y="231"/>
                    <a:pt x="16" y="241"/>
                    <a:pt x="18" y="245"/>
                  </a:cubicBezTo>
                  <a:cubicBezTo>
                    <a:pt x="20" y="248"/>
                    <a:pt x="19" y="250"/>
                    <a:pt x="17" y="252"/>
                  </a:cubicBezTo>
                  <a:cubicBezTo>
                    <a:pt x="15" y="253"/>
                    <a:pt x="14" y="252"/>
                    <a:pt x="12" y="252"/>
                  </a:cubicBezTo>
                  <a:close/>
                  <a:moveTo>
                    <a:pt x="24" y="225"/>
                  </a:moveTo>
                  <a:cubicBezTo>
                    <a:pt x="34" y="234"/>
                    <a:pt x="50" y="239"/>
                    <a:pt x="56" y="239"/>
                  </a:cubicBezTo>
                  <a:cubicBezTo>
                    <a:pt x="56" y="239"/>
                    <a:pt x="56" y="238"/>
                    <a:pt x="55" y="238"/>
                  </a:cubicBezTo>
                  <a:cubicBezTo>
                    <a:pt x="47" y="230"/>
                    <a:pt x="34" y="225"/>
                    <a:pt x="24" y="225"/>
                  </a:cubicBezTo>
                  <a:close/>
                  <a:moveTo>
                    <a:pt x="41" y="205"/>
                  </a:moveTo>
                  <a:cubicBezTo>
                    <a:pt x="52" y="211"/>
                    <a:pt x="63" y="215"/>
                    <a:pt x="68" y="215"/>
                  </a:cubicBezTo>
                  <a:cubicBezTo>
                    <a:pt x="68" y="214"/>
                    <a:pt x="67" y="214"/>
                    <a:pt x="67" y="214"/>
                  </a:cubicBezTo>
                  <a:cubicBezTo>
                    <a:pt x="65" y="209"/>
                    <a:pt x="53" y="206"/>
                    <a:pt x="41" y="205"/>
                  </a:cubicBezTo>
                  <a:close/>
                </a:path>
              </a:pathLst>
            </a:custGeom>
            <a:solidFill>
              <a:srgbClr val="FD9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7" name="ïŝ1íḑe"/>
            <p:cNvSpPr/>
            <p:nvPr/>
          </p:nvSpPr>
          <p:spPr bwMode="auto">
            <a:xfrm>
              <a:off x="6982123" y="2364407"/>
              <a:ext cx="159124" cy="228741"/>
            </a:xfrm>
            <a:custGeom>
              <a:avLst/>
              <a:gdLst>
                <a:gd name="T0" fmla="*/ 5 w 97"/>
                <a:gd name="T1" fmla="*/ 136 h 139"/>
                <a:gd name="T2" fmla="*/ 17 w 97"/>
                <a:gd name="T3" fmla="*/ 77 h 139"/>
                <a:gd name="T4" fmla="*/ 12 w 97"/>
                <a:gd name="T5" fmla="*/ 31 h 139"/>
                <a:gd name="T6" fmla="*/ 14 w 97"/>
                <a:gd name="T7" fmla="*/ 19 h 139"/>
                <a:gd name="T8" fmla="*/ 23 w 97"/>
                <a:gd name="T9" fmla="*/ 36 h 139"/>
                <a:gd name="T10" fmla="*/ 46 w 97"/>
                <a:gd name="T11" fmla="*/ 27 h 139"/>
                <a:gd name="T12" fmla="*/ 55 w 97"/>
                <a:gd name="T13" fmla="*/ 8 h 139"/>
                <a:gd name="T14" fmla="*/ 61 w 97"/>
                <a:gd name="T15" fmla="*/ 24 h 139"/>
                <a:gd name="T16" fmla="*/ 67 w 97"/>
                <a:gd name="T17" fmla="*/ 44 h 139"/>
                <a:gd name="T18" fmla="*/ 80 w 97"/>
                <a:gd name="T19" fmla="*/ 39 h 139"/>
                <a:gd name="T20" fmla="*/ 83 w 97"/>
                <a:gd name="T21" fmla="*/ 47 h 139"/>
                <a:gd name="T22" fmla="*/ 73 w 97"/>
                <a:gd name="T23" fmla="*/ 60 h 139"/>
                <a:gd name="T24" fmla="*/ 76 w 97"/>
                <a:gd name="T25" fmla="*/ 63 h 139"/>
                <a:gd name="T26" fmla="*/ 85 w 97"/>
                <a:gd name="T27" fmla="*/ 35 h 139"/>
                <a:gd name="T28" fmla="*/ 74 w 97"/>
                <a:gd name="T29" fmla="*/ 36 h 139"/>
                <a:gd name="T30" fmla="*/ 67 w 97"/>
                <a:gd name="T31" fmla="*/ 39 h 139"/>
                <a:gd name="T32" fmla="*/ 64 w 97"/>
                <a:gd name="T33" fmla="*/ 33 h 139"/>
                <a:gd name="T34" fmla="*/ 57 w 97"/>
                <a:gd name="T35" fmla="*/ 4 h 139"/>
                <a:gd name="T36" fmla="*/ 42 w 97"/>
                <a:gd name="T37" fmla="*/ 24 h 139"/>
                <a:gd name="T38" fmla="*/ 32 w 97"/>
                <a:gd name="T39" fmla="*/ 36 h 139"/>
                <a:gd name="T40" fmla="*/ 22 w 97"/>
                <a:gd name="T41" fmla="*/ 24 h 139"/>
                <a:gd name="T42" fmla="*/ 14 w 97"/>
                <a:gd name="T43" fmla="*/ 13 h 139"/>
                <a:gd name="T44" fmla="*/ 5 w 97"/>
                <a:gd name="T45" fmla="*/ 25 h 139"/>
                <a:gd name="T46" fmla="*/ 12 w 97"/>
                <a:gd name="T47" fmla="*/ 50 h 139"/>
                <a:gd name="T48" fmla="*/ 12 w 97"/>
                <a:gd name="T49" fmla="*/ 76 h 139"/>
                <a:gd name="T50" fmla="*/ 5 w 97"/>
                <a:gd name="T51" fmla="*/ 120 h 139"/>
                <a:gd name="T52" fmla="*/ 1 w 97"/>
                <a:gd name="T53" fmla="*/ 134 h 139"/>
                <a:gd name="T54" fmla="*/ 5 w 97"/>
                <a:gd name="T55" fmla="*/ 13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7" h="139">
                  <a:moveTo>
                    <a:pt x="5" y="136"/>
                  </a:moveTo>
                  <a:cubicBezTo>
                    <a:pt x="12" y="117"/>
                    <a:pt x="16" y="97"/>
                    <a:pt x="17" y="77"/>
                  </a:cubicBezTo>
                  <a:cubicBezTo>
                    <a:pt x="18" y="61"/>
                    <a:pt x="16" y="46"/>
                    <a:pt x="12" y="31"/>
                  </a:cubicBezTo>
                  <a:cubicBezTo>
                    <a:pt x="11" y="28"/>
                    <a:pt x="6" y="11"/>
                    <a:pt x="14" y="19"/>
                  </a:cubicBezTo>
                  <a:cubicBezTo>
                    <a:pt x="18" y="23"/>
                    <a:pt x="19" y="31"/>
                    <a:pt x="23" y="36"/>
                  </a:cubicBezTo>
                  <a:cubicBezTo>
                    <a:pt x="32" y="45"/>
                    <a:pt x="42" y="38"/>
                    <a:pt x="46" y="27"/>
                  </a:cubicBezTo>
                  <a:cubicBezTo>
                    <a:pt x="47" y="22"/>
                    <a:pt x="48" y="9"/>
                    <a:pt x="55" y="8"/>
                  </a:cubicBezTo>
                  <a:cubicBezTo>
                    <a:pt x="61" y="7"/>
                    <a:pt x="61" y="21"/>
                    <a:pt x="61" y="24"/>
                  </a:cubicBezTo>
                  <a:cubicBezTo>
                    <a:pt x="61" y="30"/>
                    <a:pt x="54" y="48"/>
                    <a:pt x="67" y="44"/>
                  </a:cubicBezTo>
                  <a:cubicBezTo>
                    <a:pt x="71" y="43"/>
                    <a:pt x="75" y="40"/>
                    <a:pt x="80" y="39"/>
                  </a:cubicBezTo>
                  <a:cubicBezTo>
                    <a:pt x="85" y="38"/>
                    <a:pt x="84" y="45"/>
                    <a:pt x="83" y="47"/>
                  </a:cubicBezTo>
                  <a:cubicBezTo>
                    <a:pt x="81" y="52"/>
                    <a:pt x="76" y="56"/>
                    <a:pt x="73" y="60"/>
                  </a:cubicBezTo>
                  <a:cubicBezTo>
                    <a:pt x="71" y="62"/>
                    <a:pt x="74" y="65"/>
                    <a:pt x="76" y="63"/>
                  </a:cubicBezTo>
                  <a:cubicBezTo>
                    <a:pt x="80" y="58"/>
                    <a:pt x="97" y="41"/>
                    <a:pt x="85" y="35"/>
                  </a:cubicBezTo>
                  <a:cubicBezTo>
                    <a:pt x="81" y="33"/>
                    <a:pt x="77" y="35"/>
                    <a:pt x="74" y="36"/>
                  </a:cubicBezTo>
                  <a:cubicBezTo>
                    <a:pt x="72" y="37"/>
                    <a:pt x="69" y="38"/>
                    <a:pt x="67" y="39"/>
                  </a:cubicBezTo>
                  <a:cubicBezTo>
                    <a:pt x="62" y="41"/>
                    <a:pt x="63" y="37"/>
                    <a:pt x="64" y="33"/>
                  </a:cubicBezTo>
                  <a:cubicBezTo>
                    <a:pt x="66" y="26"/>
                    <a:pt x="68" y="7"/>
                    <a:pt x="57" y="4"/>
                  </a:cubicBezTo>
                  <a:cubicBezTo>
                    <a:pt x="47" y="0"/>
                    <a:pt x="43" y="17"/>
                    <a:pt x="42" y="24"/>
                  </a:cubicBezTo>
                  <a:cubicBezTo>
                    <a:pt x="41" y="29"/>
                    <a:pt x="38" y="35"/>
                    <a:pt x="32" y="36"/>
                  </a:cubicBezTo>
                  <a:cubicBezTo>
                    <a:pt x="27" y="36"/>
                    <a:pt x="24" y="28"/>
                    <a:pt x="22" y="24"/>
                  </a:cubicBezTo>
                  <a:cubicBezTo>
                    <a:pt x="21" y="20"/>
                    <a:pt x="18" y="16"/>
                    <a:pt x="14" y="13"/>
                  </a:cubicBezTo>
                  <a:cubicBezTo>
                    <a:pt x="6" y="7"/>
                    <a:pt x="4" y="19"/>
                    <a:pt x="5" y="25"/>
                  </a:cubicBezTo>
                  <a:cubicBezTo>
                    <a:pt x="7" y="33"/>
                    <a:pt x="10" y="41"/>
                    <a:pt x="12" y="50"/>
                  </a:cubicBezTo>
                  <a:cubicBezTo>
                    <a:pt x="13" y="58"/>
                    <a:pt x="13" y="67"/>
                    <a:pt x="12" y="76"/>
                  </a:cubicBezTo>
                  <a:cubicBezTo>
                    <a:pt x="12" y="91"/>
                    <a:pt x="9" y="105"/>
                    <a:pt x="5" y="120"/>
                  </a:cubicBezTo>
                  <a:cubicBezTo>
                    <a:pt x="4" y="124"/>
                    <a:pt x="2" y="131"/>
                    <a:pt x="1" y="134"/>
                  </a:cubicBezTo>
                  <a:cubicBezTo>
                    <a:pt x="0" y="137"/>
                    <a:pt x="4" y="139"/>
                    <a:pt x="5" y="136"/>
                  </a:cubicBezTo>
                  <a:close/>
                </a:path>
              </a:pathLst>
            </a:custGeom>
            <a:solidFill>
              <a:srgbClr val="FD96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8" name="iśḷídé"/>
            <p:cNvSpPr/>
            <p:nvPr/>
          </p:nvSpPr>
          <p:spPr bwMode="auto">
            <a:xfrm>
              <a:off x="5341155" y="2909408"/>
              <a:ext cx="499252" cy="741917"/>
            </a:xfrm>
            <a:custGeom>
              <a:avLst/>
              <a:gdLst>
                <a:gd name="T0" fmla="*/ 247 w 303"/>
                <a:gd name="T1" fmla="*/ 452 h 452"/>
                <a:gd name="T2" fmla="*/ 243 w 303"/>
                <a:gd name="T3" fmla="*/ 452 h 452"/>
                <a:gd name="T4" fmla="*/ 202 w 303"/>
                <a:gd name="T5" fmla="*/ 417 h 452"/>
                <a:gd name="T6" fmla="*/ 202 w 303"/>
                <a:gd name="T7" fmla="*/ 416 h 452"/>
                <a:gd name="T8" fmla="*/ 185 w 303"/>
                <a:gd name="T9" fmla="*/ 384 h 452"/>
                <a:gd name="T10" fmla="*/ 187 w 303"/>
                <a:gd name="T11" fmla="*/ 379 h 452"/>
                <a:gd name="T12" fmla="*/ 169 w 303"/>
                <a:gd name="T13" fmla="*/ 366 h 452"/>
                <a:gd name="T14" fmla="*/ 230 w 303"/>
                <a:gd name="T15" fmla="*/ 303 h 452"/>
                <a:gd name="T16" fmla="*/ 247 w 303"/>
                <a:gd name="T17" fmla="*/ 294 h 452"/>
                <a:gd name="T18" fmla="*/ 245 w 303"/>
                <a:gd name="T19" fmla="*/ 277 h 452"/>
                <a:gd name="T20" fmla="*/ 235 w 303"/>
                <a:gd name="T21" fmla="*/ 240 h 452"/>
                <a:gd name="T22" fmla="*/ 247 w 303"/>
                <a:gd name="T23" fmla="*/ 188 h 452"/>
                <a:gd name="T24" fmla="*/ 257 w 303"/>
                <a:gd name="T25" fmla="*/ 109 h 452"/>
                <a:gd name="T26" fmla="*/ 199 w 303"/>
                <a:gd name="T27" fmla="*/ 30 h 452"/>
                <a:gd name="T28" fmla="*/ 102 w 303"/>
                <a:gd name="T29" fmla="*/ 34 h 452"/>
                <a:gd name="T30" fmla="*/ 28 w 303"/>
                <a:gd name="T31" fmla="*/ 167 h 452"/>
                <a:gd name="T32" fmla="*/ 111 w 303"/>
                <a:gd name="T33" fmla="*/ 249 h 452"/>
                <a:gd name="T34" fmla="*/ 114 w 303"/>
                <a:gd name="T35" fmla="*/ 250 h 452"/>
                <a:gd name="T36" fmla="*/ 183 w 303"/>
                <a:gd name="T37" fmla="*/ 308 h 452"/>
                <a:gd name="T38" fmla="*/ 179 w 303"/>
                <a:gd name="T39" fmla="*/ 319 h 452"/>
                <a:gd name="T40" fmla="*/ 168 w 303"/>
                <a:gd name="T41" fmla="*/ 315 h 452"/>
                <a:gd name="T42" fmla="*/ 109 w 303"/>
                <a:gd name="T43" fmla="*/ 266 h 452"/>
                <a:gd name="T44" fmla="*/ 106 w 303"/>
                <a:gd name="T45" fmla="*/ 265 h 452"/>
                <a:gd name="T46" fmla="*/ 12 w 303"/>
                <a:gd name="T47" fmla="*/ 171 h 452"/>
                <a:gd name="T48" fmla="*/ 96 w 303"/>
                <a:gd name="T49" fmla="*/ 20 h 452"/>
                <a:gd name="T50" fmla="*/ 206 w 303"/>
                <a:gd name="T51" fmla="*/ 16 h 452"/>
                <a:gd name="T52" fmla="*/ 272 w 303"/>
                <a:gd name="T53" fmla="*/ 105 h 452"/>
                <a:gd name="T54" fmla="*/ 261 w 303"/>
                <a:gd name="T55" fmla="*/ 195 h 452"/>
                <a:gd name="T56" fmla="*/ 251 w 303"/>
                <a:gd name="T57" fmla="*/ 238 h 452"/>
                <a:gd name="T58" fmla="*/ 260 w 303"/>
                <a:gd name="T59" fmla="*/ 271 h 452"/>
                <a:gd name="T60" fmla="*/ 257 w 303"/>
                <a:gd name="T61" fmla="*/ 307 h 452"/>
                <a:gd name="T62" fmla="*/ 237 w 303"/>
                <a:gd name="T63" fmla="*/ 317 h 452"/>
                <a:gd name="T64" fmla="*/ 184 w 303"/>
                <a:gd name="T65" fmla="*/ 361 h 452"/>
                <a:gd name="T66" fmla="*/ 195 w 303"/>
                <a:gd name="T67" fmla="*/ 363 h 452"/>
                <a:gd name="T68" fmla="*/ 196 w 303"/>
                <a:gd name="T69" fmla="*/ 363 h 452"/>
                <a:gd name="T70" fmla="*/ 267 w 303"/>
                <a:gd name="T71" fmla="*/ 321 h 452"/>
                <a:gd name="T72" fmla="*/ 282 w 303"/>
                <a:gd name="T73" fmla="*/ 337 h 452"/>
                <a:gd name="T74" fmla="*/ 208 w 303"/>
                <a:gd name="T75" fmla="*/ 378 h 452"/>
                <a:gd name="T76" fmla="*/ 205 w 303"/>
                <a:gd name="T77" fmla="*/ 379 h 452"/>
                <a:gd name="T78" fmla="*/ 201 w 303"/>
                <a:gd name="T79" fmla="*/ 388 h 452"/>
                <a:gd name="T80" fmla="*/ 208 w 303"/>
                <a:gd name="T81" fmla="*/ 402 h 452"/>
                <a:gd name="T82" fmla="*/ 279 w 303"/>
                <a:gd name="T83" fmla="*/ 364 h 452"/>
                <a:gd name="T84" fmla="*/ 300 w 303"/>
                <a:gd name="T85" fmla="*/ 372 h 452"/>
                <a:gd name="T86" fmla="*/ 296 w 303"/>
                <a:gd name="T87" fmla="*/ 390 h 452"/>
                <a:gd name="T88" fmla="*/ 218 w 303"/>
                <a:gd name="T89" fmla="*/ 420 h 452"/>
                <a:gd name="T90" fmla="*/ 246 w 303"/>
                <a:gd name="T91" fmla="*/ 436 h 452"/>
                <a:gd name="T92" fmla="*/ 252 w 303"/>
                <a:gd name="T93" fmla="*/ 446 h 452"/>
                <a:gd name="T94" fmla="*/ 247 w 303"/>
                <a:gd name="T95" fmla="*/ 452 h 452"/>
                <a:gd name="T96" fmla="*/ 227 w 303"/>
                <a:gd name="T97" fmla="*/ 404 h 452"/>
                <a:gd name="T98" fmla="*/ 283 w 303"/>
                <a:gd name="T99" fmla="*/ 380 h 452"/>
                <a:gd name="T100" fmla="*/ 280 w 303"/>
                <a:gd name="T101" fmla="*/ 380 h 452"/>
                <a:gd name="T102" fmla="*/ 227 w 303"/>
                <a:gd name="T103" fmla="*/ 404 h 452"/>
                <a:gd name="T104" fmla="*/ 221 w 303"/>
                <a:gd name="T105" fmla="*/ 359 h 452"/>
                <a:gd name="T106" fmla="*/ 265 w 303"/>
                <a:gd name="T107" fmla="*/ 337 h 452"/>
                <a:gd name="T108" fmla="*/ 263 w 303"/>
                <a:gd name="T109" fmla="*/ 336 h 452"/>
                <a:gd name="T110" fmla="*/ 221 w 303"/>
                <a:gd name="T111" fmla="*/ 359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3" h="452">
                  <a:moveTo>
                    <a:pt x="247" y="452"/>
                  </a:moveTo>
                  <a:cubicBezTo>
                    <a:pt x="246" y="452"/>
                    <a:pt x="244" y="452"/>
                    <a:pt x="243" y="452"/>
                  </a:cubicBezTo>
                  <a:cubicBezTo>
                    <a:pt x="207" y="444"/>
                    <a:pt x="201" y="429"/>
                    <a:pt x="202" y="417"/>
                  </a:cubicBezTo>
                  <a:cubicBezTo>
                    <a:pt x="202" y="417"/>
                    <a:pt x="202" y="417"/>
                    <a:pt x="202" y="416"/>
                  </a:cubicBezTo>
                  <a:cubicBezTo>
                    <a:pt x="187" y="411"/>
                    <a:pt x="181" y="399"/>
                    <a:pt x="185" y="384"/>
                  </a:cubicBezTo>
                  <a:cubicBezTo>
                    <a:pt x="186" y="382"/>
                    <a:pt x="186" y="380"/>
                    <a:pt x="187" y="379"/>
                  </a:cubicBezTo>
                  <a:cubicBezTo>
                    <a:pt x="176" y="377"/>
                    <a:pt x="171" y="372"/>
                    <a:pt x="169" y="366"/>
                  </a:cubicBezTo>
                  <a:cubicBezTo>
                    <a:pt x="158" y="337"/>
                    <a:pt x="201" y="317"/>
                    <a:pt x="230" y="303"/>
                  </a:cubicBezTo>
                  <a:cubicBezTo>
                    <a:pt x="237" y="299"/>
                    <a:pt x="244" y="296"/>
                    <a:pt x="247" y="294"/>
                  </a:cubicBezTo>
                  <a:cubicBezTo>
                    <a:pt x="250" y="292"/>
                    <a:pt x="251" y="291"/>
                    <a:pt x="245" y="277"/>
                  </a:cubicBezTo>
                  <a:cubicBezTo>
                    <a:pt x="241" y="268"/>
                    <a:pt x="236" y="256"/>
                    <a:pt x="235" y="240"/>
                  </a:cubicBezTo>
                  <a:cubicBezTo>
                    <a:pt x="233" y="220"/>
                    <a:pt x="239" y="205"/>
                    <a:pt x="247" y="188"/>
                  </a:cubicBezTo>
                  <a:cubicBezTo>
                    <a:pt x="256" y="167"/>
                    <a:pt x="266" y="144"/>
                    <a:pt x="257" y="109"/>
                  </a:cubicBezTo>
                  <a:cubicBezTo>
                    <a:pt x="247" y="71"/>
                    <a:pt x="227" y="44"/>
                    <a:pt x="199" y="30"/>
                  </a:cubicBezTo>
                  <a:cubicBezTo>
                    <a:pt x="172" y="17"/>
                    <a:pt x="137" y="18"/>
                    <a:pt x="102" y="34"/>
                  </a:cubicBezTo>
                  <a:cubicBezTo>
                    <a:pt x="30" y="67"/>
                    <a:pt x="17" y="126"/>
                    <a:pt x="28" y="167"/>
                  </a:cubicBezTo>
                  <a:cubicBezTo>
                    <a:pt x="44" y="228"/>
                    <a:pt x="82" y="240"/>
                    <a:pt x="111" y="249"/>
                  </a:cubicBezTo>
                  <a:cubicBezTo>
                    <a:pt x="114" y="250"/>
                    <a:pt x="114" y="250"/>
                    <a:pt x="114" y="250"/>
                  </a:cubicBezTo>
                  <a:cubicBezTo>
                    <a:pt x="149" y="262"/>
                    <a:pt x="174" y="291"/>
                    <a:pt x="183" y="308"/>
                  </a:cubicBezTo>
                  <a:cubicBezTo>
                    <a:pt x="185" y="312"/>
                    <a:pt x="183" y="317"/>
                    <a:pt x="179" y="319"/>
                  </a:cubicBezTo>
                  <a:cubicBezTo>
                    <a:pt x="175" y="321"/>
                    <a:pt x="170" y="319"/>
                    <a:pt x="168" y="315"/>
                  </a:cubicBezTo>
                  <a:cubicBezTo>
                    <a:pt x="161" y="301"/>
                    <a:pt x="139" y="276"/>
                    <a:pt x="109" y="266"/>
                  </a:cubicBezTo>
                  <a:cubicBezTo>
                    <a:pt x="106" y="265"/>
                    <a:pt x="106" y="265"/>
                    <a:pt x="106" y="265"/>
                  </a:cubicBezTo>
                  <a:cubicBezTo>
                    <a:pt x="77" y="255"/>
                    <a:pt x="30" y="240"/>
                    <a:pt x="12" y="171"/>
                  </a:cubicBezTo>
                  <a:cubicBezTo>
                    <a:pt x="0" y="124"/>
                    <a:pt x="14" y="57"/>
                    <a:pt x="96" y="20"/>
                  </a:cubicBezTo>
                  <a:cubicBezTo>
                    <a:pt x="135" y="2"/>
                    <a:pt x="174" y="0"/>
                    <a:pt x="206" y="16"/>
                  </a:cubicBezTo>
                  <a:cubicBezTo>
                    <a:pt x="239" y="31"/>
                    <a:pt x="261" y="62"/>
                    <a:pt x="272" y="105"/>
                  </a:cubicBezTo>
                  <a:cubicBezTo>
                    <a:pt x="282" y="146"/>
                    <a:pt x="271" y="172"/>
                    <a:pt x="261" y="195"/>
                  </a:cubicBezTo>
                  <a:cubicBezTo>
                    <a:pt x="255" y="210"/>
                    <a:pt x="249" y="223"/>
                    <a:pt x="251" y="238"/>
                  </a:cubicBezTo>
                  <a:cubicBezTo>
                    <a:pt x="252" y="252"/>
                    <a:pt x="257" y="263"/>
                    <a:pt x="260" y="271"/>
                  </a:cubicBezTo>
                  <a:cubicBezTo>
                    <a:pt x="265" y="284"/>
                    <a:pt x="270" y="297"/>
                    <a:pt x="257" y="307"/>
                  </a:cubicBezTo>
                  <a:cubicBezTo>
                    <a:pt x="253" y="310"/>
                    <a:pt x="246" y="313"/>
                    <a:pt x="237" y="317"/>
                  </a:cubicBezTo>
                  <a:cubicBezTo>
                    <a:pt x="217" y="327"/>
                    <a:pt x="179" y="345"/>
                    <a:pt x="184" y="361"/>
                  </a:cubicBezTo>
                  <a:cubicBezTo>
                    <a:pt x="185" y="362"/>
                    <a:pt x="188" y="363"/>
                    <a:pt x="195" y="363"/>
                  </a:cubicBezTo>
                  <a:cubicBezTo>
                    <a:pt x="195" y="363"/>
                    <a:pt x="196" y="363"/>
                    <a:pt x="196" y="363"/>
                  </a:cubicBezTo>
                  <a:cubicBezTo>
                    <a:pt x="214" y="339"/>
                    <a:pt x="247" y="316"/>
                    <a:pt x="267" y="321"/>
                  </a:cubicBezTo>
                  <a:cubicBezTo>
                    <a:pt x="281" y="324"/>
                    <a:pt x="282" y="332"/>
                    <a:pt x="282" y="337"/>
                  </a:cubicBezTo>
                  <a:cubicBezTo>
                    <a:pt x="281" y="356"/>
                    <a:pt x="233" y="374"/>
                    <a:pt x="208" y="378"/>
                  </a:cubicBezTo>
                  <a:cubicBezTo>
                    <a:pt x="207" y="378"/>
                    <a:pt x="206" y="379"/>
                    <a:pt x="205" y="379"/>
                  </a:cubicBezTo>
                  <a:cubicBezTo>
                    <a:pt x="203" y="382"/>
                    <a:pt x="201" y="385"/>
                    <a:pt x="201" y="388"/>
                  </a:cubicBezTo>
                  <a:cubicBezTo>
                    <a:pt x="199" y="394"/>
                    <a:pt x="199" y="399"/>
                    <a:pt x="208" y="402"/>
                  </a:cubicBezTo>
                  <a:cubicBezTo>
                    <a:pt x="221" y="382"/>
                    <a:pt x="253" y="366"/>
                    <a:pt x="279" y="364"/>
                  </a:cubicBezTo>
                  <a:cubicBezTo>
                    <a:pt x="283" y="364"/>
                    <a:pt x="296" y="363"/>
                    <a:pt x="300" y="372"/>
                  </a:cubicBezTo>
                  <a:cubicBezTo>
                    <a:pt x="302" y="376"/>
                    <a:pt x="303" y="382"/>
                    <a:pt x="296" y="390"/>
                  </a:cubicBezTo>
                  <a:cubicBezTo>
                    <a:pt x="285" y="403"/>
                    <a:pt x="249" y="422"/>
                    <a:pt x="218" y="420"/>
                  </a:cubicBezTo>
                  <a:cubicBezTo>
                    <a:pt x="219" y="429"/>
                    <a:pt x="238" y="434"/>
                    <a:pt x="246" y="436"/>
                  </a:cubicBezTo>
                  <a:cubicBezTo>
                    <a:pt x="250" y="437"/>
                    <a:pt x="253" y="441"/>
                    <a:pt x="252" y="446"/>
                  </a:cubicBezTo>
                  <a:cubicBezTo>
                    <a:pt x="252" y="449"/>
                    <a:pt x="250" y="451"/>
                    <a:pt x="247" y="452"/>
                  </a:cubicBezTo>
                  <a:close/>
                  <a:moveTo>
                    <a:pt x="227" y="404"/>
                  </a:moveTo>
                  <a:cubicBezTo>
                    <a:pt x="251" y="403"/>
                    <a:pt x="276" y="388"/>
                    <a:pt x="283" y="380"/>
                  </a:cubicBezTo>
                  <a:cubicBezTo>
                    <a:pt x="282" y="380"/>
                    <a:pt x="281" y="380"/>
                    <a:pt x="280" y="380"/>
                  </a:cubicBezTo>
                  <a:cubicBezTo>
                    <a:pt x="260" y="381"/>
                    <a:pt x="239" y="392"/>
                    <a:pt x="227" y="404"/>
                  </a:cubicBezTo>
                  <a:close/>
                  <a:moveTo>
                    <a:pt x="221" y="359"/>
                  </a:moveTo>
                  <a:cubicBezTo>
                    <a:pt x="241" y="353"/>
                    <a:pt x="260" y="343"/>
                    <a:pt x="265" y="337"/>
                  </a:cubicBezTo>
                  <a:cubicBezTo>
                    <a:pt x="265" y="337"/>
                    <a:pt x="264" y="336"/>
                    <a:pt x="263" y="336"/>
                  </a:cubicBezTo>
                  <a:cubicBezTo>
                    <a:pt x="255" y="334"/>
                    <a:pt x="236" y="345"/>
                    <a:pt x="221" y="359"/>
                  </a:cubicBezTo>
                  <a:close/>
                </a:path>
              </a:pathLst>
            </a:custGeom>
            <a:solidFill>
              <a:srgbClr val="2D81B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9" name="í$ḻïde"/>
            <p:cNvSpPr/>
            <p:nvPr/>
          </p:nvSpPr>
          <p:spPr bwMode="auto">
            <a:xfrm>
              <a:off x="5436629" y="3036707"/>
              <a:ext cx="274489" cy="393832"/>
            </a:xfrm>
            <a:custGeom>
              <a:avLst/>
              <a:gdLst>
                <a:gd name="T0" fmla="*/ 165 w 167"/>
                <a:gd name="T1" fmla="*/ 232 h 239"/>
                <a:gd name="T2" fmla="*/ 104 w 167"/>
                <a:gd name="T3" fmla="*/ 148 h 239"/>
                <a:gd name="T4" fmla="*/ 38 w 167"/>
                <a:gd name="T5" fmla="*/ 100 h 239"/>
                <a:gd name="T6" fmla="*/ 24 w 167"/>
                <a:gd name="T7" fmla="*/ 83 h 239"/>
                <a:gd name="T8" fmla="*/ 57 w 167"/>
                <a:gd name="T9" fmla="*/ 91 h 239"/>
                <a:gd name="T10" fmla="*/ 73 w 167"/>
                <a:gd name="T11" fmla="*/ 52 h 239"/>
                <a:gd name="T12" fmla="*/ 59 w 167"/>
                <a:gd name="T13" fmla="*/ 18 h 239"/>
                <a:gd name="T14" fmla="*/ 86 w 167"/>
                <a:gd name="T15" fmla="*/ 29 h 239"/>
                <a:gd name="T16" fmla="*/ 119 w 167"/>
                <a:gd name="T17" fmla="*/ 46 h 239"/>
                <a:gd name="T18" fmla="*/ 129 w 167"/>
                <a:gd name="T19" fmla="*/ 21 h 239"/>
                <a:gd name="T20" fmla="*/ 142 w 167"/>
                <a:gd name="T21" fmla="*/ 28 h 239"/>
                <a:gd name="T22" fmla="*/ 146 w 167"/>
                <a:gd name="T23" fmla="*/ 56 h 239"/>
                <a:gd name="T24" fmla="*/ 154 w 167"/>
                <a:gd name="T25" fmla="*/ 55 h 239"/>
                <a:gd name="T26" fmla="*/ 129 w 167"/>
                <a:gd name="T27" fmla="*/ 11 h 239"/>
                <a:gd name="T28" fmla="*/ 118 w 167"/>
                <a:gd name="T29" fmla="*/ 26 h 239"/>
                <a:gd name="T30" fmla="*/ 114 w 167"/>
                <a:gd name="T31" fmla="*/ 39 h 239"/>
                <a:gd name="T32" fmla="*/ 102 w 167"/>
                <a:gd name="T33" fmla="*/ 36 h 239"/>
                <a:gd name="T34" fmla="*/ 57 w 167"/>
                <a:gd name="T35" fmla="*/ 10 h 239"/>
                <a:gd name="T36" fmla="*/ 64 w 167"/>
                <a:gd name="T37" fmla="*/ 54 h 239"/>
                <a:gd name="T38" fmla="*/ 68 w 167"/>
                <a:gd name="T39" fmla="*/ 80 h 239"/>
                <a:gd name="T40" fmla="*/ 42 w 167"/>
                <a:gd name="T41" fmla="*/ 79 h 239"/>
                <a:gd name="T42" fmla="*/ 18 w 167"/>
                <a:gd name="T43" fmla="*/ 76 h 239"/>
                <a:gd name="T44" fmla="*/ 22 w 167"/>
                <a:gd name="T45" fmla="*/ 101 h 239"/>
                <a:gd name="T46" fmla="*/ 62 w 167"/>
                <a:gd name="T47" fmla="*/ 123 h 239"/>
                <a:gd name="T48" fmla="*/ 96 w 167"/>
                <a:gd name="T49" fmla="*/ 152 h 239"/>
                <a:gd name="T50" fmla="*/ 144 w 167"/>
                <a:gd name="T51" fmla="*/ 213 h 239"/>
                <a:gd name="T52" fmla="*/ 157 w 167"/>
                <a:gd name="T53" fmla="*/ 235 h 239"/>
                <a:gd name="T54" fmla="*/ 165 w 167"/>
                <a:gd name="T55" fmla="*/ 23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7" h="239">
                  <a:moveTo>
                    <a:pt x="165" y="232"/>
                  </a:moveTo>
                  <a:cubicBezTo>
                    <a:pt x="149" y="202"/>
                    <a:pt x="128" y="173"/>
                    <a:pt x="104" y="148"/>
                  </a:cubicBezTo>
                  <a:cubicBezTo>
                    <a:pt x="84" y="128"/>
                    <a:pt x="63" y="112"/>
                    <a:pt x="38" y="100"/>
                  </a:cubicBezTo>
                  <a:cubicBezTo>
                    <a:pt x="32" y="98"/>
                    <a:pt x="7" y="84"/>
                    <a:pt x="24" y="83"/>
                  </a:cubicBezTo>
                  <a:cubicBezTo>
                    <a:pt x="36" y="83"/>
                    <a:pt x="46" y="91"/>
                    <a:pt x="57" y="91"/>
                  </a:cubicBezTo>
                  <a:cubicBezTo>
                    <a:pt x="80" y="91"/>
                    <a:pt x="83" y="69"/>
                    <a:pt x="73" y="52"/>
                  </a:cubicBezTo>
                  <a:cubicBezTo>
                    <a:pt x="68" y="45"/>
                    <a:pt x="53" y="28"/>
                    <a:pt x="59" y="18"/>
                  </a:cubicBezTo>
                  <a:cubicBezTo>
                    <a:pt x="65" y="9"/>
                    <a:pt x="83" y="26"/>
                    <a:pt x="86" y="29"/>
                  </a:cubicBezTo>
                  <a:cubicBezTo>
                    <a:pt x="94" y="37"/>
                    <a:pt x="109" y="67"/>
                    <a:pt x="119" y="46"/>
                  </a:cubicBezTo>
                  <a:cubicBezTo>
                    <a:pt x="123" y="38"/>
                    <a:pt x="124" y="29"/>
                    <a:pt x="129" y="21"/>
                  </a:cubicBezTo>
                  <a:cubicBezTo>
                    <a:pt x="133" y="14"/>
                    <a:pt x="141" y="23"/>
                    <a:pt x="142" y="28"/>
                  </a:cubicBezTo>
                  <a:cubicBezTo>
                    <a:pt x="146" y="36"/>
                    <a:pt x="146" y="47"/>
                    <a:pt x="146" y="56"/>
                  </a:cubicBezTo>
                  <a:cubicBezTo>
                    <a:pt x="147" y="61"/>
                    <a:pt x="155" y="60"/>
                    <a:pt x="154" y="55"/>
                  </a:cubicBezTo>
                  <a:cubicBezTo>
                    <a:pt x="153" y="44"/>
                    <a:pt x="152" y="3"/>
                    <a:pt x="129" y="11"/>
                  </a:cubicBezTo>
                  <a:cubicBezTo>
                    <a:pt x="122" y="14"/>
                    <a:pt x="120" y="20"/>
                    <a:pt x="118" y="26"/>
                  </a:cubicBezTo>
                  <a:cubicBezTo>
                    <a:pt x="116" y="30"/>
                    <a:pt x="115" y="35"/>
                    <a:pt x="114" y="39"/>
                  </a:cubicBezTo>
                  <a:cubicBezTo>
                    <a:pt x="110" y="48"/>
                    <a:pt x="107" y="41"/>
                    <a:pt x="102" y="36"/>
                  </a:cubicBezTo>
                  <a:cubicBezTo>
                    <a:pt x="94" y="25"/>
                    <a:pt x="73" y="0"/>
                    <a:pt x="57" y="10"/>
                  </a:cubicBezTo>
                  <a:cubicBezTo>
                    <a:pt x="40" y="19"/>
                    <a:pt x="58" y="44"/>
                    <a:pt x="64" y="54"/>
                  </a:cubicBezTo>
                  <a:cubicBezTo>
                    <a:pt x="69" y="61"/>
                    <a:pt x="73" y="72"/>
                    <a:pt x="68" y="80"/>
                  </a:cubicBezTo>
                  <a:cubicBezTo>
                    <a:pt x="62" y="88"/>
                    <a:pt x="48" y="81"/>
                    <a:pt x="42" y="79"/>
                  </a:cubicBezTo>
                  <a:cubicBezTo>
                    <a:pt x="35" y="75"/>
                    <a:pt x="26" y="74"/>
                    <a:pt x="18" y="76"/>
                  </a:cubicBezTo>
                  <a:cubicBezTo>
                    <a:pt x="0" y="79"/>
                    <a:pt x="14" y="95"/>
                    <a:pt x="22" y="101"/>
                  </a:cubicBezTo>
                  <a:cubicBezTo>
                    <a:pt x="35" y="109"/>
                    <a:pt x="49" y="114"/>
                    <a:pt x="62" y="123"/>
                  </a:cubicBezTo>
                  <a:cubicBezTo>
                    <a:pt x="74" y="131"/>
                    <a:pt x="86" y="141"/>
                    <a:pt x="96" y="152"/>
                  </a:cubicBezTo>
                  <a:cubicBezTo>
                    <a:pt x="114" y="170"/>
                    <a:pt x="130" y="191"/>
                    <a:pt x="144" y="213"/>
                  </a:cubicBezTo>
                  <a:cubicBezTo>
                    <a:pt x="148" y="219"/>
                    <a:pt x="155" y="231"/>
                    <a:pt x="157" y="235"/>
                  </a:cubicBezTo>
                  <a:cubicBezTo>
                    <a:pt x="160" y="239"/>
                    <a:pt x="167" y="236"/>
                    <a:pt x="165" y="232"/>
                  </a:cubicBezTo>
                  <a:close/>
                </a:path>
              </a:pathLst>
            </a:custGeom>
            <a:solidFill>
              <a:srgbClr val="2D81B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0" name="ïŝḻíḋe"/>
            <p:cNvSpPr/>
            <p:nvPr/>
          </p:nvSpPr>
          <p:spPr bwMode="auto">
            <a:xfrm>
              <a:off x="6317779" y="4246051"/>
              <a:ext cx="304325" cy="485329"/>
            </a:xfrm>
            <a:custGeom>
              <a:avLst/>
              <a:gdLst>
                <a:gd name="T0" fmla="*/ 60 w 185"/>
                <a:gd name="T1" fmla="*/ 296 h 296"/>
                <a:gd name="T2" fmla="*/ 57 w 185"/>
                <a:gd name="T3" fmla="*/ 295 h 296"/>
                <a:gd name="T4" fmla="*/ 44 w 185"/>
                <a:gd name="T5" fmla="*/ 262 h 296"/>
                <a:gd name="T6" fmla="*/ 44 w 185"/>
                <a:gd name="T7" fmla="*/ 262 h 296"/>
                <a:gd name="T8" fmla="*/ 45 w 185"/>
                <a:gd name="T9" fmla="*/ 238 h 296"/>
                <a:gd name="T10" fmla="*/ 47 w 185"/>
                <a:gd name="T11" fmla="*/ 236 h 296"/>
                <a:gd name="T12" fmla="*/ 41 w 185"/>
                <a:gd name="T13" fmla="*/ 224 h 296"/>
                <a:gd name="T14" fmla="*/ 95 w 185"/>
                <a:gd name="T15" fmla="*/ 206 h 296"/>
                <a:gd name="T16" fmla="*/ 107 w 185"/>
                <a:gd name="T17" fmla="*/ 206 h 296"/>
                <a:gd name="T18" fmla="*/ 111 w 185"/>
                <a:gd name="T19" fmla="*/ 196 h 296"/>
                <a:gd name="T20" fmla="*/ 116 w 185"/>
                <a:gd name="T21" fmla="*/ 171 h 296"/>
                <a:gd name="T22" fmla="*/ 139 w 185"/>
                <a:gd name="T23" fmla="*/ 145 h 296"/>
                <a:gd name="T24" fmla="*/ 169 w 185"/>
                <a:gd name="T25" fmla="*/ 103 h 296"/>
                <a:gd name="T26" fmla="*/ 160 w 185"/>
                <a:gd name="T27" fmla="*/ 41 h 296"/>
                <a:gd name="T28" fmla="*/ 103 w 185"/>
                <a:gd name="T29" fmla="*/ 14 h 296"/>
                <a:gd name="T30" fmla="*/ 21 w 185"/>
                <a:gd name="T31" fmla="*/ 67 h 296"/>
                <a:gd name="T32" fmla="*/ 43 w 185"/>
                <a:gd name="T33" fmla="*/ 139 h 296"/>
                <a:gd name="T34" fmla="*/ 44 w 185"/>
                <a:gd name="T35" fmla="*/ 141 h 296"/>
                <a:gd name="T36" fmla="*/ 66 w 185"/>
                <a:gd name="T37" fmla="*/ 194 h 296"/>
                <a:gd name="T38" fmla="*/ 61 w 185"/>
                <a:gd name="T39" fmla="*/ 199 h 296"/>
                <a:gd name="T40" fmla="*/ 56 w 185"/>
                <a:gd name="T41" fmla="*/ 194 h 296"/>
                <a:gd name="T42" fmla="*/ 37 w 185"/>
                <a:gd name="T43" fmla="*/ 148 h 296"/>
                <a:gd name="T44" fmla="*/ 35 w 185"/>
                <a:gd name="T45" fmla="*/ 146 h 296"/>
                <a:gd name="T46" fmla="*/ 10 w 185"/>
                <a:gd name="T47" fmla="*/ 64 h 296"/>
                <a:gd name="T48" fmla="*/ 104 w 185"/>
                <a:gd name="T49" fmla="*/ 4 h 296"/>
                <a:gd name="T50" fmla="*/ 168 w 185"/>
                <a:gd name="T51" fmla="*/ 35 h 296"/>
                <a:gd name="T52" fmla="*/ 179 w 185"/>
                <a:gd name="T53" fmla="*/ 106 h 296"/>
                <a:gd name="T54" fmla="*/ 145 w 185"/>
                <a:gd name="T55" fmla="*/ 153 h 296"/>
                <a:gd name="T56" fmla="*/ 126 w 185"/>
                <a:gd name="T57" fmla="*/ 175 h 296"/>
                <a:gd name="T58" fmla="*/ 121 w 185"/>
                <a:gd name="T59" fmla="*/ 197 h 296"/>
                <a:gd name="T60" fmla="*/ 109 w 185"/>
                <a:gd name="T61" fmla="*/ 216 h 296"/>
                <a:gd name="T62" fmla="*/ 94 w 185"/>
                <a:gd name="T63" fmla="*/ 216 h 296"/>
                <a:gd name="T64" fmla="*/ 51 w 185"/>
                <a:gd name="T65" fmla="*/ 225 h 296"/>
                <a:gd name="T66" fmla="*/ 56 w 185"/>
                <a:gd name="T67" fmla="*/ 230 h 296"/>
                <a:gd name="T68" fmla="*/ 57 w 185"/>
                <a:gd name="T69" fmla="*/ 230 h 296"/>
                <a:gd name="T70" fmla="*/ 110 w 185"/>
                <a:gd name="T71" fmla="*/ 227 h 296"/>
                <a:gd name="T72" fmla="*/ 114 w 185"/>
                <a:gd name="T73" fmla="*/ 241 h 296"/>
                <a:gd name="T74" fmla="*/ 59 w 185"/>
                <a:gd name="T75" fmla="*/ 242 h 296"/>
                <a:gd name="T76" fmla="*/ 57 w 185"/>
                <a:gd name="T77" fmla="*/ 241 h 296"/>
                <a:gd name="T78" fmla="*/ 52 w 185"/>
                <a:gd name="T79" fmla="*/ 245 h 296"/>
                <a:gd name="T80" fmla="*/ 52 w 185"/>
                <a:gd name="T81" fmla="*/ 255 h 296"/>
                <a:gd name="T82" fmla="*/ 104 w 185"/>
                <a:gd name="T83" fmla="*/ 256 h 296"/>
                <a:gd name="T84" fmla="*/ 114 w 185"/>
                <a:gd name="T85" fmla="*/ 267 h 296"/>
                <a:gd name="T86" fmla="*/ 106 w 185"/>
                <a:gd name="T87" fmla="*/ 275 h 296"/>
                <a:gd name="T88" fmla="*/ 52 w 185"/>
                <a:gd name="T89" fmla="*/ 269 h 296"/>
                <a:gd name="T90" fmla="*/ 64 w 185"/>
                <a:gd name="T91" fmla="*/ 287 h 296"/>
                <a:gd name="T92" fmla="*/ 64 w 185"/>
                <a:gd name="T93" fmla="*/ 294 h 296"/>
                <a:gd name="T94" fmla="*/ 60 w 185"/>
                <a:gd name="T95" fmla="*/ 296 h 296"/>
                <a:gd name="T96" fmla="*/ 62 w 185"/>
                <a:gd name="T97" fmla="*/ 262 h 296"/>
                <a:gd name="T98" fmla="*/ 102 w 185"/>
                <a:gd name="T99" fmla="*/ 266 h 296"/>
                <a:gd name="T100" fmla="*/ 99 w 185"/>
                <a:gd name="T101" fmla="*/ 265 h 296"/>
                <a:gd name="T102" fmla="*/ 62 w 185"/>
                <a:gd name="T103" fmla="*/ 262 h 296"/>
                <a:gd name="T104" fmla="*/ 73 w 185"/>
                <a:gd name="T105" fmla="*/ 235 h 296"/>
                <a:gd name="T106" fmla="*/ 104 w 185"/>
                <a:gd name="T107" fmla="*/ 236 h 296"/>
                <a:gd name="T108" fmla="*/ 103 w 185"/>
                <a:gd name="T109" fmla="*/ 235 h 296"/>
                <a:gd name="T110" fmla="*/ 73 w 185"/>
                <a:gd name="T111" fmla="*/ 23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5" h="296">
                  <a:moveTo>
                    <a:pt x="60" y="296"/>
                  </a:moveTo>
                  <a:cubicBezTo>
                    <a:pt x="59" y="296"/>
                    <a:pt x="58" y="295"/>
                    <a:pt x="57" y="295"/>
                  </a:cubicBezTo>
                  <a:cubicBezTo>
                    <a:pt x="39" y="280"/>
                    <a:pt x="40" y="269"/>
                    <a:pt x="44" y="262"/>
                  </a:cubicBezTo>
                  <a:cubicBezTo>
                    <a:pt x="44" y="262"/>
                    <a:pt x="44" y="262"/>
                    <a:pt x="44" y="262"/>
                  </a:cubicBezTo>
                  <a:cubicBezTo>
                    <a:pt x="37" y="254"/>
                    <a:pt x="38" y="245"/>
                    <a:pt x="45" y="238"/>
                  </a:cubicBezTo>
                  <a:cubicBezTo>
                    <a:pt x="45" y="237"/>
                    <a:pt x="46" y="237"/>
                    <a:pt x="47" y="236"/>
                  </a:cubicBezTo>
                  <a:cubicBezTo>
                    <a:pt x="41" y="232"/>
                    <a:pt x="40" y="227"/>
                    <a:pt x="41" y="224"/>
                  </a:cubicBezTo>
                  <a:cubicBezTo>
                    <a:pt x="43" y="204"/>
                    <a:pt x="74" y="205"/>
                    <a:pt x="95" y="206"/>
                  </a:cubicBezTo>
                  <a:cubicBezTo>
                    <a:pt x="100" y="206"/>
                    <a:pt x="105" y="206"/>
                    <a:pt x="107" y="206"/>
                  </a:cubicBezTo>
                  <a:cubicBezTo>
                    <a:pt x="109" y="206"/>
                    <a:pt x="110" y="205"/>
                    <a:pt x="111" y="196"/>
                  </a:cubicBezTo>
                  <a:cubicBezTo>
                    <a:pt x="112" y="189"/>
                    <a:pt x="113" y="181"/>
                    <a:pt x="116" y="171"/>
                  </a:cubicBezTo>
                  <a:cubicBezTo>
                    <a:pt x="121" y="159"/>
                    <a:pt x="130" y="153"/>
                    <a:pt x="139" y="145"/>
                  </a:cubicBezTo>
                  <a:cubicBezTo>
                    <a:pt x="151" y="136"/>
                    <a:pt x="163" y="126"/>
                    <a:pt x="169" y="103"/>
                  </a:cubicBezTo>
                  <a:cubicBezTo>
                    <a:pt x="175" y="79"/>
                    <a:pt x="172" y="57"/>
                    <a:pt x="160" y="41"/>
                  </a:cubicBezTo>
                  <a:cubicBezTo>
                    <a:pt x="148" y="25"/>
                    <a:pt x="128" y="16"/>
                    <a:pt x="103" y="14"/>
                  </a:cubicBezTo>
                  <a:cubicBezTo>
                    <a:pt x="52" y="11"/>
                    <a:pt x="27" y="40"/>
                    <a:pt x="21" y="67"/>
                  </a:cubicBezTo>
                  <a:cubicBezTo>
                    <a:pt x="11" y="106"/>
                    <a:pt x="30" y="125"/>
                    <a:pt x="43" y="139"/>
                  </a:cubicBezTo>
                  <a:cubicBezTo>
                    <a:pt x="44" y="141"/>
                    <a:pt x="44" y="141"/>
                    <a:pt x="44" y="141"/>
                  </a:cubicBezTo>
                  <a:cubicBezTo>
                    <a:pt x="61" y="158"/>
                    <a:pt x="67" y="182"/>
                    <a:pt x="66" y="194"/>
                  </a:cubicBezTo>
                  <a:cubicBezTo>
                    <a:pt x="66" y="197"/>
                    <a:pt x="64" y="199"/>
                    <a:pt x="61" y="199"/>
                  </a:cubicBezTo>
                  <a:cubicBezTo>
                    <a:pt x="58" y="199"/>
                    <a:pt x="56" y="197"/>
                    <a:pt x="56" y="194"/>
                  </a:cubicBezTo>
                  <a:cubicBezTo>
                    <a:pt x="56" y="184"/>
                    <a:pt x="51" y="163"/>
                    <a:pt x="37" y="148"/>
                  </a:cubicBezTo>
                  <a:cubicBezTo>
                    <a:pt x="35" y="146"/>
                    <a:pt x="35" y="146"/>
                    <a:pt x="35" y="146"/>
                  </a:cubicBezTo>
                  <a:cubicBezTo>
                    <a:pt x="22" y="133"/>
                    <a:pt x="0" y="110"/>
                    <a:pt x="10" y="64"/>
                  </a:cubicBezTo>
                  <a:cubicBezTo>
                    <a:pt x="18" y="34"/>
                    <a:pt x="46" y="0"/>
                    <a:pt x="104" y="4"/>
                  </a:cubicBezTo>
                  <a:cubicBezTo>
                    <a:pt x="132" y="5"/>
                    <a:pt x="155" y="16"/>
                    <a:pt x="168" y="35"/>
                  </a:cubicBezTo>
                  <a:cubicBezTo>
                    <a:pt x="182" y="54"/>
                    <a:pt x="185" y="78"/>
                    <a:pt x="179" y="106"/>
                  </a:cubicBezTo>
                  <a:cubicBezTo>
                    <a:pt x="172" y="132"/>
                    <a:pt x="158" y="143"/>
                    <a:pt x="145" y="153"/>
                  </a:cubicBezTo>
                  <a:cubicBezTo>
                    <a:pt x="137" y="160"/>
                    <a:pt x="130" y="166"/>
                    <a:pt x="126" y="175"/>
                  </a:cubicBezTo>
                  <a:cubicBezTo>
                    <a:pt x="123" y="183"/>
                    <a:pt x="122" y="191"/>
                    <a:pt x="121" y="197"/>
                  </a:cubicBezTo>
                  <a:cubicBezTo>
                    <a:pt x="120" y="206"/>
                    <a:pt x="119" y="215"/>
                    <a:pt x="109" y="216"/>
                  </a:cubicBezTo>
                  <a:cubicBezTo>
                    <a:pt x="105" y="217"/>
                    <a:pt x="101" y="216"/>
                    <a:pt x="94" y="216"/>
                  </a:cubicBezTo>
                  <a:cubicBezTo>
                    <a:pt x="80" y="215"/>
                    <a:pt x="53" y="214"/>
                    <a:pt x="51" y="225"/>
                  </a:cubicBezTo>
                  <a:cubicBezTo>
                    <a:pt x="51" y="226"/>
                    <a:pt x="52" y="227"/>
                    <a:pt x="56" y="230"/>
                  </a:cubicBezTo>
                  <a:cubicBezTo>
                    <a:pt x="57" y="230"/>
                    <a:pt x="57" y="230"/>
                    <a:pt x="57" y="230"/>
                  </a:cubicBezTo>
                  <a:cubicBezTo>
                    <a:pt x="74" y="221"/>
                    <a:pt x="101" y="218"/>
                    <a:pt x="110" y="227"/>
                  </a:cubicBezTo>
                  <a:cubicBezTo>
                    <a:pt x="117" y="233"/>
                    <a:pt x="116" y="238"/>
                    <a:pt x="114" y="241"/>
                  </a:cubicBezTo>
                  <a:cubicBezTo>
                    <a:pt x="108" y="252"/>
                    <a:pt x="74" y="247"/>
                    <a:pt x="59" y="242"/>
                  </a:cubicBezTo>
                  <a:cubicBezTo>
                    <a:pt x="59" y="242"/>
                    <a:pt x="58" y="241"/>
                    <a:pt x="57" y="241"/>
                  </a:cubicBezTo>
                  <a:cubicBezTo>
                    <a:pt x="55" y="242"/>
                    <a:pt x="54" y="244"/>
                    <a:pt x="52" y="245"/>
                  </a:cubicBezTo>
                  <a:cubicBezTo>
                    <a:pt x="49" y="248"/>
                    <a:pt x="48" y="251"/>
                    <a:pt x="52" y="255"/>
                  </a:cubicBezTo>
                  <a:cubicBezTo>
                    <a:pt x="66" y="248"/>
                    <a:pt x="89" y="249"/>
                    <a:pt x="104" y="256"/>
                  </a:cubicBezTo>
                  <a:cubicBezTo>
                    <a:pt x="106" y="257"/>
                    <a:pt x="114" y="260"/>
                    <a:pt x="114" y="267"/>
                  </a:cubicBezTo>
                  <a:cubicBezTo>
                    <a:pt x="114" y="269"/>
                    <a:pt x="112" y="273"/>
                    <a:pt x="106" y="275"/>
                  </a:cubicBezTo>
                  <a:cubicBezTo>
                    <a:pt x="95" y="280"/>
                    <a:pt x="70" y="279"/>
                    <a:pt x="52" y="269"/>
                  </a:cubicBezTo>
                  <a:cubicBezTo>
                    <a:pt x="50" y="274"/>
                    <a:pt x="59" y="283"/>
                    <a:pt x="64" y="287"/>
                  </a:cubicBezTo>
                  <a:cubicBezTo>
                    <a:pt x="66" y="288"/>
                    <a:pt x="66" y="292"/>
                    <a:pt x="64" y="294"/>
                  </a:cubicBezTo>
                  <a:cubicBezTo>
                    <a:pt x="63" y="295"/>
                    <a:pt x="61" y="296"/>
                    <a:pt x="60" y="296"/>
                  </a:cubicBezTo>
                  <a:close/>
                  <a:moveTo>
                    <a:pt x="62" y="262"/>
                  </a:moveTo>
                  <a:cubicBezTo>
                    <a:pt x="76" y="269"/>
                    <a:pt x="95" y="268"/>
                    <a:pt x="102" y="266"/>
                  </a:cubicBezTo>
                  <a:cubicBezTo>
                    <a:pt x="101" y="266"/>
                    <a:pt x="100" y="265"/>
                    <a:pt x="99" y="265"/>
                  </a:cubicBezTo>
                  <a:cubicBezTo>
                    <a:pt x="88" y="260"/>
                    <a:pt x="72" y="259"/>
                    <a:pt x="62" y="262"/>
                  </a:cubicBezTo>
                  <a:close/>
                  <a:moveTo>
                    <a:pt x="73" y="235"/>
                  </a:moveTo>
                  <a:cubicBezTo>
                    <a:pt x="86" y="238"/>
                    <a:pt x="100" y="238"/>
                    <a:pt x="104" y="236"/>
                  </a:cubicBezTo>
                  <a:cubicBezTo>
                    <a:pt x="104" y="235"/>
                    <a:pt x="104" y="235"/>
                    <a:pt x="103" y="235"/>
                  </a:cubicBezTo>
                  <a:cubicBezTo>
                    <a:pt x="99" y="231"/>
                    <a:pt x="86" y="232"/>
                    <a:pt x="73" y="235"/>
                  </a:cubicBezTo>
                  <a:close/>
                </a:path>
              </a:pathLst>
            </a:custGeom>
            <a:solidFill>
              <a:srgbClr val="99DD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1" name="îṩlîḓè"/>
            <p:cNvSpPr/>
            <p:nvPr/>
          </p:nvSpPr>
          <p:spPr bwMode="auto">
            <a:xfrm>
              <a:off x="6383418" y="4321635"/>
              <a:ext cx="181004" cy="270511"/>
            </a:xfrm>
            <a:custGeom>
              <a:avLst/>
              <a:gdLst>
                <a:gd name="T0" fmla="*/ 48 w 110"/>
                <a:gd name="T1" fmla="*/ 160 h 164"/>
                <a:gd name="T2" fmla="*/ 38 w 110"/>
                <a:gd name="T3" fmla="*/ 94 h 164"/>
                <a:gd name="T4" fmla="*/ 15 w 110"/>
                <a:gd name="T5" fmla="*/ 47 h 164"/>
                <a:gd name="T6" fmla="*/ 13 w 110"/>
                <a:gd name="T7" fmla="*/ 33 h 164"/>
                <a:gd name="T8" fmla="*/ 29 w 110"/>
                <a:gd name="T9" fmla="*/ 47 h 164"/>
                <a:gd name="T10" fmla="*/ 50 w 110"/>
                <a:gd name="T11" fmla="*/ 30 h 164"/>
                <a:gd name="T12" fmla="*/ 52 w 110"/>
                <a:gd name="T13" fmla="*/ 6 h 164"/>
                <a:gd name="T14" fmla="*/ 65 w 110"/>
                <a:gd name="T15" fmla="*/ 21 h 164"/>
                <a:gd name="T16" fmla="*/ 78 w 110"/>
                <a:gd name="T17" fmla="*/ 40 h 164"/>
                <a:gd name="T18" fmla="*/ 91 w 110"/>
                <a:gd name="T19" fmla="*/ 29 h 164"/>
                <a:gd name="T20" fmla="*/ 97 w 110"/>
                <a:gd name="T21" fmla="*/ 37 h 164"/>
                <a:gd name="T22" fmla="*/ 91 w 110"/>
                <a:gd name="T23" fmla="*/ 54 h 164"/>
                <a:gd name="T24" fmla="*/ 95 w 110"/>
                <a:gd name="T25" fmla="*/ 56 h 164"/>
                <a:gd name="T26" fmla="*/ 94 w 110"/>
                <a:gd name="T27" fmla="*/ 24 h 164"/>
                <a:gd name="T28" fmla="*/ 83 w 110"/>
                <a:gd name="T29" fmla="*/ 29 h 164"/>
                <a:gd name="T30" fmla="*/ 77 w 110"/>
                <a:gd name="T31" fmla="*/ 35 h 164"/>
                <a:gd name="T32" fmla="*/ 72 w 110"/>
                <a:gd name="T33" fmla="*/ 30 h 164"/>
                <a:gd name="T34" fmla="*/ 54 w 110"/>
                <a:gd name="T35" fmla="*/ 1 h 164"/>
                <a:gd name="T36" fmla="*/ 45 w 110"/>
                <a:gd name="T37" fmla="*/ 28 h 164"/>
                <a:gd name="T38" fmla="*/ 39 w 110"/>
                <a:gd name="T39" fmla="*/ 44 h 164"/>
                <a:gd name="T40" fmla="*/ 24 w 110"/>
                <a:gd name="T41" fmla="*/ 36 h 164"/>
                <a:gd name="T42" fmla="*/ 12 w 110"/>
                <a:gd name="T43" fmla="*/ 27 h 164"/>
                <a:gd name="T44" fmla="*/ 6 w 110"/>
                <a:gd name="T45" fmla="*/ 42 h 164"/>
                <a:gd name="T46" fmla="*/ 22 w 110"/>
                <a:gd name="T47" fmla="*/ 67 h 164"/>
                <a:gd name="T48" fmla="*/ 33 w 110"/>
                <a:gd name="T49" fmla="*/ 94 h 164"/>
                <a:gd name="T50" fmla="*/ 42 w 110"/>
                <a:gd name="T51" fmla="*/ 143 h 164"/>
                <a:gd name="T52" fmla="*/ 43 w 110"/>
                <a:gd name="T53" fmla="*/ 160 h 164"/>
                <a:gd name="T54" fmla="*/ 48 w 110"/>
                <a:gd name="T55" fmla="*/ 16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 h="164">
                  <a:moveTo>
                    <a:pt x="48" y="160"/>
                  </a:moveTo>
                  <a:cubicBezTo>
                    <a:pt x="48" y="138"/>
                    <a:pt x="45" y="115"/>
                    <a:pt x="38" y="94"/>
                  </a:cubicBezTo>
                  <a:cubicBezTo>
                    <a:pt x="33" y="77"/>
                    <a:pt x="26" y="61"/>
                    <a:pt x="15" y="47"/>
                  </a:cubicBezTo>
                  <a:cubicBezTo>
                    <a:pt x="13" y="44"/>
                    <a:pt x="2" y="28"/>
                    <a:pt x="13" y="33"/>
                  </a:cubicBezTo>
                  <a:cubicBezTo>
                    <a:pt x="20" y="36"/>
                    <a:pt x="23" y="44"/>
                    <a:pt x="29" y="47"/>
                  </a:cubicBezTo>
                  <a:cubicBezTo>
                    <a:pt x="42" y="54"/>
                    <a:pt x="50" y="42"/>
                    <a:pt x="50" y="30"/>
                  </a:cubicBezTo>
                  <a:cubicBezTo>
                    <a:pt x="50" y="24"/>
                    <a:pt x="46" y="10"/>
                    <a:pt x="52" y="6"/>
                  </a:cubicBezTo>
                  <a:cubicBezTo>
                    <a:pt x="58" y="3"/>
                    <a:pt x="64" y="18"/>
                    <a:pt x="65" y="21"/>
                  </a:cubicBezTo>
                  <a:cubicBezTo>
                    <a:pt x="67" y="27"/>
                    <a:pt x="66" y="49"/>
                    <a:pt x="78" y="40"/>
                  </a:cubicBezTo>
                  <a:cubicBezTo>
                    <a:pt x="83" y="37"/>
                    <a:pt x="86" y="32"/>
                    <a:pt x="91" y="29"/>
                  </a:cubicBezTo>
                  <a:cubicBezTo>
                    <a:pt x="96" y="26"/>
                    <a:pt x="97" y="34"/>
                    <a:pt x="97" y="37"/>
                  </a:cubicBezTo>
                  <a:cubicBezTo>
                    <a:pt x="96" y="43"/>
                    <a:pt x="93" y="49"/>
                    <a:pt x="91" y="54"/>
                  </a:cubicBezTo>
                  <a:cubicBezTo>
                    <a:pt x="89" y="57"/>
                    <a:pt x="94" y="59"/>
                    <a:pt x="95" y="56"/>
                  </a:cubicBezTo>
                  <a:cubicBezTo>
                    <a:pt x="98" y="50"/>
                    <a:pt x="110" y="25"/>
                    <a:pt x="94" y="24"/>
                  </a:cubicBezTo>
                  <a:cubicBezTo>
                    <a:pt x="90" y="23"/>
                    <a:pt x="86" y="26"/>
                    <a:pt x="83" y="29"/>
                  </a:cubicBezTo>
                  <a:cubicBezTo>
                    <a:pt x="81" y="31"/>
                    <a:pt x="79" y="33"/>
                    <a:pt x="77" y="35"/>
                  </a:cubicBezTo>
                  <a:cubicBezTo>
                    <a:pt x="72" y="39"/>
                    <a:pt x="72" y="34"/>
                    <a:pt x="72" y="30"/>
                  </a:cubicBezTo>
                  <a:cubicBezTo>
                    <a:pt x="71" y="21"/>
                    <a:pt x="66" y="0"/>
                    <a:pt x="54" y="1"/>
                  </a:cubicBezTo>
                  <a:cubicBezTo>
                    <a:pt x="41" y="1"/>
                    <a:pt x="44" y="21"/>
                    <a:pt x="45" y="28"/>
                  </a:cubicBezTo>
                  <a:cubicBezTo>
                    <a:pt x="45" y="34"/>
                    <a:pt x="44" y="41"/>
                    <a:pt x="39" y="44"/>
                  </a:cubicBezTo>
                  <a:cubicBezTo>
                    <a:pt x="33" y="47"/>
                    <a:pt x="27" y="39"/>
                    <a:pt x="24" y="36"/>
                  </a:cubicBezTo>
                  <a:cubicBezTo>
                    <a:pt x="21" y="32"/>
                    <a:pt x="16" y="28"/>
                    <a:pt x="12" y="27"/>
                  </a:cubicBezTo>
                  <a:cubicBezTo>
                    <a:pt x="0" y="23"/>
                    <a:pt x="3" y="37"/>
                    <a:pt x="6" y="42"/>
                  </a:cubicBezTo>
                  <a:cubicBezTo>
                    <a:pt x="11" y="51"/>
                    <a:pt x="18" y="58"/>
                    <a:pt x="22" y="67"/>
                  </a:cubicBezTo>
                  <a:cubicBezTo>
                    <a:pt x="27" y="75"/>
                    <a:pt x="30" y="85"/>
                    <a:pt x="33" y="94"/>
                  </a:cubicBezTo>
                  <a:cubicBezTo>
                    <a:pt x="38" y="110"/>
                    <a:pt x="40" y="127"/>
                    <a:pt x="42" y="143"/>
                  </a:cubicBezTo>
                  <a:cubicBezTo>
                    <a:pt x="42" y="148"/>
                    <a:pt x="43" y="157"/>
                    <a:pt x="43" y="160"/>
                  </a:cubicBezTo>
                  <a:cubicBezTo>
                    <a:pt x="43" y="163"/>
                    <a:pt x="48" y="164"/>
                    <a:pt x="48" y="160"/>
                  </a:cubicBezTo>
                  <a:close/>
                </a:path>
              </a:pathLst>
            </a:custGeom>
            <a:solidFill>
              <a:srgbClr val="99DD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2" name="iṧļiḑê"/>
            <p:cNvSpPr/>
            <p:nvPr/>
          </p:nvSpPr>
          <p:spPr bwMode="auto">
            <a:xfrm>
              <a:off x="5888144" y="4194336"/>
              <a:ext cx="389854" cy="574836"/>
            </a:xfrm>
            <a:custGeom>
              <a:avLst/>
              <a:gdLst>
                <a:gd name="T0" fmla="*/ 192 w 236"/>
                <a:gd name="T1" fmla="*/ 350 h 350"/>
                <a:gd name="T2" fmla="*/ 189 w 236"/>
                <a:gd name="T3" fmla="*/ 350 h 350"/>
                <a:gd name="T4" fmla="*/ 157 w 236"/>
                <a:gd name="T5" fmla="*/ 323 h 350"/>
                <a:gd name="T6" fmla="*/ 157 w 236"/>
                <a:gd name="T7" fmla="*/ 322 h 350"/>
                <a:gd name="T8" fmla="*/ 144 w 236"/>
                <a:gd name="T9" fmla="*/ 297 h 350"/>
                <a:gd name="T10" fmla="*/ 145 w 236"/>
                <a:gd name="T11" fmla="*/ 293 h 350"/>
                <a:gd name="T12" fmla="*/ 132 w 236"/>
                <a:gd name="T13" fmla="*/ 284 h 350"/>
                <a:gd name="T14" fmla="*/ 179 w 236"/>
                <a:gd name="T15" fmla="*/ 234 h 350"/>
                <a:gd name="T16" fmla="*/ 192 w 236"/>
                <a:gd name="T17" fmla="*/ 227 h 350"/>
                <a:gd name="T18" fmla="*/ 191 w 236"/>
                <a:gd name="T19" fmla="*/ 214 h 350"/>
                <a:gd name="T20" fmla="*/ 183 w 236"/>
                <a:gd name="T21" fmla="*/ 186 h 350"/>
                <a:gd name="T22" fmla="*/ 192 w 236"/>
                <a:gd name="T23" fmla="*/ 145 h 350"/>
                <a:gd name="T24" fmla="*/ 200 w 236"/>
                <a:gd name="T25" fmla="*/ 84 h 350"/>
                <a:gd name="T26" fmla="*/ 155 w 236"/>
                <a:gd name="T27" fmla="*/ 23 h 350"/>
                <a:gd name="T28" fmla="*/ 80 w 236"/>
                <a:gd name="T29" fmla="*/ 26 h 350"/>
                <a:gd name="T30" fmla="*/ 22 w 236"/>
                <a:gd name="T31" fmla="*/ 129 h 350"/>
                <a:gd name="T32" fmla="*/ 86 w 236"/>
                <a:gd name="T33" fmla="*/ 193 h 350"/>
                <a:gd name="T34" fmla="*/ 89 w 236"/>
                <a:gd name="T35" fmla="*/ 194 h 350"/>
                <a:gd name="T36" fmla="*/ 142 w 236"/>
                <a:gd name="T37" fmla="*/ 238 h 350"/>
                <a:gd name="T38" fmla="*/ 139 w 236"/>
                <a:gd name="T39" fmla="*/ 247 h 350"/>
                <a:gd name="T40" fmla="*/ 131 w 236"/>
                <a:gd name="T41" fmla="*/ 244 h 350"/>
                <a:gd name="T42" fmla="*/ 85 w 236"/>
                <a:gd name="T43" fmla="*/ 206 h 350"/>
                <a:gd name="T44" fmla="*/ 83 w 236"/>
                <a:gd name="T45" fmla="*/ 205 h 350"/>
                <a:gd name="T46" fmla="*/ 10 w 236"/>
                <a:gd name="T47" fmla="*/ 132 h 350"/>
                <a:gd name="T48" fmla="*/ 75 w 236"/>
                <a:gd name="T49" fmla="*/ 15 h 350"/>
                <a:gd name="T50" fmla="*/ 161 w 236"/>
                <a:gd name="T51" fmla="*/ 12 h 350"/>
                <a:gd name="T52" fmla="*/ 212 w 236"/>
                <a:gd name="T53" fmla="*/ 81 h 350"/>
                <a:gd name="T54" fmla="*/ 203 w 236"/>
                <a:gd name="T55" fmla="*/ 150 h 350"/>
                <a:gd name="T56" fmla="*/ 195 w 236"/>
                <a:gd name="T57" fmla="*/ 184 h 350"/>
                <a:gd name="T58" fmla="*/ 202 w 236"/>
                <a:gd name="T59" fmla="*/ 210 h 350"/>
                <a:gd name="T60" fmla="*/ 200 w 236"/>
                <a:gd name="T61" fmla="*/ 237 h 350"/>
                <a:gd name="T62" fmla="*/ 184 w 236"/>
                <a:gd name="T63" fmla="*/ 246 h 350"/>
                <a:gd name="T64" fmla="*/ 144 w 236"/>
                <a:gd name="T65" fmla="*/ 279 h 350"/>
                <a:gd name="T66" fmla="*/ 152 w 236"/>
                <a:gd name="T67" fmla="*/ 281 h 350"/>
                <a:gd name="T68" fmla="*/ 152 w 236"/>
                <a:gd name="T69" fmla="*/ 281 h 350"/>
                <a:gd name="T70" fmla="*/ 208 w 236"/>
                <a:gd name="T71" fmla="*/ 248 h 350"/>
                <a:gd name="T72" fmla="*/ 219 w 236"/>
                <a:gd name="T73" fmla="*/ 260 h 350"/>
                <a:gd name="T74" fmla="*/ 162 w 236"/>
                <a:gd name="T75" fmla="*/ 293 h 350"/>
                <a:gd name="T76" fmla="*/ 159 w 236"/>
                <a:gd name="T77" fmla="*/ 293 h 350"/>
                <a:gd name="T78" fmla="*/ 156 w 236"/>
                <a:gd name="T79" fmla="*/ 300 h 350"/>
                <a:gd name="T80" fmla="*/ 162 w 236"/>
                <a:gd name="T81" fmla="*/ 311 h 350"/>
                <a:gd name="T82" fmla="*/ 217 w 236"/>
                <a:gd name="T83" fmla="*/ 282 h 350"/>
                <a:gd name="T84" fmla="*/ 234 w 236"/>
                <a:gd name="T85" fmla="*/ 288 h 350"/>
                <a:gd name="T86" fmla="*/ 230 w 236"/>
                <a:gd name="T87" fmla="*/ 302 h 350"/>
                <a:gd name="T88" fmla="*/ 170 w 236"/>
                <a:gd name="T89" fmla="*/ 325 h 350"/>
                <a:gd name="T90" fmla="*/ 191 w 236"/>
                <a:gd name="T91" fmla="*/ 338 h 350"/>
                <a:gd name="T92" fmla="*/ 196 w 236"/>
                <a:gd name="T93" fmla="*/ 345 h 350"/>
                <a:gd name="T94" fmla="*/ 192 w 236"/>
                <a:gd name="T95" fmla="*/ 350 h 350"/>
                <a:gd name="T96" fmla="*/ 176 w 236"/>
                <a:gd name="T97" fmla="*/ 313 h 350"/>
                <a:gd name="T98" fmla="*/ 220 w 236"/>
                <a:gd name="T99" fmla="*/ 294 h 350"/>
                <a:gd name="T100" fmla="*/ 217 w 236"/>
                <a:gd name="T101" fmla="*/ 294 h 350"/>
                <a:gd name="T102" fmla="*/ 176 w 236"/>
                <a:gd name="T103" fmla="*/ 313 h 350"/>
                <a:gd name="T104" fmla="*/ 172 w 236"/>
                <a:gd name="T105" fmla="*/ 278 h 350"/>
                <a:gd name="T106" fmla="*/ 206 w 236"/>
                <a:gd name="T107" fmla="*/ 261 h 350"/>
                <a:gd name="T108" fmla="*/ 204 w 236"/>
                <a:gd name="T109" fmla="*/ 260 h 350"/>
                <a:gd name="T110" fmla="*/ 172 w 236"/>
                <a:gd name="T111" fmla="*/ 278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6" h="350">
                  <a:moveTo>
                    <a:pt x="192" y="350"/>
                  </a:moveTo>
                  <a:cubicBezTo>
                    <a:pt x="191" y="350"/>
                    <a:pt x="190" y="350"/>
                    <a:pt x="189" y="350"/>
                  </a:cubicBezTo>
                  <a:cubicBezTo>
                    <a:pt x="161" y="344"/>
                    <a:pt x="156" y="332"/>
                    <a:pt x="157" y="323"/>
                  </a:cubicBezTo>
                  <a:cubicBezTo>
                    <a:pt x="157" y="323"/>
                    <a:pt x="157" y="323"/>
                    <a:pt x="157" y="322"/>
                  </a:cubicBezTo>
                  <a:cubicBezTo>
                    <a:pt x="146" y="318"/>
                    <a:pt x="141" y="309"/>
                    <a:pt x="144" y="297"/>
                  </a:cubicBezTo>
                  <a:cubicBezTo>
                    <a:pt x="144" y="296"/>
                    <a:pt x="145" y="294"/>
                    <a:pt x="145" y="293"/>
                  </a:cubicBezTo>
                  <a:cubicBezTo>
                    <a:pt x="137" y="292"/>
                    <a:pt x="133" y="288"/>
                    <a:pt x="132" y="284"/>
                  </a:cubicBezTo>
                  <a:cubicBezTo>
                    <a:pt x="123" y="261"/>
                    <a:pt x="157" y="245"/>
                    <a:pt x="179" y="234"/>
                  </a:cubicBezTo>
                  <a:cubicBezTo>
                    <a:pt x="185" y="232"/>
                    <a:pt x="190" y="229"/>
                    <a:pt x="192" y="227"/>
                  </a:cubicBezTo>
                  <a:cubicBezTo>
                    <a:pt x="195" y="226"/>
                    <a:pt x="195" y="225"/>
                    <a:pt x="191" y="214"/>
                  </a:cubicBezTo>
                  <a:cubicBezTo>
                    <a:pt x="188" y="207"/>
                    <a:pt x="184" y="198"/>
                    <a:pt x="183" y="186"/>
                  </a:cubicBezTo>
                  <a:cubicBezTo>
                    <a:pt x="181" y="170"/>
                    <a:pt x="186" y="158"/>
                    <a:pt x="192" y="145"/>
                  </a:cubicBezTo>
                  <a:cubicBezTo>
                    <a:pt x="199" y="129"/>
                    <a:pt x="207" y="111"/>
                    <a:pt x="200" y="84"/>
                  </a:cubicBezTo>
                  <a:cubicBezTo>
                    <a:pt x="192" y="54"/>
                    <a:pt x="177" y="33"/>
                    <a:pt x="155" y="23"/>
                  </a:cubicBezTo>
                  <a:cubicBezTo>
                    <a:pt x="134" y="13"/>
                    <a:pt x="107" y="14"/>
                    <a:pt x="80" y="26"/>
                  </a:cubicBezTo>
                  <a:cubicBezTo>
                    <a:pt x="24" y="51"/>
                    <a:pt x="14" y="97"/>
                    <a:pt x="22" y="129"/>
                  </a:cubicBezTo>
                  <a:cubicBezTo>
                    <a:pt x="34" y="176"/>
                    <a:pt x="64" y="186"/>
                    <a:pt x="86" y="193"/>
                  </a:cubicBezTo>
                  <a:cubicBezTo>
                    <a:pt x="89" y="194"/>
                    <a:pt x="89" y="194"/>
                    <a:pt x="89" y="194"/>
                  </a:cubicBezTo>
                  <a:cubicBezTo>
                    <a:pt x="116" y="203"/>
                    <a:pt x="136" y="225"/>
                    <a:pt x="142" y="238"/>
                  </a:cubicBezTo>
                  <a:cubicBezTo>
                    <a:pt x="144" y="241"/>
                    <a:pt x="143" y="245"/>
                    <a:pt x="139" y="247"/>
                  </a:cubicBezTo>
                  <a:cubicBezTo>
                    <a:pt x="136" y="248"/>
                    <a:pt x="133" y="247"/>
                    <a:pt x="131" y="244"/>
                  </a:cubicBezTo>
                  <a:cubicBezTo>
                    <a:pt x="126" y="233"/>
                    <a:pt x="109" y="213"/>
                    <a:pt x="85" y="206"/>
                  </a:cubicBezTo>
                  <a:cubicBezTo>
                    <a:pt x="83" y="205"/>
                    <a:pt x="83" y="205"/>
                    <a:pt x="83" y="205"/>
                  </a:cubicBezTo>
                  <a:cubicBezTo>
                    <a:pt x="61" y="198"/>
                    <a:pt x="24" y="186"/>
                    <a:pt x="10" y="132"/>
                  </a:cubicBezTo>
                  <a:cubicBezTo>
                    <a:pt x="0" y="96"/>
                    <a:pt x="12" y="43"/>
                    <a:pt x="75" y="15"/>
                  </a:cubicBezTo>
                  <a:cubicBezTo>
                    <a:pt x="105" y="1"/>
                    <a:pt x="136" y="0"/>
                    <a:pt x="161" y="12"/>
                  </a:cubicBezTo>
                  <a:cubicBezTo>
                    <a:pt x="186" y="24"/>
                    <a:pt x="203" y="48"/>
                    <a:pt x="212" y="81"/>
                  </a:cubicBezTo>
                  <a:cubicBezTo>
                    <a:pt x="220" y="112"/>
                    <a:pt x="211" y="133"/>
                    <a:pt x="203" y="150"/>
                  </a:cubicBezTo>
                  <a:cubicBezTo>
                    <a:pt x="198" y="162"/>
                    <a:pt x="194" y="172"/>
                    <a:pt x="195" y="184"/>
                  </a:cubicBezTo>
                  <a:cubicBezTo>
                    <a:pt x="196" y="195"/>
                    <a:pt x="200" y="203"/>
                    <a:pt x="202" y="210"/>
                  </a:cubicBezTo>
                  <a:cubicBezTo>
                    <a:pt x="206" y="220"/>
                    <a:pt x="210" y="230"/>
                    <a:pt x="200" y="237"/>
                  </a:cubicBezTo>
                  <a:cubicBezTo>
                    <a:pt x="197" y="240"/>
                    <a:pt x="191" y="242"/>
                    <a:pt x="184" y="246"/>
                  </a:cubicBezTo>
                  <a:cubicBezTo>
                    <a:pt x="169" y="253"/>
                    <a:pt x="139" y="267"/>
                    <a:pt x="144" y="279"/>
                  </a:cubicBezTo>
                  <a:cubicBezTo>
                    <a:pt x="144" y="280"/>
                    <a:pt x="146" y="281"/>
                    <a:pt x="152" y="281"/>
                  </a:cubicBezTo>
                  <a:cubicBezTo>
                    <a:pt x="152" y="281"/>
                    <a:pt x="152" y="281"/>
                    <a:pt x="152" y="281"/>
                  </a:cubicBezTo>
                  <a:cubicBezTo>
                    <a:pt x="166" y="263"/>
                    <a:pt x="192" y="244"/>
                    <a:pt x="208" y="248"/>
                  </a:cubicBezTo>
                  <a:cubicBezTo>
                    <a:pt x="218" y="251"/>
                    <a:pt x="220" y="257"/>
                    <a:pt x="219" y="260"/>
                  </a:cubicBezTo>
                  <a:cubicBezTo>
                    <a:pt x="219" y="276"/>
                    <a:pt x="181" y="290"/>
                    <a:pt x="162" y="293"/>
                  </a:cubicBezTo>
                  <a:cubicBezTo>
                    <a:pt x="161" y="293"/>
                    <a:pt x="160" y="293"/>
                    <a:pt x="159" y="293"/>
                  </a:cubicBezTo>
                  <a:cubicBezTo>
                    <a:pt x="158" y="296"/>
                    <a:pt x="157" y="298"/>
                    <a:pt x="156" y="300"/>
                  </a:cubicBezTo>
                  <a:cubicBezTo>
                    <a:pt x="155" y="305"/>
                    <a:pt x="155" y="309"/>
                    <a:pt x="162" y="311"/>
                  </a:cubicBezTo>
                  <a:cubicBezTo>
                    <a:pt x="172" y="296"/>
                    <a:pt x="197" y="283"/>
                    <a:pt x="217" y="282"/>
                  </a:cubicBezTo>
                  <a:cubicBezTo>
                    <a:pt x="220" y="282"/>
                    <a:pt x="230" y="281"/>
                    <a:pt x="234" y="288"/>
                  </a:cubicBezTo>
                  <a:cubicBezTo>
                    <a:pt x="235" y="291"/>
                    <a:pt x="236" y="296"/>
                    <a:pt x="230" y="302"/>
                  </a:cubicBezTo>
                  <a:cubicBezTo>
                    <a:pt x="221" y="312"/>
                    <a:pt x="194" y="327"/>
                    <a:pt x="170" y="325"/>
                  </a:cubicBezTo>
                  <a:cubicBezTo>
                    <a:pt x="170" y="332"/>
                    <a:pt x="185" y="336"/>
                    <a:pt x="191" y="338"/>
                  </a:cubicBezTo>
                  <a:cubicBezTo>
                    <a:pt x="195" y="338"/>
                    <a:pt x="197" y="342"/>
                    <a:pt x="196" y="345"/>
                  </a:cubicBezTo>
                  <a:cubicBezTo>
                    <a:pt x="196" y="347"/>
                    <a:pt x="194" y="349"/>
                    <a:pt x="192" y="350"/>
                  </a:cubicBezTo>
                  <a:close/>
                  <a:moveTo>
                    <a:pt x="176" y="313"/>
                  </a:moveTo>
                  <a:cubicBezTo>
                    <a:pt x="195" y="312"/>
                    <a:pt x="214" y="301"/>
                    <a:pt x="220" y="294"/>
                  </a:cubicBezTo>
                  <a:cubicBezTo>
                    <a:pt x="220" y="294"/>
                    <a:pt x="219" y="294"/>
                    <a:pt x="217" y="294"/>
                  </a:cubicBezTo>
                  <a:cubicBezTo>
                    <a:pt x="202" y="295"/>
                    <a:pt x="186" y="304"/>
                    <a:pt x="176" y="313"/>
                  </a:cubicBezTo>
                  <a:close/>
                  <a:moveTo>
                    <a:pt x="172" y="278"/>
                  </a:moveTo>
                  <a:cubicBezTo>
                    <a:pt x="188" y="273"/>
                    <a:pt x="202" y="265"/>
                    <a:pt x="206" y="261"/>
                  </a:cubicBezTo>
                  <a:cubicBezTo>
                    <a:pt x="206" y="261"/>
                    <a:pt x="205" y="260"/>
                    <a:pt x="204" y="260"/>
                  </a:cubicBezTo>
                  <a:cubicBezTo>
                    <a:pt x="198" y="259"/>
                    <a:pt x="184" y="267"/>
                    <a:pt x="172" y="278"/>
                  </a:cubicBezTo>
                  <a:close/>
                </a:path>
              </a:pathLst>
            </a:custGeom>
            <a:solidFill>
              <a:srgbClr val="CBBE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3" name="ísliḍê"/>
            <p:cNvSpPr/>
            <p:nvPr/>
          </p:nvSpPr>
          <p:spPr bwMode="auto">
            <a:xfrm>
              <a:off x="5963728" y="4293788"/>
              <a:ext cx="212829" cy="302336"/>
            </a:xfrm>
            <a:custGeom>
              <a:avLst/>
              <a:gdLst>
                <a:gd name="T0" fmla="*/ 128 w 130"/>
                <a:gd name="T1" fmla="*/ 180 h 185"/>
                <a:gd name="T2" fmla="*/ 80 w 130"/>
                <a:gd name="T3" fmla="*/ 115 h 185"/>
                <a:gd name="T4" fmla="*/ 29 w 130"/>
                <a:gd name="T5" fmla="*/ 77 h 185"/>
                <a:gd name="T6" fmla="*/ 19 w 130"/>
                <a:gd name="T7" fmla="*/ 64 h 185"/>
                <a:gd name="T8" fmla="*/ 44 w 130"/>
                <a:gd name="T9" fmla="*/ 71 h 185"/>
                <a:gd name="T10" fmla="*/ 56 w 130"/>
                <a:gd name="T11" fmla="*/ 41 h 185"/>
                <a:gd name="T12" fmla="*/ 46 w 130"/>
                <a:gd name="T13" fmla="*/ 14 h 185"/>
                <a:gd name="T14" fmla="*/ 67 w 130"/>
                <a:gd name="T15" fmla="*/ 23 h 185"/>
                <a:gd name="T16" fmla="*/ 92 w 130"/>
                <a:gd name="T17" fmla="*/ 35 h 185"/>
                <a:gd name="T18" fmla="*/ 99 w 130"/>
                <a:gd name="T19" fmla="*/ 17 h 185"/>
                <a:gd name="T20" fmla="*/ 110 w 130"/>
                <a:gd name="T21" fmla="*/ 22 h 185"/>
                <a:gd name="T22" fmla="*/ 113 w 130"/>
                <a:gd name="T23" fmla="*/ 43 h 185"/>
                <a:gd name="T24" fmla="*/ 119 w 130"/>
                <a:gd name="T25" fmla="*/ 43 h 185"/>
                <a:gd name="T26" fmla="*/ 100 w 130"/>
                <a:gd name="T27" fmla="*/ 9 h 185"/>
                <a:gd name="T28" fmla="*/ 91 w 130"/>
                <a:gd name="T29" fmla="*/ 20 h 185"/>
                <a:gd name="T30" fmla="*/ 88 w 130"/>
                <a:gd name="T31" fmla="*/ 30 h 185"/>
                <a:gd name="T32" fmla="*/ 79 w 130"/>
                <a:gd name="T33" fmla="*/ 28 h 185"/>
                <a:gd name="T34" fmla="*/ 44 w 130"/>
                <a:gd name="T35" fmla="*/ 7 h 185"/>
                <a:gd name="T36" fmla="*/ 50 w 130"/>
                <a:gd name="T37" fmla="*/ 42 h 185"/>
                <a:gd name="T38" fmla="*/ 52 w 130"/>
                <a:gd name="T39" fmla="*/ 62 h 185"/>
                <a:gd name="T40" fmla="*/ 32 w 130"/>
                <a:gd name="T41" fmla="*/ 61 h 185"/>
                <a:gd name="T42" fmla="*/ 14 w 130"/>
                <a:gd name="T43" fmla="*/ 59 h 185"/>
                <a:gd name="T44" fmla="*/ 17 w 130"/>
                <a:gd name="T45" fmla="*/ 78 h 185"/>
                <a:gd name="T46" fmla="*/ 48 w 130"/>
                <a:gd name="T47" fmla="*/ 95 h 185"/>
                <a:gd name="T48" fmla="*/ 74 w 130"/>
                <a:gd name="T49" fmla="*/ 118 h 185"/>
                <a:gd name="T50" fmla="*/ 112 w 130"/>
                <a:gd name="T51" fmla="*/ 165 h 185"/>
                <a:gd name="T52" fmla="*/ 122 w 130"/>
                <a:gd name="T53" fmla="*/ 182 h 185"/>
                <a:gd name="T54" fmla="*/ 128 w 130"/>
                <a:gd name="T55"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0" h="185">
                  <a:moveTo>
                    <a:pt x="128" y="180"/>
                  </a:moveTo>
                  <a:cubicBezTo>
                    <a:pt x="115" y="156"/>
                    <a:pt x="99" y="134"/>
                    <a:pt x="80" y="115"/>
                  </a:cubicBezTo>
                  <a:cubicBezTo>
                    <a:pt x="65" y="99"/>
                    <a:pt x="49" y="87"/>
                    <a:pt x="29" y="77"/>
                  </a:cubicBezTo>
                  <a:cubicBezTo>
                    <a:pt x="25" y="76"/>
                    <a:pt x="5" y="65"/>
                    <a:pt x="19" y="64"/>
                  </a:cubicBezTo>
                  <a:cubicBezTo>
                    <a:pt x="28" y="64"/>
                    <a:pt x="35" y="71"/>
                    <a:pt x="44" y="71"/>
                  </a:cubicBezTo>
                  <a:cubicBezTo>
                    <a:pt x="62" y="71"/>
                    <a:pt x="64" y="53"/>
                    <a:pt x="56" y="41"/>
                  </a:cubicBezTo>
                  <a:cubicBezTo>
                    <a:pt x="53" y="35"/>
                    <a:pt x="41" y="22"/>
                    <a:pt x="46" y="14"/>
                  </a:cubicBezTo>
                  <a:cubicBezTo>
                    <a:pt x="50" y="7"/>
                    <a:pt x="64" y="20"/>
                    <a:pt x="67" y="23"/>
                  </a:cubicBezTo>
                  <a:cubicBezTo>
                    <a:pt x="73" y="28"/>
                    <a:pt x="84" y="52"/>
                    <a:pt x="92" y="35"/>
                  </a:cubicBezTo>
                  <a:cubicBezTo>
                    <a:pt x="95" y="29"/>
                    <a:pt x="96" y="22"/>
                    <a:pt x="99" y="17"/>
                  </a:cubicBezTo>
                  <a:cubicBezTo>
                    <a:pt x="103" y="11"/>
                    <a:pt x="109" y="18"/>
                    <a:pt x="110" y="22"/>
                  </a:cubicBezTo>
                  <a:cubicBezTo>
                    <a:pt x="113" y="28"/>
                    <a:pt x="113" y="36"/>
                    <a:pt x="113" y="43"/>
                  </a:cubicBezTo>
                  <a:cubicBezTo>
                    <a:pt x="114" y="47"/>
                    <a:pt x="120" y="47"/>
                    <a:pt x="119" y="43"/>
                  </a:cubicBezTo>
                  <a:cubicBezTo>
                    <a:pt x="119" y="34"/>
                    <a:pt x="117" y="2"/>
                    <a:pt x="100" y="9"/>
                  </a:cubicBezTo>
                  <a:cubicBezTo>
                    <a:pt x="95" y="11"/>
                    <a:pt x="93" y="16"/>
                    <a:pt x="91" y="20"/>
                  </a:cubicBezTo>
                  <a:cubicBezTo>
                    <a:pt x="90" y="24"/>
                    <a:pt x="89" y="27"/>
                    <a:pt x="88" y="30"/>
                  </a:cubicBezTo>
                  <a:cubicBezTo>
                    <a:pt x="85" y="37"/>
                    <a:pt x="82" y="32"/>
                    <a:pt x="79" y="28"/>
                  </a:cubicBezTo>
                  <a:cubicBezTo>
                    <a:pt x="73" y="19"/>
                    <a:pt x="57" y="0"/>
                    <a:pt x="44" y="7"/>
                  </a:cubicBezTo>
                  <a:cubicBezTo>
                    <a:pt x="31" y="15"/>
                    <a:pt x="44" y="34"/>
                    <a:pt x="50" y="42"/>
                  </a:cubicBezTo>
                  <a:cubicBezTo>
                    <a:pt x="54" y="47"/>
                    <a:pt x="57" y="56"/>
                    <a:pt x="52" y="62"/>
                  </a:cubicBezTo>
                  <a:cubicBezTo>
                    <a:pt x="48" y="68"/>
                    <a:pt x="37" y="63"/>
                    <a:pt x="32" y="61"/>
                  </a:cubicBezTo>
                  <a:cubicBezTo>
                    <a:pt x="27" y="59"/>
                    <a:pt x="20" y="58"/>
                    <a:pt x="14" y="59"/>
                  </a:cubicBezTo>
                  <a:cubicBezTo>
                    <a:pt x="0" y="62"/>
                    <a:pt x="11" y="74"/>
                    <a:pt x="17" y="78"/>
                  </a:cubicBezTo>
                  <a:cubicBezTo>
                    <a:pt x="27" y="84"/>
                    <a:pt x="38" y="88"/>
                    <a:pt x="48" y="95"/>
                  </a:cubicBezTo>
                  <a:cubicBezTo>
                    <a:pt x="57" y="102"/>
                    <a:pt x="66" y="110"/>
                    <a:pt x="74" y="118"/>
                  </a:cubicBezTo>
                  <a:cubicBezTo>
                    <a:pt x="89" y="132"/>
                    <a:pt x="101" y="148"/>
                    <a:pt x="112" y="165"/>
                  </a:cubicBezTo>
                  <a:cubicBezTo>
                    <a:pt x="115" y="170"/>
                    <a:pt x="120" y="179"/>
                    <a:pt x="122" y="182"/>
                  </a:cubicBezTo>
                  <a:cubicBezTo>
                    <a:pt x="124" y="185"/>
                    <a:pt x="130" y="183"/>
                    <a:pt x="128" y="180"/>
                  </a:cubicBezTo>
                  <a:close/>
                </a:path>
              </a:pathLst>
            </a:custGeom>
            <a:solidFill>
              <a:srgbClr val="CBBE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4" name="íṧļíḓe"/>
            <p:cNvSpPr/>
            <p:nvPr/>
          </p:nvSpPr>
          <p:spPr bwMode="auto">
            <a:xfrm>
              <a:off x="5363034" y="1900958"/>
              <a:ext cx="676278" cy="1078067"/>
            </a:xfrm>
            <a:custGeom>
              <a:avLst/>
              <a:gdLst>
                <a:gd name="T0" fmla="*/ 324 w 410"/>
                <a:gd name="T1" fmla="*/ 654 h 655"/>
                <a:gd name="T2" fmla="*/ 318 w 410"/>
                <a:gd name="T3" fmla="*/ 654 h 655"/>
                <a:gd name="T4" fmla="*/ 262 w 410"/>
                <a:gd name="T5" fmla="*/ 601 h 655"/>
                <a:gd name="T6" fmla="*/ 262 w 410"/>
                <a:gd name="T7" fmla="*/ 600 h 655"/>
                <a:gd name="T8" fmla="*/ 241 w 410"/>
                <a:gd name="T9" fmla="*/ 551 h 655"/>
                <a:gd name="T10" fmla="*/ 244 w 410"/>
                <a:gd name="T11" fmla="*/ 544 h 655"/>
                <a:gd name="T12" fmla="*/ 220 w 410"/>
                <a:gd name="T13" fmla="*/ 525 h 655"/>
                <a:gd name="T14" fmla="*/ 313 w 410"/>
                <a:gd name="T15" fmla="*/ 440 h 655"/>
                <a:gd name="T16" fmla="*/ 339 w 410"/>
                <a:gd name="T17" fmla="*/ 428 h 655"/>
                <a:gd name="T18" fmla="*/ 337 w 410"/>
                <a:gd name="T19" fmla="*/ 404 h 655"/>
                <a:gd name="T20" fmla="*/ 325 w 410"/>
                <a:gd name="T21" fmla="*/ 350 h 655"/>
                <a:gd name="T22" fmla="*/ 347 w 410"/>
                <a:gd name="T23" fmla="*/ 277 h 655"/>
                <a:gd name="T24" fmla="*/ 369 w 410"/>
                <a:gd name="T25" fmla="*/ 164 h 655"/>
                <a:gd name="T26" fmla="*/ 294 w 410"/>
                <a:gd name="T27" fmla="*/ 47 h 655"/>
                <a:gd name="T28" fmla="*/ 155 w 410"/>
                <a:gd name="T29" fmla="*/ 44 h 655"/>
                <a:gd name="T30" fmla="*/ 36 w 410"/>
                <a:gd name="T31" fmla="*/ 226 h 655"/>
                <a:gd name="T32" fmla="*/ 147 w 410"/>
                <a:gd name="T33" fmla="*/ 352 h 655"/>
                <a:gd name="T34" fmla="*/ 152 w 410"/>
                <a:gd name="T35" fmla="*/ 354 h 655"/>
                <a:gd name="T36" fmla="*/ 245 w 410"/>
                <a:gd name="T37" fmla="*/ 442 h 655"/>
                <a:gd name="T38" fmla="*/ 239 w 410"/>
                <a:gd name="T39" fmla="*/ 457 h 655"/>
                <a:gd name="T40" fmla="*/ 224 w 410"/>
                <a:gd name="T41" fmla="*/ 451 h 655"/>
                <a:gd name="T42" fmla="*/ 143 w 410"/>
                <a:gd name="T43" fmla="*/ 375 h 655"/>
                <a:gd name="T44" fmla="*/ 138 w 410"/>
                <a:gd name="T45" fmla="*/ 374 h 655"/>
                <a:gd name="T46" fmla="*/ 13 w 410"/>
                <a:gd name="T47" fmla="*/ 231 h 655"/>
                <a:gd name="T48" fmla="*/ 147 w 410"/>
                <a:gd name="T49" fmla="*/ 22 h 655"/>
                <a:gd name="T50" fmla="*/ 305 w 410"/>
                <a:gd name="T51" fmla="*/ 27 h 655"/>
                <a:gd name="T52" fmla="*/ 391 w 410"/>
                <a:gd name="T53" fmla="*/ 160 h 655"/>
                <a:gd name="T54" fmla="*/ 368 w 410"/>
                <a:gd name="T55" fmla="*/ 287 h 655"/>
                <a:gd name="T56" fmla="*/ 348 w 410"/>
                <a:gd name="T57" fmla="*/ 349 h 655"/>
                <a:gd name="T58" fmla="*/ 359 w 410"/>
                <a:gd name="T59" fmla="*/ 397 h 655"/>
                <a:gd name="T60" fmla="*/ 351 w 410"/>
                <a:gd name="T61" fmla="*/ 448 h 655"/>
                <a:gd name="T62" fmla="*/ 322 w 410"/>
                <a:gd name="T63" fmla="*/ 461 h 655"/>
                <a:gd name="T64" fmla="*/ 242 w 410"/>
                <a:gd name="T65" fmla="*/ 518 h 655"/>
                <a:gd name="T66" fmla="*/ 257 w 410"/>
                <a:gd name="T67" fmla="*/ 523 h 655"/>
                <a:gd name="T68" fmla="*/ 259 w 410"/>
                <a:gd name="T69" fmla="*/ 523 h 655"/>
                <a:gd name="T70" fmla="*/ 364 w 410"/>
                <a:gd name="T71" fmla="*/ 468 h 655"/>
                <a:gd name="T72" fmla="*/ 385 w 410"/>
                <a:gd name="T73" fmla="*/ 492 h 655"/>
                <a:gd name="T74" fmla="*/ 274 w 410"/>
                <a:gd name="T75" fmla="*/ 545 h 655"/>
                <a:gd name="T76" fmla="*/ 270 w 410"/>
                <a:gd name="T77" fmla="*/ 546 h 655"/>
                <a:gd name="T78" fmla="*/ 263 w 410"/>
                <a:gd name="T79" fmla="*/ 559 h 655"/>
                <a:gd name="T80" fmla="*/ 272 w 410"/>
                <a:gd name="T81" fmla="*/ 579 h 655"/>
                <a:gd name="T82" fmla="*/ 377 w 410"/>
                <a:gd name="T83" fmla="*/ 532 h 655"/>
                <a:gd name="T84" fmla="*/ 407 w 410"/>
                <a:gd name="T85" fmla="*/ 545 h 655"/>
                <a:gd name="T86" fmla="*/ 400 w 410"/>
                <a:gd name="T87" fmla="*/ 570 h 655"/>
                <a:gd name="T88" fmla="*/ 285 w 410"/>
                <a:gd name="T89" fmla="*/ 606 h 655"/>
                <a:gd name="T90" fmla="*/ 324 w 410"/>
                <a:gd name="T91" fmla="*/ 632 h 655"/>
                <a:gd name="T92" fmla="*/ 332 w 410"/>
                <a:gd name="T93" fmla="*/ 646 h 655"/>
                <a:gd name="T94" fmla="*/ 324 w 410"/>
                <a:gd name="T95" fmla="*/ 654 h 655"/>
                <a:gd name="T96" fmla="*/ 299 w 410"/>
                <a:gd name="T97" fmla="*/ 584 h 655"/>
                <a:gd name="T98" fmla="*/ 382 w 410"/>
                <a:gd name="T99" fmla="*/ 555 h 655"/>
                <a:gd name="T100" fmla="*/ 377 w 410"/>
                <a:gd name="T101" fmla="*/ 555 h 655"/>
                <a:gd name="T102" fmla="*/ 299 w 410"/>
                <a:gd name="T103" fmla="*/ 584 h 655"/>
                <a:gd name="T104" fmla="*/ 296 w 410"/>
                <a:gd name="T105" fmla="*/ 519 h 655"/>
                <a:gd name="T106" fmla="*/ 360 w 410"/>
                <a:gd name="T107" fmla="*/ 492 h 655"/>
                <a:gd name="T108" fmla="*/ 357 w 410"/>
                <a:gd name="T109" fmla="*/ 490 h 655"/>
                <a:gd name="T110" fmla="*/ 296 w 410"/>
                <a:gd name="T111" fmla="*/ 519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0" h="655">
                  <a:moveTo>
                    <a:pt x="324" y="654"/>
                  </a:moveTo>
                  <a:cubicBezTo>
                    <a:pt x="322" y="655"/>
                    <a:pt x="320" y="655"/>
                    <a:pt x="318" y="654"/>
                  </a:cubicBezTo>
                  <a:cubicBezTo>
                    <a:pt x="268" y="640"/>
                    <a:pt x="260" y="617"/>
                    <a:pt x="262" y="601"/>
                  </a:cubicBezTo>
                  <a:cubicBezTo>
                    <a:pt x="262" y="600"/>
                    <a:pt x="262" y="600"/>
                    <a:pt x="262" y="600"/>
                  </a:cubicBezTo>
                  <a:cubicBezTo>
                    <a:pt x="242" y="590"/>
                    <a:pt x="234" y="572"/>
                    <a:pt x="241" y="551"/>
                  </a:cubicBezTo>
                  <a:cubicBezTo>
                    <a:pt x="242" y="549"/>
                    <a:pt x="243" y="546"/>
                    <a:pt x="244" y="544"/>
                  </a:cubicBezTo>
                  <a:cubicBezTo>
                    <a:pt x="229" y="541"/>
                    <a:pt x="223" y="533"/>
                    <a:pt x="220" y="525"/>
                  </a:cubicBezTo>
                  <a:cubicBezTo>
                    <a:pt x="207" y="482"/>
                    <a:pt x="271" y="457"/>
                    <a:pt x="313" y="440"/>
                  </a:cubicBezTo>
                  <a:cubicBezTo>
                    <a:pt x="324" y="435"/>
                    <a:pt x="334" y="431"/>
                    <a:pt x="339" y="428"/>
                  </a:cubicBezTo>
                  <a:cubicBezTo>
                    <a:pt x="343" y="426"/>
                    <a:pt x="344" y="424"/>
                    <a:pt x="337" y="404"/>
                  </a:cubicBezTo>
                  <a:cubicBezTo>
                    <a:pt x="333" y="391"/>
                    <a:pt x="327" y="373"/>
                    <a:pt x="325" y="350"/>
                  </a:cubicBezTo>
                  <a:cubicBezTo>
                    <a:pt x="324" y="322"/>
                    <a:pt x="335" y="300"/>
                    <a:pt x="347" y="277"/>
                  </a:cubicBezTo>
                  <a:cubicBezTo>
                    <a:pt x="362" y="247"/>
                    <a:pt x="378" y="216"/>
                    <a:pt x="369" y="164"/>
                  </a:cubicBezTo>
                  <a:cubicBezTo>
                    <a:pt x="358" y="109"/>
                    <a:pt x="333" y="69"/>
                    <a:pt x="294" y="47"/>
                  </a:cubicBezTo>
                  <a:cubicBezTo>
                    <a:pt x="256" y="25"/>
                    <a:pt x="206" y="24"/>
                    <a:pt x="155" y="44"/>
                  </a:cubicBezTo>
                  <a:cubicBezTo>
                    <a:pt x="48" y="84"/>
                    <a:pt x="24" y="167"/>
                    <a:pt x="36" y="226"/>
                  </a:cubicBezTo>
                  <a:cubicBezTo>
                    <a:pt x="53" y="315"/>
                    <a:pt x="107" y="336"/>
                    <a:pt x="147" y="352"/>
                  </a:cubicBezTo>
                  <a:cubicBezTo>
                    <a:pt x="152" y="354"/>
                    <a:pt x="152" y="354"/>
                    <a:pt x="152" y="354"/>
                  </a:cubicBezTo>
                  <a:cubicBezTo>
                    <a:pt x="201" y="374"/>
                    <a:pt x="234" y="418"/>
                    <a:pt x="245" y="442"/>
                  </a:cubicBezTo>
                  <a:cubicBezTo>
                    <a:pt x="247" y="448"/>
                    <a:pt x="245" y="455"/>
                    <a:pt x="239" y="457"/>
                  </a:cubicBezTo>
                  <a:cubicBezTo>
                    <a:pt x="233" y="460"/>
                    <a:pt x="226" y="457"/>
                    <a:pt x="224" y="451"/>
                  </a:cubicBezTo>
                  <a:cubicBezTo>
                    <a:pt x="215" y="431"/>
                    <a:pt x="186" y="392"/>
                    <a:pt x="143" y="375"/>
                  </a:cubicBezTo>
                  <a:cubicBezTo>
                    <a:pt x="138" y="374"/>
                    <a:pt x="138" y="374"/>
                    <a:pt x="138" y="374"/>
                  </a:cubicBezTo>
                  <a:cubicBezTo>
                    <a:pt x="99" y="358"/>
                    <a:pt x="33" y="332"/>
                    <a:pt x="13" y="231"/>
                  </a:cubicBezTo>
                  <a:cubicBezTo>
                    <a:pt x="0" y="163"/>
                    <a:pt x="27" y="67"/>
                    <a:pt x="147" y="22"/>
                  </a:cubicBezTo>
                  <a:cubicBezTo>
                    <a:pt x="205" y="0"/>
                    <a:pt x="261" y="2"/>
                    <a:pt x="305" y="27"/>
                  </a:cubicBezTo>
                  <a:cubicBezTo>
                    <a:pt x="350" y="52"/>
                    <a:pt x="380" y="98"/>
                    <a:pt x="391" y="160"/>
                  </a:cubicBezTo>
                  <a:cubicBezTo>
                    <a:pt x="402" y="220"/>
                    <a:pt x="384" y="256"/>
                    <a:pt x="368" y="287"/>
                  </a:cubicBezTo>
                  <a:cubicBezTo>
                    <a:pt x="357" y="309"/>
                    <a:pt x="347" y="327"/>
                    <a:pt x="348" y="349"/>
                  </a:cubicBezTo>
                  <a:cubicBezTo>
                    <a:pt x="349" y="369"/>
                    <a:pt x="355" y="384"/>
                    <a:pt x="359" y="397"/>
                  </a:cubicBezTo>
                  <a:cubicBezTo>
                    <a:pt x="365" y="416"/>
                    <a:pt x="371" y="435"/>
                    <a:pt x="351" y="448"/>
                  </a:cubicBezTo>
                  <a:cubicBezTo>
                    <a:pt x="345" y="452"/>
                    <a:pt x="335" y="456"/>
                    <a:pt x="322" y="461"/>
                  </a:cubicBezTo>
                  <a:cubicBezTo>
                    <a:pt x="292" y="473"/>
                    <a:pt x="236" y="496"/>
                    <a:pt x="242" y="518"/>
                  </a:cubicBezTo>
                  <a:cubicBezTo>
                    <a:pt x="243" y="520"/>
                    <a:pt x="247" y="522"/>
                    <a:pt x="257" y="523"/>
                  </a:cubicBezTo>
                  <a:cubicBezTo>
                    <a:pt x="258" y="523"/>
                    <a:pt x="258" y="523"/>
                    <a:pt x="259" y="523"/>
                  </a:cubicBezTo>
                  <a:cubicBezTo>
                    <a:pt x="286" y="490"/>
                    <a:pt x="337" y="459"/>
                    <a:pt x="364" y="468"/>
                  </a:cubicBezTo>
                  <a:cubicBezTo>
                    <a:pt x="384" y="475"/>
                    <a:pt x="385" y="486"/>
                    <a:pt x="385" y="492"/>
                  </a:cubicBezTo>
                  <a:cubicBezTo>
                    <a:pt x="381" y="520"/>
                    <a:pt x="310" y="542"/>
                    <a:pt x="274" y="545"/>
                  </a:cubicBezTo>
                  <a:cubicBezTo>
                    <a:pt x="273" y="546"/>
                    <a:pt x="271" y="546"/>
                    <a:pt x="270" y="546"/>
                  </a:cubicBezTo>
                  <a:cubicBezTo>
                    <a:pt x="267" y="550"/>
                    <a:pt x="265" y="554"/>
                    <a:pt x="263" y="559"/>
                  </a:cubicBezTo>
                  <a:cubicBezTo>
                    <a:pt x="260" y="567"/>
                    <a:pt x="261" y="574"/>
                    <a:pt x="272" y="579"/>
                  </a:cubicBezTo>
                  <a:cubicBezTo>
                    <a:pt x="293" y="552"/>
                    <a:pt x="340" y="532"/>
                    <a:pt x="377" y="532"/>
                  </a:cubicBezTo>
                  <a:cubicBezTo>
                    <a:pt x="383" y="532"/>
                    <a:pt x="402" y="532"/>
                    <a:pt x="407" y="545"/>
                  </a:cubicBezTo>
                  <a:cubicBezTo>
                    <a:pt x="410" y="551"/>
                    <a:pt x="410" y="560"/>
                    <a:pt x="400" y="570"/>
                  </a:cubicBezTo>
                  <a:cubicBezTo>
                    <a:pt x="382" y="588"/>
                    <a:pt x="330" y="612"/>
                    <a:pt x="285" y="606"/>
                  </a:cubicBezTo>
                  <a:cubicBezTo>
                    <a:pt x="285" y="620"/>
                    <a:pt x="312" y="629"/>
                    <a:pt x="324" y="632"/>
                  </a:cubicBezTo>
                  <a:cubicBezTo>
                    <a:pt x="330" y="634"/>
                    <a:pt x="334" y="640"/>
                    <a:pt x="332" y="646"/>
                  </a:cubicBezTo>
                  <a:cubicBezTo>
                    <a:pt x="331" y="650"/>
                    <a:pt x="328" y="653"/>
                    <a:pt x="324" y="654"/>
                  </a:cubicBezTo>
                  <a:close/>
                  <a:moveTo>
                    <a:pt x="299" y="584"/>
                  </a:moveTo>
                  <a:cubicBezTo>
                    <a:pt x="334" y="584"/>
                    <a:pt x="371" y="566"/>
                    <a:pt x="382" y="555"/>
                  </a:cubicBezTo>
                  <a:cubicBezTo>
                    <a:pt x="381" y="555"/>
                    <a:pt x="379" y="555"/>
                    <a:pt x="377" y="555"/>
                  </a:cubicBezTo>
                  <a:cubicBezTo>
                    <a:pt x="349" y="555"/>
                    <a:pt x="317" y="569"/>
                    <a:pt x="299" y="584"/>
                  </a:cubicBezTo>
                  <a:close/>
                  <a:moveTo>
                    <a:pt x="296" y="519"/>
                  </a:moveTo>
                  <a:cubicBezTo>
                    <a:pt x="324" y="512"/>
                    <a:pt x="352" y="500"/>
                    <a:pt x="360" y="492"/>
                  </a:cubicBezTo>
                  <a:cubicBezTo>
                    <a:pt x="359" y="491"/>
                    <a:pt x="358" y="491"/>
                    <a:pt x="357" y="490"/>
                  </a:cubicBezTo>
                  <a:cubicBezTo>
                    <a:pt x="345" y="487"/>
                    <a:pt x="318" y="500"/>
                    <a:pt x="296" y="519"/>
                  </a:cubicBezTo>
                  <a:close/>
                </a:path>
              </a:pathLst>
            </a:custGeom>
            <a:solidFill>
              <a:srgbClr val="BB2C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5" name="îṩľiḍé"/>
            <p:cNvSpPr/>
            <p:nvPr/>
          </p:nvSpPr>
          <p:spPr bwMode="auto">
            <a:xfrm>
              <a:off x="5492323" y="2079973"/>
              <a:ext cx="371953" cy="576825"/>
            </a:xfrm>
            <a:custGeom>
              <a:avLst/>
              <a:gdLst>
                <a:gd name="T0" fmla="*/ 223 w 226"/>
                <a:gd name="T1" fmla="*/ 340 h 350"/>
                <a:gd name="T2" fmla="*/ 143 w 226"/>
                <a:gd name="T3" fmla="*/ 215 h 350"/>
                <a:gd name="T4" fmla="*/ 53 w 226"/>
                <a:gd name="T5" fmla="*/ 140 h 350"/>
                <a:gd name="T6" fmla="*/ 35 w 226"/>
                <a:gd name="T7" fmla="*/ 114 h 350"/>
                <a:gd name="T8" fmla="*/ 82 w 226"/>
                <a:gd name="T9" fmla="*/ 129 h 350"/>
                <a:gd name="T10" fmla="*/ 107 w 226"/>
                <a:gd name="T11" fmla="*/ 75 h 350"/>
                <a:gd name="T12" fmla="*/ 91 w 226"/>
                <a:gd name="T13" fmla="*/ 24 h 350"/>
                <a:gd name="T14" fmla="*/ 129 w 226"/>
                <a:gd name="T15" fmla="*/ 43 h 350"/>
                <a:gd name="T16" fmla="*/ 175 w 226"/>
                <a:gd name="T17" fmla="*/ 69 h 350"/>
                <a:gd name="T18" fmla="*/ 190 w 226"/>
                <a:gd name="T19" fmla="*/ 35 h 350"/>
                <a:gd name="T20" fmla="*/ 209 w 226"/>
                <a:gd name="T21" fmla="*/ 46 h 350"/>
                <a:gd name="T22" fmla="*/ 212 w 226"/>
                <a:gd name="T23" fmla="*/ 87 h 350"/>
                <a:gd name="T24" fmla="*/ 224 w 226"/>
                <a:gd name="T25" fmla="*/ 86 h 350"/>
                <a:gd name="T26" fmla="*/ 191 w 226"/>
                <a:gd name="T27" fmla="*/ 21 h 350"/>
                <a:gd name="T28" fmla="*/ 174 w 226"/>
                <a:gd name="T29" fmla="*/ 41 h 350"/>
                <a:gd name="T30" fmla="*/ 167 w 226"/>
                <a:gd name="T31" fmla="*/ 59 h 350"/>
                <a:gd name="T32" fmla="*/ 151 w 226"/>
                <a:gd name="T33" fmla="*/ 54 h 350"/>
                <a:gd name="T34" fmla="*/ 88 w 226"/>
                <a:gd name="T35" fmla="*/ 12 h 350"/>
                <a:gd name="T36" fmla="*/ 95 w 226"/>
                <a:gd name="T37" fmla="*/ 76 h 350"/>
                <a:gd name="T38" fmla="*/ 98 w 226"/>
                <a:gd name="T39" fmla="*/ 113 h 350"/>
                <a:gd name="T40" fmla="*/ 60 w 226"/>
                <a:gd name="T41" fmla="*/ 109 h 350"/>
                <a:gd name="T42" fmla="*/ 27 w 226"/>
                <a:gd name="T43" fmla="*/ 103 h 350"/>
                <a:gd name="T44" fmla="*/ 31 w 226"/>
                <a:gd name="T45" fmla="*/ 139 h 350"/>
                <a:gd name="T46" fmla="*/ 85 w 226"/>
                <a:gd name="T47" fmla="*/ 174 h 350"/>
                <a:gd name="T48" fmla="*/ 132 w 226"/>
                <a:gd name="T49" fmla="*/ 219 h 350"/>
                <a:gd name="T50" fmla="*/ 195 w 226"/>
                <a:gd name="T51" fmla="*/ 311 h 350"/>
                <a:gd name="T52" fmla="*/ 212 w 226"/>
                <a:gd name="T53" fmla="*/ 343 h 350"/>
                <a:gd name="T54" fmla="*/ 223 w 226"/>
                <a:gd name="T55" fmla="*/ 34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6" h="350">
                  <a:moveTo>
                    <a:pt x="223" y="340"/>
                  </a:moveTo>
                  <a:cubicBezTo>
                    <a:pt x="202" y="295"/>
                    <a:pt x="175" y="252"/>
                    <a:pt x="143" y="215"/>
                  </a:cubicBezTo>
                  <a:cubicBezTo>
                    <a:pt x="117" y="184"/>
                    <a:pt x="88" y="159"/>
                    <a:pt x="53" y="140"/>
                  </a:cubicBezTo>
                  <a:cubicBezTo>
                    <a:pt x="45" y="136"/>
                    <a:pt x="10" y="114"/>
                    <a:pt x="35" y="114"/>
                  </a:cubicBezTo>
                  <a:cubicBezTo>
                    <a:pt x="52" y="114"/>
                    <a:pt x="65" y="128"/>
                    <a:pt x="82" y="129"/>
                  </a:cubicBezTo>
                  <a:cubicBezTo>
                    <a:pt x="113" y="131"/>
                    <a:pt x="120" y="99"/>
                    <a:pt x="107" y="75"/>
                  </a:cubicBezTo>
                  <a:cubicBezTo>
                    <a:pt x="102" y="63"/>
                    <a:pt x="81" y="38"/>
                    <a:pt x="91" y="24"/>
                  </a:cubicBezTo>
                  <a:cubicBezTo>
                    <a:pt x="99" y="12"/>
                    <a:pt x="124" y="37"/>
                    <a:pt x="129" y="43"/>
                  </a:cubicBezTo>
                  <a:cubicBezTo>
                    <a:pt x="139" y="54"/>
                    <a:pt x="158" y="98"/>
                    <a:pt x="175" y="69"/>
                  </a:cubicBezTo>
                  <a:cubicBezTo>
                    <a:pt x="181" y="58"/>
                    <a:pt x="182" y="46"/>
                    <a:pt x="190" y="35"/>
                  </a:cubicBezTo>
                  <a:cubicBezTo>
                    <a:pt x="197" y="25"/>
                    <a:pt x="207" y="39"/>
                    <a:pt x="209" y="46"/>
                  </a:cubicBezTo>
                  <a:cubicBezTo>
                    <a:pt x="213" y="58"/>
                    <a:pt x="212" y="73"/>
                    <a:pt x="212" y="87"/>
                  </a:cubicBezTo>
                  <a:cubicBezTo>
                    <a:pt x="212" y="94"/>
                    <a:pt x="224" y="94"/>
                    <a:pt x="224" y="86"/>
                  </a:cubicBezTo>
                  <a:cubicBezTo>
                    <a:pt x="223" y="70"/>
                    <a:pt x="225" y="11"/>
                    <a:pt x="191" y="21"/>
                  </a:cubicBezTo>
                  <a:cubicBezTo>
                    <a:pt x="182" y="24"/>
                    <a:pt x="177" y="33"/>
                    <a:pt x="174" y="41"/>
                  </a:cubicBezTo>
                  <a:cubicBezTo>
                    <a:pt x="171" y="47"/>
                    <a:pt x="169" y="53"/>
                    <a:pt x="167" y="59"/>
                  </a:cubicBezTo>
                  <a:cubicBezTo>
                    <a:pt x="161" y="72"/>
                    <a:pt x="157" y="62"/>
                    <a:pt x="151" y="54"/>
                  </a:cubicBezTo>
                  <a:cubicBezTo>
                    <a:pt x="141" y="37"/>
                    <a:pt x="113" y="0"/>
                    <a:pt x="88" y="12"/>
                  </a:cubicBezTo>
                  <a:cubicBezTo>
                    <a:pt x="63" y="24"/>
                    <a:pt x="86" y="61"/>
                    <a:pt x="95" y="76"/>
                  </a:cubicBezTo>
                  <a:cubicBezTo>
                    <a:pt x="101" y="86"/>
                    <a:pt x="106" y="103"/>
                    <a:pt x="98" y="113"/>
                  </a:cubicBezTo>
                  <a:cubicBezTo>
                    <a:pt x="89" y="124"/>
                    <a:pt x="70" y="114"/>
                    <a:pt x="60" y="109"/>
                  </a:cubicBezTo>
                  <a:cubicBezTo>
                    <a:pt x="50" y="104"/>
                    <a:pt x="38" y="102"/>
                    <a:pt x="27" y="103"/>
                  </a:cubicBezTo>
                  <a:cubicBezTo>
                    <a:pt x="0" y="107"/>
                    <a:pt x="19" y="131"/>
                    <a:pt x="31" y="139"/>
                  </a:cubicBezTo>
                  <a:cubicBezTo>
                    <a:pt x="48" y="152"/>
                    <a:pt x="68" y="161"/>
                    <a:pt x="85" y="174"/>
                  </a:cubicBezTo>
                  <a:cubicBezTo>
                    <a:pt x="102" y="187"/>
                    <a:pt x="117" y="203"/>
                    <a:pt x="132" y="219"/>
                  </a:cubicBezTo>
                  <a:cubicBezTo>
                    <a:pt x="156" y="247"/>
                    <a:pt x="177" y="279"/>
                    <a:pt x="195" y="311"/>
                  </a:cubicBezTo>
                  <a:cubicBezTo>
                    <a:pt x="200" y="320"/>
                    <a:pt x="209" y="337"/>
                    <a:pt x="212" y="343"/>
                  </a:cubicBezTo>
                  <a:cubicBezTo>
                    <a:pt x="215" y="350"/>
                    <a:pt x="226" y="347"/>
                    <a:pt x="223" y="340"/>
                  </a:cubicBezTo>
                  <a:close/>
                </a:path>
              </a:pathLst>
            </a:custGeom>
            <a:solidFill>
              <a:srgbClr val="BB2C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8" name="îśḷide"/>
            <p:cNvSpPr/>
            <p:nvPr/>
          </p:nvSpPr>
          <p:spPr bwMode="auto">
            <a:xfrm>
              <a:off x="6186502" y="4011343"/>
              <a:ext cx="67628" cy="65639"/>
            </a:xfrm>
            <a:prstGeom prst="ellipse">
              <a:avLst/>
            </a:prstGeom>
            <a:solidFill>
              <a:srgbClr val="0091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9" name="işlïḓê"/>
            <p:cNvSpPr/>
            <p:nvPr/>
          </p:nvSpPr>
          <p:spPr bwMode="auto">
            <a:xfrm>
              <a:off x="6252141" y="4476781"/>
              <a:ext cx="71606" cy="71606"/>
            </a:xfrm>
            <a:prstGeom prst="ellipse">
              <a:avLst/>
            </a:prstGeom>
            <a:solidFill>
              <a:srgbClr val="0091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0" name="îṡļiḋê"/>
            <p:cNvSpPr/>
            <p:nvPr/>
          </p:nvSpPr>
          <p:spPr bwMode="auto">
            <a:xfrm>
              <a:off x="6301867" y="4566289"/>
              <a:ext cx="39781" cy="39781"/>
            </a:xfrm>
            <a:prstGeom prst="ellipse">
              <a:avLst/>
            </a:prstGeom>
            <a:solidFill>
              <a:srgbClr val="0091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1" name="í$ļiḋè"/>
            <p:cNvSpPr/>
            <p:nvPr/>
          </p:nvSpPr>
          <p:spPr bwMode="auto">
            <a:xfrm>
              <a:off x="6319768" y="4180412"/>
              <a:ext cx="37792" cy="37792"/>
            </a:xfrm>
            <a:prstGeom prst="ellipse">
              <a:avLst/>
            </a:prstGeom>
            <a:solidFill>
              <a:srgbClr val="0091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a:xfrm>
            <a:off x="3736340" y="2816860"/>
            <a:ext cx="4778375" cy="620395"/>
          </a:xfrm>
          <a:prstGeom prst="rect">
            <a:avLst/>
          </a:prstGeom>
          <a:solidFill>
            <a:srgbClr val="258C8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3705225" y="1262380"/>
            <a:ext cx="4778375" cy="620395"/>
          </a:xfrm>
          <a:prstGeom prst="rect">
            <a:avLst/>
          </a:prstGeom>
          <a:solidFill>
            <a:srgbClr val="258C8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3534093" y="385445"/>
            <a:ext cx="2106930" cy="398780"/>
            <a:chOff x="4010" y="607"/>
            <a:chExt cx="3318" cy="628"/>
          </a:xfrm>
        </p:grpSpPr>
        <p:grpSp>
          <p:nvGrpSpPr>
            <p:cNvPr id="9" name="组合 8"/>
            <p:cNvGrpSpPr/>
            <p:nvPr/>
          </p:nvGrpSpPr>
          <p:grpSpPr>
            <a:xfrm>
              <a:off x="4010" y="657"/>
              <a:ext cx="3318" cy="511"/>
              <a:chOff x="4053" y="657"/>
              <a:chExt cx="3318" cy="511"/>
            </a:xfrm>
          </p:grpSpPr>
          <p:sp>
            <p:nvSpPr>
              <p:cNvPr id="10" name="矩形 9"/>
              <p:cNvSpPr/>
              <p:nvPr/>
            </p:nvSpPr>
            <p:spPr>
              <a:xfrm>
                <a:off x="4053" y="658"/>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矩形 10"/>
              <p:cNvSpPr/>
              <p:nvPr/>
            </p:nvSpPr>
            <p:spPr>
              <a:xfrm>
                <a:off x="7314" y="657"/>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12" name="文本框 11"/>
            <p:cNvSpPr txBox="1"/>
            <p:nvPr/>
          </p:nvSpPr>
          <p:spPr>
            <a:xfrm>
              <a:off x="4136" y="607"/>
              <a:ext cx="3088" cy="628"/>
            </a:xfrm>
            <a:prstGeom prst="rect">
              <a:avLst/>
            </a:prstGeom>
            <a:noFill/>
          </p:spPr>
          <p:txBody>
            <a:bodyPr wrap="none" rtlCol="0" anchor="t">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电离辐射的防护</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4" name="文本框 3"/>
          <p:cNvSpPr txBox="1"/>
          <p:nvPr/>
        </p:nvSpPr>
        <p:spPr>
          <a:xfrm>
            <a:off x="3824605" y="1285875"/>
            <a:ext cx="4449445" cy="583565"/>
          </a:xfrm>
          <a:prstGeom prst="rect">
            <a:avLst/>
          </a:prstGeom>
          <a:noFill/>
        </p:spPr>
        <p:txBody>
          <a:bodyPr wrap="square" rtlCol="0" anchor="t">
            <a:spAutoFit/>
          </a:bodyPr>
          <a:lstStyle/>
          <a:p>
            <a:r>
              <a:rPr lang="zh-CN" altLang="en-US" sz="1600" dirty="0">
                <a:latin typeface="微软雅黑" panose="020B0503020204020204" pitchFamily="34" charset="-122"/>
                <a:ea typeface="微软雅黑" panose="020B0503020204020204" pitchFamily="34" charset="-122"/>
                <a:sym typeface="+mn-ea"/>
              </a:rPr>
              <a:t>放射工作场所内严禁进食、饮 水、吸烟和存放食物等。</a:t>
            </a:r>
            <a:endParaRPr lang="zh-CN" altLang="en-US" sz="1600" dirty="0">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3824605" y="2159635"/>
            <a:ext cx="4653280" cy="337185"/>
          </a:xfrm>
          <a:prstGeom prst="rect">
            <a:avLst/>
          </a:prstGeom>
          <a:noFill/>
        </p:spPr>
        <p:txBody>
          <a:bodyPr wrap="none" rtlCol="0" anchor="t">
            <a:spAutoFit/>
          </a:bodyPr>
          <a:lstStyle/>
          <a:p>
            <a:r>
              <a:rPr lang="zh-CN" altLang="en-US" sz="1600" dirty="0">
                <a:latin typeface="微软雅黑" panose="020B0503020204020204" pitchFamily="34" charset="-122"/>
                <a:ea typeface="微软雅黑" panose="020B0503020204020204" pitchFamily="34" charset="-122"/>
                <a:sym typeface="+mn-ea"/>
              </a:rPr>
              <a:t>工作人员必须正确穿戴各种有效的个人防护用具。</a:t>
            </a:r>
            <a:endParaRPr lang="zh-CN" altLang="en-US" sz="1600" dirty="0">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3827780" y="2865755"/>
            <a:ext cx="4647565" cy="583565"/>
          </a:xfrm>
          <a:prstGeom prst="rect">
            <a:avLst/>
          </a:prstGeom>
          <a:noFill/>
        </p:spPr>
        <p:txBody>
          <a:bodyPr wrap="square" rtlCol="0" anchor="t">
            <a:spAutoFit/>
          </a:bodyPr>
          <a:lstStyle/>
          <a:p>
            <a:pPr algn="just"/>
            <a:r>
              <a:rPr lang="zh-CN" altLang="en-US" sz="1600" dirty="0">
                <a:latin typeface="微软雅黑" panose="020B0503020204020204" pitchFamily="34" charset="-122"/>
                <a:ea typeface="微软雅黑" panose="020B0503020204020204" pitchFamily="34" charset="-122"/>
                <a:sym typeface="+mn-ea"/>
              </a:rPr>
              <a:t>在任何情况下，均不允许用裸露的手直接接触放射性物质或污染物件。</a:t>
            </a:r>
            <a:endParaRPr lang="zh-CN" altLang="en-US" sz="1600" dirty="0">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3827780" y="3719195"/>
            <a:ext cx="4246880" cy="337185"/>
          </a:xfrm>
          <a:prstGeom prst="rect">
            <a:avLst/>
          </a:prstGeom>
          <a:noFill/>
        </p:spPr>
        <p:txBody>
          <a:bodyPr wrap="none" rtlCol="0" anchor="t">
            <a:spAutoFit/>
          </a:bodyPr>
          <a:lstStyle/>
          <a:p>
            <a:r>
              <a:rPr lang="zh-CN" altLang="en-US" sz="1600" dirty="0">
                <a:latin typeface="微软雅黑" panose="020B0503020204020204" pitchFamily="34" charset="-122"/>
                <a:ea typeface="微软雅黑" panose="020B0503020204020204" pitchFamily="34" charset="-122"/>
                <a:sym typeface="+mn-ea"/>
              </a:rPr>
              <a:t>绝对不允许以用口吸取流体的方式进行操作。</a:t>
            </a:r>
            <a:endParaRPr lang="zh-CN" altLang="en-US" sz="1600" dirty="0">
              <a:latin typeface="微软雅黑" panose="020B0503020204020204" pitchFamily="34" charset="-122"/>
              <a:ea typeface="微软雅黑" panose="020B0503020204020204" pitchFamily="34" charset="-122"/>
              <a:sym typeface="+mn-ea"/>
            </a:endParaRPr>
          </a:p>
        </p:txBody>
      </p:sp>
      <p:grpSp>
        <p:nvGrpSpPr>
          <p:cNvPr id="13" name="0a82d852-cc27-45c7-a551-0e8e598a8a7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flipH="1">
            <a:off x="526495" y="1183582"/>
            <a:ext cx="3112294" cy="3779044"/>
            <a:chOff x="4024313" y="1138238"/>
            <a:chExt cx="4149725" cy="5038725"/>
          </a:xfrm>
        </p:grpSpPr>
        <p:sp>
          <p:nvSpPr>
            <p:cNvPr id="14" name="ïS1ïḋe"/>
            <p:cNvSpPr/>
            <p:nvPr/>
          </p:nvSpPr>
          <p:spPr bwMode="auto">
            <a:xfrm>
              <a:off x="4024313" y="1138238"/>
              <a:ext cx="2139950" cy="3216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5" name="ïŝ1íďê"/>
            <p:cNvSpPr/>
            <p:nvPr/>
          </p:nvSpPr>
          <p:spPr bwMode="auto">
            <a:xfrm>
              <a:off x="4024313" y="1138238"/>
              <a:ext cx="2139950"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6" name="îŝ1îdê"/>
            <p:cNvSpPr/>
            <p:nvPr/>
          </p:nvSpPr>
          <p:spPr bwMode="auto">
            <a:xfrm>
              <a:off x="4308793" y="1203431"/>
              <a:ext cx="1783927" cy="3953933"/>
            </a:xfrm>
            <a:custGeom>
              <a:avLst/>
              <a:gdLst>
                <a:gd name="T0" fmla="*/ 1262 w 1262"/>
                <a:gd name="T1" fmla="*/ 1944 h 1944"/>
                <a:gd name="T2" fmla="*/ 0 w 1262"/>
                <a:gd name="T3" fmla="*/ 1944 h 1944"/>
                <a:gd name="T4" fmla="*/ 0 w 1262"/>
                <a:gd name="T5" fmla="*/ 0 h 1944"/>
                <a:gd name="T6" fmla="*/ 1262 w 1262"/>
                <a:gd name="T7" fmla="*/ 0 h 1944"/>
                <a:gd name="T8" fmla="*/ 1262 w 1262"/>
                <a:gd name="T9" fmla="*/ 1944 h 1944"/>
                <a:gd name="T10" fmla="*/ 10 w 1262"/>
                <a:gd name="T11" fmla="*/ 1934 h 1944"/>
                <a:gd name="T12" fmla="*/ 1252 w 1262"/>
                <a:gd name="T13" fmla="*/ 1934 h 1944"/>
                <a:gd name="T14" fmla="*/ 1252 w 1262"/>
                <a:gd name="T15" fmla="*/ 9 h 1944"/>
                <a:gd name="T16" fmla="*/ 10 w 1262"/>
                <a:gd name="T17" fmla="*/ 9 h 1944"/>
                <a:gd name="T18" fmla="*/ 10 w 1262"/>
                <a:gd name="T19" fmla="*/ 1934 h 1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2" h="1944">
                  <a:moveTo>
                    <a:pt x="1262" y="1944"/>
                  </a:moveTo>
                  <a:lnTo>
                    <a:pt x="0" y="1944"/>
                  </a:lnTo>
                  <a:lnTo>
                    <a:pt x="0" y="0"/>
                  </a:lnTo>
                  <a:lnTo>
                    <a:pt x="1262" y="0"/>
                  </a:lnTo>
                  <a:lnTo>
                    <a:pt x="1262" y="1944"/>
                  </a:lnTo>
                  <a:close/>
                  <a:moveTo>
                    <a:pt x="10" y="1934"/>
                  </a:moveTo>
                  <a:lnTo>
                    <a:pt x="1252" y="1934"/>
                  </a:lnTo>
                  <a:lnTo>
                    <a:pt x="1252" y="9"/>
                  </a:lnTo>
                  <a:lnTo>
                    <a:pt x="10" y="9"/>
                  </a:lnTo>
                  <a:lnTo>
                    <a:pt x="10" y="1934"/>
                  </a:lnTo>
                  <a:close/>
                </a:path>
              </a:pathLst>
            </a:custGeom>
            <a:solidFill>
              <a:srgbClr val="1E4F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 name="iSḻíḓé"/>
            <p:cNvSpPr/>
            <p:nvPr/>
          </p:nvSpPr>
          <p:spPr bwMode="auto">
            <a:xfrm>
              <a:off x="4448493" y="1203431"/>
              <a:ext cx="1644227" cy="2832100"/>
            </a:xfrm>
            <a:custGeom>
              <a:avLst/>
              <a:gdLst>
                <a:gd name="T0" fmla="*/ 1262 w 1262"/>
                <a:gd name="T1" fmla="*/ 1944 h 1944"/>
                <a:gd name="T2" fmla="*/ 0 w 1262"/>
                <a:gd name="T3" fmla="*/ 1944 h 1944"/>
                <a:gd name="T4" fmla="*/ 0 w 1262"/>
                <a:gd name="T5" fmla="*/ 0 h 1944"/>
                <a:gd name="T6" fmla="*/ 1262 w 1262"/>
                <a:gd name="T7" fmla="*/ 0 h 1944"/>
                <a:gd name="T8" fmla="*/ 1262 w 1262"/>
                <a:gd name="T9" fmla="*/ 1944 h 1944"/>
                <a:gd name="T10" fmla="*/ 10 w 1262"/>
                <a:gd name="T11" fmla="*/ 1934 h 1944"/>
                <a:gd name="T12" fmla="*/ 1252 w 1262"/>
                <a:gd name="T13" fmla="*/ 1934 h 1944"/>
                <a:gd name="T14" fmla="*/ 1252 w 1262"/>
                <a:gd name="T15" fmla="*/ 9 h 1944"/>
                <a:gd name="T16" fmla="*/ 10 w 1262"/>
                <a:gd name="T17" fmla="*/ 9 h 1944"/>
                <a:gd name="T18" fmla="*/ 10 w 1262"/>
                <a:gd name="T19" fmla="*/ 1934 h 1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2" h="1944">
                  <a:moveTo>
                    <a:pt x="1262" y="1944"/>
                  </a:moveTo>
                  <a:lnTo>
                    <a:pt x="0" y="1944"/>
                  </a:lnTo>
                  <a:lnTo>
                    <a:pt x="0" y="0"/>
                  </a:lnTo>
                  <a:lnTo>
                    <a:pt x="1262" y="0"/>
                  </a:lnTo>
                  <a:lnTo>
                    <a:pt x="1262" y="1944"/>
                  </a:lnTo>
                  <a:moveTo>
                    <a:pt x="10" y="1934"/>
                  </a:moveTo>
                  <a:lnTo>
                    <a:pt x="1252" y="1934"/>
                  </a:lnTo>
                  <a:lnTo>
                    <a:pt x="1252" y="9"/>
                  </a:lnTo>
                  <a:lnTo>
                    <a:pt x="10" y="9"/>
                  </a:lnTo>
                  <a:lnTo>
                    <a:pt x="10" y="19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íṥ1ïḍè"/>
            <p:cNvSpPr/>
            <p:nvPr/>
          </p:nvSpPr>
          <p:spPr bwMode="auto">
            <a:xfrm>
              <a:off x="5553075" y="2095500"/>
              <a:ext cx="611188" cy="922338"/>
            </a:xfrm>
            <a:custGeom>
              <a:avLst/>
              <a:gdLst>
                <a:gd name="T0" fmla="*/ 74 w 84"/>
                <a:gd name="T1" fmla="*/ 118 h 127"/>
                <a:gd name="T2" fmla="*/ 84 w 84"/>
                <a:gd name="T3" fmla="*/ 103 h 127"/>
                <a:gd name="T4" fmla="*/ 7 w 84"/>
                <a:gd name="T5" fmla="*/ 35 h 127"/>
                <a:gd name="T6" fmla="*/ 3 w 84"/>
                <a:gd name="T7" fmla="*/ 43 h 127"/>
                <a:gd name="T8" fmla="*/ 4 w 84"/>
                <a:gd name="T9" fmla="*/ 58 h 127"/>
                <a:gd name="T10" fmla="*/ 5 w 84"/>
                <a:gd name="T11" fmla="*/ 60 h 127"/>
                <a:gd name="T12" fmla="*/ 7 w 84"/>
                <a:gd name="T13" fmla="*/ 61 h 127"/>
                <a:gd name="T14" fmla="*/ 21 w 84"/>
                <a:gd name="T15" fmla="*/ 67 h 127"/>
                <a:gd name="T16" fmla="*/ 23 w 84"/>
                <a:gd name="T17" fmla="*/ 67 h 127"/>
                <a:gd name="T18" fmla="*/ 32 w 84"/>
                <a:gd name="T19" fmla="*/ 68 h 127"/>
                <a:gd name="T20" fmla="*/ 34 w 84"/>
                <a:gd name="T21" fmla="*/ 70 h 127"/>
                <a:gd name="T22" fmla="*/ 34 w 84"/>
                <a:gd name="T23" fmla="*/ 71 h 127"/>
                <a:gd name="T24" fmla="*/ 34 w 84"/>
                <a:gd name="T25" fmla="*/ 72 h 127"/>
                <a:gd name="T26" fmla="*/ 34 w 84"/>
                <a:gd name="T27" fmla="*/ 73 h 127"/>
                <a:gd name="T28" fmla="*/ 34 w 84"/>
                <a:gd name="T29" fmla="*/ 74 h 127"/>
                <a:gd name="T30" fmla="*/ 34 w 84"/>
                <a:gd name="T31" fmla="*/ 75 h 127"/>
                <a:gd name="T32" fmla="*/ 34 w 84"/>
                <a:gd name="T33" fmla="*/ 77 h 127"/>
                <a:gd name="T34" fmla="*/ 72 w 84"/>
                <a:gd name="T35" fmla="*/ 93 h 127"/>
                <a:gd name="T36" fmla="*/ 41 w 84"/>
                <a:gd name="T37" fmla="*/ 64 h 127"/>
                <a:gd name="T38" fmla="*/ 34 w 84"/>
                <a:gd name="T39" fmla="*/ 60 h 127"/>
                <a:gd name="T40" fmla="*/ 29 w 84"/>
                <a:gd name="T41" fmla="*/ 60 h 127"/>
                <a:gd name="T42" fmla="*/ 28 w 84"/>
                <a:gd name="T43" fmla="*/ 60 h 127"/>
                <a:gd name="T44" fmla="*/ 27 w 84"/>
                <a:gd name="T45" fmla="*/ 60 h 127"/>
                <a:gd name="T46" fmla="*/ 7 w 84"/>
                <a:gd name="T47" fmla="*/ 47 h 127"/>
                <a:gd name="T48" fmla="*/ 7 w 84"/>
                <a:gd name="T49" fmla="*/ 35 h 127"/>
                <a:gd name="T50" fmla="*/ 0 w 84"/>
                <a:gd name="T51" fmla="*/ 0 h 127"/>
                <a:gd name="T52" fmla="*/ 0 w 84"/>
                <a:gd name="T53" fmla="*/ 1 h 127"/>
                <a:gd name="T54" fmla="*/ 0 w 84"/>
                <a:gd name="T55" fmla="*/ 2 h 127"/>
                <a:gd name="T56" fmla="*/ 0 w 84"/>
                <a:gd name="T57" fmla="*/ 5 h 127"/>
                <a:gd name="T58" fmla="*/ 4 w 84"/>
                <a:gd name="T59" fmla="*/ 9 h 127"/>
                <a:gd name="T60" fmla="*/ 15 w 84"/>
                <a:gd name="T61" fmla="*/ 22 h 127"/>
                <a:gd name="T62" fmla="*/ 21 w 84"/>
                <a:gd name="T63" fmla="*/ 20 h 127"/>
                <a:gd name="T64" fmla="*/ 0 w 84"/>
                <a:gd name="T65" fmla="*/ 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 h="127">
                  <a:moveTo>
                    <a:pt x="74" y="95"/>
                  </a:moveTo>
                  <a:cubicBezTo>
                    <a:pt x="74" y="118"/>
                    <a:pt x="74" y="118"/>
                    <a:pt x="74" y="118"/>
                  </a:cubicBezTo>
                  <a:cubicBezTo>
                    <a:pt x="84" y="127"/>
                    <a:pt x="84" y="127"/>
                    <a:pt x="84" y="127"/>
                  </a:cubicBezTo>
                  <a:cubicBezTo>
                    <a:pt x="84" y="103"/>
                    <a:pt x="84" y="103"/>
                    <a:pt x="84" y="103"/>
                  </a:cubicBezTo>
                  <a:cubicBezTo>
                    <a:pt x="74" y="95"/>
                    <a:pt x="74" y="95"/>
                    <a:pt x="74" y="95"/>
                  </a:cubicBezTo>
                  <a:moveTo>
                    <a:pt x="7" y="35"/>
                  </a:moveTo>
                  <a:cubicBezTo>
                    <a:pt x="7" y="35"/>
                    <a:pt x="7" y="35"/>
                    <a:pt x="7" y="35"/>
                  </a:cubicBezTo>
                  <a:cubicBezTo>
                    <a:pt x="5" y="37"/>
                    <a:pt x="3" y="40"/>
                    <a:pt x="3" y="43"/>
                  </a:cubicBezTo>
                  <a:cubicBezTo>
                    <a:pt x="2" y="51"/>
                    <a:pt x="2" y="51"/>
                    <a:pt x="2" y="51"/>
                  </a:cubicBezTo>
                  <a:cubicBezTo>
                    <a:pt x="2" y="54"/>
                    <a:pt x="3" y="56"/>
                    <a:pt x="4" y="58"/>
                  </a:cubicBezTo>
                  <a:cubicBezTo>
                    <a:pt x="4" y="58"/>
                    <a:pt x="4" y="58"/>
                    <a:pt x="4" y="58"/>
                  </a:cubicBezTo>
                  <a:cubicBezTo>
                    <a:pt x="4" y="59"/>
                    <a:pt x="5" y="59"/>
                    <a:pt x="5" y="60"/>
                  </a:cubicBezTo>
                  <a:cubicBezTo>
                    <a:pt x="5" y="60"/>
                    <a:pt x="5" y="60"/>
                    <a:pt x="5" y="60"/>
                  </a:cubicBezTo>
                  <a:cubicBezTo>
                    <a:pt x="6" y="60"/>
                    <a:pt x="6" y="61"/>
                    <a:pt x="7" y="61"/>
                  </a:cubicBezTo>
                  <a:cubicBezTo>
                    <a:pt x="10" y="64"/>
                    <a:pt x="15" y="66"/>
                    <a:pt x="20" y="67"/>
                  </a:cubicBezTo>
                  <a:cubicBezTo>
                    <a:pt x="20" y="67"/>
                    <a:pt x="21" y="67"/>
                    <a:pt x="21" y="67"/>
                  </a:cubicBezTo>
                  <a:cubicBezTo>
                    <a:pt x="22" y="67"/>
                    <a:pt x="22" y="67"/>
                    <a:pt x="22" y="67"/>
                  </a:cubicBezTo>
                  <a:cubicBezTo>
                    <a:pt x="22" y="67"/>
                    <a:pt x="23" y="67"/>
                    <a:pt x="23" y="67"/>
                  </a:cubicBezTo>
                  <a:cubicBezTo>
                    <a:pt x="25" y="67"/>
                    <a:pt x="26" y="67"/>
                    <a:pt x="27" y="67"/>
                  </a:cubicBezTo>
                  <a:cubicBezTo>
                    <a:pt x="29" y="67"/>
                    <a:pt x="31" y="68"/>
                    <a:pt x="32" y="68"/>
                  </a:cubicBezTo>
                  <a:cubicBezTo>
                    <a:pt x="33" y="69"/>
                    <a:pt x="34" y="69"/>
                    <a:pt x="34" y="69"/>
                  </a:cubicBezTo>
                  <a:cubicBezTo>
                    <a:pt x="34" y="70"/>
                    <a:pt x="34" y="70"/>
                    <a:pt x="34" y="70"/>
                  </a:cubicBezTo>
                  <a:cubicBezTo>
                    <a:pt x="34" y="70"/>
                    <a:pt x="34" y="70"/>
                    <a:pt x="34" y="70"/>
                  </a:cubicBezTo>
                  <a:cubicBezTo>
                    <a:pt x="34" y="71"/>
                    <a:pt x="34" y="71"/>
                    <a:pt x="34" y="71"/>
                  </a:cubicBezTo>
                  <a:cubicBezTo>
                    <a:pt x="34" y="71"/>
                    <a:pt x="34" y="71"/>
                    <a:pt x="34" y="71"/>
                  </a:cubicBezTo>
                  <a:cubicBezTo>
                    <a:pt x="34" y="72"/>
                    <a:pt x="34" y="72"/>
                    <a:pt x="34" y="72"/>
                  </a:cubicBezTo>
                  <a:cubicBezTo>
                    <a:pt x="34" y="73"/>
                    <a:pt x="34" y="73"/>
                    <a:pt x="34" y="73"/>
                  </a:cubicBezTo>
                  <a:cubicBezTo>
                    <a:pt x="34" y="73"/>
                    <a:pt x="34" y="73"/>
                    <a:pt x="34" y="73"/>
                  </a:cubicBezTo>
                  <a:cubicBezTo>
                    <a:pt x="34" y="74"/>
                    <a:pt x="34" y="74"/>
                    <a:pt x="34" y="74"/>
                  </a:cubicBezTo>
                  <a:cubicBezTo>
                    <a:pt x="34" y="74"/>
                    <a:pt x="34" y="74"/>
                    <a:pt x="34" y="74"/>
                  </a:cubicBezTo>
                  <a:cubicBezTo>
                    <a:pt x="34" y="74"/>
                    <a:pt x="34" y="74"/>
                    <a:pt x="34" y="74"/>
                  </a:cubicBezTo>
                  <a:cubicBezTo>
                    <a:pt x="34" y="75"/>
                    <a:pt x="34" y="75"/>
                    <a:pt x="34" y="75"/>
                  </a:cubicBezTo>
                  <a:cubicBezTo>
                    <a:pt x="34" y="75"/>
                    <a:pt x="34" y="75"/>
                    <a:pt x="34" y="75"/>
                  </a:cubicBezTo>
                  <a:cubicBezTo>
                    <a:pt x="34" y="76"/>
                    <a:pt x="34" y="76"/>
                    <a:pt x="34" y="77"/>
                  </a:cubicBezTo>
                  <a:cubicBezTo>
                    <a:pt x="72" y="116"/>
                    <a:pt x="72" y="116"/>
                    <a:pt x="72" y="116"/>
                  </a:cubicBezTo>
                  <a:cubicBezTo>
                    <a:pt x="72" y="93"/>
                    <a:pt x="72" y="93"/>
                    <a:pt x="72" y="93"/>
                  </a:cubicBezTo>
                  <a:cubicBezTo>
                    <a:pt x="42" y="68"/>
                    <a:pt x="42" y="68"/>
                    <a:pt x="42" y="68"/>
                  </a:cubicBezTo>
                  <a:cubicBezTo>
                    <a:pt x="41" y="67"/>
                    <a:pt x="41" y="66"/>
                    <a:pt x="41" y="64"/>
                  </a:cubicBezTo>
                  <a:cubicBezTo>
                    <a:pt x="41" y="63"/>
                    <a:pt x="41" y="62"/>
                    <a:pt x="41" y="61"/>
                  </a:cubicBezTo>
                  <a:cubicBezTo>
                    <a:pt x="39" y="60"/>
                    <a:pt x="37" y="60"/>
                    <a:pt x="34" y="60"/>
                  </a:cubicBezTo>
                  <a:cubicBezTo>
                    <a:pt x="33" y="60"/>
                    <a:pt x="33" y="60"/>
                    <a:pt x="32" y="60"/>
                  </a:cubicBezTo>
                  <a:cubicBezTo>
                    <a:pt x="31" y="60"/>
                    <a:pt x="30" y="60"/>
                    <a:pt x="29" y="60"/>
                  </a:cubicBezTo>
                  <a:cubicBezTo>
                    <a:pt x="29" y="60"/>
                    <a:pt x="29" y="60"/>
                    <a:pt x="29" y="60"/>
                  </a:cubicBezTo>
                  <a:cubicBezTo>
                    <a:pt x="28" y="60"/>
                    <a:pt x="28" y="60"/>
                    <a:pt x="28" y="60"/>
                  </a:cubicBezTo>
                  <a:cubicBezTo>
                    <a:pt x="28" y="60"/>
                    <a:pt x="28" y="60"/>
                    <a:pt x="27" y="60"/>
                  </a:cubicBezTo>
                  <a:cubicBezTo>
                    <a:pt x="27" y="60"/>
                    <a:pt x="27" y="60"/>
                    <a:pt x="27" y="60"/>
                  </a:cubicBezTo>
                  <a:cubicBezTo>
                    <a:pt x="22" y="60"/>
                    <a:pt x="17" y="58"/>
                    <a:pt x="13" y="56"/>
                  </a:cubicBezTo>
                  <a:cubicBezTo>
                    <a:pt x="9" y="54"/>
                    <a:pt x="7" y="51"/>
                    <a:pt x="7" y="47"/>
                  </a:cubicBezTo>
                  <a:cubicBezTo>
                    <a:pt x="7" y="38"/>
                    <a:pt x="7" y="38"/>
                    <a:pt x="7" y="38"/>
                  </a:cubicBezTo>
                  <a:cubicBezTo>
                    <a:pt x="7" y="37"/>
                    <a:pt x="7" y="36"/>
                    <a:pt x="7" y="35"/>
                  </a:cubicBezTo>
                  <a:moveTo>
                    <a:pt x="0" y="0"/>
                  </a:moveTo>
                  <a:cubicBezTo>
                    <a:pt x="0" y="0"/>
                    <a:pt x="0" y="0"/>
                    <a:pt x="0" y="0"/>
                  </a:cubicBezTo>
                  <a:cubicBezTo>
                    <a:pt x="0" y="0"/>
                    <a:pt x="0" y="0"/>
                    <a:pt x="0" y="0"/>
                  </a:cubicBezTo>
                  <a:cubicBezTo>
                    <a:pt x="0" y="1"/>
                    <a:pt x="0" y="1"/>
                    <a:pt x="0" y="1"/>
                  </a:cubicBezTo>
                  <a:cubicBezTo>
                    <a:pt x="0" y="2"/>
                    <a:pt x="0" y="2"/>
                    <a:pt x="0" y="2"/>
                  </a:cubicBezTo>
                  <a:cubicBezTo>
                    <a:pt x="0" y="2"/>
                    <a:pt x="0" y="2"/>
                    <a:pt x="0" y="2"/>
                  </a:cubicBezTo>
                  <a:cubicBezTo>
                    <a:pt x="0" y="3"/>
                    <a:pt x="0" y="3"/>
                    <a:pt x="0" y="3"/>
                  </a:cubicBezTo>
                  <a:cubicBezTo>
                    <a:pt x="0" y="3"/>
                    <a:pt x="0" y="4"/>
                    <a:pt x="0" y="5"/>
                  </a:cubicBezTo>
                  <a:cubicBezTo>
                    <a:pt x="1" y="5"/>
                    <a:pt x="1" y="5"/>
                    <a:pt x="1" y="6"/>
                  </a:cubicBezTo>
                  <a:cubicBezTo>
                    <a:pt x="2" y="7"/>
                    <a:pt x="3" y="8"/>
                    <a:pt x="4" y="9"/>
                  </a:cubicBezTo>
                  <a:cubicBezTo>
                    <a:pt x="4" y="10"/>
                    <a:pt x="5" y="10"/>
                    <a:pt x="5" y="11"/>
                  </a:cubicBezTo>
                  <a:cubicBezTo>
                    <a:pt x="8" y="15"/>
                    <a:pt x="13" y="19"/>
                    <a:pt x="15" y="22"/>
                  </a:cubicBezTo>
                  <a:cubicBezTo>
                    <a:pt x="16" y="23"/>
                    <a:pt x="16" y="23"/>
                    <a:pt x="17" y="24"/>
                  </a:cubicBezTo>
                  <a:cubicBezTo>
                    <a:pt x="21" y="20"/>
                    <a:pt x="21" y="20"/>
                    <a:pt x="21" y="20"/>
                  </a:cubicBezTo>
                  <a:cubicBezTo>
                    <a:pt x="19" y="18"/>
                    <a:pt x="4" y="6"/>
                    <a:pt x="0" y="1"/>
                  </a:cubicBezTo>
                  <a:cubicBezTo>
                    <a:pt x="0" y="1"/>
                    <a:pt x="0" y="1"/>
                    <a:pt x="0" y="1"/>
                  </a:cubicBezTo>
                  <a:cubicBezTo>
                    <a:pt x="0" y="0"/>
                    <a:pt x="0" y="0"/>
                    <a:pt x="0" y="0"/>
                  </a:cubicBezTo>
                </a:path>
              </a:pathLst>
            </a:custGeom>
            <a:solidFill>
              <a:srgbClr val="D9EE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îṣḻíḋé"/>
            <p:cNvSpPr/>
            <p:nvPr/>
          </p:nvSpPr>
          <p:spPr bwMode="auto">
            <a:xfrm>
              <a:off x="6076950" y="2771775"/>
              <a:ext cx="15875" cy="180975"/>
            </a:xfrm>
            <a:custGeom>
              <a:avLst/>
              <a:gdLst>
                <a:gd name="T0" fmla="*/ 0 w 10"/>
                <a:gd name="T1" fmla="*/ 0 h 114"/>
                <a:gd name="T2" fmla="*/ 0 w 10"/>
                <a:gd name="T3" fmla="*/ 105 h 114"/>
                <a:gd name="T4" fmla="*/ 10 w 10"/>
                <a:gd name="T5" fmla="*/ 114 h 114"/>
                <a:gd name="T6" fmla="*/ 10 w 10"/>
                <a:gd name="T7" fmla="*/ 9 h 114"/>
                <a:gd name="T8" fmla="*/ 0 w 10"/>
                <a:gd name="T9" fmla="*/ 0 h 114"/>
              </a:gdLst>
              <a:ahLst/>
              <a:cxnLst>
                <a:cxn ang="0">
                  <a:pos x="T0" y="T1"/>
                </a:cxn>
                <a:cxn ang="0">
                  <a:pos x="T2" y="T3"/>
                </a:cxn>
                <a:cxn ang="0">
                  <a:pos x="T4" y="T5"/>
                </a:cxn>
                <a:cxn ang="0">
                  <a:pos x="T6" y="T7"/>
                </a:cxn>
                <a:cxn ang="0">
                  <a:pos x="T8" y="T9"/>
                </a:cxn>
              </a:cxnLst>
              <a:rect l="0" t="0" r="r" b="b"/>
              <a:pathLst>
                <a:path w="10" h="114">
                  <a:moveTo>
                    <a:pt x="0" y="0"/>
                  </a:moveTo>
                  <a:lnTo>
                    <a:pt x="0" y="105"/>
                  </a:lnTo>
                  <a:lnTo>
                    <a:pt x="10" y="114"/>
                  </a:lnTo>
                  <a:lnTo>
                    <a:pt x="10" y="9"/>
                  </a:lnTo>
                  <a:lnTo>
                    <a:pt x="0" y="0"/>
                  </a:lnTo>
                  <a:close/>
                </a:path>
              </a:pathLst>
            </a:custGeom>
            <a:solidFill>
              <a:srgbClr val="1A4A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ïśľîdé"/>
            <p:cNvSpPr/>
            <p:nvPr/>
          </p:nvSpPr>
          <p:spPr bwMode="auto">
            <a:xfrm>
              <a:off x="6076950" y="2771775"/>
              <a:ext cx="15875" cy="180975"/>
            </a:xfrm>
            <a:custGeom>
              <a:avLst/>
              <a:gdLst>
                <a:gd name="T0" fmla="*/ 0 w 10"/>
                <a:gd name="T1" fmla="*/ 0 h 114"/>
                <a:gd name="T2" fmla="*/ 0 w 10"/>
                <a:gd name="T3" fmla="*/ 105 h 114"/>
                <a:gd name="T4" fmla="*/ 10 w 10"/>
                <a:gd name="T5" fmla="*/ 114 h 114"/>
                <a:gd name="T6" fmla="*/ 10 w 10"/>
                <a:gd name="T7" fmla="*/ 9 h 114"/>
                <a:gd name="T8" fmla="*/ 0 w 10"/>
                <a:gd name="T9" fmla="*/ 0 h 114"/>
              </a:gdLst>
              <a:ahLst/>
              <a:cxnLst>
                <a:cxn ang="0">
                  <a:pos x="T0" y="T1"/>
                </a:cxn>
                <a:cxn ang="0">
                  <a:pos x="T2" y="T3"/>
                </a:cxn>
                <a:cxn ang="0">
                  <a:pos x="T4" y="T5"/>
                </a:cxn>
                <a:cxn ang="0">
                  <a:pos x="T6" y="T7"/>
                </a:cxn>
                <a:cxn ang="0">
                  <a:pos x="T8" y="T9"/>
                </a:cxn>
              </a:cxnLst>
              <a:rect l="0" t="0" r="r" b="b"/>
              <a:pathLst>
                <a:path w="10" h="114">
                  <a:moveTo>
                    <a:pt x="0" y="0"/>
                  </a:moveTo>
                  <a:lnTo>
                    <a:pt x="0" y="105"/>
                  </a:lnTo>
                  <a:lnTo>
                    <a:pt x="10" y="114"/>
                  </a:lnTo>
                  <a:lnTo>
                    <a:pt x="10" y="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íṥļídê"/>
            <p:cNvSpPr/>
            <p:nvPr/>
          </p:nvSpPr>
          <p:spPr bwMode="auto">
            <a:xfrm>
              <a:off x="5815013" y="2371725"/>
              <a:ext cx="1209675" cy="646113"/>
            </a:xfrm>
            <a:custGeom>
              <a:avLst/>
              <a:gdLst>
                <a:gd name="T0" fmla="*/ 156 w 166"/>
                <a:gd name="T1" fmla="*/ 14 h 89"/>
                <a:gd name="T2" fmla="*/ 89 w 166"/>
                <a:gd name="T3" fmla="*/ 49 h 89"/>
                <a:gd name="T4" fmla="*/ 24 w 166"/>
                <a:gd name="T5" fmla="*/ 0 h 89"/>
                <a:gd name="T6" fmla="*/ 6 w 166"/>
                <a:gd name="T7" fmla="*/ 30 h 89"/>
                <a:gd name="T8" fmla="*/ 78 w 166"/>
                <a:gd name="T9" fmla="*/ 89 h 89"/>
                <a:gd name="T10" fmla="*/ 156 w 166"/>
                <a:gd name="T11" fmla="*/ 81 h 89"/>
                <a:gd name="T12" fmla="*/ 166 w 166"/>
                <a:gd name="T13" fmla="*/ 35 h 89"/>
                <a:gd name="T14" fmla="*/ 156 w 166"/>
                <a:gd name="T15" fmla="*/ 14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9">
                  <a:moveTo>
                    <a:pt x="156" y="14"/>
                  </a:moveTo>
                  <a:cubicBezTo>
                    <a:pt x="89" y="49"/>
                    <a:pt x="89" y="49"/>
                    <a:pt x="89" y="49"/>
                  </a:cubicBezTo>
                  <a:cubicBezTo>
                    <a:pt x="24" y="0"/>
                    <a:pt x="24" y="0"/>
                    <a:pt x="24" y="0"/>
                  </a:cubicBezTo>
                  <a:cubicBezTo>
                    <a:pt x="24" y="0"/>
                    <a:pt x="0" y="18"/>
                    <a:pt x="6" y="30"/>
                  </a:cubicBezTo>
                  <a:cubicBezTo>
                    <a:pt x="78" y="89"/>
                    <a:pt x="78" y="89"/>
                    <a:pt x="78" y="89"/>
                  </a:cubicBezTo>
                  <a:cubicBezTo>
                    <a:pt x="156" y="81"/>
                    <a:pt x="156" y="81"/>
                    <a:pt x="156" y="81"/>
                  </a:cubicBezTo>
                  <a:cubicBezTo>
                    <a:pt x="166" y="35"/>
                    <a:pt x="166" y="35"/>
                    <a:pt x="166" y="35"/>
                  </a:cubicBezTo>
                  <a:cubicBezTo>
                    <a:pt x="156" y="14"/>
                    <a:pt x="156" y="14"/>
                    <a:pt x="156" y="14"/>
                  </a:cubicBezTo>
                </a:path>
              </a:pathLst>
            </a:custGeom>
            <a:solidFill>
              <a:srgbClr val="EBF5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ïṧḻîḓe"/>
            <p:cNvSpPr/>
            <p:nvPr/>
          </p:nvSpPr>
          <p:spPr bwMode="auto">
            <a:xfrm>
              <a:off x="5815013" y="2371725"/>
              <a:ext cx="182563" cy="217488"/>
            </a:xfrm>
            <a:custGeom>
              <a:avLst/>
              <a:gdLst>
                <a:gd name="T0" fmla="*/ 24 w 25"/>
                <a:gd name="T1" fmla="*/ 8 h 30"/>
                <a:gd name="T2" fmla="*/ 24 w 25"/>
                <a:gd name="T3" fmla="*/ 0 h 30"/>
                <a:gd name="T4" fmla="*/ 6 w 25"/>
                <a:gd name="T5" fmla="*/ 30 h 30"/>
                <a:gd name="T6" fmla="*/ 11 w 25"/>
                <a:gd name="T7" fmla="*/ 27 h 30"/>
                <a:gd name="T8" fmla="*/ 24 w 25"/>
                <a:gd name="T9" fmla="*/ 8 h 30"/>
              </a:gdLst>
              <a:ahLst/>
              <a:cxnLst>
                <a:cxn ang="0">
                  <a:pos x="T0" y="T1"/>
                </a:cxn>
                <a:cxn ang="0">
                  <a:pos x="T2" y="T3"/>
                </a:cxn>
                <a:cxn ang="0">
                  <a:pos x="T4" y="T5"/>
                </a:cxn>
                <a:cxn ang="0">
                  <a:pos x="T6" y="T7"/>
                </a:cxn>
                <a:cxn ang="0">
                  <a:pos x="T8" y="T9"/>
                </a:cxn>
              </a:cxnLst>
              <a:rect l="0" t="0" r="r" b="b"/>
              <a:pathLst>
                <a:path w="25" h="30">
                  <a:moveTo>
                    <a:pt x="24" y="8"/>
                  </a:moveTo>
                  <a:cubicBezTo>
                    <a:pt x="25" y="4"/>
                    <a:pt x="24" y="0"/>
                    <a:pt x="24" y="0"/>
                  </a:cubicBezTo>
                  <a:cubicBezTo>
                    <a:pt x="24" y="0"/>
                    <a:pt x="0" y="18"/>
                    <a:pt x="6" y="30"/>
                  </a:cubicBezTo>
                  <a:cubicBezTo>
                    <a:pt x="7" y="29"/>
                    <a:pt x="11" y="27"/>
                    <a:pt x="11" y="27"/>
                  </a:cubicBezTo>
                  <a:cubicBezTo>
                    <a:pt x="20" y="21"/>
                    <a:pt x="23" y="11"/>
                    <a:pt x="24" y="8"/>
                  </a:cubicBezTo>
                </a:path>
              </a:pathLst>
            </a:custGeom>
            <a:solidFill>
              <a:srgbClr val="8FD2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6" name="íṡ1îḋé"/>
            <p:cNvSpPr/>
            <p:nvPr/>
          </p:nvSpPr>
          <p:spPr bwMode="auto">
            <a:xfrm>
              <a:off x="6267450" y="2582863"/>
              <a:ext cx="195263" cy="144463"/>
            </a:xfrm>
            <a:custGeom>
              <a:avLst/>
              <a:gdLst>
                <a:gd name="T0" fmla="*/ 0 w 123"/>
                <a:gd name="T1" fmla="*/ 0 h 91"/>
                <a:gd name="T2" fmla="*/ 0 w 123"/>
                <a:gd name="T3" fmla="*/ 0 h 91"/>
                <a:gd name="T4" fmla="*/ 123 w 123"/>
                <a:gd name="T5" fmla="*/ 91 h 91"/>
                <a:gd name="T6" fmla="*/ 0 w 123"/>
                <a:gd name="T7" fmla="*/ 0 h 91"/>
              </a:gdLst>
              <a:ahLst/>
              <a:cxnLst>
                <a:cxn ang="0">
                  <a:pos x="T0" y="T1"/>
                </a:cxn>
                <a:cxn ang="0">
                  <a:pos x="T2" y="T3"/>
                </a:cxn>
                <a:cxn ang="0">
                  <a:pos x="T4" y="T5"/>
                </a:cxn>
                <a:cxn ang="0">
                  <a:pos x="T6" y="T7"/>
                </a:cxn>
              </a:cxnLst>
              <a:rect l="0" t="0" r="r" b="b"/>
              <a:pathLst>
                <a:path w="123" h="91">
                  <a:moveTo>
                    <a:pt x="0" y="0"/>
                  </a:moveTo>
                  <a:lnTo>
                    <a:pt x="0" y="0"/>
                  </a:lnTo>
                  <a:lnTo>
                    <a:pt x="123" y="91"/>
                  </a:lnTo>
                  <a:lnTo>
                    <a:pt x="0" y="0"/>
                  </a:lnTo>
                  <a:close/>
                </a:path>
              </a:pathLst>
            </a:custGeom>
            <a:solidFill>
              <a:srgbClr val="D9EE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7" name="i$ḷiḍé"/>
            <p:cNvSpPr/>
            <p:nvPr/>
          </p:nvSpPr>
          <p:spPr bwMode="auto">
            <a:xfrm>
              <a:off x="6267450" y="2582863"/>
              <a:ext cx="195263" cy="144463"/>
            </a:xfrm>
            <a:custGeom>
              <a:avLst/>
              <a:gdLst>
                <a:gd name="T0" fmla="*/ 0 w 123"/>
                <a:gd name="T1" fmla="*/ 0 h 91"/>
                <a:gd name="T2" fmla="*/ 0 w 123"/>
                <a:gd name="T3" fmla="*/ 0 h 91"/>
                <a:gd name="T4" fmla="*/ 123 w 123"/>
                <a:gd name="T5" fmla="*/ 91 h 91"/>
                <a:gd name="T6" fmla="*/ 0 w 123"/>
                <a:gd name="T7" fmla="*/ 0 h 91"/>
              </a:gdLst>
              <a:ahLst/>
              <a:cxnLst>
                <a:cxn ang="0">
                  <a:pos x="T0" y="T1"/>
                </a:cxn>
                <a:cxn ang="0">
                  <a:pos x="T2" y="T3"/>
                </a:cxn>
                <a:cxn ang="0">
                  <a:pos x="T4" y="T5"/>
                </a:cxn>
                <a:cxn ang="0">
                  <a:pos x="T6" y="T7"/>
                </a:cxn>
              </a:cxnLst>
              <a:rect l="0" t="0" r="r" b="b"/>
              <a:pathLst>
                <a:path w="123" h="91">
                  <a:moveTo>
                    <a:pt x="0" y="0"/>
                  </a:moveTo>
                  <a:lnTo>
                    <a:pt x="0" y="0"/>
                  </a:lnTo>
                  <a:lnTo>
                    <a:pt x="123" y="9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 name="îṡlïdè"/>
            <p:cNvSpPr/>
            <p:nvPr/>
          </p:nvSpPr>
          <p:spPr bwMode="auto">
            <a:xfrm>
              <a:off x="6267450" y="2560638"/>
              <a:ext cx="509588" cy="231775"/>
            </a:xfrm>
            <a:custGeom>
              <a:avLst/>
              <a:gdLst>
                <a:gd name="T0" fmla="*/ 321 w 321"/>
                <a:gd name="T1" fmla="*/ 0 h 146"/>
                <a:gd name="T2" fmla="*/ 123 w 321"/>
                <a:gd name="T3" fmla="*/ 105 h 146"/>
                <a:gd name="T4" fmla="*/ 0 w 321"/>
                <a:gd name="T5" fmla="*/ 14 h 146"/>
                <a:gd name="T6" fmla="*/ 91 w 321"/>
                <a:gd name="T7" fmla="*/ 114 h 146"/>
                <a:gd name="T8" fmla="*/ 73 w 321"/>
                <a:gd name="T9" fmla="*/ 137 h 146"/>
                <a:gd name="T10" fmla="*/ 110 w 321"/>
                <a:gd name="T11" fmla="*/ 128 h 146"/>
                <a:gd name="T12" fmla="*/ 137 w 321"/>
                <a:gd name="T13" fmla="*/ 146 h 146"/>
                <a:gd name="T14" fmla="*/ 137 w 321"/>
                <a:gd name="T15" fmla="*/ 124 h 146"/>
                <a:gd name="T16" fmla="*/ 321 w 321"/>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1" h="146">
                  <a:moveTo>
                    <a:pt x="321" y="0"/>
                  </a:moveTo>
                  <a:lnTo>
                    <a:pt x="123" y="105"/>
                  </a:lnTo>
                  <a:lnTo>
                    <a:pt x="0" y="14"/>
                  </a:lnTo>
                  <a:lnTo>
                    <a:pt x="91" y="114"/>
                  </a:lnTo>
                  <a:lnTo>
                    <a:pt x="73" y="137"/>
                  </a:lnTo>
                  <a:lnTo>
                    <a:pt x="110" y="128"/>
                  </a:lnTo>
                  <a:lnTo>
                    <a:pt x="137" y="146"/>
                  </a:lnTo>
                  <a:lnTo>
                    <a:pt x="137" y="124"/>
                  </a:lnTo>
                  <a:lnTo>
                    <a:pt x="321" y="0"/>
                  </a:lnTo>
                  <a:close/>
                </a:path>
              </a:pathLst>
            </a:custGeom>
            <a:solidFill>
              <a:srgbClr val="C8E5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 name="iṣ1îďé"/>
            <p:cNvSpPr/>
            <p:nvPr/>
          </p:nvSpPr>
          <p:spPr bwMode="auto">
            <a:xfrm>
              <a:off x="6267450" y="2560638"/>
              <a:ext cx="509588" cy="231775"/>
            </a:xfrm>
            <a:custGeom>
              <a:avLst/>
              <a:gdLst>
                <a:gd name="T0" fmla="*/ 321 w 321"/>
                <a:gd name="T1" fmla="*/ 0 h 146"/>
                <a:gd name="T2" fmla="*/ 123 w 321"/>
                <a:gd name="T3" fmla="*/ 105 h 146"/>
                <a:gd name="T4" fmla="*/ 0 w 321"/>
                <a:gd name="T5" fmla="*/ 14 h 146"/>
                <a:gd name="T6" fmla="*/ 91 w 321"/>
                <a:gd name="T7" fmla="*/ 114 h 146"/>
                <a:gd name="T8" fmla="*/ 73 w 321"/>
                <a:gd name="T9" fmla="*/ 137 h 146"/>
                <a:gd name="T10" fmla="*/ 110 w 321"/>
                <a:gd name="T11" fmla="*/ 128 h 146"/>
                <a:gd name="T12" fmla="*/ 137 w 321"/>
                <a:gd name="T13" fmla="*/ 146 h 146"/>
                <a:gd name="T14" fmla="*/ 137 w 321"/>
                <a:gd name="T15" fmla="*/ 124 h 146"/>
                <a:gd name="T16" fmla="*/ 321 w 321"/>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1" h="146">
                  <a:moveTo>
                    <a:pt x="321" y="0"/>
                  </a:moveTo>
                  <a:lnTo>
                    <a:pt x="123" y="105"/>
                  </a:lnTo>
                  <a:lnTo>
                    <a:pt x="0" y="14"/>
                  </a:lnTo>
                  <a:lnTo>
                    <a:pt x="91" y="114"/>
                  </a:lnTo>
                  <a:lnTo>
                    <a:pt x="73" y="137"/>
                  </a:lnTo>
                  <a:lnTo>
                    <a:pt x="110" y="128"/>
                  </a:lnTo>
                  <a:lnTo>
                    <a:pt x="137" y="146"/>
                  </a:lnTo>
                  <a:lnTo>
                    <a:pt x="137" y="124"/>
                  </a:lnTo>
                  <a:lnTo>
                    <a:pt x="3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ïsľidé"/>
            <p:cNvSpPr/>
            <p:nvPr/>
          </p:nvSpPr>
          <p:spPr bwMode="auto">
            <a:xfrm>
              <a:off x="5859463" y="2473325"/>
              <a:ext cx="1092200" cy="544513"/>
            </a:xfrm>
            <a:custGeom>
              <a:avLst/>
              <a:gdLst>
                <a:gd name="T0" fmla="*/ 150 w 150"/>
                <a:gd name="T1" fmla="*/ 0 h 75"/>
                <a:gd name="T2" fmla="*/ 139 w 150"/>
                <a:gd name="T3" fmla="*/ 59 h 75"/>
                <a:gd name="T4" fmla="*/ 78 w 150"/>
                <a:gd name="T5" fmla="*/ 68 h 75"/>
                <a:gd name="T6" fmla="*/ 76 w 150"/>
                <a:gd name="T7" fmla="*/ 60 h 75"/>
                <a:gd name="T8" fmla="*/ 70 w 150"/>
                <a:gd name="T9" fmla="*/ 65 h 75"/>
                <a:gd name="T10" fmla="*/ 7 w 150"/>
                <a:gd name="T11" fmla="*/ 18 h 75"/>
                <a:gd name="T12" fmla="*/ 16 w 150"/>
                <a:gd name="T13" fmla="*/ 0 h 75"/>
                <a:gd name="T14" fmla="*/ 9 w 150"/>
                <a:gd name="T15" fmla="*/ 10 h 75"/>
                <a:gd name="T16" fmla="*/ 6 w 150"/>
                <a:gd name="T17" fmla="*/ 12 h 75"/>
                <a:gd name="T18" fmla="*/ 6 w 150"/>
                <a:gd name="T19" fmla="*/ 12 h 75"/>
                <a:gd name="T20" fmla="*/ 6 w 150"/>
                <a:gd name="T21" fmla="*/ 12 h 75"/>
                <a:gd name="T22" fmla="*/ 5 w 150"/>
                <a:gd name="T23" fmla="*/ 13 h 75"/>
                <a:gd name="T24" fmla="*/ 0 w 150"/>
                <a:gd name="T25" fmla="*/ 16 h 75"/>
                <a:gd name="T26" fmla="*/ 72 w 150"/>
                <a:gd name="T27" fmla="*/ 75 h 75"/>
                <a:gd name="T28" fmla="*/ 93 w 150"/>
                <a:gd name="T29" fmla="*/ 73 h 75"/>
                <a:gd name="T30" fmla="*/ 92 w 150"/>
                <a:gd name="T31" fmla="*/ 69 h 75"/>
                <a:gd name="T32" fmla="*/ 150 w 150"/>
                <a:gd name="T33" fmla="*/ 65 h 75"/>
                <a:gd name="T34" fmla="*/ 150 w 150"/>
                <a:gd name="T3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0" h="75">
                  <a:moveTo>
                    <a:pt x="150" y="0"/>
                  </a:moveTo>
                  <a:cubicBezTo>
                    <a:pt x="139" y="59"/>
                    <a:pt x="139" y="59"/>
                    <a:pt x="139" y="59"/>
                  </a:cubicBezTo>
                  <a:cubicBezTo>
                    <a:pt x="78" y="68"/>
                    <a:pt x="78" y="68"/>
                    <a:pt x="78" y="68"/>
                  </a:cubicBezTo>
                  <a:cubicBezTo>
                    <a:pt x="76" y="60"/>
                    <a:pt x="76" y="60"/>
                    <a:pt x="76" y="60"/>
                  </a:cubicBezTo>
                  <a:cubicBezTo>
                    <a:pt x="70" y="65"/>
                    <a:pt x="70" y="65"/>
                    <a:pt x="70" y="65"/>
                  </a:cubicBezTo>
                  <a:cubicBezTo>
                    <a:pt x="7" y="18"/>
                    <a:pt x="7" y="18"/>
                    <a:pt x="7" y="18"/>
                  </a:cubicBezTo>
                  <a:cubicBezTo>
                    <a:pt x="7" y="18"/>
                    <a:pt x="13" y="9"/>
                    <a:pt x="16" y="0"/>
                  </a:cubicBezTo>
                  <a:cubicBezTo>
                    <a:pt x="14" y="4"/>
                    <a:pt x="11" y="8"/>
                    <a:pt x="9" y="10"/>
                  </a:cubicBezTo>
                  <a:cubicBezTo>
                    <a:pt x="8" y="11"/>
                    <a:pt x="6" y="12"/>
                    <a:pt x="6" y="12"/>
                  </a:cubicBezTo>
                  <a:cubicBezTo>
                    <a:pt x="6" y="12"/>
                    <a:pt x="6" y="12"/>
                    <a:pt x="6" y="12"/>
                  </a:cubicBezTo>
                  <a:cubicBezTo>
                    <a:pt x="6" y="12"/>
                    <a:pt x="6" y="12"/>
                    <a:pt x="6" y="12"/>
                  </a:cubicBezTo>
                  <a:cubicBezTo>
                    <a:pt x="5" y="13"/>
                    <a:pt x="5" y="13"/>
                    <a:pt x="5" y="13"/>
                  </a:cubicBezTo>
                  <a:cubicBezTo>
                    <a:pt x="5" y="13"/>
                    <a:pt x="1" y="15"/>
                    <a:pt x="0" y="16"/>
                  </a:cubicBezTo>
                  <a:cubicBezTo>
                    <a:pt x="72" y="75"/>
                    <a:pt x="72" y="75"/>
                    <a:pt x="72" y="75"/>
                  </a:cubicBezTo>
                  <a:cubicBezTo>
                    <a:pt x="93" y="73"/>
                    <a:pt x="93" y="73"/>
                    <a:pt x="93" y="73"/>
                  </a:cubicBezTo>
                  <a:cubicBezTo>
                    <a:pt x="92" y="69"/>
                    <a:pt x="92" y="69"/>
                    <a:pt x="92" y="69"/>
                  </a:cubicBezTo>
                  <a:cubicBezTo>
                    <a:pt x="150" y="65"/>
                    <a:pt x="150" y="65"/>
                    <a:pt x="150" y="65"/>
                  </a:cubicBezTo>
                  <a:cubicBezTo>
                    <a:pt x="150" y="0"/>
                    <a:pt x="150" y="0"/>
                    <a:pt x="150" y="0"/>
                  </a:cubicBezTo>
                </a:path>
              </a:pathLst>
            </a:custGeom>
            <a:solidFill>
              <a:srgbClr val="C8E5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îşḻïďê"/>
            <p:cNvSpPr/>
            <p:nvPr/>
          </p:nvSpPr>
          <p:spPr bwMode="auto">
            <a:xfrm>
              <a:off x="5851525" y="2538413"/>
              <a:ext cx="50800" cy="50800"/>
            </a:xfrm>
            <a:custGeom>
              <a:avLst/>
              <a:gdLst>
                <a:gd name="T0" fmla="*/ 0 w 7"/>
                <a:gd name="T1" fmla="*/ 0 h 7"/>
                <a:gd name="T2" fmla="*/ 1 w 7"/>
                <a:gd name="T3" fmla="*/ 7 h 7"/>
                <a:gd name="T4" fmla="*/ 1 w 7"/>
                <a:gd name="T5" fmla="*/ 7 h 7"/>
                <a:gd name="T6" fmla="*/ 6 w 7"/>
                <a:gd name="T7" fmla="*/ 4 h 7"/>
                <a:gd name="T8" fmla="*/ 7 w 7"/>
                <a:gd name="T9" fmla="*/ 3 h 7"/>
                <a:gd name="T10" fmla="*/ 0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0" y="0"/>
                  </a:moveTo>
                  <a:cubicBezTo>
                    <a:pt x="0" y="3"/>
                    <a:pt x="0" y="5"/>
                    <a:pt x="1" y="7"/>
                  </a:cubicBezTo>
                  <a:cubicBezTo>
                    <a:pt x="1" y="7"/>
                    <a:pt x="1" y="7"/>
                    <a:pt x="1" y="7"/>
                  </a:cubicBezTo>
                  <a:cubicBezTo>
                    <a:pt x="2" y="6"/>
                    <a:pt x="6" y="4"/>
                    <a:pt x="6" y="4"/>
                  </a:cubicBezTo>
                  <a:cubicBezTo>
                    <a:pt x="6" y="4"/>
                    <a:pt x="6" y="4"/>
                    <a:pt x="7" y="3"/>
                  </a:cubicBezTo>
                  <a:cubicBezTo>
                    <a:pt x="4" y="2"/>
                    <a:pt x="2" y="1"/>
                    <a:pt x="0" y="0"/>
                  </a:cubicBezTo>
                </a:path>
              </a:pathLst>
            </a:custGeom>
            <a:solidFill>
              <a:srgbClr val="7AC4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2" name="î$1ïḑê"/>
            <p:cNvSpPr/>
            <p:nvPr/>
          </p:nvSpPr>
          <p:spPr bwMode="auto">
            <a:xfrm>
              <a:off x="5524500" y="2016125"/>
              <a:ext cx="465138" cy="544513"/>
            </a:xfrm>
            <a:custGeom>
              <a:avLst/>
              <a:gdLst>
                <a:gd name="T0" fmla="*/ 54 w 64"/>
                <a:gd name="T1" fmla="*/ 46 h 75"/>
                <a:gd name="T2" fmla="*/ 49 w 64"/>
                <a:gd name="T3" fmla="*/ 30 h 75"/>
                <a:gd name="T4" fmla="*/ 36 w 64"/>
                <a:gd name="T5" fmla="*/ 26 h 75"/>
                <a:gd name="T6" fmla="*/ 12 w 64"/>
                <a:gd name="T7" fmla="*/ 4 h 75"/>
                <a:gd name="T8" fmla="*/ 4 w 64"/>
                <a:gd name="T9" fmla="*/ 12 h 75"/>
                <a:gd name="T10" fmla="*/ 25 w 64"/>
                <a:gd name="T11" fmla="*/ 31 h 75"/>
                <a:gd name="T12" fmla="*/ 14 w 64"/>
                <a:gd name="T13" fmla="*/ 41 h 75"/>
                <a:gd name="T14" fmla="*/ 11 w 64"/>
                <a:gd name="T15" fmla="*/ 49 h 75"/>
                <a:gd name="T16" fmla="*/ 11 w 64"/>
                <a:gd name="T17" fmla="*/ 58 h 75"/>
                <a:gd name="T18" fmla="*/ 17 w 64"/>
                <a:gd name="T19" fmla="*/ 67 h 75"/>
                <a:gd name="T20" fmla="*/ 33 w 64"/>
                <a:gd name="T21" fmla="*/ 71 h 75"/>
                <a:gd name="T22" fmla="*/ 52 w 64"/>
                <a:gd name="T23" fmla="*/ 75 h 75"/>
                <a:gd name="T24" fmla="*/ 64 w 64"/>
                <a:gd name="T25" fmla="*/ 57 h 75"/>
                <a:gd name="T26" fmla="*/ 54 w 64"/>
                <a:gd name="T27" fmla="*/ 4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75">
                  <a:moveTo>
                    <a:pt x="54" y="46"/>
                  </a:moveTo>
                  <a:cubicBezTo>
                    <a:pt x="51" y="41"/>
                    <a:pt x="55" y="34"/>
                    <a:pt x="49" y="30"/>
                  </a:cubicBezTo>
                  <a:cubicBezTo>
                    <a:pt x="44" y="25"/>
                    <a:pt x="36" y="26"/>
                    <a:pt x="36" y="26"/>
                  </a:cubicBezTo>
                  <a:cubicBezTo>
                    <a:pt x="36" y="26"/>
                    <a:pt x="17" y="10"/>
                    <a:pt x="12" y="4"/>
                  </a:cubicBezTo>
                  <a:cubicBezTo>
                    <a:pt x="8" y="0"/>
                    <a:pt x="0" y="3"/>
                    <a:pt x="4" y="12"/>
                  </a:cubicBezTo>
                  <a:cubicBezTo>
                    <a:pt x="8" y="17"/>
                    <a:pt x="23" y="29"/>
                    <a:pt x="25" y="31"/>
                  </a:cubicBezTo>
                  <a:cubicBezTo>
                    <a:pt x="14" y="41"/>
                    <a:pt x="14" y="41"/>
                    <a:pt x="14" y="41"/>
                  </a:cubicBezTo>
                  <a:cubicBezTo>
                    <a:pt x="12" y="43"/>
                    <a:pt x="11" y="46"/>
                    <a:pt x="11" y="49"/>
                  </a:cubicBezTo>
                  <a:cubicBezTo>
                    <a:pt x="11" y="58"/>
                    <a:pt x="11" y="58"/>
                    <a:pt x="11" y="58"/>
                  </a:cubicBezTo>
                  <a:cubicBezTo>
                    <a:pt x="11" y="62"/>
                    <a:pt x="13" y="65"/>
                    <a:pt x="17" y="67"/>
                  </a:cubicBezTo>
                  <a:cubicBezTo>
                    <a:pt x="21" y="69"/>
                    <a:pt x="28" y="72"/>
                    <a:pt x="33" y="71"/>
                  </a:cubicBezTo>
                  <a:cubicBezTo>
                    <a:pt x="41" y="70"/>
                    <a:pt x="45" y="72"/>
                    <a:pt x="52" y="75"/>
                  </a:cubicBezTo>
                  <a:cubicBezTo>
                    <a:pt x="52" y="75"/>
                    <a:pt x="61" y="70"/>
                    <a:pt x="64" y="57"/>
                  </a:cubicBezTo>
                  <a:cubicBezTo>
                    <a:pt x="64" y="57"/>
                    <a:pt x="57" y="51"/>
                    <a:pt x="54" y="46"/>
                  </a:cubicBezTo>
                </a:path>
              </a:pathLst>
            </a:custGeom>
            <a:solidFill>
              <a:srgbClr val="FFA3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3" name="iṡ1ïḓé"/>
            <p:cNvSpPr/>
            <p:nvPr/>
          </p:nvSpPr>
          <p:spPr bwMode="auto">
            <a:xfrm>
              <a:off x="5699125" y="2227263"/>
              <a:ext cx="152400" cy="152400"/>
            </a:xfrm>
            <a:custGeom>
              <a:avLst/>
              <a:gdLst>
                <a:gd name="T0" fmla="*/ 21 w 21"/>
                <a:gd name="T1" fmla="*/ 10 h 21"/>
                <a:gd name="T2" fmla="*/ 17 w 21"/>
                <a:gd name="T3" fmla="*/ 11 h 21"/>
                <a:gd name="T4" fmla="*/ 12 w 21"/>
                <a:gd name="T5" fmla="*/ 11 h 21"/>
                <a:gd name="T6" fmla="*/ 12 w 21"/>
                <a:gd name="T7" fmla="*/ 11 h 21"/>
                <a:gd name="T8" fmla="*/ 12 w 21"/>
                <a:gd name="T9" fmla="*/ 11 h 21"/>
                <a:gd name="T10" fmla="*/ 11 w 21"/>
                <a:gd name="T11" fmla="*/ 15 h 21"/>
                <a:gd name="T12" fmla="*/ 9 w 21"/>
                <a:gd name="T13" fmla="*/ 18 h 21"/>
                <a:gd name="T14" fmla="*/ 5 w 21"/>
                <a:gd name="T15" fmla="*/ 19 h 21"/>
                <a:gd name="T16" fmla="*/ 3 w 21"/>
                <a:gd name="T17" fmla="*/ 18 h 21"/>
                <a:gd name="T18" fmla="*/ 3 w 21"/>
                <a:gd name="T19" fmla="*/ 16 h 21"/>
                <a:gd name="T20" fmla="*/ 3 w 21"/>
                <a:gd name="T21" fmla="*/ 15 h 21"/>
                <a:gd name="T22" fmla="*/ 4 w 21"/>
                <a:gd name="T23" fmla="*/ 14 h 21"/>
                <a:gd name="T24" fmla="*/ 4 w 21"/>
                <a:gd name="T25" fmla="*/ 9 h 21"/>
                <a:gd name="T26" fmla="*/ 5 w 21"/>
                <a:gd name="T27" fmla="*/ 5 h 21"/>
                <a:gd name="T28" fmla="*/ 6 w 21"/>
                <a:gd name="T29" fmla="*/ 4 h 21"/>
                <a:gd name="T30" fmla="*/ 8 w 21"/>
                <a:gd name="T31" fmla="*/ 3 h 21"/>
                <a:gd name="T32" fmla="*/ 16 w 21"/>
                <a:gd name="T33" fmla="*/ 0 h 21"/>
                <a:gd name="T34" fmla="*/ 12 w 21"/>
                <a:gd name="T35" fmla="*/ 1 h 21"/>
                <a:gd name="T36" fmla="*/ 7 w 21"/>
                <a:gd name="T37" fmla="*/ 2 h 21"/>
                <a:gd name="T38" fmla="*/ 5 w 21"/>
                <a:gd name="T39" fmla="*/ 3 h 21"/>
                <a:gd name="T40" fmla="*/ 3 w 21"/>
                <a:gd name="T41" fmla="*/ 5 h 21"/>
                <a:gd name="T42" fmla="*/ 2 w 21"/>
                <a:gd name="T43" fmla="*/ 9 h 21"/>
                <a:gd name="T44" fmla="*/ 2 w 21"/>
                <a:gd name="T45" fmla="*/ 13 h 21"/>
                <a:gd name="T46" fmla="*/ 1 w 21"/>
                <a:gd name="T47" fmla="*/ 14 h 21"/>
                <a:gd name="T48" fmla="*/ 1 w 21"/>
                <a:gd name="T49" fmla="*/ 15 h 21"/>
                <a:gd name="T50" fmla="*/ 1 w 21"/>
                <a:gd name="T51" fmla="*/ 18 h 21"/>
                <a:gd name="T52" fmla="*/ 5 w 21"/>
                <a:gd name="T53" fmla="*/ 21 h 21"/>
                <a:gd name="T54" fmla="*/ 10 w 21"/>
                <a:gd name="T55" fmla="*/ 20 h 21"/>
                <a:gd name="T56" fmla="*/ 10 w 21"/>
                <a:gd name="T57" fmla="*/ 20 h 21"/>
                <a:gd name="T58" fmla="*/ 10 w 21"/>
                <a:gd name="T59" fmla="*/ 20 h 21"/>
                <a:gd name="T60" fmla="*/ 12 w 21"/>
                <a:gd name="T61" fmla="*/ 16 h 21"/>
                <a:gd name="T62" fmla="*/ 13 w 21"/>
                <a:gd name="T63" fmla="*/ 12 h 21"/>
                <a:gd name="T64" fmla="*/ 17 w 21"/>
                <a:gd name="T65" fmla="*/ 12 h 21"/>
                <a:gd name="T66" fmla="*/ 21 w 21"/>
                <a:gd name="T67"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21">
                  <a:moveTo>
                    <a:pt x="21" y="10"/>
                  </a:moveTo>
                  <a:cubicBezTo>
                    <a:pt x="20" y="11"/>
                    <a:pt x="18" y="11"/>
                    <a:pt x="17" y="11"/>
                  </a:cubicBezTo>
                  <a:cubicBezTo>
                    <a:pt x="15" y="11"/>
                    <a:pt x="14" y="11"/>
                    <a:pt x="12" y="11"/>
                  </a:cubicBezTo>
                  <a:cubicBezTo>
                    <a:pt x="12" y="11"/>
                    <a:pt x="12" y="11"/>
                    <a:pt x="12" y="11"/>
                  </a:cubicBezTo>
                  <a:cubicBezTo>
                    <a:pt x="12" y="11"/>
                    <a:pt x="12" y="11"/>
                    <a:pt x="12" y="11"/>
                  </a:cubicBezTo>
                  <a:cubicBezTo>
                    <a:pt x="11" y="13"/>
                    <a:pt x="11" y="14"/>
                    <a:pt x="11" y="15"/>
                  </a:cubicBezTo>
                  <a:cubicBezTo>
                    <a:pt x="10" y="16"/>
                    <a:pt x="10" y="17"/>
                    <a:pt x="9" y="18"/>
                  </a:cubicBezTo>
                  <a:cubicBezTo>
                    <a:pt x="8" y="19"/>
                    <a:pt x="7" y="19"/>
                    <a:pt x="5" y="19"/>
                  </a:cubicBezTo>
                  <a:cubicBezTo>
                    <a:pt x="4" y="19"/>
                    <a:pt x="3" y="19"/>
                    <a:pt x="3" y="18"/>
                  </a:cubicBezTo>
                  <a:cubicBezTo>
                    <a:pt x="2" y="17"/>
                    <a:pt x="2" y="17"/>
                    <a:pt x="3" y="16"/>
                  </a:cubicBezTo>
                  <a:cubicBezTo>
                    <a:pt x="3" y="15"/>
                    <a:pt x="3" y="15"/>
                    <a:pt x="3" y="15"/>
                  </a:cubicBezTo>
                  <a:cubicBezTo>
                    <a:pt x="3" y="15"/>
                    <a:pt x="3" y="14"/>
                    <a:pt x="4" y="14"/>
                  </a:cubicBezTo>
                  <a:cubicBezTo>
                    <a:pt x="4" y="12"/>
                    <a:pt x="4" y="11"/>
                    <a:pt x="4" y="9"/>
                  </a:cubicBezTo>
                  <a:cubicBezTo>
                    <a:pt x="4" y="8"/>
                    <a:pt x="4" y="7"/>
                    <a:pt x="5" y="5"/>
                  </a:cubicBezTo>
                  <a:cubicBezTo>
                    <a:pt x="5" y="5"/>
                    <a:pt x="5" y="4"/>
                    <a:pt x="6" y="4"/>
                  </a:cubicBezTo>
                  <a:cubicBezTo>
                    <a:pt x="6" y="3"/>
                    <a:pt x="7" y="3"/>
                    <a:pt x="8" y="3"/>
                  </a:cubicBezTo>
                  <a:cubicBezTo>
                    <a:pt x="10" y="2"/>
                    <a:pt x="13" y="1"/>
                    <a:pt x="16" y="0"/>
                  </a:cubicBezTo>
                  <a:cubicBezTo>
                    <a:pt x="15" y="0"/>
                    <a:pt x="13" y="0"/>
                    <a:pt x="12" y="1"/>
                  </a:cubicBezTo>
                  <a:cubicBezTo>
                    <a:pt x="10" y="1"/>
                    <a:pt x="9" y="1"/>
                    <a:pt x="7" y="2"/>
                  </a:cubicBezTo>
                  <a:cubicBezTo>
                    <a:pt x="6" y="2"/>
                    <a:pt x="6" y="2"/>
                    <a:pt x="5" y="3"/>
                  </a:cubicBezTo>
                  <a:cubicBezTo>
                    <a:pt x="4" y="3"/>
                    <a:pt x="4" y="4"/>
                    <a:pt x="3" y="5"/>
                  </a:cubicBezTo>
                  <a:cubicBezTo>
                    <a:pt x="3" y="6"/>
                    <a:pt x="2" y="8"/>
                    <a:pt x="2" y="9"/>
                  </a:cubicBezTo>
                  <a:cubicBezTo>
                    <a:pt x="2" y="11"/>
                    <a:pt x="2" y="12"/>
                    <a:pt x="2" y="13"/>
                  </a:cubicBezTo>
                  <a:cubicBezTo>
                    <a:pt x="1" y="14"/>
                    <a:pt x="1" y="14"/>
                    <a:pt x="1" y="14"/>
                  </a:cubicBezTo>
                  <a:cubicBezTo>
                    <a:pt x="1" y="15"/>
                    <a:pt x="1" y="15"/>
                    <a:pt x="1" y="15"/>
                  </a:cubicBezTo>
                  <a:cubicBezTo>
                    <a:pt x="0" y="16"/>
                    <a:pt x="0" y="17"/>
                    <a:pt x="1" y="18"/>
                  </a:cubicBezTo>
                  <a:cubicBezTo>
                    <a:pt x="1" y="20"/>
                    <a:pt x="4" y="21"/>
                    <a:pt x="5" y="21"/>
                  </a:cubicBezTo>
                  <a:cubicBezTo>
                    <a:pt x="7" y="21"/>
                    <a:pt x="9" y="21"/>
                    <a:pt x="10" y="20"/>
                  </a:cubicBezTo>
                  <a:cubicBezTo>
                    <a:pt x="10" y="20"/>
                    <a:pt x="10" y="20"/>
                    <a:pt x="10" y="20"/>
                  </a:cubicBezTo>
                  <a:cubicBezTo>
                    <a:pt x="10" y="20"/>
                    <a:pt x="10" y="20"/>
                    <a:pt x="10" y="20"/>
                  </a:cubicBezTo>
                  <a:cubicBezTo>
                    <a:pt x="11" y="18"/>
                    <a:pt x="12" y="17"/>
                    <a:pt x="12" y="16"/>
                  </a:cubicBezTo>
                  <a:cubicBezTo>
                    <a:pt x="12" y="15"/>
                    <a:pt x="13" y="13"/>
                    <a:pt x="13" y="12"/>
                  </a:cubicBezTo>
                  <a:cubicBezTo>
                    <a:pt x="14" y="12"/>
                    <a:pt x="16" y="12"/>
                    <a:pt x="17" y="12"/>
                  </a:cubicBezTo>
                  <a:cubicBezTo>
                    <a:pt x="19" y="12"/>
                    <a:pt x="20" y="11"/>
                    <a:pt x="21" y="10"/>
                  </a:cubicBezTo>
                </a:path>
              </a:pathLst>
            </a:custGeom>
            <a:solidFill>
              <a:srgbClr val="FF75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4" name="îSḷíḍe"/>
            <p:cNvSpPr/>
            <p:nvPr/>
          </p:nvSpPr>
          <p:spPr bwMode="auto">
            <a:xfrm>
              <a:off x="5546725" y="2089150"/>
              <a:ext cx="6350" cy="6350"/>
            </a:xfrm>
            <a:custGeom>
              <a:avLst/>
              <a:gdLst>
                <a:gd name="T0" fmla="*/ 0 w 1"/>
                <a:gd name="T1" fmla="*/ 0 h 1"/>
                <a:gd name="T2" fmla="*/ 1 w 1"/>
                <a:gd name="T3" fmla="*/ 1 h 1"/>
                <a:gd name="T4" fmla="*/ 1 w 1"/>
                <a:gd name="T5" fmla="*/ 1 h 1"/>
                <a:gd name="T6" fmla="*/ 0 w 1"/>
                <a:gd name="T7" fmla="*/ 0 h 1"/>
                <a:gd name="T8" fmla="*/ 0 w 1"/>
                <a:gd name="T9" fmla="*/ 0 h 1"/>
                <a:gd name="T10" fmla="*/ 0 w 1"/>
                <a:gd name="T11" fmla="*/ 0 h 1"/>
                <a:gd name="T12" fmla="*/ 0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0"/>
                  </a:moveTo>
                  <a:cubicBezTo>
                    <a:pt x="1" y="0"/>
                    <a:pt x="1" y="0"/>
                    <a:pt x="1" y="1"/>
                  </a:cubicBezTo>
                  <a:cubicBezTo>
                    <a:pt x="1" y="1"/>
                    <a:pt x="1" y="1"/>
                    <a:pt x="1" y="1"/>
                  </a:cubicBezTo>
                  <a:cubicBezTo>
                    <a:pt x="1" y="0"/>
                    <a:pt x="1" y="0"/>
                    <a:pt x="0" y="0"/>
                  </a:cubicBezTo>
                  <a:moveTo>
                    <a:pt x="0" y="0"/>
                  </a:moveTo>
                  <a:cubicBezTo>
                    <a:pt x="0" y="0"/>
                    <a:pt x="0" y="0"/>
                    <a:pt x="0" y="0"/>
                  </a:cubicBezTo>
                  <a:cubicBezTo>
                    <a:pt x="0" y="0"/>
                    <a:pt x="0" y="0"/>
                    <a:pt x="0" y="0"/>
                  </a:cubicBezTo>
                </a:path>
              </a:pathLst>
            </a:custGeom>
            <a:solidFill>
              <a:srgbClr val="FFD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5" name="iṧľíḓe"/>
            <p:cNvSpPr/>
            <p:nvPr/>
          </p:nvSpPr>
          <p:spPr bwMode="auto">
            <a:xfrm>
              <a:off x="5553075" y="2095500"/>
              <a:ext cx="0" cy="7938"/>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cubicBezTo>
                    <a:pt x="0" y="0"/>
                    <a:pt x="0" y="0"/>
                    <a:pt x="0" y="0"/>
                  </a:cubicBezTo>
                </a:path>
              </a:pathLst>
            </a:custGeom>
            <a:solidFill>
              <a:srgbClr val="D9C3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6" name="išlïḑé"/>
            <p:cNvSpPr/>
            <p:nvPr/>
          </p:nvSpPr>
          <p:spPr bwMode="auto">
            <a:xfrm>
              <a:off x="5546725" y="2044700"/>
              <a:ext cx="180975" cy="196850"/>
            </a:xfrm>
            <a:custGeom>
              <a:avLst/>
              <a:gdLst>
                <a:gd name="T0" fmla="*/ 1 w 25"/>
                <a:gd name="T1" fmla="*/ 0 h 27"/>
                <a:gd name="T2" fmla="*/ 0 w 25"/>
                <a:gd name="T3" fmla="*/ 6 h 27"/>
                <a:gd name="T4" fmla="*/ 0 w 25"/>
                <a:gd name="T5" fmla="*/ 6 h 27"/>
                <a:gd name="T6" fmla="*/ 0 w 25"/>
                <a:gd name="T7" fmla="*/ 6 h 27"/>
                <a:gd name="T8" fmla="*/ 1 w 25"/>
                <a:gd name="T9" fmla="*/ 7 h 27"/>
                <a:gd name="T10" fmla="*/ 1 w 25"/>
                <a:gd name="T11" fmla="*/ 8 h 27"/>
                <a:gd name="T12" fmla="*/ 1 w 25"/>
                <a:gd name="T13" fmla="*/ 8 h 27"/>
                <a:gd name="T14" fmla="*/ 22 w 25"/>
                <a:gd name="T15" fmla="*/ 27 h 27"/>
                <a:gd name="T16" fmla="*/ 25 w 25"/>
                <a:gd name="T17" fmla="*/ 26 h 27"/>
                <a:gd name="T18" fmla="*/ 12 w 25"/>
                <a:gd name="T19" fmla="*/ 15 h 27"/>
                <a:gd name="T20" fmla="*/ 1 w 25"/>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7">
                  <a:moveTo>
                    <a:pt x="1" y="0"/>
                  </a:moveTo>
                  <a:cubicBezTo>
                    <a:pt x="0" y="1"/>
                    <a:pt x="0" y="3"/>
                    <a:pt x="0" y="6"/>
                  </a:cubicBezTo>
                  <a:cubicBezTo>
                    <a:pt x="0" y="6"/>
                    <a:pt x="0" y="6"/>
                    <a:pt x="0" y="6"/>
                  </a:cubicBezTo>
                  <a:cubicBezTo>
                    <a:pt x="0" y="6"/>
                    <a:pt x="0" y="6"/>
                    <a:pt x="0" y="6"/>
                  </a:cubicBezTo>
                  <a:cubicBezTo>
                    <a:pt x="1" y="6"/>
                    <a:pt x="1" y="6"/>
                    <a:pt x="1" y="7"/>
                  </a:cubicBezTo>
                  <a:cubicBezTo>
                    <a:pt x="1" y="7"/>
                    <a:pt x="1" y="7"/>
                    <a:pt x="1" y="8"/>
                  </a:cubicBezTo>
                  <a:cubicBezTo>
                    <a:pt x="1" y="8"/>
                    <a:pt x="1" y="8"/>
                    <a:pt x="1" y="8"/>
                  </a:cubicBezTo>
                  <a:cubicBezTo>
                    <a:pt x="5" y="13"/>
                    <a:pt x="20" y="25"/>
                    <a:pt x="22" y="27"/>
                  </a:cubicBezTo>
                  <a:cubicBezTo>
                    <a:pt x="25" y="26"/>
                    <a:pt x="25" y="26"/>
                    <a:pt x="25" y="26"/>
                  </a:cubicBezTo>
                  <a:cubicBezTo>
                    <a:pt x="25" y="26"/>
                    <a:pt x="19" y="20"/>
                    <a:pt x="12" y="15"/>
                  </a:cubicBezTo>
                  <a:cubicBezTo>
                    <a:pt x="6" y="10"/>
                    <a:pt x="2" y="1"/>
                    <a:pt x="1" y="0"/>
                  </a:cubicBezTo>
                </a:path>
              </a:pathLst>
            </a:custGeom>
            <a:solidFill>
              <a:srgbClr val="FF85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7" name="ïṧľíḋê"/>
            <p:cNvSpPr/>
            <p:nvPr/>
          </p:nvSpPr>
          <p:spPr bwMode="auto">
            <a:xfrm>
              <a:off x="5634038" y="2416175"/>
              <a:ext cx="123825" cy="93663"/>
            </a:xfrm>
            <a:custGeom>
              <a:avLst/>
              <a:gdLst>
                <a:gd name="T0" fmla="*/ 0 w 17"/>
                <a:gd name="T1" fmla="*/ 0 h 13"/>
                <a:gd name="T2" fmla="*/ 8 w 17"/>
                <a:gd name="T3" fmla="*/ 0 h 13"/>
                <a:gd name="T4" fmla="*/ 16 w 17"/>
                <a:gd name="T5" fmla="*/ 4 h 13"/>
                <a:gd name="T6" fmla="*/ 16 w 17"/>
                <a:gd name="T7" fmla="*/ 9 h 13"/>
                <a:gd name="T8" fmla="*/ 14 w 17"/>
                <a:gd name="T9" fmla="*/ 13 h 13"/>
                <a:gd name="T10" fmla="*/ 11 w 17"/>
                <a:gd name="T11" fmla="*/ 13 h 13"/>
                <a:gd name="T12" fmla="*/ 9 w 17"/>
                <a:gd name="T13" fmla="*/ 12 h 13"/>
                <a:gd name="T14" fmla="*/ 6 w 17"/>
                <a:gd name="T15" fmla="*/ 11 h 13"/>
                <a:gd name="T16" fmla="*/ 10 w 17"/>
                <a:gd name="T17" fmla="*/ 11 h 13"/>
                <a:gd name="T18" fmla="*/ 11 w 17"/>
                <a:gd name="T19" fmla="*/ 12 h 13"/>
                <a:gd name="T20" fmla="*/ 13 w 17"/>
                <a:gd name="T21" fmla="*/ 11 h 13"/>
                <a:gd name="T22" fmla="*/ 14 w 17"/>
                <a:gd name="T23" fmla="*/ 5 h 13"/>
                <a:gd name="T24" fmla="*/ 8 w 17"/>
                <a:gd name="T25" fmla="*/ 2 h 13"/>
                <a:gd name="T26" fmla="*/ 0 w 17"/>
                <a:gd name="T2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3">
                  <a:moveTo>
                    <a:pt x="0" y="0"/>
                  </a:moveTo>
                  <a:cubicBezTo>
                    <a:pt x="3" y="0"/>
                    <a:pt x="6" y="0"/>
                    <a:pt x="8" y="0"/>
                  </a:cubicBezTo>
                  <a:cubicBezTo>
                    <a:pt x="11" y="1"/>
                    <a:pt x="14" y="2"/>
                    <a:pt x="16" y="4"/>
                  </a:cubicBezTo>
                  <a:cubicBezTo>
                    <a:pt x="16" y="6"/>
                    <a:pt x="17" y="7"/>
                    <a:pt x="16" y="9"/>
                  </a:cubicBezTo>
                  <a:cubicBezTo>
                    <a:pt x="16" y="10"/>
                    <a:pt x="15" y="12"/>
                    <a:pt x="14" y="13"/>
                  </a:cubicBezTo>
                  <a:cubicBezTo>
                    <a:pt x="13" y="13"/>
                    <a:pt x="12" y="13"/>
                    <a:pt x="11" y="13"/>
                  </a:cubicBezTo>
                  <a:cubicBezTo>
                    <a:pt x="10" y="13"/>
                    <a:pt x="10" y="13"/>
                    <a:pt x="9" y="12"/>
                  </a:cubicBezTo>
                  <a:cubicBezTo>
                    <a:pt x="8" y="12"/>
                    <a:pt x="7" y="12"/>
                    <a:pt x="6" y="11"/>
                  </a:cubicBezTo>
                  <a:cubicBezTo>
                    <a:pt x="7" y="11"/>
                    <a:pt x="8" y="11"/>
                    <a:pt x="10" y="11"/>
                  </a:cubicBezTo>
                  <a:cubicBezTo>
                    <a:pt x="10" y="11"/>
                    <a:pt x="11" y="12"/>
                    <a:pt x="11" y="12"/>
                  </a:cubicBezTo>
                  <a:cubicBezTo>
                    <a:pt x="12" y="12"/>
                    <a:pt x="12" y="12"/>
                    <a:pt x="13" y="11"/>
                  </a:cubicBezTo>
                  <a:cubicBezTo>
                    <a:pt x="14" y="10"/>
                    <a:pt x="15" y="7"/>
                    <a:pt x="14" y="5"/>
                  </a:cubicBezTo>
                  <a:cubicBezTo>
                    <a:pt x="13" y="4"/>
                    <a:pt x="10" y="2"/>
                    <a:pt x="8" y="2"/>
                  </a:cubicBezTo>
                  <a:cubicBezTo>
                    <a:pt x="6" y="1"/>
                    <a:pt x="3" y="1"/>
                    <a:pt x="0" y="0"/>
                  </a:cubicBezTo>
                </a:path>
              </a:pathLst>
            </a:custGeom>
            <a:solidFill>
              <a:srgbClr val="FF75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8" name="íṩ1iḑé"/>
            <p:cNvSpPr/>
            <p:nvPr/>
          </p:nvSpPr>
          <p:spPr bwMode="auto">
            <a:xfrm>
              <a:off x="5654675" y="2349500"/>
              <a:ext cx="139700" cy="109538"/>
            </a:xfrm>
            <a:custGeom>
              <a:avLst/>
              <a:gdLst>
                <a:gd name="T0" fmla="*/ 0 w 19"/>
                <a:gd name="T1" fmla="*/ 0 h 15"/>
                <a:gd name="T2" fmla="*/ 9 w 19"/>
                <a:gd name="T3" fmla="*/ 1 h 15"/>
                <a:gd name="T4" fmla="*/ 17 w 19"/>
                <a:gd name="T5" fmla="*/ 6 h 15"/>
                <a:gd name="T6" fmla="*/ 19 w 19"/>
                <a:gd name="T7" fmla="*/ 10 h 15"/>
                <a:gd name="T8" fmla="*/ 16 w 19"/>
                <a:gd name="T9" fmla="*/ 14 h 15"/>
                <a:gd name="T10" fmla="*/ 13 w 19"/>
                <a:gd name="T11" fmla="*/ 14 h 15"/>
                <a:gd name="T12" fmla="*/ 11 w 19"/>
                <a:gd name="T13" fmla="*/ 13 h 15"/>
                <a:gd name="T14" fmla="*/ 7 w 19"/>
                <a:gd name="T15" fmla="*/ 12 h 15"/>
                <a:gd name="T16" fmla="*/ 12 w 19"/>
                <a:gd name="T17" fmla="*/ 12 h 15"/>
                <a:gd name="T18" fmla="*/ 14 w 19"/>
                <a:gd name="T19" fmla="*/ 13 h 15"/>
                <a:gd name="T20" fmla="*/ 16 w 19"/>
                <a:gd name="T21" fmla="*/ 13 h 15"/>
                <a:gd name="T22" fmla="*/ 17 w 19"/>
                <a:gd name="T23" fmla="*/ 10 h 15"/>
                <a:gd name="T24" fmla="*/ 15 w 19"/>
                <a:gd name="T25" fmla="*/ 7 h 15"/>
                <a:gd name="T26" fmla="*/ 8 w 19"/>
                <a:gd name="T27" fmla="*/ 3 h 15"/>
                <a:gd name="T28" fmla="*/ 0 w 19"/>
                <a:gd name="T2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15">
                  <a:moveTo>
                    <a:pt x="0" y="0"/>
                  </a:moveTo>
                  <a:cubicBezTo>
                    <a:pt x="3" y="0"/>
                    <a:pt x="6" y="0"/>
                    <a:pt x="9" y="1"/>
                  </a:cubicBezTo>
                  <a:cubicBezTo>
                    <a:pt x="11" y="2"/>
                    <a:pt x="14" y="3"/>
                    <a:pt x="17" y="6"/>
                  </a:cubicBezTo>
                  <a:cubicBezTo>
                    <a:pt x="18" y="7"/>
                    <a:pt x="19" y="8"/>
                    <a:pt x="19" y="10"/>
                  </a:cubicBezTo>
                  <a:cubicBezTo>
                    <a:pt x="19" y="12"/>
                    <a:pt x="18" y="14"/>
                    <a:pt x="16" y="14"/>
                  </a:cubicBezTo>
                  <a:cubicBezTo>
                    <a:pt x="15" y="15"/>
                    <a:pt x="14" y="15"/>
                    <a:pt x="13" y="14"/>
                  </a:cubicBezTo>
                  <a:cubicBezTo>
                    <a:pt x="13" y="14"/>
                    <a:pt x="12" y="14"/>
                    <a:pt x="11" y="13"/>
                  </a:cubicBezTo>
                  <a:cubicBezTo>
                    <a:pt x="10" y="13"/>
                    <a:pt x="9" y="12"/>
                    <a:pt x="7" y="12"/>
                  </a:cubicBezTo>
                  <a:cubicBezTo>
                    <a:pt x="9" y="12"/>
                    <a:pt x="10" y="12"/>
                    <a:pt x="12" y="12"/>
                  </a:cubicBezTo>
                  <a:cubicBezTo>
                    <a:pt x="12" y="13"/>
                    <a:pt x="13" y="13"/>
                    <a:pt x="14" y="13"/>
                  </a:cubicBezTo>
                  <a:cubicBezTo>
                    <a:pt x="14" y="13"/>
                    <a:pt x="15" y="13"/>
                    <a:pt x="16" y="13"/>
                  </a:cubicBezTo>
                  <a:cubicBezTo>
                    <a:pt x="16" y="12"/>
                    <a:pt x="17" y="11"/>
                    <a:pt x="17" y="10"/>
                  </a:cubicBezTo>
                  <a:cubicBezTo>
                    <a:pt x="17" y="9"/>
                    <a:pt x="16" y="8"/>
                    <a:pt x="15" y="7"/>
                  </a:cubicBezTo>
                  <a:cubicBezTo>
                    <a:pt x="13" y="5"/>
                    <a:pt x="11" y="4"/>
                    <a:pt x="8" y="3"/>
                  </a:cubicBezTo>
                  <a:cubicBezTo>
                    <a:pt x="5" y="2"/>
                    <a:pt x="3" y="1"/>
                    <a:pt x="0" y="0"/>
                  </a:cubicBezTo>
                  <a:close/>
                </a:path>
              </a:pathLst>
            </a:custGeom>
            <a:solidFill>
              <a:srgbClr val="FF75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9" name="îSľîḑe"/>
            <p:cNvSpPr/>
            <p:nvPr/>
          </p:nvSpPr>
          <p:spPr bwMode="auto">
            <a:xfrm>
              <a:off x="5741988" y="2320925"/>
              <a:ext cx="87313" cy="80963"/>
            </a:xfrm>
            <a:custGeom>
              <a:avLst/>
              <a:gdLst>
                <a:gd name="T0" fmla="*/ 7 w 12"/>
                <a:gd name="T1" fmla="*/ 0 h 11"/>
                <a:gd name="T2" fmla="*/ 11 w 12"/>
                <a:gd name="T3" fmla="*/ 4 h 11"/>
                <a:gd name="T4" fmla="*/ 11 w 12"/>
                <a:gd name="T5" fmla="*/ 9 h 11"/>
                <a:gd name="T6" fmla="*/ 8 w 12"/>
                <a:gd name="T7" fmla="*/ 11 h 11"/>
                <a:gd name="T8" fmla="*/ 6 w 12"/>
                <a:gd name="T9" fmla="*/ 11 h 11"/>
                <a:gd name="T10" fmla="*/ 5 w 12"/>
                <a:gd name="T11" fmla="*/ 10 h 11"/>
                <a:gd name="T12" fmla="*/ 0 w 12"/>
                <a:gd name="T13" fmla="*/ 8 h 11"/>
                <a:gd name="T14" fmla="*/ 6 w 12"/>
                <a:gd name="T15" fmla="*/ 9 h 11"/>
                <a:gd name="T16" fmla="*/ 8 w 12"/>
                <a:gd name="T17" fmla="*/ 9 h 11"/>
                <a:gd name="T18" fmla="*/ 9 w 12"/>
                <a:gd name="T19" fmla="*/ 8 h 11"/>
                <a:gd name="T20" fmla="*/ 10 w 12"/>
                <a:gd name="T21" fmla="*/ 4 h 11"/>
                <a:gd name="T22" fmla="*/ 7 w 12"/>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1">
                  <a:moveTo>
                    <a:pt x="7" y="0"/>
                  </a:moveTo>
                  <a:cubicBezTo>
                    <a:pt x="9" y="1"/>
                    <a:pt x="10" y="2"/>
                    <a:pt x="11" y="4"/>
                  </a:cubicBezTo>
                  <a:cubicBezTo>
                    <a:pt x="12" y="5"/>
                    <a:pt x="12" y="8"/>
                    <a:pt x="11" y="9"/>
                  </a:cubicBezTo>
                  <a:cubicBezTo>
                    <a:pt x="10" y="10"/>
                    <a:pt x="9" y="11"/>
                    <a:pt x="8" y="11"/>
                  </a:cubicBezTo>
                  <a:cubicBezTo>
                    <a:pt x="7" y="11"/>
                    <a:pt x="6" y="11"/>
                    <a:pt x="6" y="11"/>
                  </a:cubicBezTo>
                  <a:cubicBezTo>
                    <a:pt x="5" y="10"/>
                    <a:pt x="5" y="10"/>
                    <a:pt x="5" y="10"/>
                  </a:cubicBezTo>
                  <a:cubicBezTo>
                    <a:pt x="4" y="9"/>
                    <a:pt x="2" y="9"/>
                    <a:pt x="0" y="8"/>
                  </a:cubicBezTo>
                  <a:cubicBezTo>
                    <a:pt x="2" y="8"/>
                    <a:pt x="4" y="8"/>
                    <a:pt x="6" y="9"/>
                  </a:cubicBezTo>
                  <a:cubicBezTo>
                    <a:pt x="6" y="9"/>
                    <a:pt x="7" y="9"/>
                    <a:pt x="8" y="9"/>
                  </a:cubicBezTo>
                  <a:cubicBezTo>
                    <a:pt x="8" y="9"/>
                    <a:pt x="9" y="9"/>
                    <a:pt x="9" y="8"/>
                  </a:cubicBezTo>
                  <a:cubicBezTo>
                    <a:pt x="10" y="7"/>
                    <a:pt x="10" y="6"/>
                    <a:pt x="10" y="4"/>
                  </a:cubicBezTo>
                  <a:cubicBezTo>
                    <a:pt x="9" y="3"/>
                    <a:pt x="8" y="1"/>
                    <a:pt x="7" y="0"/>
                  </a:cubicBezTo>
                  <a:close/>
                </a:path>
              </a:pathLst>
            </a:custGeom>
            <a:solidFill>
              <a:srgbClr val="FF75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0" name="ïSľîḓe"/>
            <p:cNvSpPr/>
            <p:nvPr/>
          </p:nvSpPr>
          <p:spPr bwMode="auto">
            <a:xfrm>
              <a:off x="5961063" y="2401888"/>
              <a:ext cx="28575" cy="28575"/>
            </a:xfrm>
            <a:custGeom>
              <a:avLst/>
              <a:gdLst>
                <a:gd name="T0" fmla="*/ 0 w 4"/>
                <a:gd name="T1" fmla="*/ 0 h 4"/>
                <a:gd name="T2" fmla="*/ 0 w 4"/>
                <a:gd name="T3" fmla="*/ 0 h 4"/>
                <a:gd name="T4" fmla="*/ 4 w 4"/>
                <a:gd name="T5" fmla="*/ 4 h 4"/>
                <a:gd name="T6" fmla="*/ 4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cubicBezTo>
                    <a:pt x="0" y="0"/>
                    <a:pt x="0" y="0"/>
                    <a:pt x="0" y="0"/>
                  </a:cubicBezTo>
                  <a:cubicBezTo>
                    <a:pt x="2" y="2"/>
                    <a:pt x="4" y="4"/>
                    <a:pt x="4" y="4"/>
                  </a:cubicBezTo>
                  <a:cubicBezTo>
                    <a:pt x="4" y="4"/>
                    <a:pt x="4" y="4"/>
                    <a:pt x="4" y="4"/>
                  </a:cubicBezTo>
                  <a:cubicBezTo>
                    <a:pt x="4" y="4"/>
                    <a:pt x="2" y="2"/>
                    <a:pt x="0" y="0"/>
                  </a:cubicBezTo>
                </a:path>
              </a:pathLst>
            </a:custGeom>
            <a:solidFill>
              <a:srgbClr val="8FAC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1" name="îsľïḑé"/>
            <p:cNvSpPr/>
            <p:nvPr/>
          </p:nvSpPr>
          <p:spPr bwMode="auto">
            <a:xfrm>
              <a:off x="5749925" y="2532063"/>
              <a:ext cx="36513" cy="0"/>
            </a:xfrm>
            <a:custGeom>
              <a:avLst/>
              <a:gdLst>
                <a:gd name="T0" fmla="*/ 1 w 5"/>
                <a:gd name="T1" fmla="*/ 0 w 5"/>
                <a:gd name="T2" fmla="*/ 1 w 5"/>
                <a:gd name="T3" fmla="*/ 5 w 5"/>
                <a:gd name="T4" fmla="*/ 2 w 5"/>
                <a:gd name="T5" fmla="*/ 5 w 5"/>
              </a:gdLst>
              <a:ahLst/>
              <a:cxnLst>
                <a:cxn ang="0">
                  <a:pos x="T0" y="0"/>
                </a:cxn>
                <a:cxn ang="0">
                  <a:pos x="T1" y="0"/>
                </a:cxn>
                <a:cxn ang="0">
                  <a:pos x="T2" y="0"/>
                </a:cxn>
                <a:cxn ang="0">
                  <a:pos x="T3" y="0"/>
                </a:cxn>
                <a:cxn ang="0">
                  <a:pos x="T4" y="0"/>
                </a:cxn>
                <a:cxn ang="0">
                  <a:pos x="T5" y="0"/>
                </a:cxn>
              </a:cxnLst>
              <a:rect l="0" t="0" r="r" b="b"/>
              <a:pathLst>
                <a:path w="5">
                  <a:moveTo>
                    <a:pt x="1" y="0"/>
                  </a:moveTo>
                  <a:cubicBezTo>
                    <a:pt x="1" y="0"/>
                    <a:pt x="1" y="0"/>
                    <a:pt x="0" y="0"/>
                  </a:cubicBezTo>
                  <a:cubicBezTo>
                    <a:pt x="1" y="0"/>
                    <a:pt x="1" y="0"/>
                    <a:pt x="1" y="0"/>
                  </a:cubicBezTo>
                  <a:moveTo>
                    <a:pt x="5" y="0"/>
                  </a:moveTo>
                  <a:cubicBezTo>
                    <a:pt x="4" y="0"/>
                    <a:pt x="3" y="0"/>
                    <a:pt x="2" y="0"/>
                  </a:cubicBezTo>
                  <a:cubicBezTo>
                    <a:pt x="3" y="0"/>
                    <a:pt x="4" y="0"/>
                    <a:pt x="5" y="0"/>
                  </a:cubicBezTo>
                </a:path>
              </a:pathLst>
            </a:custGeom>
            <a:solidFill>
              <a:srgbClr val="D9C3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2" name="îSḷîďê"/>
            <p:cNvSpPr/>
            <p:nvPr/>
          </p:nvSpPr>
          <p:spPr bwMode="auto">
            <a:xfrm>
              <a:off x="5902325" y="2546350"/>
              <a:ext cx="22225" cy="14288"/>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2" y="1"/>
                    <a:pt x="0" y="2"/>
                    <a:pt x="0" y="2"/>
                  </a:cubicBezTo>
                  <a:cubicBezTo>
                    <a:pt x="0" y="2"/>
                    <a:pt x="2" y="1"/>
                    <a:pt x="3" y="0"/>
                  </a:cubicBezTo>
                </a:path>
              </a:pathLst>
            </a:custGeom>
            <a:solidFill>
              <a:srgbClr val="C8BB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3" name="í$ḷïde"/>
            <p:cNvSpPr/>
            <p:nvPr/>
          </p:nvSpPr>
          <p:spPr bwMode="auto">
            <a:xfrm>
              <a:off x="5611813" y="2401888"/>
              <a:ext cx="377825" cy="158750"/>
            </a:xfrm>
            <a:custGeom>
              <a:avLst/>
              <a:gdLst>
                <a:gd name="T0" fmla="*/ 48 w 52"/>
                <a:gd name="T1" fmla="*/ 0 h 22"/>
                <a:gd name="T2" fmla="*/ 43 w 52"/>
                <a:gd name="T3" fmla="*/ 13 h 22"/>
                <a:gd name="T4" fmla="*/ 38 w 52"/>
                <a:gd name="T5" fmla="*/ 16 h 22"/>
                <a:gd name="T6" fmla="*/ 30 w 52"/>
                <a:gd name="T7" fmla="*/ 13 h 22"/>
                <a:gd name="T8" fmla="*/ 21 w 52"/>
                <a:gd name="T9" fmla="*/ 11 h 22"/>
                <a:gd name="T10" fmla="*/ 19 w 52"/>
                <a:gd name="T11" fmla="*/ 11 h 22"/>
                <a:gd name="T12" fmla="*/ 19 w 52"/>
                <a:gd name="T13" fmla="*/ 11 h 22"/>
                <a:gd name="T14" fmla="*/ 17 w 52"/>
                <a:gd name="T15" fmla="*/ 14 h 22"/>
                <a:gd name="T16" fmla="*/ 16 w 52"/>
                <a:gd name="T17" fmla="*/ 15 h 22"/>
                <a:gd name="T18" fmla="*/ 15 w 52"/>
                <a:gd name="T19" fmla="*/ 15 h 22"/>
                <a:gd name="T20" fmla="*/ 15 w 52"/>
                <a:gd name="T21" fmla="*/ 15 h 22"/>
                <a:gd name="T22" fmla="*/ 14 w 52"/>
                <a:gd name="T23" fmla="*/ 15 h 22"/>
                <a:gd name="T24" fmla="*/ 13 w 52"/>
                <a:gd name="T25" fmla="*/ 15 h 22"/>
                <a:gd name="T26" fmla="*/ 9 w 52"/>
                <a:gd name="T27" fmla="*/ 13 h 22"/>
                <a:gd name="T28" fmla="*/ 9 w 52"/>
                <a:gd name="T29" fmla="*/ 13 h 22"/>
                <a:gd name="T30" fmla="*/ 9 w 52"/>
                <a:gd name="T31" fmla="*/ 13 h 22"/>
                <a:gd name="T32" fmla="*/ 9 w 52"/>
                <a:gd name="T33" fmla="*/ 13 h 22"/>
                <a:gd name="T34" fmla="*/ 0 w 52"/>
                <a:gd name="T35" fmla="*/ 8 h 22"/>
                <a:gd name="T36" fmla="*/ 5 w 52"/>
                <a:gd name="T37" fmla="*/ 14 h 22"/>
                <a:gd name="T38" fmla="*/ 19 w 52"/>
                <a:gd name="T39" fmla="*/ 18 h 22"/>
                <a:gd name="T40" fmla="*/ 19 w 52"/>
                <a:gd name="T41" fmla="*/ 18 h 22"/>
                <a:gd name="T42" fmla="*/ 20 w 52"/>
                <a:gd name="T43" fmla="*/ 18 h 22"/>
                <a:gd name="T44" fmla="*/ 21 w 52"/>
                <a:gd name="T45" fmla="*/ 18 h 22"/>
                <a:gd name="T46" fmla="*/ 21 w 52"/>
                <a:gd name="T47" fmla="*/ 18 h 22"/>
                <a:gd name="T48" fmla="*/ 24 w 52"/>
                <a:gd name="T49" fmla="*/ 18 h 22"/>
                <a:gd name="T50" fmla="*/ 26 w 52"/>
                <a:gd name="T51" fmla="*/ 18 h 22"/>
                <a:gd name="T52" fmla="*/ 40 w 52"/>
                <a:gd name="T53" fmla="*/ 22 h 22"/>
                <a:gd name="T54" fmla="*/ 40 w 52"/>
                <a:gd name="T55" fmla="*/ 22 h 22"/>
                <a:gd name="T56" fmla="*/ 43 w 52"/>
                <a:gd name="T57" fmla="*/ 20 h 22"/>
                <a:gd name="T58" fmla="*/ 52 w 52"/>
                <a:gd name="T59" fmla="*/ 4 h 22"/>
                <a:gd name="T60" fmla="*/ 48 w 52"/>
                <a:gd name="T6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 h="22">
                  <a:moveTo>
                    <a:pt x="48" y="0"/>
                  </a:moveTo>
                  <a:cubicBezTo>
                    <a:pt x="48" y="3"/>
                    <a:pt x="46" y="9"/>
                    <a:pt x="43" y="13"/>
                  </a:cubicBezTo>
                  <a:cubicBezTo>
                    <a:pt x="41" y="15"/>
                    <a:pt x="40" y="16"/>
                    <a:pt x="38" y="16"/>
                  </a:cubicBezTo>
                  <a:cubicBezTo>
                    <a:pt x="34" y="16"/>
                    <a:pt x="31" y="13"/>
                    <a:pt x="30" y="13"/>
                  </a:cubicBezTo>
                  <a:cubicBezTo>
                    <a:pt x="29" y="13"/>
                    <a:pt x="25" y="11"/>
                    <a:pt x="21" y="11"/>
                  </a:cubicBezTo>
                  <a:cubicBezTo>
                    <a:pt x="20" y="11"/>
                    <a:pt x="20" y="11"/>
                    <a:pt x="19" y="11"/>
                  </a:cubicBezTo>
                  <a:cubicBezTo>
                    <a:pt x="19" y="11"/>
                    <a:pt x="19" y="11"/>
                    <a:pt x="19" y="11"/>
                  </a:cubicBezTo>
                  <a:cubicBezTo>
                    <a:pt x="19" y="12"/>
                    <a:pt x="18" y="13"/>
                    <a:pt x="17" y="14"/>
                  </a:cubicBezTo>
                  <a:cubicBezTo>
                    <a:pt x="17" y="15"/>
                    <a:pt x="16" y="15"/>
                    <a:pt x="16" y="15"/>
                  </a:cubicBezTo>
                  <a:cubicBezTo>
                    <a:pt x="16" y="15"/>
                    <a:pt x="16" y="15"/>
                    <a:pt x="15" y="15"/>
                  </a:cubicBezTo>
                  <a:cubicBezTo>
                    <a:pt x="15" y="15"/>
                    <a:pt x="15" y="15"/>
                    <a:pt x="15" y="15"/>
                  </a:cubicBezTo>
                  <a:cubicBezTo>
                    <a:pt x="15" y="15"/>
                    <a:pt x="14" y="15"/>
                    <a:pt x="14" y="15"/>
                  </a:cubicBezTo>
                  <a:cubicBezTo>
                    <a:pt x="14" y="15"/>
                    <a:pt x="13" y="15"/>
                    <a:pt x="13" y="15"/>
                  </a:cubicBezTo>
                  <a:cubicBezTo>
                    <a:pt x="11" y="14"/>
                    <a:pt x="9" y="13"/>
                    <a:pt x="9" y="13"/>
                  </a:cubicBezTo>
                  <a:cubicBezTo>
                    <a:pt x="9" y="13"/>
                    <a:pt x="9" y="13"/>
                    <a:pt x="9" y="13"/>
                  </a:cubicBezTo>
                  <a:cubicBezTo>
                    <a:pt x="9" y="13"/>
                    <a:pt x="9" y="13"/>
                    <a:pt x="9" y="13"/>
                  </a:cubicBezTo>
                  <a:cubicBezTo>
                    <a:pt x="9" y="13"/>
                    <a:pt x="9" y="13"/>
                    <a:pt x="9" y="13"/>
                  </a:cubicBezTo>
                  <a:cubicBezTo>
                    <a:pt x="9" y="13"/>
                    <a:pt x="2" y="12"/>
                    <a:pt x="0" y="8"/>
                  </a:cubicBezTo>
                  <a:cubicBezTo>
                    <a:pt x="1" y="11"/>
                    <a:pt x="3" y="13"/>
                    <a:pt x="5" y="14"/>
                  </a:cubicBezTo>
                  <a:cubicBezTo>
                    <a:pt x="9" y="16"/>
                    <a:pt x="14" y="18"/>
                    <a:pt x="19" y="18"/>
                  </a:cubicBezTo>
                  <a:cubicBezTo>
                    <a:pt x="19" y="18"/>
                    <a:pt x="19" y="18"/>
                    <a:pt x="19" y="18"/>
                  </a:cubicBezTo>
                  <a:cubicBezTo>
                    <a:pt x="20" y="18"/>
                    <a:pt x="20" y="18"/>
                    <a:pt x="20" y="18"/>
                  </a:cubicBezTo>
                  <a:cubicBezTo>
                    <a:pt x="20" y="18"/>
                    <a:pt x="20" y="18"/>
                    <a:pt x="21" y="18"/>
                  </a:cubicBezTo>
                  <a:cubicBezTo>
                    <a:pt x="21" y="18"/>
                    <a:pt x="21" y="18"/>
                    <a:pt x="21" y="18"/>
                  </a:cubicBezTo>
                  <a:cubicBezTo>
                    <a:pt x="22" y="18"/>
                    <a:pt x="23" y="18"/>
                    <a:pt x="24" y="18"/>
                  </a:cubicBezTo>
                  <a:cubicBezTo>
                    <a:pt x="25" y="18"/>
                    <a:pt x="25" y="18"/>
                    <a:pt x="26" y="18"/>
                  </a:cubicBezTo>
                  <a:cubicBezTo>
                    <a:pt x="31" y="18"/>
                    <a:pt x="35" y="20"/>
                    <a:pt x="40" y="22"/>
                  </a:cubicBezTo>
                  <a:cubicBezTo>
                    <a:pt x="40" y="22"/>
                    <a:pt x="40" y="22"/>
                    <a:pt x="40" y="22"/>
                  </a:cubicBezTo>
                  <a:cubicBezTo>
                    <a:pt x="40" y="22"/>
                    <a:pt x="42" y="21"/>
                    <a:pt x="43" y="20"/>
                  </a:cubicBezTo>
                  <a:cubicBezTo>
                    <a:pt x="46" y="17"/>
                    <a:pt x="50" y="12"/>
                    <a:pt x="52" y="4"/>
                  </a:cubicBezTo>
                  <a:cubicBezTo>
                    <a:pt x="52" y="4"/>
                    <a:pt x="50" y="2"/>
                    <a:pt x="48" y="0"/>
                  </a:cubicBezTo>
                </a:path>
              </a:pathLst>
            </a:custGeom>
            <a:solidFill>
              <a:srgbClr val="FF85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4" name="išlïḓê"/>
            <p:cNvSpPr/>
            <p:nvPr/>
          </p:nvSpPr>
          <p:spPr bwMode="auto">
            <a:xfrm>
              <a:off x="5676900" y="2481263"/>
              <a:ext cx="73025" cy="28575"/>
            </a:xfrm>
            <a:custGeom>
              <a:avLst/>
              <a:gdLst>
                <a:gd name="T0" fmla="*/ 4 w 10"/>
                <a:gd name="T1" fmla="*/ 4 h 4"/>
                <a:gd name="T2" fmla="*/ 5 w 10"/>
                <a:gd name="T3" fmla="*/ 4 h 4"/>
                <a:gd name="T4" fmla="*/ 6 w 10"/>
                <a:gd name="T5" fmla="*/ 4 h 4"/>
                <a:gd name="T6" fmla="*/ 6 w 10"/>
                <a:gd name="T7" fmla="*/ 4 h 4"/>
                <a:gd name="T8" fmla="*/ 6 w 10"/>
                <a:gd name="T9" fmla="*/ 4 h 4"/>
                <a:gd name="T10" fmla="*/ 4 w 10"/>
                <a:gd name="T11" fmla="*/ 4 h 4"/>
                <a:gd name="T12" fmla="*/ 0 w 10"/>
                <a:gd name="T13" fmla="*/ 2 h 4"/>
                <a:gd name="T14" fmla="*/ 0 w 10"/>
                <a:gd name="T15" fmla="*/ 2 h 4"/>
                <a:gd name="T16" fmla="*/ 0 w 10"/>
                <a:gd name="T17" fmla="*/ 2 h 4"/>
                <a:gd name="T18" fmla="*/ 0 w 10"/>
                <a:gd name="T19" fmla="*/ 2 h 4"/>
                <a:gd name="T20" fmla="*/ 10 w 10"/>
                <a:gd name="T21" fmla="*/ 0 h 4"/>
                <a:gd name="T22" fmla="*/ 10 w 10"/>
                <a:gd name="T23" fmla="*/ 0 h 4"/>
                <a:gd name="T24" fmla="*/ 8 w 10"/>
                <a:gd name="T25" fmla="*/ 3 h 4"/>
                <a:gd name="T26" fmla="*/ 10 w 10"/>
                <a:gd name="T27" fmla="*/ 0 h 4"/>
                <a:gd name="T28" fmla="*/ 10 w 10"/>
                <a:gd name="T2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4">
                  <a:moveTo>
                    <a:pt x="4" y="4"/>
                  </a:moveTo>
                  <a:cubicBezTo>
                    <a:pt x="4" y="4"/>
                    <a:pt x="5" y="4"/>
                    <a:pt x="5" y="4"/>
                  </a:cubicBezTo>
                  <a:cubicBezTo>
                    <a:pt x="5" y="4"/>
                    <a:pt x="6" y="4"/>
                    <a:pt x="6" y="4"/>
                  </a:cubicBezTo>
                  <a:cubicBezTo>
                    <a:pt x="6" y="4"/>
                    <a:pt x="6" y="4"/>
                    <a:pt x="6" y="4"/>
                  </a:cubicBezTo>
                  <a:cubicBezTo>
                    <a:pt x="6" y="4"/>
                    <a:pt x="6" y="4"/>
                    <a:pt x="6" y="4"/>
                  </a:cubicBezTo>
                  <a:cubicBezTo>
                    <a:pt x="6" y="4"/>
                    <a:pt x="5" y="4"/>
                    <a:pt x="4" y="4"/>
                  </a:cubicBezTo>
                  <a:moveTo>
                    <a:pt x="0" y="2"/>
                  </a:moveTo>
                  <a:cubicBezTo>
                    <a:pt x="0" y="2"/>
                    <a:pt x="0" y="2"/>
                    <a:pt x="0" y="2"/>
                  </a:cubicBezTo>
                  <a:cubicBezTo>
                    <a:pt x="0" y="2"/>
                    <a:pt x="0" y="2"/>
                    <a:pt x="0" y="2"/>
                  </a:cubicBezTo>
                  <a:cubicBezTo>
                    <a:pt x="0" y="2"/>
                    <a:pt x="0" y="2"/>
                    <a:pt x="0" y="2"/>
                  </a:cubicBezTo>
                  <a:moveTo>
                    <a:pt x="10" y="0"/>
                  </a:moveTo>
                  <a:cubicBezTo>
                    <a:pt x="10" y="0"/>
                    <a:pt x="10" y="0"/>
                    <a:pt x="10" y="0"/>
                  </a:cubicBezTo>
                  <a:cubicBezTo>
                    <a:pt x="10" y="0"/>
                    <a:pt x="9" y="2"/>
                    <a:pt x="8" y="3"/>
                  </a:cubicBezTo>
                  <a:cubicBezTo>
                    <a:pt x="9" y="2"/>
                    <a:pt x="10" y="1"/>
                    <a:pt x="10" y="0"/>
                  </a:cubicBezTo>
                  <a:cubicBezTo>
                    <a:pt x="10" y="0"/>
                    <a:pt x="10" y="0"/>
                    <a:pt x="10" y="0"/>
                  </a:cubicBezTo>
                </a:path>
              </a:pathLst>
            </a:custGeom>
            <a:solidFill>
              <a:srgbClr val="FF603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5" name="ïṥlidé"/>
            <p:cNvSpPr/>
            <p:nvPr/>
          </p:nvSpPr>
          <p:spPr bwMode="auto">
            <a:xfrm>
              <a:off x="6557963" y="5756275"/>
              <a:ext cx="815975" cy="420688"/>
            </a:xfrm>
            <a:custGeom>
              <a:avLst/>
              <a:gdLst>
                <a:gd name="T0" fmla="*/ 109 w 112"/>
                <a:gd name="T1" fmla="*/ 14 h 58"/>
                <a:gd name="T2" fmla="*/ 112 w 112"/>
                <a:gd name="T3" fmla="*/ 49 h 58"/>
                <a:gd name="T4" fmla="*/ 83 w 112"/>
                <a:gd name="T5" fmla="*/ 51 h 58"/>
                <a:gd name="T6" fmla="*/ 77 w 112"/>
                <a:gd name="T7" fmla="*/ 40 h 58"/>
                <a:gd name="T8" fmla="*/ 72 w 112"/>
                <a:gd name="T9" fmla="*/ 50 h 58"/>
                <a:gd name="T10" fmla="*/ 7 w 112"/>
                <a:gd name="T11" fmla="*/ 48 h 58"/>
                <a:gd name="T12" fmla="*/ 15 w 112"/>
                <a:gd name="T13" fmla="*/ 20 h 58"/>
                <a:gd name="T14" fmla="*/ 33 w 112"/>
                <a:gd name="T15" fmla="*/ 21 h 58"/>
                <a:gd name="T16" fmla="*/ 42 w 112"/>
                <a:gd name="T17" fmla="*/ 23 h 58"/>
                <a:gd name="T18" fmla="*/ 57 w 112"/>
                <a:gd name="T19" fmla="*/ 13 h 58"/>
                <a:gd name="T20" fmla="*/ 82 w 112"/>
                <a:gd name="T21" fmla="*/ 0 h 58"/>
                <a:gd name="T22" fmla="*/ 109 w 112"/>
                <a:gd name="T23"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 h="58">
                  <a:moveTo>
                    <a:pt x="109" y="14"/>
                  </a:moveTo>
                  <a:cubicBezTo>
                    <a:pt x="112" y="49"/>
                    <a:pt x="112" y="49"/>
                    <a:pt x="112" y="49"/>
                  </a:cubicBezTo>
                  <a:cubicBezTo>
                    <a:pt x="112" y="49"/>
                    <a:pt x="99" y="53"/>
                    <a:pt x="83" y="51"/>
                  </a:cubicBezTo>
                  <a:cubicBezTo>
                    <a:pt x="77" y="40"/>
                    <a:pt x="77" y="40"/>
                    <a:pt x="77" y="40"/>
                  </a:cubicBezTo>
                  <a:cubicBezTo>
                    <a:pt x="72" y="50"/>
                    <a:pt x="72" y="50"/>
                    <a:pt x="72" y="50"/>
                  </a:cubicBezTo>
                  <a:cubicBezTo>
                    <a:pt x="72" y="50"/>
                    <a:pt x="28" y="58"/>
                    <a:pt x="7" y="48"/>
                  </a:cubicBezTo>
                  <a:cubicBezTo>
                    <a:pt x="0" y="41"/>
                    <a:pt x="5" y="24"/>
                    <a:pt x="15" y="20"/>
                  </a:cubicBezTo>
                  <a:cubicBezTo>
                    <a:pt x="22" y="18"/>
                    <a:pt x="27" y="20"/>
                    <a:pt x="33" y="21"/>
                  </a:cubicBezTo>
                  <a:cubicBezTo>
                    <a:pt x="36" y="22"/>
                    <a:pt x="39" y="23"/>
                    <a:pt x="42" y="23"/>
                  </a:cubicBezTo>
                  <a:cubicBezTo>
                    <a:pt x="49" y="23"/>
                    <a:pt x="54" y="19"/>
                    <a:pt x="57" y="13"/>
                  </a:cubicBezTo>
                  <a:cubicBezTo>
                    <a:pt x="59" y="6"/>
                    <a:pt x="82" y="0"/>
                    <a:pt x="82" y="0"/>
                  </a:cubicBezTo>
                  <a:cubicBezTo>
                    <a:pt x="82" y="0"/>
                    <a:pt x="105" y="8"/>
                    <a:pt x="109" y="14"/>
                  </a:cubicBezTo>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6" name="i$1íḓe"/>
            <p:cNvSpPr/>
            <p:nvPr/>
          </p:nvSpPr>
          <p:spPr bwMode="auto">
            <a:xfrm>
              <a:off x="6630988" y="5929313"/>
              <a:ext cx="152400" cy="80963"/>
            </a:xfrm>
            <a:custGeom>
              <a:avLst/>
              <a:gdLst>
                <a:gd name="T0" fmla="*/ 15 w 21"/>
                <a:gd name="T1" fmla="*/ 0 h 11"/>
                <a:gd name="T2" fmla="*/ 7 w 21"/>
                <a:gd name="T3" fmla="*/ 1 h 11"/>
                <a:gd name="T4" fmla="*/ 1 w 21"/>
                <a:gd name="T5" fmla="*/ 7 h 11"/>
                <a:gd name="T6" fmla="*/ 2 w 21"/>
                <a:gd name="T7" fmla="*/ 11 h 11"/>
                <a:gd name="T8" fmla="*/ 4 w 21"/>
                <a:gd name="T9" fmla="*/ 10 h 11"/>
                <a:gd name="T10" fmla="*/ 11 w 21"/>
                <a:gd name="T11" fmla="*/ 6 h 11"/>
                <a:gd name="T12" fmla="*/ 20 w 21"/>
                <a:gd name="T13" fmla="*/ 4 h 11"/>
                <a:gd name="T14" fmla="*/ 21 w 21"/>
                <a:gd name="T15" fmla="*/ 2 h 11"/>
                <a:gd name="T16" fmla="*/ 19 w 21"/>
                <a:gd name="T17" fmla="*/ 0 h 11"/>
                <a:gd name="T18" fmla="*/ 18 w 21"/>
                <a:gd name="T19" fmla="*/ 0 h 11"/>
                <a:gd name="T20" fmla="*/ 17 w 21"/>
                <a:gd name="T21" fmla="*/ 0 h 11"/>
                <a:gd name="T22" fmla="*/ 15 w 21"/>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
                  <a:moveTo>
                    <a:pt x="15" y="0"/>
                  </a:moveTo>
                  <a:cubicBezTo>
                    <a:pt x="12" y="0"/>
                    <a:pt x="10" y="0"/>
                    <a:pt x="7" y="1"/>
                  </a:cubicBezTo>
                  <a:cubicBezTo>
                    <a:pt x="4" y="2"/>
                    <a:pt x="2" y="4"/>
                    <a:pt x="1" y="7"/>
                  </a:cubicBezTo>
                  <a:cubicBezTo>
                    <a:pt x="0" y="9"/>
                    <a:pt x="1" y="11"/>
                    <a:pt x="2" y="11"/>
                  </a:cubicBezTo>
                  <a:cubicBezTo>
                    <a:pt x="3" y="11"/>
                    <a:pt x="3" y="11"/>
                    <a:pt x="4" y="10"/>
                  </a:cubicBezTo>
                  <a:cubicBezTo>
                    <a:pt x="6" y="9"/>
                    <a:pt x="9" y="7"/>
                    <a:pt x="11" y="6"/>
                  </a:cubicBezTo>
                  <a:cubicBezTo>
                    <a:pt x="14" y="5"/>
                    <a:pt x="18" y="6"/>
                    <a:pt x="20" y="4"/>
                  </a:cubicBezTo>
                  <a:cubicBezTo>
                    <a:pt x="20" y="3"/>
                    <a:pt x="21" y="2"/>
                    <a:pt x="21" y="2"/>
                  </a:cubicBezTo>
                  <a:cubicBezTo>
                    <a:pt x="20" y="1"/>
                    <a:pt x="20" y="0"/>
                    <a:pt x="19" y="0"/>
                  </a:cubicBezTo>
                  <a:cubicBezTo>
                    <a:pt x="19" y="0"/>
                    <a:pt x="18" y="0"/>
                    <a:pt x="18" y="0"/>
                  </a:cubicBezTo>
                  <a:cubicBezTo>
                    <a:pt x="18" y="0"/>
                    <a:pt x="17" y="0"/>
                    <a:pt x="17" y="0"/>
                  </a:cubicBezTo>
                  <a:cubicBezTo>
                    <a:pt x="16" y="0"/>
                    <a:pt x="16" y="0"/>
                    <a:pt x="15" y="0"/>
                  </a:cubicBezTo>
                </a:path>
              </a:pathLst>
            </a:custGeom>
            <a:solidFill>
              <a:srgbClr val="403B3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7" name="íṩḻíḑè"/>
            <p:cNvSpPr/>
            <p:nvPr/>
          </p:nvSpPr>
          <p:spPr bwMode="auto">
            <a:xfrm>
              <a:off x="6972300" y="5849938"/>
              <a:ext cx="401638" cy="276225"/>
            </a:xfrm>
            <a:custGeom>
              <a:avLst/>
              <a:gdLst>
                <a:gd name="T0" fmla="*/ 0 w 55"/>
                <a:gd name="T1" fmla="*/ 0 h 38"/>
                <a:gd name="T2" fmla="*/ 40 w 55"/>
                <a:gd name="T3" fmla="*/ 8 h 38"/>
                <a:gd name="T4" fmla="*/ 43 w 55"/>
                <a:gd name="T5" fmla="*/ 8 h 38"/>
                <a:gd name="T6" fmla="*/ 49 w 55"/>
                <a:gd name="T7" fmla="*/ 32 h 38"/>
                <a:gd name="T8" fmla="*/ 45 w 55"/>
                <a:gd name="T9" fmla="*/ 38 h 38"/>
                <a:gd name="T10" fmla="*/ 55 w 55"/>
                <a:gd name="T11" fmla="*/ 36 h 38"/>
                <a:gd name="T12" fmla="*/ 52 w 55"/>
                <a:gd name="T13" fmla="*/ 1 h 38"/>
                <a:gd name="T14" fmla="*/ 52 w 55"/>
                <a:gd name="T15" fmla="*/ 1 h 38"/>
                <a:gd name="T16" fmla="*/ 37 w 55"/>
                <a:gd name="T17" fmla="*/ 3 h 38"/>
                <a:gd name="T18" fmla="*/ 0 w 55"/>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8">
                  <a:moveTo>
                    <a:pt x="0" y="0"/>
                  </a:moveTo>
                  <a:cubicBezTo>
                    <a:pt x="0" y="0"/>
                    <a:pt x="16" y="8"/>
                    <a:pt x="40" y="8"/>
                  </a:cubicBezTo>
                  <a:cubicBezTo>
                    <a:pt x="41" y="8"/>
                    <a:pt x="42" y="8"/>
                    <a:pt x="43" y="8"/>
                  </a:cubicBezTo>
                  <a:cubicBezTo>
                    <a:pt x="47" y="8"/>
                    <a:pt x="49" y="32"/>
                    <a:pt x="49" y="32"/>
                  </a:cubicBezTo>
                  <a:cubicBezTo>
                    <a:pt x="49" y="32"/>
                    <a:pt x="47" y="37"/>
                    <a:pt x="45" y="38"/>
                  </a:cubicBezTo>
                  <a:cubicBezTo>
                    <a:pt x="51" y="37"/>
                    <a:pt x="55" y="36"/>
                    <a:pt x="55" y="36"/>
                  </a:cubicBezTo>
                  <a:cubicBezTo>
                    <a:pt x="52" y="1"/>
                    <a:pt x="52" y="1"/>
                    <a:pt x="52" y="1"/>
                  </a:cubicBezTo>
                  <a:cubicBezTo>
                    <a:pt x="52" y="1"/>
                    <a:pt x="52" y="1"/>
                    <a:pt x="52" y="1"/>
                  </a:cubicBezTo>
                  <a:cubicBezTo>
                    <a:pt x="49" y="2"/>
                    <a:pt x="43" y="3"/>
                    <a:pt x="37" y="3"/>
                  </a:cubicBezTo>
                  <a:cubicBezTo>
                    <a:pt x="24" y="3"/>
                    <a:pt x="7" y="1"/>
                    <a:pt x="0" y="0"/>
                  </a:cubicBezTo>
                </a:path>
              </a:pathLst>
            </a:custGeom>
            <a:solidFill>
              <a:srgbClr val="14111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8" name="ïs1íḍè"/>
            <p:cNvSpPr/>
            <p:nvPr/>
          </p:nvSpPr>
          <p:spPr bwMode="auto">
            <a:xfrm>
              <a:off x="7605713" y="5740400"/>
              <a:ext cx="568325" cy="400050"/>
            </a:xfrm>
            <a:custGeom>
              <a:avLst/>
              <a:gdLst>
                <a:gd name="T0" fmla="*/ 77 w 78"/>
                <a:gd name="T1" fmla="*/ 43 h 55"/>
                <a:gd name="T2" fmla="*/ 54 w 78"/>
                <a:gd name="T3" fmla="*/ 20 h 55"/>
                <a:gd name="T4" fmla="*/ 52 w 78"/>
                <a:gd name="T5" fmla="*/ 10 h 55"/>
                <a:gd name="T6" fmla="*/ 10 w 78"/>
                <a:gd name="T7" fmla="*/ 10 h 55"/>
                <a:gd name="T8" fmla="*/ 3 w 78"/>
                <a:gd name="T9" fmla="*/ 31 h 55"/>
                <a:gd name="T10" fmla="*/ 2 w 78"/>
                <a:gd name="T11" fmla="*/ 47 h 55"/>
                <a:gd name="T12" fmla="*/ 6 w 78"/>
                <a:gd name="T13" fmla="*/ 47 h 55"/>
                <a:gd name="T14" fmla="*/ 11 w 78"/>
                <a:gd name="T15" fmla="*/ 52 h 55"/>
                <a:gd name="T16" fmla="*/ 11 w 78"/>
                <a:gd name="T17" fmla="*/ 52 h 55"/>
                <a:gd name="T18" fmla="*/ 48 w 78"/>
                <a:gd name="T19" fmla="*/ 55 h 55"/>
                <a:gd name="T20" fmla="*/ 77 w 78"/>
                <a:gd name="T21" fmla="*/ 4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55">
                  <a:moveTo>
                    <a:pt x="77" y="43"/>
                  </a:moveTo>
                  <a:cubicBezTo>
                    <a:pt x="76" y="34"/>
                    <a:pt x="72" y="22"/>
                    <a:pt x="54" y="20"/>
                  </a:cubicBezTo>
                  <a:cubicBezTo>
                    <a:pt x="54" y="16"/>
                    <a:pt x="53" y="13"/>
                    <a:pt x="52" y="10"/>
                  </a:cubicBezTo>
                  <a:cubicBezTo>
                    <a:pt x="51" y="2"/>
                    <a:pt x="17" y="0"/>
                    <a:pt x="10" y="10"/>
                  </a:cubicBezTo>
                  <a:cubicBezTo>
                    <a:pt x="7" y="15"/>
                    <a:pt x="5" y="27"/>
                    <a:pt x="3" y="31"/>
                  </a:cubicBezTo>
                  <a:cubicBezTo>
                    <a:pt x="0" y="35"/>
                    <a:pt x="2" y="47"/>
                    <a:pt x="2" y="47"/>
                  </a:cubicBezTo>
                  <a:cubicBezTo>
                    <a:pt x="2" y="47"/>
                    <a:pt x="4" y="47"/>
                    <a:pt x="6" y="47"/>
                  </a:cubicBezTo>
                  <a:cubicBezTo>
                    <a:pt x="8" y="47"/>
                    <a:pt x="11" y="49"/>
                    <a:pt x="11" y="52"/>
                  </a:cubicBezTo>
                  <a:cubicBezTo>
                    <a:pt x="11" y="52"/>
                    <a:pt x="11" y="52"/>
                    <a:pt x="11" y="52"/>
                  </a:cubicBezTo>
                  <a:cubicBezTo>
                    <a:pt x="11" y="52"/>
                    <a:pt x="21" y="55"/>
                    <a:pt x="48" y="55"/>
                  </a:cubicBezTo>
                  <a:cubicBezTo>
                    <a:pt x="75" y="55"/>
                    <a:pt x="78" y="54"/>
                    <a:pt x="77" y="43"/>
                  </a:cubicBezTo>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9" name="íşḻíḑê"/>
            <p:cNvSpPr/>
            <p:nvPr/>
          </p:nvSpPr>
          <p:spPr bwMode="auto">
            <a:xfrm>
              <a:off x="7686675" y="6118225"/>
              <a:ext cx="276225" cy="22225"/>
            </a:xfrm>
            <a:custGeom>
              <a:avLst/>
              <a:gdLst>
                <a:gd name="T0" fmla="*/ 37 w 38"/>
                <a:gd name="T1" fmla="*/ 3 h 3"/>
                <a:gd name="T2" fmla="*/ 37 w 38"/>
                <a:gd name="T3" fmla="*/ 3 h 3"/>
                <a:gd name="T4" fmla="*/ 37 w 38"/>
                <a:gd name="T5" fmla="*/ 3 h 3"/>
                <a:gd name="T6" fmla="*/ 37 w 38"/>
                <a:gd name="T7" fmla="*/ 3 h 3"/>
                <a:gd name="T8" fmla="*/ 37 w 38"/>
                <a:gd name="T9" fmla="*/ 3 h 3"/>
                <a:gd name="T10" fmla="*/ 37 w 38"/>
                <a:gd name="T11" fmla="*/ 3 h 3"/>
                <a:gd name="T12" fmla="*/ 37 w 38"/>
                <a:gd name="T13" fmla="*/ 3 h 3"/>
                <a:gd name="T14" fmla="*/ 37 w 38"/>
                <a:gd name="T15" fmla="*/ 3 h 3"/>
                <a:gd name="T16" fmla="*/ 37 w 38"/>
                <a:gd name="T17" fmla="*/ 3 h 3"/>
                <a:gd name="T18" fmla="*/ 37 w 38"/>
                <a:gd name="T19" fmla="*/ 3 h 3"/>
                <a:gd name="T20" fmla="*/ 37 w 38"/>
                <a:gd name="T21" fmla="*/ 3 h 3"/>
                <a:gd name="T22" fmla="*/ 37 w 38"/>
                <a:gd name="T23" fmla="*/ 3 h 3"/>
                <a:gd name="T24" fmla="*/ 37 w 38"/>
                <a:gd name="T25" fmla="*/ 3 h 3"/>
                <a:gd name="T26" fmla="*/ 37 w 38"/>
                <a:gd name="T27" fmla="*/ 3 h 3"/>
                <a:gd name="T28" fmla="*/ 37 w 38"/>
                <a:gd name="T29" fmla="*/ 3 h 3"/>
                <a:gd name="T30" fmla="*/ 38 w 38"/>
                <a:gd name="T31" fmla="*/ 3 h 3"/>
                <a:gd name="T32" fmla="*/ 38 w 38"/>
                <a:gd name="T33" fmla="*/ 3 h 3"/>
                <a:gd name="T34" fmla="*/ 38 w 38"/>
                <a:gd name="T35" fmla="*/ 3 h 3"/>
                <a:gd name="T36" fmla="*/ 0 w 38"/>
                <a:gd name="T37" fmla="*/ 0 h 3"/>
                <a:gd name="T38" fmla="*/ 0 w 38"/>
                <a:gd name="T39" fmla="*/ 0 h 3"/>
                <a:gd name="T40" fmla="*/ 0 w 38"/>
                <a:gd name="T41" fmla="*/ 0 h 3"/>
                <a:gd name="T42" fmla="*/ 0 w 38"/>
                <a:gd name="T4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3">
                  <a:moveTo>
                    <a:pt x="37" y="3"/>
                  </a:moveTo>
                  <a:cubicBezTo>
                    <a:pt x="37" y="3"/>
                    <a:pt x="37" y="3"/>
                    <a:pt x="37" y="3"/>
                  </a:cubicBezTo>
                  <a:cubicBezTo>
                    <a:pt x="37" y="3"/>
                    <a:pt x="37" y="3"/>
                    <a:pt x="37" y="3"/>
                  </a:cubicBezTo>
                  <a:moveTo>
                    <a:pt x="37" y="3"/>
                  </a:moveTo>
                  <a:cubicBezTo>
                    <a:pt x="37" y="3"/>
                    <a:pt x="37" y="3"/>
                    <a:pt x="37" y="3"/>
                  </a:cubicBezTo>
                  <a:cubicBezTo>
                    <a:pt x="37" y="3"/>
                    <a:pt x="37" y="3"/>
                    <a:pt x="37" y="3"/>
                  </a:cubicBezTo>
                  <a:moveTo>
                    <a:pt x="37" y="3"/>
                  </a:moveTo>
                  <a:cubicBezTo>
                    <a:pt x="37" y="3"/>
                    <a:pt x="37" y="3"/>
                    <a:pt x="37" y="3"/>
                  </a:cubicBezTo>
                  <a:cubicBezTo>
                    <a:pt x="37" y="3"/>
                    <a:pt x="37" y="3"/>
                    <a:pt x="37" y="3"/>
                  </a:cubicBezTo>
                  <a:moveTo>
                    <a:pt x="37" y="3"/>
                  </a:moveTo>
                  <a:cubicBezTo>
                    <a:pt x="37" y="3"/>
                    <a:pt x="37" y="3"/>
                    <a:pt x="37" y="3"/>
                  </a:cubicBezTo>
                  <a:cubicBezTo>
                    <a:pt x="37" y="3"/>
                    <a:pt x="37" y="3"/>
                    <a:pt x="37" y="3"/>
                  </a:cubicBezTo>
                  <a:moveTo>
                    <a:pt x="37" y="3"/>
                  </a:moveTo>
                  <a:cubicBezTo>
                    <a:pt x="37" y="3"/>
                    <a:pt x="37" y="3"/>
                    <a:pt x="37" y="3"/>
                  </a:cubicBezTo>
                  <a:cubicBezTo>
                    <a:pt x="37" y="3"/>
                    <a:pt x="37" y="3"/>
                    <a:pt x="37" y="3"/>
                  </a:cubicBezTo>
                  <a:moveTo>
                    <a:pt x="38" y="3"/>
                  </a:moveTo>
                  <a:cubicBezTo>
                    <a:pt x="38" y="3"/>
                    <a:pt x="38" y="3"/>
                    <a:pt x="38" y="3"/>
                  </a:cubicBezTo>
                  <a:cubicBezTo>
                    <a:pt x="38" y="3"/>
                    <a:pt x="38" y="3"/>
                    <a:pt x="38" y="3"/>
                  </a:cubicBezTo>
                  <a:moveTo>
                    <a:pt x="0" y="0"/>
                  </a:moveTo>
                  <a:cubicBezTo>
                    <a:pt x="0" y="0"/>
                    <a:pt x="0" y="0"/>
                    <a:pt x="0" y="0"/>
                  </a:cubicBezTo>
                  <a:cubicBezTo>
                    <a:pt x="0" y="0"/>
                    <a:pt x="0" y="0"/>
                    <a:pt x="0" y="0"/>
                  </a:cubicBezTo>
                  <a:cubicBezTo>
                    <a:pt x="0" y="0"/>
                    <a:pt x="0" y="0"/>
                    <a:pt x="0" y="0"/>
                  </a:cubicBezTo>
                </a:path>
              </a:pathLst>
            </a:custGeom>
            <a:solidFill>
              <a:srgbClr val="918F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0" name="ïṣľîde"/>
            <p:cNvSpPr/>
            <p:nvPr/>
          </p:nvSpPr>
          <p:spPr bwMode="auto">
            <a:xfrm>
              <a:off x="7678738" y="5922963"/>
              <a:ext cx="487363" cy="217488"/>
            </a:xfrm>
            <a:custGeom>
              <a:avLst/>
              <a:gdLst>
                <a:gd name="T0" fmla="*/ 10 w 67"/>
                <a:gd name="T1" fmla="*/ 0 h 30"/>
                <a:gd name="T2" fmla="*/ 1 w 67"/>
                <a:gd name="T3" fmla="*/ 27 h 30"/>
                <a:gd name="T4" fmla="*/ 1 w 67"/>
                <a:gd name="T5" fmla="*/ 27 h 30"/>
                <a:gd name="T6" fmla="*/ 1 w 67"/>
                <a:gd name="T7" fmla="*/ 27 h 30"/>
                <a:gd name="T8" fmla="*/ 1 w 67"/>
                <a:gd name="T9" fmla="*/ 27 h 30"/>
                <a:gd name="T10" fmla="*/ 38 w 67"/>
                <a:gd name="T11" fmla="*/ 30 h 30"/>
                <a:gd name="T12" fmla="*/ 38 w 67"/>
                <a:gd name="T13" fmla="*/ 30 h 30"/>
                <a:gd name="T14" fmla="*/ 38 w 67"/>
                <a:gd name="T15" fmla="*/ 30 h 30"/>
                <a:gd name="T16" fmla="*/ 38 w 67"/>
                <a:gd name="T17" fmla="*/ 30 h 30"/>
                <a:gd name="T18" fmla="*/ 38 w 67"/>
                <a:gd name="T19" fmla="*/ 30 h 30"/>
                <a:gd name="T20" fmla="*/ 38 w 67"/>
                <a:gd name="T21" fmla="*/ 30 h 30"/>
                <a:gd name="T22" fmla="*/ 38 w 67"/>
                <a:gd name="T23" fmla="*/ 30 h 30"/>
                <a:gd name="T24" fmla="*/ 38 w 67"/>
                <a:gd name="T25" fmla="*/ 30 h 30"/>
                <a:gd name="T26" fmla="*/ 38 w 67"/>
                <a:gd name="T27" fmla="*/ 30 h 30"/>
                <a:gd name="T28" fmla="*/ 38 w 67"/>
                <a:gd name="T29" fmla="*/ 30 h 30"/>
                <a:gd name="T30" fmla="*/ 38 w 67"/>
                <a:gd name="T31" fmla="*/ 30 h 30"/>
                <a:gd name="T32" fmla="*/ 39 w 67"/>
                <a:gd name="T33" fmla="*/ 30 h 30"/>
                <a:gd name="T34" fmla="*/ 39 w 67"/>
                <a:gd name="T35" fmla="*/ 30 h 30"/>
                <a:gd name="T36" fmla="*/ 67 w 67"/>
                <a:gd name="T37" fmla="*/ 23 h 30"/>
                <a:gd name="T38" fmla="*/ 43 w 67"/>
                <a:gd name="T39" fmla="*/ 25 h 30"/>
                <a:gd name="T40" fmla="*/ 18 w 67"/>
                <a:gd name="T41" fmla="*/ 24 h 30"/>
                <a:gd name="T42" fmla="*/ 7 w 67"/>
                <a:gd name="T43" fmla="*/ 9 h 30"/>
                <a:gd name="T44" fmla="*/ 10 w 67"/>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30">
                  <a:moveTo>
                    <a:pt x="10" y="0"/>
                  </a:moveTo>
                  <a:cubicBezTo>
                    <a:pt x="2" y="5"/>
                    <a:pt x="0" y="14"/>
                    <a:pt x="1" y="27"/>
                  </a:cubicBezTo>
                  <a:cubicBezTo>
                    <a:pt x="1" y="27"/>
                    <a:pt x="1" y="27"/>
                    <a:pt x="1" y="27"/>
                  </a:cubicBezTo>
                  <a:cubicBezTo>
                    <a:pt x="1" y="27"/>
                    <a:pt x="1" y="27"/>
                    <a:pt x="1" y="27"/>
                  </a:cubicBezTo>
                  <a:cubicBezTo>
                    <a:pt x="1" y="27"/>
                    <a:pt x="1" y="27"/>
                    <a:pt x="1" y="27"/>
                  </a:cubicBezTo>
                  <a:cubicBezTo>
                    <a:pt x="1" y="27"/>
                    <a:pt x="11"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9" y="30"/>
                    <a:pt x="39" y="30"/>
                    <a:pt x="39" y="30"/>
                  </a:cubicBezTo>
                  <a:cubicBezTo>
                    <a:pt x="39" y="30"/>
                    <a:pt x="39" y="30"/>
                    <a:pt x="39" y="30"/>
                  </a:cubicBezTo>
                  <a:cubicBezTo>
                    <a:pt x="59" y="30"/>
                    <a:pt x="66" y="29"/>
                    <a:pt x="67" y="23"/>
                  </a:cubicBezTo>
                  <a:cubicBezTo>
                    <a:pt x="63" y="25"/>
                    <a:pt x="55" y="25"/>
                    <a:pt x="43" y="25"/>
                  </a:cubicBezTo>
                  <a:cubicBezTo>
                    <a:pt x="32" y="25"/>
                    <a:pt x="24" y="25"/>
                    <a:pt x="18" y="24"/>
                  </a:cubicBezTo>
                  <a:cubicBezTo>
                    <a:pt x="10" y="23"/>
                    <a:pt x="5" y="16"/>
                    <a:pt x="7" y="9"/>
                  </a:cubicBezTo>
                  <a:cubicBezTo>
                    <a:pt x="7" y="6"/>
                    <a:pt x="8" y="3"/>
                    <a:pt x="10" y="0"/>
                  </a:cubicBezTo>
                </a:path>
              </a:pathLst>
            </a:custGeom>
            <a:solidFill>
              <a:srgbClr val="14111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1" name="íṡḻiḍé"/>
            <p:cNvSpPr/>
            <p:nvPr/>
          </p:nvSpPr>
          <p:spPr bwMode="auto">
            <a:xfrm>
              <a:off x="7920038" y="5922963"/>
              <a:ext cx="211138" cy="115888"/>
            </a:xfrm>
            <a:custGeom>
              <a:avLst/>
              <a:gdLst>
                <a:gd name="T0" fmla="*/ 8 w 29"/>
                <a:gd name="T1" fmla="*/ 0 h 16"/>
                <a:gd name="T2" fmla="*/ 6 w 29"/>
                <a:gd name="T3" fmla="*/ 0 h 16"/>
                <a:gd name="T4" fmla="*/ 4 w 29"/>
                <a:gd name="T5" fmla="*/ 0 h 16"/>
                <a:gd name="T6" fmla="*/ 3 w 29"/>
                <a:gd name="T7" fmla="*/ 1 h 16"/>
                <a:gd name="T8" fmla="*/ 0 w 29"/>
                <a:gd name="T9" fmla="*/ 3 h 16"/>
                <a:gd name="T10" fmla="*/ 1 w 29"/>
                <a:gd name="T11" fmla="*/ 6 h 16"/>
                <a:gd name="T12" fmla="*/ 13 w 29"/>
                <a:gd name="T13" fmla="*/ 9 h 16"/>
                <a:gd name="T14" fmla="*/ 24 w 29"/>
                <a:gd name="T15" fmla="*/ 15 h 16"/>
                <a:gd name="T16" fmla="*/ 26 w 29"/>
                <a:gd name="T17" fmla="*/ 16 h 16"/>
                <a:gd name="T18" fmla="*/ 28 w 29"/>
                <a:gd name="T19" fmla="*/ 11 h 16"/>
                <a:gd name="T20" fmla="*/ 19 w 29"/>
                <a:gd name="T21" fmla="*/ 2 h 16"/>
                <a:gd name="T22" fmla="*/ 8 w 29"/>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16">
                  <a:moveTo>
                    <a:pt x="8" y="0"/>
                  </a:moveTo>
                  <a:cubicBezTo>
                    <a:pt x="7" y="0"/>
                    <a:pt x="7" y="0"/>
                    <a:pt x="6" y="0"/>
                  </a:cubicBezTo>
                  <a:cubicBezTo>
                    <a:pt x="5" y="0"/>
                    <a:pt x="5" y="0"/>
                    <a:pt x="4" y="0"/>
                  </a:cubicBezTo>
                  <a:cubicBezTo>
                    <a:pt x="4" y="0"/>
                    <a:pt x="3" y="0"/>
                    <a:pt x="3" y="1"/>
                  </a:cubicBezTo>
                  <a:cubicBezTo>
                    <a:pt x="1" y="1"/>
                    <a:pt x="1" y="2"/>
                    <a:pt x="0" y="3"/>
                  </a:cubicBezTo>
                  <a:cubicBezTo>
                    <a:pt x="0" y="4"/>
                    <a:pt x="0" y="6"/>
                    <a:pt x="1" y="6"/>
                  </a:cubicBezTo>
                  <a:cubicBezTo>
                    <a:pt x="5" y="9"/>
                    <a:pt x="9" y="8"/>
                    <a:pt x="13" y="9"/>
                  </a:cubicBezTo>
                  <a:cubicBezTo>
                    <a:pt x="17" y="10"/>
                    <a:pt x="20" y="13"/>
                    <a:pt x="24" y="15"/>
                  </a:cubicBezTo>
                  <a:cubicBezTo>
                    <a:pt x="25" y="16"/>
                    <a:pt x="26" y="16"/>
                    <a:pt x="26" y="16"/>
                  </a:cubicBezTo>
                  <a:cubicBezTo>
                    <a:pt x="28" y="16"/>
                    <a:pt x="29" y="13"/>
                    <a:pt x="28" y="11"/>
                  </a:cubicBezTo>
                  <a:cubicBezTo>
                    <a:pt x="27" y="6"/>
                    <a:pt x="23" y="3"/>
                    <a:pt x="19" y="2"/>
                  </a:cubicBezTo>
                  <a:cubicBezTo>
                    <a:pt x="16" y="0"/>
                    <a:pt x="12" y="0"/>
                    <a:pt x="8" y="0"/>
                  </a:cubicBezTo>
                </a:path>
              </a:pathLst>
            </a:custGeom>
            <a:solidFill>
              <a:srgbClr val="403B3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2" name="ïşľîḑé"/>
            <p:cNvSpPr/>
            <p:nvPr/>
          </p:nvSpPr>
          <p:spPr bwMode="auto">
            <a:xfrm>
              <a:off x="7650163" y="5827713"/>
              <a:ext cx="341313" cy="268288"/>
            </a:xfrm>
            <a:custGeom>
              <a:avLst/>
              <a:gdLst>
                <a:gd name="T0" fmla="*/ 0 w 47"/>
                <a:gd name="T1" fmla="*/ 35 h 37"/>
                <a:gd name="T2" fmla="*/ 0 w 47"/>
                <a:gd name="T3" fmla="*/ 35 h 37"/>
                <a:gd name="T4" fmla="*/ 0 w 47"/>
                <a:gd name="T5" fmla="*/ 35 h 37"/>
                <a:gd name="T6" fmla="*/ 0 w 47"/>
                <a:gd name="T7" fmla="*/ 35 h 37"/>
                <a:gd name="T8" fmla="*/ 0 w 47"/>
                <a:gd name="T9" fmla="*/ 35 h 37"/>
                <a:gd name="T10" fmla="*/ 0 w 47"/>
                <a:gd name="T11" fmla="*/ 35 h 37"/>
                <a:gd name="T12" fmla="*/ 3 w 47"/>
                <a:gd name="T13" fmla="*/ 37 h 37"/>
                <a:gd name="T14" fmla="*/ 3 w 47"/>
                <a:gd name="T15" fmla="*/ 36 h 37"/>
                <a:gd name="T16" fmla="*/ 0 w 47"/>
                <a:gd name="T17" fmla="*/ 35 h 37"/>
                <a:gd name="T18" fmla="*/ 47 w 47"/>
                <a:gd name="T19" fmla="*/ 0 h 37"/>
                <a:gd name="T20" fmla="*/ 47 w 47"/>
                <a:gd name="T21" fmla="*/ 0 h 37"/>
                <a:gd name="T22" fmla="*/ 47 w 47"/>
                <a:gd name="T23" fmla="*/ 3 h 37"/>
                <a:gd name="T24" fmla="*/ 47 w 47"/>
                <a:gd name="T25" fmla="*/ 3 h 37"/>
                <a:gd name="T26" fmla="*/ 47 w 47"/>
                <a:gd name="T27" fmla="*/ 3 h 37"/>
                <a:gd name="T28" fmla="*/ 47 w 47"/>
                <a:gd name="T2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37">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cubicBezTo>
                    <a:pt x="1" y="35"/>
                    <a:pt x="3" y="36"/>
                    <a:pt x="3" y="37"/>
                  </a:cubicBezTo>
                  <a:cubicBezTo>
                    <a:pt x="3" y="36"/>
                    <a:pt x="3" y="36"/>
                    <a:pt x="3" y="36"/>
                  </a:cubicBezTo>
                  <a:cubicBezTo>
                    <a:pt x="2" y="36"/>
                    <a:pt x="1" y="35"/>
                    <a:pt x="0" y="35"/>
                  </a:cubicBezTo>
                  <a:moveTo>
                    <a:pt x="47" y="0"/>
                  </a:moveTo>
                  <a:cubicBezTo>
                    <a:pt x="47" y="0"/>
                    <a:pt x="47" y="0"/>
                    <a:pt x="47" y="0"/>
                  </a:cubicBezTo>
                  <a:cubicBezTo>
                    <a:pt x="47" y="1"/>
                    <a:pt x="47" y="2"/>
                    <a:pt x="47" y="3"/>
                  </a:cubicBezTo>
                  <a:cubicBezTo>
                    <a:pt x="47" y="3"/>
                    <a:pt x="47" y="3"/>
                    <a:pt x="47" y="3"/>
                  </a:cubicBezTo>
                  <a:cubicBezTo>
                    <a:pt x="47" y="3"/>
                    <a:pt x="47" y="3"/>
                    <a:pt x="47" y="3"/>
                  </a:cubicBezTo>
                  <a:cubicBezTo>
                    <a:pt x="47" y="2"/>
                    <a:pt x="47" y="1"/>
                    <a:pt x="47" y="0"/>
                  </a:cubicBezTo>
                </a:path>
              </a:pathLst>
            </a:custGeom>
            <a:solidFill>
              <a:srgbClr val="918F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3" name="iŝlïďé"/>
            <p:cNvSpPr/>
            <p:nvPr/>
          </p:nvSpPr>
          <p:spPr bwMode="auto">
            <a:xfrm>
              <a:off x="7621588" y="5827713"/>
              <a:ext cx="369888" cy="261938"/>
            </a:xfrm>
            <a:custGeom>
              <a:avLst/>
              <a:gdLst>
                <a:gd name="T0" fmla="*/ 51 w 51"/>
                <a:gd name="T1" fmla="*/ 0 h 36"/>
                <a:gd name="T2" fmla="*/ 10 w 51"/>
                <a:gd name="T3" fmla="*/ 4 h 36"/>
                <a:gd name="T4" fmla="*/ 5 w 51"/>
                <a:gd name="T5" fmla="*/ 4 h 36"/>
                <a:gd name="T6" fmla="*/ 1 w 51"/>
                <a:gd name="T7" fmla="*/ 19 h 36"/>
                <a:gd name="T8" fmla="*/ 0 w 51"/>
                <a:gd name="T9" fmla="*/ 26 h 36"/>
                <a:gd name="T10" fmla="*/ 0 w 51"/>
                <a:gd name="T11" fmla="*/ 35 h 36"/>
                <a:gd name="T12" fmla="*/ 4 w 51"/>
                <a:gd name="T13" fmla="*/ 35 h 36"/>
                <a:gd name="T14" fmla="*/ 4 w 51"/>
                <a:gd name="T15" fmla="*/ 35 h 36"/>
                <a:gd name="T16" fmla="*/ 4 w 51"/>
                <a:gd name="T17" fmla="*/ 35 h 36"/>
                <a:gd name="T18" fmla="*/ 4 w 51"/>
                <a:gd name="T19" fmla="*/ 35 h 36"/>
                <a:gd name="T20" fmla="*/ 4 w 51"/>
                <a:gd name="T21" fmla="*/ 35 h 36"/>
                <a:gd name="T22" fmla="*/ 7 w 51"/>
                <a:gd name="T23" fmla="*/ 36 h 36"/>
                <a:gd name="T24" fmla="*/ 5 w 51"/>
                <a:gd name="T25" fmla="*/ 31 h 36"/>
                <a:gd name="T26" fmla="*/ 6 w 51"/>
                <a:gd name="T27" fmla="*/ 19 h 36"/>
                <a:gd name="T28" fmla="*/ 10 w 51"/>
                <a:gd name="T29" fmla="*/ 7 h 36"/>
                <a:gd name="T30" fmla="*/ 14 w 51"/>
                <a:gd name="T31" fmla="*/ 7 h 36"/>
                <a:gd name="T32" fmla="*/ 21 w 51"/>
                <a:gd name="T33" fmla="*/ 7 h 36"/>
                <a:gd name="T34" fmla="*/ 51 w 51"/>
                <a:gd name="T35" fmla="*/ 3 h 36"/>
                <a:gd name="T36" fmla="*/ 51 w 51"/>
                <a:gd name="T3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36">
                  <a:moveTo>
                    <a:pt x="51" y="0"/>
                  </a:moveTo>
                  <a:cubicBezTo>
                    <a:pt x="41" y="3"/>
                    <a:pt x="21" y="4"/>
                    <a:pt x="10" y="4"/>
                  </a:cubicBezTo>
                  <a:cubicBezTo>
                    <a:pt x="8" y="4"/>
                    <a:pt x="7" y="4"/>
                    <a:pt x="5" y="4"/>
                  </a:cubicBezTo>
                  <a:cubicBezTo>
                    <a:pt x="4" y="9"/>
                    <a:pt x="3" y="16"/>
                    <a:pt x="1" y="19"/>
                  </a:cubicBezTo>
                  <a:cubicBezTo>
                    <a:pt x="0" y="20"/>
                    <a:pt x="0" y="23"/>
                    <a:pt x="0" y="26"/>
                  </a:cubicBezTo>
                  <a:cubicBezTo>
                    <a:pt x="0" y="30"/>
                    <a:pt x="0" y="35"/>
                    <a:pt x="0" y="35"/>
                  </a:cubicBezTo>
                  <a:cubicBezTo>
                    <a:pt x="0" y="35"/>
                    <a:pt x="2" y="35"/>
                    <a:pt x="4" y="35"/>
                  </a:cubicBezTo>
                  <a:cubicBezTo>
                    <a:pt x="4" y="35"/>
                    <a:pt x="4" y="35"/>
                    <a:pt x="4" y="35"/>
                  </a:cubicBezTo>
                  <a:cubicBezTo>
                    <a:pt x="4" y="35"/>
                    <a:pt x="4" y="35"/>
                    <a:pt x="4" y="35"/>
                  </a:cubicBezTo>
                  <a:cubicBezTo>
                    <a:pt x="4" y="35"/>
                    <a:pt x="4" y="35"/>
                    <a:pt x="4" y="35"/>
                  </a:cubicBezTo>
                  <a:cubicBezTo>
                    <a:pt x="4" y="35"/>
                    <a:pt x="4" y="35"/>
                    <a:pt x="4" y="35"/>
                  </a:cubicBezTo>
                  <a:cubicBezTo>
                    <a:pt x="5" y="35"/>
                    <a:pt x="6" y="36"/>
                    <a:pt x="7" y="36"/>
                  </a:cubicBezTo>
                  <a:cubicBezTo>
                    <a:pt x="7" y="35"/>
                    <a:pt x="5" y="31"/>
                    <a:pt x="5" y="31"/>
                  </a:cubicBezTo>
                  <a:cubicBezTo>
                    <a:pt x="5" y="31"/>
                    <a:pt x="4" y="21"/>
                    <a:pt x="6" y="19"/>
                  </a:cubicBezTo>
                  <a:cubicBezTo>
                    <a:pt x="8" y="18"/>
                    <a:pt x="10" y="7"/>
                    <a:pt x="10" y="7"/>
                  </a:cubicBezTo>
                  <a:cubicBezTo>
                    <a:pt x="10" y="7"/>
                    <a:pt x="11" y="7"/>
                    <a:pt x="14" y="7"/>
                  </a:cubicBezTo>
                  <a:cubicBezTo>
                    <a:pt x="16" y="7"/>
                    <a:pt x="18" y="7"/>
                    <a:pt x="21" y="7"/>
                  </a:cubicBezTo>
                  <a:cubicBezTo>
                    <a:pt x="38" y="7"/>
                    <a:pt x="51" y="3"/>
                    <a:pt x="51" y="3"/>
                  </a:cubicBezTo>
                  <a:cubicBezTo>
                    <a:pt x="51" y="2"/>
                    <a:pt x="51" y="1"/>
                    <a:pt x="51" y="0"/>
                  </a:cubicBezTo>
                </a:path>
              </a:pathLst>
            </a:custGeom>
            <a:solidFill>
              <a:srgbClr val="14111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4" name="îś1ïďe"/>
            <p:cNvSpPr/>
            <p:nvPr/>
          </p:nvSpPr>
          <p:spPr bwMode="auto">
            <a:xfrm>
              <a:off x="6935788" y="4594225"/>
              <a:ext cx="415925" cy="1298575"/>
            </a:xfrm>
            <a:custGeom>
              <a:avLst/>
              <a:gdLst>
                <a:gd name="T0" fmla="*/ 1 w 57"/>
                <a:gd name="T1" fmla="*/ 14 h 179"/>
                <a:gd name="T2" fmla="*/ 2 w 57"/>
                <a:gd name="T3" fmla="*/ 118 h 179"/>
                <a:gd name="T4" fmla="*/ 0 w 57"/>
                <a:gd name="T5" fmla="*/ 172 h 179"/>
                <a:gd name="T6" fmla="*/ 57 w 57"/>
                <a:gd name="T7" fmla="*/ 174 h 179"/>
                <a:gd name="T8" fmla="*/ 54 w 57"/>
                <a:gd name="T9" fmla="*/ 10 h 179"/>
                <a:gd name="T10" fmla="*/ 27 w 57"/>
                <a:gd name="T11" fmla="*/ 0 h 179"/>
                <a:gd name="T12" fmla="*/ 1 w 57"/>
                <a:gd name="T13" fmla="*/ 14 h 179"/>
              </a:gdLst>
              <a:ahLst/>
              <a:cxnLst>
                <a:cxn ang="0">
                  <a:pos x="T0" y="T1"/>
                </a:cxn>
                <a:cxn ang="0">
                  <a:pos x="T2" y="T3"/>
                </a:cxn>
                <a:cxn ang="0">
                  <a:pos x="T4" y="T5"/>
                </a:cxn>
                <a:cxn ang="0">
                  <a:pos x="T6" y="T7"/>
                </a:cxn>
                <a:cxn ang="0">
                  <a:pos x="T8" y="T9"/>
                </a:cxn>
                <a:cxn ang="0">
                  <a:pos x="T10" y="T11"/>
                </a:cxn>
                <a:cxn ang="0">
                  <a:pos x="T12" y="T13"/>
                </a:cxn>
              </a:cxnLst>
              <a:rect l="0" t="0" r="r" b="b"/>
              <a:pathLst>
                <a:path w="57" h="179">
                  <a:moveTo>
                    <a:pt x="1" y="14"/>
                  </a:moveTo>
                  <a:cubicBezTo>
                    <a:pt x="1" y="14"/>
                    <a:pt x="1" y="89"/>
                    <a:pt x="2" y="118"/>
                  </a:cubicBezTo>
                  <a:cubicBezTo>
                    <a:pt x="2" y="147"/>
                    <a:pt x="0" y="172"/>
                    <a:pt x="0" y="172"/>
                  </a:cubicBezTo>
                  <a:cubicBezTo>
                    <a:pt x="0" y="172"/>
                    <a:pt x="45" y="179"/>
                    <a:pt x="57" y="174"/>
                  </a:cubicBezTo>
                  <a:cubicBezTo>
                    <a:pt x="57" y="174"/>
                    <a:pt x="50" y="49"/>
                    <a:pt x="54" y="10"/>
                  </a:cubicBezTo>
                  <a:cubicBezTo>
                    <a:pt x="27" y="0"/>
                    <a:pt x="27" y="0"/>
                    <a:pt x="27" y="0"/>
                  </a:cubicBezTo>
                  <a:cubicBezTo>
                    <a:pt x="1" y="14"/>
                    <a:pt x="1" y="14"/>
                    <a:pt x="1" y="14"/>
                  </a:cubicBezTo>
                </a:path>
              </a:pathLst>
            </a:custGeom>
            <a:solidFill>
              <a:srgbClr val="1E4F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5" name="îŝḷíḍe"/>
            <p:cNvSpPr/>
            <p:nvPr/>
          </p:nvSpPr>
          <p:spPr bwMode="auto">
            <a:xfrm>
              <a:off x="6935788" y="4702175"/>
              <a:ext cx="415925" cy="1169988"/>
            </a:xfrm>
            <a:custGeom>
              <a:avLst/>
              <a:gdLst>
                <a:gd name="T0" fmla="*/ 53 w 57"/>
                <a:gd name="T1" fmla="*/ 0 h 161"/>
                <a:gd name="T2" fmla="*/ 23 w 57"/>
                <a:gd name="T3" fmla="*/ 1 h 161"/>
                <a:gd name="T4" fmla="*/ 1 w 57"/>
                <a:gd name="T5" fmla="*/ 1 h 161"/>
                <a:gd name="T6" fmla="*/ 1 w 57"/>
                <a:gd name="T7" fmla="*/ 11 h 161"/>
                <a:gd name="T8" fmla="*/ 23 w 57"/>
                <a:gd name="T9" fmla="*/ 12 h 161"/>
                <a:gd name="T10" fmla="*/ 42 w 57"/>
                <a:gd name="T11" fmla="*/ 33 h 161"/>
                <a:gd name="T12" fmla="*/ 42 w 57"/>
                <a:gd name="T13" fmla="*/ 75 h 161"/>
                <a:gd name="T14" fmla="*/ 38 w 57"/>
                <a:gd name="T15" fmla="*/ 85 h 161"/>
                <a:gd name="T16" fmla="*/ 45 w 57"/>
                <a:gd name="T17" fmla="*/ 92 h 161"/>
                <a:gd name="T18" fmla="*/ 47 w 57"/>
                <a:gd name="T19" fmla="*/ 150 h 161"/>
                <a:gd name="T20" fmla="*/ 3 w 57"/>
                <a:gd name="T21" fmla="*/ 157 h 161"/>
                <a:gd name="T22" fmla="*/ 0 w 57"/>
                <a:gd name="T23" fmla="*/ 157 h 161"/>
                <a:gd name="T24" fmla="*/ 42 w 57"/>
                <a:gd name="T25" fmla="*/ 161 h 161"/>
                <a:gd name="T26" fmla="*/ 57 w 57"/>
                <a:gd name="T27" fmla="*/ 159 h 161"/>
                <a:gd name="T28" fmla="*/ 53 w 57"/>
                <a:gd name="T29" fmla="*/ 29 h 161"/>
                <a:gd name="T30" fmla="*/ 53 w 57"/>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161">
                  <a:moveTo>
                    <a:pt x="53" y="0"/>
                  </a:moveTo>
                  <a:cubicBezTo>
                    <a:pt x="48" y="1"/>
                    <a:pt x="36" y="1"/>
                    <a:pt x="23" y="1"/>
                  </a:cubicBezTo>
                  <a:cubicBezTo>
                    <a:pt x="16" y="1"/>
                    <a:pt x="8" y="1"/>
                    <a:pt x="1" y="1"/>
                  </a:cubicBezTo>
                  <a:cubicBezTo>
                    <a:pt x="1" y="2"/>
                    <a:pt x="1" y="6"/>
                    <a:pt x="1" y="11"/>
                  </a:cubicBezTo>
                  <a:cubicBezTo>
                    <a:pt x="7" y="11"/>
                    <a:pt x="15" y="12"/>
                    <a:pt x="23" y="12"/>
                  </a:cubicBezTo>
                  <a:cubicBezTo>
                    <a:pt x="34" y="13"/>
                    <a:pt x="42" y="22"/>
                    <a:pt x="42" y="33"/>
                  </a:cubicBezTo>
                  <a:cubicBezTo>
                    <a:pt x="42" y="75"/>
                    <a:pt x="42" y="75"/>
                    <a:pt x="42" y="75"/>
                  </a:cubicBezTo>
                  <a:cubicBezTo>
                    <a:pt x="38" y="85"/>
                    <a:pt x="38" y="85"/>
                    <a:pt x="38" y="85"/>
                  </a:cubicBezTo>
                  <a:cubicBezTo>
                    <a:pt x="45" y="92"/>
                    <a:pt x="45" y="92"/>
                    <a:pt x="45" y="92"/>
                  </a:cubicBezTo>
                  <a:cubicBezTo>
                    <a:pt x="47" y="150"/>
                    <a:pt x="47" y="150"/>
                    <a:pt x="47" y="150"/>
                  </a:cubicBezTo>
                  <a:cubicBezTo>
                    <a:pt x="47" y="150"/>
                    <a:pt x="18" y="157"/>
                    <a:pt x="3" y="157"/>
                  </a:cubicBezTo>
                  <a:cubicBezTo>
                    <a:pt x="2" y="157"/>
                    <a:pt x="1" y="157"/>
                    <a:pt x="0" y="157"/>
                  </a:cubicBezTo>
                  <a:cubicBezTo>
                    <a:pt x="0" y="157"/>
                    <a:pt x="24" y="161"/>
                    <a:pt x="42" y="161"/>
                  </a:cubicBezTo>
                  <a:cubicBezTo>
                    <a:pt x="48" y="161"/>
                    <a:pt x="54" y="160"/>
                    <a:pt x="57" y="159"/>
                  </a:cubicBezTo>
                  <a:cubicBezTo>
                    <a:pt x="57" y="159"/>
                    <a:pt x="53" y="81"/>
                    <a:pt x="53" y="29"/>
                  </a:cubicBezTo>
                  <a:cubicBezTo>
                    <a:pt x="53" y="18"/>
                    <a:pt x="53" y="8"/>
                    <a:pt x="53" y="0"/>
                  </a:cubicBezTo>
                </a:path>
              </a:pathLst>
            </a:custGeom>
            <a:solidFill>
              <a:srgbClr val="1133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6" name="ïŝľïďe"/>
            <p:cNvSpPr/>
            <p:nvPr/>
          </p:nvSpPr>
          <p:spPr bwMode="auto">
            <a:xfrm>
              <a:off x="7548563" y="4594225"/>
              <a:ext cx="465138" cy="1270000"/>
            </a:xfrm>
            <a:custGeom>
              <a:avLst/>
              <a:gdLst>
                <a:gd name="T0" fmla="*/ 0 w 64"/>
                <a:gd name="T1" fmla="*/ 17 h 175"/>
                <a:gd name="T2" fmla="*/ 9 w 64"/>
                <a:gd name="T3" fmla="*/ 120 h 175"/>
                <a:gd name="T4" fmla="*/ 12 w 64"/>
                <a:gd name="T5" fmla="*/ 174 h 175"/>
                <a:gd name="T6" fmla="*/ 64 w 64"/>
                <a:gd name="T7" fmla="*/ 169 h 175"/>
                <a:gd name="T8" fmla="*/ 54 w 64"/>
                <a:gd name="T9" fmla="*/ 15 h 175"/>
                <a:gd name="T10" fmla="*/ 25 w 64"/>
                <a:gd name="T11" fmla="*/ 0 h 175"/>
                <a:gd name="T12" fmla="*/ 0 w 64"/>
                <a:gd name="T13" fmla="*/ 17 h 175"/>
              </a:gdLst>
              <a:ahLst/>
              <a:cxnLst>
                <a:cxn ang="0">
                  <a:pos x="T0" y="T1"/>
                </a:cxn>
                <a:cxn ang="0">
                  <a:pos x="T2" y="T3"/>
                </a:cxn>
                <a:cxn ang="0">
                  <a:pos x="T4" y="T5"/>
                </a:cxn>
                <a:cxn ang="0">
                  <a:pos x="T6" y="T7"/>
                </a:cxn>
                <a:cxn ang="0">
                  <a:pos x="T8" y="T9"/>
                </a:cxn>
                <a:cxn ang="0">
                  <a:pos x="T10" y="T11"/>
                </a:cxn>
                <a:cxn ang="0">
                  <a:pos x="T12" y="T13"/>
                </a:cxn>
              </a:cxnLst>
              <a:rect l="0" t="0" r="r" b="b"/>
              <a:pathLst>
                <a:path w="64" h="175">
                  <a:moveTo>
                    <a:pt x="0" y="17"/>
                  </a:moveTo>
                  <a:cubicBezTo>
                    <a:pt x="0" y="17"/>
                    <a:pt x="6" y="91"/>
                    <a:pt x="9" y="120"/>
                  </a:cubicBezTo>
                  <a:cubicBezTo>
                    <a:pt x="13" y="149"/>
                    <a:pt x="12" y="174"/>
                    <a:pt x="12" y="174"/>
                  </a:cubicBezTo>
                  <a:cubicBezTo>
                    <a:pt x="12" y="174"/>
                    <a:pt x="52" y="175"/>
                    <a:pt x="64" y="169"/>
                  </a:cubicBezTo>
                  <a:cubicBezTo>
                    <a:pt x="64" y="169"/>
                    <a:pt x="54" y="54"/>
                    <a:pt x="54" y="15"/>
                  </a:cubicBezTo>
                  <a:cubicBezTo>
                    <a:pt x="25" y="0"/>
                    <a:pt x="25" y="0"/>
                    <a:pt x="25" y="0"/>
                  </a:cubicBezTo>
                  <a:cubicBezTo>
                    <a:pt x="0" y="17"/>
                    <a:pt x="0" y="17"/>
                    <a:pt x="0" y="17"/>
                  </a:cubicBezTo>
                </a:path>
              </a:pathLst>
            </a:custGeom>
            <a:solidFill>
              <a:srgbClr val="1E4F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7" name="íšḷíḑè"/>
            <p:cNvSpPr/>
            <p:nvPr/>
          </p:nvSpPr>
          <p:spPr bwMode="auto">
            <a:xfrm>
              <a:off x="7940675" y="4710113"/>
              <a:ext cx="0" cy="58738"/>
            </a:xfrm>
            <a:custGeom>
              <a:avLst/>
              <a:gdLst>
                <a:gd name="T0" fmla="*/ 0 h 8"/>
                <a:gd name="T1" fmla="*/ 0 h 8"/>
                <a:gd name="T2" fmla="*/ 8 h 8"/>
                <a:gd name="T3" fmla="*/ 8 h 8"/>
                <a:gd name="T4" fmla="*/ 0 h 8"/>
              </a:gdLst>
              <a:ahLst/>
              <a:cxnLst>
                <a:cxn ang="0">
                  <a:pos x="0" y="T0"/>
                </a:cxn>
                <a:cxn ang="0">
                  <a:pos x="0" y="T1"/>
                </a:cxn>
                <a:cxn ang="0">
                  <a:pos x="0" y="T2"/>
                </a:cxn>
                <a:cxn ang="0">
                  <a:pos x="0" y="T3"/>
                </a:cxn>
                <a:cxn ang="0">
                  <a:pos x="0" y="T4"/>
                </a:cxn>
              </a:cxnLst>
              <a:rect l="0" t="0" r="r" b="b"/>
              <a:pathLst>
                <a:path h="8">
                  <a:moveTo>
                    <a:pt x="0" y="0"/>
                  </a:moveTo>
                  <a:cubicBezTo>
                    <a:pt x="0" y="0"/>
                    <a:pt x="0" y="0"/>
                    <a:pt x="0" y="0"/>
                  </a:cubicBezTo>
                  <a:cubicBezTo>
                    <a:pt x="0" y="2"/>
                    <a:pt x="0" y="5"/>
                    <a:pt x="0" y="8"/>
                  </a:cubicBezTo>
                  <a:cubicBezTo>
                    <a:pt x="0" y="8"/>
                    <a:pt x="0" y="8"/>
                    <a:pt x="0" y="8"/>
                  </a:cubicBezTo>
                  <a:cubicBezTo>
                    <a:pt x="0" y="5"/>
                    <a:pt x="0" y="2"/>
                    <a:pt x="0" y="0"/>
                  </a:cubicBezTo>
                </a:path>
              </a:pathLst>
            </a:custGeom>
            <a:solidFill>
              <a:srgbClr val="8EA7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8" name="iŝlíḋê"/>
            <p:cNvSpPr/>
            <p:nvPr/>
          </p:nvSpPr>
          <p:spPr bwMode="auto">
            <a:xfrm>
              <a:off x="7548563" y="4710113"/>
              <a:ext cx="465138" cy="1147763"/>
            </a:xfrm>
            <a:custGeom>
              <a:avLst/>
              <a:gdLst>
                <a:gd name="T0" fmla="*/ 54 w 64"/>
                <a:gd name="T1" fmla="*/ 0 h 158"/>
                <a:gd name="T2" fmla="*/ 8 w 64"/>
                <a:gd name="T3" fmla="*/ 2 h 158"/>
                <a:gd name="T4" fmla="*/ 0 w 64"/>
                <a:gd name="T5" fmla="*/ 2 h 158"/>
                <a:gd name="T6" fmla="*/ 9 w 64"/>
                <a:gd name="T7" fmla="*/ 104 h 158"/>
                <a:gd name="T8" fmla="*/ 12 w 64"/>
                <a:gd name="T9" fmla="*/ 156 h 158"/>
                <a:gd name="T10" fmla="*/ 12 w 64"/>
                <a:gd name="T11" fmla="*/ 158 h 158"/>
                <a:gd name="T12" fmla="*/ 12 w 64"/>
                <a:gd name="T13" fmla="*/ 158 h 158"/>
                <a:gd name="T14" fmla="*/ 20 w 64"/>
                <a:gd name="T15" fmla="*/ 158 h 158"/>
                <a:gd name="T16" fmla="*/ 64 w 64"/>
                <a:gd name="T17" fmla="*/ 153 h 158"/>
                <a:gd name="T18" fmla="*/ 55 w 64"/>
                <a:gd name="T19" fmla="*/ 153 h 158"/>
                <a:gd name="T20" fmla="*/ 20 w 64"/>
                <a:gd name="T21" fmla="*/ 147 h 158"/>
                <a:gd name="T22" fmla="*/ 17 w 64"/>
                <a:gd name="T23" fmla="*/ 89 h 158"/>
                <a:gd name="T24" fmla="*/ 23 w 64"/>
                <a:gd name="T25" fmla="*/ 81 h 158"/>
                <a:gd name="T26" fmla="*/ 16 w 64"/>
                <a:gd name="T27" fmla="*/ 72 h 158"/>
                <a:gd name="T28" fmla="*/ 12 w 64"/>
                <a:gd name="T29" fmla="*/ 30 h 158"/>
                <a:gd name="T30" fmla="*/ 30 w 64"/>
                <a:gd name="T31" fmla="*/ 10 h 158"/>
                <a:gd name="T32" fmla="*/ 54 w 64"/>
                <a:gd name="T33" fmla="*/ 8 h 158"/>
                <a:gd name="T34" fmla="*/ 54 w 64"/>
                <a:gd name="T3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158">
                  <a:moveTo>
                    <a:pt x="54" y="0"/>
                  </a:moveTo>
                  <a:cubicBezTo>
                    <a:pt x="44" y="1"/>
                    <a:pt x="27" y="2"/>
                    <a:pt x="8" y="2"/>
                  </a:cubicBezTo>
                  <a:cubicBezTo>
                    <a:pt x="5" y="2"/>
                    <a:pt x="3" y="2"/>
                    <a:pt x="0" y="2"/>
                  </a:cubicBezTo>
                  <a:cubicBezTo>
                    <a:pt x="1" y="10"/>
                    <a:pt x="7" y="77"/>
                    <a:pt x="9" y="104"/>
                  </a:cubicBezTo>
                  <a:cubicBezTo>
                    <a:pt x="12" y="128"/>
                    <a:pt x="12" y="150"/>
                    <a:pt x="12" y="156"/>
                  </a:cubicBezTo>
                  <a:cubicBezTo>
                    <a:pt x="12" y="157"/>
                    <a:pt x="12" y="158"/>
                    <a:pt x="12" y="158"/>
                  </a:cubicBezTo>
                  <a:cubicBezTo>
                    <a:pt x="12" y="158"/>
                    <a:pt x="12" y="158"/>
                    <a:pt x="12" y="158"/>
                  </a:cubicBezTo>
                  <a:cubicBezTo>
                    <a:pt x="12" y="158"/>
                    <a:pt x="15" y="158"/>
                    <a:pt x="20" y="158"/>
                  </a:cubicBezTo>
                  <a:cubicBezTo>
                    <a:pt x="32" y="158"/>
                    <a:pt x="55" y="157"/>
                    <a:pt x="64" y="153"/>
                  </a:cubicBezTo>
                  <a:cubicBezTo>
                    <a:pt x="61" y="153"/>
                    <a:pt x="58" y="153"/>
                    <a:pt x="55" y="153"/>
                  </a:cubicBezTo>
                  <a:cubicBezTo>
                    <a:pt x="35" y="153"/>
                    <a:pt x="20" y="147"/>
                    <a:pt x="20" y="147"/>
                  </a:cubicBezTo>
                  <a:cubicBezTo>
                    <a:pt x="17" y="89"/>
                    <a:pt x="17" y="89"/>
                    <a:pt x="17" y="89"/>
                  </a:cubicBezTo>
                  <a:cubicBezTo>
                    <a:pt x="23" y="81"/>
                    <a:pt x="23" y="81"/>
                    <a:pt x="23" y="81"/>
                  </a:cubicBezTo>
                  <a:cubicBezTo>
                    <a:pt x="16" y="72"/>
                    <a:pt x="16" y="72"/>
                    <a:pt x="16" y="72"/>
                  </a:cubicBezTo>
                  <a:cubicBezTo>
                    <a:pt x="12" y="30"/>
                    <a:pt x="12" y="30"/>
                    <a:pt x="12" y="30"/>
                  </a:cubicBezTo>
                  <a:cubicBezTo>
                    <a:pt x="11" y="19"/>
                    <a:pt x="19" y="10"/>
                    <a:pt x="30" y="10"/>
                  </a:cubicBezTo>
                  <a:cubicBezTo>
                    <a:pt x="39" y="9"/>
                    <a:pt x="50" y="9"/>
                    <a:pt x="54" y="8"/>
                  </a:cubicBezTo>
                  <a:cubicBezTo>
                    <a:pt x="54" y="5"/>
                    <a:pt x="54" y="2"/>
                    <a:pt x="54" y="0"/>
                  </a:cubicBezTo>
                </a:path>
              </a:pathLst>
            </a:custGeom>
            <a:solidFill>
              <a:srgbClr val="1133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9" name="îsļîďê"/>
            <p:cNvSpPr/>
            <p:nvPr/>
          </p:nvSpPr>
          <p:spPr bwMode="auto">
            <a:xfrm>
              <a:off x="6608763" y="6103938"/>
              <a:ext cx="473075" cy="36513"/>
            </a:xfrm>
            <a:custGeom>
              <a:avLst/>
              <a:gdLst>
                <a:gd name="T0" fmla="*/ 31 w 65"/>
                <a:gd name="T1" fmla="*/ 5 h 5"/>
                <a:gd name="T2" fmla="*/ 31 w 65"/>
                <a:gd name="T3" fmla="*/ 5 h 5"/>
                <a:gd name="T4" fmla="*/ 31 w 65"/>
                <a:gd name="T5" fmla="*/ 5 h 5"/>
                <a:gd name="T6" fmla="*/ 31 w 65"/>
                <a:gd name="T7" fmla="*/ 5 h 5"/>
                <a:gd name="T8" fmla="*/ 65 w 65"/>
                <a:gd name="T9" fmla="*/ 2 h 5"/>
                <a:gd name="T10" fmla="*/ 31 w 65"/>
                <a:gd name="T11" fmla="*/ 5 h 5"/>
                <a:gd name="T12" fmla="*/ 65 w 65"/>
                <a:gd name="T13" fmla="*/ 2 h 5"/>
                <a:gd name="T14" fmla="*/ 0 w 65"/>
                <a:gd name="T15" fmla="*/ 0 h 5"/>
                <a:gd name="T16" fmla="*/ 1 w 65"/>
                <a:gd name="T17" fmla="*/ 0 h 5"/>
                <a:gd name="T18" fmla="*/ 0 w 65"/>
                <a:gd name="T19" fmla="*/ 0 h 5"/>
                <a:gd name="T20" fmla="*/ 0 w 65"/>
                <a:gd name="T21" fmla="*/ 0 h 5"/>
                <a:gd name="T22" fmla="*/ 0 w 65"/>
                <a:gd name="T23" fmla="*/ 0 h 5"/>
                <a:gd name="T24" fmla="*/ 0 w 65"/>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5">
                  <a:moveTo>
                    <a:pt x="31" y="5"/>
                  </a:moveTo>
                  <a:cubicBezTo>
                    <a:pt x="31" y="5"/>
                    <a:pt x="31" y="5"/>
                    <a:pt x="31" y="5"/>
                  </a:cubicBezTo>
                  <a:cubicBezTo>
                    <a:pt x="31" y="5"/>
                    <a:pt x="31" y="5"/>
                    <a:pt x="31" y="5"/>
                  </a:cubicBezTo>
                  <a:cubicBezTo>
                    <a:pt x="31" y="5"/>
                    <a:pt x="31" y="5"/>
                    <a:pt x="31" y="5"/>
                  </a:cubicBezTo>
                  <a:moveTo>
                    <a:pt x="65" y="2"/>
                  </a:moveTo>
                  <a:cubicBezTo>
                    <a:pt x="64" y="2"/>
                    <a:pt x="48" y="5"/>
                    <a:pt x="31" y="5"/>
                  </a:cubicBezTo>
                  <a:cubicBezTo>
                    <a:pt x="48" y="5"/>
                    <a:pt x="64" y="2"/>
                    <a:pt x="65" y="2"/>
                  </a:cubicBezTo>
                  <a:moveTo>
                    <a:pt x="0" y="0"/>
                  </a:moveTo>
                  <a:cubicBezTo>
                    <a:pt x="0" y="0"/>
                    <a:pt x="1" y="0"/>
                    <a:pt x="1" y="0"/>
                  </a:cubicBezTo>
                  <a:cubicBezTo>
                    <a:pt x="1" y="0"/>
                    <a:pt x="0" y="0"/>
                    <a:pt x="0" y="0"/>
                  </a:cubicBezTo>
                  <a:moveTo>
                    <a:pt x="0" y="0"/>
                  </a:moveTo>
                  <a:cubicBezTo>
                    <a:pt x="0" y="0"/>
                    <a:pt x="0" y="0"/>
                    <a:pt x="0" y="0"/>
                  </a:cubicBezTo>
                  <a:cubicBezTo>
                    <a:pt x="0" y="0"/>
                    <a:pt x="0" y="0"/>
                    <a:pt x="0" y="0"/>
                  </a:cubicBezTo>
                </a:path>
              </a:pathLst>
            </a:custGeom>
            <a:solidFill>
              <a:srgbClr val="918F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0" name="ïṣľïḍé"/>
            <p:cNvSpPr/>
            <p:nvPr/>
          </p:nvSpPr>
          <p:spPr bwMode="auto">
            <a:xfrm>
              <a:off x="6594475" y="6045200"/>
              <a:ext cx="523875" cy="95250"/>
            </a:xfrm>
            <a:custGeom>
              <a:avLst/>
              <a:gdLst>
                <a:gd name="T0" fmla="*/ 72 w 72"/>
                <a:gd name="T1" fmla="*/ 0 h 13"/>
                <a:gd name="T2" fmla="*/ 59 w 72"/>
                <a:gd name="T3" fmla="*/ 5 h 13"/>
                <a:gd name="T4" fmla="*/ 25 w 72"/>
                <a:gd name="T5" fmla="*/ 9 h 13"/>
                <a:gd name="T6" fmla="*/ 0 w 72"/>
                <a:gd name="T7" fmla="*/ 4 h 13"/>
                <a:gd name="T8" fmla="*/ 2 w 72"/>
                <a:gd name="T9" fmla="*/ 8 h 13"/>
                <a:gd name="T10" fmla="*/ 2 w 72"/>
                <a:gd name="T11" fmla="*/ 8 h 13"/>
                <a:gd name="T12" fmla="*/ 2 w 72"/>
                <a:gd name="T13" fmla="*/ 8 h 13"/>
                <a:gd name="T14" fmla="*/ 2 w 72"/>
                <a:gd name="T15" fmla="*/ 8 h 13"/>
                <a:gd name="T16" fmla="*/ 3 w 72"/>
                <a:gd name="T17" fmla="*/ 8 h 13"/>
                <a:gd name="T18" fmla="*/ 33 w 72"/>
                <a:gd name="T19" fmla="*/ 13 h 13"/>
                <a:gd name="T20" fmla="*/ 33 w 72"/>
                <a:gd name="T21" fmla="*/ 13 h 13"/>
                <a:gd name="T22" fmla="*/ 33 w 72"/>
                <a:gd name="T23" fmla="*/ 13 h 13"/>
                <a:gd name="T24" fmla="*/ 67 w 72"/>
                <a:gd name="T25" fmla="*/ 10 h 13"/>
                <a:gd name="T26" fmla="*/ 67 w 72"/>
                <a:gd name="T27" fmla="*/ 10 h 13"/>
                <a:gd name="T28" fmla="*/ 72 w 72"/>
                <a:gd name="T2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13">
                  <a:moveTo>
                    <a:pt x="72" y="0"/>
                  </a:moveTo>
                  <a:cubicBezTo>
                    <a:pt x="72" y="0"/>
                    <a:pt x="64" y="4"/>
                    <a:pt x="59" y="5"/>
                  </a:cubicBezTo>
                  <a:cubicBezTo>
                    <a:pt x="56" y="6"/>
                    <a:pt x="40" y="9"/>
                    <a:pt x="25" y="9"/>
                  </a:cubicBezTo>
                  <a:cubicBezTo>
                    <a:pt x="15" y="9"/>
                    <a:pt x="5" y="8"/>
                    <a:pt x="0" y="4"/>
                  </a:cubicBezTo>
                  <a:cubicBezTo>
                    <a:pt x="0" y="6"/>
                    <a:pt x="1" y="7"/>
                    <a:pt x="2" y="8"/>
                  </a:cubicBezTo>
                  <a:cubicBezTo>
                    <a:pt x="2" y="8"/>
                    <a:pt x="2" y="8"/>
                    <a:pt x="2" y="8"/>
                  </a:cubicBezTo>
                  <a:cubicBezTo>
                    <a:pt x="2" y="8"/>
                    <a:pt x="2" y="8"/>
                    <a:pt x="2" y="8"/>
                  </a:cubicBezTo>
                  <a:cubicBezTo>
                    <a:pt x="2" y="8"/>
                    <a:pt x="2" y="8"/>
                    <a:pt x="2" y="8"/>
                  </a:cubicBezTo>
                  <a:cubicBezTo>
                    <a:pt x="2" y="8"/>
                    <a:pt x="3" y="8"/>
                    <a:pt x="3" y="8"/>
                  </a:cubicBezTo>
                  <a:cubicBezTo>
                    <a:pt x="11" y="12"/>
                    <a:pt x="22" y="13"/>
                    <a:pt x="33" y="13"/>
                  </a:cubicBezTo>
                  <a:cubicBezTo>
                    <a:pt x="33" y="13"/>
                    <a:pt x="33" y="13"/>
                    <a:pt x="33" y="13"/>
                  </a:cubicBezTo>
                  <a:cubicBezTo>
                    <a:pt x="33" y="13"/>
                    <a:pt x="33" y="13"/>
                    <a:pt x="33" y="13"/>
                  </a:cubicBezTo>
                  <a:cubicBezTo>
                    <a:pt x="50" y="13"/>
                    <a:pt x="66" y="10"/>
                    <a:pt x="67" y="10"/>
                  </a:cubicBezTo>
                  <a:cubicBezTo>
                    <a:pt x="67" y="10"/>
                    <a:pt x="67" y="10"/>
                    <a:pt x="67" y="10"/>
                  </a:cubicBezTo>
                  <a:cubicBezTo>
                    <a:pt x="72" y="0"/>
                    <a:pt x="72" y="0"/>
                    <a:pt x="72" y="0"/>
                  </a:cubicBezTo>
                </a:path>
              </a:pathLst>
            </a:custGeom>
            <a:solidFill>
              <a:srgbClr val="14111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1" name="iṥļiḓê"/>
            <p:cNvSpPr/>
            <p:nvPr/>
          </p:nvSpPr>
          <p:spPr bwMode="auto">
            <a:xfrm>
              <a:off x="6848475" y="2343150"/>
              <a:ext cx="1187450" cy="2389188"/>
            </a:xfrm>
            <a:custGeom>
              <a:avLst/>
              <a:gdLst>
                <a:gd name="T0" fmla="*/ 134 w 163"/>
                <a:gd name="T1" fmla="*/ 101 h 329"/>
                <a:gd name="T2" fmla="*/ 150 w 163"/>
                <a:gd name="T3" fmla="*/ 20 h 329"/>
                <a:gd name="T4" fmla="*/ 111 w 163"/>
                <a:gd name="T5" fmla="*/ 4 h 329"/>
                <a:gd name="T6" fmla="*/ 60 w 163"/>
                <a:gd name="T7" fmla="*/ 0 h 329"/>
                <a:gd name="T8" fmla="*/ 14 w 163"/>
                <a:gd name="T9" fmla="*/ 18 h 329"/>
                <a:gd name="T10" fmla="*/ 14 w 163"/>
                <a:gd name="T11" fmla="*/ 114 h 329"/>
                <a:gd name="T12" fmla="*/ 0 w 163"/>
                <a:gd name="T13" fmla="*/ 324 h 329"/>
                <a:gd name="T14" fmla="*/ 68 w 163"/>
                <a:gd name="T15" fmla="*/ 325 h 329"/>
                <a:gd name="T16" fmla="*/ 75 w 163"/>
                <a:gd name="T17" fmla="*/ 284 h 329"/>
                <a:gd name="T18" fmla="*/ 89 w 163"/>
                <a:gd name="T19" fmla="*/ 328 h 329"/>
                <a:gd name="T20" fmla="*/ 163 w 163"/>
                <a:gd name="T21" fmla="*/ 325 h 329"/>
                <a:gd name="T22" fmla="*/ 134 w 163"/>
                <a:gd name="T23" fmla="*/ 10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329">
                  <a:moveTo>
                    <a:pt x="134" y="101"/>
                  </a:moveTo>
                  <a:cubicBezTo>
                    <a:pt x="150" y="20"/>
                    <a:pt x="150" y="20"/>
                    <a:pt x="150" y="20"/>
                  </a:cubicBezTo>
                  <a:cubicBezTo>
                    <a:pt x="111" y="4"/>
                    <a:pt x="111" y="4"/>
                    <a:pt x="111" y="4"/>
                  </a:cubicBezTo>
                  <a:cubicBezTo>
                    <a:pt x="60" y="0"/>
                    <a:pt x="60" y="0"/>
                    <a:pt x="60" y="0"/>
                  </a:cubicBezTo>
                  <a:cubicBezTo>
                    <a:pt x="14" y="18"/>
                    <a:pt x="14" y="18"/>
                    <a:pt x="14" y="18"/>
                  </a:cubicBezTo>
                  <a:cubicBezTo>
                    <a:pt x="14" y="114"/>
                    <a:pt x="14" y="114"/>
                    <a:pt x="14" y="114"/>
                  </a:cubicBezTo>
                  <a:cubicBezTo>
                    <a:pt x="13" y="191"/>
                    <a:pt x="0" y="324"/>
                    <a:pt x="0" y="324"/>
                  </a:cubicBezTo>
                  <a:cubicBezTo>
                    <a:pt x="23" y="328"/>
                    <a:pt x="68" y="325"/>
                    <a:pt x="68" y="325"/>
                  </a:cubicBezTo>
                  <a:cubicBezTo>
                    <a:pt x="75" y="284"/>
                    <a:pt x="75" y="284"/>
                    <a:pt x="75" y="284"/>
                  </a:cubicBezTo>
                  <a:cubicBezTo>
                    <a:pt x="89" y="328"/>
                    <a:pt x="89" y="328"/>
                    <a:pt x="89" y="328"/>
                  </a:cubicBezTo>
                  <a:cubicBezTo>
                    <a:pt x="129" y="329"/>
                    <a:pt x="163" y="325"/>
                    <a:pt x="163" y="325"/>
                  </a:cubicBezTo>
                  <a:cubicBezTo>
                    <a:pt x="142" y="265"/>
                    <a:pt x="134" y="101"/>
                    <a:pt x="134" y="101"/>
                  </a:cubicBezTo>
                </a:path>
              </a:pathLst>
            </a:custGeom>
            <a:solidFill>
              <a:srgbClr val="EBF5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2" name="iṩḷïḍe"/>
            <p:cNvSpPr/>
            <p:nvPr/>
          </p:nvSpPr>
          <p:spPr bwMode="auto">
            <a:xfrm>
              <a:off x="7002463" y="3883025"/>
              <a:ext cx="261938" cy="406400"/>
            </a:xfrm>
            <a:custGeom>
              <a:avLst/>
              <a:gdLst>
                <a:gd name="T0" fmla="*/ 0 w 36"/>
                <a:gd name="T1" fmla="*/ 0 h 56"/>
                <a:gd name="T2" fmla="*/ 36 w 36"/>
                <a:gd name="T3" fmla="*/ 3 h 56"/>
                <a:gd name="T4" fmla="*/ 33 w 36"/>
                <a:gd name="T5" fmla="*/ 45 h 56"/>
                <a:gd name="T6" fmla="*/ 23 w 36"/>
                <a:gd name="T7" fmla="*/ 53 h 56"/>
                <a:gd name="T8" fmla="*/ 9 w 36"/>
                <a:gd name="T9" fmla="*/ 52 h 56"/>
                <a:gd name="T10" fmla="*/ 0 w 36"/>
                <a:gd name="T11" fmla="*/ 44 h 56"/>
                <a:gd name="T12" fmla="*/ 0 w 36"/>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36" h="56">
                  <a:moveTo>
                    <a:pt x="0" y="0"/>
                  </a:moveTo>
                  <a:cubicBezTo>
                    <a:pt x="0" y="0"/>
                    <a:pt x="18" y="4"/>
                    <a:pt x="36" y="3"/>
                  </a:cubicBezTo>
                  <a:cubicBezTo>
                    <a:pt x="33" y="45"/>
                    <a:pt x="33" y="45"/>
                    <a:pt x="33" y="45"/>
                  </a:cubicBezTo>
                  <a:cubicBezTo>
                    <a:pt x="23" y="53"/>
                    <a:pt x="23" y="53"/>
                    <a:pt x="23" y="53"/>
                  </a:cubicBezTo>
                  <a:cubicBezTo>
                    <a:pt x="19" y="56"/>
                    <a:pt x="13" y="56"/>
                    <a:pt x="9" y="52"/>
                  </a:cubicBezTo>
                  <a:cubicBezTo>
                    <a:pt x="0" y="44"/>
                    <a:pt x="0" y="44"/>
                    <a:pt x="0" y="44"/>
                  </a:cubicBezTo>
                  <a:lnTo>
                    <a:pt x="0" y="0"/>
                  </a:lnTo>
                  <a:close/>
                </a:path>
              </a:pathLst>
            </a:custGeom>
            <a:solidFill>
              <a:srgbClr val="C7E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3" name="ïśḷîḓe"/>
            <p:cNvSpPr/>
            <p:nvPr/>
          </p:nvSpPr>
          <p:spPr bwMode="auto">
            <a:xfrm>
              <a:off x="7562850" y="3883025"/>
              <a:ext cx="261938" cy="406400"/>
            </a:xfrm>
            <a:custGeom>
              <a:avLst/>
              <a:gdLst>
                <a:gd name="T0" fmla="*/ 36 w 36"/>
                <a:gd name="T1" fmla="*/ 0 h 56"/>
                <a:gd name="T2" fmla="*/ 0 w 36"/>
                <a:gd name="T3" fmla="*/ 3 h 56"/>
                <a:gd name="T4" fmla="*/ 3 w 36"/>
                <a:gd name="T5" fmla="*/ 45 h 56"/>
                <a:gd name="T6" fmla="*/ 13 w 36"/>
                <a:gd name="T7" fmla="*/ 53 h 56"/>
                <a:gd name="T8" fmla="*/ 27 w 36"/>
                <a:gd name="T9" fmla="*/ 52 h 56"/>
                <a:gd name="T10" fmla="*/ 36 w 36"/>
                <a:gd name="T11" fmla="*/ 44 h 56"/>
                <a:gd name="T12" fmla="*/ 36 w 36"/>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36" h="56">
                  <a:moveTo>
                    <a:pt x="36" y="0"/>
                  </a:moveTo>
                  <a:cubicBezTo>
                    <a:pt x="36" y="0"/>
                    <a:pt x="18" y="4"/>
                    <a:pt x="0" y="3"/>
                  </a:cubicBezTo>
                  <a:cubicBezTo>
                    <a:pt x="3" y="45"/>
                    <a:pt x="3" y="45"/>
                    <a:pt x="3" y="45"/>
                  </a:cubicBezTo>
                  <a:cubicBezTo>
                    <a:pt x="13" y="53"/>
                    <a:pt x="13" y="53"/>
                    <a:pt x="13" y="53"/>
                  </a:cubicBezTo>
                  <a:cubicBezTo>
                    <a:pt x="17" y="56"/>
                    <a:pt x="23" y="56"/>
                    <a:pt x="27" y="52"/>
                  </a:cubicBezTo>
                  <a:cubicBezTo>
                    <a:pt x="36" y="44"/>
                    <a:pt x="36" y="44"/>
                    <a:pt x="36" y="44"/>
                  </a:cubicBezTo>
                  <a:cubicBezTo>
                    <a:pt x="36" y="0"/>
                    <a:pt x="36" y="0"/>
                    <a:pt x="36" y="0"/>
                  </a:cubicBezTo>
                </a:path>
              </a:pathLst>
            </a:custGeom>
            <a:solidFill>
              <a:srgbClr val="C7E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4" name="ïṡļïḑè"/>
            <p:cNvSpPr/>
            <p:nvPr/>
          </p:nvSpPr>
          <p:spPr bwMode="auto">
            <a:xfrm>
              <a:off x="7270750" y="2343150"/>
              <a:ext cx="385763" cy="914400"/>
            </a:xfrm>
            <a:custGeom>
              <a:avLst/>
              <a:gdLst>
                <a:gd name="T0" fmla="*/ 53 w 53"/>
                <a:gd name="T1" fmla="*/ 4 h 126"/>
                <a:gd name="T2" fmla="*/ 2 w 53"/>
                <a:gd name="T3" fmla="*/ 0 h 126"/>
                <a:gd name="T4" fmla="*/ 1 w 53"/>
                <a:gd name="T5" fmla="*/ 1 h 126"/>
                <a:gd name="T6" fmla="*/ 13 w 53"/>
                <a:gd name="T7" fmla="*/ 126 h 126"/>
                <a:gd name="T8" fmla="*/ 53 w 53"/>
                <a:gd name="T9" fmla="*/ 4 h 126"/>
              </a:gdLst>
              <a:ahLst/>
              <a:cxnLst>
                <a:cxn ang="0">
                  <a:pos x="T0" y="T1"/>
                </a:cxn>
                <a:cxn ang="0">
                  <a:pos x="T2" y="T3"/>
                </a:cxn>
                <a:cxn ang="0">
                  <a:pos x="T4" y="T5"/>
                </a:cxn>
                <a:cxn ang="0">
                  <a:pos x="T6" y="T7"/>
                </a:cxn>
                <a:cxn ang="0">
                  <a:pos x="T8" y="T9"/>
                </a:cxn>
              </a:cxnLst>
              <a:rect l="0" t="0" r="r" b="b"/>
              <a:pathLst>
                <a:path w="53" h="126">
                  <a:moveTo>
                    <a:pt x="53" y="4"/>
                  </a:moveTo>
                  <a:cubicBezTo>
                    <a:pt x="2" y="0"/>
                    <a:pt x="2" y="0"/>
                    <a:pt x="2" y="0"/>
                  </a:cubicBezTo>
                  <a:cubicBezTo>
                    <a:pt x="1" y="1"/>
                    <a:pt x="1" y="1"/>
                    <a:pt x="1" y="1"/>
                  </a:cubicBezTo>
                  <a:cubicBezTo>
                    <a:pt x="1" y="8"/>
                    <a:pt x="0" y="88"/>
                    <a:pt x="13" y="126"/>
                  </a:cubicBezTo>
                  <a:cubicBezTo>
                    <a:pt x="13" y="126"/>
                    <a:pt x="47" y="45"/>
                    <a:pt x="53" y="4"/>
                  </a:cubicBezTo>
                </a:path>
              </a:pathLst>
            </a:custGeom>
            <a:solidFill>
              <a:srgbClr val="45C3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5" name="îSḷîḓè"/>
            <p:cNvSpPr/>
            <p:nvPr/>
          </p:nvSpPr>
          <p:spPr bwMode="auto">
            <a:xfrm>
              <a:off x="7234238" y="2241550"/>
              <a:ext cx="438150" cy="406400"/>
            </a:xfrm>
            <a:custGeom>
              <a:avLst/>
              <a:gdLst>
                <a:gd name="T0" fmla="*/ 29 w 60"/>
                <a:gd name="T1" fmla="*/ 29 h 56"/>
                <a:gd name="T2" fmla="*/ 38 w 60"/>
                <a:gd name="T3" fmla="*/ 56 h 56"/>
                <a:gd name="T4" fmla="*/ 60 w 60"/>
                <a:gd name="T5" fmla="*/ 33 h 56"/>
                <a:gd name="T6" fmla="*/ 56 w 60"/>
                <a:gd name="T7" fmla="*/ 11 h 56"/>
                <a:gd name="T8" fmla="*/ 4 w 60"/>
                <a:gd name="T9" fmla="*/ 14 h 56"/>
                <a:gd name="T10" fmla="*/ 8 w 60"/>
                <a:gd name="T11" fmla="*/ 52 h 56"/>
                <a:gd name="T12" fmla="*/ 29 w 60"/>
                <a:gd name="T13" fmla="*/ 29 h 56"/>
              </a:gdLst>
              <a:ahLst/>
              <a:cxnLst>
                <a:cxn ang="0">
                  <a:pos x="T0" y="T1"/>
                </a:cxn>
                <a:cxn ang="0">
                  <a:pos x="T2" y="T3"/>
                </a:cxn>
                <a:cxn ang="0">
                  <a:pos x="T4" y="T5"/>
                </a:cxn>
                <a:cxn ang="0">
                  <a:pos x="T6" y="T7"/>
                </a:cxn>
                <a:cxn ang="0">
                  <a:pos x="T8" y="T9"/>
                </a:cxn>
                <a:cxn ang="0">
                  <a:pos x="T10" y="T11"/>
                </a:cxn>
                <a:cxn ang="0">
                  <a:pos x="T12" y="T13"/>
                </a:cxn>
              </a:cxnLst>
              <a:rect l="0" t="0" r="r" b="b"/>
              <a:pathLst>
                <a:path w="60" h="56">
                  <a:moveTo>
                    <a:pt x="29" y="29"/>
                  </a:moveTo>
                  <a:cubicBezTo>
                    <a:pt x="29" y="29"/>
                    <a:pt x="32" y="48"/>
                    <a:pt x="38" y="56"/>
                  </a:cubicBezTo>
                  <a:cubicBezTo>
                    <a:pt x="38" y="56"/>
                    <a:pt x="51" y="37"/>
                    <a:pt x="60" y="33"/>
                  </a:cubicBezTo>
                  <a:cubicBezTo>
                    <a:pt x="60" y="33"/>
                    <a:pt x="59" y="15"/>
                    <a:pt x="56" y="11"/>
                  </a:cubicBezTo>
                  <a:cubicBezTo>
                    <a:pt x="54" y="8"/>
                    <a:pt x="17" y="0"/>
                    <a:pt x="4" y="14"/>
                  </a:cubicBezTo>
                  <a:cubicBezTo>
                    <a:pt x="0" y="18"/>
                    <a:pt x="11" y="46"/>
                    <a:pt x="8" y="52"/>
                  </a:cubicBezTo>
                  <a:cubicBezTo>
                    <a:pt x="29" y="29"/>
                    <a:pt x="29" y="29"/>
                    <a:pt x="29" y="29"/>
                  </a:cubicBezTo>
                </a:path>
              </a:pathLst>
            </a:custGeom>
            <a:solidFill>
              <a:srgbClr val="69E2C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6" name="îṣľïḍe"/>
            <p:cNvSpPr/>
            <p:nvPr/>
          </p:nvSpPr>
          <p:spPr bwMode="auto">
            <a:xfrm>
              <a:off x="7343775" y="2452688"/>
              <a:ext cx="146050" cy="180975"/>
            </a:xfrm>
            <a:custGeom>
              <a:avLst/>
              <a:gdLst>
                <a:gd name="T0" fmla="*/ 14 w 20"/>
                <a:gd name="T1" fmla="*/ 0 h 25"/>
                <a:gd name="T2" fmla="*/ 0 w 20"/>
                <a:gd name="T3" fmla="*/ 16 h 25"/>
                <a:gd name="T4" fmla="*/ 5 w 20"/>
                <a:gd name="T5" fmla="*/ 24 h 25"/>
                <a:gd name="T6" fmla="*/ 15 w 20"/>
                <a:gd name="T7" fmla="*/ 25 h 25"/>
                <a:gd name="T8" fmla="*/ 20 w 20"/>
                <a:gd name="T9" fmla="*/ 21 h 25"/>
                <a:gd name="T10" fmla="*/ 14 w 20"/>
                <a:gd name="T11" fmla="*/ 0 h 25"/>
              </a:gdLst>
              <a:ahLst/>
              <a:cxnLst>
                <a:cxn ang="0">
                  <a:pos x="T0" y="T1"/>
                </a:cxn>
                <a:cxn ang="0">
                  <a:pos x="T2" y="T3"/>
                </a:cxn>
                <a:cxn ang="0">
                  <a:pos x="T4" y="T5"/>
                </a:cxn>
                <a:cxn ang="0">
                  <a:pos x="T6" y="T7"/>
                </a:cxn>
                <a:cxn ang="0">
                  <a:pos x="T8" y="T9"/>
                </a:cxn>
                <a:cxn ang="0">
                  <a:pos x="T10" y="T11"/>
                </a:cxn>
              </a:cxnLst>
              <a:rect l="0" t="0" r="r" b="b"/>
              <a:pathLst>
                <a:path w="20" h="25">
                  <a:moveTo>
                    <a:pt x="14" y="0"/>
                  </a:moveTo>
                  <a:cubicBezTo>
                    <a:pt x="0" y="16"/>
                    <a:pt x="0" y="16"/>
                    <a:pt x="0" y="16"/>
                  </a:cubicBezTo>
                  <a:cubicBezTo>
                    <a:pt x="5" y="24"/>
                    <a:pt x="5" y="24"/>
                    <a:pt x="5" y="24"/>
                  </a:cubicBezTo>
                  <a:cubicBezTo>
                    <a:pt x="15" y="25"/>
                    <a:pt x="15" y="25"/>
                    <a:pt x="15" y="25"/>
                  </a:cubicBezTo>
                  <a:cubicBezTo>
                    <a:pt x="20" y="21"/>
                    <a:pt x="20" y="21"/>
                    <a:pt x="20" y="21"/>
                  </a:cubicBezTo>
                  <a:cubicBezTo>
                    <a:pt x="16" y="13"/>
                    <a:pt x="14" y="0"/>
                    <a:pt x="14" y="0"/>
                  </a:cubicBezTo>
                  <a:close/>
                </a:path>
              </a:pathLst>
            </a:custGeom>
            <a:solidFill>
              <a:srgbClr val="1E4F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7" name="ïšḻídê"/>
            <p:cNvSpPr/>
            <p:nvPr/>
          </p:nvSpPr>
          <p:spPr bwMode="auto">
            <a:xfrm>
              <a:off x="7315200" y="2625725"/>
              <a:ext cx="160338" cy="631825"/>
            </a:xfrm>
            <a:custGeom>
              <a:avLst/>
              <a:gdLst>
                <a:gd name="T0" fmla="*/ 7 w 22"/>
                <a:gd name="T1" fmla="*/ 87 h 87"/>
                <a:gd name="T2" fmla="*/ 22 w 22"/>
                <a:gd name="T3" fmla="*/ 48 h 87"/>
                <a:gd name="T4" fmla="*/ 22 w 22"/>
                <a:gd name="T5" fmla="*/ 46 h 87"/>
                <a:gd name="T6" fmla="*/ 19 w 22"/>
                <a:gd name="T7" fmla="*/ 1 h 87"/>
                <a:gd name="T8" fmla="*/ 9 w 22"/>
                <a:gd name="T9" fmla="*/ 0 h 87"/>
                <a:gd name="T10" fmla="*/ 0 w 22"/>
                <a:gd name="T11" fmla="*/ 60 h 87"/>
                <a:gd name="T12" fmla="*/ 7 w 22"/>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22" h="87">
                  <a:moveTo>
                    <a:pt x="7" y="87"/>
                  </a:moveTo>
                  <a:cubicBezTo>
                    <a:pt x="7" y="87"/>
                    <a:pt x="14" y="70"/>
                    <a:pt x="22" y="48"/>
                  </a:cubicBezTo>
                  <a:cubicBezTo>
                    <a:pt x="22" y="47"/>
                    <a:pt x="22" y="46"/>
                    <a:pt x="22" y="46"/>
                  </a:cubicBezTo>
                  <a:cubicBezTo>
                    <a:pt x="19" y="1"/>
                    <a:pt x="19" y="1"/>
                    <a:pt x="19" y="1"/>
                  </a:cubicBezTo>
                  <a:cubicBezTo>
                    <a:pt x="9" y="0"/>
                    <a:pt x="9" y="0"/>
                    <a:pt x="9" y="0"/>
                  </a:cubicBezTo>
                  <a:cubicBezTo>
                    <a:pt x="0" y="60"/>
                    <a:pt x="0" y="60"/>
                    <a:pt x="0" y="60"/>
                  </a:cubicBezTo>
                  <a:cubicBezTo>
                    <a:pt x="2" y="70"/>
                    <a:pt x="4" y="79"/>
                    <a:pt x="7" y="87"/>
                  </a:cubicBezTo>
                </a:path>
              </a:pathLst>
            </a:custGeom>
            <a:solidFill>
              <a:srgbClr val="1E4F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8" name="iṣḷîḓé"/>
            <p:cNvSpPr/>
            <p:nvPr/>
          </p:nvSpPr>
          <p:spPr bwMode="auto">
            <a:xfrm>
              <a:off x="6529388" y="2938463"/>
              <a:ext cx="741363" cy="863600"/>
            </a:xfrm>
            <a:custGeom>
              <a:avLst/>
              <a:gdLst>
                <a:gd name="T0" fmla="*/ 0 w 467"/>
                <a:gd name="T1" fmla="*/ 23 h 544"/>
                <a:gd name="T2" fmla="*/ 330 w 467"/>
                <a:gd name="T3" fmla="*/ 0 h 544"/>
                <a:gd name="T4" fmla="*/ 467 w 467"/>
                <a:gd name="T5" fmla="*/ 535 h 544"/>
                <a:gd name="T6" fmla="*/ 137 w 467"/>
                <a:gd name="T7" fmla="*/ 544 h 544"/>
                <a:gd name="T8" fmla="*/ 0 w 467"/>
                <a:gd name="T9" fmla="*/ 23 h 544"/>
              </a:gdLst>
              <a:ahLst/>
              <a:cxnLst>
                <a:cxn ang="0">
                  <a:pos x="T0" y="T1"/>
                </a:cxn>
                <a:cxn ang="0">
                  <a:pos x="T2" y="T3"/>
                </a:cxn>
                <a:cxn ang="0">
                  <a:pos x="T4" y="T5"/>
                </a:cxn>
                <a:cxn ang="0">
                  <a:pos x="T6" y="T7"/>
                </a:cxn>
                <a:cxn ang="0">
                  <a:pos x="T8" y="T9"/>
                </a:cxn>
              </a:cxnLst>
              <a:rect l="0" t="0" r="r" b="b"/>
              <a:pathLst>
                <a:path w="467" h="544">
                  <a:moveTo>
                    <a:pt x="0" y="23"/>
                  </a:moveTo>
                  <a:lnTo>
                    <a:pt x="330" y="0"/>
                  </a:lnTo>
                  <a:lnTo>
                    <a:pt x="467" y="535"/>
                  </a:lnTo>
                  <a:lnTo>
                    <a:pt x="137" y="544"/>
                  </a:lnTo>
                  <a:lnTo>
                    <a:pt x="0" y="23"/>
                  </a:lnTo>
                  <a:close/>
                </a:path>
              </a:pathLst>
            </a:custGeom>
            <a:solidFill>
              <a:srgbClr val="68A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9" name="iśḻíďe"/>
            <p:cNvSpPr/>
            <p:nvPr/>
          </p:nvSpPr>
          <p:spPr bwMode="auto">
            <a:xfrm>
              <a:off x="6529388" y="2938463"/>
              <a:ext cx="741363" cy="863600"/>
            </a:xfrm>
            <a:custGeom>
              <a:avLst/>
              <a:gdLst>
                <a:gd name="T0" fmla="*/ 0 w 467"/>
                <a:gd name="T1" fmla="*/ 23 h 544"/>
                <a:gd name="T2" fmla="*/ 330 w 467"/>
                <a:gd name="T3" fmla="*/ 0 h 544"/>
                <a:gd name="T4" fmla="*/ 467 w 467"/>
                <a:gd name="T5" fmla="*/ 535 h 544"/>
                <a:gd name="T6" fmla="*/ 137 w 467"/>
                <a:gd name="T7" fmla="*/ 544 h 544"/>
                <a:gd name="T8" fmla="*/ 0 w 467"/>
                <a:gd name="T9" fmla="*/ 23 h 544"/>
              </a:gdLst>
              <a:ahLst/>
              <a:cxnLst>
                <a:cxn ang="0">
                  <a:pos x="T0" y="T1"/>
                </a:cxn>
                <a:cxn ang="0">
                  <a:pos x="T2" y="T3"/>
                </a:cxn>
                <a:cxn ang="0">
                  <a:pos x="T4" y="T5"/>
                </a:cxn>
                <a:cxn ang="0">
                  <a:pos x="T6" y="T7"/>
                </a:cxn>
                <a:cxn ang="0">
                  <a:pos x="T8" y="T9"/>
                </a:cxn>
              </a:cxnLst>
              <a:rect l="0" t="0" r="r" b="b"/>
              <a:pathLst>
                <a:path w="467" h="544">
                  <a:moveTo>
                    <a:pt x="0" y="23"/>
                  </a:moveTo>
                  <a:lnTo>
                    <a:pt x="330" y="0"/>
                  </a:lnTo>
                  <a:lnTo>
                    <a:pt x="467" y="535"/>
                  </a:lnTo>
                  <a:lnTo>
                    <a:pt x="137" y="544"/>
                  </a:lnTo>
                  <a:lnTo>
                    <a:pt x="0"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0" name="i$ḻíḓé"/>
            <p:cNvSpPr/>
            <p:nvPr/>
          </p:nvSpPr>
          <p:spPr bwMode="auto">
            <a:xfrm>
              <a:off x="7410450" y="3525838"/>
              <a:ext cx="42863" cy="50800"/>
            </a:xfrm>
            <a:prstGeom prst="ellipse">
              <a:avLst/>
            </a:prstGeom>
            <a:solidFill>
              <a:srgbClr val="C7E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1" name="iŝļîḋé"/>
            <p:cNvSpPr/>
            <p:nvPr/>
          </p:nvSpPr>
          <p:spPr bwMode="auto">
            <a:xfrm>
              <a:off x="7410450" y="3846513"/>
              <a:ext cx="42863" cy="42863"/>
            </a:xfrm>
            <a:prstGeom prst="ellipse">
              <a:avLst/>
            </a:prstGeom>
            <a:solidFill>
              <a:srgbClr val="C7E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2" name="îşḻîďê"/>
            <p:cNvSpPr/>
            <p:nvPr/>
          </p:nvSpPr>
          <p:spPr bwMode="auto">
            <a:xfrm>
              <a:off x="6535738" y="3017838"/>
              <a:ext cx="30163" cy="95250"/>
            </a:xfrm>
            <a:custGeom>
              <a:avLst/>
              <a:gdLst>
                <a:gd name="T0" fmla="*/ 0 w 4"/>
                <a:gd name="T1" fmla="*/ 0 h 13"/>
                <a:gd name="T2" fmla="*/ 4 w 4"/>
                <a:gd name="T3" fmla="*/ 13 h 13"/>
                <a:gd name="T4" fmla="*/ 0 w 4"/>
                <a:gd name="T5" fmla="*/ 0 h 13"/>
                <a:gd name="T6" fmla="*/ 0 w 4"/>
                <a:gd name="T7" fmla="*/ 0 h 13"/>
              </a:gdLst>
              <a:ahLst/>
              <a:cxnLst>
                <a:cxn ang="0">
                  <a:pos x="T0" y="T1"/>
                </a:cxn>
                <a:cxn ang="0">
                  <a:pos x="T2" y="T3"/>
                </a:cxn>
                <a:cxn ang="0">
                  <a:pos x="T4" y="T5"/>
                </a:cxn>
                <a:cxn ang="0">
                  <a:pos x="T6" y="T7"/>
                </a:cxn>
              </a:cxnLst>
              <a:rect l="0" t="0" r="r" b="b"/>
              <a:pathLst>
                <a:path w="4" h="13">
                  <a:moveTo>
                    <a:pt x="0" y="0"/>
                  </a:moveTo>
                  <a:cubicBezTo>
                    <a:pt x="4" y="13"/>
                    <a:pt x="4" y="13"/>
                    <a:pt x="4" y="13"/>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3" name="íṩlïḓê"/>
            <p:cNvSpPr/>
            <p:nvPr/>
          </p:nvSpPr>
          <p:spPr bwMode="auto">
            <a:xfrm>
              <a:off x="7242175" y="3671888"/>
              <a:ext cx="28575" cy="115888"/>
            </a:xfrm>
            <a:custGeom>
              <a:avLst/>
              <a:gdLst>
                <a:gd name="T0" fmla="*/ 0 w 18"/>
                <a:gd name="T1" fmla="*/ 0 h 73"/>
                <a:gd name="T2" fmla="*/ 18 w 18"/>
                <a:gd name="T3" fmla="*/ 73 h 73"/>
                <a:gd name="T4" fmla="*/ 0 w 18"/>
                <a:gd name="T5" fmla="*/ 0 h 73"/>
                <a:gd name="T6" fmla="*/ 0 w 18"/>
                <a:gd name="T7" fmla="*/ 0 h 73"/>
              </a:gdLst>
              <a:ahLst/>
              <a:cxnLst>
                <a:cxn ang="0">
                  <a:pos x="T0" y="T1"/>
                </a:cxn>
                <a:cxn ang="0">
                  <a:pos x="T2" y="T3"/>
                </a:cxn>
                <a:cxn ang="0">
                  <a:pos x="T4" y="T5"/>
                </a:cxn>
                <a:cxn ang="0">
                  <a:pos x="T6" y="T7"/>
                </a:cxn>
              </a:cxnLst>
              <a:rect l="0" t="0" r="r" b="b"/>
              <a:pathLst>
                <a:path w="18" h="73">
                  <a:moveTo>
                    <a:pt x="0" y="0"/>
                  </a:moveTo>
                  <a:lnTo>
                    <a:pt x="18" y="73"/>
                  </a:lnTo>
                  <a:lnTo>
                    <a:pt x="0" y="0"/>
                  </a:lnTo>
                  <a:lnTo>
                    <a:pt x="0" y="0"/>
                  </a:lnTo>
                  <a:close/>
                </a:path>
              </a:pathLst>
            </a:custGeom>
            <a:solidFill>
              <a:srgbClr val="F5FA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4" name="îşlíḍé"/>
            <p:cNvSpPr/>
            <p:nvPr/>
          </p:nvSpPr>
          <p:spPr bwMode="auto">
            <a:xfrm>
              <a:off x="7242175" y="3671888"/>
              <a:ext cx="28575" cy="115888"/>
            </a:xfrm>
            <a:custGeom>
              <a:avLst/>
              <a:gdLst>
                <a:gd name="T0" fmla="*/ 0 w 18"/>
                <a:gd name="T1" fmla="*/ 0 h 73"/>
                <a:gd name="T2" fmla="*/ 18 w 18"/>
                <a:gd name="T3" fmla="*/ 73 h 73"/>
                <a:gd name="T4" fmla="*/ 0 w 18"/>
                <a:gd name="T5" fmla="*/ 0 h 73"/>
                <a:gd name="T6" fmla="*/ 0 w 18"/>
                <a:gd name="T7" fmla="*/ 0 h 73"/>
              </a:gdLst>
              <a:ahLst/>
              <a:cxnLst>
                <a:cxn ang="0">
                  <a:pos x="T0" y="T1"/>
                </a:cxn>
                <a:cxn ang="0">
                  <a:pos x="T2" y="T3"/>
                </a:cxn>
                <a:cxn ang="0">
                  <a:pos x="T4" y="T5"/>
                </a:cxn>
                <a:cxn ang="0">
                  <a:pos x="T6" y="T7"/>
                </a:cxn>
              </a:cxnLst>
              <a:rect l="0" t="0" r="r" b="b"/>
              <a:pathLst>
                <a:path w="18" h="73">
                  <a:moveTo>
                    <a:pt x="0" y="0"/>
                  </a:moveTo>
                  <a:lnTo>
                    <a:pt x="18" y="73"/>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5" name="íṩḷíḓe"/>
            <p:cNvSpPr/>
            <p:nvPr/>
          </p:nvSpPr>
          <p:spPr bwMode="auto">
            <a:xfrm>
              <a:off x="6535738" y="3017838"/>
              <a:ext cx="735013" cy="769938"/>
            </a:xfrm>
            <a:custGeom>
              <a:avLst/>
              <a:gdLst>
                <a:gd name="T0" fmla="*/ 75 w 101"/>
                <a:gd name="T1" fmla="*/ 69 h 106"/>
                <a:gd name="T2" fmla="*/ 58 w 101"/>
                <a:gd name="T3" fmla="*/ 73 h 106"/>
                <a:gd name="T4" fmla="*/ 93 w 101"/>
                <a:gd name="T5" fmla="*/ 106 h 106"/>
                <a:gd name="T6" fmla="*/ 101 w 101"/>
                <a:gd name="T7" fmla="*/ 106 h 106"/>
                <a:gd name="T8" fmla="*/ 97 w 101"/>
                <a:gd name="T9" fmla="*/ 90 h 106"/>
                <a:gd name="T10" fmla="*/ 75 w 101"/>
                <a:gd name="T11" fmla="*/ 69 h 106"/>
                <a:gd name="T12" fmla="*/ 0 w 101"/>
                <a:gd name="T13" fmla="*/ 0 h 106"/>
                <a:gd name="T14" fmla="*/ 4 w 101"/>
                <a:gd name="T15" fmla="*/ 13 h 106"/>
                <a:gd name="T16" fmla="*/ 8 w 101"/>
                <a:gd name="T17" fmla="*/ 27 h 106"/>
                <a:gd name="T18" fmla="*/ 31 w 101"/>
                <a:gd name="T19" fmla="*/ 49 h 106"/>
                <a:gd name="T20" fmla="*/ 33 w 101"/>
                <a:gd name="T21" fmla="*/ 48 h 106"/>
                <a:gd name="T22" fmla="*/ 49 w 101"/>
                <a:gd name="T23" fmla="*/ 45 h 106"/>
                <a:gd name="T24" fmla="*/ 0 w 101"/>
                <a:gd name="T2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06">
                  <a:moveTo>
                    <a:pt x="75" y="69"/>
                  </a:moveTo>
                  <a:cubicBezTo>
                    <a:pt x="69" y="71"/>
                    <a:pt x="62" y="72"/>
                    <a:pt x="58" y="73"/>
                  </a:cubicBezTo>
                  <a:cubicBezTo>
                    <a:pt x="71" y="85"/>
                    <a:pt x="83" y="97"/>
                    <a:pt x="93" y="106"/>
                  </a:cubicBezTo>
                  <a:cubicBezTo>
                    <a:pt x="101" y="106"/>
                    <a:pt x="101" y="106"/>
                    <a:pt x="101" y="106"/>
                  </a:cubicBezTo>
                  <a:cubicBezTo>
                    <a:pt x="97" y="90"/>
                    <a:pt x="97" y="90"/>
                    <a:pt x="97" y="90"/>
                  </a:cubicBezTo>
                  <a:cubicBezTo>
                    <a:pt x="90" y="83"/>
                    <a:pt x="82" y="76"/>
                    <a:pt x="75" y="69"/>
                  </a:cubicBezTo>
                  <a:moveTo>
                    <a:pt x="0" y="0"/>
                  </a:moveTo>
                  <a:cubicBezTo>
                    <a:pt x="4" y="13"/>
                    <a:pt x="4" y="13"/>
                    <a:pt x="4" y="13"/>
                  </a:cubicBezTo>
                  <a:cubicBezTo>
                    <a:pt x="8" y="27"/>
                    <a:pt x="8" y="27"/>
                    <a:pt x="8" y="27"/>
                  </a:cubicBezTo>
                  <a:cubicBezTo>
                    <a:pt x="15" y="34"/>
                    <a:pt x="23" y="41"/>
                    <a:pt x="31" y="49"/>
                  </a:cubicBezTo>
                  <a:cubicBezTo>
                    <a:pt x="32" y="49"/>
                    <a:pt x="32" y="48"/>
                    <a:pt x="33" y="48"/>
                  </a:cubicBezTo>
                  <a:cubicBezTo>
                    <a:pt x="34" y="47"/>
                    <a:pt x="41" y="46"/>
                    <a:pt x="49" y="45"/>
                  </a:cubicBezTo>
                  <a:cubicBezTo>
                    <a:pt x="31" y="28"/>
                    <a:pt x="13" y="12"/>
                    <a:pt x="0" y="0"/>
                  </a:cubicBezTo>
                </a:path>
              </a:pathLst>
            </a:custGeom>
            <a:solidFill>
              <a:srgbClr val="A3CB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6" name="iṥ1iḍè"/>
            <p:cNvSpPr/>
            <p:nvPr/>
          </p:nvSpPr>
          <p:spPr bwMode="auto">
            <a:xfrm>
              <a:off x="7337425" y="3257550"/>
              <a:ext cx="57150" cy="1147763"/>
            </a:xfrm>
            <a:custGeom>
              <a:avLst/>
              <a:gdLst>
                <a:gd name="T0" fmla="*/ 8 w 8"/>
                <a:gd name="T1" fmla="*/ 158 h 158"/>
                <a:gd name="T2" fmla="*/ 3 w 8"/>
                <a:gd name="T3" fmla="*/ 119 h 158"/>
                <a:gd name="T4" fmla="*/ 1 w 8"/>
                <a:gd name="T5" fmla="*/ 79 h 158"/>
                <a:gd name="T6" fmla="*/ 1 w 8"/>
                <a:gd name="T7" fmla="*/ 40 h 158"/>
                <a:gd name="T8" fmla="*/ 4 w 8"/>
                <a:gd name="T9" fmla="*/ 0 h 158"/>
                <a:gd name="T10" fmla="*/ 4 w 8"/>
                <a:gd name="T11" fmla="*/ 20 h 158"/>
                <a:gd name="T12" fmla="*/ 4 w 8"/>
                <a:gd name="T13" fmla="*/ 40 h 158"/>
                <a:gd name="T14" fmla="*/ 5 w 8"/>
                <a:gd name="T15" fmla="*/ 79 h 158"/>
                <a:gd name="T16" fmla="*/ 6 w 8"/>
                <a:gd name="T17" fmla="*/ 119 h 158"/>
                <a:gd name="T18" fmla="*/ 8 w 8"/>
                <a:gd name="T1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58">
                  <a:moveTo>
                    <a:pt x="8" y="158"/>
                  </a:moveTo>
                  <a:cubicBezTo>
                    <a:pt x="6" y="145"/>
                    <a:pt x="4" y="132"/>
                    <a:pt x="3" y="119"/>
                  </a:cubicBezTo>
                  <a:cubicBezTo>
                    <a:pt x="2" y="106"/>
                    <a:pt x="1" y="92"/>
                    <a:pt x="1" y="79"/>
                  </a:cubicBezTo>
                  <a:cubicBezTo>
                    <a:pt x="0" y="66"/>
                    <a:pt x="0" y="53"/>
                    <a:pt x="1" y="40"/>
                  </a:cubicBezTo>
                  <a:cubicBezTo>
                    <a:pt x="1" y="26"/>
                    <a:pt x="2" y="13"/>
                    <a:pt x="4" y="0"/>
                  </a:cubicBezTo>
                  <a:cubicBezTo>
                    <a:pt x="4" y="7"/>
                    <a:pt x="4" y="13"/>
                    <a:pt x="4" y="20"/>
                  </a:cubicBezTo>
                  <a:cubicBezTo>
                    <a:pt x="4" y="27"/>
                    <a:pt x="4" y="33"/>
                    <a:pt x="4" y="40"/>
                  </a:cubicBezTo>
                  <a:cubicBezTo>
                    <a:pt x="4" y="53"/>
                    <a:pt x="4" y="66"/>
                    <a:pt x="5" y="79"/>
                  </a:cubicBezTo>
                  <a:cubicBezTo>
                    <a:pt x="5" y="92"/>
                    <a:pt x="6" y="105"/>
                    <a:pt x="6" y="119"/>
                  </a:cubicBezTo>
                  <a:cubicBezTo>
                    <a:pt x="8" y="158"/>
                    <a:pt x="8" y="158"/>
                    <a:pt x="8" y="158"/>
                  </a:cubicBezTo>
                </a:path>
              </a:pathLst>
            </a:custGeom>
            <a:solidFill>
              <a:srgbClr val="C7E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7" name="iṥľiďê"/>
            <p:cNvSpPr/>
            <p:nvPr/>
          </p:nvSpPr>
          <p:spPr bwMode="auto">
            <a:xfrm>
              <a:off x="7264400" y="2487613"/>
              <a:ext cx="676275" cy="769938"/>
            </a:xfrm>
            <a:custGeom>
              <a:avLst/>
              <a:gdLst>
                <a:gd name="T0" fmla="*/ 12 w 93"/>
                <a:gd name="T1" fmla="*/ 101 h 106"/>
                <a:gd name="T2" fmla="*/ 0 w 93"/>
                <a:gd name="T3" fmla="*/ 106 h 106"/>
                <a:gd name="T4" fmla="*/ 13 w 93"/>
                <a:gd name="T5" fmla="*/ 103 h 106"/>
                <a:gd name="T6" fmla="*/ 12 w 93"/>
                <a:gd name="T7" fmla="*/ 101 h 106"/>
                <a:gd name="T8" fmla="*/ 93 w 93"/>
                <a:gd name="T9" fmla="*/ 0 h 106"/>
                <a:gd name="T10" fmla="*/ 59 w 93"/>
                <a:gd name="T11" fmla="*/ 81 h 106"/>
                <a:gd name="T12" fmla="*/ 17 w 93"/>
                <a:gd name="T13" fmla="*/ 99 h 106"/>
                <a:gd name="T14" fmla="*/ 16 w 93"/>
                <a:gd name="T15" fmla="*/ 102 h 106"/>
                <a:gd name="T16" fmla="*/ 63 w 93"/>
                <a:gd name="T17" fmla="*/ 87 h 106"/>
                <a:gd name="T18" fmla="*/ 93 w 93"/>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106">
                  <a:moveTo>
                    <a:pt x="12" y="101"/>
                  </a:moveTo>
                  <a:cubicBezTo>
                    <a:pt x="0" y="106"/>
                    <a:pt x="0" y="106"/>
                    <a:pt x="0" y="106"/>
                  </a:cubicBezTo>
                  <a:cubicBezTo>
                    <a:pt x="13" y="103"/>
                    <a:pt x="13" y="103"/>
                    <a:pt x="13" y="103"/>
                  </a:cubicBezTo>
                  <a:cubicBezTo>
                    <a:pt x="12" y="102"/>
                    <a:pt x="12" y="102"/>
                    <a:pt x="12" y="101"/>
                  </a:cubicBezTo>
                  <a:moveTo>
                    <a:pt x="93" y="0"/>
                  </a:moveTo>
                  <a:cubicBezTo>
                    <a:pt x="59" y="81"/>
                    <a:pt x="59" y="81"/>
                    <a:pt x="59" y="81"/>
                  </a:cubicBezTo>
                  <a:cubicBezTo>
                    <a:pt x="17" y="99"/>
                    <a:pt x="17" y="99"/>
                    <a:pt x="17" y="99"/>
                  </a:cubicBezTo>
                  <a:cubicBezTo>
                    <a:pt x="16" y="100"/>
                    <a:pt x="16" y="101"/>
                    <a:pt x="16" y="102"/>
                  </a:cubicBezTo>
                  <a:cubicBezTo>
                    <a:pt x="63" y="87"/>
                    <a:pt x="63" y="87"/>
                    <a:pt x="63" y="87"/>
                  </a:cubicBezTo>
                  <a:cubicBezTo>
                    <a:pt x="93" y="0"/>
                    <a:pt x="93" y="0"/>
                    <a:pt x="93" y="0"/>
                  </a:cubicBezTo>
                </a:path>
              </a:pathLst>
            </a:custGeom>
            <a:solidFill>
              <a:srgbClr val="C8E5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8" name="îṥľïďé"/>
            <p:cNvSpPr/>
            <p:nvPr/>
          </p:nvSpPr>
          <p:spPr bwMode="auto">
            <a:xfrm>
              <a:off x="7351713" y="3206750"/>
              <a:ext cx="36513" cy="28575"/>
            </a:xfrm>
            <a:custGeom>
              <a:avLst/>
              <a:gdLst>
                <a:gd name="T0" fmla="*/ 0 w 5"/>
                <a:gd name="T1" fmla="*/ 2 h 4"/>
                <a:gd name="T2" fmla="*/ 0 w 5"/>
                <a:gd name="T3" fmla="*/ 2 h 4"/>
                <a:gd name="T4" fmla="*/ 1 w 5"/>
                <a:gd name="T5" fmla="*/ 4 h 4"/>
                <a:gd name="T6" fmla="*/ 1 w 5"/>
                <a:gd name="T7" fmla="*/ 4 h 4"/>
                <a:gd name="T8" fmla="*/ 0 w 5"/>
                <a:gd name="T9" fmla="*/ 2 h 4"/>
                <a:gd name="T10" fmla="*/ 5 w 5"/>
                <a:gd name="T11" fmla="*/ 0 h 4"/>
                <a:gd name="T12" fmla="*/ 5 w 5"/>
                <a:gd name="T13" fmla="*/ 0 h 4"/>
                <a:gd name="T14" fmla="*/ 4 w 5"/>
                <a:gd name="T15" fmla="*/ 3 h 4"/>
                <a:gd name="T16" fmla="*/ 4 w 5"/>
                <a:gd name="T17" fmla="*/ 3 h 4"/>
                <a:gd name="T18" fmla="*/ 5 w 5"/>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
                  <a:moveTo>
                    <a:pt x="0" y="2"/>
                  </a:moveTo>
                  <a:cubicBezTo>
                    <a:pt x="0" y="2"/>
                    <a:pt x="0" y="2"/>
                    <a:pt x="0" y="2"/>
                  </a:cubicBezTo>
                  <a:cubicBezTo>
                    <a:pt x="0" y="3"/>
                    <a:pt x="0" y="3"/>
                    <a:pt x="1" y="4"/>
                  </a:cubicBezTo>
                  <a:cubicBezTo>
                    <a:pt x="1" y="4"/>
                    <a:pt x="1" y="4"/>
                    <a:pt x="1" y="4"/>
                  </a:cubicBezTo>
                  <a:cubicBezTo>
                    <a:pt x="0" y="3"/>
                    <a:pt x="0" y="3"/>
                    <a:pt x="0" y="2"/>
                  </a:cubicBezTo>
                  <a:moveTo>
                    <a:pt x="5" y="0"/>
                  </a:moveTo>
                  <a:cubicBezTo>
                    <a:pt x="5" y="0"/>
                    <a:pt x="5" y="0"/>
                    <a:pt x="5" y="0"/>
                  </a:cubicBezTo>
                  <a:cubicBezTo>
                    <a:pt x="4" y="1"/>
                    <a:pt x="4" y="2"/>
                    <a:pt x="4" y="3"/>
                  </a:cubicBezTo>
                  <a:cubicBezTo>
                    <a:pt x="4" y="3"/>
                    <a:pt x="4" y="3"/>
                    <a:pt x="4" y="3"/>
                  </a:cubicBezTo>
                  <a:cubicBezTo>
                    <a:pt x="4" y="2"/>
                    <a:pt x="4" y="1"/>
                    <a:pt x="5" y="0"/>
                  </a:cubicBezTo>
                </a:path>
              </a:pathLst>
            </a:custGeom>
            <a:solidFill>
              <a:srgbClr val="3BB6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9" name="ïṡľïḓé"/>
            <p:cNvSpPr/>
            <p:nvPr/>
          </p:nvSpPr>
          <p:spPr bwMode="auto">
            <a:xfrm>
              <a:off x="7351713" y="3206750"/>
              <a:ext cx="36513" cy="28575"/>
            </a:xfrm>
            <a:custGeom>
              <a:avLst/>
              <a:gdLst>
                <a:gd name="T0" fmla="*/ 5 w 5"/>
                <a:gd name="T1" fmla="*/ 0 h 4"/>
                <a:gd name="T2" fmla="*/ 0 w 5"/>
                <a:gd name="T3" fmla="*/ 2 h 4"/>
                <a:gd name="T4" fmla="*/ 1 w 5"/>
                <a:gd name="T5" fmla="*/ 4 h 4"/>
                <a:gd name="T6" fmla="*/ 4 w 5"/>
                <a:gd name="T7" fmla="*/ 3 h 4"/>
                <a:gd name="T8" fmla="*/ 5 w 5"/>
                <a:gd name="T9" fmla="*/ 0 h 4"/>
              </a:gdLst>
              <a:ahLst/>
              <a:cxnLst>
                <a:cxn ang="0">
                  <a:pos x="T0" y="T1"/>
                </a:cxn>
                <a:cxn ang="0">
                  <a:pos x="T2" y="T3"/>
                </a:cxn>
                <a:cxn ang="0">
                  <a:pos x="T4" y="T5"/>
                </a:cxn>
                <a:cxn ang="0">
                  <a:pos x="T6" y="T7"/>
                </a:cxn>
                <a:cxn ang="0">
                  <a:pos x="T8" y="T9"/>
                </a:cxn>
              </a:cxnLst>
              <a:rect l="0" t="0" r="r" b="b"/>
              <a:pathLst>
                <a:path w="5" h="4">
                  <a:moveTo>
                    <a:pt x="5" y="0"/>
                  </a:moveTo>
                  <a:cubicBezTo>
                    <a:pt x="0" y="2"/>
                    <a:pt x="0" y="2"/>
                    <a:pt x="0" y="2"/>
                  </a:cubicBezTo>
                  <a:cubicBezTo>
                    <a:pt x="0" y="3"/>
                    <a:pt x="0" y="3"/>
                    <a:pt x="1" y="4"/>
                  </a:cubicBezTo>
                  <a:cubicBezTo>
                    <a:pt x="4" y="3"/>
                    <a:pt x="4" y="3"/>
                    <a:pt x="4" y="3"/>
                  </a:cubicBezTo>
                  <a:cubicBezTo>
                    <a:pt x="4" y="2"/>
                    <a:pt x="4" y="1"/>
                    <a:pt x="5" y="0"/>
                  </a:cubicBezTo>
                </a:path>
              </a:pathLst>
            </a:custGeom>
            <a:solidFill>
              <a:srgbClr val="1A4A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0" name="íṧlidê"/>
            <p:cNvSpPr/>
            <p:nvPr/>
          </p:nvSpPr>
          <p:spPr bwMode="auto">
            <a:xfrm>
              <a:off x="7315200" y="2314575"/>
              <a:ext cx="320675" cy="122238"/>
            </a:xfrm>
            <a:custGeom>
              <a:avLst/>
              <a:gdLst>
                <a:gd name="T0" fmla="*/ 38 w 44"/>
                <a:gd name="T1" fmla="*/ 0 h 17"/>
                <a:gd name="T2" fmla="*/ 36 w 44"/>
                <a:gd name="T3" fmla="*/ 10 h 17"/>
                <a:gd name="T4" fmla="*/ 19 w 44"/>
                <a:gd name="T5" fmla="*/ 16 h 17"/>
                <a:gd name="T6" fmla="*/ 7 w 44"/>
                <a:gd name="T7" fmla="*/ 12 h 17"/>
                <a:gd name="T8" fmla="*/ 6 w 44"/>
                <a:gd name="T9" fmla="*/ 1 h 17"/>
                <a:gd name="T10" fmla="*/ 1 w 44"/>
                <a:gd name="T11" fmla="*/ 7 h 17"/>
                <a:gd name="T12" fmla="*/ 10 w 44"/>
                <a:gd name="T13" fmla="*/ 15 h 17"/>
                <a:gd name="T14" fmla="*/ 18 w 44"/>
                <a:gd name="T15" fmla="*/ 17 h 17"/>
                <a:gd name="T16" fmla="*/ 22 w 44"/>
                <a:gd name="T17" fmla="*/ 16 h 17"/>
                <a:gd name="T18" fmla="*/ 39 w 44"/>
                <a:gd name="T19" fmla="*/ 12 h 17"/>
                <a:gd name="T20" fmla="*/ 41 w 44"/>
                <a:gd name="T21" fmla="*/ 2 h 17"/>
                <a:gd name="T22" fmla="*/ 38 w 44"/>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17">
                  <a:moveTo>
                    <a:pt x="38" y="0"/>
                  </a:moveTo>
                  <a:cubicBezTo>
                    <a:pt x="37" y="6"/>
                    <a:pt x="36" y="10"/>
                    <a:pt x="36" y="10"/>
                  </a:cubicBezTo>
                  <a:cubicBezTo>
                    <a:pt x="32" y="15"/>
                    <a:pt x="25" y="16"/>
                    <a:pt x="19" y="16"/>
                  </a:cubicBezTo>
                  <a:cubicBezTo>
                    <a:pt x="12" y="16"/>
                    <a:pt x="7" y="15"/>
                    <a:pt x="7" y="12"/>
                  </a:cubicBezTo>
                  <a:cubicBezTo>
                    <a:pt x="6" y="10"/>
                    <a:pt x="6" y="5"/>
                    <a:pt x="6" y="1"/>
                  </a:cubicBezTo>
                  <a:cubicBezTo>
                    <a:pt x="2" y="3"/>
                    <a:pt x="0" y="4"/>
                    <a:pt x="1" y="7"/>
                  </a:cubicBezTo>
                  <a:cubicBezTo>
                    <a:pt x="4" y="13"/>
                    <a:pt x="10" y="15"/>
                    <a:pt x="10" y="15"/>
                  </a:cubicBezTo>
                  <a:cubicBezTo>
                    <a:pt x="10" y="15"/>
                    <a:pt x="11" y="17"/>
                    <a:pt x="18" y="17"/>
                  </a:cubicBezTo>
                  <a:cubicBezTo>
                    <a:pt x="19" y="17"/>
                    <a:pt x="20" y="17"/>
                    <a:pt x="22" y="16"/>
                  </a:cubicBezTo>
                  <a:cubicBezTo>
                    <a:pt x="26" y="16"/>
                    <a:pt x="35" y="14"/>
                    <a:pt x="39" y="12"/>
                  </a:cubicBezTo>
                  <a:cubicBezTo>
                    <a:pt x="42" y="10"/>
                    <a:pt x="44" y="5"/>
                    <a:pt x="41" y="2"/>
                  </a:cubicBezTo>
                  <a:cubicBezTo>
                    <a:pt x="40" y="1"/>
                    <a:pt x="39" y="1"/>
                    <a:pt x="38" y="0"/>
                  </a:cubicBezTo>
                </a:path>
              </a:pathLst>
            </a:custGeom>
            <a:solidFill>
              <a:srgbClr val="2BC8A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1" name="islïḍè"/>
            <p:cNvSpPr/>
            <p:nvPr/>
          </p:nvSpPr>
          <p:spPr bwMode="auto">
            <a:xfrm>
              <a:off x="7708900" y="1790700"/>
              <a:ext cx="268288" cy="290513"/>
            </a:xfrm>
            <a:custGeom>
              <a:avLst/>
              <a:gdLst>
                <a:gd name="T0" fmla="*/ 8 w 37"/>
                <a:gd name="T1" fmla="*/ 14 h 40"/>
                <a:gd name="T2" fmla="*/ 26 w 37"/>
                <a:gd name="T3" fmla="*/ 11 h 40"/>
                <a:gd name="T4" fmla="*/ 13 w 37"/>
                <a:gd name="T5" fmla="*/ 40 h 40"/>
                <a:gd name="T6" fmla="*/ 8 w 37"/>
                <a:gd name="T7" fmla="*/ 14 h 40"/>
              </a:gdLst>
              <a:ahLst/>
              <a:cxnLst>
                <a:cxn ang="0">
                  <a:pos x="T0" y="T1"/>
                </a:cxn>
                <a:cxn ang="0">
                  <a:pos x="T2" y="T3"/>
                </a:cxn>
                <a:cxn ang="0">
                  <a:pos x="T4" y="T5"/>
                </a:cxn>
                <a:cxn ang="0">
                  <a:pos x="T6" y="T7"/>
                </a:cxn>
              </a:cxnLst>
              <a:rect l="0" t="0" r="r" b="b"/>
              <a:pathLst>
                <a:path w="37" h="40">
                  <a:moveTo>
                    <a:pt x="8" y="14"/>
                  </a:moveTo>
                  <a:cubicBezTo>
                    <a:pt x="8" y="14"/>
                    <a:pt x="14" y="0"/>
                    <a:pt x="26" y="11"/>
                  </a:cubicBezTo>
                  <a:cubicBezTo>
                    <a:pt x="37" y="22"/>
                    <a:pt x="19" y="39"/>
                    <a:pt x="13" y="40"/>
                  </a:cubicBezTo>
                  <a:cubicBezTo>
                    <a:pt x="0" y="40"/>
                    <a:pt x="2" y="21"/>
                    <a:pt x="8" y="14"/>
                  </a:cubicBezTo>
                </a:path>
              </a:pathLst>
            </a:custGeom>
            <a:solidFill>
              <a:srgbClr val="FFA3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2" name="ï$1ïḑè"/>
            <p:cNvSpPr/>
            <p:nvPr/>
          </p:nvSpPr>
          <p:spPr bwMode="auto">
            <a:xfrm>
              <a:off x="7780338" y="1914525"/>
              <a:ext cx="95250" cy="115888"/>
            </a:xfrm>
            <a:custGeom>
              <a:avLst/>
              <a:gdLst>
                <a:gd name="T0" fmla="*/ 13 w 13"/>
                <a:gd name="T1" fmla="*/ 0 h 16"/>
                <a:gd name="T2" fmla="*/ 5 w 13"/>
                <a:gd name="T3" fmla="*/ 3 h 16"/>
                <a:gd name="T4" fmla="*/ 5 w 13"/>
                <a:gd name="T5" fmla="*/ 3 h 16"/>
                <a:gd name="T6" fmla="*/ 2 w 13"/>
                <a:gd name="T7" fmla="*/ 8 h 16"/>
                <a:gd name="T8" fmla="*/ 0 w 13"/>
                <a:gd name="T9" fmla="*/ 13 h 16"/>
                <a:gd name="T10" fmla="*/ 1 w 13"/>
                <a:gd name="T11" fmla="*/ 14 h 16"/>
                <a:gd name="T12" fmla="*/ 1 w 13"/>
                <a:gd name="T13" fmla="*/ 15 h 16"/>
                <a:gd name="T14" fmla="*/ 2 w 13"/>
                <a:gd name="T15" fmla="*/ 16 h 16"/>
                <a:gd name="T16" fmla="*/ 4 w 13"/>
                <a:gd name="T17" fmla="*/ 16 h 16"/>
                <a:gd name="T18" fmla="*/ 5 w 13"/>
                <a:gd name="T19" fmla="*/ 16 h 16"/>
                <a:gd name="T20" fmla="*/ 8 w 13"/>
                <a:gd name="T21" fmla="*/ 14 h 16"/>
                <a:gd name="T22" fmla="*/ 9 w 13"/>
                <a:gd name="T23" fmla="*/ 10 h 16"/>
                <a:gd name="T24" fmla="*/ 8 w 13"/>
                <a:gd name="T25" fmla="*/ 13 h 16"/>
                <a:gd name="T26" fmla="*/ 5 w 13"/>
                <a:gd name="T27" fmla="*/ 15 h 16"/>
                <a:gd name="T28" fmla="*/ 4 w 13"/>
                <a:gd name="T29" fmla="*/ 15 h 16"/>
                <a:gd name="T30" fmla="*/ 2 w 13"/>
                <a:gd name="T31" fmla="*/ 13 h 16"/>
                <a:gd name="T32" fmla="*/ 2 w 13"/>
                <a:gd name="T33" fmla="*/ 10 h 16"/>
                <a:gd name="T34" fmla="*/ 6 w 13"/>
                <a:gd name="T35" fmla="*/ 4 h 16"/>
                <a:gd name="T36" fmla="*/ 13 w 13"/>
                <a:gd name="T3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6">
                  <a:moveTo>
                    <a:pt x="13" y="0"/>
                  </a:moveTo>
                  <a:cubicBezTo>
                    <a:pt x="10" y="0"/>
                    <a:pt x="7" y="1"/>
                    <a:pt x="5" y="3"/>
                  </a:cubicBezTo>
                  <a:cubicBezTo>
                    <a:pt x="5" y="3"/>
                    <a:pt x="5" y="3"/>
                    <a:pt x="5" y="3"/>
                  </a:cubicBezTo>
                  <a:cubicBezTo>
                    <a:pt x="4" y="5"/>
                    <a:pt x="3" y="6"/>
                    <a:pt x="2" y="8"/>
                  </a:cubicBezTo>
                  <a:cubicBezTo>
                    <a:pt x="2" y="10"/>
                    <a:pt x="1" y="12"/>
                    <a:pt x="0" y="13"/>
                  </a:cubicBezTo>
                  <a:cubicBezTo>
                    <a:pt x="0" y="14"/>
                    <a:pt x="0" y="14"/>
                    <a:pt x="1" y="14"/>
                  </a:cubicBezTo>
                  <a:cubicBezTo>
                    <a:pt x="1" y="15"/>
                    <a:pt x="1" y="15"/>
                    <a:pt x="1" y="15"/>
                  </a:cubicBezTo>
                  <a:cubicBezTo>
                    <a:pt x="2" y="16"/>
                    <a:pt x="2" y="16"/>
                    <a:pt x="2" y="16"/>
                  </a:cubicBezTo>
                  <a:cubicBezTo>
                    <a:pt x="3" y="16"/>
                    <a:pt x="3" y="16"/>
                    <a:pt x="4" y="16"/>
                  </a:cubicBezTo>
                  <a:cubicBezTo>
                    <a:pt x="4" y="16"/>
                    <a:pt x="5" y="16"/>
                    <a:pt x="5" y="16"/>
                  </a:cubicBezTo>
                  <a:cubicBezTo>
                    <a:pt x="6" y="16"/>
                    <a:pt x="8" y="15"/>
                    <a:pt x="8" y="14"/>
                  </a:cubicBezTo>
                  <a:cubicBezTo>
                    <a:pt x="9" y="13"/>
                    <a:pt x="10" y="11"/>
                    <a:pt x="9" y="10"/>
                  </a:cubicBezTo>
                  <a:cubicBezTo>
                    <a:pt x="9" y="11"/>
                    <a:pt x="9" y="12"/>
                    <a:pt x="8" y="13"/>
                  </a:cubicBezTo>
                  <a:cubicBezTo>
                    <a:pt x="7" y="14"/>
                    <a:pt x="6" y="15"/>
                    <a:pt x="5" y="15"/>
                  </a:cubicBezTo>
                  <a:cubicBezTo>
                    <a:pt x="4" y="15"/>
                    <a:pt x="4" y="15"/>
                    <a:pt x="4" y="15"/>
                  </a:cubicBezTo>
                  <a:cubicBezTo>
                    <a:pt x="3" y="15"/>
                    <a:pt x="3" y="14"/>
                    <a:pt x="2" y="13"/>
                  </a:cubicBezTo>
                  <a:cubicBezTo>
                    <a:pt x="2" y="12"/>
                    <a:pt x="2" y="11"/>
                    <a:pt x="2" y="10"/>
                  </a:cubicBezTo>
                  <a:cubicBezTo>
                    <a:pt x="2" y="8"/>
                    <a:pt x="4" y="6"/>
                    <a:pt x="6" y="4"/>
                  </a:cubicBezTo>
                  <a:cubicBezTo>
                    <a:pt x="8" y="2"/>
                    <a:pt x="10" y="1"/>
                    <a:pt x="13" y="0"/>
                  </a:cubicBezTo>
                </a:path>
              </a:pathLst>
            </a:custGeom>
            <a:solidFill>
              <a:srgbClr val="FF85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3" name="îṥ1îḑê"/>
            <p:cNvSpPr/>
            <p:nvPr/>
          </p:nvSpPr>
          <p:spPr bwMode="auto">
            <a:xfrm>
              <a:off x="7008813" y="1790700"/>
              <a:ext cx="261938" cy="290513"/>
            </a:xfrm>
            <a:custGeom>
              <a:avLst/>
              <a:gdLst>
                <a:gd name="T0" fmla="*/ 29 w 36"/>
                <a:gd name="T1" fmla="*/ 14 h 40"/>
                <a:gd name="T2" fmla="*/ 11 w 36"/>
                <a:gd name="T3" fmla="*/ 11 h 40"/>
                <a:gd name="T4" fmla="*/ 24 w 36"/>
                <a:gd name="T5" fmla="*/ 40 h 40"/>
                <a:gd name="T6" fmla="*/ 29 w 36"/>
                <a:gd name="T7" fmla="*/ 14 h 40"/>
              </a:gdLst>
              <a:ahLst/>
              <a:cxnLst>
                <a:cxn ang="0">
                  <a:pos x="T0" y="T1"/>
                </a:cxn>
                <a:cxn ang="0">
                  <a:pos x="T2" y="T3"/>
                </a:cxn>
                <a:cxn ang="0">
                  <a:pos x="T4" y="T5"/>
                </a:cxn>
                <a:cxn ang="0">
                  <a:pos x="T6" y="T7"/>
                </a:cxn>
              </a:cxnLst>
              <a:rect l="0" t="0" r="r" b="b"/>
              <a:pathLst>
                <a:path w="36" h="40">
                  <a:moveTo>
                    <a:pt x="29" y="14"/>
                  </a:moveTo>
                  <a:cubicBezTo>
                    <a:pt x="29" y="14"/>
                    <a:pt x="22" y="0"/>
                    <a:pt x="11" y="11"/>
                  </a:cubicBezTo>
                  <a:cubicBezTo>
                    <a:pt x="0" y="22"/>
                    <a:pt x="17" y="39"/>
                    <a:pt x="24" y="40"/>
                  </a:cubicBezTo>
                  <a:cubicBezTo>
                    <a:pt x="36" y="40"/>
                    <a:pt x="35" y="21"/>
                    <a:pt x="29" y="14"/>
                  </a:cubicBezTo>
                </a:path>
              </a:pathLst>
            </a:custGeom>
            <a:solidFill>
              <a:srgbClr val="FFA3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4" name="iṥļiḓè"/>
            <p:cNvSpPr/>
            <p:nvPr/>
          </p:nvSpPr>
          <p:spPr bwMode="auto">
            <a:xfrm>
              <a:off x="7089775" y="1914525"/>
              <a:ext cx="79375" cy="115888"/>
            </a:xfrm>
            <a:custGeom>
              <a:avLst/>
              <a:gdLst>
                <a:gd name="T0" fmla="*/ 4 w 11"/>
                <a:gd name="T1" fmla="*/ 10 h 16"/>
                <a:gd name="T2" fmla="*/ 5 w 11"/>
                <a:gd name="T3" fmla="*/ 14 h 16"/>
                <a:gd name="T4" fmla="*/ 8 w 11"/>
                <a:gd name="T5" fmla="*/ 16 h 16"/>
                <a:gd name="T6" fmla="*/ 9 w 11"/>
                <a:gd name="T7" fmla="*/ 16 h 16"/>
                <a:gd name="T8" fmla="*/ 11 w 11"/>
                <a:gd name="T9" fmla="*/ 16 h 16"/>
                <a:gd name="T10" fmla="*/ 11 w 11"/>
                <a:gd name="T11" fmla="*/ 16 h 16"/>
                <a:gd name="T12" fmla="*/ 11 w 11"/>
                <a:gd name="T13" fmla="*/ 13 h 16"/>
                <a:gd name="T14" fmla="*/ 11 w 11"/>
                <a:gd name="T15" fmla="*/ 13 h 16"/>
                <a:gd name="T16" fmla="*/ 9 w 11"/>
                <a:gd name="T17" fmla="*/ 15 h 16"/>
                <a:gd name="T18" fmla="*/ 8 w 11"/>
                <a:gd name="T19" fmla="*/ 15 h 16"/>
                <a:gd name="T20" fmla="*/ 5 w 11"/>
                <a:gd name="T21" fmla="*/ 13 h 16"/>
                <a:gd name="T22" fmla="*/ 4 w 11"/>
                <a:gd name="T23" fmla="*/ 10 h 16"/>
                <a:gd name="T24" fmla="*/ 0 w 11"/>
                <a:gd name="T25" fmla="*/ 0 h 16"/>
                <a:gd name="T26" fmla="*/ 7 w 11"/>
                <a:gd name="T27" fmla="*/ 4 h 16"/>
                <a:gd name="T28" fmla="*/ 10 w 11"/>
                <a:gd name="T29" fmla="*/ 7 h 16"/>
                <a:gd name="T30" fmla="*/ 10 w 11"/>
                <a:gd name="T31" fmla="*/ 4 h 16"/>
                <a:gd name="T32" fmla="*/ 8 w 11"/>
                <a:gd name="T33" fmla="*/ 3 h 16"/>
                <a:gd name="T34" fmla="*/ 0 w 11"/>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6">
                  <a:moveTo>
                    <a:pt x="4" y="10"/>
                  </a:moveTo>
                  <a:cubicBezTo>
                    <a:pt x="3" y="11"/>
                    <a:pt x="4" y="13"/>
                    <a:pt x="5" y="14"/>
                  </a:cubicBezTo>
                  <a:cubicBezTo>
                    <a:pt x="5" y="15"/>
                    <a:pt x="7" y="16"/>
                    <a:pt x="8" y="16"/>
                  </a:cubicBezTo>
                  <a:cubicBezTo>
                    <a:pt x="8" y="16"/>
                    <a:pt x="9" y="16"/>
                    <a:pt x="9" y="16"/>
                  </a:cubicBezTo>
                  <a:cubicBezTo>
                    <a:pt x="10" y="16"/>
                    <a:pt x="10" y="16"/>
                    <a:pt x="11" y="16"/>
                  </a:cubicBezTo>
                  <a:cubicBezTo>
                    <a:pt x="11" y="16"/>
                    <a:pt x="11" y="16"/>
                    <a:pt x="11" y="16"/>
                  </a:cubicBezTo>
                  <a:cubicBezTo>
                    <a:pt x="11" y="15"/>
                    <a:pt x="11" y="14"/>
                    <a:pt x="11" y="13"/>
                  </a:cubicBezTo>
                  <a:cubicBezTo>
                    <a:pt x="11" y="13"/>
                    <a:pt x="11" y="13"/>
                    <a:pt x="11" y="13"/>
                  </a:cubicBezTo>
                  <a:cubicBezTo>
                    <a:pt x="10" y="14"/>
                    <a:pt x="10" y="15"/>
                    <a:pt x="9" y="15"/>
                  </a:cubicBezTo>
                  <a:cubicBezTo>
                    <a:pt x="9" y="15"/>
                    <a:pt x="9" y="15"/>
                    <a:pt x="8" y="15"/>
                  </a:cubicBezTo>
                  <a:cubicBezTo>
                    <a:pt x="7" y="15"/>
                    <a:pt x="6" y="14"/>
                    <a:pt x="5" y="13"/>
                  </a:cubicBezTo>
                  <a:cubicBezTo>
                    <a:pt x="4" y="12"/>
                    <a:pt x="4" y="11"/>
                    <a:pt x="4" y="10"/>
                  </a:cubicBezTo>
                  <a:moveTo>
                    <a:pt x="0" y="0"/>
                  </a:moveTo>
                  <a:cubicBezTo>
                    <a:pt x="3" y="1"/>
                    <a:pt x="5" y="2"/>
                    <a:pt x="7" y="4"/>
                  </a:cubicBezTo>
                  <a:cubicBezTo>
                    <a:pt x="8" y="5"/>
                    <a:pt x="9" y="6"/>
                    <a:pt x="10" y="7"/>
                  </a:cubicBezTo>
                  <a:cubicBezTo>
                    <a:pt x="10" y="6"/>
                    <a:pt x="10" y="5"/>
                    <a:pt x="10" y="4"/>
                  </a:cubicBezTo>
                  <a:cubicBezTo>
                    <a:pt x="9" y="3"/>
                    <a:pt x="9" y="3"/>
                    <a:pt x="8" y="3"/>
                  </a:cubicBezTo>
                  <a:cubicBezTo>
                    <a:pt x="6" y="1"/>
                    <a:pt x="3" y="0"/>
                    <a:pt x="0" y="0"/>
                  </a:cubicBezTo>
                </a:path>
              </a:pathLst>
            </a:custGeom>
            <a:solidFill>
              <a:srgbClr val="FF85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5" name="ï$ḷíḓé"/>
            <p:cNvSpPr/>
            <p:nvPr/>
          </p:nvSpPr>
          <p:spPr bwMode="auto">
            <a:xfrm>
              <a:off x="7358063" y="2125663"/>
              <a:ext cx="241300" cy="327025"/>
            </a:xfrm>
            <a:custGeom>
              <a:avLst/>
              <a:gdLst>
                <a:gd name="T0" fmla="*/ 0 w 33"/>
                <a:gd name="T1" fmla="*/ 13 h 45"/>
                <a:gd name="T2" fmla="*/ 1 w 33"/>
                <a:gd name="T3" fmla="*/ 38 h 45"/>
                <a:gd name="T4" fmla="*/ 30 w 33"/>
                <a:gd name="T5" fmla="*/ 36 h 45"/>
                <a:gd name="T6" fmla="*/ 33 w 33"/>
                <a:gd name="T7" fmla="*/ 10 h 45"/>
                <a:gd name="T8" fmla="*/ 0 w 33"/>
                <a:gd name="T9" fmla="*/ 13 h 45"/>
              </a:gdLst>
              <a:ahLst/>
              <a:cxnLst>
                <a:cxn ang="0">
                  <a:pos x="T0" y="T1"/>
                </a:cxn>
                <a:cxn ang="0">
                  <a:pos x="T2" y="T3"/>
                </a:cxn>
                <a:cxn ang="0">
                  <a:pos x="T4" y="T5"/>
                </a:cxn>
                <a:cxn ang="0">
                  <a:pos x="T6" y="T7"/>
                </a:cxn>
                <a:cxn ang="0">
                  <a:pos x="T8" y="T9"/>
                </a:cxn>
              </a:cxnLst>
              <a:rect l="0" t="0" r="r" b="b"/>
              <a:pathLst>
                <a:path w="33" h="45">
                  <a:moveTo>
                    <a:pt x="0" y="13"/>
                  </a:moveTo>
                  <a:cubicBezTo>
                    <a:pt x="0" y="13"/>
                    <a:pt x="0" y="32"/>
                    <a:pt x="1" y="38"/>
                  </a:cubicBezTo>
                  <a:cubicBezTo>
                    <a:pt x="1" y="43"/>
                    <a:pt x="21" y="45"/>
                    <a:pt x="30" y="36"/>
                  </a:cubicBezTo>
                  <a:cubicBezTo>
                    <a:pt x="30" y="36"/>
                    <a:pt x="33" y="21"/>
                    <a:pt x="33" y="10"/>
                  </a:cubicBezTo>
                  <a:cubicBezTo>
                    <a:pt x="33" y="0"/>
                    <a:pt x="3" y="5"/>
                    <a:pt x="0" y="13"/>
                  </a:cubicBezTo>
                </a:path>
              </a:pathLst>
            </a:custGeom>
            <a:solidFill>
              <a:srgbClr val="FFA3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6" name="isľîďé"/>
            <p:cNvSpPr/>
            <p:nvPr/>
          </p:nvSpPr>
          <p:spPr bwMode="auto">
            <a:xfrm>
              <a:off x="7358063" y="2270125"/>
              <a:ext cx="241300" cy="73025"/>
            </a:xfrm>
            <a:custGeom>
              <a:avLst/>
              <a:gdLst>
                <a:gd name="T0" fmla="*/ 33 w 33"/>
                <a:gd name="T1" fmla="*/ 0 h 10"/>
                <a:gd name="T2" fmla="*/ 14 w 33"/>
                <a:gd name="T3" fmla="*/ 4 h 10"/>
                <a:gd name="T4" fmla="*/ 14 w 33"/>
                <a:gd name="T5" fmla="*/ 4 h 10"/>
                <a:gd name="T6" fmla="*/ 14 w 33"/>
                <a:gd name="T7" fmla="*/ 4 h 10"/>
                <a:gd name="T8" fmla="*/ 14 w 33"/>
                <a:gd name="T9" fmla="*/ 4 h 10"/>
                <a:gd name="T10" fmla="*/ 14 w 33"/>
                <a:gd name="T11" fmla="*/ 4 h 10"/>
                <a:gd name="T12" fmla="*/ 9 w 33"/>
                <a:gd name="T13" fmla="*/ 4 h 10"/>
                <a:gd name="T14" fmla="*/ 9 w 33"/>
                <a:gd name="T15" fmla="*/ 4 h 10"/>
                <a:gd name="T16" fmla="*/ 9 w 33"/>
                <a:gd name="T17" fmla="*/ 4 h 10"/>
                <a:gd name="T18" fmla="*/ 9 w 33"/>
                <a:gd name="T19" fmla="*/ 4 h 10"/>
                <a:gd name="T20" fmla="*/ 9 w 33"/>
                <a:gd name="T21" fmla="*/ 4 h 10"/>
                <a:gd name="T22" fmla="*/ 0 w 33"/>
                <a:gd name="T23" fmla="*/ 2 h 10"/>
                <a:gd name="T24" fmla="*/ 0 w 33"/>
                <a:gd name="T25" fmla="*/ 7 h 10"/>
                <a:gd name="T26" fmla="*/ 14 w 33"/>
                <a:gd name="T27" fmla="*/ 10 h 10"/>
                <a:gd name="T28" fmla="*/ 16 w 33"/>
                <a:gd name="T29" fmla="*/ 10 h 10"/>
                <a:gd name="T30" fmla="*/ 32 w 33"/>
                <a:gd name="T31" fmla="*/ 6 h 10"/>
                <a:gd name="T32" fmla="*/ 33 w 33"/>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0">
                  <a:moveTo>
                    <a:pt x="33" y="0"/>
                  </a:moveTo>
                  <a:cubicBezTo>
                    <a:pt x="28" y="2"/>
                    <a:pt x="22" y="4"/>
                    <a:pt x="14" y="4"/>
                  </a:cubicBezTo>
                  <a:cubicBezTo>
                    <a:pt x="14" y="4"/>
                    <a:pt x="14" y="4"/>
                    <a:pt x="14" y="4"/>
                  </a:cubicBezTo>
                  <a:cubicBezTo>
                    <a:pt x="14" y="4"/>
                    <a:pt x="14" y="4"/>
                    <a:pt x="14" y="4"/>
                  </a:cubicBezTo>
                  <a:cubicBezTo>
                    <a:pt x="14" y="4"/>
                    <a:pt x="14" y="4"/>
                    <a:pt x="14" y="4"/>
                  </a:cubicBezTo>
                  <a:cubicBezTo>
                    <a:pt x="14" y="4"/>
                    <a:pt x="14" y="4"/>
                    <a:pt x="14" y="4"/>
                  </a:cubicBezTo>
                  <a:cubicBezTo>
                    <a:pt x="13" y="4"/>
                    <a:pt x="11" y="4"/>
                    <a:pt x="9" y="4"/>
                  </a:cubicBezTo>
                  <a:cubicBezTo>
                    <a:pt x="9" y="4"/>
                    <a:pt x="9" y="4"/>
                    <a:pt x="9" y="4"/>
                  </a:cubicBezTo>
                  <a:cubicBezTo>
                    <a:pt x="9" y="4"/>
                    <a:pt x="9" y="4"/>
                    <a:pt x="9" y="4"/>
                  </a:cubicBezTo>
                  <a:cubicBezTo>
                    <a:pt x="9" y="4"/>
                    <a:pt x="9" y="4"/>
                    <a:pt x="9" y="4"/>
                  </a:cubicBezTo>
                  <a:cubicBezTo>
                    <a:pt x="9" y="4"/>
                    <a:pt x="9" y="4"/>
                    <a:pt x="9" y="4"/>
                  </a:cubicBezTo>
                  <a:cubicBezTo>
                    <a:pt x="6" y="3"/>
                    <a:pt x="3" y="3"/>
                    <a:pt x="0" y="2"/>
                  </a:cubicBezTo>
                  <a:cubicBezTo>
                    <a:pt x="0" y="3"/>
                    <a:pt x="0" y="5"/>
                    <a:pt x="0" y="7"/>
                  </a:cubicBezTo>
                  <a:cubicBezTo>
                    <a:pt x="3" y="9"/>
                    <a:pt x="8" y="10"/>
                    <a:pt x="14" y="10"/>
                  </a:cubicBezTo>
                  <a:cubicBezTo>
                    <a:pt x="14" y="10"/>
                    <a:pt x="15" y="10"/>
                    <a:pt x="16" y="10"/>
                  </a:cubicBezTo>
                  <a:cubicBezTo>
                    <a:pt x="22" y="10"/>
                    <a:pt x="27" y="8"/>
                    <a:pt x="32" y="6"/>
                  </a:cubicBezTo>
                  <a:cubicBezTo>
                    <a:pt x="32" y="4"/>
                    <a:pt x="32" y="2"/>
                    <a:pt x="33" y="0"/>
                  </a:cubicBezTo>
                </a:path>
              </a:pathLst>
            </a:custGeom>
            <a:solidFill>
              <a:srgbClr val="FF85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7" name="îš1idé"/>
            <p:cNvSpPr/>
            <p:nvPr/>
          </p:nvSpPr>
          <p:spPr bwMode="auto">
            <a:xfrm>
              <a:off x="7104063" y="1493838"/>
              <a:ext cx="182563" cy="530225"/>
            </a:xfrm>
            <a:custGeom>
              <a:avLst/>
              <a:gdLst>
                <a:gd name="T0" fmla="*/ 14 w 25"/>
                <a:gd name="T1" fmla="*/ 0 h 73"/>
                <a:gd name="T2" fmla="*/ 23 w 25"/>
                <a:gd name="T3" fmla="*/ 16 h 73"/>
                <a:gd name="T4" fmla="*/ 15 w 25"/>
                <a:gd name="T5" fmla="*/ 68 h 73"/>
                <a:gd name="T6" fmla="*/ 0 w 25"/>
                <a:gd name="T7" fmla="*/ 27 h 73"/>
                <a:gd name="T8" fmla="*/ 14 w 25"/>
                <a:gd name="T9" fmla="*/ 0 h 73"/>
              </a:gdLst>
              <a:ahLst/>
              <a:cxnLst>
                <a:cxn ang="0">
                  <a:pos x="T0" y="T1"/>
                </a:cxn>
                <a:cxn ang="0">
                  <a:pos x="T2" y="T3"/>
                </a:cxn>
                <a:cxn ang="0">
                  <a:pos x="T4" y="T5"/>
                </a:cxn>
                <a:cxn ang="0">
                  <a:pos x="T6" y="T7"/>
                </a:cxn>
                <a:cxn ang="0">
                  <a:pos x="T8" y="T9"/>
                </a:cxn>
              </a:cxnLst>
              <a:rect l="0" t="0" r="r" b="b"/>
              <a:pathLst>
                <a:path w="25" h="73">
                  <a:moveTo>
                    <a:pt x="14" y="0"/>
                  </a:moveTo>
                  <a:cubicBezTo>
                    <a:pt x="14" y="0"/>
                    <a:pt x="22" y="3"/>
                    <a:pt x="23" y="16"/>
                  </a:cubicBezTo>
                  <a:cubicBezTo>
                    <a:pt x="25" y="29"/>
                    <a:pt x="20" y="63"/>
                    <a:pt x="15" y="68"/>
                  </a:cubicBezTo>
                  <a:cubicBezTo>
                    <a:pt x="11" y="73"/>
                    <a:pt x="0" y="51"/>
                    <a:pt x="0" y="27"/>
                  </a:cubicBezTo>
                  <a:cubicBezTo>
                    <a:pt x="0" y="3"/>
                    <a:pt x="3" y="0"/>
                    <a:pt x="14" y="0"/>
                  </a:cubicBezTo>
                </a:path>
              </a:pathLst>
            </a:custGeom>
            <a:solidFill>
              <a:srgbClr val="3C24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8" name="íşḷiḍe"/>
            <p:cNvSpPr/>
            <p:nvPr/>
          </p:nvSpPr>
          <p:spPr bwMode="auto">
            <a:xfrm>
              <a:off x="7140575" y="1435100"/>
              <a:ext cx="698500" cy="879475"/>
            </a:xfrm>
            <a:custGeom>
              <a:avLst/>
              <a:gdLst>
                <a:gd name="T0" fmla="*/ 94 w 96"/>
                <a:gd name="T1" fmla="*/ 31 h 121"/>
                <a:gd name="T2" fmla="*/ 95 w 96"/>
                <a:gd name="T3" fmla="*/ 34 h 121"/>
                <a:gd name="T4" fmla="*/ 86 w 96"/>
                <a:gd name="T5" fmla="*/ 85 h 121"/>
                <a:gd name="T6" fmla="*/ 39 w 96"/>
                <a:gd name="T7" fmla="*/ 119 h 121"/>
                <a:gd name="T8" fmla="*/ 3 w 96"/>
                <a:gd name="T9" fmla="*/ 25 h 121"/>
                <a:gd name="T10" fmla="*/ 57 w 96"/>
                <a:gd name="T11" fmla="*/ 4 h 121"/>
                <a:gd name="T12" fmla="*/ 80 w 96"/>
                <a:gd name="T13" fmla="*/ 11 h 121"/>
                <a:gd name="T14" fmla="*/ 94 w 96"/>
                <a:gd name="T15" fmla="*/ 31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21">
                  <a:moveTo>
                    <a:pt x="94" y="31"/>
                  </a:moveTo>
                  <a:cubicBezTo>
                    <a:pt x="94" y="32"/>
                    <a:pt x="95" y="33"/>
                    <a:pt x="95" y="34"/>
                  </a:cubicBezTo>
                  <a:cubicBezTo>
                    <a:pt x="96" y="51"/>
                    <a:pt x="92" y="70"/>
                    <a:pt x="86" y="85"/>
                  </a:cubicBezTo>
                  <a:cubicBezTo>
                    <a:pt x="81" y="97"/>
                    <a:pt x="73" y="121"/>
                    <a:pt x="39" y="119"/>
                  </a:cubicBezTo>
                  <a:cubicBezTo>
                    <a:pt x="2" y="116"/>
                    <a:pt x="0" y="75"/>
                    <a:pt x="3" y="25"/>
                  </a:cubicBezTo>
                  <a:cubicBezTo>
                    <a:pt x="5" y="0"/>
                    <a:pt x="39" y="0"/>
                    <a:pt x="57" y="4"/>
                  </a:cubicBezTo>
                  <a:cubicBezTo>
                    <a:pt x="65" y="5"/>
                    <a:pt x="73" y="7"/>
                    <a:pt x="80" y="11"/>
                  </a:cubicBezTo>
                  <a:cubicBezTo>
                    <a:pt x="87" y="16"/>
                    <a:pt x="92" y="23"/>
                    <a:pt x="94" y="31"/>
                  </a:cubicBezTo>
                </a:path>
              </a:pathLst>
            </a:custGeom>
            <a:solidFill>
              <a:srgbClr val="FFA3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9" name="îš1íďé"/>
            <p:cNvSpPr/>
            <p:nvPr/>
          </p:nvSpPr>
          <p:spPr bwMode="auto">
            <a:xfrm>
              <a:off x="7256463" y="1784350"/>
              <a:ext cx="95250" cy="144463"/>
            </a:xfrm>
            <a:prstGeom prst="ellipse">
              <a:avLst/>
            </a:pr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0" name="išľîďè"/>
            <p:cNvSpPr/>
            <p:nvPr/>
          </p:nvSpPr>
          <p:spPr bwMode="auto">
            <a:xfrm>
              <a:off x="7205663" y="1689100"/>
              <a:ext cx="174625" cy="65088"/>
            </a:xfrm>
            <a:custGeom>
              <a:avLst/>
              <a:gdLst>
                <a:gd name="T0" fmla="*/ 1 w 24"/>
                <a:gd name="T1" fmla="*/ 9 h 9"/>
                <a:gd name="T2" fmla="*/ 23 w 24"/>
                <a:gd name="T3" fmla="*/ 8 h 9"/>
                <a:gd name="T4" fmla="*/ 24 w 24"/>
                <a:gd name="T5" fmla="*/ 1 h 9"/>
                <a:gd name="T6" fmla="*/ 0 w 24"/>
                <a:gd name="T7" fmla="*/ 2 h 9"/>
                <a:gd name="T8" fmla="*/ 1 w 24"/>
                <a:gd name="T9" fmla="*/ 9 h 9"/>
              </a:gdLst>
              <a:ahLst/>
              <a:cxnLst>
                <a:cxn ang="0">
                  <a:pos x="T0" y="T1"/>
                </a:cxn>
                <a:cxn ang="0">
                  <a:pos x="T2" y="T3"/>
                </a:cxn>
                <a:cxn ang="0">
                  <a:pos x="T4" y="T5"/>
                </a:cxn>
                <a:cxn ang="0">
                  <a:pos x="T6" y="T7"/>
                </a:cxn>
                <a:cxn ang="0">
                  <a:pos x="T8" y="T9"/>
                </a:cxn>
              </a:cxnLst>
              <a:rect l="0" t="0" r="r" b="b"/>
              <a:pathLst>
                <a:path w="24" h="9">
                  <a:moveTo>
                    <a:pt x="1" y="9"/>
                  </a:moveTo>
                  <a:cubicBezTo>
                    <a:pt x="10" y="7"/>
                    <a:pt x="23" y="8"/>
                    <a:pt x="23" y="8"/>
                  </a:cubicBezTo>
                  <a:cubicBezTo>
                    <a:pt x="24" y="1"/>
                    <a:pt x="24" y="1"/>
                    <a:pt x="24" y="1"/>
                  </a:cubicBezTo>
                  <a:cubicBezTo>
                    <a:pt x="23" y="1"/>
                    <a:pt x="10" y="0"/>
                    <a:pt x="0" y="2"/>
                  </a:cubicBezTo>
                  <a:lnTo>
                    <a:pt x="1" y="9"/>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1" name="îṡľíḑé"/>
            <p:cNvSpPr/>
            <p:nvPr/>
          </p:nvSpPr>
          <p:spPr bwMode="auto">
            <a:xfrm>
              <a:off x="7526338" y="1784350"/>
              <a:ext cx="87313" cy="144463"/>
            </a:xfrm>
            <a:prstGeom prst="ellipse">
              <a:avLst/>
            </a:pr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2" name="ïšļíďê"/>
            <p:cNvSpPr/>
            <p:nvPr/>
          </p:nvSpPr>
          <p:spPr bwMode="auto">
            <a:xfrm>
              <a:off x="7489825" y="1689100"/>
              <a:ext cx="182563" cy="65088"/>
            </a:xfrm>
            <a:custGeom>
              <a:avLst/>
              <a:gdLst>
                <a:gd name="T0" fmla="*/ 23 w 25"/>
                <a:gd name="T1" fmla="*/ 9 h 9"/>
                <a:gd name="T2" fmla="*/ 25 w 25"/>
                <a:gd name="T3" fmla="*/ 2 h 9"/>
                <a:gd name="T4" fmla="*/ 0 w 25"/>
                <a:gd name="T5" fmla="*/ 1 h 9"/>
                <a:gd name="T6" fmla="*/ 1 w 25"/>
                <a:gd name="T7" fmla="*/ 8 h 9"/>
                <a:gd name="T8" fmla="*/ 23 w 25"/>
                <a:gd name="T9" fmla="*/ 9 h 9"/>
              </a:gdLst>
              <a:ahLst/>
              <a:cxnLst>
                <a:cxn ang="0">
                  <a:pos x="T0" y="T1"/>
                </a:cxn>
                <a:cxn ang="0">
                  <a:pos x="T2" y="T3"/>
                </a:cxn>
                <a:cxn ang="0">
                  <a:pos x="T4" y="T5"/>
                </a:cxn>
                <a:cxn ang="0">
                  <a:pos x="T6" y="T7"/>
                </a:cxn>
                <a:cxn ang="0">
                  <a:pos x="T8" y="T9"/>
                </a:cxn>
              </a:cxnLst>
              <a:rect l="0" t="0" r="r" b="b"/>
              <a:pathLst>
                <a:path w="25" h="9">
                  <a:moveTo>
                    <a:pt x="23" y="9"/>
                  </a:moveTo>
                  <a:cubicBezTo>
                    <a:pt x="25" y="2"/>
                    <a:pt x="25" y="2"/>
                    <a:pt x="25" y="2"/>
                  </a:cubicBezTo>
                  <a:cubicBezTo>
                    <a:pt x="14" y="0"/>
                    <a:pt x="1" y="1"/>
                    <a:pt x="0" y="1"/>
                  </a:cubicBezTo>
                  <a:cubicBezTo>
                    <a:pt x="1" y="8"/>
                    <a:pt x="1" y="8"/>
                    <a:pt x="1" y="8"/>
                  </a:cubicBezTo>
                  <a:cubicBezTo>
                    <a:pt x="1" y="8"/>
                    <a:pt x="14" y="7"/>
                    <a:pt x="23" y="9"/>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3" name="ïSľïḓé"/>
            <p:cNvSpPr/>
            <p:nvPr/>
          </p:nvSpPr>
          <p:spPr bwMode="auto">
            <a:xfrm>
              <a:off x="7337425" y="1871663"/>
              <a:ext cx="87313" cy="180975"/>
            </a:xfrm>
            <a:custGeom>
              <a:avLst/>
              <a:gdLst>
                <a:gd name="T0" fmla="*/ 12 w 12"/>
                <a:gd name="T1" fmla="*/ 0 h 25"/>
                <a:gd name="T2" fmla="*/ 9 w 12"/>
                <a:gd name="T3" fmla="*/ 8 h 25"/>
                <a:gd name="T4" fmla="*/ 6 w 12"/>
                <a:gd name="T5" fmla="*/ 10 h 25"/>
                <a:gd name="T6" fmla="*/ 2 w 12"/>
                <a:gd name="T7" fmla="*/ 13 h 25"/>
                <a:gd name="T8" fmla="*/ 0 w 12"/>
                <a:gd name="T9" fmla="*/ 18 h 25"/>
                <a:gd name="T10" fmla="*/ 0 w 12"/>
                <a:gd name="T11" fmla="*/ 19 h 25"/>
                <a:gd name="T12" fmla="*/ 1 w 12"/>
                <a:gd name="T13" fmla="*/ 20 h 25"/>
                <a:gd name="T14" fmla="*/ 2 w 12"/>
                <a:gd name="T15" fmla="*/ 21 h 25"/>
                <a:gd name="T16" fmla="*/ 3 w 12"/>
                <a:gd name="T17" fmla="*/ 22 h 25"/>
                <a:gd name="T18" fmla="*/ 11 w 12"/>
                <a:gd name="T19" fmla="*/ 25 h 25"/>
                <a:gd name="T20" fmla="*/ 4 w 12"/>
                <a:gd name="T21" fmla="*/ 21 h 25"/>
                <a:gd name="T22" fmla="*/ 3 w 12"/>
                <a:gd name="T23" fmla="*/ 18 h 25"/>
                <a:gd name="T24" fmla="*/ 4 w 12"/>
                <a:gd name="T25" fmla="*/ 15 h 25"/>
                <a:gd name="T26" fmla="*/ 5 w 12"/>
                <a:gd name="T27" fmla="*/ 14 h 25"/>
                <a:gd name="T28" fmla="*/ 6 w 12"/>
                <a:gd name="T29" fmla="*/ 14 h 25"/>
                <a:gd name="T30" fmla="*/ 7 w 12"/>
                <a:gd name="T31" fmla="*/ 12 h 25"/>
                <a:gd name="T32" fmla="*/ 10 w 12"/>
                <a:gd name="T33" fmla="*/ 9 h 25"/>
                <a:gd name="T34" fmla="*/ 12 w 12"/>
                <a:gd name="T3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25">
                  <a:moveTo>
                    <a:pt x="12" y="0"/>
                  </a:moveTo>
                  <a:cubicBezTo>
                    <a:pt x="11" y="3"/>
                    <a:pt x="10" y="5"/>
                    <a:pt x="9" y="8"/>
                  </a:cubicBezTo>
                  <a:cubicBezTo>
                    <a:pt x="8" y="9"/>
                    <a:pt x="7" y="10"/>
                    <a:pt x="6" y="10"/>
                  </a:cubicBezTo>
                  <a:cubicBezTo>
                    <a:pt x="5" y="11"/>
                    <a:pt x="4" y="12"/>
                    <a:pt x="2" y="13"/>
                  </a:cubicBezTo>
                  <a:cubicBezTo>
                    <a:pt x="1" y="14"/>
                    <a:pt x="0" y="16"/>
                    <a:pt x="0" y="18"/>
                  </a:cubicBezTo>
                  <a:cubicBezTo>
                    <a:pt x="0" y="18"/>
                    <a:pt x="0" y="19"/>
                    <a:pt x="0" y="19"/>
                  </a:cubicBezTo>
                  <a:cubicBezTo>
                    <a:pt x="1" y="20"/>
                    <a:pt x="1" y="20"/>
                    <a:pt x="1" y="20"/>
                  </a:cubicBezTo>
                  <a:cubicBezTo>
                    <a:pt x="2" y="21"/>
                    <a:pt x="2" y="21"/>
                    <a:pt x="2" y="21"/>
                  </a:cubicBezTo>
                  <a:cubicBezTo>
                    <a:pt x="3" y="22"/>
                    <a:pt x="3" y="22"/>
                    <a:pt x="3" y="22"/>
                  </a:cubicBezTo>
                  <a:cubicBezTo>
                    <a:pt x="5" y="24"/>
                    <a:pt x="8" y="25"/>
                    <a:pt x="11" y="25"/>
                  </a:cubicBezTo>
                  <a:cubicBezTo>
                    <a:pt x="8" y="24"/>
                    <a:pt x="6" y="22"/>
                    <a:pt x="4" y="21"/>
                  </a:cubicBezTo>
                  <a:cubicBezTo>
                    <a:pt x="3" y="20"/>
                    <a:pt x="3" y="19"/>
                    <a:pt x="3" y="18"/>
                  </a:cubicBezTo>
                  <a:cubicBezTo>
                    <a:pt x="3" y="17"/>
                    <a:pt x="4" y="16"/>
                    <a:pt x="4" y="15"/>
                  </a:cubicBezTo>
                  <a:cubicBezTo>
                    <a:pt x="5" y="14"/>
                    <a:pt x="5" y="14"/>
                    <a:pt x="5" y="14"/>
                  </a:cubicBezTo>
                  <a:cubicBezTo>
                    <a:pt x="6" y="14"/>
                    <a:pt x="6" y="14"/>
                    <a:pt x="6" y="14"/>
                  </a:cubicBezTo>
                  <a:cubicBezTo>
                    <a:pt x="6" y="13"/>
                    <a:pt x="7" y="13"/>
                    <a:pt x="7" y="12"/>
                  </a:cubicBezTo>
                  <a:cubicBezTo>
                    <a:pt x="9" y="11"/>
                    <a:pt x="10" y="10"/>
                    <a:pt x="10" y="9"/>
                  </a:cubicBezTo>
                  <a:cubicBezTo>
                    <a:pt x="12" y="6"/>
                    <a:pt x="12" y="3"/>
                    <a:pt x="12" y="0"/>
                  </a:cubicBezTo>
                  <a:close/>
                </a:path>
              </a:pathLst>
            </a:custGeom>
            <a:solidFill>
              <a:srgbClr val="EF76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4" name="ïṧḷîďê"/>
            <p:cNvSpPr/>
            <p:nvPr/>
          </p:nvSpPr>
          <p:spPr bwMode="auto">
            <a:xfrm>
              <a:off x="7599363" y="2066925"/>
              <a:ext cx="160338" cy="203200"/>
            </a:xfrm>
            <a:custGeom>
              <a:avLst/>
              <a:gdLst>
                <a:gd name="T0" fmla="*/ 22 w 22"/>
                <a:gd name="T1" fmla="*/ 0 h 28"/>
                <a:gd name="T2" fmla="*/ 0 w 22"/>
                <a:gd name="T3" fmla="*/ 28 h 28"/>
                <a:gd name="T4" fmla="*/ 0 w 22"/>
                <a:gd name="T5" fmla="*/ 28 h 28"/>
                <a:gd name="T6" fmla="*/ 22 w 22"/>
                <a:gd name="T7" fmla="*/ 0 h 28"/>
                <a:gd name="T8" fmla="*/ 22 w 22"/>
                <a:gd name="T9" fmla="*/ 0 h 28"/>
              </a:gdLst>
              <a:ahLst/>
              <a:cxnLst>
                <a:cxn ang="0">
                  <a:pos x="T0" y="T1"/>
                </a:cxn>
                <a:cxn ang="0">
                  <a:pos x="T2" y="T3"/>
                </a:cxn>
                <a:cxn ang="0">
                  <a:pos x="T4" y="T5"/>
                </a:cxn>
                <a:cxn ang="0">
                  <a:pos x="T6" y="T7"/>
                </a:cxn>
                <a:cxn ang="0">
                  <a:pos x="T8" y="T9"/>
                </a:cxn>
              </a:cxnLst>
              <a:rect l="0" t="0" r="r" b="b"/>
              <a:pathLst>
                <a:path w="22" h="28">
                  <a:moveTo>
                    <a:pt x="22" y="0"/>
                  </a:moveTo>
                  <a:cubicBezTo>
                    <a:pt x="19" y="9"/>
                    <a:pt x="13" y="22"/>
                    <a:pt x="0" y="28"/>
                  </a:cubicBezTo>
                  <a:cubicBezTo>
                    <a:pt x="0" y="28"/>
                    <a:pt x="0" y="28"/>
                    <a:pt x="0" y="28"/>
                  </a:cubicBezTo>
                  <a:cubicBezTo>
                    <a:pt x="13" y="22"/>
                    <a:pt x="19" y="9"/>
                    <a:pt x="22" y="0"/>
                  </a:cubicBezTo>
                  <a:cubicBezTo>
                    <a:pt x="22" y="0"/>
                    <a:pt x="22" y="0"/>
                    <a:pt x="22" y="0"/>
                  </a:cubicBezTo>
                </a:path>
              </a:pathLst>
            </a:custGeom>
            <a:solidFill>
              <a:srgbClr val="FFD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5" name="íṧlïḍe"/>
            <p:cNvSpPr/>
            <p:nvPr/>
          </p:nvSpPr>
          <p:spPr bwMode="auto">
            <a:xfrm>
              <a:off x="7759700" y="2052638"/>
              <a:ext cx="6350" cy="14288"/>
            </a:xfrm>
            <a:custGeom>
              <a:avLst/>
              <a:gdLst>
                <a:gd name="T0" fmla="*/ 1 w 1"/>
                <a:gd name="T1" fmla="*/ 0 h 2"/>
                <a:gd name="T2" fmla="*/ 0 w 1"/>
                <a:gd name="T3" fmla="*/ 2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1" y="1"/>
                    <a:pt x="1" y="1"/>
                    <a:pt x="0" y="2"/>
                  </a:cubicBezTo>
                  <a:cubicBezTo>
                    <a:pt x="0" y="2"/>
                    <a:pt x="0" y="2"/>
                    <a:pt x="0" y="2"/>
                  </a:cubicBezTo>
                  <a:cubicBezTo>
                    <a:pt x="1" y="1"/>
                    <a:pt x="1" y="1"/>
                    <a:pt x="1" y="0"/>
                  </a:cubicBezTo>
                </a:path>
              </a:pathLst>
            </a:custGeom>
            <a:solidFill>
              <a:srgbClr val="FF85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6" name="íšḻïḍê"/>
            <p:cNvSpPr/>
            <p:nvPr/>
          </p:nvSpPr>
          <p:spPr bwMode="auto">
            <a:xfrm>
              <a:off x="7599363" y="2270125"/>
              <a:ext cx="1588" cy="1588"/>
            </a:xfrm>
            <a:prstGeom prst="ellipse">
              <a:avLst/>
            </a:prstGeom>
            <a:solidFill>
              <a:srgbClr val="FF85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7" name="íşľiḋé"/>
            <p:cNvSpPr/>
            <p:nvPr/>
          </p:nvSpPr>
          <p:spPr bwMode="auto">
            <a:xfrm>
              <a:off x="7424738" y="2270125"/>
              <a:ext cx="174625" cy="28575"/>
            </a:xfrm>
            <a:custGeom>
              <a:avLst/>
              <a:gdLst>
                <a:gd name="T0" fmla="*/ 5 w 24"/>
                <a:gd name="T1" fmla="*/ 4 h 4"/>
                <a:gd name="T2" fmla="*/ 5 w 24"/>
                <a:gd name="T3" fmla="*/ 4 h 4"/>
                <a:gd name="T4" fmla="*/ 5 w 24"/>
                <a:gd name="T5" fmla="*/ 4 h 4"/>
                <a:gd name="T6" fmla="*/ 5 w 24"/>
                <a:gd name="T7" fmla="*/ 4 h 4"/>
                <a:gd name="T8" fmla="*/ 0 w 24"/>
                <a:gd name="T9" fmla="*/ 4 h 4"/>
                <a:gd name="T10" fmla="*/ 0 w 24"/>
                <a:gd name="T11" fmla="*/ 4 h 4"/>
                <a:gd name="T12" fmla="*/ 0 w 24"/>
                <a:gd name="T13" fmla="*/ 4 h 4"/>
                <a:gd name="T14" fmla="*/ 0 w 24"/>
                <a:gd name="T15" fmla="*/ 4 h 4"/>
                <a:gd name="T16" fmla="*/ 0 w 24"/>
                <a:gd name="T17" fmla="*/ 4 h 4"/>
                <a:gd name="T18" fmla="*/ 0 w 24"/>
                <a:gd name="T19" fmla="*/ 4 h 4"/>
                <a:gd name="T20" fmla="*/ 24 w 24"/>
                <a:gd name="T21" fmla="*/ 0 h 4"/>
                <a:gd name="T22" fmla="*/ 5 w 24"/>
                <a:gd name="T23" fmla="*/ 4 h 4"/>
                <a:gd name="T24" fmla="*/ 24 w 24"/>
                <a:gd name="T25" fmla="*/ 0 h 4"/>
                <a:gd name="T26" fmla="*/ 24 w 24"/>
                <a:gd name="T2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
                  <a:moveTo>
                    <a:pt x="5" y="4"/>
                  </a:moveTo>
                  <a:cubicBezTo>
                    <a:pt x="5" y="4"/>
                    <a:pt x="5" y="4"/>
                    <a:pt x="5" y="4"/>
                  </a:cubicBezTo>
                  <a:cubicBezTo>
                    <a:pt x="5" y="4"/>
                    <a:pt x="5" y="4"/>
                    <a:pt x="5" y="4"/>
                  </a:cubicBezTo>
                  <a:cubicBezTo>
                    <a:pt x="5" y="4"/>
                    <a:pt x="5" y="4"/>
                    <a:pt x="5"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24" y="0"/>
                  </a:moveTo>
                  <a:cubicBezTo>
                    <a:pt x="19" y="2"/>
                    <a:pt x="13" y="4"/>
                    <a:pt x="5" y="4"/>
                  </a:cubicBezTo>
                  <a:cubicBezTo>
                    <a:pt x="13" y="4"/>
                    <a:pt x="19" y="2"/>
                    <a:pt x="24" y="0"/>
                  </a:cubicBezTo>
                  <a:cubicBezTo>
                    <a:pt x="24" y="0"/>
                    <a:pt x="24" y="0"/>
                    <a:pt x="24" y="0"/>
                  </a:cubicBezTo>
                </a:path>
              </a:pathLst>
            </a:custGeom>
            <a:solidFill>
              <a:srgbClr val="FF6D4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8" name="îśḻíḑê"/>
            <p:cNvSpPr/>
            <p:nvPr/>
          </p:nvSpPr>
          <p:spPr bwMode="auto">
            <a:xfrm>
              <a:off x="7177088" y="1550988"/>
              <a:ext cx="619125" cy="747713"/>
            </a:xfrm>
            <a:custGeom>
              <a:avLst/>
              <a:gdLst>
                <a:gd name="T0" fmla="*/ 76 w 85"/>
                <a:gd name="T1" fmla="*/ 0 h 103"/>
                <a:gd name="T2" fmla="*/ 33 w 85"/>
                <a:gd name="T3" fmla="*/ 7 h 103"/>
                <a:gd name="T4" fmla="*/ 33 w 85"/>
                <a:gd name="T5" fmla="*/ 7 h 103"/>
                <a:gd name="T6" fmla="*/ 33 w 85"/>
                <a:gd name="T7" fmla="*/ 7 h 103"/>
                <a:gd name="T8" fmla="*/ 33 w 85"/>
                <a:gd name="T9" fmla="*/ 7 h 103"/>
                <a:gd name="T10" fmla="*/ 33 w 85"/>
                <a:gd name="T11" fmla="*/ 7 h 103"/>
                <a:gd name="T12" fmla="*/ 26 w 85"/>
                <a:gd name="T13" fmla="*/ 7 h 103"/>
                <a:gd name="T14" fmla="*/ 0 w 85"/>
                <a:gd name="T15" fmla="*/ 1 h 103"/>
                <a:gd name="T16" fmla="*/ 0 w 85"/>
                <a:gd name="T17" fmla="*/ 2 h 103"/>
                <a:gd name="T18" fmla="*/ 52 w 85"/>
                <a:gd name="T19" fmla="*/ 10 h 103"/>
                <a:gd name="T20" fmla="*/ 70 w 85"/>
                <a:gd name="T21" fmla="*/ 7 h 103"/>
                <a:gd name="T22" fmla="*/ 76 w 85"/>
                <a:gd name="T23" fmla="*/ 66 h 103"/>
                <a:gd name="T24" fmla="*/ 63 w 85"/>
                <a:gd name="T25" fmla="*/ 91 h 103"/>
                <a:gd name="T26" fmla="*/ 40 w 85"/>
                <a:gd name="T27" fmla="*/ 98 h 103"/>
                <a:gd name="T28" fmla="*/ 8 w 85"/>
                <a:gd name="T29" fmla="*/ 88 h 103"/>
                <a:gd name="T30" fmla="*/ 34 w 85"/>
                <a:gd name="T31" fmla="*/ 103 h 103"/>
                <a:gd name="T32" fmla="*/ 34 w 85"/>
                <a:gd name="T33" fmla="*/ 103 h 103"/>
                <a:gd name="T34" fmla="*/ 34 w 85"/>
                <a:gd name="T35" fmla="*/ 103 h 103"/>
                <a:gd name="T36" fmla="*/ 34 w 85"/>
                <a:gd name="T37" fmla="*/ 103 h 103"/>
                <a:gd name="T38" fmla="*/ 34 w 85"/>
                <a:gd name="T39" fmla="*/ 103 h 103"/>
                <a:gd name="T40" fmla="*/ 39 w 85"/>
                <a:gd name="T41" fmla="*/ 103 h 103"/>
                <a:gd name="T42" fmla="*/ 39 w 85"/>
                <a:gd name="T43" fmla="*/ 103 h 103"/>
                <a:gd name="T44" fmla="*/ 39 w 85"/>
                <a:gd name="T45" fmla="*/ 103 h 103"/>
                <a:gd name="T46" fmla="*/ 58 w 85"/>
                <a:gd name="T47" fmla="*/ 99 h 103"/>
                <a:gd name="T48" fmla="*/ 58 w 85"/>
                <a:gd name="T49" fmla="*/ 99 h 103"/>
                <a:gd name="T50" fmla="*/ 80 w 85"/>
                <a:gd name="T51" fmla="*/ 71 h 103"/>
                <a:gd name="T52" fmla="*/ 81 w 85"/>
                <a:gd name="T53" fmla="*/ 69 h 103"/>
                <a:gd name="T54" fmla="*/ 81 w 85"/>
                <a:gd name="T55" fmla="*/ 69 h 103"/>
                <a:gd name="T56" fmla="*/ 85 w 85"/>
                <a:gd name="T57" fmla="*/ 58 h 103"/>
                <a:gd name="T58" fmla="*/ 82 w 85"/>
                <a:gd name="T59" fmla="*/ 63 h 103"/>
                <a:gd name="T60" fmla="*/ 82 w 85"/>
                <a:gd name="T61" fmla="*/ 63 h 103"/>
                <a:gd name="T62" fmla="*/ 81 w 85"/>
                <a:gd name="T63" fmla="*/ 64 h 103"/>
                <a:gd name="T64" fmla="*/ 81 w 85"/>
                <a:gd name="T65" fmla="*/ 64 h 103"/>
                <a:gd name="T66" fmla="*/ 81 w 85"/>
                <a:gd name="T67" fmla="*/ 64 h 103"/>
                <a:gd name="T68" fmla="*/ 81 w 85"/>
                <a:gd name="T69" fmla="*/ 64 h 103"/>
                <a:gd name="T70" fmla="*/ 81 w 85"/>
                <a:gd name="T71" fmla="*/ 64 h 103"/>
                <a:gd name="T72" fmla="*/ 80 w 85"/>
                <a:gd name="T73" fmla="*/ 65 h 103"/>
                <a:gd name="T74" fmla="*/ 80 w 85"/>
                <a:gd name="T75" fmla="*/ 65 h 103"/>
                <a:gd name="T76" fmla="*/ 80 w 85"/>
                <a:gd name="T77" fmla="*/ 65 h 103"/>
                <a:gd name="T78" fmla="*/ 80 w 85"/>
                <a:gd name="T79" fmla="*/ 65 h 103"/>
                <a:gd name="T80" fmla="*/ 80 w 85"/>
                <a:gd name="T81" fmla="*/ 65 h 103"/>
                <a:gd name="T82" fmla="*/ 74 w 85"/>
                <a:gd name="T83" fmla="*/ 17 h 103"/>
                <a:gd name="T84" fmla="*/ 74 w 85"/>
                <a:gd name="T85" fmla="*/ 16 h 103"/>
                <a:gd name="T86" fmla="*/ 76 w 85"/>
                <a:gd name="T8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 h="103">
                  <a:moveTo>
                    <a:pt x="76" y="0"/>
                  </a:moveTo>
                  <a:cubicBezTo>
                    <a:pt x="67" y="3"/>
                    <a:pt x="54" y="7"/>
                    <a:pt x="33" y="7"/>
                  </a:cubicBezTo>
                  <a:cubicBezTo>
                    <a:pt x="33" y="7"/>
                    <a:pt x="33" y="7"/>
                    <a:pt x="33" y="7"/>
                  </a:cubicBezTo>
                  <a:cubicBezTo>
                    <a:pt x="33" y="7"/>
                    <a:pt x="33" y="7"/>
                    <a:pt x="33" y="7"/>
                  </a:cubicBezTo>
                  <a:cubicBezTo>
                    <a:pt x="33" y="7"/>
                    <a:pt x="33" y="7"/>
                    <a:pt x="33" y="7"/>
                  </a:cubicBezTo>
                  <a:cubicBezTo>
                    <a:pt x="33" y="7"/>
                    <a:pt x="33" y="7"/>
                    <a:pt x="33" y="7"/>
                  </a:cubicBezTo>
                  <a:cubicBezTo>
                    <a:pt x="31" y="7"/>
                    <a:pt x="29" y="7"/>
                    <a:pt x="26" y="7"/>
                  </a:cubicBezTo>
                  <a:cubicBezTo>
                    <a:pt x="15" y="6"/>
                    <a:pt x="6" y="4"/>
                    <a:pt x="0" y="1"/>
                  </a:cubicBezTo>
                  <a:cubicBezTo>
                    <a:pt x="0" y="1"/>
                    <a:pt x="0" y="1"/>
                    <a:pt x="0" y="2"/>
                  </a:cubicBezTo>
                  <a:cubicBezTo>
                    <a:pt x="4" y="5"/>
                    <a:pt x="17" y="10"/>
                    <a:pt x="52" y="10"/>
                  </a:cubicBezTo>
                  <a:cubicBezTo>
                    <a:pt x="65" y="9"/>
                    <a:pt x="70" y="7"/>
                    <a:pt x="70" y="7"/>
                  </a:cubicBezTo>
                  <a:cubicBezTo>
                    <a:pt x="70" y="7"/>
                    <a:pt x="70" y="53"/>
                    <a:pt x="76" y="66"/>
                  </a:cubicBezTo>
                  <a:cubicBezTo>
                    <a:pt x="76" y="66"/>
                    <a:pt x="72" y="85"/>
                    <a:pt x="63" y="91"/>
                  </a:cubicBezTo>
                  <a:cubicBezTo>
                    <a:pt x="58" y="94"/>
                    <a:pt x="50" y="98"/>
                    <a:pt x="40" y="98"/>
                  </a:cubicBezTo>
                  <a:cubicBezTo>
                    <a:pt x="31" y="98"/>
                    <a:pt x="21" y="95"/>
                    <a:pt x="8" y="88"/>
                  </a:cubicBezTo>
                  <a:cubicBezTo>
                    <a:pt x="14" y="96"/>
                    <a:pt x="22" y="102"/>
                    <a:pt x="34" y="103"/>
                  </a:cubicBezTo>
                  <a:cubicBezTo>
                    <a:pt x="34" y="103"/>
                    <a:pt x="34" y="103"/>
                    <a:pt x="34" y="103"/>
                  </a:cubicBezTo>
                  <a:cubicBezTo>
                    <a:pt x="34" y="103"/>
                    <a:pt x="34" y="103"/>
                    <a:pt x="34" y="103"/>
                  </a:cubicBezTo>
                  <a:cubicBezTo>
                    <a:pt x="34" y="103"/>
                    <a:pt x="34" y="103"/>
                    <a:pt x="34" y="103"/>
                  </a:cubicBezTo>
                  <a:cubicBezTo>
                    <a:pt x="34" y="103"/>
                    <a:pt x="34" y="103"/>
                    <a:pt x="34" y="103"/>
                  </a:cubicBezTo>
                  <a:cubicBezTo>
                    <a:pt x="36" y="103"/>
                    <a:pt x="38" y="103"/>
                    <a:pt x="39" y="103"/>
                  </a:cubicBezTo>
                  <a:cubicBezTo>
                    <a:pt x="39" y="103"/>
                    <a:pt x="39" y="103"/>
                    <a:pt x="39" y="103"/>
                  </a:cubicBezTo>
                  <a:cubicBezTo>
                    <a:pt x="39" y="103"/>
                    <a:pt x="39" y="103"/>
                    <a:pt x="39" y="103"/>
                  </a:cubicBezTo>
                  <a:cubicBezTo>
                    <a:pt x="47" y="103"/>
                    <a:pt x="53" y="101"/>
                    <a:pt x="58" y="99"/>
                  </a:cubicBezTo>
                  <a:cubicBezTo>
                    <a:pt x="58" y="99"/>
                    <a:pt x="58" y="99"/>
                    <a:pt x="58" y="99"/>
                  </a:cubicBezTo>
                  <a:cubicBezTo>
                    <a:pt x="71" y="93"/>
                    <a:pt x="77" y="80"/>
                    <a:pt x="80" y="71"/>
                  </a:cubicBezTo>
                  <a:cubicBezTo>
                    <a:pt x="81" y="70"/>
                    <a:pt x="81" y="70"/>
                    <a:pt x="81" y="69"/>
                  </a:cubicBezTo>
                  <a:cubicBezTo>
                    <a:pt x="81" y="69"/>
                    <a:pt x="81" y="69"/>
                    <a:pt x="81" y="69"/>
                  </a:cubicBezTo>
                  <a:cubicBezTo>
                    <a:pt x="83" y="66"/>
                    <a:pt x="84" y="62"/>
                    <a:pt x="85" y="58"/>
                  </a:cubicBezTo>
                  <a:cubicBezTo>
                    <a:pt x="84" y="60"/>
                    <a:pt x="83" y="62"/>
                    <a:pt x="82" y="63"/>
                  </a:cubicBezTo>
                  <a:cubicBezTo>
                    <a:pt x="82" y="63"/>
                    <a:pt x="82" y="63"/>
                    <a:pt x="82" y="63"/>
                  </a:cubicBezTo>
                  <a:cubicBezTo>
                    <a:pt x="82" y="63"/>
                    <a:pt x="81" y="64"/>
                    <a:pt x="81" y="64"/>
                  </a:cubicBezTo>
                  <a:cubicBezTo>
                    <a:pt x="81" y="64"/>
                    <a:pt x="81" y="64"/>
                    <a:pt x="81" y="64"/>
                  </a:cubicBezTo>
                  <a:cubicBezTo>
                    <a:pt x="81" y="64"/>
                    <a:pt x="81" y="64"/>
                    <a:pt x="81" y="64"/>
                  </a:cubicBezTo>
                  <a:cubicBezTo>
                    <a:pt x="81" y="64"/>
                    <a:pt x="81" y="64"/>
                    <a:pt x="81" y="64"/>
                  </a:cubicBezTo>
                  <a:cubicBezTo>
                    <a:pt x="81" y="64"/>
                    <a:pt x="81" y="64"/>
                    <a:pt x="81" y="64"/>
                  </a:cubicBezTo>
                  <a:cubicBezTo>
                    <a:pt x="81" y="65"/>
                    <a:pt x="80" y="65"/>
                    <a:pt x="80" y="65"/>
                  </a:cubicBezTo>
                  <a:cubicBezTo>
                    <a:pt x="80" y="65"/>
                    <a:pt x="80" y="65"/>
                    <a:pt x="80" y="65"/>
                  </a:cubicBezTo>
                  <a:cubicBezTo>
                    <a:pt x="80" y="65"/>
                    <a:pt x="80" y="65"/>
                    <a:pt x="80" y="65"/>
                  </a:cubicBezTo>
                  <a:cubicBezTo>
                    <a:pt x="80" y="65"/>
                    <a:pt x="80" y="65"/>
                    <a:pt x="80" y="65"/>
                  </a:cubicBezTo>
                  <a:cubicBezTo>
                    <a:pt x="80" y="65"/>
                    <a:pt x="80" y="65"/>
                    <a:pt x="80" y="65"/>
                  </a:cubicBezTo>
                  <a:cubicBezTo>
                    <a:pt x="76" y="65"/>
                    <a:pt x="75" y="38"/>
                    <a:pt x="74" y="17"/>
                  </a:cubicBezTo>
                  <a:cubicBezTo>
                    <a:pt x="74" y="17"/>
                    <a:pt x="74" y="17"/>
                    <a:pt x="74" y="16"/>
                  </a:cubicBezTo>
                  <a:cubicBezTo>
                    <a:pt x="74" y="9"/>
                    <a:pt x="75" y="3"/>
                    <a:pt x="76" y="0"/>
                  </a:cubicBezTo>
                </a:path>
              </a:pathLst>
            </a:custGeom>
            <a:solidFill>
              <a:srgbClr val="FF85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9" name="iś1îďe"/>
            <p:cNvSpPr/>
            <p:nvPr/>
          </p:nvSpPr>
          <p:spPr bwMode="auto">
            <a:xfrm>
              <a:off x="7075488" y="1254125"/>
              <a:ext cx="741363" cy="355600"/>
            </a:xfrm>
            <a:custGeom>
              <a:avLst/>
              <a:gdLst>
                <a:gd name="T0" fmla="*/ 102 w 102"/>
                <a:gd name="T1" fmla="*/ 34 h 49"/>
                <a:gd name="T2" fmla="*/ 40 w 102"/>
                <a:gd name="T3" fmla="*/ 48 h 49"/>
                <a:gd name="T4" fmla="*/ 0 w 102"/>
                <a:gd name="T5" fmla="*/ 30 h 49"/>
                <a:gd name="T6" fmla="*/ 48 w 102"/>
                <a:gd name="T7" fmla="*/ 3 h 49"/>
                <a:gd name="T8" fmla="*/ 102 w 102"/>
                <a:gd name="T9" fmla="*/ 34 h 49"/>
              </a:gdLst>
              <a:ahLst/>
              <a:cxnLst>
                <a:cxn ang="0">
                  <a:pos x="T0" y="T1"/>
                </a:cxn>
                <a:cxn ang="0">
                  <a:pos x="T2" y="T3"/>
                </a:cxn>
                <a:cxn ang="0">
                  <a:pos x="T4" y="T5"/>
                </a:cxn>
                <a:cxn ang="0">
                  <a:pos x="T6" y="T7"/>
                </a:cxn>
                <a:cxn ang="0">
                  <a:pos x="T8" y="T9"/>
                </a:cxn>
              </a:cxnLst>
              <a:rect l="0" t="0" r="r" b="b"/>
              <a:pathLst>
                <a:path w="102" h="49">
                  <a:moveTo>
                    <a:pt x="102" y="34"/>
                  </a:moveTo>
                  <a:cubicBezTo>
                    <a:pt x="102" y="34"/>
                    <a:pt x="88" y="49"/>
                    <a:pt x="40" y="48"/>
                  </a:cubicBezTo>
                  <a:cubicBezTo>
                    <a:pt x="9" y="47"/>
                    <a:pt x="0" y="30"/>
                    <a:pt x="0" y="30"/>
                  </a:cubicBezTo>
                  <a:cubicBezTo>
                    <a:pt x="0" y="30"/>
                    <a:pt x="2" y="7"/>
                    <a:pt x="48" y="3"/>
                  </a:cubicBezTo>
                  <a:cubicBezTo>
                    <a:pt x="93" y="0"/>
                    <a:pt x="102" y="34"/>
                    <a:pt x="102" y="34"/>
                  </a:cubicBezTo>
                </a:path>
              </a:pathLst>
            </a:custGeom>
            <a:solidFill>
              <a:srgbClr val="3C24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0" name="íşľîdê"/>
            <p:cNvSpPr/>
            <p:nvPr/>
          </p:nvSpPr>
          <p:spPr bwMode="auto">
            <a:xfrm>
              <a:off x="7416800" y="1550988"/>
              <a:ext cx="312738" cy="50800"/>
            </a:xfrm>
            <a:custGeom>
              <a:avLst/>
              <a:gdLst>
                <a:gd name="T0" fmla="*/ 0 w 43"/>
                <a:gd name="T1" fmla="*/ 7 h 7"/>
                <a:gd name="T2" fmla="*/ 0 w 43"/>
                <a:gd name="T3" fmla="*/ 7 h 7"/>
                <a:gd name="T4" fmla="*/ 0 w 43"/>
                <a:gd name="T5" fmla="*/ 7 h 7"/>
                <a:gd name="T6" fmla="*/ 0 w 43"/>
                <a:gd name="T7" fmla="*/ 7 h 7"/>
                <a:gd name="T8" fmla="*/ 43 w 43"/>
                <a:gd name="T9" fmla="*/ 0 h 7"/>
                <a:gd name="T10" fmla="*/ 0 w 43"/>
                <a:gd name="T11" fmla="*/ 7 h 7"/>
                <a:gd name="T12" fmla="*/ 43 w 43"/>
                <a:gd name="T13" fmla="*/ 0 h 7"/>
                <a:gd name="T14" fmla="*/ 43 w 43"/>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7">
                  <a:moveTo>
                    <a:pt x="0" y="7"/>
                  </a:moveTo>
                  <a:cubicBezTo>
                    <a:pt x="0" y="7"/>
                    <a:pt x="0" y="7"/>
                    <a:pt x="0" y="7"/>
                  </a:cubicBezTo>
                  <a:cubicBezTo>
                    <a:pt x="0" y="7"/>
                    <a:pt x="0" y="7"/>
                    <a:pt x="0" y="7"/>
                  </a:cubicBezTo>
                  <a:cubicBezTo>
                    <a:pt x="0" y="7"/>
                    <a:pt x="0" y="7"/>
                    <a:pt x="0" y="7"/>
                  </a:cubicBezTo>
                  <a:moveTo>
                    <a:pt x="43" y="0"/>
                  </a:moveTo>
                  <a:cubicBezTo>
                    <a:pt x="34" y="3"/>
                    <a:pt x="21" y="7"/>
                    <a:pt x="0" y="7"/>
                  </a:cubicBezTo>
                  <a:cubicBezTo>
                    <a:pt x="21" y="7"/>
                    <a:pt x="34" y="3"/>
                    <a:pt x="43" y="0"/>
                  </a:cubicBezTo>
                  <a:cubicBezTo>
                    <a:pt x="43" y="0"/>
                    <a:pt x="43" y="0"/>
                    <a:pt x="43" y="0"/>
                  </a:cubicBezTo>
                </a:path>
              </a:pathLst>
            </a:custGeom>
            <a:solidFill>
              <a:srgbClr val="9D4C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1" name="íšľíde"/>
            <p:cNvSpPr/>
            <p:nvPr/>
          </p:nvSpPr>
          <p:spPr bwMode="auto">
            <a:xfrm>
              <a:off x="7075488" y="1443038"/>
              <a:ext cx="741363" cy="158750"/>
            </a:xfrm>
            <a:custGeom>
              <a:avLst/>
              <a:gdLst>
                <a:gd name="T0" fmla="*/ 99 w 102"/>
                <a:gd name="T1" fmla="*/ 0 h 22"/>
                <a:gd name="T2" fmla="*/ 42 w 102"/>
                <a:gd name="T3" fmla="*/ 14 h 22"/>
                <a:gd name="T4" fmla="*/ 35 w 102"/>
                <a:gd name="T5" fmla="*/ 13 h 22"/>
                <a:gd name="T6" fmla="*/ 0 w 102"/>
                <a:gd name="T7" fmla="*/ 3 h 22"/>
                <a:gd name="T8" fmla="*/ 0 w 102"/>
                <a:gd name="T9" fmla="*/ 4 h 22"/>
                <a:gd name="T10" fmla="*/ 0 w 102"/>
                <a:gd name="T11" fmla="*/ 4 h 22"/>
                <a:gd name="T12" fmla="*/ 40 w 102"/>
                <a:gd name="T13" fmla="*/ 22 h 22"/>
                <a:gd name="T14" fmla="*/ 47 w 102"/>
                <a:gd name="T15" fmla="*/ 22 h 22"/>
                <a:gd name="T16" fmla="*/ 47 w 102"/>
                <a:gd name="T17" fmla="*/ 22 h 22"/>
                <a:gd name="T18" fmla="*/ 47 w 102"/>
                <a:gd name="T19" fmla="*/ 22 h 22"/>
                <a:gd name="T20" fmla="*/ 90 w 102"/>
                <a:gd name="T21" fmla="*/ 15 h 22"/>
                <a:gd name="T22" fmla="*/ 102 w 102"/>
                <a:gd name="T23" fmla="*/ 8 h 22"/>
                <a:gd name="T24" fmla="*/ 99 w 102"/>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22">
                  <a:moveTo>
                    <a:pt x="99" y="0"/>
                  </a:moveTo>
                  <a:cubicBezTo>
                    <a:pt x="95" y="3"/>
                    <a:pt x="79" y="14"/>
                    <a:pt x="42" y="14"/>
                  </a:cubicBezTo>
                  <a:cubicBezTo>
                    <a:pt x="39" y="14"/>
                    <a:pt x="37" y="13"/>
                    <a:pt x="35" y="13"/>
                  </a:cubicBezTo>
                  <a:cubicBezTo>
                    <a:pt x="17" y="13"/>
                    <a:pt x="6" y="8"/>
                    <a:pt x="0" y="3"/>
                  </a:cubicBezTo>
                  <a:cubicBezTo>
                    <a:pt x="0" y="4"/>
                    <a:pt x="0" y="4"/>
                    <a:pt x="0" y="4"/>
                  </a:cubicBezTo>
                  <a:cubicBezTo>
                    <a:pt x="0" y="4"/>
                    <a:pt x="0" y="4"/>
                    <a:pt x="0" y="4"/>
                  </a:cubicBezTo>
                  <a:cubicBezTo>
                    <a:pt x="0" y="4"/>
                    <a:pt x="9" y="21"/>
                    <a:pt x="40" y="22"/>
                  </a:cubicBezTo>
                  <a:cubicBezTo>
                    <a:pt x="43" y="22"/>
                    <a:pt x="45" y="22"/>
                    <a:pt x="47" y="22"/>
                  </a:cubicBezTo>
                  <a:cubicBezTo>
                    <a:pt x="47" y="22"/>
                    <a:pt x="47" y="22"/>
                    <a:pt x="47" y="22"/>
                  </a:cubicBezTo>
                  <a:cubicBezTo>
                    <a:pt x="47" y="22"/>
                    <a:pt x="47" y="22"/>
                    <a:pt x="47" y="22"/>
                  </a:cubicBezTo>
                  <a:cubicBezTo>
                    <a:pt x="68" y="22"/>
                    <a:pt x="81" y="18"/>
                    <a:pt x="90" y="15"/>
                  </a:cubicBezTo>
                  <a:cubicBezTo>
                    <a:pt x="91" y="9"/>
                    <a:pt x="95" y="8"/>
                    <a:pt x="102" y="8"/>
                  </a:cubicBezTo>
                  <a:cubicBezTo>
                    <a:pt x="102" y="8"/>
                    <a:pt x="101" y="4"/>
                    <a:pt x="99" y="0"/>
                  </a:cubicBezTo>
                </a:path>
              </a:pathLst>
            </a:custGeom>
            <a:solidFill>
              <a:srgbClr val="25140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2" name="ïSļîḑé"/>
            <p:cNvSpPr/>
            <p:nvPr/>
          </p:nvSpPr>
          <p:spPr bwMode="auto">
            <a:xfrm>
              <a:off x="7715250" y="1500188"/>
              <a:ext cx="239713" cy="552450"/>
            </a:xfrm>
            <a:custGeom>
              <a:avLst/>
              <a:gdLst>
                <a:gd name="T0" fmla="*/ 14 w 33"/>
                <a:gd name="T1" fmla="*/ 0 h 76"/>
                <a:gd name="T2" fmla="*/ 25 w 33"/>
                <a:gd name="T3" fmla="*/ 12 h 76"/>
                <a:gd name="T4" fmla="*/ 7 w 33"/>
                <a:gd name="T5" fmla="*/ 71 h 76"/>
                <a:gd name="T6" fmla="*/ 0 w 33"/>
                <a:gd name="T7" fmla="*/ 24 h 76"/>
                <a:gd name="T8" fmla="*/ 14 w 33"/>
                <a:gd name="T9" fmla="*/ 0 h 76"/>
              </a:gdLst>
              <a:ahLst/>
              <a:cxnLst>
                <a:cxn ang="0">
                  <a:pos x="T0" y="T1"/>
                </a:cxn>
                <a:cxn ang="0">
                  <a:pos x="T2" y="T3"/>
                </a:cxn>
                <a:cxn ang="0">
                  <a:pos x="T4" y="T5"/>
                </a:cxn>
                <a:cxn ang="0">
                  <a:pos x="T6" y="T7"/>
                </a:cxn>
                <a:cxn ang="0">
                  <a:pos x="T8" y="T9"/>
                </a:cxn>
              </a:cxnLst>
              <a:rect l="0" t="0" r="r" b="b"/>
              <a:pathLst>
                <a:path w="33" h="76">
                  <a:moveTo>
                    <a:pt x="14" y="0"/>
                  </a:moveTo>
                  <a:cubicBezTo>
                    <a:pt x="14" y="0"/>
                    <a:pt x="20" y="2"/>
                    <a:pt x="25" y="12"/>
                  </a:cubicBezTo>
                  <a:cubicBezTo>
                    <a:pt x="33" y="26"/>
                    <a:pt x="11" y="67"/>
                    <a:pt x="7" y="71"/>
                  </a:cubicBezTo>
                  <a:cubicBezTo>
                    <a:pt x="3" y="76"/>
                    <a:pt x="1" y="46"/>
                    <a:pt x="0" y="24"/>
                  </a:cubicBezTo>
                  <a:cubicBezTo>
                    <a:pt x="0" y="2"/>
                    <a:pt x="3" y="0"/>
                    <a:pt x="14" y="0"/>
                  </a:cubicBezTo>
                </a:path>
              </a:pathLst>
            </a:custGeom>
            <a:solidFill>
              <a:srgbClr val="3C24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3" name="íṣļídé"/>
            <p:cNvSpPr/>
            <p:nvPr/>
          </p:nvSpPr>
          <p:spPr bwMode="auto">
            <a:xfrm>
              <a:off x="7759700" y="2009775"/>
              <a:ext cx="14288" cy="14288"/>
            </a:xfrm>
            <a:custGeom>
              <a:avLst/>
              <a:gdLst>
                <a:gd name="T0" fmla="*/ 0 w 2"/>
                <a:gd name="T1" fmla="*/ 2 h 2"/>
                <a:gd name="T2" fmla="*/ 0 w 2"/>
                <a:gd name="T3" fmla="*/ 2 h 2"/>
                <a:gd name="T4" fmla="*/ 0 w 2"/>
                <a:gd name="T5" fmla="*/ 2 h 2"/>
                <a:gd name="T6" fmla="*/ 0 w 2"/>
                <a:gd name="T7" fmla="*/ 2 h 2"/>
                <a:gd name="T8" fmla="*/ 1 w 2"/>
                <a:gd name="T9" fmla="*/ 1 h 2"/>
                <a:gd name="T10" fmla="*/ 0 w 2"/>
                <a:gd name="T11" fmla="*/ 2 h 2"/>
                <a:gd name="T12" fmla="*/ 1 w 2"/>
                <a:gd name="T13" fmla="*/ 1 h 2"/>
                <a:gd name="T14" fmla="*/ 1 w 2"/>
                <a:gd name="T15" fmla="*/ 1 h 2"/>
                <a:gd name="T16" fmla="*/ 1 w 2"/>
                <a:gd name="T17" fmla="*/ 1 h 2"/>
                <a:gd name="T18" fmla="*/ 1 w 2"/>
                <a:gd name="T19" fmla="*/ 1 h 2"/>
                <a:gd name="T20" fmla="*/ 2 w 2"/>
                <a:gd name="T21" fmla="*/ 0 h 2"/>
                <a:gd name="T22" fmla="*/ 1 w 2"/>
                <a:gd name="T23" fmla="*/ 1 h 2"/>
                <a:gd name="T24" fmla="*/ 2 w 2"/>
                <a:gd name="T25" fmla="*/ 0 h 2"/>
                <a:gd name="T26" fmla="*/ 2 w 2"/>
                <a:gd name="T2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2">
                  <a:moveTo>
                    <a:pt x="0" y="2"/>
                  </a:moveTo>
                  <a:cubicBezTo>
                    <a:pt x="0" y="2"/>
                    <a:pt x="0" y="2"/>
                    <a:pt x="0" y="2"/>
                  </a:cubicBezTo>
                  <a:cubicBezTo>
                    <a:pt x="0" y="2"/>
                    <a:pt x="0" y="2"/>
                    <a:pt x="0" y="2"/>
                  </a:cubicBezTo>
                  <a:cubicBezTo>
                    <a:pt x="0" y="2"/>
                    <a:pt x="0" y="2"/>
                    <a:pt x="0" y="2"/>
                  </a:cubicBezTo>
                  <a:moveTo>
                    <a:pt x="1" y="1"/>
                  </a:moveTo>
                  <a:cubicBezTo>
                    <a:pt x="1" y="2"/>
                    <a:pt x="0" y="2"/>
                    <a:pt x="0" y="2"/>
                  </a:cubicBezTo>
                  <a:cubicBezTo>
                    <a:pt x="0" y="2"/>
                    <a:pt x="1" y="2"/>
                    <a:pt x="1" y="1"/>
                  </a:cubicBezTo>
                  <a:moveTo>
                    <a:pt x="1" y="1"/>
                  </a:moveTo>
                  <a:cubicBezTo>
                    <a:pt x="1" y="1"/>
                    <a:pt x="1" y="1"/>
                    <a:pt x="1" y="1"/>
                  </a:cubicBezTo>
                  <a:cubicBezTo>
                    <a:pt x="1" y="1"/>
                    <a:pt x="1" y="1"/>
                    <a:pt x="1" y="1"/>
                  </a:cubicBezTo>
                  <a:moveTo>
                    <a:pt x="2" y="0"/>
                  </a:moveTo>
                  <a:cubicBezTo>
                    <a:pt x="2" y="0"/>
                    <a:pt x="1" y="1"/>
                    <a:pt x="1" y="1"/>
                  </a:cubicBezTo>
                  <a:cubicBezTo>
                    <a:pt x="1" y="1"/>
                    <a:pt x="2" y="0"/>
                    <a:pt x="2" y="0"/>
                  </a:cubicBezTo>
                  <a:cubicBezTo>
                    <a:pt x="2" y="0"/>
                    <a:pt x="2" y="0"/>
                    <a:pt x="2" y="0"/>
                  </a:cubicBezTo>
                </a:path>
              </a:pathLst>
            </a:custGeom>
            <a:solidFill>
              <a:srgbClr val="9D4C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4" name="ïSlíďe"/>
            <p:cNvSpPr/>
            <p:nvPr/>
          </p:nvSpPr>
          <p:spPr bwMode="auto">
            <a:xfrm>
              <a:off x="7715250" y="1500188"/>
              <a:ext cx="123825" cy="523875"/>
            </a:xfrm>
            <a:custGeom>
              <a:avLst/>
              <a:gdLst>
                <a:gd name="T0" fmla="*/ 14 w 17"/>
                <a:gd name="T1" fmla="*/ 0 h 72"/>
                <a:gd name="T2" fmla="*/ 14 w 17"/>
                <a:gd name="T3" fmla="*/ 0 h 72"/>
                <a:gd name="T4" fmla="*/ 2 w 17"/>
                <a:gd name="T5" fmla="*/ 7 h 72"/>
                <a:gd name="T6" fmla="*/ 0 w 17"/>
                <a:gd name="T7" fmla="*/ 23 h 72"/>
                <a:gd name="T8" fmla="*/ 0 w 17"/>
                <a:gd name="T9" fmla="*/ 24 h 72"/>
                <a:gd name="T10" fmla="*/ 6 w 17"/>
                <a:gd name="T11" fmla="*/ 72 h 72"/>
                <a:gd name="T12" fmla="*/ 6 w 17"/>
                <a:gd name="T13" fmla="*/ 72 h 72"/>
                <a:gd name="T14" fmla="*/ 6 w 17"/>
                <a:gd name="T15" fmla="*/ 72 h 72"/>
                <a:gd name="T16" fmla="*/ 7 w 17"/>
                <a:gd name="T17" fmla="*/ 71 h 72"/>
                <a:gd name="T18" fmla="*/ 7 w 17"/>
                <a:gd name="T19" fmla="*/ 71 h 72"/>
                <a:gd name="T20" fmla="*/ 7 w 17"/>
                <a:gd name="T21" fmla="*/ 71 h 72"/>
                <a:gd name="T22" fmla="*/ 7 w 17"/>
                <a:gd name="T23" fmla="*/ 71 h 72"/>
                <a:gd name="T24" fmla="*/ 7 w 17"/>
                <a:gd name="T25" fmla="*/ 71 h 72"/>
                <a:gd name="T26" fmla="*/ 8 w 17"/>
                <a:gd name="T27" fmla="*/ 70 h 72"/>
                <a:gd name="T28" fmla="*/ 4 w 17"/>
                <a:gd name="T29" fmla="*/ 26 h 72"/>
                <a:gd name="T30" fmla="*/ 17 w 17"/>
                <a:gd name="T31" fmla="*/ 2 h 72"/>
                <a:gd name="T32" fmla="*/ 14 w 17"/>
                <a:gd name="T33" fmla="*/ 0 h 72"/>
                <a:gd name="T34" fmla="*/ 14 w 17"/>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72">
                  <a:moveTo>
                    <a:pt x="14" y="0"/>
                  </a:moveTo>
                  <a:cubicBezTo>
                    <a:pt x="14" y="0"/>
                    <a:pt x="14" y="0"/>
                    <a:pt x="14" y="0"/>
                  </a:cubicBezTo>
                  <a:cubicBezTo>
                    <a:pt x="7" y="0"/>
                    <a:pt x="3" y="1"/>
                    <a:pt x="2" y="7"/>
                  </a:cubicBezTo>
                  <a:cubicBezTo>
                    <a:pt x="1" y="10"/>
                    <a:pt x="0" y="16"/>
                    <a:pt x="0" y="23"/>
                  </a:cubicBezTo>
                  <a:cubicBezTo>
                    <a:pt x="0" y="24"/>
                    <a:pt x="0" y="24"/>
                    <a:pt x="0" y="24"/>
                  </a:cubicBezTo>
                  <a:cubicBezTo>
                    <a:pt x="1" y="45"/>
                    <a:pt x="2" y="72"/>
                    <a:pt x="6" y="72"/>
                  </a:cubicBezTo>
                  <a:cubicBezTo>
                    <a:pt x="6" y="72"/>
                    <a:pt x="6" y="72"/>
                    <a:pt x="6" y="72"/>
                  </a:cubicBezTo>
                  <a:cubicBezTo>
                    <a:pt x="6" y="72"/>
                    <a:pt x="6" y="72"/>
                    <a:pt x="6" y="72"/>
                  </a:cubicBezTo>
                  <a:cubicBezTo>
                    <a:pt x="6" y="72"/>
                    <a:pt x="7" y="72"/>
                    <a:pt x="7" y="71"/>
                  </a:cubicBezTo>
                  <a:cubicBezTo>
                    <a:pt x="7" y="71"/>
                    <a:pt x="7" y="71"/>
                    <a:pt x="7" y="71"/>
                  </a:cubicBezTo>
                  <a:cubicBezTo>
                    <a:pt x="7" y="71"/>
                    <a:pt x="7" y="71"/>
                    <a:pt x="7" y="71"/>
                  </a:cubicBezTo>
                  <a:cubicBezTo>
                    <a:pt x="7" y="71"/>
                    <a:pt x="7" y="71"/>
                    <a:pt x="7" y="71"/>
                  </a:cubicBezTo>
                  <a:cubicBezTo>
                    <a:pt x="7" y="71"/>
                    <a:pt x="7" y="71"/>
                    <a:pt x="7" y="71"/>
                  </a:cubicBezTo>
                  <a:cubicBezTo>
                    <a:pt x="7" y="71"/>
                    <a:pt x="8" y="70"/>
                    <a:pt x="8" y="70"/>
                  </a:cubicBezTo>
                  <a:cubicBezTo>
                    <a:pt x="6" y="62"/>
                    <a:pt x="4" y="42"/>
                    <a:pt x="4" y="26"/>
                  </a:cubicBezTo>
                  <a:cubicBezTo>
                    <a:pt x="4" y="5"/>
                    <a:pt x="7" y="2"/>
                    <a:pt x="17" y="2"/>
                  </a:cubicBezTo>
                  <a:cubicBezTo>
                    <a:pt x="15" y="0"/>
                    <a:pt x="14" y="0"/>
                    <a:pt x="14" y="0"/>
                  </a:cubicBezTo>
                  <a:cubicBezTo>
                    <a:pt x="14" y="0"/>
                    <a:pt x="14" y="0"/>
                    <a:pt x="14" y="0"/>
                  </a:cubicBezTo>
                </a:path>
              </a:pathLst>
            </a:custGeom>
            <a:solidFill>
              <a:srgbClr val="25140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5" name="iṥḻîḍé"/>
            <p:cNvSpPr/>
            <p:nvPr/>
          </p:nvSpPr>
          <p:spPr bwMode="auto">
            <a:xfrm>
              <a:off x="7323138" y="2111375"/>
              <a:ext cx="231775" cy="101600"/>
            </a:xfrm>
            <a:custGeom>
              <a:avLst/>
              <a:gdLst>
                <a:gd name="T0" fmla="*/ 32 w 32"/>
                <a:gd name="T1" fmla="*/ 0 h 14"/>
                <a:gd name="T2" fmla="*/ 0 w 32"/>
                <a:gd name="T3" fmla="*/ 0 h 14"/>
                <a:gd name="T4" fmla="*/ 16 w 32"/>
                <a:gd name="T5" fmla="*/ 14 h 14"/>
                <a:gd name="T6" fmla="*/ 32 w 32"/>
                <a:gd name="T7" fmla="*/ 0 h 14"/>
              </a:gdLst>
              <a:ahLst/>
              <a:cxnLst>
                <a:cxn ang="0">
                  <a:pos x="T0" y="T1"/>
                </a:cxn>
                <a:cxn ang="0">
                  <a:pos x="T2" y="T3"/>
                </a:cxn>
                <a:cxn ang="0">
                  <a:pos x="T4" y="T5"/>
                </a:cxn>
                <a:cxn ang="0">
                  <a:pos x="T6" y="T7"/>
                </a:cxn>
              </a:cxnLst>
              <a:rect l="0" t="0" r="r" b="b"/>
              <a:pathLst>
                <a:path w="32" h="14">
                  <a:moveTo>
                    <a:pt x="32" y="0"/>
                  </a:moveTo>
                  <a:cubicBezTo>
                    <a:pt x="32" y="0"/>
                    <a:pt x="17" y="6"/>
                    <a:pt x="0" y="0"/>
                  </a:cubicBezTo>
                  <a:cubicBezTo>
                    <a:pt x="0" y="0"/>
                    <a:pt x="2" y="14"/>
                    <a:pt x="16" y="14"/>
                  </a:cubicBezTo>
                  <a:cubicBezTo>
                    <a:pt x="30" y="14"/>
                    <a:pt x="32" y="0"/>
                    <a:pt x="32" y="0"/>
                  </a:cubicBezTo>
                  <a:close/>
                </a:path>
              </a:pathLst>
            </a:custGeom>
            <a:solidFill>
              <a:srgbClr val="B0262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6" name="íŝḻîďè"/>
            <p:cNvSpPr/>
            <p:nvPr/>
          </p:nvSpPr>
          <p:spPr bwMode="auto">
            <a:xfrm>
              <a:off x="7323138" y="2111375"/>
              <a:ext cx="231775" cy="57150"/>
            </a:xfrm>
            <a:custGeom>
              <a:avLst/>
              <a:gdLst>
                <a:gd name="T0" fmla="*/ 32 w 32"/>
                <a:gd name="T1" fmla="*/ 0 h 8"/>
                <a:gd name="T2" fmla="*/ 16 w 32"/>
                <a:gd name="T3" fmla="*/ 8 h 8"/>
                <a:gd name="T4" fmla="*/ 0 w 32"/>
                <a:gd name="T5" fmla="*/ 0 h 8"/>
                <a:gd name="T6" fmla="*/ 32 w 32"/>
                <a:gd name="T7" fmla="*/ 0 h 8"/>
              </a:gdLst>
              <a:ahLst/>
              <a:cxnLst>
                <a:cxn ang="0">
                  <a:pos x="T0" y="T1"/>
                </a:cxn>
                <a:cxn ang="0">
                  <a:pos x="T2" y="T3"/>
                </a:cxn>
                <a:cxn ang="0">
                  <a:pos x="T4" y="T5"/>
                </a:cxn>
                <a:cxn ang="0">
                  <a:pos x="T6" y="T7"/>
                </a:cxn>
              </a:cxnLst>
              <a:rect l="0" t="0" r="r" b="b"/>
              <a:pathLst>
                <a:path w="32" h="8">
                  <a:moveTo>
                    <a:pt x="32" y="0"/>
                  </a:moveTo>
                  <a:cubicBezTo>
                    <a:pt x="32" y="0"/>
                    <a:pt x="26" y="8"/>
                    <a:pt x="16" y="8"/>
                  </a:cubicBezTo>
                  <a:cubicBezTo>
                    <a:pt x="7" y="8"/>
                    <a:pt x="1" y="3"/>
                    <a:pt x="0" y="0"/>
                  </a:cubicBezTo>
                  <a:cubicBezTo>
                    <a:pt x="17" y="6"/>
                    <a:pt x="32" y="0"/>
                    <a:pt x="3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7" name="islïḍè"/>
            <p:cNvSpPr/>
            <p:nvPr/>
          </p:nvSpPr>
          <p:spPr bwMode="auto">
            <a:xfrm>
              <a:off x="7847013" y="3490913"/>
              <a:ext cx="188913" cy="1211263"/>
            </a:xfrm>
            <a:custGeom>
              <a:avLst/>
              <a:gdLst>
                <a:gd name="T0" fmla="*/ 26 w 26"/>
                <a:gd name="T1" fmla="*/ 167 h 167"/>
                <a:gd name="T2" fmla="*/ 26 w 26"/>
                <a:gd name="T3" fmla="*/ 167 h 167"/>
                <a:gd name="T4" fmla="*/ 26 w 26"/>
                <a:gd name="T5" fmla="*/ 167 h 167"/>
                <a:gd name="T6" fmla="*/ 26 w 26"/>
                <a:gd name="T7" fmla="*/ 167 h 167"/>
                <a:gd name="T8" fmla="*/ 25 w 26"/>
                <a:gd name="T9" fmla="*/ 166 h 167"/>
                <a:gd name="T10" fmla="*/ 26 w 26"/>
                <a:gd name="T11" fmla="*/ 167 h 167"/>
                <a:gd name="T12" fmla="*/ 25 w 26"/>
                <a:gd name="T13" fmla="*/ 166 h 167"/>
                <a:gd name="T14" fmla="*/ 0 w 26"/>
                <a:gd name="T15" fmla="*/ 0 h 167"/>
                <a:gd name="T16" fmla="*/ 25 w 26"/>
                <a:gd name="T17" fmla="*/ 166 h 167"/>
                <a:gd name="T18" fmla="*/ 0 w 26"/>
                <a:gd name="T19" fmla="*/ 0 h 167"/>
                <a:gd name="T20" fmla="*/ 0 w 26"/>
                <a:gd name="T21" fmla="*/ 0 h 167"/>
                <a:gd name="T22" fmla="*/ 0 w 26"/>
                <a:gd name="T23" fmla="*/ 0 h 167"/>
                <a:gd name="T24" fmla="*/ 0 w 26"/>
                <a:gd name="T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67">
                  <a:moveTo>
                    <a:pt x="26" y="167"/>
                  </a:moveTo>
                  <a:cubicBezTo>
                    <a:pt x="26" y="167"/>
                    <a:pt x="26" y="167"/>
                    <a:pt x="26" y="167"/>
                  </a:cubicBezTo>
                  <a:cubicBezTo>
                    <a:pt x="26" y="167"/>
                    <a:pt x="26" y="167"/>
                    <a:pt x="26" y="167"/>
                  </a:cubicBezTo>
                  <a:cubicBezTo>
                    <a:pt x="26" y="167"/>
                    <a:pt x="26" y="167"/>
                    <a:pt x="26" y="167"/>
                  </a:cubicBezTo>
                  <a:moveTo>
                    <a:pt x="25" y="166"/>
                  </a:moveTo>
                  <a:cubicBezTo>
                    <a:pt x="26" y="166"/>
                    <a:pt x="26" y="167"/>
                    <a:pt x="26" y="167"/>
                  </a:cubicBezTo>
                  <a:cubicBezTo>
                    <a:pt x="26" y="167"/>
                    <a:pt x="26" y="166"/>
                    <a:pt x="25" y="166"/>
                  </a:cubicBezTo>
                  <a:moveTo>
                    <a:pt x="0" y="0"/>
                  </a:moveTo>
                  <a:cubicBezTo>
                    <a:pt x="5" y="53"/>
                    <a:pt x="13" y="130"/>
                    <a:pt x="25" y="166"/>
                  </a:cubicBezTo>
                  <a:cubicBezTo>
                    <a:pt x="13" y="130"/>
                    <a:pt x="5" y="53"/>
                    <a:pt x="0" y="0"/>
                  </a:cubicBezTo>
                  <a:moveTo>
                    <a:pt x="0" y="0"/>
                  </a:moveTo>
                  <a:cubicBezTo>
                    <a:pt x="0" y="0"/>
                    <a:pt x="0" y="0"/>
                    <a:pt x="0" y="0"/>
                  </a:cubicBezTo>
                  <a:cubicBezTo>
                    <a:pt x="0" y="0"/>
                    <a:pt x="0" y="0"/>
                    <a:pt x="0" y="0"/>
                  </a:cubicBezTo>
                </a:path>
              </a:pathLst>
            </a:custGeom>
            <a:solidFill>
              <a:srgbClr val="D9EE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8" name="íṩḷíḍè"/>
            <p:cNvSpPr/>
            <p:nvPr/>
          </p:nvSpPr>
          <p:spPr bwMode="auto">
            <a:xfrm>
              <a:off x="7366000" y="3381375"/>
              <a:ext cx="669925" cy="1343025"/>
            </a:xfrm>
            <a:custGeom>
              <a:avLst/>
              <a:gdLst>
                <a:gd name="T0" fmla="*/ 65 w 92"/>
                <a:gd name="T1" fmla="*/ 0 h 185"/>
                <a:gd name="T2" fmla="*/ 0 w 92"/>
                <a:gd name="T3" fmla="*/ 13 h 185"/>
                <a:gd name="T4" fmla="*/ 0 w 92"/>
                <a:gd name="T5" fmla="*/ 13 h 185"/>
                <a:gd name="T6" fmla="*/ 32 w 92"/>
                <a:gd name="T7" fmla="*/ 11 h 185"/>
                <a:gd name="T8" fmla="*/ 33 w 92"/>
                <a:gd name="T9" fmla="*/ 11 h 185"/>
                <a:gd name="T10" fmla="*/ 59 w 92"/>
                <a:gd name="T11" fmla="*/ 35 h 185"/>
                <a:gd name="T12" fmla="*/ 62 w 92"/>
                <a:gd name="T13" fmla="*/ 69 h 185"/>
                <a:gd name="T14" fmla="*/ 63 w 92"/>
                <a:gd name="T15" fmla="*/ 69 h 185"/>
                <a:gd name="T16" fmla="*/ 63 w 92"/>
                <a:gd name="T17" fmla="*/ 76 h 185"/>
                <a:gd name="T18" fmla="*/ 77 w 92"/>
                <a:gd name="T19" fmla="*/ 167 h 185"/>
                <a:gd name="T20" fmla="*/ 79 w 92"/>
                <a:gd name="T21" fmla="*/ 175 h 185"/>
                <a:gd name="T22" fmla="*/ 18 w 92"/>
                <a:gd name="T23" fmla="*/ 185 h 185"/>
                <a:gd name="T24" fmla="*/ 33 w 92"/>
                <a:gd name="T25" fmla="*/ 185 h 185"/>
                <a:gd name="T26" fmla="*/ 92 w 92"/>
                <a:gd name="T27" fmla="*/ 182 h 185"/>
                <a:gd name="T28" fmla="*/ 92 w 92"/>
                <a:gd name="T29" fmla="*/ 182 h 185"/>
                <a:gd name="T30" fmla="*/ 92 w 92"/>
                <a:gd name="T31" fmla="*/ 182 h 185"/>
                <a:gd name="T32" fmla="*/ 91 w 92"/>
                <a:gd name="T33" fmla="*/ 181 h 185"/>
                <a:gd name="T34" fmla="*/ 91 w 92"/>
                <a:gd name="T35" fmla="*/ 181 h 185"/>
                <a:gd name="T36" fmla="*/ 66 w 92"/>
                <a:gd name="T37" fmla="*/ 15 h 185"/>
                <a:gd name="T38" fmla="*/ 66 w 92"/>
                <a:gd name="T39" fmla="*/ 15 h 185"/>
                <a:gd name="T40" fmla="*/ 66 w 92"/>
                <a:gd name="T41" fmla="*/ 15 h 185"/>
                <a:gd name="T42" fmla="*/ 65 w 92"/>
                <a:gd name="T4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85">
                  <a:moveTo>
                    <a:pt x="65" y="0"/>
                  </a:moveTo>
                  <a:cubicBezTo>
                    <a:pt x="0" y="13"/>
                    <a:pt x="0" y="13"/>
                    <a:pt x="0" y="13"/>
                  </a:cubicBezTo>
                  <a:cubicBezTo>
                    <a:pt x="0" y="13"/>
                    <a:pt x="0" y="13"/>
                    <a:pt x="0" y="13"/>
                  </a:cubicBezTo>
                  <a:cubicBezTo>
                    <a:pt x="32" y="11"/>
                    <a:pt x="32" y="11"/>
                    <a:pt x="32" y="11"/>
                  </a:cubicBezTo>
                  <a:cubicBezTo>
                    <a:pt x="32" y="11"/>
                    <a:pt x="33" y="11"/>
                    <a:pt x="33" y="11"/>
                  </a:cubicBezTo>
                  <a:cubicBezTo>
                    <a:pt x="47" y="11"/>
                    <a:pt x="58" y="22"/>
                    <a:pt x="59" y="35"/>
                  </a:cubicBezTo>
                  <a:cubicBezTo>
                    <a:pt x="60" y="45"/>
                    <a:pt x="61" y="56"/>
                    <a:pt x="62" y="69"/>
                  </a:cubicBezTo>
                  <a:cubicBezTo>
                    <a:pt x="63" y="69"/>
                    <a:pt x="63" y="69"/>
                    <a:pt x="63" y="69"/>
                  </a:cubicBezTo>
                  <a:cubicBezTo>
                    <a:pt x="63" y="76"/>
                    <a:pt x="63" y="76"/>
                    <a:pt x="63" y="76"/>
                  </a:cubicBezTo>
                  <a:cubicBezTo>
                    <a:pt x="67" y="110"/>
                    <a:pt x="71" y="148"/>
                    <a:pt x="77" y="167"/>
                  </a:cubicBezTo>
                  <a:cubicBezTo>
                    <a:pt x="79" y="173"/>
                    <a:pt x="79" y="175"/>
                    <a:pt x="79" y="175"/>
                  </a:cubicBezTo>
                  <a:cubicBezTo>
                    <a:pt x="18" y="185"/>
                    <a:pt x="18" y="185"/>
                    <a:pt x="18" y="185"/>
                  </a:cubicBezTo>
                  <a:cubicBezTo>
                    <a:pt x="23" y="185"/>
                    <a:pt x="28" y="185"/>
                    <a:pt x="33" y="185"/>
                  </a:cubicBezTo>
                  <a:cubicBezTo>
                    <a:pt x="66" y="185"/>
                    <a:pt x="92" y="182"/>
                    <a:pt x="92" y="182"/>
                  </a:cubicBezTo>
                  <a:cubicBezTo>
                    <a:pt x="92" y="182"/>
                    <a:pt x="92" y="182"/>
                    <a:pt x="92" y="182"/>
                  </a:cubicBezTo>
                  <a:cubicBezTo>
                    <a:pt x="92" y="182"/>
                    <a:pt x="92" y="182"/>
                    <a:pt x="92" y="182"/>
                  </a:cubicBezTo>
                  <a:cubicBezTo>
                    <a:pt x="92" y="182"/>
                    <a:pt x="92" y="181"/>
                    <a:pt x="91" y="181"/>
                  </a:cubicBezTo>
                  <a:cubicBezTo>
                    <a:pt x="91" y="181"/>
                    <a:pt x="91" y="181"/>
                    <a:pt x="91" y="181"/>
                  </a:cubicBezTo>
                  <a:cubicBezTo>
                    <a:pt x="79" y="145"/>
                    <a:pt x="71" y="68"/>
                    <a:pt x="66" y="15"/>
                  </a:cubicBezTo>
                  <a:cubicBezTo>
                    <a:pt x="66" y="15"/>
                    <a:pt x="66" y="15"/>
                    <a:pt x="66" y="15"/>
                  </a:cubicBezTo>
                  <a:cubicBezTo>
                    <a:pt x="66" y="15"/>
                    <a:pt x="66" y="15"/>
                    <a:pt x="66" y="15"/>
                  </a:cubicBezTo>
                  <a:cubicBezTo>
                    <a:pt x="66" y="10"/>
                    <a:pt x="66" y="5"/>
                    <a:pt x="65" y="0"/>
                  </a:cubicBezTo>
                </a:path>
              </a:pathLst>
            </a:custGeom>
            <a:solidFill>
              <a:srgbClr val="C8E5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9" name="î$ḻïḑê"/>
            <p:cNvSpPr/>
            <p:nvPr/>
          </p:nvSpPr>
          <p:spPr bwMode="auto">
            <a:xfrm>
              <a:off x="7816850" y="3883025"/>
              <a:ext cx="7938" cy="50800"/>
            </a:xfrm>
            <a:custGeom>
              <a:avLst/>
              <a:gdLst>
                <a:gd name="T0" fmla="*/ 1 w 1"/>
                <a:gd name="T1" fmla="*/ 0 h 7"/>
                <a:gd name="T2" fmla="*/ 0 w 1"/>
                <a:gd name="T3" fmla="*/ 0 h 7"/>
                <a:gd name="T4" fmla="*/ 1 w 1"/>
                <a:gd name="T5" fmla="*/ 7 h 7"/>
                <a:gd name="T6" fmla="*/ 1 w 1"/>
                <a:gd name="T7" fmla="*/ 0 h 7"/>
              </a:gdLst>
              <a:ahLst/>
              <a:cxnLst>
                <a:cxn ang="0">
                  <a:pos x="T0" y="T1"/>
                </a:cxn>
                <a:cxn ang="0">
                  <a:pos x="T2" y="T3"/>
                </a:cxn>
                <a:cxn ang="0">
                  <a:pos x="T4" y="T5"/>
                </a:cxn>
                <a:cxn ang="0">
                  <a:pos x="T6" y="T7"/>
                </a:cxn>
              </a:cxnLst>
              <a:rect l="0" t="0" r="r" b="b"/>
              <a:pathLst>
                <a:path w="1" h="7">
                  <a:moveTo>
                    <a:pt x="1" y="0"/>
                  </a:moveTo>
                  <a:cubicBezTo>
                    <a:pt x="1" y="0"/>
                    <a:pt x="1" y="0"/>
                    <a:pt x="0" y="0"/>
                  </a:cubicBezTo>
                  <a:cubicBezTo>
                    <a:pt x="1" y="2"/>
                    <a:pt x="1" y="5"/>
                    <a:pt x="1" y="7"/>
                  </a:cubicBezTo>
                  <a:cubicBezTo>
                    <a:pt x="1" y="0"/>
                    <a:pt x="1" y="0"/>
                    <a:pt x="1" y="0"/>
                  </a:cubicBezTo>
                </a:path>
              </a:pathLst>
            </a:custGeom>
            <a:solidFill>
              <a:srgbClr val="A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0" name="íşḻíḍè"/>
            <p:cNvSpPr/>
            <p:nvPr/>
          </p:nvSpPr>
          <p:spPr bwMode="auto">
            <a:xfrm>
              <a:off x="6704013" y="3214688"/>
              <a:ext cx="661988" cy="341313"/>
            </a:xfrm>
            <a:custGeom>
              <a:avLst/>
              <a:gdLst>
                <a:gd name="T0" fmla="*/ 25 w 91"/>
                <a:gd name="T1" fmla="*/ 42 h 47"/>
                <a:gd name="T2" fmla="*/ 12 w 91"/>
                <a:gd name="T3" fmla="*/ 37 h 47"/>
                <a:gd name="T4" fmla="*/ 2 w 91"/>
                <a:gd name="T5" fmla="*/ 32 h 47"/>
                <a:gd name="T6" fmla="*/ 6 w 91"/>
                <a:gd name="T7" fmla="*/ 24 h 47"/>
                <a:gd name="T8" fmla="*/ 10 w 91"/>
                <a:gd name="T9" fmla="*/ 21 h 47"/>
                <a:gd name="T10" fmla="*/ 35 w 91"/>
                <a:gd name="T11" fmla="*/ 18 h 47"/>
                <a:gd name="T12" fmla="*/ 45 w 91"/>
                <a:gd name="T13" fmla="*/ 13 h 47"/>
                <a:gd name="T14" fmla="*/ 43 w 91"/>
                <a:gd name="T15" fmla="*/ 12 h 47"/>
                <a:gd name="T16" fmla="*/ 35 w 91"/>
                <a:gd name="T17" fmla="*/ 9 h 47"/>
                <a:gd name="T18" fmla="*/ 32 w 91"/>
                <a:gd name="T19" fmla="*/ 0 h 47"/>
                <a:gd name="T20" fmla="*/ 45 w 91"/>
                <a:gd name="T21" fmla="*/ 3 h 47"/>
                <a:gd name="T22" fmla="*/ 60 w 91"/>
                <a:gd name="T23" fmla="*/ 6 h 47"/>
                <a:gd name="T24" fmla="*/ 69 w 91"/>
                <a:gd name="T25" fmla="*/ 11 h 47"/>
                <a:gd name="T26" fmla="*/ 86 w 91"/>
                <a:gd name="T27" fmla="*/ 9 h 47"/>
                <a:gd name="T28" fmla="*/ 91 w 91"/>
                <a:gd name="T29" fmla="*/ 25 h 47"/>
                <a:gd name="T30" fmla="*/ 72 w 91"/>
                <a:gd name="T31" fmla="*/ 31 h 47"/>
                <a:gd name="T32" fmla="*/ 60 w 91"/>
                <a:gd name="T33" fmla="*/ 39 h 47"/>
                <a:gd name="T34" fmla="*/ 33 w 91"/>
                <a:gd name="T35" fmla="*/ 47 h 47"/>
                <a:gd name="T36" fmla="*/ 28 w 91"/>
                <a:gd name="T37" fmla="*/ 44 h 47"/>
                <a:gd name="T38" fmla="*/ 25 w 91"/>
                <a:gd name="T39"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 h="47">
                  <a:moveTo>
                    <a:pt x="25" y="42"/>
                  </a:moveTo>
                  <a:cubicBezTo>
                    <a:pt x="22" y="42"/>
                    <a:pt x="15" y="39"/>
                    <a:pt x="12" y="37"/>
                  </a:cubicBezTo>
                  <a:cubicBezTo>
                    <a:pt x="10" y="35"/>
                    <a:pt x="3" y="34"/>
                    <a:pt x="2" y="32"/>
                  </a:cubicBezTo>
                  <a:cubicBezTo>
                    <a:pt x="0" y="29"/>
                    <a:pt x="4" y="26"/>
                    <a:pt x="6" y="24"/>
                  </a:cubicBezTo>
                  <a:cubicBezTo>
                    <a:pt x="8" y="23"/>
                    <a:pt x="8" y="22"/>
                    <a:pt x="10" y="21"/>
                  </a:cubicBezTo>
                  <a:cubicBezTo>
                    <a:pt x="11" y="20"/>
                    <a:pt x="26" y="18"/>
                    <a:pt x="35" y="18"/>
                  </a:cubicBezTo>
                  <a:cubicBezTo>
                    <a:pt x="37" y="17"/>
                    <a:pt x="47" y="17"/>
                    <a:pt x="45" y="13"/>
                  </a:cubicBezTo>
                  <a:cubicBezTo>
                    <a:pt x="45" y="13"/>
                    <a:pt x="44" y="12"/>
                    <a:pt x="43" y="12"/>
                  </a:cubicBezTo>
                  <a:cubicBezTo>
                    <a:pt x="41" y="10"/>
                    <a:pt x="38" y="10"/>
                    <a:pt x="35" y="9"/>
                  </a:cubicBezTo>
                  <a:cubicBezTo>
                    <a:pt x="30" y="8"/>
                    <a:pt x="30" y="0"/>
                    <a:pt x="32" y="0"/>
                  </a:cubicBezTo>
                  <a:cubicBezTo>
                    <a:pt x="35" y="0"/>
                    <a:pt x="38" y="2"/>
                    <a:pt x="45" y="3"/>
                  </a:cubicBezTo>
                  <a:cubicBezTo>
                    <a:pt x="51" y="4"/>
                    <a:pt x="56" y="3"/>
                    <a:pt x="60" y="6"/>
                  </a:cubicBezTo>
                  <a:cubicBezTo>
                    <a:pt x="65" y="9"/>
                    <a:pt x="69" y="11"/>
                    <a:pt x="69" y="11"/>
                  </a:cubicBezTo>
                  <a:cubicBezTo>
                    <a:pt x="79" y="12"/>
                    <a:pt x="86" y="9"/>
                    <a:pt x="86" y="9"/>
                  </a:cubicBezTo>
                  <a:cubicBezTo>
                    <a:pt x="91" y="25"/>
                    <a:pt x="91" y="25"/>
                    <a:pt x="91" y="25"/>
                  </a:cubicBezTo>
                  <a:cubicBezTo>
                    <a:pt x="83" y="26"/>
                    <a:pt x="72" y="31"/>
                    <a:pt x="72" y="31"/>
                  </a:cubicBezTo>
                  <a:cubicBezTo>
                    <a:pt x="69" y="34"/>
                    <a:pt x="65" y="38"/>
                    <a:pt x="60" y="39"/>
                  </a:cubicBezTo>
                  <a:cubicBezTo>
                    <a:pt x="53" y="42"/>
                    <a:pt x="39" y="46"/>
                    <a:pt x="33" y="47"/>
                  </a:cubicBezTo>
                  <a:cubicBezTo>
                    <a:pt x="30" y="47"/>
                    <a:pt x="29" y="46"/>
                    <a:pt x="28" y="44"/>
                  </a:cubicBezTo>
                  <a:cubicBezTo>
                    <a:pt x="27" y="43"/>
                    <a:pt x="27" y="42"/>
                    <a:pt x="25" y="42"/>
                  </a:cubicBezTo>
                </a:path>
              </a:pathLst>
            </a:custGeom>
            <a:solidFill>
              <a:srgbClr val="FFA3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1" name="i$ḷiḍê"/>
            <p:cNvSpPr/>
            <p:nvPr/>
          </p:nvSpPr>
          <p:spPr bwMode="auto">
            <a:xfrm>
              <a:off x="7242175" y="2487613"/>
              <a:ext cx="844550" cy="995363"/>
            </a:xfrm>
            <a:custGeom>
              <a:avLst/>
              <a:gdLst>
                <a:gd name="T0" fmla="*/ 96 w 116"/>
                <a:gd name="T1" fmla="*/ 0 h 137"/>
                <a:gd name="T2" fmla="*/ 104 w 116"/>
                <a:gd name="T3" fmla="*/ 15 h 137"/>
                <a:gd name="T4" fmla="*/ 114 w 116"/>
                <a:gd name="T5" fmla="*/ 52 h 137"/>
                <a:gd name="T6" fmla="*/ 91 w 116"/>
                <a:gd name="T7" fmla="*/ 121 h 137"/>
                <a:gd name="T8" fmla="*/ 9 w 116"/>
                <a:gd name="T9" fmla="*/ 137 h 137"/>
                <a:gd name="T10" fmla="*/ 3 w 116"/>
                <a:gd name="T11" fmla="*/ 106 h 137"/>
                <a:gd name="T12" fmla="*/ 66 w 116"/>
                <a:gd name="T13" fmla="*/ 87 h 137"/>
                <a:gd name="T14" fmla="*/ 96 w 116"/>
                <a:gd name="T15" fmla="*/ 0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37">
                  <a:moveTo>
                    <a:pt x="96" y="0"/>
                  </a:moveTo>
                  <a:cubicBezTo>
                    <a:pt x="104" y="15"/>
                    <a:pt x="104" y="15"/>
                    <a:pt x="104" y="15"/>
                  </a:cubicBezTo>
                  <a:cubicBezTo>
                    <a:pt x="110" y="25"/>
                    <a:pt x="116" y="40"/>
                    <a:pt x="114" y="52"/>
                  </a:cubicBezTo>
                  <a:cubicBezTo>
                    <a:pt x="91" y="121"/>
                    <a:pt x="91" y="121"/>
                    <a:pt x="91" y="121"/>
                  </a:cubicBezTo>
                  <a:cubicBezTo>
                    <a:pt x="9" y="137"/>
                    <a:pt x="9" y="137"/>
                    <a:pt x="9" y="137"/>
                  </a:cubicBezTo>
                  <a:cubicBezTo>
                    <a:pt x="9" y="137"/>
                    <a:pt x="0" y="120"/>
                    <a:pt x="3" y="106"/>
                  </a:cubicBezTo>
                  <a:cubicBezTo>
                    <a:pt x="66" y="87"/>
                    <a:pt x="66" y="87"/>
                    <a:pt x="66" y="87"/>
                  </a:cubicBezTo>
                  <a:cubicBezTo>
                    <a:pt x="96" y="0"/>
                    <a:pt x="96" y="0"/>
                    <a:pt x="96" y="0"/>
                  </a:cubicBezTo>
                </a:path>
              </a:pathLst>
            </a:custGeom>
            <a:solidFill>
              <a:srgbClr val="EBF5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2" name="ïŝḷidê"/>
            <p:cNvSpPr/>
            <p:nvPr/>
          </p:nvSpPr>
          <p:spPr bwMode="auto">
            <a:xfrm>
              <a:off x="7256463" y="3257550"/>
              <a:ext cx="7938" cy="36513"/>
            </a:xfrm>
            <a:custGeom>
              <a:avLst/>
              <a:gdLst>
                <a:gd name="T0" fmla="*/ 1 w 1"/>
                <a:gd name="T1" fmla="*/ 0 h 5"/>
                <a:gd name="T2" fmla="*/ 0 w 1"/>
                <a:gd name="T3" fmla="*/ 5 h 5"/>
                <a:gd name="T4" fmla="*/ 0 w 1"/>
                <a:gd name="T5" fmla="*/ 5 h 5"/>
                <a:gd name="T6" fmla="*/ 1 w 1"/>
                <a:gd name="T7" fmla="*/ 0 h 5"/>
                <a:gd name="T8" fmla="*/ 1 w 1"/>
                <a:gd name="T9" fmla="*/ 0 h 5"/>
              </a:gdLst>
              <a:ahLst/>
              <a:cxnLst>
                <a:cxn ang="0">
                  <a:pos x="T0" y="T1"/>
                </a:cxn>
                <a:cxn ang="0">
                  <a:pos x="T2" y="T3"/>
                </a:cxn>
                <a:cxn ang="0">
                  <a:pos x="T4" y="T5"/>
                </a:cxn>
                <a:cxn ang="0">
                  <a:pos x="T6" y="T7"/>
                </a:cxn>
                <a:cxn ang="0">
                  <a:pos x="T8" y="T9"/>
                </a:cxn>
              </a:cxnLst>
              <a:rect l="0" t="0" r="r" b="b"/>
              <a:pathLst>
                <a:path w="1" h="5">
                  <a:moveTo>
                    <a:pt x="1" y="0"/>
                  </a:moveTo>
                  <a:cubicBezTo>
                    <a:pt x="0" y="2"/>
                    <a:pt x="0" y="3"/>
                    <a:pt x="0" y="5"/>
                  </a:cubicBezTo>
                  <a:cubicBezTo>
                    <a:pt x="0" y="5"/>
                    <a:pt x="0" y="5"/>
                    <a:pt x="0" y="5"/>
                  </a:cubicBezTo>
                  <a:cubicBezTo>
                    <a:pt x="0" y="3"/>
                    <a:pt x="0" y="2"/>
                    <a:pt x="1" y="0"/>
                  </a:cubicBezTo>
                  <a:cubicBezTo>
                    <a:pt x="1" y="0"/>
                    <a:pt x="1" y="0"/>
                    <a:pt x="1" y="0"/>
                  </a:cubicBezTo>
                </a:path>
              </a:pathLst>
            </a:custGeom>
            <a:solidFill>
              <a:srgbClr val="C8E5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3" name="ísļïdè"/>
            <p:cNvSpPr/>
            <p:nvPr/>
          </p:nvSpPr>
          <p:spPr bwMode="auto">
            <a:xfrm>
              <a:off x="7278688" y="3417888"/>
              <a:ext cx="28575" cy="65088"/>
            </a:xfrm>
            <a:custGeom>
              <a:avLst/>
              <a:gdLst>
                <a:gd name="T0" fmla="*/ 0 w 4"/>
                <a:gd name="T1" fmla="*/ 0 h 9"/>
                <a:gd name="T2" fmla="*/ 0 w 4"/>
                <a:gd name="T3" fmla="*/ 0 h 9"/>
                <a:gd name="T4" fmla="*/ 4 w 4"/>
                <a:gd name="T5" fmla="*/ 9 h 9"/>
                <a:gd name="T6" fmla="*/ 4 w 4"/>
                <a:gd name="T7" fmla="*/ 9 h 9"/>
                <a:gd name="T8" fmla="*/ 0 w 4"/>
                <a:gd name="T9" fmla="*/ 0 h 9"/>
              </a:gdLst>
              <a:ahLst/>
              <a:cxnLst>
                <a:cxn ang="0">
                  <a:pos x="T0" y="T1"/>
                </a:cxn>
                <a:cxn ang="0">
                  <a:pos x="T2" y="T3"/>
                </a:cxn>
                <a:cxn ang="0">
                  <a:pos x="T4" y="T5"/>
                </a:cxn>
                <a:cxn ang="0">
                  <a:pos x="T6" y="T7"/>
                </a:cxn>
                <a:cxn ang="0">
                  <a:pos x="T8" y="T9"/>
                </a:cxn>
              </a:cxnLst>
              <a:rect l="0" t="0" r="r" b="b"/>
              <a:pathLst>
                <a:path w="4" h="9">
                  <a:moveTo>
                    <a:pt x="0" y="0"/>
                  </a:moveTo>
                  <a:cubicBezTo>
                    <a:pt x="0" y="0"/>
                    <a:pt x="0" y="0"/>
                    <a:pt x="0" y="0"/>
                  </a:cubicBezTo>
                  <a:cubicBezTo>
                    <a:pt x="2" y="5"/>
                    <a:pt x="4" y="9"/>
                    <a:pt x="4" y="9"/>
                  </a:cubicBezTo>
                  <a:cubicBezTo>
                    <a:pt x="4" y="9"/>
                    <a:pt x="4" y="9"/>
                    <a:pt x="4" y="9"/>
                  </a:cubicBezTo>
                  <a:cubicBezTo>
                    <a:pt x="4" y="9"/>
                    <a:pt x="2" y="5"/>
                    <a:pt x="0" y="0"/>
                  </a:cubicBezTo>
                </a:path>
              </a:pathLst>
            </a:custGeom>
            <a:solidFill>
              <a:srgbClr val="C8E5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4" name="íṣ1îde"/>
            <p:cNvSpPr/>
            <p:nvPr/>
          </p:nvSpPr>
          <p:spPr bwMode="auto">
            <a:xfrm>
              <a:off x="7256463" y="3294063"/>
              <a:ext cx="22225" cy="123825"/>
            </a:xfrm>
            <a:custGeom>
              <a:avLst/>
              <a:gdLst>
                <a:gd name="T0" fmla="*/ 0 w 3"/>
                <a:gd name="T1" fmla="*/ 0 h 17"/>
                <a:gd name="T2" fmla="*/ 0 w 3"/>
                <a:gd name="T3" fmla="*/ 0 h 17"/>
                <a:gd name="T4" fmla="*/ 3 w 3"/>
                <a:gd name="T5" fmla="*/ 17 h 17"/>
                <a:gd name="T6" fmla="*/ 3 w 3"/>
                <a:gd name="T7" fmla="*/ 17 h 17"/>
                <a:gd name="T8" fmla="*/ 0 w 3"/>
                <a:gd name="T9" fmla="*/ 0 h 17"/>
              </a:gdLst>
              <a:ahLst/>
              <a:cxnLst>
                <a:cxn ang="0">
                  <a:pos x="T0" y="T1"/>
                </a:cxn>
                <a:cxn ang="0">
                  <a:pos x="T2" y="T3"/>
                </a:cxn>
                <a:cxn ang="0">
                  <a:pos x="T4" y="T5"/>
                </a:cxn>
                <a:cxn ang="0">
                  <a:pos x="T6" y="T7"/>
                </a:cxn>
                <a:cxn ang="0">
                  <a:pos x="T8" y="T9"/>
                </a:cxn>
              </a:cxnLst>
              <a:rect l="0" t="0" r="r" b="b"/>
              <a:pathLst>
                <a:path w="3" h="17">
                  <a:moveTo>
                    <a:pt x="0" y="0"/>
                  </a:moveTo>
                  <a:cubicBezTo>
                    <a:pt x="0" y="0"/>
                    <a:pt x="0" y="0"/>
                    <a:pt x="0" y="0"/>
                  </a:cubicBezTo>
                  <a:cubicBezTo>
                    <a:pt x="0" y="6"/>
                    <a:pt x="1" y="12"/>
                    <a:pt x="3" y="17"/>
                  </a:cubicBezTo>
                  <a:cubicBezTo>
                    <a:pt x="3" y="17"/>
                    <a:pt x="3" y="17"/>
                    <a:pt x="3" y="17"/>
                  </a:cubicBezTo>
                  <a:cubicBezTo>
                    <a:pt x="1" y="12"/>
                    <a:pt x="0" y="6"/>
                    <a:pt x="0" y="0"/>
                  </a:cubicBezTo>
                </a:path>
              </a:pathLst>
            </a:custGeom>
            <a:solidFill>
              <a:srgbClr val="D998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5" name="îṡ1ïdê"/>
            <p:cNvSpPr/>
            <p:nvPr/>
          </p:nvSpPr>
          <p:spPr bwMode="auto">
            <a:xfrm>
              <a:off x="7256463" y="2487613"/>
              <a:ext cx="815975" cy="995363"/>
            </a:xfrm>
            <a:custGeom>
              <a:avLst/>
              <a:gdLst>
                <a:gd name="T0" fmla="*/ 94 w 112"/>
                <a:gd name="T1" fmla="*/ 0 h 137"/>
                <a:gd name="T2" fmla="*/ 107 w 112"/>
                <a:gd name="T3" fmla="*/ 45 h 137"/>
                <a:gd name="T4" fmla="*/ 82 w 112"/>
                <a:gd name="T5" fmla="*/ 112 h 137"/>
                <a:gd name="T6" fmla="*/ 11 w 112"/>
                <a:gd name="T7" fmla="*/ 131 h 137"/>
                <a:gd name="T8" fmla="*/ 1 w 112"/>
                <a:gd name="T9" fmla="*/ 106 h 137"/>
                <a:gd name="T10" fmla="*/ 0 w 112"/>
                <a:gd name="T11" fmla="*/ 111 h 137"/>
                <a:gd name="T12" fmla="*/ 3 w 112"/>
                <a:gd name="T13" fmla="*/ 128 h 137"/>
                <a:gd name="T14" fmla="*/ 7 w 112"/>
                <a:gd name="T15" fmla="*/ 137 h 137"/>
                <a:gd name="T16" fmla="*/ 89 w 112"/>
                <a:gd name="T17" fmla="*/ 121 h 137"/>
                <a:gd name="T18" fmla="*/ 112 w 112"/>
                <a:gd name="T19" fmla="*/ 52 h 137"/>
                <a:gd name="T20" fmla="*/ 112 w 112"/>
                <a:gd name="T21" fmla="*/ 45 h 137"/>
                <a:gd name="T22" fmla="*/ 102 w 112"/>
                <a:gd name="T23" fmla="*/ 15 h 137"/>
                <a:gd name="T24" fmla="*/ 94 w 112"/>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37">
                  <a:moveTo>
                    <a:pt x="94" y="0"/>
                  </a:moveTo>
                  <a:cubicBezTo>
                    <a:pt x="94" y="0"/>
                    <a:pt x="109" y="29"/>
                    <a:pt x="107" y="45"/>
                  </a:cubicBezTo>
                  <a:cubicBezTo>
                    <a:pt x="104" y="60"/>
                    <a:pt x="82" y="112"/>
                    <a:pt x="82" y="112"/>
                  </a:cubicBezTo>
                  <a:cubicBezTo>
                    <a:pt x="11" y="131"/>
                    <a:pt x="11" y="131"/>
                    <a:pt x="11" y="131"/>
                  </a:cubicBezTo>
                  <a:cubicBezTo>
                    <a:pt x="1" y="106"/>
                    <a:pt x="1" y="106"/>
                    <a:pt x="1" y="106"/>
                  </a:cubicBezTo>
                  <a:cubicBezTo>
                    <a:pt x="0" y="108"/>
                    <a:pt x="0" y="109"/>
                    <a:pt x="0" y="111"/>
                  </a:cubicBezTo>
                  <a:cubicBezTo>
                    <a:pt x="0" y="117"/>
                    <a:pt x="1" y="123"/>
                    <a:pt x="3" y="128"/>
                  </a:cubicBezTo>
                  <a:cubicBezTo>
                    <a:pt x="5" y="133"/>
                    <a:pt x="7" y="137"/>
                    <a:pt x="7" y="137"/>
                  </a:cubicBezTo>
                  <a:cubicBezTo>
                    <a:pt x="89" y="121"/>
                    <a:pt x="89" y="121"/>
                    <a:pt x="89" y="121"/>
                  </a:cubicBezTo>
                  <a:cubicBezTo>
                    <a:pt x="112" y="52"/>
                    <a:pt x="112" y="52"/>
                    <a:pt x="112" y="52"/>
                  </a:cubicBezTo>
                  <a:cubicBezTo>
                    <a:pt x="112" y="49"/>
                    <a:pt x="112" y="47"/>
                    <a:pt x="112" y="45"/>
                  </a:cubicBezTo>
                  <a:cubicBezTo>
                    <a:pt x="112" y="35"/>
                    <a:pt x="107" y="23"/>
                    <a:pt x="102" y="15"/>
                  </a:cubicBezTo>
                  <a:cubicBezTo>
                    <a:pt x="94" y="0"/>
                    <a:pt x="94" y="0"/>
                    <a:pt x="94" y="0"/>
                  </a:cubicBezTo>
                </a:path>
              </a:pathLst>
            </a:custGeom>
            <a:solidFill>
              <a:srgbClr val="C8E5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3" name="文本框 2"/>
          <p:cNvSpPr txBox="1"/>
          <p:nvPr/>
        </p:nvSpPr>
        <p:spPr>
          <a:xfrm flipH="1">
            <a:off x="2567940" y="1751965"/>
            <a:ext cx="376555" cy="1568450"/>
          </a:xfrm>
          <a:prstGeom prst="rect">
            <a:avLst/>
          </a:prstGeom>
          <a:noFill/>
        </p:spPr>
        <p:txBody>
          <a:bodyPr wrap="square" rtlCol="0" anchor="t">
            <a:spAutoFit/>
          </a:bodyPr>
          <a:lstStyle/>
          <a:p>
            <a:r>
              <a:rPr lang="zh-CN" altLang="en-US" sz="2400" b="1" dirty="0">
                <a:solidFill>
                  <a:srgbClr val="258C8B"/>
                </a:solidFill>
                <a:effectLst/>
                <a:latin typeface="微软雅黑" panose="020B0503020204020204" pitchFamily="34" charset="-122"/>
                <a:ea typeface="微软雅黑" panose="020B0503020204020204" pitchFamily="34" charset="-122"/>
                <a:sym typeface="+mn-ea"/>
              </a:rPr>
              <a:t>个</a:t>
            </a:r>
            <a:endParaRPr lang="zh-CN" altLang="en-US" sz="2400" b="1" dirty="0">
              <a:solidFill>
                <a:srgbClr val="258C8B"/>
              </a:solidFill>
              <a:effectLst/>
              <a:latin typeface="微软雅黑" panose="020B0503020204020204" pitchFamily="34" charset="-122"/>
              <a:ea typeface="微软雅黑" panose="020B0503020204020204" pitchFamily="34" charset="-122"/>
              <a:sym typeface="+mn-ea"/>
            </a:endParaRPr>
          </a:p>
          <a:p>
            <a:r>
              <a:rPr lang="zh-CN" altLang="en-US" sz="2400" b="1" dirty="0">
                <a:solidFill>
                  <a:srgbClr val="258C8B"/>
                </a:solidFill>
                <a:effectLst/>
                <a:latin typeface="微软雅黑" panose="020B0503020204020204" pitchFamily="34" charset="-122"/>
                <a:ea typeface="微软雅黑" panose="020B0503020204020204" pitchFamily="34" charset="-122"/>
                <a:sym typeface="+mn-ea"/>
              </a:rPr>
              <a:t>人防护</a:t>
            </a:r>
            <a:endParaRPr lang="zh-CN" altLang="en-US" sz="2400" b="1" dirty="0">
              <a:solidFill>
                <a:srgbClr val="258C8B"/>
              </a:solidFill>
              <a:effectLst/>
              <a:latin typeface="微软雅黑" panose="020B0503020204020204" pitchFamily="34" charset="-122"/>
              <a:ea typeface="微软雅黑" panose="020B0503020204020204" pitchFamily="34" charset="-122"/>
              <a:sym typeface="+mn-ea"/>
            </a:endParaRPr>
          </a:p>
        </p:txBody>
      </p:sp>
      <p:sp>
        <p:nvSpPr>
          <p:cNvPr id="55" name="矩形 54"/>
          <p:cNvSpPr/>
          <p:nvPr/>
        </p:nvSpPr>
        <p:spPr>
          <a:xfrm>
            <a:off x="3696970" y="2040890"/>
            <a:ext cx="4778375" cy="620395"/>
          </a:xfrm>
          <a:prstGeom prst="rect">
            <a:avLst/>
          </a:prstGeom>
          <a:solidFill>
            <a:srgbClr val="258C8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3736340" y="3577590"/>
            <a:ext cx="4778375" cy="620395"/>
          </a:xfrm>
          <a:prstGeom prst="rect">
            <a:avLst/>
          </a:prstGeom>
          <a:solidFill>
            <a:srgbClr val="258C8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3696970" y="2315210"/>
            <a:ext cx="4778375" cy="620395"/>
          </a:xfrm>
          <a:prstGeom prst="rect">
            <a:avLst/>
          </a:prstGeom>
          <a:solidFill>
            <a:srgbClr val="258C8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3534093" y="385445"/>
            <a:ext cx="2106930" cy="398780"/>
            <a:chOff x="4010" y="607"/>
            <a:chExt cx="3318" cy="628"/>
          </a:xfrm>
        </p:grpSpPr>
        <p:grpSp>
          <p:nvGrpSpPr>
            <p:cNvPr id="9" name="组合 8"/>
            <p:cNvGrpSpPr/>
            <p:nvPr/>
          </p:nvGrpSpPr>
          <p:grpSpPr>
            <a:xfrm>
              <a:off x="4010" y="657"/>
              <a:ext cx="3318" cy="511"/>
              <a:chOff x="4053" y="657"/>
              <a:chExt cx="3318" cy="511"/>
            </a:xfrm>
          </p:grpSpPr>
          <p:sp>
            <p:nvSpPr>
              <p:cNvPr id="10" name="矩形 9"/>
              <p:cNvSpPr/>
              <p:nvPr/>
            </p:nvSpPr>
            <p:spPr>
              <a:xfrm>
                <a:off x="4053" y="658"/>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矩形 10"/>
              <p:cNvSpPr/>
              <p:nvPr/>
            </p:nvSpPr>
            <p:spPr>
              <a:xfrm>
                <a:off x="7314" y="657"/>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12" name="文本框 11"/>
            <p:cNvSpPr txBox="1"/>
            <p:nvPr/>
          </p:nvSpPr>
          <p:spPr>
            <a:xfrm>
              <a:off x="4136" y="607"/>
              <a:ext cx="3088" cy="628"/>
            </a:xfrm>
            <a:prstGeom prst="rect">
              <a:avLst/>
            </a:prstGeom>
            <a:noFill/>
          </p:spPr>
          <p:txBody>
            <a:bodyPr wrap="none" rtlCol="0" anchor="t">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电离辐射的防护</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5" name="文本框 4"/>
          <p:cNvSpPr txBox="1"/>
          <p:nvPr/>
        </p:nvSpPr>
        <p:spPr>
          <a:xfrm>
            <a:off x="3857625" y="1529715"/>
            <a:ext cx="3856355" cy="583565"/>
          </a:xfrm>
          <a:prstGeom prst="rect">
            <a:avLst/>
          </a:prstGeom>
          <a:noFill/>
        </p:spPr>
        <p:txBody>
          <a:bodyPr wrap="square" rtlCol="0" anchor="t">
            <a:spAutoFit/>
          </a:bodyPr>
          <a:lstStyle/>
          <a:p>
            <a:pPr algn="l"/>
            <a:r>
              <a:rPr lang="zh-CN" altLang="en-US" sz="1600" dirty="0">
                <a:latin typeface="微软雅黑" panose="020B0503020204020204" pitchFamily="34" charset="-122"/>
                <a:ea typeface="微软雅黑" panose="020B0503020204020204" pitchFamily="34" charset="-122"/>
                <a:sym typeface="+mn-ea"/>
              </a:rPr>
              <a:t>离开现场时应仔细进行污染检查与清洗，进行必要的淋浴。</a:t>
            </a:r>
            <a:endParaRPr lang="zh-CN" altLang="en-US" sz="1600" dirty="0">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3861435" y="2448560"/>
            <a:ext cx="4653280" cy="337185"/>
          </a:xfrm>
          <a:prstGeom prst="rect">
            <a:avLst/>
          </a:prstGeom>
          <a:noFill/>
        </p:spPr>
        <p:txBody>
          <a:bodyPr wrap="none" rtlCol="0" anchor="t">
            <a:spAutoFit/>
          </a:bodyPr>
          <a:lstStyle/>
          <a:p>
            <a:pPr algn="l"/>
            <a:r>
              <a:rPr lang="zh-CN" altLang="en-US" sz="1600" dirty="0">
                <a:latin typeface="微软雅黑" panose="020B0503020204020204" pitchFamily="34" charset="-122"/>
                <a:ea typeface="微软雅黑" panose="020B0503020204020204" pitchFamily="34" charset="-122"/>
                <a:sym typeface="+mn-ea"/>
              </a:rPr>
              <a:t>防护用具应经常清洗，污染超过水平应停止使用。</a:t>
            </a:r>
            <a:endParaRPr lang="zh-CN" altLang="en-US" sz="1600" dirty="0">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3861435" y="3136900"/>
            <a:ext cx="4317365" cy="583565"/>
          </a:xfrm>
          <a:prstGeom prst="rect">
            <a:avLst/>
          </a:prstGeom>
          <a:noFill/>
        </p:spPr>
        <p:txBody>
          <a:bodyPr wrap="square" rtlCol="0" anchor="t">
            <a:spAutoFit/>
          </a:bodyPr>
          <a:lstStyle/>
          <a:p>
            <a:pPr algn="l"/>
            <a:r>
              <a:rPr lang="zh-CN" altLang="en-US" sz="1600" dirty="0">
                <a:latin typeface="微软雅黑" panose="020B0503020204020204" pitchFamily="34" charset="-122"/>
                <a:ea typeface="微软雅黑" panose="020B0503020204020204" pitchFamily="34" charset="-122"/>
                <a:sym typeface="+mn-ea"/>
              </a:rPr>
              <a:t>污染的工作服必须在专设的有放射性操作条件的洗衣池内洗涤。</a:t>
            </a:r>
            <a:endParaRPr lang="zh-CN" altLang="en-US" sz="1600" dirty="0">
              <a:latin typeface="微软雅黑" panose="020B0503020204020204" pitchFamily="34" charset="-122"/>
              <a:ea typeface="微软雅黑" panose="020B0503020204020204" pitchFamily="34" charset="-122"/>
              <a:sym typeface="+mn-ea"/>
            </a:endParaRPr>
          </a:p>
        </p:txBody>
      </p:sp>
      <p:sp>
        <p:nvSpPr>
          <p:cNvPr id="56" name="矩形 55"/>
          <p:cNvSpPr/>
          <p:nvPr/>
        </p:nvSpPr>
        <p:spPr>
          <a:xfrm>
            <a:off x="3736340" y="3091180"/>
            <a:ext cx="4778375" cy="620395"/>
          </a:xfrm>
          <a:prstGeom prst="rect">
            <a:avLst/>
          </a:prstGeom>
          <a:solidFill>
            <a:srgbClr val="258C8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3705225" y="1506220"/>
            <a:ext cx="4778375" cy="620395"/>
          </a:xfrm>
          <a:prstGeom prst="rect">
            <a:avLst/>
          </a:prstGeom>
          <a:solidFill>
            <a:srgbClr val="258C8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0a82d852-cc27-45c7-a551-0e8e598a8a7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flipH="1">
            <a:off x="526495" y="1183582"/>
            <a:ext cx="3112294" cy="3779044"/>
            <a:chOff x="4024313" y="1138238"/>
            <a:chExt cx="4149725" cy="5038725"/>
          </a:xfrm>
        </p:grpSpPr>
        <p:sp>
          <p:nvSpPr>
            <p:cNvPr id="17" name="ïS1ïḋe"/>
            <p:cNvSpPr/>
            <p:nvPr/>
          </p:nvSpPr>
          <p:spPr bwMode="auto">
            <a:xfrm>
              <a:off x="4024313" y="1138238"/>
              <a:ext cx="2139950" cy="3216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8" name="ïŝ1íďê"/>
            <p:cNvSpPr/>
            <p:nvPr/>
          </p:nvSpPr>
          <p:spPr bwMode="auto">
            <a:xfrm>
              <a:off x="4024313" y="1138238"/>
              <a:ext cx="2139950"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9" name="îŝ1îdê"/>
            <p:cNvSpPr/>
            <p:nvPr/>
          </p:nvSpPr>
          <p:spPr bwMode="auto">
            <a:xfrm>
              <a:off x="4308793" y="1548871"/>
              <a:ext cx="1783927" cy="2981113"/>
            </a:xfrm>
            <a:custGeom>
              <a:avLst/>
              <a:gdLst>
                <a:gd name="T0" fmla="*/ 1262 w 1262"/>
                <a:gd name="T1" fmla="*/ 1944 h 1944"/>
                <a:gd name="T2" fmla="*/ 0 w 1262"/>
                <a:gd name="T3" fmla="*/ 1944 h 1944"/>
                <a:gd name="T4" fmla="*/ 0 w 1262"/>
                <a:gd name="T5" fmla="*/ 0 h 1944"/>
                <a:gd name="T6" fmla="*/ 1262 w 1262"/>
                <a:gd name="T7" fmla="*/ 0 h 1944"/>
                <a:gd name="T8" fmla="*/ 1262 w 1262"/>
                <a:gd name="T9" fmla="*/ 1944 h 1944"/>
                <a:gd name="T10" fmla="*/ 10 w 1262"/>
                <a:gd name="T11" fmla="*/ 1934 h 1944"/>
                <a:gd name="T12" fmla="*/ 1252 w 1262"/>
                <a:gd name="T13" fmla="*/ 1934 h 1944"/>
                <a:gd name="T14" fmla="*/ 1252 w 1262"/>
                <a:gd name="T15" fmla="*/ 9 h 1944"/>
                <a:gd name="T16" fmla="*/ 10 w 1262"/>
                <a:gd name="T17" fmla="*/ 9 h 1944"/>
                <a:gd name="T18" fmla="*/ 10 w 1262"/>
                <a:gd name="T19" fmla="*/ 1934 h 1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2" h="1944">
                  <a:moveTo>
                    <a:pt x="1262" y="1944"/>
                  </a:moveTo>
                  <a:lnTo>
                    <a:pt x="0" y="1944"/>
                  </a:lnTo>
                  <a:lnTo>
                    <a:pt x="0" y="0"/>
                  </a:lnTo>
                  <a:lnTo>
                    <a:pt x="1262" y="0"/>
                  </a:lnTo>
                  <a:lnTo>
                    <a:pt x="1262" y="1944"/>
                  </a:lnTo>
                  <a:close/>
                  <a:moveTo>
                    <a:pt x="10" y="1934"/>
                  </a:moveTo>
                  <a:lnTo>
                    <a:pt x="1252" y="1934"/>
                  </a:lnTo>
                  <a:lnTo>
                    <a:pt x="1252" y="9"/>
                  </a:lnTo>
                  <a:lnTo>
                    <a:pt x="10" y="9"/>
                  </a:lnTo>
                  <a:lnTo>
                    <a:pt x="10" y="1934"/>
                  </a:lnTo>
                  <a:close/>
                </a:path>
              </a:pathLst>
            </a:custGeom>
            <a:solidFill>
              <a:srgbClr val="1E4F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iSḻíḓé"/>
            <p:cNvSpPr/>
            <p:nvPr/>
          </p:nvSpPr>
          <p:spPr bwMode="auto">
            <a:xfrm>
              <a:off x="4448493" y="1203431"/>
              <a:ext cx="1644227" cy="2832100"/>
            </a:xfrm>
            <a:custGeom>
              <a:avLst/>
              <a:gdLst>
                <a:gd name="T0" fmla="*/ 1262 w 1262"/>
                <a:gd name="T1" fmla="*/ 1944 h 1944"/>
                <a:gd name="T2" fmla="*/ 0 w 1262"/>
                <a:gd name="T3" fmla="*/ 1944 h 1944"/>
                <a:gd name="T4" fmla="*/ 0 w 1262"/>
                <a:gd name="T5" fmla="*/ 0 h 1944"/>
                <a:gd name="T6" fmla="*/ 1262 w 1262"/>
                <a:gd name="T7" fmla="*/ 0 h 1944"/>
                <a:gd name="T8" fmla="*/ 1262 w 1262"/>
                <a:gd name="T9" fmla="*/ 1944 h 1944"/>
                <a:gd name="T10" fmla="*/ 10 w 1262"/>
                <a:gd name="T11" fmla="*/ 1934 h 1944"/>
                <a:gd name="T12" fmla="*/ 1252 w 1262"/>
                <a:gd name="T13" fmla="*/ 1934 h 1944"/>
                <a:gd name="T14" fmla="*/ 1252 w 1262"/>
                <a:gd name="T15" fmla="*/ 9 h 1944"/>
                <a:gd name="T16" fmla="*/ 10 w 1262"/>
                <a:gd name="T17" fmla="*/ 9 h 1944"/>
                <a:gd name="T18" fmla="*/ 10 w 1262"/>
                <a:gd name="T19" fmla="*/ 1934 h 1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2" h="1944">
                  <a:moveTo>
                    <a:pt x="1262" y="1944"/>
                  </a:moveTo>
                  <a:lnTo>
                    <a:pt x="0" y="1944"/>
                  </a:lnTo>
                  <a:lnTo>
                    <a:pt x="0" y="0"/>
                  </a:lnTo>
                  <a:lnTo>
                    <a:pt x="1262" y="0"/>
                  </a:lnTo>
                  <a:lnTo>
                    <a:pt x="1262" y="1944"/>
                  </a:lnTo>
                  <a:moveTo>
                    <a:pt x="10" y="1934"/>
                  </a:moveTo>
                  <a:lnTo>
                    <a:pt x="1252" y="1934"/>
                  </a:lnTo>
                  <a:lnTo>
                    <a:pt x="1252" y="9"/>
                  </a:lnTo>
                  <a:lnTo>
                    <a:pt x="10" y="9"/>
                  </a:lnTo>
                  <a:lnTo>
                    <a:pt x="10" y="19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íṥ1ïḍè"/>
            <p:cNvSpPr/>
            <p:nvPr/>
          </p:nvSpPr>
          <p:spPr bwMode="auto">
            <a:xfrm>
              <a:off x="5553075" y="2095500"/>
              <a:ext cx="611188" cy="922338"/>
            </a:xfrm>
            <a:custGeom>
              <a:avLst/>
              <a:gdLst>
                <a:gd name="T0" fmla="*/ 74 w 84"/>
                <a:gd name="T1" fmla="*/ 118 h 127"/>
                <a:gd name="T2" fmla="*/ 84 w 84"/>
                <a:gd name="T3" fmla="*/ 103 h 127"/>
                <a:gd name="T4" fmla="*/ 7 w 84"/>
                <a:gd name="T5" fmla="*/ 35 h 127"/>
                <a:gd name="T6" fmla="*/ 3 w 84"/>
                <a:gd name="T7" fmla="*/ 43 h 127"/>
                <a:gd name="T8" fmla="*/ 4 w 84"/>
                <a:gd name="T9" fmla="*/ 58 h 127"/>
                <a:gd name="T10" fmla="*/ 5 w 84"/>
                <a:gd name="T11" fmla="*/ 60 h 127"/>
                <a:gd name="T12" fmla="*/ 7 w 84"/>
                <a:gd name="T13" fmla="*/ 61 h 127"/>
                <a:gd name="T14" fmla="*/ 21 w 84"/>
                <a:gd name="T15" fmla="*/ 67 h 127"/>
                <a:gd name="T16" fmla="*/ 23 w 84"/>
                <a:gd name="T17" fmla="*/ 67 h 127"/>
                <a:gd name="T18" fmla="*/ 32 w 84"/>
                <a:gd name="T19" fmla="*/ 68 h 127"/>
                <a:gd name="T20" fmla="*/ 34 w 84"/>
                <a:gd name="T21" fmla="*/ 70 h 127"/>
                <a:gd name="T22" fmla="*/ 34 w 84"/>
                <a:gd name="T23" fmla="*/ 71 h 127"/>
                <a:gd name="T24" fmla="*/ 34 w 84"/>
                <a:gd name="T25" fmla="*/ 72 h 127"/>
                <a:gd name="T26" fmla="*/ 34 w 84"/>
                <a:gd name="T27" fmla="*/ 73 h 127"/>
                <a:gd name="T28" fmla="*/ 34 w 84"/>
                <a:gd name="T29" fmla="*/ 74 h 127"/>
                <a:gd name="T30" fmla="*/ 34 w 84"/>
                <a:gd name="T31" fmla="*/ 75 h 127"/>
                <a:gd name="T32" fmla="*/ 34 w 84"/>
                <a:gd name="T33" fmla="*/ 77 h 127"/>
                <a:gd name="T34" fmla="*/ 72 w 84"/>
                <a:gd name="T35" fmla="*/ 93 h 127"/>
                <a:gd name="T36" fmla="*/ 41 w 84"/>
                <a:gd name="T37" fmla="*/ 64 h 127"/>
                <a:gd name="T38" fmla="*/ 34 w 84"/>
                <a:gd name="T39" fmla="*/ 60 h 127"/>
                <a:gd name="T40" fmla="*/ 29 w 84"/>
                <a:gd name="T41" fmla="*/ 60 h 127"/>
                <a:gd name="T42" fmla="*/ 28 w 84"/>
                <a:gd name="T43" fmla="*/ 60 h 127"/>
                <a:gd name="T44" fmla="*/ 27 w 84"/>
                <a:gd name="T45" fmla="*/ 60 h 127"/>
                <a:gd name="T46" fmla="*/ 7 w 84"/>
                <a:gd name="T47" fmla="*/ 47 h 127"/>
                <a:gd name="T48" fmla="*/ 7 w 84"/>
                <a:gd name="T49" fmla="*/ 35 h 127"/>
                <a:gd name="T50" fmla="*/ 0 w 84"/>
                <a:gd name="T51" fmla="*/ 0 h 127"/>
                <a:gd name="T52" fmla="*/ 0 w 84"/>
                <a:gd name="T53" fmla="*/ 1 h 127"/>
                <a:gd name="T54" fmla="*/ 0 w 84"/>
                <a:gd name="T55" fmla="*/ 2 h 127"/>
                <a:gd name="T56" fmla="*/ 0 w 84"/>
                <a:gd name="T57" fmla="*/ 5 h 127"/>
                <a:gd name="T58" fmla="*/ 4 w 84"/>
                <a:gd name="T59" fmla="*/ 9 h 127"/>
                <a:gd name="T60" fmla="*/ 15 w 84"/>
                <a:gd name="T61" fmla="*/ 22 h 127"/>
                <a:gd name="T62" fmla="*/ 21 w 84"/>
                <a:gd name="T63" fmla="*/ 20 h 127"/>
                <a:gd name="T64" fmla="*/ 0 w 84"/>
                <a:gd name="T65" fmla="*/ 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 h="127">
                  <a:moveTo>
                    <a:pt x="74" y="95"/>
                  </a:moveTo>
                  <a:cubicBezTo>
                    <a:pt x="74" y="118"/>
                    <a:pt x="74" y="118"/>
                    <a:pt x="74" y="118"/>
                  </a:cubicBezTo>
                  <a:cubicBezTo>
                    <a:pt x="84" y="127"/>
                    <a:pt x="84" y="127"/>
                    <a:pt x="84" y="127"/>
                  </a:cubicBezTo>
                  <a:cubicBezTo>
                    <a:pt x="84" y="103"/>
                    <a:pt x="84" y="103"/>
                    <a:pt x="84" y="103"/>
                  </a:cubicBezTo>
                  <a:cubicBezTo>
                    <a:pt x="74" y="95"/>
                    <a:pt x="74" y="95"/>
                    <a:pt x="74" y="95"/>
                  </a:cubicBezTo>
                  <a:moveTo>
                    <a:pt x="7" y="35"/>
                  </a:moveTo>
                  <a:cubicBezTo>
                    <a:pt x="7" y="35"/>
                    <a:pt x="7" y="35"/>
                    <a:pt x="7" y="35"/>
                  </a:cubicBezTo>
                  <a:cubicBezTo>
                    <a:pt x="5" y="37"/>
                    <a:pt x="3" y="40"/>
                    <a:pt x="3" y="43"/>
                  </a:cubicBezTo>
                  <a:cubicBezTo>
                    <a:pt x="2" y="51"/>
                    <a:pt x="2" y="51"/>
                    <a:pt x="2" y="51"/>
                  </a:cubicBezTo>
                  <a:cubicBezTo>
                    <a:pt x="2" y="54"/>
                    <a:pt x="3" y="56"/>
                    <a:pt x="4" y="58"/>
                  </a:cubicBezTo>
                  <a:cubicBezTo>
                    <a:pt x="4" y="58"/>
                    <a:pt x="4" y="58"/>
                    <a:pt x="4" y="58"/>
                  </a:cubicBezTo>
                  <a:cubicBezTo>
                    <a:pt x="4" y="59"/>
                    <a:pt x="5" y="59"/>
                    <a:pt x="5" y="60"/>
                  </a:cubicBezTo>
                  <a:cubicBezTo>
                    <a:pt x="5" y="60"/>
                    <a:pt x="5" y="60"/>
                    <a:pt x="5" y="60"/>
                  </a:cubicBezTo>
                  <a:cubicBezTo>
                    <a:pt x="6" y="60"/>
                    <a:pt x="6" y="61"/>
                    <a:pt x="7" y="61"/>
                  </a:cubicBezTo>
                  <a:cubicBezTo>
                    <a:pt x="10" y="64"/>
                    <a:pt x="15" y="66"/>
                    <a:pt x="20" y="67"/>
                  </a:cubicBezTo>
                  <a:cubicBezTo>
                    <a:pt x="20" y="67"/>
                    <a:pt x="21" y="67"/>
                    <a:pt x="21" y="67"/>
                  </a:cubicBezTo>
                  <a:cubicBezTo>
                    <a:pt x="22" y="67"/>
                    <a:pt x="22" y="67"/>
                    <a:pt x="22" y="67"/>
                  </a:cubicBezTo>
                  <a:cubicBezTo>
                    <a:pt x="22" y="67"/>
                    <a:pt x="23" y="67"/>
                    <a:pt x="23" y="67"/>
                  </a:cubicBezTo>
                  <a:cubicBezTo>
                    <a:pt x="25" y="67"/>
                    <a:pt x="26" y="67"/>
                    <a:pt x="27" y="67"/>
                  </a:cubicBezTo>
                  <a:cubicBezTo>
                    <a:pt x="29" y="67"/>
                    <a:pt x="31" y="68"/>
                    <a:pt x="32" y="68"/>
                  </a:cubicBezTo>
                  <a:cubicBezTo>
                    <a:pt x="33" y="69"/>
                    <a:pt x="34" y="69"/>
                    <a:pt x="34" y="69"/>
                  </a:cubicBezTo>
                  <a:cubicBezTo>
                    <a:pt x="34" y="70"/>
                    <a:pt x="34" y="70"/>
                    <a:pt x="34" y="70"/>
                  </a:cubicBezTo>
                  <a:cubicBezTo>
                    <a:pt x="34" y="70"/>
                    <a:pt x="34" y="70"/>
                    <a:pt x="34" y="70"/>
                  </a:cubicBezTo>
                  <a:cubicBezTo>
                    <a:pt x="34" y="71"/>
                    <a:pt x="34" y="71"/>
                    <a:pt x="34" y="71"/>
                  </a:cubicBezTo>
                  <a:cubicBezTo>
                    <a:pt x="34" y="71"/>
                    <a:pt x="34" y="71"/>
                    <a:pt x="34" y="71"/>
                  </a:cubicBezTo>
                  <a:cubicBezTo>
                    <a:pt x="34" y="72"/>
                    <a:pt x="34" y="72"/>
                    <a:pt x="34" y="72"/>
                  </a:cubicBezTo>
                  <a:cubicBezTo>
                    <a:pt x="34" y="73"/>
                    <a:pt x="34" y="73"/>
                    <a:pt x="34" y="73"/>
                  </a:cubicBezTo>
                  <a:cubicBezTo>
                    <a:pt x="34" y="73"/>
                    <a:pt x="34" y="73"/>
                    <a:pt x="34" y="73"/>
                  </a:cubicBezTo>
                  <a:cubicBezTo>
                    <a:pt x="34" y="74"/>
                    <a:pt x="34" y="74"/>
                    <a:pt x="34" y="74"/>
                  </a:cubicBezTo>
                  <a:cubicBezTo>
                    <a:pt x="34" y="74"/>
                    <a:pt x="34" y="74"/>
                    <a:pt x="34" y="74"/>
                  </a:cubicBezTo>
                  <a:cubicBezTo>
                    <a:pt x="34" y="74"/>
                    <a:pt x="34" y="74"/>
                    <a:pt x="34" y="74"/>
                  </a:cubicBezTo>
                  <a:cubicBezTo>
                    <a:pt x="34" y="75"/>
                    <a:pt x="34" y="75"/>
                    <a:pt x="34" y="75"/>
                  </a:cubicBezTo>
                  <a:cubicBezTo>
                    <a:pt x="34" y="75"/>
                    <a:pt x="34" y="75"/>
                    <a:pt x="34" y="75"/>
                  </a:cubicBezTo>
                  <a:cubicBezTo>
                    <a:pt x="34" y="76"/>
                    <a:pt x="34" y="76"/>
                    <a:pt x="34" y="77"/>
                  </a:cubicBezTo>
                  <a:cubicBezTo>
                    <a:pt x="72" y="116"/>
                    <a:pt x="72" y="116"/>
                    <a:pt x="72" y="116"/>
                  </a:cubicBezTo>
                  <a:cubicBezTo>
                    <a:pt x="72" y="93"/>
                    <a:pt x="72" y="93"/>
                    <a:pt x="72" y="93"/>
                  </a:cubicBezTo>
                  <a:cubicBezTo>
                    <a:pt x="42" y="68"/>
                    <a:pt x="42" y="68"/>
                    <a:pt x="42" y="68"/>
                  </a:cubicBezTo>
                  <a:cubicBezTo>
                    <a:pt x="41" y="67"/>
                    <a:pt x="41" y="66"/>
                    <a:pt x="41" y="64"/>
                  </a:cubicBezTo>
                  <a:cubicBezTo>
                    <a:pt x="41" y="63"/>
                    <a:pt x="41" y="62"/>
                    <a:pt x="41" y="61"/>
                  </a:cubicBezTo>
                  <a:cubicBezTo>
                    <a:pt x="39" y="60"/>
                    <a:pt x="37" y="60"/>
                    <a:pt x="34" y="60"/>
                  </a:cubicBezTo>
                  <a:cubicBezTo>
                    <a:pt x="33" y="60"/>
                    <a:pt x="33" y="60"/>
                    <a:pt x="32" y="60"/>
                  </a:cubicBezTo>
                  <a:cubicBezTo>
                    <a:pt x="31" y="60"/>
                    <a:pt x="30" y="60"/>
                    <a:pt x="29" y="60"/>
                  </a:cubicBezTo>
                  <a:cubicBezTo>
                    <a:pt x="29" y="60"/>
                    <a:pt x="29" y="60"/>
                    <a:pt x="29" y="60"/>
                  </a:cubicBezTo>
                  <a:cubicBezTo>
                    <a:pt x="28" y="60"/>
                    <a:pt x="28" y="60"/>
                    <a:pt x="28" y="60"/>
                  </a:cubicBezTo>
                  <a:cubicBezTo>
                    <a:pt x="28" y="60"/>
                    <a:pt x="28" y="60"/>
                    <a:pt x="27" y="60"/>
                  </a:cubicBezTo>
                  <a:cubicBezTo>
                    <a:pt x="27" y="60"/>
                    <a:pt x="27" y="60"/>
                    <a:pt x="27" y="60"/>
                  </a:cubicBezTo>
                  <a:cubicBezTo>
                    <a:pt x="22" y="60"/>
                    <a:pt x="17" y="58"/>
                    <a:pt x="13" y="56"/>
                  </a:cubicBezTo>
                  <a:cubicBezTo>
                    <a:pt x="9" y="54"/>
                    <a:pt x="7" y="51"/>
                    <a:pt x="7" y="47"/>
                  </a:cubicBezTo>
                  <a:cubicBezTo>
                    <a:pt x="7" y="38"/>
                    <a:pt x="7" y="38"/>
                    <a:pt x="7" y="38"/>
                  </a:cubicBezTo>
                  <a:cubicBezTo>
                    <a:pt x="7" y="37"/>
                    <a:pt x="7" y="36"/>
                    <a:pt x="7" y="35"/>
                  </a:cubicBezTo>
                  <a:moveTo>
                    <a:pt x="0" y="0"/>
                  </a:moveTo>
                  <a:cubicBezTo>
                    <a:pt x="0" y="0"/>
                    <a:pt x="0" y="0"/>
                    <a:pt x="0" y="0"/>
                  </a:cubicBezTo>
                  <a:cubicBezTo>
                    <a:pt x="0" y="0"/>
                    <a:pt x="0" y="0"/>
                    <a:pt x="0" y="0"/>
                  </a:cubicBezTo>
                  <a:cubicBezTo>
                    <a:pt x="0" y="1"/>
                    <a:pt x="0" y="1"/>
                    <a:pt x="0" y="1"/>
                  </a:cubicBezTo>
                  <a:cubicBezTo>
                    <a:pt x="0" y="2"/>
                    <a:pt x="0" y="2"/>
                    <a:pt x="0" y="2"/>
                  </a:cubicBezTo>
                  <a:cubicBezTo>
                    <a:pt x="0" y="2"/>
                    <a:pt x="0" y="2"/>
                    <a:pt x="0" y="2"/>
                  </a:cubicBezTo>
                  <a:cubicBezTo>
                    <a:pt x="0" y="3"/>
                    <a:pt x="0" y="3"/>
                    <a:pt x="0" y="3"/>
                  </a:cubicBezTo>
                  <a:cubicBezTo>
                    <a:pt x="0" y="3"/>
                    <a:pt x="0" y="4"/>
                    <a:pt x="0" y="5"/>
                  </a:cubicBezTo>
                  <a:cubicBezTo>
                    <a:pt x="1" y="5"/>
                    <a:pt x="1" y="5"/>
                    <a:pt x="1" y="6"/>
                  </a:cubicBezTo>
                  <a:cubicBezTo>
                    <a:pt x="2" y="7"/>
                    <a:pt x="3" y="8"/>
                    <a:pt x="4" y="9"/>
                  </a:cubicBezTo>
                  <a:cubicBezTo>
                    <a:pt x="4" y="10"/>
                    <a:pt x="5" y="10"/>
                    <a:pt x="5" y="11"/>
                  </a:cubicBezTo>
                  <a:cubicBezTo>
                    <a:pt x="8" y="15"/>
                    <a:pt x="13" y="19"/>
                    <a:pt x="15" y="22"/>
                  </a:cubicBezTo>
                  <a:cubicBezTo>
                    <a:pt x="16" y="23"/>
                    <a:pt x="16" y="23"/>
                    <a:pt x="17" y="24"/>
                  </a:cubicBezTo>
                  <a:cubicBezTo>
                    <a:pt x="21" y="20"/>
                    <a:pt x="21" y="20"/>
                    <a:pt x="21" y="20"/>
                  </a:cubicBezTo>
                  <a:cubicBezTo>
                    <a:pt x="19" y="18"/>
                    <a:pt x="4" y="6"/>
                    <a:pt x="0" y="1"/>
                  </a:cubicBezTo>
                  <a:cubicBezTo>
                    <a:pt x="0" y="1"/>
                    <a:pt x="0" y="1"/>
                    <a:pt x="0" y="1"/>
                  </a:cubicBezTo>
                  <a:cubicBezTo>
                    <a:pt x="0" y="0"/>
                    <a:pt x="0" y="0"/>
                    <a:pt x="0" y="0"/>
                  </a:cubicBezTo>
                </a:path>
              </a:pathLst>
            </a:custGeom>
            <a:solidFill>
              <a:srgbClr val="D9EE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îṣḻíḋé"/>
            <p:cNvSpPr/>
            <p:nvPr/>
          </p:nvSpPr>
          <p:spPr bwMode="auto">
            <a:xfrm>
              <a:off x="6076950" y="2771775"/>
              <a:ext cx="15875" cy="180975"/>
            </a:xfrm>
            <a:custGeom>
              <a:avLst/>
              <a:gdLst>
                <a:gd name="T0" fmla="*/ 0 w 10"/>
                <a:gd name="T1" fmla="*/ 0 h 114"/>
                <a:gd name="T2" fmla="*/ 0 w 10"/>
                <a:gd name="T3" fmla="*/ 105 h 114"/>
                <a:gd name="T4" fmla="*/ 10 w 10"/>
                <a:gd name="T5" fmla="*/ 114 h 114"/>
                <a:gd name="T6" fmla="*/ 10 w 10"/>
                <a:gd name="T7" fmla="*/ 9 h 114"/>
                <a:gd name="T8" fmla="*/ 0 w 10"/>
                <a:gd name="T9" fmla="*/ 0 h 114"/>
              </a:gdLst>
              <a:ahLst/>
              <a:cxnLst>
                <a:cxn ang="0">
                  <a:pos x="T0" y="T1"/>
                </a:cxn>
                <a:cxn ang="0">
                  <a:pos x="T2" y="T3"/>
                </a:cxn>
                <a:cxn ang="0">
                  <a:pos x="T4" y="T5"/>
                </a:cxn>
                <a:cxn ang="0">
                  <a:pos x="T6" y="T7"/>
                </a:cxn>
                <a:cxn ang="0">
                  <a:pos x="T8" y="T9"/>
                </a:cxn>
              </a:cxnLst>
              <a:rect l="0" t="0" r="r" b="b"/>
              <a:pathLst>
                <a:path w="10" h="114">
                  <a:moveTo>
                    <a:pt x="0" y="0"/>
                  </a:moveTo>
                  <a:lnTo>
                    <a:pt x="0" y="105"/>
                  </a:lnTo>
                  <a:lnTo>
                    <a:pt x="10" y="114"/>
                  </a:lnTo>
                  <a:lnTo>
                    <a:pt x="10" y="9"/>
                  </a:lnTo>
                  <a:lnTo>
                    <a:pt x="0" y="0"/>
                  </a:lnTo>
                  <a:close/>
                </a:path>
              </a:pathLst>
            </a:custGeom>
            <a:solidFill>
              <a:srgbClr val="1A4A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ïśľîdé"/>
            <p:cNvSpPr/>
            <p:nvPr/>
          </p:nvSpPr>
          <p:spPr bwMode="auto">
            <a:xfrm>
              <a:off x="6076950" y="2771775"/>
              <a:ext cx="15875" cy="180975"/>
            </a:xfrm>
            <a:custGeom>
              <a:avLst/>
              <a:gdLst>
                <a:gd name="T0" fmla="*/ 0 w 10"/>
                <a:gd name="T1" fmla="*/ 0 h 114"/>
                <a:gd name="T2" fmla="*/ 0 w 10"/>
                <a:gd name="T3" fmla="*/ 105 h 114"/>
                <a:gd name="T4" fmla="*/ 10 w 10"/>
                <a:gd name="T5" fmla="*/ 114 h 114"/>
                <a:gd name="T6" fmla="*/ 10 w 10"/>
                <a:gd name="T7" fmla="*/ 9 h 114"/>
                <a:gd name="T8" fmla="*/ 0 w 10"/>
                <a:gd name="T9" fmla="*/ 0 h 114"/>
              </a:gdLst>
              <a:ahLst/>
              <a:cxnLst>
                <a:cxn ang="0">
                  <a:pos x="T0" y="T1"/>
                </a:cxn>
                <a:cxn ang="0">
                  <a:pos x="T2" y="T3"/>
                </a:cxn>
                <a:cxn ang="0">
                  <a:pos x="T4" y="T5"/>
                </a:cxn>
                <a:cxn ang="0">
                  <a:pos x="T6" y="T7"/>
                </a:cxn>
                <a:cxn ang="0">
                  <a:pos x="T8" y="T9"/>
                </a:cxn>
              </a:cxnLst>
              <a:rect l="0" t="0" r="r" b="b"/>
              <a:pathLst>
                <a:path w="10" h="114">
                  <a:moveTo>
                    <a:pt x="0" y="0"/>
                  </a:moveTo>
                  <a:lnTo>
                    <a:pt x="0" y="105"/>
                  </a:lnTo>
                  <a:lnTo>
                    <a:pt x="10" y="114"/>
                  </a:lnTo>
                  <a:lnTo>
                    <a:pt x="10" y="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íṥļídê"/>
            <p:cNvSpPr/>
            <p:nvPr/>
          </p:nvSpPr>
          <p:spPr bwMode="auto">
            <a:xfrm>
              <a:off x="5815013" y="2371725"/>
              <a:ext cx="1209675" cy="646113"/>
            </a:xfrm>
            <a:custGeom>
              <a:avLst/>
              <a:gdLst>
                <a:gd name="T0" fmla="*/ 156 w 166"/>
                <a:gd name="T1" fmla="*/ 14 h 89"/>
                <a:gd name="T2" fmla="*/ 89 w 166"/>
                <a:gd name="T3" fmla="*/ 49 h 89"/>
                <a:gd name="T4" fmla="*/ 24 w 166"/>
                <a:gd name="T5" fmla="*/ 0 h 89"/>
                <a:gd name="T6" fmla="*/ 6 w 166"/>
                <a:gd name="T7" fmla="*/ 30 h 89"/>
                <a:gd name="T8" fmla="*/ 78 w 166"/>
                <a:gd name="T9" fmla="*/ 89 h 89"/>
                <a:gd name="T10" fmla="*/ 156 w 166"/>
                <a:gd name="T11" fmla="*/ 81 h 89"/>
                <a:gd name="T12" fmla="*/ 166 w 166"/>
                <a:gd name="T13" fmla="*/ 35 h 89"/>
                <a:gd name="T14" fmla="*/ 156 w 166"/>
                <a:gd name="T15" fmla="*/ 14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9">
                  <a:moveTo>
                    <a:pt x="156" y="14"/>
                  </a:moveTo>
                  <a:cubicBezTo>
                    <a:pt x="89" y="49"/>
                    <a:pt x="89" y="49"/>
                    <a:pt x="89" y="49"/>
                  </a:cubicBezTo>
                  <a:cubicBezTo>
                    <a:pt x="24" y="0"/>
                    <a:pt x="24" y="0"/>
                    <a:pt x="24" y="0"/>
                  </a:cubicBezTo>
                  <a:cubicBezTo>
                    <a:pt x="24" y="0"/>
                    <a:pt x="0" y="18"/>
                    <a:pt x="6" y="30"/>
                  </a:cubicBezTo>
                  <a:cubicBezTo>
                    <a:pt x="78" y="89"/>
                    <a:pt x="78" y="89"/>
                    <a:pt x="78" y="89"/>
                  </a:cubicBezTo>
                  <a:cubicBezTo>
                    <a:pt x="156" y="81"/>
                    <a:pt x="156" y="81"/>
                    <a:pt x="156" y="81"/>
                  </a:cubicBezTo>
                  <a:cubicBezTo>
                    <a:pt x="166" y="35"/>
                    <a:pt x="166" y="35"/>
                    <a:pt x="166" y="35"/>
                  </a:cubicBezTo>
                  <a:cubicBezTo>
                    <a:pt x="156" y="14"/>
                    <a:pt x="156" y="14"/>
                    <a:pt x="156" y="14"/>
                  </a:cubicBezTo>
                </a:path>
              </a:pathLst>
            </a:custGeom>
            <a:solidFill>
              <a:srgbClr val="EBF5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ïṧḻîḓe"/>
            <p:cNvSpPr/>
            <p:nvPr/>
          </p:nvSpPr>
          <p:spPr bwMode="auto">
            <a:xfrm>
              <a:off x="5815013" y="2371725"/>
              <a:ext cx="182563" cy="217488"/>
            </a:xfrm>
            <a:custGeom>
              <a:avLst/>
              <a:gdLst>
                <a:gd name="T0" fmla="*/ 24 w 25"/>
                <a:gd name="T1" fmla="*/ 8 h 30"/>
                <a:gd name="T2" fmla="*/ 24 w 25"/>
                <a:gd name="T3" fmla="*/ 0 h 30"/>
                <a:gd name="T4" fmla="*/ 6 w 25"/>
                <a:gd name="T5" fmla="*/ 30 h 30"/>
                <a:gd name="T6" fmla="*/ 11 w 25"/>
                <a:gd name="T7" fmla="*/ 27 h 30"/>
                <a:gd name="T8" fmla="*/ 24 w 25"/>
                <a:gd name="T9" fmla="*/ 8 h 30"/>
              </a:gdLst>
              <a:ahLst/>
              <a:cxnLst>
                <a:cxn ang="0">
                  <a:pos x="T0" y="T1"/>
                </a:cxn>
                <a:cxn ang="0">
                  <a:pos x="T2" y="T3"/>
                </a:cxn>
                <a:cxn ang="0">
                  <a:pos x="T4" y="T5"/>
                </a:cxn>
                <a:cxn ang="0">
                  <a:pos x="T6" y="T7"/>
                </a:cxn>
                <a:cxn ang="0">
                  <a:pos x="T8" y="T9"/>
                </a:cxn>
              </a:cxnLst>
              <a:rect l="0" t="0" r="r" b="b"/>
              <a:pathLst>
                <a:path w="25" h="30">
                  <a:moveTo>
                    <a:pt x="24" y="8"/>
                  </a:moveTo>
                  <a:cubicBezTo>
                    <a:pt x="25" y="4"/>
                    <a:pt x="24" y="0"/>
                    <a:pt x="24" y="0"/>
                  </a:cubicBezTo>
                  <a:cubicBezTo>
                    <a:pt x="24" y="0"/>
                    <a:pt x="0" y="18"/>
                    <a:pt x="6" y="30"/>
                  </a:cubicBezTo>
                  <a:cubicBezTo>
                    <a:pt x="7" y="29"/>
                    <a:pt x="11" y="27"/>
                    <a:pt x="11" y="27"/>
                  </a:cubicBezTo>
                  <a:cubicBezTo>
                    <a:pt x="20" y="21"/>
                    <a:pt x="23" y="11"/>
                    <a:pt x="24" y="8"/>
                  </a:cubicBezTo>
                </a:path>
              </a:pathLst>
            </a:custGeom>
            <a:solidFill>
              <a:srgbClr val="8FD2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6" name="íṡ1îḋé"/>
            <p:cNvSpPr/>
            <p:nvPr/>
          </p:nvSpPr>
          <p:spPr bwMode="auto">
            <a:xfrm>
              <a:off x="6267450" y="2582863"/>
              <a:ext cx="195263" cy="144463"/>
            </a:xfrm>
            <a:custGeom>
              <a:avLst/>
              <a:gdLst>
                <a:gd name="T0" fmla="*/ 0 w 123"/>
                <a:gd name="T1" fmla="*/ 0 h 91"/>
                <a:gd name="T2" fmla="*/ 0 w 123"/>
                <a:gd name="T3" fmla="*/ 0 h 91"/>
                <a:gd name="T4" fmla="*/ 123 w 123"/>
                <a:gd name="T5" fmla="*/ 91 h 91"/>
                <a:gd name="T6" fmla="*/ 0 w 123"/>
                <a:gd name="T7" fmla="*/ 0 h 91"/>
              </a:gdLst>
              <a:ahLst/>
              <a:cxnLst>
                <a:cxn ang="0">
                  <a:pos x="T0" y="T1"/>
                </a:cxn>
                <a:cxn ang="0">
                  <a:pos x="T2" y="T3"/>
                </a:cxn>
                <a:cxn ang="0">
                  <a:pos x="T4" y="T5"/>
                </a:cxn>
                <a:cxn ang="0">
                  <a:pos x="T6" y="T7"/>
                </a:cxn>
              </a:cxnLst>
              <a:rect l="0" t="0" r="r" b="b"/>
              <a:pathLst>
                <a:path w="123" h="91">
                  <a:moveTo>
                    <a:pt x="0" y="0"/>
                  </a:moveTo>
                  <a:lnTo>
                    <a:pt x="0" y="0"/>
                  </a:lnTo>
                  <a:lnTo>
                    <a:pt x="123" y="91"/>
                  </a:lnTo>
                  <a:lnTo>
                    <a:pt x="0" y="0"/>
                  </a:lnTo>
                  <a:close/>
                </a:path>
              </a:pathLst>
            </a:custGeom>
            <a:solidFill>
              <a:srgbClr val="D9EE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7" name="i$ḷiḍé"/>
            <p:cNvSpPr/>
            <p:nvPr/>
          </p:nvSpPr>
          <p:spPr bwMode="auto">
            <a:xfrm>
              <a:off x="6267450" y="2582863"/>
              <a:ext cx="195263" cy="144463"/>
            </a:xfrm>
            <a:custGeom>
              <a:avLst/>
              <a:gdLst>
                <a:gd name="T0" fmla="*/ 0 w 123"/>
                <a:gd name="T1" fmla="*/ 0 h 91"/>
                <a:gd name="T2" fmla="*/ 0 w 123"/>
                <a:gd name="T3" fmla="*/ 0 h 91"/>
                <a:gd name="T4" fmla="*/ 123 w 123"/>
                <a:gd name="T5" fmla="*/ 91 h 91"/>
                <a:gd name="T6" fmla="*/ 0 w 123"/>
                <a:gd name="T7" fmla="*/ 0 h 91"/>
              </a:gdLst>
              <a:ahLst/>
              <a:cxnLst>
                <a:cxn ang="0">
                  <a:pos x="T0" y="T1"/>
                </a:cxn>
                <a:cxn ang="0">
                  <a:pos x="T2" y="T3"/>
                </a:cxn>
                <a:cxn ang="0">
                  <a:pos x="T4" y="T5"/>
                </a:cxn>
                <a:cxn ang="0">
                  <a:pos x="T6" y="T7"/>
                </a:cxn>
              </a:cxnLst>
              <a:rect l="0" t="0" r="r" b="b"/>
              <a:pathLst>
                <a:path w="123" h="91">
                  <a:moveTo>
                    <a:pt x="0" y="0"/>
                  </a:moveTo>
                  <a:lnTo>
                    <a:pt x="0" y="0"/>
                  </a:lnTo>
                  <a:lnTo>
                    <a:pt x="123" y="9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 name="îṡlïdè"/>
            <p:cNvSpPr/>
            <p:nvPr/>
          </p:nvSpPr>
          <p:spPr bwMode="auto">
            <a:xfrm>
              <a:off x="6267450" y="2560638"/>
              <a:ext cx="509588" cy="231775"/>
            </a:xfrm>
            <a:custGeom>
              <a:avLst/>
              <a:gdLst>
                <a:gd name="T0" fmla="*/ 321 w 321"/>
                <a:gd name="T1" fmla="*/ 0 h 146"/>
                <a:gd name="T2" fmla="*/ 123 w 321"/>
                <a:gd name="T3" fmla="*/ 105 h 146"/>
                <a:gd name="T4" fmla="*/ 0 w 321"/>
                <a:gd name="T5" fmla="*/ 14 h 146"/>
                <a:gd name="T6" fmla="*/ 91 w 321"/>
                <a:gd name="T7" fmla="*/ 114 h 146"/>
                <a:gd name="T8" fmla="*/ 73 w 321"/>
                <a:gd name="T9" fmla="*/ 137 h 146"/>
                <a:gd name="T10" fmla="*/ 110 w 321"/>
                <a:gd name="T11" fmla="*/ 128 h 146"/>
                <a:gd name="T12" fmla="*/ 137 w 321"/>
                <a:gd name="T13" fmla="*/ 146 h 146"/>
                <a:gd name="T14" fmla="*/ 137 w 321"/>
                <a:gd name="T15" fmla="*/ 124 h 146"/>
                <a:gd name="T16" fmla="*/ 321 w 321"/>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1" h="146">
                  <a:moveTo>
                    <a:pt x="321" y="0"/>
                  </a:moveTo>
                  <a:lnTo>
                    <a:pt x="123" y="105"/>
                  </a:lnTo>
                  <a:lnTo>
                    <a:pt x="0" y="14"/>
                  </a:lnTo>
                  <a:lnTo>
                    <a:pt x="91" y="114"/>
                  </a:lnTo>
                  <a:lnTo>
                    <a:pt x="73" y="137"/>
                  </a:lnTo>
                  <a:lnTo>
                    <a:pt x="110" y="128"/>
                  </a:lnTo>
                  <a:lnTo>
                    <a:pt x="137" y="146"/>
                  </a:lnTo>
                  <a:lnTo>
                    <a:pt x="137" y="124"/>
                  </a:lnTo>
                  <a:lnTo>
                    <a:pt x="321" y="0"/>
                  </a:lnTo>
                  <a:close/>
                </a:path>
              </a:pathLst>
            </a:custGeom>
            <a:solidFill>
              <a:srgbClr val="C8E5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 name="iṣ1îďé"/>
            <p:cNvSpPr/>
            <p:nvPr/>
          </p:nvSpPr>
          <p:spPr bwMode="auto">
            <a:xfrm>
              <a:off x="6267450" y="2560638"/>
              <a:ext cx="509588" cy="231775"/>
            </a:xfrm>
            <a:custGeom>
              <a:avLst/>
              <a:gdLst>
                <a:gd name="T0" fmla="*/ 321 w 321"/>
                <a:gd name="T1" fmla="*/ 0 h 146"/>
                <a:gd name="T2" fmla="*/ 123 w 321"/>
                <a:gd name="T3" fmla="*/ 105 h 146"/>
                <a:gd name="T4" fmla="*/ 0 w 321"/>
                <a:gd name="T5" fmla="*/ 14 h 146"/>
                <a:gd name="T6" fmla="*/ 91 w 321"/>
                <a:gd name="T7" fmla="*/ 114 h 146"/>
                <a:gd name="T8" fmla="*/ 73 w 321"/>
                <a:gd name="T9" fmla="*/ 137 h 146"/>
                <a:gd name="T10" fmla="*/ 110 w 321"/>
                <a:gd name="T11" fmla="*/ 128 h 146"/>
                <a:gd name="T12" fmla="*/ 137 w 321"/>
                <a:gd name="T13" fmla="*/ 146 h 146"/>
                <a:gd name="T14" fmla="*/ 137 w 321"/>
                <a:gd name="T15" fmla="*/ 124 h 146"/>
                <a:gd name="T16" fmla="*/ 321 w 321"/>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1" h="146">
                  <a:moveTo>
                    <a:pt x="321" y="0"/>
                  </a:moveTo>
                  <a:lnTo>
                    <a:pt x="123" y="105"/>
                  </a:lnTo>
                  <a:lnTo>
                    <a:pt x="0" y="14"/>
                  </a:lnTo>
                  <a:lnTo>
                    <a:pt x="91" y="114"/>
                  </a:lnTo>
                  <a:lnTo>
                    <a:pt x="73" y="137"/>
                  </a:lnTo>
                  <a:lnTo>
                    <a:pt x="110" y="128"/>
                  </a:lnTo>
                  <a:lnTo>
                    <a:pt x="137" y="146"/>
                  </a:lnTo>
                  <a:lnTo>
                    <a:pt x="137" y="124"/>
                  </a:lnTo>
                  <a:lnTo>
                    <a:pt x="3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ïsľidé"/>
            <p:cNvSpPr/>
            <p:nvPr/>
          </p:nvSpPr>
          <p:spPr bwMode="auto">
            <a:xfrm>
              <a:off x="5859463" y="2473325"/>
              <a:ext cx="1092200" cy="544513"/>
            </a:xfrm>
            <a:custGeom>
              <a:avLst/>
              <a:gdLst>
                <a:gd name="T0" fmla="*/ 150 w 150"/>
                <a:gd name="T1" fmla="*/ 0 h 75"/>
                <a:gd name="T2" fmla="*/ 139 w 150"/>
                <a:gd name="T3" fmla="*/ 59 h 75"/>
                <a:gd name="T4" fmla="*/ 78 w 150"/>
                <a:gd name="T5" fmla="*/ 68 h 75"/>
                <a:gd name="T6" fmla="*/ 76 w 150"/>
                <a:gd name="T7" fmla="*/ 60 h 75"/>
                <a:gd name="T8" fmla="*/ 70 w 150"/>
                <a:gd name="T9" fmla="*/ 65 h 75"/>
                <a:gd name="T10" fmla="*/ 7 w 150"/>
                <a:gd name="T11" fmla="*/ 18 h 75"/>
                <a:gd name="T12" fmla="*/ 16 w 150"/>
                <a:gd name="T13" fmla="*/ 0 h 75"/>
                <a:gd name="T14" fmla="*/ 9 w 150"/>
                <a:gd name="T15" fmla="*/ 10 h 75"/>
                <a:gd name="T16" fmla="*/ 6 w 150"/>
                <a:gd name="T17" fmla="*/ 12 h 75"/>
                <a:gd name="T18" fmla="*/ 6 w 150"/>
                <a:gd name="T19" fmla="*/ 12 h 75"/>
                <a:gd name="T20" fmla="*/ 6 w 150"/>
                <a:gd name="T21" fmla="*/ 12 h 75"/>
                <a:gd name="T22" fmla="*/ 5 w 150"/>
                <a:gd name="T23" fmla="*/ 13 h 75"/>
                <a:gd name="T24" fmla="*/ 0 w 150"/>
                <a:gd name="T25" fmla="*/ 16 h 75"/>
                <a:gd name="T26" fmla="*/ 72 w 150"/>
                <a:gd name="T27" fmla="*/ 75 h 75"/>
                <a:gd name="T28" fmla="*/ 93 w 150"/>
                <a:gd name="T29" fmla="*/ 73 h 75"/>
                <a:gd name="T30" fmla="*/ 92 w 150"/>
                <a:gd name="T31" fmla="*/ 69 h 75"/>
                <a:gd name="T32" fmla="*/ 150 w 150"/>
                <a:gd name="T33" fmla="*/ 65 h 75"/>
                <a:gd name="T34" fmla="*/ 150 w 150"/>
                <a:gd name="T3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0" h="75">
                  <a:moveTo>
                    <a:pt x="150" y="0"/>
                  </a:moveTo>
                  <a:cubicBezTo>
                    <a:pt x="139" y="59"/>
                    <a:pt x="139" y="59"/>
                    <a:pt x="139" y="59"/>
                  </a:cubicBezTo>
                  <a:cubicBezTo>
                    <a:pt x="78" y="68"/>
                    <a:pt x="78" y="68"/>
                    <a:pt x="78" y="68"/>
                  </a:cubicBezTo>
                  <a:cubicBezTo>
                    <a:pt x="76" y="60"/>
                    <a:pt x="76" y="60"/>
                    <a:pt x="76" y="60"/>
                  </a:cubicBezTo>
                  <a:cubicBezTo>
                    <a:pt x="70" y="65"/>
                    <a:pt x="70" y="65"/>
                    <a:pt x="70" y="65"/>
                  </a:cubicBezTo>
                  <a:cubicBezTo>
                    <a:pt x="7" y="18"/>
                    <a:pt x="7" y="18"/>
                    <a:pt x="7" y="18"/>
                  </a:cubicBezTo>
                  <a:cubicBezTo>
                    <a:pt x="7" y="18"/>
                    <a:pt x="13" y="9"/>
                    <a:pt x="16" y="0"/>
                  </a:cubicBezTo>
                  <a:cubicBezTo>
                    <a:pt x="14" y="4"/>
                    <a:pt x="11" y="8"/>
                    <a:pt x="9" y="10"/>
                  </a:cubicBezTo>
                  <a:cubicBezTo>
                    <a:pt x="8" y="11"/>
                    <a:pt x="6" y="12"/>
                    <a:pt x="6" y="12"/>
                  </a:cubicBezTo>
                  <a:cubicBezTo>
                    <a:pt x="6" y="12"/>
                    <a:pt x="6" y="12"/>
                    <a:pt x="6" y="12"/>
                  </a:cubicBezTo>
                  <a:cubicBezTo>
                    <a:pt x="6" y="12"/>
                    <a:pt x="6" y="12"/>
                    <a:pt x="6" y="12"/>
                  </a:cubicBezTo>
                  <a:cubicBezTo>
                    <a:pt x="5" y="13"/>
                    <a:pt x="5" y="13"/>
                    <a:pt x="5" y="13"/>
                  </a:cubicBezTo>
                  <a:cubicBezTo>
                    <a:pt x="5" y="13"/>
                    <a:pt x="1" y="15"/>
                    <a:pt x="0" y="16"/>
                  </a:cubicBezTo>
                  <a:cubicBezTo>
                    <a:pt x="72" y="75"/>
                    <a:pt x="72" y="75"/>
                    <a:pt x="72" y="75"/>
                  </a:cubicBezTo>
                  <a:cubicBezTo>
                    <a:pt x="93" y="73"/>
                    <a:pt x="93" y="73"/>
                    <a:pt x="93" y="73"/>
                  </a:cubicBezTo>
                  <a:cubicBezTo>
                    <a:pt x="92" y="69"/>
                    <a:pt x="92" y="69"/>
                    <a:pt x="92" y="69"/>
                  </a:cubicBezTo>
                  <a:cubicBezTo>
                    <a:pt x="150" y="65"/>
                    <a:pt x="150" y="65"/>
                    <a:pt x="150" y="65"/>
                  </a:cubicBezTo>
                  <a:cubicBezTo>
                    <a:pt x="150" y="0"/>
                    <a:pt x="150" y="0"/>
                    <a:pt x="150" y="0"/>
                  </a:cubicBezTo>
                </a:path>
              </a:pathLst>
            </a:custGeom>
            <a:solidFill>
              <a:srgbClr val="C8E5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îşḻïďê"/>
            <p:cNvSpPr/>
            <p:nvPr/>
          </p:nvSpPr>
          <p:spPr bwMode="auto">
            <a:xfrm>
              <a:off x="5851525" y="2538413"/>
              <a:ext cx="50800" cy="50800"/>
            </a:xfrm>
            <a:custGeom>
              <a:avLst/>
              <a:gdLst>
                <a:gd name="T0" fmla="*/ 0 w 7"/>
                <a:gd name="T1" fmla="*/ 0 h 7"/>
                <a:gd name="T2" fmla="*/ 1 w 7"/>
                <a:gd name="T3" fmla="*/ 7 h 7"/>
                <a:gd name="T4" fmla="*/ 1 w 7"/>
                <a:gd name="T5" fmla="*/ 7 h 7"/>
                <a:gd name="T6" fmla="*/ 6 w 7"/>
                <a:gd name="T7" fmla="*/ 4 h 7"/>
                <a:gd name="T8" fmla="*/ 7 w 7"/>
                <a:gd name="T9" fmla="*/ 3 h 7"/>
                <a:gd name="T10" fmla="*/ 0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0" y="0"/>
                  </a:moveTo>
                  <a:cubicBezTo>
                    <a:pt x="0" y="3"/>
                    <a:pt x="0" y="5"/>
                    <a:pt x="1" y="7"/>
                  </a:cubicBezTo>
                  <a:cubicBezTo>
                    <a:pt x="1" y="7"/>
                    <a:pt x="1" y="7"/>
                    <a:pt x="1" y="7"/>
                  </a:cubicBezTo>
                  <a:cubicBezTo>
                    <a:pt x="2" y="6"/>
                    <a:pt x="6" y="4"/>
                    <a:pt x="6" y="4"/>
                  </a:cubicBezTo>
                  <a:cubicBezTo>
                    <a:pt x="6" y="4"/>
                    <a:pt x="6" y="4"/>
                    <a:pt x="7" y="3"/>
                  </a:cubicBezTo>
                  <a:cubicBezTo>
                    <a:pt x="4" y="2"/>
                    <a:pt x="2" y="1"/>
                    <a:pt x="0" y="0"/>
                  </a:cubicBezTo>
                </a:path>
              </a:pathLst>
            </a:custGeom>
            <a:solidFill>
              <a:srgbClr val="7AC4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2" name="î$1ïḑê"/>
            <p:cNvSpPr/>
            <p:nvPr/>
          </p:nvSpPr>
          <p:spPr bwMode="auto">
            <a:xfrm>
              <a:off x="5524500" y="2016125"/>
              <a:ext cx="465138" cy="544513"/>
            </a:xfrm>
            <a:custGeom>
              <a:avLst/>
              <a:gdLst>
                <a:gd name="T0" fmla="*/ 54 w 64"/>
                <a:gd name="T1" fmla="*/ 46 h 75"/>
                <a:gd name="T2" fmla="*/ 49 w 64"/>
                <a:gd name="T3" fmla="*/ 30 h 75"/>
                <a:gd name="T4" fmla="*/ 36 w 64"/>
                <a:gd name="T5" fmla="*/ 26 h 75"/>
                <a:gd name="T6" fmla="*/ 12 w 64"/>
                <a:gd name="T7" fmla="*/ 4 h 75"/>
                <a:gd name="T8" fmla="*/ 4 w 64"/>
                <a:gd name="T9" fmla="*/ 12 h 75"/>
                <a:gd name="T10" fmla="*/ 25 w 64"/>
                <a:gd name="T11" fmla="*/ 31 h 75"/>
                <a:gd name="T12" fmla="*/ 14 w 64"/>
                <a:gd name="T13" fmla="*/ 41 h 75"/>
                <a:gd name="T14" fmla="*/ 11 w 64"/>
                <a:gd name="T15" fmla="*/ 49 h 75"/>
                <a:gd name="T16" fmla="*/ 11 w 64"/>
                <a:gd name="T17" fmla="*/ 58 h 75"/>
                <a:gd name="T18" fmla="*/ 17 w 64"/>
                <a:gd name="T19" fmla="*/ 67 h 75"/>
                <a:gd name="T20" fmla="*/ 33 w 64"/>
                <a:gd name="T21" fmla="*/ 71 h 75"/>
                <a:gd name="T22" fmla="*/ 52 w 64"/>
                <a:gd name="T23" fmla="*/ 75 h 75"/>
                <a:gd name="T24" fmla="*/ 64 w 64"/>
                <a:gd name="T25" fmla="*/ 57 h 75"/>
                <a:gd name="T26" fmla="*/ 54 w 64"/>
                <a:gd name="T27" fmla="*/ 4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75">
                  <a:moveTo>
                    <a:pt x="54" y="46"/>
                  </a:moveTo>
                  <a:cubicBezTo>
                    <a:pt x="51" y="41"/>
                    <a:pt x="55" y="34"/>
                    <a:pt x="49" y="30"/>
                  </a:cubicBezTo>
                  <a:cubicBezTo>
                    <a:pt x="44" y="25"/>
                    <a:pt x="36" y="26"/>
                    <a:pt x="36" y="26"/>
                  </a:cubicBezTo>
                  <a:cubicBezTo>
                    <a:pt x="36" y="26"/>
                    <a:pt x="17" y="10"/>
                    <a:pt x="12" y="4"/>
                  </a:cubicBezTo>
                  <a:cubicBezTo>
                    <a:pt x="8" y="0"/>
                    <a:pt x="0" y="3"/>
                    <a:pt x="4" y="12"/>
                  </a:cubicBezTo>
                  <a:cubicBezTo>
                    <a:pt x="8" y="17"/>
                    <a:pt x="23" y="29"/>
                    <a:pt x="25" y="31"/>
                  </a:cubicBezTo>
                  <a:cubicBezTo>
                    <a:pt x="14" y="41"/>
                    <a:pt x="14" y="41"/>
                    <a:pt x="14" y="41"/>
                  </a:cubicBezTo>
                  <a:cubicBezTo>
                    <a:pt x="12" y="43"/>
                    <a:pt x="11" y="46"/>
                    <a:pt x="11" y="49"/>
                  </a:cubicBezTo>
                  <a:cubicBezTo>
                    <a:pt x="11" y="58"/>
                    <a:pt x="11" y="58"/>
                    <a:pt x="11" y="58"/>
                  </a:cubicBezTo>
                  <a:cubicBezTo>
                    <a:pt x="11" y="62"/>
                    <a:pt x="13" y="65"/>
                    <a:pt x="17" y="67"/>
                  </a:cubicBezTo>
                  <a:cubicBezTo>
                    <a:pt x="21" y="69"/>
                    <a:pt x="28" y="72"/>
                    <a:pt x="33" y="71"/>
                  </a:cubicBezTo>
                  <a:cubicBezTo>
                    <a:pt x="41" y="70"/>
                    <a:pt x="45" y="72"/>
                    <a:pt x="52" y="75"/>
                  </a:cubicBezTo>
                  <a:cubicBezTo>
                    <a:pt x="52" y="75"/>
                    <a:pt x="61" y="70"/>
                    <a:pt x="64" y="57"/>
                  </a:cubicBezTo>
                  <a:cubicBezTo>
                    <a:pt x="64" y="57"/>
                    <a:pt x="57" y="51"/>
                    <a:pt x="54" y="46"/>
                  </a:cubicBezTo>
                </a:path>
              </a:pathLst>
            </a:custGeom>
            <a:solidFill>
              <a:srgbClr val="FFA3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3" name="iṡ1ïḓé"/>
            <p:cNvSpPr/>
            <p:nvPr/>
          </p:nvSpPr>
          <p:spPr bwMode="auto">
            <a:xfrm>
              <a:off x="5699125" y="2227263"/>
              <a:ext cx="152400" cy="152400"/>
            </a:xfrm>
            <a:custGeom>
              <a:avLst/>
              <a:gdLst>
                <a:gd name="T0" fmla="*/ 21 w 21"/>
                <a:gd name="T1" fmla="*/ 10 h 21"/>
                <a:gd name="T2" fmla="*/ 17 w 21"/>
                <a:gd name="T3" fmla="*/ 11 h 21"/>
                <a:gd name="T4" fmla="*/ 12 w 21"/>
                <a:gd name="T5" fmla="*/ 11 h 21"/>
                <a:gd name="T6" fmla="*/ 12 w 21"/>
                <a:gd name="T7" fmla="*/ 11 h 21"/>
                <a:gd name="T8" fmla="*/ 12 w 21"/>
                <a:gd name="T9" fmla="*/ 11 h 21"/>
                <a:gd name="T10" fmla="*/ 11 w 21"/>
                <a:gd name="T11" fmla="*/ 15 h 21"/>
                <a:gd name="T12" fmla="*/ 9 w 21"/>
                <a:gd name="T13" fmla="*/ 18 h 21"/>
                <a:gd name="T14" fmla="*/ 5 w 21"/>
                <a:gd name="T15" fmla="*/ 19 h 21"/>
                <a:gd name="T16" fmla="*/ 3 w 21"/>
                <a:gd name="T17" fmla="*/ 18 h 21"/>
                <a:gd name="T18" fmla="*/ 3 w 21"/>
                <a:gd name="T19" fmla="*/ 16 h 21"/>
                <a:gd name="T20" fmla="*/ 3 w 21"/>
                <a:gd name="T21" fmla="*/ 15 h 21"/>
                <a:gd name="T22" fmla="*/ 4 w 21"/>
                <a:gd name="T23" fmla="*/ 14 h 21"/>
                <a:gd name="T24" fmla="*/ 4 w 21"/>
                <a:gd name="T25" fmla="*/ 9 h 21"/>
                <a:gd name="T26" fmla="*/ 5 w 21"/>
                <a:gd name="T27" fmla="*/ 5 h 21"/>
                <a:gd name="T28" fmla="*/ 6 w 21"/>
                <a:gd name="T29" fmla="*/ 4 h 21"/>
                <a:gd name="T30" fmla="*/ 8 w 21"/>
                <a:gd name="T31" fmla="*/ 3 h 21"/>
                <a:gd name="T32" fmla="*/ 16 w 21"/>
                <a:gd name="T33" fmla="*/ 0 h 21"/>
                <a:gd name="T34" fmla="*/ 12 w 21"/>
                <a:gd name="T35" fmla="*/ 1 h 21"/>
                <a:gd name="T36" fmla="*/ 7 w 21"/>
                <a:gd name="T37" fmla="*/ 2 h 21"/>
                <a:gd name="T38" fmla="*/ 5 w 21"/>
                <a:gd name="T39" fmla="*/ 3 h 21"/>
                <a:gd name="T40" fmla="*/ 3 w 21"/>
                <a:gd name="T41" fmla="*/ 5 h 21"/>
                <a:gd name="T42" fmla="*/ 2 w 21"/>
                <a:gd name="T43" fmla="*/ 9 h 21"/>
                <a:gd name="T44" fmla="*/ 2 w 21"/>
                <a:gd name="T45" fmla="*/ 13 h 21"/>
                <a:gd name="T46" fmla="*/ 1 w 21"/>
                <a:gd name="T47" fmla="*/ 14 h 21"/>
                <a:gd name="T48" fmla="*/ 1 w 21"/>
                <a:gd name="T49" fmla="*/ 15 h 21"/>
                <a:gd name="T50" fmla="*/ 1 w 21"/>
                <a:gd name="T51" fmla="*/ 18 h 21"/>
                <a:gd name="T52" fmla="*/ 5 w 21"/>
                <a:gd name="T53" fmla="*/ 21 h 21"/>
                <a:gd name="T54" fmla="*/ 10 w 21"/>
                <a:gd name="T55" fmla="*/ 20 h 21"/>
                <a:gd name="T56" fmla="*/ 10 w 21"/>
                <a:gd name="T57" fmla="*/ 20 h 21"/>
                <a:gd name="T58" fmla="*/ 10 w 21"/>
                <a:gd name="T59" fmla="*/ 20 h 21"/>
                <a:gd name="T60" fmla="*/ 12 w 21"/>
                <a:gd name="T61" fmla="*/ 16 h 21"/>
                <a:gd name="T62" fmla="*/ 13 w 21"/>
                <a:gd name="T63" fmla="*/ 12 h 21"/>
                <a:gd name="T64" fmla="*/ 17 w 21"/>
                <a:gd name="T65" fmla="*/ 12 h 21"/>
                <a:gd name="T66" fmla="*/ 21 w 21"/>
                <a:gd name="T67"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21">
                  <a:moveTo>
                    <a:pt x="21" y="10"/>
                  </a:moveTo>
                  <a:cubicBezTo>
                    <a:pt x="20" y="11"/>
                    <a:pt x="18" y="11"/>
                    <a:pt x="17" y="11"/>
                  </a:cubicBezTo>
                  <a:cubicBezTo>
                    <a:pt x="15" y="11"/>
                    <a:pt x="14" y="11"/>
                    <a:pt x="12" y="11"/>
                  </a:cubicBezTo>
                  <a:cubicBezTo>
                    <a:pt x="12" y="11"/>
                    <a:pt x="12" y="11"/>
                    <a:pt x="12" y="11"/>
                  </a:cubicBezTo>
                  <a:cubicBezTo>
                    <a:pt x="12" y="11"/>
                    <a:pt x="12" y="11"/>
                    <a:pt x="12" y="11"/>
                  </a:cubicBezTo>
                  <a:cubicBezTo>
                    <a:pt x="11" y="13"/>
                    <a:pt x="11" y="14"/>
                    <a:pt x="11" y="15"/>
                  </a:cubicBezTo>
                  <a:cubicBezTo>
                    <a:pt x="10" y="16"/>
                    <a:pt x="10" y="17"/>
                    <a:pt x="9" y="18"/>
                  </a:cubicBezTo>
                  <a:cubicBezTo>
                    <a:pt x="8" y="19"/>
                    <a:pt x="7" y="19"/>
                    <a:pt x="5" y="19"/>
                  </a:cubicBezTo>
                  <a:cubicBezTo>
                    <a:pt x="4" y="19"/>
                    <a:pt x="3" y="19"/>
                    <a:pt x="3" y="18"/>
                  </a:cubicBezTo>
                  <a:cubicBezTo>
                    <a:pt x="2" y="17"/>
                    <a:pt x="2" y="17"/>
                    <a:pt x="3" y="16"/>
                  </a:cubicBezTo>
                  <a:cubicBezTo>
                    <a:pt x="3" y="15"/>
                    <a:pt x="3" y="15"/>
                    <a:pt x="3" y="15"/>
                  </a:cubicBezTo>
                  <a:cubicBezTo>
                    <a:pt x="3" y="15"/>
                    <a:pt x="3" y="14"/>
                    <a:pt x="4" y="14"/>
                  </a:cubicBezTo>
                  <a:cubicBezTo>
                    <a:pt x="4" y="12"/>
                    <a:pt x="4" y="11"/>
                    <a:pt x="4" y="9"/>
                  </a:cubicBezTo>
                  <a:cubicBezTo>
                    <a:pt x="4" y="8"/>
                    <a:pt x="4" y="7"/>
                    <a:pt x="5" y="5"/>
                  </a:cubicBezTo>
                  <a:cubicBezTo>
                    <a:pt x="5" y="5"/>
                    <a:pt x="5" y="4"/>
                    <a:pt x="6" y="4"/>
                  </a:cubicBezTo>
                  <a:cubicBezTo>
                    <a:pt x="6" y="3"/>
                    <a:pt x="7" y="3"/>
                    <a:pt x="8" y="3"/>
                  </a:cubicBezTo>
                  <a:cubicBezTo>
                    <a:pt x="10" y="2"/>
                    <a:pt x="13" y="1"/>
                    <a:pt x="16" y="0"/>
                  </a:cubicBezTo>
                  <a:cubicBezTo>
                    <a:pt x="15" y="0"/>
                    <a:pt x="13" y="0"/>
                    <a:pt x="12" y="1"/>
                  </a:cubicBezTo>
                  <a:cubicBezTo>
                    <a:pt x="10" y="1"/>
                    <a:pt x="9" y="1"/>
                    <a:pt x="7" y="2"/>
                  </a:cubicBezTo>
                  <a:cubicBezTo>
                    <a:pt x="6" y="2"/>
                    <a:pt x="6" y="2"/>
                    <a:pt x="5" y="3"/>
                  </a:cubicBezTo>
                  <a:cubicBezTo>
                    <a:pt x="4" y="3"/>
                    <a:pt x="4" y="4"/>
                    <a:pt x="3" y="5"/>
                  </a:cubicBezTo>
                  <a:cubicBezTo>
                    <a:pt x="3" y="6"/>
                    <a:pt x="2" y="8"/>
                    <a:pt x="2" y="9"/>
                  </a:cubicBezTo>
                  <a:cubicBezTo>
                    <a:pt x="2" y="11"/>
                    <a:pt x="2" y="12"/>
                    <a:pt x="2" y="13"/>
                  </a:cubicBezTo>
                  <a:cubicBezTo>
                    <a:pt x="1" y="14"/>
                    <a:pt x="1" y="14"/>
                    <a:pt x="1" y="14"/>
                  </a:cubicBezTo>
                  <a:cubicBezTo>
                    <a:pt x="1" y="15"/>
                    <a:pt x="1" y="15"/>
                    <a:pt x="1" y="15"/>
                  </a:cubicBezTo>
                  <a:cubicBezTo>
                    <a:pt x="0" y="16"/>
                    <a:pt x="0" y="17"/>
                    <a:pt x="1" y="18"/>
                  </a:cubicBezTo>
                  <a:cubicBezTo>
                    <a:pt x="1" y="20"/>
                    <a:pt x="4" y="21"/>
                    <a:pt x="5" y="21"/>
                  </a:cubicBezTo>
                  <a:cubicBezTo>
                    <a:pt x="7" y="21"/>
                    <a:pt x="9" y="21"/>
                    <a:pt x="10" y="20"/>
                  </a:cubicBezTo>
                  <a:cubicBezTo>
                    <a:pt x="10" y="20"/>
                    <a:pt x="10" y="20"/>
                    <a:pt x="10" y="20"/>
                  </a:cubicBezTo>
                  <a:cubicBezTo>
                    <a:pt x="10" y="20"/>
                    <a:pt x="10" y="20"/>
                    <a:pt x="10" y="20"/>
                  </a:cubicBezTo>
                  <a:cubicBezTo>
                    <a:pt x="11" y="18"/>
                    <a:pt x="12" y="17"/>
                    <a:pt x="12" y="16"/>
                  </a:cubicBezTo>
                  <a:cubicBezTo>
                    <a:pt x="12" y="15"/>
                    <a:pt x="13" y="13"/>
                    <a:pt x="13" y="12"/>
                  </a:cubicBezTo>
                  <a:cubicBezTo>
                    <a:pt x="14" y="12"/>
                    <a:pt x="16" y="12"/>
                    <a:pt x="17" y="12"/>
                  </a:cubicBezTo>
                  <a:cubicBezTo>
                    <a:pt x="19" y="12"/>
                    <a:pt x="20" y="11"/>
                    <a:pt x="21" y="10"/>
                  </a:cubicBezTo>
                </a:path>
              </a:pathLst>
            </a:custGeom>
            <a:solidFill>
              <a:srgbClr val="FF75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4" name="îSḷíḍe"/>
            <p:cNvSpPr/>
            <p:nvPr/>
          </p:nvSpPr>
          <p:spPr bwMode="auto">
            <a:xfrm>
              <a:off x="5546725" y="2089150"/>
              <a:ext cx="6350" cy="6350"/>
            </a:xfrm>
            <a:custGeom>
              <a:avLst/>
              <a:gdLst>
                <a:gd name="T0" fmla="*/ 0 w 1"/>
                <a:gd name="T1" fmla="*/ 0 h 1"/>
                <a:gd name="T2" fmla="*/ 1 w 1"/>
                <a:gd name="T3" fmla="*/ 1 h 1"/>
                <a:gd name="T4" fmla="*/ 1 w 1"/>
                <a:gd name="T5" fmla="*/ 1 h 1"/>
                <a:gd name="T6" fmla="*/ 0 w 1"/>
                <a:gd name="T7" fmla="*/ 0 h 1"/>
                <a:gd name="T8" fmla="*/ 0 w 1"/>
                <a:gd name="T9" fmla="*/ 0 h 1"/>
                <a:gd name="T10" fmla="*/ 0 w 1"/>
                <a:gd name="T11" fmla="*/ 0 h 1"/>
                <a:gd name="T12" fmla="*/ 0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0"/>
                  </a:moveTo>
                  <a:cubicBezTo>
                    <a:pt x="1" y="0"/>
                    <a:pt x="1" y="0"/>
                    <a:pt x="1" y="1"/>
                  </a:cubicBezTo>
                  <a:cubicBezTo>
                    <a:pt x="1" y="1"/>
                    <a:pt x="1" y="1"/>
                    <a:pt x="1" y="1"/>
                  </a:cubicBezTo>
                  <a:cubicBezTo>
                    <a:pt x="1" y="0"/>
                    <a:pt x="1" y="0"/>
                    <a:pt x="0" y="0"/>
                  </a:cubicBezTo>
                  <a:moveTo>
                    <a:pt x="0" y="0"/>
                  </a:moveTo>
                  <a:cubicBezTo>
                    <a:pt x="0" y="0"/>
                    <a:pt x="0" y="0"/>
                    <a:pt x="0" y="0"/>
                  </a:cubicBezTo>
                  <a:cubicBezTo>
                    <a:pt x="0" y="0"/>
                    <a:pt x="0" y="0"/>
                    <a:pt x="0" y="0"/>
                  </a:cubicBezTo>
                </a:path>
              </a:pathLst>
            </a:custGeom>
            <a:solidFill>
              <a:srgbClr val="FFD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5" name="iṧľíḓe"/>
            <p:cNvSpPr/>
            <p:nvPr/>
          </p:nvSpPr>
          <p:spPr bwMode="auto">
            <a:xfrm>
              <a:off x="5553075" y="2095500"/>
              <a:ext cx="0" cy="7938"/>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cubicBezTo>
                    <a:pt x="0" y="0"/>
                    <a:pt x="0" y="0"/>
                    <a:pt x="0" y="0"/>
                  </a:cubicBezTo>
                </a:path>
              </a:pathLst>
            </a:custGeom>
            <a:solidFill>
              <a:srgbClr val="D9C3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6" name="išlïḑé"/>
            <p:cNvSpPr/>
            <p:nvPr/>
          </p:nvSpPr>
          <p:spPr bwMode="auto">
            <a:xfrm>
              <a:off x="5546725" y="2044700"/>
              <a:ext cx="180975" cy="196850"/>
            </a:xfrm>
            <a:custGeom>
              <a:avLst/>
              <a:gdLst>
                <a:gd name="T0" fmla="*/ 1 w 25"/>
                <a:gd name="T1" fmla="*/ 0 h 27"/>
                <a:gd name="T2" fmla="*/ 0 w 25"/>
                <a:gd name="T3" fmla="*/ 6 h 27"/>
                <a:gd name="T4" fmla="*/ 0 w 25"/>
                <a:gd name="T5" fmla="*/ 6 h 27"/>
                <a:gd name="T6" fmla="*/ 0 w 25"/>
                <a:gd name="T7" fmla="*/ 6 h 27"/>
                <a:gd name="T8" fmla="*/ 1 w 25"/>
                <a:gd name="T9" fmla="*/ 7 h 27"/>
                <a:gd name="T10" fmla="*/ 1 w 25"/>
                <a:gd name="T11" fmla="*/ 8 h 27"/>
                <a:gd name="T12" fmla="*/ 1 w 25"/>
                <a:gd name="T13" fmla="*/ 8 h 27"/>
                <a:gd name="T14" fmla="*/ 22 w 25"/>
                <a:gd name="T15" fmla="*/ 27 h 27"/>
                <a:gd name="T16" fmla="*/ 25 w 25"/>
                <a:gd name="T17" fmla="*/ 26 h 27"/>
                <a:gd name="T18" fmla="*/ 12 w 25"/>
                <a:gd name="T19" fmla="*/ 15 h 27"/>
                <a:gd name="T20" fmla="*/ 1 w 25"/>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7">
                  <a:moveTo>
                    <a:pt x="1" y="0"/>
                  </a:moveTo>
                  <a:cubicBezTo>
                    <a:pt x="0" y="1"/>
                    <a:pt x="0" y="3"/>
                    <a:pt x="0" y="6"/>
                  </a:cubicBezTo>
                  <a:cubicBezTo>
                    <a:pt x="0" y="6"/>
                    <a:pt x="0" y="6"/>
                    <a:pt x="0" y="6"/>
                  </a:cubicBezTo>
                  <a:cubicBezTo>
                    <a:pt x="0" y="6"/>
                    <a:pt x="0" y="6"/>
                    <a:pt x="0" y="6"/>
                  </a:cubicBezTo>
                  <a:cubicBezTo>
                    <a:pt x="1" y="6"/>
                    <a:pt x="1" y="6"/>
                    <a:pt x="1" y="7"/>
                  </a:cubicBezTo>
                  <a:cubicBezTo>
                    <a:pt x="1" y="7"/>
                    <a:pt x="1" y="7"/>
                    <a:pt x="1" y="8"/>
                  </a:cubicBezTo>
                  <a:cubicBezTo>
                    <a:pt x="1" y="8"/>
                    <a:pt x="1" y="8"/>
                    <a:pt x="1" y="8"/>
                  </a:cubicBezTo>
                  <a:cubicBezTo>
                    <a:pt x="5" y="13"/>
                    <a:pt x="20" y="25"/>
                    <a:pt x="22" y="27"/>
                  </a:cubicBezTo>
                  <a:cubicBezTo>
                    <a:pt x="25" y="26"/>
                    <a:pt x="25" y="26"/>
                    <a:pt x="25" y="26"/>
                  </a:cubicBezTo>
                  <a:cubicBezTo>
                    <a:pt x="25" y="26"/>
                    <a:pt x="19" y="20"/>
                    <a:pt x="12" y="15"/>
                  </a:cubicBezTo>
                  <a:cubicBezTo>
                    <a:pt x="6" y="10"/>
                    <a:pt x="2" y="1"/>
                    <a:pt x="1" y="0"/>
                  </a:cubicBezTo>
                </a:path>
              </a:pathLst>
            </a:custGeom>
            <a:solidFill>
              <a:srgbClr val="FF85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7" name="ïṧľíḋê"/>
            <p:cNvSpPr/>
            <p:nvPr/>
          </p:nvSpPr>
          <p:spPr bwMode="auto">
            <a:xfrm>
              <a:off x="5634038" y="2416175"/>
              <a:ext cx="123825" cy="93663"/>
            </a:xfrm>
            <a:custGeom>
              <a:avLst/>
              <a:gdLst>
                <a:gd name="T0" fmla="*/ 0 w 17"/>
                <a:gd name="T1" fmla="*/ 0 h 13"/>
                <a:gd name="T2" fmla="*/ 8 w 17"/>
                <a:gd name="T3" fmla="*/ 0 h 13"/>
                <a:gd name="T4" fmla="*/ 16 w 17"/>
                <a:gd name="T5" fmla="*/ 4 h 13"/>
                <a:gd name="T6" fmla="*/ 16 w 17"/>
                <a:gd name="T7" fmla="*/ 9 h 13"/>
                <a:gd name="T8" fmla="*/ 14 w 17"/>
                <a:gd name="T9" fmla="*/ 13 h 13"/>
                <a:gd name="T10" fmla="*/ 11 w 17"/>
                <a:gd name="T11" fmla="*/ 13 h 13"/>
                <a:gd name="T12" fmla="*/ 9 w 17"/>
                <a:gd name="T13" fmla="*/ 12 h 13"/>
                <a:gd name="T14" fmla="*/ 6 w 17"/>
                <a:gd name="T15" fmla="*/ 11 h 13"/>
                <a:gd name="T16" fmla="*/ 10 w 17"/>
                <a:gd name="T17" fmla="*/ 11 h 13"/>
                <a:gd name="T18" fmla="*/ 11 w 17"/>
                <a:gd name="T19" fmla="*/ 12 h 13"/>
                <a:gd name="T20" fmla="*/ 13 w 17"/>
                <a:gd name="T21" fmla="*/ 11 h 13"/>
                <a:gd name="T22" fmla="*/ 14 w 17"/>
                <a:gd name="T23" fmla="*/ 5 h 13"/>
                <a:gd name="T24" fmla="*/ 8 w 17"/>
                <a:gd name="T25" fmla="*/ 2 h 13"/>
                <a:gd name="T26" fmla="*/ 0 w 17"/>
                <a:gd name="T2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3">
                  <a:moveTo>
                    <a:pt x="0" y="0"/>
                  </a:moveTo>
                  <a:cubicBezTo>
                    <a:pt x="3" y="0"/>
                    <a:pt x="6" y="0"/>
                    <a:pt x="8" y="0"/>
                  </a:cubicBezTo>
                  <a:cubicBezTo>
                    <a:pt x="11" y="1"/>
                    <a:pt x="14" y="2"/>
                    <a:pt x="16" y="4"/>
                  </a:cubicBezTo>
                  <a:cubicBezTo>
                    <a:pt x="16" y="6"/>
                    <a:pt x="17" y="7"/>
                    <a:pt x="16" y="9"/>
                  </a:cubicBezTo>
                  <a:cubicBezTo>
                    <a:pt x="16" y="10"/>
                    <a:pt x="15" y="12"/>
                    <a:pt x="14" y="13"/>
                  </a:cubicBezTo>
                  <a:cubicBezTo>
                    <a:pt x="13" y="13"/>
                    <a:pt x="12" y="13"/>
                    <a:pt x="11" y="13"/>
                  </a:cubicBezTo>
                  <a:cubicBezTo>
                    <a:pt x="10" y="13"/>
                    <a:pt x="10" y="13"/>
                    <a:pt x="9" y="12"/>
                  </a:cubicBezTo>
                  <a:cubicBezTo>
                    <a:pt x="8" y="12"/>
                    <a:pt x="7" y="12"/>
                    <a:pt x="6" y="11"/>
                  </a:cubicBezTo>
                  <a:cubicBezTo>
                    <a:pt x="7" y="11"/>
                    <a:pt x="8" y="11"/>
                    <a:pt x="10" y="11"/>
                  </a:cubicBezTo>
                  <a:cubicBezTo>
                    <a:pt x="10" y="11"/>
                    <a:pt x="11" y="12"/>
                    <a:pt x="11" y="12"/>
                  </a:cubicBezTo>
                  <a:cubicBezTo>
                    <a:pt x="12" y="12"/>
                    <a:pt x="12" y="12"/>
                    <a:pt x="13" y="11"/>
                  </a:cubicBezTo>
                  <a:cubicBezTo>
                    <a:pt x="14" y="10"/>
                    <a:pt x="15" y="7"/>
                    <a:pt x="14" y="5"/>
                  </a:cubicBezTo>
                  <a:cubicBezTo>
                    <a:pt x="13" y="4"/>
                    <a:pt x="10" y="2"/>
                    <a:pt x="8" y="2"/>
                  </a:cubicBezTo>
                  <a:cubicBezTo>
                    <a:pt x="6" y="1"/>
                    <a:pt x="3" y="1"/>
                    <a:pt x="0" y="0"/>
                  </a:cubicBezTo>
                </a:path>
              </a:pathLst>
            </a:custGeom>
            <a:solidFill>
              <a:srgbClr val="FF75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8" name="íṩ1iḑé"/>
            <p:cNvSpPr/>
            <p:nvPr/>
          </p:nvSpPr>
          <p:spPr bwMode="auto">
            <a:xfrm>
              <a:off x="5654675" y="2349500"/>
              <a:ext cx="139700" cy="109538"/>
            </a:xfrm>
            <a:custGeom>
              <a:avLst/>
              <a:gdLst>
                <a:gd name="T0" fmla="*/ 0 w 19"/>
                <a:gd name="T1" fmla="*/ 0 h 15"/>
                <a:gd name="T2" fmla="*/ 9 w 19"/>
                <a:gd name="T3" fmla="*/ 1 h 15"/>
                <a:gd name="T4" fmla="*/ 17 w 19"/>
                <a:gd name="T5" fmla="*/ 6 h 15"/>
                <a:gd name="T6" fmla="*/ 19 w 19"/>
                <a:gd name="T7" fmla="*/ 10 h 15"/>
                <a:gd name="T8" fmla="*/ 16 w 19"/>
                <a:gd name="T9" fmla="*/ 14 h 15"/>
                <a:gd name="T10" fmla="*/ 13 w 19"/>
                <a:gd name="T11" fmla="*/ 14 h 15"/>
                <a:gd name="T12" fmla="*/ 11 w 19"/>
                <a:gd name="T13" fmla="*/ 13 h 15"/>
                <a:gd name="T14" fmla="*/ 7 w 19"/>
                <a:gd name="T15" fmla="*/ 12 h 15"/>
                <a:gd name="T16" fmla="*/ 12 w 19"/>
                <a:gd name="T17" fmla="*/ 12 h 15"/>
                <a:gd name="T18" fmla="*/ 14 w 19"/>
                <a:gd name="T19" fmla="*/ 13 h 15"/>
                <a:gd name="T20" fmla="*/ 16 w 19"/>
                <a:gd name="T21" fmla="*/ 13 h 15"/>
                <a:gd name="T22" fmla="*/ 17 w 19"/>
                <a:gd name="T23" fmla="*/ 10 h 15"/>
                <a:gd name="T24" fmla="*/ 15 w 19"/>
                <a:gd name="T25" fmla="*/ 7 h 15"/>
                <a:gd name="T26" fmla="*/ 8 w 19"/>
                <a:gd name="T27" fmla="*/ 3 h 15"/>
                <a:gd name="T28" fmla="*/ 0 w 19"/>
                <a:gd name="T2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15">
                  <a:moveTo>
                    <a:pt x="0" y="0"/>
                  </a:moveTo>
                  <a:cubicBezTo>
                    <a:pt x="3" y="0"/>
                    <a:pt x="6" y="0"/>
                    <a:pt x="9" y="1"/>
                  </a:cubicBezTo>
                  <a:cubicBezTo>
                    <a:pt x="11" y="2"/>
                    <a:pt x="14" y="3"/>
                    <a:pt x="17" y="6"/>
                  </a:cubicBezTo>
                  <a:cubicBezTo>
                    <a:pt x="18" y="7"/>
                    <a:pt x="19" y="8"/>
                    <a:pt x="19" y="10"/>
                  </a:cubicBezTo>
                  <a:cubicBezTo>
                    <a:pt x="19" y="12"/>
                    <a:pt x="18" y="14"/>
                    <a:pt x="16" y="14"/>
                  </a:cubicBezTo>
                  <a:cubicBezTo>
                    <a:pt x="15" y="15"/>
                    <a:pt x="14" y="15"/>
                    <a:pt x="13" y="14"/>
                  </a:cubicBezTo>
                  <a:cubicBezTo>
                    <a:pt x="13" y="14"/>
                    <a:pt x="12" y="14"/>
                    <a:pt x="11" y="13"/>
                  </a:cubicBezTo>
                  <a:cubicBezTo>
                    <a:pt x="10" y="13"/>
                    <a:pt x="9" y="12"/>
                    <a:pt x="7" y="12"/>
                  </a:cubicBezTo>
                  <a:cubicBezTo>
                    <a:pt x="9" y="12"/>
                    <a:pt x="10" y="12"/>
                    <a:pt x="12" y="12"/>
                  </a:cubicBezTo>
                  <a:cubicBezTo>
                    <a:pt x="12" y="13"/>
                    <a:pt x="13" y="13"/>
                    <a:pt x="14" y="13"/>
                  </a:cubicBezTo>
                  <a:cubicBezTo>
                    <a:pt x="14" y="13"/>
                    <a:pt x="15" y="13"/>
                    <a:pt x="16" y="13"/>
                  </a:cubicBezTo>
                  <a:cubicBezTo>
                    <a:pt x="16" y="12"/>
                    <a:pt x="17" y="11"/>
                    <a:pt x="17" y="10"/>
                  </a:cubicBezTo>
                  <a:cubicBezTo>
                    <a:pt x="17" y="9"/>
                    <a:pt x="16" y="8"/>
                    <a:pt x="15" y="7"/>
                  </a:cubicBezTo>
                  <a:cubicBezTo>
                    <a:pt x="13" y="5"/>
                    <a:pt x="11" y="4"/>
                    <a:pt x="8" y="3"/>
                  </a:cubicBezTo>
                  <a:cubicBezTo>
                    <a:pt x="5" y="2"/>
                    <a:pt x="3" y="1"/>
                    <a:pt x="0" y="0"/>
                  </a:cubicBezTo>
                  <a:close/>
                </a:path>
              </a:pathLst>
            </a:custGeom>
            <a:solidFill>
              <a:srgbClr val="FF75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9" name="îSľîḑe"/>
            <p:cNvSpPr/>
            <p:nvPr/>
          </p:nvSpPr>
          <p:spPr bwMode="auto">
            <a:xfrm>
              <a:off x="5741988" y="2320925"/>
              <a:ext cx="87313" cy="80963"/>
            </a:xfrm>
            <a:custGeom>
              <a:avLst/>
              <a:gdLst>
                <a:gd name="T0" fmla="*/ 7 w 12"/>
                <a:gd name="T1" fmla="*/ 0 h 11"/>
                <a:gd name="T2" fmla="*/ 11 w 12"/>
                <a:gd name="T3" fmla="*/ 4 h 11"/>
                <a:gd name="T4" fmla="*/ 11 w 12"/>
                <a:gd name="T5" fmla="*/ 9 h 11"/>
                <a:gd name="T6" fmla="*/ 8 w 12"/>
                <a:gd name="T7" fmla="*/ 11 h 11"/>
                <a:gd name="T8" fmla="*/ 6 w 12"/>
                <a:gd name="T9" fmla="*/ 11 h 11"/>
                <a:gd name="T10" fmla="*/ 5 w 12"/>
                <a:gd name="T11" fmla="*/ 10 h 11"/>
                <a:gd name="T12" fmla="*/ 0 w 12"/>
                <a:gd name="T13" fmla="*/ 8 h 11"/>
                <a:gd name="T14" fmla="*/ 6 w 12"/>
                <a:gd name="T15" fmla="*/ 9 h 11"/>
                <a:gd name="T16" fmla="*/ 8 w 12"/>
                <a:gd name="T17" fmla="*/ 9 h 11"/>
                <a:gd name="T18" fmla="*/ 9 w 12"/>
                <a:gd name="T19" fmla="*/ 8 h 11"/>
                <a:gd name="T20" fmla="*/ 10 w 12"/>
                <a:gd name="T21" fmla="*/ 4 h 11"/>
                <a:gd name="T22" fmla="*/ 7 w 12"/>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1">
                  <a:moveTo>
                    <a:pt x="7" y="0"/>
                  </a:moveTo>
                  <a:cubicBezTo>
                    <a:pt x="9" y="1"/>
                    <a:pt x="10" y="2"/>
                    <a:pt x="11" y="4"/>
                  </a:cubicBezTo>
                  <a:cubicBezTo>
                    <a:pt x="12" y="5"/>
                    <a:pt x="12" y="8"/>
                    <a:pt x="11" y="9"/>
                  </a:cubicBezTo>
                  <a:cubicBezTo>
                    <a:pt x="10" y="10"/>
                    <a:pt x="9" y="11"/>
                    <a:pt x="8" y="11"/>
                  </a:cubicBezTo>
                  <a:cubicBezTo>
                    <a:pt x="7" y="11"/>
                    <a:pt x="6" y="11"/>
                    <a:pt x="6" y="11"/>
                  </a:cubicBezTo>
                  <a:cubicBezTo>
                    <a:pt x="5" y="10"/>
                    <a:pt x="5" y="10"/>
                    <a:pt x="5" y="10"/>
                  </a:cubicBezTo>
                  <a:cubicBezTo>
                    <a:pt x="4" y="9"/>
                    <a:pt x="2" y="9"/>
                    <a:pt x="0" y="8"/>
                  </a:cubicBezTo>
                  <a:cubicBezTo>
                    <a:pt x="2" y="8"/>
                    <a:pt x="4" y="8"/>
                    <a:pt x="6" y="9"/>
                  </a:cubicBezTo>
                  <a:cubicBezTo>
                    <a:pt x="6" y="9"/>
                    <a:pt x="7" y="9"/>
                    <a:pt x="8" y="9"/>
                  </a:cubicBezTo>
                  <a:cubicBezTo>
                    <a:pt x="8" y="9"/>
                    <a:pt x="9" y="9"/>
                    <a:pt x="9" y="8"/>
                  </a:cubicBezTo>
                  <a:cubicBezTo>
                    <a:pt x="10" y="7"/>
                    <a:pt x="10" y="6"/>
                    <a:pt x="10" y="4"/>
                  </a:cubicBezTo>
                  <a:cubicBezTo>
                    <a:pt x="9" y="3"/>
                    <a:pt x="8" y="1"/>
                    <a:pt x="7" y="0"/>
                  </a:cubicBezTo>
                  <a:close/>
                </a:path>
              </a:pathLst>
            </a:custGeom>
            <a:solidFill>
              <a:srgbClr val="FF75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0" name="ïSľîḓe"/>
            <p:cNvSpPr/>
            <p:nvPr/>
          </p:nvSpPr>
          <p:spPr bwMode="auto">
            <a:xfrm>
              <a:off x="5961063" y="2401888"/>
              <a:ext cx="28575" cy="28575"/>
            </a:xfrm>
            <a:custGeom>
              <a:avLst/>
              <a:gdLst>
                <a:gd name="T0" fmla="*/ 0 w 4"/>
                <a:gd name="T1" fmla="*/ 0 h 4"/>
                <a:gd name="T2" fmla="*/ 0 w 4"/>
                <a:gd name="T3" fmla="*/ 0 h 4"/>
                <a:gd name="T4" fmla="*/ 4 w 4"/>
                <a:gd name="T5" fmla="*/ 4 h 4"/>
                <a:gd name="T6" fmla="*/ 4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cubicBezTo>
                    <a:pt x="0" y="0"/>
                    <a:pt x="0" y="0"/>
                    <a:pt x="0" y="0"/>
                  </a:cubicBezTo>
                  <a:cubicBezTo>
                    <a:pt x="2" y="2"/>
                    <a:pt x="4" y="4"/>
                    <a:pt x="4" y="4"/>
                  </a:cubicBezTo>
                  <a:cubicBezTo>
                    <a:pt x="4" y="4"/>
                    <a:pt x="4" y="4"/>
                    <a:pt x="4" y="4"/>
                  </a:cubicBezTo>
                  <a:cubicBezTo>
                    <a:pt x="4" y="4"/>
                    <a:pt x="2" y="2"/>
                    <a:pt x="0" y="0"/>
                  </a:cubicBezTo>
                </a:path>
              </a:pathLst>
            </a:custGeom>
            <a:solidFill>
              <a:srgbClr val="8FAC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1" name="îsľïḑé"/>
            <p:cNvSpPr/>
            <p:nvPr/>
          </p:nvSpPr>
          <p:spPr bwMode="auto">
            <a:xfrm>
              <a:off x="5749925" y="2532063"/>
              <a:ext cx="36513" cy="0"/>
            </a:xfrm>
            <a:custGeom>
              <a:avLst/>
              <a:gdLst>
                <a:gd name="T0" fmla="*/ 1 w 5"/>
                <a:gd name="T1" fmla="*/ 0 w 5"/>
                <a:gd name="T2" fmla="*/ 1 w 5"/>
                <a:gd name="T3" fmla="*/ 5 w 5"/>
                <a:gd name="T4" fmla="*/ 2 w 5"/>
                <a:gd name="T5" fmla="*/ 5 w 5"/>
              </a:gdLst>
              <a:ahLst/>
              <a:cxnLst>
                <a:cxn ang="0">
                  <a:pos x="T0" y="0"/>
                </a:cxn>
                <a:cxn ang="0">
                  <a:pos x="T1" y="0"/>
                </a:cxn>
                <a:cxn ang="0">
                  <a:pos x="T2" y="0"/>
                </a:cxn>
                <a:cxn ang="0">
                  <a:pos x="T3" y="0"/>
                </a:cxn>
                <a:cxn ang="0">
                  <a:pos x="T4" y="0"/>
                </a:cxn>
                <a:cxn ang="0">
                  <a:pos x="T5" y="0"/>
                </a:cxn>
              </a:cxnLst>
              <a:rect l="0" t="0" r="r" b="b"/>
              <a:pathLst>
                <a:path w="5">
                  <a:moveTo>
                    <a:pt x="1" y="0"/>
                  </a:moveTo>
                  <a:cubicBezTo>
                    <a:pt x="1" y="0"/>
                    <a:pt x="1" y="0"/>
                    <a:pt x="0" y="0"/>
                  </a:cubicBezTo>
                  <a:cubicBezTo>
                    <a:pt x="1" y="0"/>
                    <a:pt x="1" y="0"/>
                    <a:pt x="1" y="0"/>
                  </a:cubicBezTo>
                  <a:moveTo>
                    <a:pt x="5" y="0"/>
                  </a:moveTo>
                  <a:cubicBezTo>
                    <a:pt x="4" y="0"/>
                    <a:pt x="3" y="0"/>
                    <a:pt x="2" y="0"/>
                  </a:cubicBezTo>
                  <a:cubicBezTo>
                    <a:pt x="3" y="0"/>
                    <a:pt x="4" y="0"/>
                    <a:pt x="5" y="0"/>
                  </a:cubicBezTo>
                </a:path>
              </a:pathLst>
            </a:custGeom>
            <a:solidFill>
              <a:srgbClr val="D9C3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2" name="îSḷîďê"/>
            <p:cNvSpPr/>
            <p:nvPr/>
          </p:nvSpPr>
          <p:spPr bwMode="auto">
            <a:xfrm>
              <a:off x="5902325" y="2546350"/>
              <a:ext cx="22225" cy="14288"/>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2" y="1"/>
                    <a:pt x="0" y="2"/>
                    <a:pt x="0" y="2"/>
                  </a:cubicBezTo>
                  <a:cubicBezTo>
                    <a:pt x="0" y="2"/>
                    <a:pt x="2" y="1"/>
                    <a:pt x="3" y="0"/>
                  </a:cubicBezTo>
                </a:path>
              </a:pathLst>
            </a:custGeom>
            <a:solidFill>
              <a:srgbClr val="C8BB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3" name="í$ḷïde"/>
            <p:cNvSpPr/>
            <p:nvPr/>
          </p:nvSpPr>
          <p:spPr bwMode="auto">
            <a:xfrm>
              <a:off x="5611813" y="2401888"/>
              <a:ext cx="377825" cy="158750"/>
            </a:xfrm>
            <a:custGeom>
              <a:avLst/>
              <a:gdLst>
                <a:gd name="T0" fmla="*/ 48 w 52"/>
                <a:gd name="T1" fmla="*/ 0 h 22"/>
                <a:gd name="T2" fmla="*/ 43 w 52"/>
                <a:gd name="T3" fmla="*/ 13 h 22"/>
                <a:gd name="T4" fmla="*/ 38 w 52"/>
                <a:gd name="T5" fmla="*/ 16 h 22"/>
                <a:gd name="T6" fmla="*/ 30 w 52"/>
                <a:gd name="T7" fmla="*/ 13 h 22"/>
                <a:gd name="T8" fmla="*/ 21 w 52"/>
                <a:gd name="T9" fmla="*/ 11 h 22"/>
                <a:gd name="T10" fmla="*/ 19 w 52"/>
                <a:gd name="T11" fmla="*/ 11 h 22"/>
                <a:gd name="T12" fmla="*/ 19 w 52"/>
                <a:gd name="T13" fmla="*/ 11 h 22"/>
                <a:gd name="T14" fmla="*/ 17 w 52"/>
                <a:gd name="T15" fmla="*/ 14 h 22"/>
                <a:gd name="T16" fmla="*/ 16 w 52"/>
                <a:gd name="T17" fmla="*/ 15 h 22"/>
                <a:gd name="T18" fmla="*/ 15 w 52"/>
                <a:gd name="T19" fmla="*/ 15 h 22"/>
                <a:gd name="T20" fmla="*/ 15 w 52"/>
                <a:gd name="T21" fmla="*/ 15 h 22"/>
                <a:gd name="T22" fmla="*/ 14 w 52"/>
                <a:gd name="T23" fmla="*/ 15 h 22"/>
                <a:gd name="T24" fmla="*/ 13 w 52"/>
                <a:gd name="T25" fmla="*/ 15 h 22"/>
                <a:gd name="T26" fmla="*/ 9 w 52"/>
                <a:gd name="T27" fmla="*/ 13 h 22"/>
                <a:gd name="T28" fmla="*/ 9 w 52"/>
                <a:gd name="T29" fmla="*/ 13 h 22"/>
                <a:gd name="T30" fmla="*/ 9 w 52"/>
                <a:gd name="T31" fmla="*/ 13 h 22"/>
                <a:gd name="T32" fmla="*/ 9 w 52"/>
                <a:gd name="T33" fmla="*/ 13 h 22"/>
                <a:gd name="T34" fmla="*/ 0 w 52"/>
                <a:gd name="T35" fmla="*/ 8 h 22"/>
                <a:gd name="T36" fmla="*/ 5 w 52"/>
                <a:gd name="T37" fmla="*/ 14 h 22"/>
                <a:gd name="T38" fmla="*/ 19 w 52"/>
                <a:gd name="T39" fmla="*/ 18 h 22"/>
                <a:gd name="T40" fmla="*/ 19 w 52"/>
                <a:gd name="T41" fmla="*/ 18 h 22"/>
                <a:gd name="T42" fmla="*/ 20 w 52"/>
                <a:gd name="T43" fmla="*/ 18 h 22"/>
                <a:gd name="T44" fmla="*/ 21 w 52"/>
                <a:gd name="T45" fmla="*/ 18 h 22"/>
                <a:gd name="T46" fmla="*/ 21 w 52"/>
                <a:gd name="T47" fmla="*/ 18 h 22"/>
                <a:gd name="T48" fmla="*/ 24 w 52"/>
                <a:gd name="T49" fmla="*/ 18 h 22"/>
                <a:gd name="T50" fmla="*/ 26 w 52"/>
                <a:gd name="T51" fmla="*/ 18 h 22"/>
                <a:gd name="T52" fmla="*/ 40 w 52"/>
                <a:gd name="T53" fmla="*/ 22 h 22"/>
                <a:gd name="T54" fmla="*/ 40 w 52"/>
                <a:gd name="T55" fmla="*/ 22 h 22"/>
                <a:gd name="T56" fmla="*/ 43 w 52"/>
                <a:gd name="T57" fmla="*/ 20 h 22"/>
                <a:gd name="T58" fmla="*/ 52 w 52"/>
                <a:gd name="T59" fmla="*/ 4 h 22"/>
                <a:gd name="T60" fmla="*/ 48 w 52"/>
                <a:gd name="T6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 h="22">
                  <a:moveTo>
                    <a:pt x="48" y="0"/>
                  </a:moveTo>
                  <a:cubicBezTo>
                    <a:pt x="48" y="3"/>
                    <a:pt x="46" y="9"/>
                    <a:pt x="43" y="13"/>
                  </a:cubicBezTo>
                  <a:cubicBezTo>
                    <a:pt x="41" y="15"/>
                    <a:pt x="40" y="16"/>
                    <a:pt x="38" y="16"/>
                  </a:cubicBezTo>
                  <a:cubicBezTo>
                    <a:pt x="34" y="16"/>
                    <a:pt x="31" y="13"/>
                    <a:pt x="30" y="13"/>
                  </a:cubicBezTo>
                  <a:cubicBezTo>
                    <a:pt x="29" y="13"/>
                    <a:pt x="25" y="11"/>
                    <a:pt x="21" y="11"/>
                  </a:cubicBezTo>
                  <a:cubicBezTo>
                    <a:pt x="20" y="11"/>
                    <a:pt x="20" y="11"/>
                    <a:pt x="19" y="11"/>
                  </a:cubicBezTo>
                  <a:cubicBezTo>
                    <a:pt x="19" y="11"/>
                    <a:pt x="19" y="11"/>
                    <a:pt x="19" y="11"/>
                  </a:cubicBezTo>
                  <a:cubicBezTo>
                    <a:pt x="19" y="12"/>
                    <a:pt x="18" y="13"/>
                    <a:pt x="17" y="14"/>
                  </a:cubicBezTo>
                  <a:cubicBezTo>
                    <a:pt x="17" y="15"/>
                    <a:pt x="16" y="15"/>
                    <a:pt x="16" y="15"/>
                  </a:cubicBezTo>
                  <a:cubicBezTo>
                    <a:pt x="16" y="15"/>
                    <a:pt x="16" y="15"/>
                    <a:pt x="15" y="15"/>
                  </a:cubicBezTo>
                  <a:cubicBezTo>
                    <a:pt x="15" y="15"/>
                    <a:pt x="15" y="15"/>
                    <a:pt x="15" y="15"/>
                  </a:cubicBezTo>
                  <a:cubicBezTo>
                    <a:pt x="15" y="15"/>
                    <a:pt x="14" y="15"/>
                    <a:pt x="14" y="15"/>
                  </a:cubicBezTo>
                  <a:cubicBezTo>
                    <a:pt x="14" y="15"/>
                    <a:pt x="13" y="15"/>
                    <a:pt x="13" y="15"/>
                  </a:cubicBezTo>
                  <a:cubicBezTo>
                    <a:pt x="11" y="14"/>
                    <a:pt x="9" y="13"/>
                    <a:pt x="9" y="13"/>
                  </a:cubicBezTo>
                  <a:cubicBezTo>
                    <a:pt x="9" y="13"/>
                    <a:pt x="9" y="13"/>
                    <a:pt x="9" y="13"/>
                  </a:cubicBezTo>
                  <a:cubicBezTo>
                    <a:pt x="9" y="13"/>
                    <a:pt x="9" y="13"/>
                    <a:pt x="9" y="13"/>
                  </a:cubicBezTo>
                  <a:cubicBezTo>
                    <a:pt x="9" y="13"/>
                    <a:pt x="9" y="13"/>
                    <a:pt x="9" y="13"/>
                  </a:cubicBezTo>
                  <a:cubicBezTo>
                    <a:pt x="9" y="13"/>
                    <a:pt x="2" y="12"/>
                    <a:pt x="0" y="8"/>
                  </a:cubicBezTo>
                  <a:cubicBezTo>
                    <a:pt x="1" y="11"/>
                    <a:pt x="3" y="13"/>
                    <a:pt x="5" y="14"/>
                  </a:cubicBezTo>
                  <a:cubicBezTo>
                    <a:pt x="9" y="16"/>
                    <a:pt x="14" y="18"/>
                    <a:pt x="19" y="18"/>
                  </a:cubicBezTo>
                  <a:cubicBezTo>
                    <a:pt x="19" y="18"/>
                    <a:pt x="19" y="18"/>
                    <a:pt x="19" y="18"/>
                  </a:cubicBezTo>
                  <a:cubicBezTo>
                    <a:pt x="20" y="18"/>
                    <a:pt x="20" y="18"/>
                    <a:pt x="20" y="18"/>
                  </a:cubicBezTo>
                  <a:cubicBezTo>
                    <a:pt x="20" y="18"/>
                    <a:pt x="20" y="18"/>
                    <a:pt x="21" y="18"/>
                  </a:cubicBezTo>
                  <a:cubicBezTo>
                    <a:pt x="21" y="18"/>
                    <a:pt x="21" y="18"/>
                    <a:pt x="21" y="18"/>
                  </a:cubicBezTo>
                  <a:cubicBezTo>
                    <a:pt x="22" y="18"/>
                    <a:pt x="23" y="18"/>
                    <a:pt x="24" y="18"/>
                  </a:cubicBezTo>
                  <a:cubicBezTo>
                    <a:pt x="25" y="18"/>
                    <a:pt x="25" y="18"/>
                    <a:pt x="26" y="18"/>
                  </a:cubicBezTo>
                  <a:cubicBezTo>
                    <a:pt x="31" y="18"/>
                    <a:pt x="35" y="20"/>
                    <a:pt x="40" y="22"/>
                  </a:cubicBezTo>
                  <a:cubicBezTo>
                    <a:pt x="40" y="22"/>
                    <a:pt x="40" y="22"/>
                    <a:pt x="40" y="22"/>
                  </a:cubicBezTo>
                  <a:cubicBezTo>
                    <a:pt x="40" y="22"/>
                    <a:pt x="42" y="21"/>
                    <a:pt x="43" y="20"/>
                  </a:cubicBezTo>
                  <a:cubicBezTo>
                    <a:pt x="46" y="17"/>
                    <a:pt x="50" y="12"/>
                    <a:pt x="52" y="4"/>
                  </a:cubicBezTo>
                  <a:cubicBezTo>
                    <a:pt x="52" y="4"/>
                    <a:pt x="50" y="2"/>
                    <a:pt x="48" y="0"/>
                  </a:cubicBezTo>
                </a:path>
              </a:pathLst>
            </a:custGeom>
            <a:solidFill>
              <a:srgbClr val="FF85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4" name="išlïḓê"/>
            <p:cNvSpPr/>
            <p:nvPr/>
          </p:nvSpPr>
          <p:spPr bwMode="auto">
            <a:xfrm>
              <a:off x="5676900" y="2481263"/>
              <a:ext cx="73025" cy="28575"/>
            </a:xfrm>
            <a:custGeom>
              <a:avLst/>
              <a:gdLst>
                <a:gd name="T0" fmla="*/ 4 w 10"/>
                <a:gd name="T1" fmla="*/ 4 h 4"/>
                <a:gd name="T2" fmla="*/ 5 w 10"/>
                <a:gd name="T3" fmla="*/ 4 h 4"/>
                <a:gd name="T4" fmla="*/ 6 w 10"/>
                <a:gd name="T5" fmla="*/ 4 h 4"/>
                <a:gd name="T6" fmla="*/ 6 w 10"/>
                <a:gd name="T7" fmla="*/ 4 h 4"/>
                <a:gd name="T8" fmla="*/ 6 w 10"/>
                <a:gd name="T9" fmla="*/ 4 h 4"/>
                <a:gd name="T10" fmla="*/ 4 w 10"/>
                <a:gd name="T11" fmla="*/ 4 h 4"/>
                <a:gd name="T12" fmla="*/ 0 w 10"/>
                <a:gd name="T13" fmla="*/ 2 h 4"/>
                <a:gd name="T14" fmla="*/ 0 w 10"/>
                <a:gd name="T15" fmla="*/ 2 h 4"/>
                <a:gd name="T16" fmla="*/ 0 w 10"/>
                <a:gd name="T17" fmla="*/ 2 h 4"/>
                <a:gd name="T18" fmla="*/ 0 w 10"/>
                <a:gd name="T19" fmla="*/ 2 h 4"/>
                <a:gd name="T20" fmla="*/ 10 w 10"/>
                <a:gd name="T21" fmla="*/ 0 h 4"/>
                <a:gd name="T22" fmla="*/ 10 w 10"/>
                <a:gd name="T23" fmla="*/ 0 h 4"/>
                <a:gd name="T24" fmla="*/ 8 w 10"/>
                <a:gd name="T25" fmla="*/ 3 h 4"/>
                <a:gd name="T26" fmla="*/ 10 w 10"/>
                <a:gd name="T27" fmla="*/ 0 h 4"/>
                <a:gd name="T28" fmla="*/ 10 w 10"/>
                <a:gd name="T2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4">
                  <a:moveTo>
                    <a:pt x="4" y="4"/>
                  </a:moveTo>
                  <a:cubicBezTo>
                    <a:pt x="4" y="4"/>
                    <a:pt x="5" y="4"/>
                    <a:pt x="5" y="4"/>
                  </a:cubicBezTo>
                  <a:cubicBezTo>
                    <a:pt x="5" y="4"/>
                    <a:pt x="6" y="4"/>
                    <a:pt x="6" y="4"/>
                  </a:cubicBezTo>
                  <a:cubicBezTo>
                    <a:pt x="6" y="4"/>
                    <a:pt x="6" y="4"/>
                    <a:pt x="6" y="4"/>
                  </a:cubicBezTo>
                  <a:cubicBezTo>
                    <a:pt x="6" y="4"/>
                    <a:pt x="6" y="4"/>
                    <a:pt x="6" y="4"/>
                  </a:cubicBezTo>
                  <a:cubicBezTo>
                    <a:pt x="6" y="4"/>
                    <a:pt x="5" y="4"/>
                    <a:pt x="4" y="4"/>
                  </a:cubicBezTo>
                  <a:moveTo>
                    <a:pt x="0" y="2"/>
                  </a:moveTo>
                  <a:cubicBezTo>
                    <a:pt x="0" y="2"/>
                    <a:pt x="0" y="2"/>
                    <a:pt x="0" y="2"/>
                  </a:cubicBezTo>
                  <a:cubicBezTo>
                    <a:pt x="0" y="2"/>
                    <a:pt x="0" y="2"/>
                    <a:pt x="0" y="2"/>
                  </a:cubicBezTo>
                  <a:cubicBezTo>
                    <a:pt x="0" y="2"/>
                    <a:pt x="0" y="2"/>
                    <a:pt x="0" y="2"/>
                  </a:cubicBezTo>
                  <a:moveTo>
                    <a:pt x="10" y="0"/>
                  </a:moveTo>
                  <a:cubicBezTo>
                    <a:pt x="10" y="0"/>
                    <a:pt x="10" y="0"/>
                    <a:pt x="10" y="0"/>
                  </a:cubicBezTo>
                  <a:cubicBezTo>
                    <a:pt x="10" y="0"/>
                    <a:pt x="9" y="2"/>
                    <a:pt x="8" y="3"/>
                  </a:cubicBezTo>
                  <a:cubicBezTo>
                    <a:pt x="9" y="2"/>
                    <a:pt x="10" y="1"/>
                    <a:pt x="10" y="0"/>
                  </a:cubicBezTo>
                  <a:cubicBezTo>
                    <a:pt x="10" y="0"/>
                    <a:pt x="10" y="0"/>
                    <a:pt x="10" y="0"/>
                  </a:cubicBezTo>
                </a:path>
              </a:pathLst>
            </a:custGeom>
            <a:solidFill>
              <a:srgbClr val="FF603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5" name="ïṥlidé"/>
            <p:cNvSpPr/>
            <p:nvPr/>
          </p:nvSpPr>
          <p:spPr bwMode="auto">
            <a:xfrm>
              <a:off x="6557963" y="5756275"/>
              <a:ext cx="815975" cy="420688"/>
            </a:xfrm>
            <a:custGeom>
              <a:avLst/>
              <a:gdLst>
                <a:gd name="T0" fmla="*/ 109 w 112"/>
                <a:gd name="T1" fmla="*/ 14 h 58"/>
                <a:gd name="T2" fmla="*/ 112 w 112"/>
                <a:gd name="T3" fmla="*/ 49 h 58"/>
                <a:gd name="T4" fmla="*/ 83 w 112"/>
                <a:gd name="T5" fmla="*/ 51 h 58"/>
                <a:gd name="T6" fmla="*/ 77 w 112"/>
                <a:gd name="T7" fmla="*/ 40 h 58"/>
                <a:gd name="T8" fmla="*/ 72 w 112"/>
                <a:gd name="T9" fmla="*/ 50 h 58"/>
                <a:gd name="T10" fmla="*/ 7 w 112"/>
                <a:gd name="T11" fmla="*/ 48 h 58"/>
                <a:gd name="T12" fmla="*/ 15 w 112"/>
                <a:gd name="T13" fmla="*/ 20 h 58"/>
                <a:gd name="T14" fmla="*/ 33 w 112"/>
                <a:gd name="T15" fmla="*/ 21 h 58"/>
                <a:gd name="T16" fmla="*/ 42 w 112"/>
                <a:gd name="T17" fmla="*/ 23 h 58"/>
                <a:gd name="T18" fmla="*/ 57 w 112"/>
                <a:gd name="T19" fmla="*/ 13 h 58"/>
                <a:gd name="T20" fmla="*/ 82 w 112"/>
                <a:gd name="T21" fmla="*/ 0 h 58"/>
                <a:gd name="T22" fmla="*/ 109 w 112"/>
                <a:gd name="T23"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 h="58">
                  <a:moveTo>
                    <a:pt x="109" y="14"/>
                  </a:moveTo>
                  <a:cubicBezTo>
                    <a:pt x="112" y="49"/>
                    <a:pt x="112" y="49"/>
                    <a:pt x="112" y="49"/>
                  </a:cubicBezTo>
                  <a:cubicBezTo>
                    <a:pt x="112" y="49"/>
                    <a:pt x="99" y="53"/>
                    <a:pt x="83" y="51"/>
                  </a:cubicBezTo>
                  <a:cubicBezTo>
                    <a:pt x="77" y="40"/>
                    <a:pt x="77" y="40"/>
                    <a:pt x="77" y="40"/>
                  </a:cubicBezTo>
                  <a:cubicBezTo>
                    <a:pt x="72" y="50"/>
                    <a:pt x="72" y="50"/>
                    <a:pt x="72" y="50"/>
                  </a:cubicBezTo>
                  <a:cubicBezTo>
                    <a:pt x="72" y="50"/>
                    <a:pt x="28" y="58"/>
                    <a:pt x="7" y="48"/>
                  </a:cubicBezTo>
                  <a:cubicBezTo>
                    <a:pt x="0" y="41"/>
                    <a:pt x="5" y="24"/>
                    <a:pt x="15" y="20"/>
                  </a:cubicBezTo>
                  <a:cubicBezTo>
                    <a:pt x="22" y="18"/>
                    <a:pt x="27" y="20"/>
                    <a:pt x="33" y="21"/>
                  </a:cubicBezTo>
                  <a:cubicBezTo>
                    <a:pt x="36" y="22"/>
                    <a:pt x="39" y="23"/>
                    <a:pt x="42" y="23"/>
                  </a:cubicBezTo>
                  <a:cubicBezTo>
                    <a:pt x="49" y="23"/>
                    <a:pt x="54" y="19"/>
                    <a:pt x="57" y="13"/>
                  </a:cubicBezTo>
                  <a:cubicBezTo>
                    <a:pt x="59" y="6"/>
                    <a:pt x="82" y="0"/>
                    <a:pt x="82" y="0"/>
                  </a:cubicBezTo>
                  <a:cubicBezTo>
                    <a:pt x="82" y="0"/>
                    <a:pt x="105" y="8"/>
                    <a:pt x="109" y="14"/>
                  </a:cubicBezTo>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6" name="i$1íḓe"/>
            <p:cNvSpPr/>
            <p:nvPr/>
          </p:nvSpPr>
          <p:spPr bwMode="auto">
            <a:xfrm>
              <a:off x="6630988" y="5929313"/>
              <a:ext cx="152400" cy="80963"/>
            </a:xfrm>
            <a:custGeom>
              <a:avLst/>
              <a:gdLst>
                <a:gd name="T0" fmla="*/ 15 w 21"/>
                <a:gd name="T1" fmla="*/ 0 h 11"/>
                <a:gd name="T2" fmla="*/ 7 w 21"/>
                <a:gd name="T3" fmla="*/ 1 h 11"/>
                <a:gd name="T4" fmla="*/ 1 w 21"/>
                <a:gd name="T5" fmla="*/ 7 h 11"/>
                <a:gd name="T6" fmla="*/ 2 w 21"/>
                <a:gd name="T7" fmla="*/ 11 h 11"/>
                <a:gd name="T8" fmla="*/ 4 w 21"/>
                <a:gd name="T9" fmla="*/ 10 h 11"/>
                <a:gd name="T10" fmla="*/ 11 w 21"/>
                <a:gd name="T11" fmla="*/ 6 h 11"/>
                <a:gd name="T12" fmla="*/ 20 w 21"/>
                <a:gd name="T13" fmla="*/ 4 h 11"/>
                <a:gd name="T14" fmla="*/ 21 w 21"/>
                <a:gd name="T15" fmla="*/ 2 h 11"/>
                <a:gd name="T16" fmla="*/ 19 w 21"/>
                <a:gd name="T17" fmla="*/ 0 h 11"/>
                <a:gd name="T18" fmla="*/ 18 w 21"/>
                <a:gd name="T19" fmla="*/ 0 h 11"/>
                <a:gd name="T20" fmla="*/ 17 w 21"/>
                <a:gd name="T21" fmla="*/ 0 h 11"/>
                <a:gd name="T22" fmla="*/ 15 w 21"/>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
                  <a:moveTo>
                    <a:pt x="15" y="0"/>
                  </a:moveTo>
                  <a:cubicBezTo>
                    <a:pt x="12" y="0"/>
                    <a:pt x="10" y="0"/>
                    <a:pt x="7" y="1"/>
                  </a:cubicBezTo>
                  <a:cubicBezTo>
                    <a:pt x="4" y="2"/>
                    <a:pt x="2" y="4"/>
                    <a:pt x="1" y="7"/>
                  </a:cubicBezTo>
                  <a:cubicBezTo>
                    <a:pt x="0" y="9"/>
                    <a:pt x="1" y="11"/>
                    <a:pt x="2" y="11"/>
                  </a:cubicBezTo>
                  <a:cubicBezTo>
                    <a:pt x="3" y="11"/>
                    <a:pt x="3" y="11"/>
                    <a:pt x="4" y="10"/>
                  </a:cubicBezTo>
                  <a:cubicBezTo>
                    <a:pt x="6" y="9"/>
                    <a:pt x="9" y="7"/>
                    <a:pt x="11" y="6"/>
                  </a:cubicBezTo>
                  <a:cubicBezTo>
                    <a:pt x="14" y="5"/>
                    <a:pt x="18" y="6"/>
                    <a:pt x="20" y="4"/>
                  </a:cubicBezTo>
                  <a:cubicBezTo>
                    <a:pt x="20" y="3"/>
                    <a:pt x="21" y="2"/>
                    <a:pt x="21" y="2"/>
                  </a:cubicBezTo>
                  <a:cubicBezTo>
                    <a:pt x="20" y="1"/>
                    <a:pt x="20" y="0"/>
                    <a:pt x="19" y="0"/>
                  </a:cubicBezTo>
                  <a:cubicBezTo>
                    <a:pt x="19" y="0"/>
                    <a:pt x="18" y="0"/>
                    <a:pt x="18" y="0"/>
                  </a:cubicBezTo>
                  <a:cubicBezTo>
                    <a:pt x="18" y="0"/>
                    <a:pt x="17" y="0"/>
                    <a:pt x="17" y="0"/>
                  </a:cubicBezTo>
                  <a:cubicBezTo>
                    <a:pt x="16" y="0"/>
                    <a:pt x="16" y="0"/>
                    <a:pt x="15" y="0"/>
                  </a:cubicBezTo>
                </a:path>
              </a:pathLst>
            </a:custGeom>
            <a:solidFill>
              <a:srgbClr val="403B3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7" name="íṩḻíḑè"/>
            <p:cNvSpPr/>
            <p:nvPr/>
          </p:nvSpPr>
          <p:spPr bwMode="auto">
            <a:xfrm>
              <a:off x="6972300" y="5849938"/>
              <a:ext cx="401638" cy="276225"/>
            </a:xfrm>
            <a:custGeom>
              <a:avLst/>
              <a:gdLst>
                <a:gd name="T0" fmla="*/ 0 w 55"/>
                <a:gd name="T1" fmla="*/ 0 h 38"/>
                <a:gd name="T2" fmla="*/ 40 w 55"/>
                <a:gd name="T3" fmla="*/ 8 h 38"/>
                <a:gd name="T4" fmla="*/ 43 w 55"/>
                <a:gd name="T5" fmla="*/ 8 h 38"/>
                <a:gd name="T6" fmla="*/ 49 w 55"/>
                <a:gd name="T7" fmla="*/ 32 h 38"/>
                <a:gd name="T8" fmla="*/ 45 w 55"/>
                <a:gd name="T9" fmla="*/ 38 h 38"/>
                <a:gd name="T10" fmla="*/ 55 w 55"/>
                <a:gd name="T11" fmla="*/ 36 h 38"/>
                <a:gd name="T12" fmla="*/ 52 w 55"/>
                <a:gd name="T13" fmla="*/ 1 h 38"/>
                <a:gd name="T14" fmla="*/ 52 w 55"/>
                <a:gd name="T15" fmla="*/ 1 h 38"/>
                <a:gd name="T16" fmla="*/ 37 w 55"/>
                <a:gd name="T17" fmla="*/ 3 h 38"/>
                <a:gd name="T18" fmla="*/ 0 w 55"/>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8">
                  <a:moveTo>
                    <a:pt x="0" y="0"/>
                  </a:moveTo>
                  <a:cubicBezTo>
                    <a:pt x="0" y="0"/>
                    <a:pt x="16" y="8"/>
                    <a:pt x="40" y="8"/>
                  </a:cubicBezTo>
                  <a:cubicBezTo>
                    <a:pt x="41" y="8"/>
                    <a:pt x="42" y="8"/>
                    <a:pt x="43" y="8"/>
                  </a:cubicBezTo>
                  <a:cubicBezTo>
                    <a:pt x="47" y="8"/>
                    <a:pt x="49" y="32"/>
                    <a:pt x="49" y="32"/>
                  </a:cubicBezTo>
                  <a:cubicBezTo>
                    <a:pt x="49" y="32"/>
                    <a:pt x="47" y="37"/>
                    <a:pt x="45" y="38"/>
                  </a:cubicBezTo>
                  <a:cubicBezTo>
                    <a:pt x="51" y="37"/>
                    <a:pt x="55" y="36"/>
                    <a:pt x="55" y="36"/>
                  </a:cubicBezTo>
                  <a:cubicBezTo>
                    <a:pt x="52" y="1"/>
                    <a:pt x="52" y="1"/>
                    <a:pt x="52" y="1"/>
                  </a:cubicBezTo>
                  <a:cubicBezTo>
                    <a:pt x="52" y="1"/>
                    <a:pt x="52" y="1"/>
                    <a:pt x="52" y="1"/>
                  </a:cubicBezTo>
                  <a:cubicBezTo>
                    <a:pt x="49" y="2"/>
                    <a:pt x="43" y="3"/>
                    <a:pt x="37" y="3"/>
                  </a:cubicBezTo>
                  <a:cubicBezTo>
                    <a:pt x="24" y="3"/>
                    <a:pt x="7" y="1"/>
                    <a:pt x="0" y="0"/>
                  </a:cubicBezTo>
                </a:path>
              </a:pathLst>
            </a:custGeom>
            <a:solidFill>
              <a:srgbClr val="14111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8" name="ïs1íḍè"/>
            <p:cNvSpPr/>
            <p:nvPr/>
          </p:nvSpPr>
          <p:spPr bwMode="auto">
            <a:xfrm>
              <a:off x="7605713" y="5740400"/>
              <a:ext cx="568325" cy="400050"/>
            </a:xfrm>
            <a:custGeom>
              <a:avLst/>
              <a:gdLst>
                <a:gd name="T0" fmla="*/ 77 w 78"/>
                <a:gd name="T1" fmla="*/ 43 h 55"/>
                <a:gd name="T2" fmla="*/ 54 w 78"/>
                <a:gd name="T3" fmla="*/ 20 h 55"/>
                <a:gd name="T4" fmla="*/ 52 w 78"/>
                <a:gd name="T5" fmla="*/ 10 h 55"/>
                <a:gd name="T6" fmla="*/ 10 w 78"/>
                <a:gd name="T7" fmla="*/ 10 h 55"/>
                <a:gd name="T8" fmla="*/ 3 w 78"/>
                <a:gd name="T9" fmla="*/ 31 h 55"/>
                <a:gd name="T10" fmla="*/ 2 w 78"/>
                <a:gd name="T11" fmla="*/ 47 h 55"/>
                <a:gd name="T12" fmla="*/ 6 w 78"/>
                <a:gd name="T13" fmla="*/ 47 h 55"/>
                <a:gd name="T14" fmla="*/ 11 w 78"/>
                <a:gd name="T15" fmla="*/ 52 h 55"/>
                <a:gd name="T16" fmla="*/ 11 w 78"/>
                <a:gd name="T17" fmla="*/ 52 h 55"/>
                <a:gd name="T18" fmla="*/ 48 w 78"/>
                <a:gd name="T19" fmla="*/ 55 h 55"/>
                <a:gd name="T20" fmla="*/ 77 w 78"/>
                <a:gd name="T21" fmla="*/ 4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55">
                  <a:moveTo>
                    <a:pt x="77" y="43"/>
                  </a:moveTo>
                  <a:cubicBezTo>
                    <a:pt x="76" y="34"/>
                    <a:pt x="72" y="22"/>
                    <a:pt x="54" y="20"/>
                  </a:cubicBezTo>
                  <a:cubicBezTo>
                    <a:pt x="54" y="16"/>
                    <a:pt x="53" y="13"/>
                    <a:pt x="52" y="10"/>
                  </a:cubicBezTo>
                  <a:cubicBezTo>
                    <a:pt x="51" y="2"/>
                    <a:pt x="17" y="0"/>
                    <a:pt x="10" y="10"/>
                  </a:cubicBezTo>
                  <a:cubicBezTo>
                    <a:pt x="7" y="15"/>
                    <a:pt x="5" y="27"/>
                    <a:pt x="3" y="31"/>
                  </a:cubicBezTo>
                  <a:cubicBezTo>
                    <a:pt x="0" y="35"/>
                    <a:pt x="2" y="47"/>
                    <a:pt x="2" y="47"/>
                  </a:cubicBezTo>
                  <a:cubicBezTo>
                    <a:pt x="2" y="47"/>
                    <a:pt x="4" y="47"/>
                    <a:pt x="6" y="47"/>
                  </a:cubicBezTo>
                  <a:cubicBezTo>
                    <a:pt x="8" y="47"/>
                    <a:pt x="11" y="49"/>
                    <a:pt x="11" y="52"/>
                  </a:cubicBezTo>
                  <a:cubicBezTo>
                    <a:pt x="11" y="52"/>
                    <a:pt x="11" y="52"/>
                    <a:pt x="11" y="52"/>
                  </a:cubicBezTo>
                  <a:cubicBezTo>
                    <a:pt x="11" y="52"/>
                    <a:pt x="21" y="55"/>
                    <a:pt x="48" y="55"/>
                  </a:cubicBezTo>
                  <a:cubicBezTo>
                    <a:pt x="75" y="55"/>
                    <a:pt x="78" y="54"/>
                    <a:pt x="77" y="43"/>
                  </a:cubicBezTo>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9" name="íşḻíḑê"/>
            <p:cNvSpPr/>
            <p:nvPr/>
          </p:nvSpPr>
          <p:spPr bwMode="auto">
            <a:xfrm>
              <a:off x="7686675" y="6118225"/>
              <a:ext cx="276225" cy="22225"/>
            </a:xfrm>
            <a:custGeom>
              <a:avLst/>
              <a:gdLst>
                <a:gd name="T0" fmla="*/ 37 w 38"/>
                <a:gd name="T1" fmla="*/ 3 h 3"/>
                <a:gd name="T2" fmla="*/ 37 w 38"/>
                <a:gd name="T3" fmla="*/ 3 h 3"/>
                <a:gd name="T4" fmla="*/ 37 w 38"/>
                <a:gd name="T5" fmla="*/ 3 h 3"/>
                <a:gd name="T6" fmla="*/ 37 w 38"/>
                <a:gd name="T7" fmla="*/ 3 h 3"/>
                <a:gd name="T8" fmla="*/ 37 w 38"/>
                <a:gd name="T9" fmla="*/ 3 h 3"/>
                <a:gd name="T10" fmla="*/ 37 w 38"/>
                <a:gd name="T11" fmla="*/ 3 h 3"/>
                <a:gd name="T12" fmla="*/ 37 w 38"/>
                <a:gd name="T13" fmla="*/ 3 h 3"/>
                <a:gd name="T14" fmla="*/ 37 w 38"/>
                <a:gd name="T15" fmla="*/ 3 h 3"/>
                <a:gd name="T16" fmla="*/ 37 w 38"/>
                <a:gd name="T17" fmla="*/ 3 h 3"/>
                <a:gd name="T18" fmla="*/ 37 w 38"/>
                <a:gd name="T19" fmla="*/ 3 h 3"/>
                <a:gd name="T20" fmla="*/ 37 w 38"/>
                <a:gd name="T21" fmla="*/ 3 h 3"/>
                <a:gd name="T22" fmla="*/ 37 w 38"/>
                <a:gd name="T23" fmla="*/ 3 h 3"/>
                <a:gd name="T24" fmla="*/ 37 w 38"/>
                <a:gd name="T25" fmla="*/ 3 h 3"/>
                <a:gd name="T26" fmla="*/ 37 w 38"/>
                <a:gd name="T27" fmla="*/ 3 h 3"/>
                <a:gd name="T28" fmla="*/ 37 w 38"/>
                <a:gd name="T29" fmla="*/ 3 h 3"/>
                <a:gd name="T30" fmla="*/ 38 w 38"/>
                <a:gd name="T31" fmla="*/ 3 h 3"/>
                <a:gd name="T32" fmla="*/ 38 w 38"/>
                <a:gd name="T33" fmla="*/ 3 h 3"/>
                <a:gd name="T34" fmla="*/ 38 w 38"/>
                <a:gd name="T35" fmla="*/ 3 h 3"/>
                <a:gd name="T36" fmla="*/ 0 w 38"/>
                <a:gd name="T37" fmla="*/ 0 h 3"/>
                <a:gd name="T38" fmla="*/ 0 w 38"/>
                <a:gd name="T39" fmla="*/ 0 h 3"/>
                <a:gd name="T40" fmla="*/ 0 w 38"/>
                <a:gd name="T41" fmla="*/ 0 h 3"/>
                <a:gd name="T42" fmla="*/ 0 w 38"/>
                <a:gd name="T4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3">
                  <a:moveTo>
                    <a:pt x="37" y="3"/>
                  </a:moveTo>
                  <a:cubicBezTo>
                    <a:pt x="37" y="3"/>
                    <a:pt x="37" y="3"/>
                    <a:pt x="37" y="3"/>
                  </a:cubicBezTo>
                  <a:cubicBezTo>
                    <a:pt x="37" y="3"/>
                    <a:pt x="37" y="3"/>
                    <a:pt x="37" y="3"/>
                  </a:cubicBezTo>
                  <a:moveTo>
                    <a:pt x="37" y="3"/>
                  </a:moveTo>
                  <a:cubicBezTo>
                    <a:pt x="37" y="3"/>
                    <a:pt x="37" y="3"/>
                    <a:pt x="37" y="3"/>
                  </a:cubicBezTo>
                  <a:cubicBezTo>
                    <a:pt x="37" y="3"/>
                    <a:pt x="37" y="3"/>
                    <a:pt x="37" y="3"/>
                  </a:cubicBezTo>
                  <a:moveTo>
                    <a:pt x="37" y="3"/>
                  </a:moveTo>
                  <a:cubicBezTo>
                    <a:pt x="37" y="3"/>
                    <a:pt x="37" y="3"/>
                    <a:pt x="37" y="3"/>
                  </a:cubicBezTo>
                  <a:cubicBezTo>
                    <a:pt x="37" y="3"/>
                    <a:pt x="37" y="3"/>
                    <a:pt x="37" y="3"/>
                  </a:cubicBezTo>
                  <a:moveTo>
                    <a:pt x="37" y="3"/>
                  </a:moveTo>
                  <a:cubicBezTo>
                    <a:pt x="37" y="3"/>
                    <a:pt x="37" y="3"/>
                    <a:pt x="37" y="3"/>
                  </a:cubicBezTo>
                  <a:cubicBezTo>
                    <a:pt x="37" y="3"/>
                    <a:pt x="37" y="3"/>
                    <a:pt x="37" y="3"/>
                  </a:cubicBezTo>
                  <a:moveTo>
                    <a:pt x="37" y="3"/>
                  </a:moveTo>
                  <a:cubicBezTo>
                    <a:pt x="37" y="3"/>
                    <a:pt x="37" y="3"/>
                    <a:pt x="37" y="3"/>
                  </a:cubicBezTo>
                  <a:cubicBezTo>
                    <a:pt x="37" y="3"/>
                    <a:pt x="37" y="3"/>
                    <a:pt x="37" y="3"/>
                  </a:cubicBezTo>
                  <a:moveTo>
                    <a:pt x="38" y="3"/>
                  </a:moveTo>
                  <a:cubicBezTo>
                    <a:pt x="38" y="3"/>
                    <a:pt x="38" y="3"/>
                    <a:pt x="38" y="3"/>
                  </a:cubicBezTo>
                  <a:cubicBezTo>
                    <a:pt x="38" y="3"/>
                    <a:pt x="38" y="3"/>
                    <a:pt x="38" y="3"/>
                  </a:cubicBezTo>
                  <a:moveTo>
                    <a:pt x="0" y="0"/>
                  </a:moveTo>
                  <a:cubicBezTo>
                    <a:pt x="0" y="0"/>
                    <a:pt x="0" y="0"/>
                    <a:pt x="0" y="0"/>
                  </a:cubicBezTo>
                  <a:cubicBezTo>
                    <a:pt x="0" y="0"/>
                    <a:pt x="0" y="0"/>
                    <a:pt x="0" y="0"/>
                  </a:cubicBezTo>
                  <a:cubicBezTo>
                    <a:pt x="0" y="0"/>
                    <a:pt x="0" y="0"/>
                    <a:pt x="0" y="0"/>
                  </a:cubicBezTo>
                </a:path>
              </a:pathLst>
            </a:custGeom>
            <a:solidFill>
              <a:srgbClr val="918F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0" name="ïṣľîde"/>
            <p:cNvSpPr/>
            <p:nvPr/>
          </p:nvSpPr>
          <p:spPr bwMode="auto">
            <a:xfrm>
              <a:off x="7678738" y="5922963"/>
              <a:ext cx="487363" cy="217488"/>
            </a:xfrm>
            <a:custGeom>
              <a:avLst/>
              <a:gdLst>
                <a:gd name="T0" fmla="*/ 10 w 67"/>
                <a:gd name="T1" fmla="*/ 0 h 30"/>
                <a:gd name="T2" fmla="*/ 1 w 67"/>
                <a:gd name="T3" fmla="*/ 27 h 30"/>
                <a:gd name="T4" fmla="*/ 1 w 67"/>
                <a:gd name="T5" fmla="*/ 27 h 30"/>
                <a:gd name="T6" fmla="*/ 1 w 67"/>
                <a:gd name="T7" fmla="*/ 27 h 30"/>
                <a:gd name="T8" fmla="*/ 1 w 67"/>
                <a:gd name="T9" fmla="*/ 27 h 30"/>
                <a:gd name="T10" fmla="*/ 38 w 67"/>
                <a:gd name="T11" fmla="*/ 30 h 30"/>
                <a:gd name="T12" fmla="*/ 38 w 67"/>
                <a:gd name="T13" fmla="*/ 30 h 30"/>
                <a:gd name="T14" fmla="*/ 38 w 67"/>
                <a:gd name="T15" fmla="*/ 30 h 30"/>
                <a:gd name="T16" fmla="*/ 38 w 67"/>
                <a:gd name="T17" fmla="*/ 30 h 30"/>
                <a:gd name="T18" fmla="*/ 38 w 67"/>
                <a:gd name="T19" fmla="*/ 30 h 30"/>
                <a:gd name="T20" fmla="*/ 38 w 67"/>
                <a:gd name="T21" fmla="*/ 30 h 30"/>
                <a:gd name="T22" fmla="*/ 38 w 67"/>
                <a:gd name="T23" fmla="*/ 30 h 30"/>
                <a:gd name="T24" fmla="*/ 38 w 67"/>
                <a:gd name="T25" fmla="*/ 30 h 30"/>
                <a:gd name="T26" fmla="*/ 38 w 67"/>
                <a:gd name="T27" fmla="*/ 30 h 30"/>
                <a:gd name="T28" fmla="*/ 38 w 67"/>
                <a:gd name="T29" fmla="*/ 30 h 30"/>
                <a:gd name="T30" fmla="*/ 38 w 67"/>
                <a:gd name="T31" fmla="*/ 30 h 30"/>
                <a:gd name="T32" fmla="*/ 39 w 67"/>
                <a:gd name="T33" fmla="*/ 30 h 30"/>
                <a:gd name="T34" fmla="*/ 39 w 67"/>
                <a:gd name="T35" fmla="*/ 30 h 30"/>
                <a:gd name="T36" fmla="*/ 67 w 67"/>
                <a:gd name="T37" fmla="*/ 23 h 30"/>
                <a:gd name="T38" fmla="*/ 43 w 67"/>
                <a:gd name="T39" fmla="*/ 25 h 30"/>
                <a:gd name="T40" fmla="*/ 18 w 67"/>
                <a:gd name="T41" fmla="*/ 24 h 30"/>
                <a:gd name="T42" fmla="*/ 7 w 67"/>
                <a:gd name="T43" fmla="*/ 9 h 30"/>
                <a:gd name="T44" fmla="*/ 10 w 67"/>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30">
                  <a:moveTo>
                    <a:pt x="10" y="0"/>
                  </a:moveTo>
                  <a:cubicBezTo>
                    <a:pt x="2" y="5"/>
                    <a:pt x="0" y="14"/>
                    <a:pt x="1" y="27"/>
                  </a:cubicBezTo>
                  <a:cubicBezTo>
                    <a:pt x="1" y="27"/>
                    <a:pt x="1" y="27"/>
                    <a:pt x="1" y="27"/>
                  </a:cubicBezTo>
                  <a:cubicBezTo>
                    <a:pt x="1" y="27"/>
                    <a:pt x="1" y="27"/>
                    <a:pt x="1" y="27"/>
                  </a:cubicBezTo>
                  <a:cubicBezTo>
                    <a:pt x="1" y="27"/>
                    <a:pt x="1" y="27"/>
                    <a:pt x="1" y="27"/>
                  </a:cubicBezTo>
                  <a:cubicBezTo>
                    <a:pt x="1" y="27"/>
                    <a:pt x="11"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9" y="30"/>
                    <a:pt x="39" y="30"/>
                    <a:pt x="39" y="30"/>
                  </a:cubicBezTo>
                  <a:cubicBezTo>
                    <a:pt x="39" y="30"/>
                    <a:pt x="39" y="30"/>
                    <a:pt x="39" y="30"/>
                  </a:cubicBezTo>
                  <a:cubicBezTo>
                    <a:pt x="59" y="30"/>
                    <a:pt x="66" y="29"/>
                    <a:pt x="67" y="23"/>
                  </a:cubicBezTo>
                  <a:cubicBezTo>
                    <a:pt x="63" y="25"/>
                    <a:pt x="55" y="25"/>
                    <a:pt x="43" y="25"/>
                  </a:cubicBezTo>
                  <a:cubicBezTo>
                    <a:pt x="32" y="25"/>
                    <a:pt x="24" y="25"/>
                    <a:pt x="18" y="24"/>
                  </a:cubicBezTo>
                  <a:cubicBezTo>
                    <a:pt x="10" y="23"/>
                    <a:pt x="5" y="16"/>
                    <a:pt x="7" y="9"/>
                  </a:cubicBezTo>
                  <a:cubicBezTo>
                    <a:pt x="7" y="6"/>
                    <a:pt x="8" y="3"/>
                    <a:pt x="10" y="0"/>
                  </a:cubicBezTo>
                </a:path>
              </a:pathLst>
            </a:custGeom>
            <a:solidFill>
              <a:srgbClr val="14111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1" name="íṡḻiḍé"/>
            <p:cNvSpPr/>
            <p:nvPr/>
          </p:nvSpPr>
          <p:spPr bwMode="auto">
            <a:xfrm>
              <a:off x="7920038" y="5922963"/>
              <a:ext cx="211138" cy="115888"/>
            </a:xfrm>
            <a:custGeom>
              <a:avLst/>
              <a:gdLst>
                <a:gd name="T0" fmla="*/ 8 w 29"/>
                <a:gd name="T1" fmla="*/ 0 h 16"/>
                <a:gd name="T2" fmla="*/ 6 w 29"/>
                <a:gd name="T3" fmla="*/ 0 h 16"/>
                <a:gd name="T4" fmla="*/ 4 w 29"/>
                <a:gd name="T5" fmla="*/ 0 h 16"/>
                <a:gd name="T6" fmla="*/ 3 w 29"/>
                <a:gd name="T7" fmla="*/ 1 h 16"/>
                <a:gd name="T8" fmla="*/ 0 w 29"/>
                <a:gd name="T9" fmla="*/ 3 h 16"/>
                <a:gd name="T10" fmla="*/ 1 w 29"/>
                <a:gd name="T11" fmla="*/ 6 h 16"/>
                <a:gd name="T12" fmla="*/ 13 w 29"/>
                <a:gd name="T13" fmla="*/ 9 h 16"/>
                <a:gd name="T14" fmla="*/ 24 w 29"/>
                <a:gd name="T15" fmla="*/ 15 h 16"/>
                <a:gd name="T16" fmla="*/ 26 w 29"/>
                <a:gd name="T17" fmla="*/ 16 h 16"/>
                <a:gd name="T18" fmla="*/ 28 w 29"/>
                <a:gd name="T19" fmla="*/ 11 h 16"/>
                <a:gd name="T20" fmla="*/ 19 w 29"/>
                <a:gd name="T21" fmla="*/ 2 h 16"/>
                <a:gd name="T22" fmla="*/ 8 w 29"/>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16">
                  <a:moveTo>
                    <a:pt x="8" y="0"/>
                  </a:moveTo>
                  <a:cubicBezTo>
                    <a:pt x="7" y="0"/>
                    <a:pt x="7" y="0"/>
                    <a:pt x="6" y="0"/>
                  </a:cubicBezTo>
                  <a:cubicBezTo>
                    <a:pt x="5" y="0"/>
                    <a:pt x="5" y="0"/>
                    <a:pt x="4" y="0"/>
                  </a:cubicBezTo>
                  <a:cubicBezTo>
                    <a:pt x="4" y="0"/>
                    <a:pt x="3" y="0"/>
                    <a:pt x="3" y="1"/>
                  </a:cubicBezTo>
                  <a:cubicBezTo>
                    <a:pt x="1" y="1"/>
                    <a:pt x="1" y="2"/>
                    <a:pt x="0" y="3"/>
                  </a:cubicBezTo>
                  <a:cubicBezTo>
                    <a:pt x="0" y="4"/>
                    <a:pt x="0" y="6"/>
                    <a:pt x="1" y="6"/>
                  </a:cubicBezTo>
                  <a:cubicBezTo>
                    <a:pt x="5" y="9"/>
                    <a:pt x="9" y="8"/>
                    <a:pt x="13" y="9"/>
                  </a:cubicBezTo>
                  <a:cubicBezTo>
                    <a:pt x="17" y="10"/>
                    <a:pt x="20" y="13"/>
                    <a:pt x="24" y="15"/>
                  </a:cubicBezTo>
                  <a:cubicBezTo>
                    <a:pt x="25" y="16"/>
                    <a:pt x="26" y="16"/>
                    <a:pt x="26" y="16"/>
                  </a:cubicBezTo>
                  <a:cubicBezTo>
                    <a:pt x="28" y="16"/>
                    <a:pt x="29" y="13"/>
                    <a:pt x="28" y="11"/>
                  </a:cubicBezTo>
                  <a:cubicBezTo>
                    <a:pt x="27" y="6"/>
                    <a:pt x="23" y="3"/>
                    <a:pt x="19" y="2"/>
                  </a:cubicBezTo>
                  <a:cubicBezTo>
                    <a:pt x="16" y="0"/>
                    <a:pt x="12" y="0"/>
                    <a:pt x="8" y="0"/>
                  </a:cubicBezTo>
                </a:path>
              </a:pathLst>
            </a:custGeom>
            <a:solidFill>
              <a:srgbClr val="403B3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2" name="ïşľîḑé"/>
            <p:cNvSpPr/>
            <p:nvPr/>
          </p:nvSpPr>
          <p:spPr bwMode="auto">
            <a:xfrm>
              <a:off x="7650163" y="5827713"/>
              <a:ext cx="341313" cy="268288"/>
            </a:xfrm>
            <a:custGeom>
              <a:avLst/>
              <a:gdLst>
                <a:gd name="T0" fmla="*/ 0 w 47"/>
                <a:gd name="T1" fmla="*/ 35 h 37"/>
                <a:gd name="T2" fmla="*/ 0 w 47"/>
                <a:gd name="T3" fmla="*/ 35 h 37"/>
                <a:gd name="T4" fmla="*/ 0 w 47"/>
                <a:gd name="T5" fmla="*/ 35 h 37"/>
                <a:gd name="T6" fmla="*/ 0 w 47"/>
                <a:gd name="T7" fmla="*/ 35 h 37"/>
                <a:gd name="T8" fmla="*/ 0 w 47"/>
                <a:gd name="T9" fmla="*/ 35 h 37"/>
                <a:gd name="T10" fmla="*/ 0 w 47"/>
                <a:gd name="T11" fmla="*/ 35 h 37"/>
                <a:gd name="T12" fmla="*/ 3 w 47"/>
                <a:gd name="T13" fmla="*/ 37 h 37"/>
                <a:gd name="T14" fmla="*/ 3 w 47"/>
                <a:gd name="T15" fmla="*/ 36 h 37"/>
                <a:gd name="T16" fmla="*/ 0 w 47"/>
                <a:gd name="T17" fmla="*/ 35 h 37"/>
                <a:gd name="T18" fmla="*/ 47 w 47"/>
                <a:gd name="T19" fmla="*/ 0 h 37"/>
                <a:gd name="T20" fmla="*/ 47 w 47"/>
                <a:gd name="T21" fmla="*/ 0 h 37"/>
                <a:gd name="T22" fmla="*/ 47 w 47"/>
                <a:gd name="T23" fmla="*/ 3 h 37"/>
                <a:gd name="T24" fmla="*/ 47 w 47"/>
                <a:gd name="T25" fmla="*/ 3 h 37"/>
                <a:gd name="T26" fmla="*/ 47 w 47"/>
                <a:gd name="T27" fmla="*/ 3 h 37"/>
                <a:gd name="T28" fmla="*/ 47 w 47"/>
                <a:gd name="T2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37">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cubicBezTo>
                    <a:pt x="1" y="35"/>
                    <a:pt x="3" y="36"/>
                    <a:pt x="3" y="37"/>
                  </a:cubicBezTo>
                  <a:cubicBezTo>
                    <a:pt x="3" y="36"/>
                    <a:pt x="3" y="36"/>
                    <a:pt x="3" y="36"/>
                  </a:cubicBezTo>
                  <a:cubicBezTo>
                    <a:pt x="2" y="36"/>
                    <a:pt x="1" y="35"/>
                    <a:pt x="0" y="35"/>
                  </a:cubicBezTo>
                  <a:moveTo>
                    <a:pt x="47" y="0"/>
                  </a:moveTo>
                  <a:cubicBezTo>
                    <a:pt x="47" y="0"/>
                    <a:pt x="47" y="0"/>
                    <a:pt x="47" y="0"/>
                  </a:cubicBezTo>
                  <a:cubicBezTo>
                    <a:pt x="47" y="1"/>
                    <a:pt x="47" y="2"/>
                    <a:pt x="47" y="3"/>
                  </a:cubicBezTo>
                  <a:cubicBezTo>
                    <a:pt x="47" y="3"/>
                    <a:pt x="47" y="3"/>
                    <a:pt x="47" y="3"/>
                  </a:cubicBezTo>
                  <a:cubicBezTo>
                    <a:pt x="47" y="3"/>
                    <a:pt x="47" y="3"/>
                    <a:pt x="47" y="3"/>
                  </a:cubicBezTo>
                  <a:cubicBezTo>
                    <a:pt x="47" y="2"/>
                    <a:pt x="47" y="1"/>
                    <a:pt x="47" y="0"/>
                  </a:cubicBezTo>
                </a:path>
              </a:pathLst>
            </a:custGeom>
            <a:solidFill>
              <a:srgbClr val="918F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3" name="iŝlïďé"/>
            <p:cNvSpPr/>
            <p:nvPr/>
          </p:nvSpPr>
          <p:spPr bwMode="auto">
            <a:xfrm>
              <a:off x="7621588" y="5827713"/>
              <a:ext cx="369888" cy="261938"/>
            </a:xfrm>
            <a:custGeom>
              <a:avLst/>
              <a:gdLst>
                <a:gd name="T0" fmla="*/ 51 w 51"/>
                <a:gd name="T1" fmla="*/ 0 h 36"/>
                <a:gd name="T2" fmla="*/ 10 w 51"/>
                <a:gd name="T3" fmla="*/ 4 h 36"/>
                <a:gd name="T4" fmla="*/ 5 w 51"/>
                <a:gd name="T5" fmla="*/ 4 h 36"/>
                <a:gd name="T6" fmla="*/ 1 w 51"/>
                <a:gd name="T7" fmla="*/ 19 h 36"/>
                <a:gd name="T8" fmla="*/ 0 w 51"/>
                <a:gd name="T9" fmla="*/ 26 h 36"/>
                <a:gd name="T10" fmla="*/ 0 w 51"/>
                <a:gd name="T11" fmla="*/ 35 h 36"/>
                <a:gd name="T12" fmla="*/ 4 w 51"/>
                <a:gd name="T13" fmla="*/ 35 h 36"/>
                <a:gd name="T14" fmla="*/ 4 w 51"/>
                <a:gd name="T15" fmla="*/ 35 h 36"/>
                <a:gd name="T16" fmla="*/ 4 w 51"/>
                <a:gd name="T17" fmla="*/ 35 h 36"/>
                <a:gd name="T18" fmla="*/ 4 w 51"/>
                <a:gd name="T19" fmla="*/ 35 h 36"/>
                <a:gd name="T20" fmla="*/ 4 w 51"/>
                <a:gd name="T21" fmla="*/ 35 h 36"/>
                <a:gd name="T22" fmla="*/ 7 w 51"/>
                <a:gd name="T23" fmla="*/ 36 h 36"/>
                <a:gd name="T24" fmla="*/ 5 w 51"/>
                <a:gd name="T25" fmla="*/ 31 h 36"/>
                <a:gd name="T26" fmla="*/ 6 w 51"/>
                <a:gd name="T27" fmla="*/ 19 h 36"/>
                <a:gd name="T28" fmla="*/ 10 w 51"/>
                <a:gd name="T29" fmla="*/ 7 h 36"/>
                <a:gd name="T30" fmla="*/ 14 w 51"/>
                <a:gd name="T31" fmla="*/ 7 h 36"/>
                <a:gd name="T32" fmla="*/ 21 w 51"/>
                <a:gd name="T33" fmla="*/ 7 h 36"/>
                <a:gd name="T34" fmla="*/ 51 w 51"/>
                <a:gd name="T35" fmla="*/ 3 h 36"/>
                <a:gd name="T36" fmla="*/ 51 w 51"/>
                <a:gd name="T3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36">
                  <a:moveTo>
                    <a:pt x="51" y="0"/>
                  </a:moveTo>
                  <a:cubicBezTo>
                    <a:pt x="41" y="3"/>
                    <a:pt x="21" y="4"/>
                    <a:pt x="10" y="4"/>
                  </a:cubicBezTo>
                  <a:cubicBezTo>
                    <a:pt x="8" y="4"/>
                    <a:pt x="7" y="4"/>
                    <a:pt x="5" y="4"/>
                  </a:cubicBezTo>
                  <a:cubicBezTo>
                    <a:pt x="4" y="9"/>
                    <a:pt x="3" y="16"/>
                    <a:pt x="1" y="19"/>
                  </a:cubicBezTo>
                  <a:cubicBezTo>
                    <a:pt x="0" y="20"/>
                    <a:pt x="0" y="23"/>
                    <a:pt x="0" y="26"/>
                  </a:cubicBezTo>
                  <a:cubicBezTo>
                    <a:pt x="0" y="30"/>
                    <a:pt x="0" y="35"/>
                    <a:pt x="0" y="35"/>
                  </a:cubicBezTo>
                  <a:cubicBezTo>
                    <a:pt x="0" y="35"/>
                    <a:pt x="2" y="35"/>
                    <a:pt x="4" y="35"/>
                  </a:cubicBezTo>
                  <a:cubicBezTo>
                    <a:pt x="4" y="35"/>
                    <a:pt x="4" y="35"/>
                    <a:pt x="4" y="35"/>
                  </a:cubicBezTo>
                  <a:cubicBezTo>
                    <a:pt x="4" y="35"/>
                    <a:pt x="4" y="35"/>
                    <a:pt x="4" y="35"/>
                  </a:cubicBezTo>
                  <a:cubicBezTo>
                    <a:pt x="4" y="35"/>
                    <a:pt x="4" y="35"/>
                    <a:pt x="4" y="35"/>
                  </a:cubicBezTo>
                  <a:cubicBezTo>
                    <a:pt x="4" y="35"/>
                    <a:pt x="4" y="35"/>
                    <a:pt x="4" y="35"/>
                  </a:cubicBezTo>
                  <a:cubicBezTo>
                    <a:pt x="5" y="35"/>
                    <a:pt x="6" y="36"/>
                    <a:pt x="7" y="36"/>
                  </a:cubicBezTo>
                  <a:cubicBezTo>
                    <a:pt x="7" y="35"/>
                    <a:pt x="5" y="31"/>
                    <a:pt x="5" y="31"/>
                  </a:cubicBezTo>
                  <a:cubicBezTo>
                    <a:pt x="5" y="31"/>
                    <a:pt x="4" y="21"/>
                    <a:pt x="6" y="19"/>
                  </a:cubicBezTo>
                  <a:cubicBezTo>
                    <a:pt x="8" y="18"/>
                    <a:pt x="10" y="7"/>
                    <a:pt x="10" y="7"/>
                  </a:cubicBezTo>
                  <a:cubicBezTo>
                    <a:pt x="10" y="7"/>
                    <a:pt x="11" y="7"/>
                    <a:pt x="14" y="7"/>
                  </a:cubicBezTo>
                  <a:cubicBezTo>
                    <a:pt x="16" y="7"/>
                    <a:pt x="18" y="7"/>
                    <a:pt x="21" y="7"/>
                  </a:cubicBezTo>
                  <a:cubicBezTo>
                    <a:pt x="38" y="7"/>
                    <a:pt x="51" y="3"/>
                    <a:pt x="51" y="3"/>
                  </a:cubicBezTo>
                  <a:cubicBezTo>
                    <a:pt x="51" y="2"/>
                    <a:pt x="51" y="1"/>
                    <a:pt x="51" y="0"/>
                  </a:cubicBezTo>
                </a:path>
              </a:pathLst>
            </a:custGeom>
            <a:solidFill>
              <a:srgbClr val="14111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4" name="îś1ïďe"/>
            <p:cNvSpPr/>
            <p:nvPr/>
          </p:nvSpPr>
          <p:spPr bwMode="auto">
            <a:xfrm>
              <a:off x="6935788" y="4594225"/>
              <a:ext cx="415925" cy="1298575"/>
            </a:xfrm>
            <a:custGeom>
              <a:avLst/>
              <a:gdLst>
                <a:gd name="T0" fmla="*/ 1 w 57"/>
                <a:gd name="T1" fmla="*/ 14 h 179"/>
                <a:gd name="T2" fmla="*/ 2 w 57"/>
                <a:gd name="T3" fmla="*/ 118 h 179"/>
                <a:gd name="T4" fmla="*/ 0 w 57"/>
                <a:gd name="T5" fmla="*/ 172 h 179"/>
                <a:gd name="T6" fmla="*/ 57 w 57"/>
                <a:gd name="T7" fmla="*/ 174 h 179"/>
                <a:gd name="T8" fmla="*/ 54 w 57"/>
                <a:gd name="T9" fmla="*/ 10 h 179"/>
                <a:gd name="T10" fmla="*/ 27 w 57"/>
                <a:gd name="T11" fmla="*/ 0 h 179"/>
                <a:gd name="T12" fmla="*/ 1 w 57"/>
                <a:gd name="T13" fmla="*/ 14 h 179"/>
              </a:gdLst>
              <a:ahLst/>
              <a:cxnLst>
                <a:cxn ang="0">
                  <a:pos x="T0" y="T1"/>
                </a:cxn>
                <a:cxn ang="0">
                  <a:pos x="T2" y="T3"/>
                </a:cxn>
                <a:cxn ang="0">
                  <a:pos x="T4" y="T5"/>
                </a:cxn>
                <a:cxn ang="0">
                  <a:pos x="T6" y="T7"/>
                </a:cxn>
                <a:cxn ang="0">
                  <a:pos x="T8" y="T9"/>
                </a:cxn>
                <a:cxn ang="0">
                  <a:pos x="T10" y="T11"/>
                </a:cxn>
                <a:cxn ang="0">
                  <a:pos x="T12" y="T13"/>
                </a:cxn>
              </a:cxnLst>
              <a:rect l="0" t="0" r="r" b="b"/>
              <a:pathLst>
                <a:path w="57" h="179">
                  <a:moveTo>
                    <a:pt x="1" y="14"/>
                  </a:moveTo>
                  <a:cubicBezTo>
                    <a:pt x="1" y="14"/>
                    <a:pt x="1" y="89"/>
                    <a:pt x="2" y="118"/>
                  </a:cubicBezTo>
                  <a:cubicBezTo>
                    <a:pt x="2" y="147"/>
                    <a:pt x="0" y="172"/>
                    <a:pt x="0" y="172"/>
                  </a:cubicBezTo>
                  <a:cubicBezTo>
                    <a:pt x="0" y="172"/>
                    <a:pt x="45" y="179"/>
                    <a:pt x="57" y="174"/>
                  </a:cubicBezTo>
                  <a:cubicBezTo>
                    <a:pt x="57" y="174"/>
                    <a:pt x="50" y="49"/>
                    <a:pt x="54" y="10"/>
                  </a:cubicBezTo>
                  <a:cubicBezTo>
                    <a:pt x="27" y="0"/>
                    <a:pt x="27" y="0"/>
                    <a:pt x="27" y="0"/>
                  </a:cubicBezTo>
                  <a:cubicBezTo>
                    <a:pt x="1" y="14"/>
                    <a:pt x="1" y="14"/>
                    <a:pt x="1" y="14"/>
                  </a:cubicBezTo>
                </a:path>
              </a:pathLst>
            </a:custGeom>
            <a:solidFill>
              <a:srgbClr val="1E4F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5" name="îŝḷíḍe"/>
            <p:cNvSpPr/>
            <p:nvPr/>
          </p:nvSpPr>
          <p:spPr bwMode="auto">
            <a:xfrm>
              <a:off x="6935788" y="4702175"/>
              <a:ext cx="415925" cy="1169988"/>
            </a:xfrm>
            <a:custGeom>
              <a:avLst/>
              <a:gdLst>
                <a:gd name="T0" fmla="*/ 53 w 57"/>
                <a:gd name="T1" fmla="*/ 0 h 161"/>
                <a:gd name="T2" fmla="*/ 23 w 57"/>
                <a:gd name="T3" fmla="*/ 1 h 161"/>
                <a:gd name="T4" fmla="*/ 1 w 57"/>
                <a:gd name="T5" fmla="*/ 1 h 161"/>
                <a:gd name="T6" fmla="*/ 1 w 57"/>
                <a:gd name="T7" fmla="*/ 11 h 161"/>
                <a:gd name="T8" fmla="*/ 23 w 57"/>
                <a:gd name="T9" fmla="*/ 12 h 161"/>
                <a:gd name="T10" fmla="*/ 42 w 57"/>
                <a:gd name="T11" fmla="*/ 33 h 161"/>
                <a:gd name="T12" fmla="*/ 42 w 57"/>
                <a:gd name="T13" fmla="*/ 75 h 161"/>
                <a:gd name="T14" fmla="*/ 38 w 57"/>
                <a:gd name="T15" fmla="*/ 85 h 161"/>
                <a:gd name="T16" fmla="*/ 45 w 57"/>
                <a:gd name="T17" fmla="*/ 92 h 161"/>
                <a:gd name="T18" fmla="*/ 47 w 57"/>
                <a:gd name="T19" fmla="*/ 150 h 161"/>
                <a:gd name="T20" fmla="*/ 3 w 57"/>
                <a:gd name="T21" fmla="*/ 157 h 161"/>
                <a:gd name="T22" fmla="*/ 0 w 57"/>
                <a:gd name="T23" fmla="*/ 157 h 161"/>
                <a:gd name="T24" fmla="*/ 42 w 57"/>
                <a:gd name="T25" fmla="*/ 161 h 161"/>
                <a:gd name="T26" fmla="*/ 57 w 57"/>
                <a:gd name="T27" fmla="*/ 159 h 161"/>
                <a:gd name="T28" fmla="*/ 53 w 57"/>
                <a:gd name="T29" fmla="*/ 29 h 161"/>
                <a:gd name="T30" fmla="*/ 53 w 57"/>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161">
                  <a:moveTo>
                    <a:pt x="53" y="0"/>
                  </a:moveTo>
                  <a:cubicBezTo>
                    <a:pt x="48" y="1"/>
                    <a:pt x="36" y="1"/>
                    <a:pt x="23" y="1"/>
                  </a:cubicBezTo>
                  <a:cubicBezTo>
                    <a:pt x="16" y="1"/>
                    <a:pt x="8" y="1"/>
                    <a:pt x="1" y="1"/>
                  </a:cubicBezTo>
                  <a:cubicBezTo>
                    <a:pt x="1" y="2"/>
                    <a:pt x="1" y="6"/>
                    <a:pt x="1" y="11"/>
                  </a:cubicBezTo>
                  <a:cubicBezTo>
                    <a:pt x="7" y="11"/>
                    <a:pt x="15" y="12"/>
                    <a:pt x="23" y="12"/>
                  </a:cubicBezTo>
                  <a:cubicBezTo>
                    <a:pt x="34" y="13"/>
                    <a:pt x="42" y="22"/>
                    <a:pt x="42" y="33"/>
                  </a:cubicBezTo>
                  <a:cubicBezTo>
                    <a:pt x="42" y="75"/>
                    <a:pt x="42" y="75"/>
                    <a:pt x="42" y="75"/>
                  </a:cubicBezTo>
                  <a:cubicBezTo>
                    <a:pt x="38" y="85"/>
                    <a:pt x="38" y="85"/>
                    <a:pt x="38" y="85"/>
                  </a:cubicBezTo>
                  <a:cubicBezTo>
                    <a:pt x="45" y="92"/>
                    <a:pt x="45" y="92"/>
                    <a:pt x="45" y="92"/>
                  </a:cubicBezTo>
                  <a:cubicBezTo>
                    <a:pt x="47" y="150"/>
                    <a:pt x="47" y="150"/>
                    <a:pt x="47" y="150"/>
                  </a:cubicBezTo>
                  <a:cubicBezTo>
                    <a:pt x="47" y="150"/>
                    <a:pt x="18" y="157"/>
                    <a:pt x="3" y="157"/>
                  </a:cubicBezTo>
                  <a:cubicBezTo>
                    <a:pt x="2" y="157"/>
                    <a:pt x="1" y="157"/>
                    <a:pt x="0" y="157"/>
                  </a:cubicBezTo>
                  <a:cubicBezTo>
                    <a:pt x="0" y="157"/>
                    <a:pt x="24" y="161"/>
                    <a:pt x="42" y="161"/>
                  </a:cubicBezTo>
                  <a:cubicBezTo>
                    <a:pt x="48" y="161"/>
                    <a:pt x="54" y="160"/>
                    <a:pt x="57" y="159"/>
                  </a:cubicBezTo>
                  <a:cubicBezTo>
                    <a:pt x="57" y="159"/>
                    <a:pt x="53" y="81"/>
                    <a:pt x="53" y="29"/>
                  </a:cubicBezTo>
                  <a:cubicBezTo>
                    <a:pt x="53" y="18"/>
                    <a:pt x="53" y="8"/>
                    <a:pt x="53" y="0"/>
                  </a:cubicBezTo>
                </a:path>
              </a:pathLst>
            </a:custGeom>
            <a:solidFill>
              <a:srgbClr val="1133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6" name="ïŝľïďe"/>
            <p:cNvSpPr/>
            <p:nvPr/>
          </p:nvSpPr>
          <p:spPr bwMode="auto">
            <a:xfrm>
              <a:off x="7548563" y="4594225"/>
              <a:ext cx="465138" cy="1270000"/>
            </a:xfrm>
            <a:custGeom>
              <a:avLst/>
              <a:gdLst>
                <a:gd name="T0" fmla="*/ 0 w 64"/>
                <a:gd name="T1" fmla="*/ 17 h 175"/>
                <a:gd name="T2" fmla="*/ 9 w 64"/>
                <a:gd name="T3" fmla="*/ 120 h 175"/>
                <a:gd name="T4" fmla="*/ 12 w 64"/>
                <a:gd name="T5" fmla="*/ 174 h 175"/>
                <a:gd name="T6" fmla="*/ 64 w 64"/>
                <a:gd name="T7" fmla="*/ 169 h 175"/>
                <a:gd name="T8" fmla="*/ 54 w 64"/>
                <a:gd name="T9" fmla="*/ 15 h 175"/>
                <a:gd name="T10" fmla="*/ 25 w 64"/>
                <a:gd name="T11" fmla="*/ 0 h 175"/>
                <a:gd name="T12" fmla="*/ 0 w 64"/>
                <a:gd name="T13" fmla="*/ 17 h 175"/>
              </a:gdLst>
              <a:ahLst/>
              <a:cxnLst>
                <a:cxn ang="0">
                  <a:pos x="T0" y="T1"/>
                </a:cxn>
                <a:cxn ang="0">
                  <a:pos x="T2" y="T3"/>
                </a:cxn>
                <a:cxn ang="0">
                  <a:pos x="T4" y="T5"/>
                </a:cxn>
                <a:cxn ang="0">
                  <a:pos x="T6" y="T7"/>
                </a:cxn>
                <a:cxn ang="0">
                  <a:pos x="T8" y="T9"/>
                </a:cxn>
                <a:cxn ang="0">
                  <a:pos x="T10" y="T11"/>
                </a:cxn>
                <a:cxn ang="0">
                  <a:pos x="T12" y="T13"/>
                </a:cxn>
              </a:cxnLst>
              <a:rect l="0" t="0" r="r" b="b"/>
              <a:pathLst>
                <a:path w="64" h="175">
                  <a:moveTo>
                    <a:pt x="0" y="17"/>
                  </a:moveTo>
                  <a:cubicBezTo>
                    <a:pt x="0" y="17"/>
                    <a:pt x="6" y="91"/>
                    <a:pt x="9" y="120"/>
                  </a:cubicBezTo>
                  <a:cubicBezTo>
                    <a:pt x="13" y="149"/>
                    <a:pt x="12" y="174"/>
                    <a:pt x="12" y="174"/>
                  </a:cubicBezTo>
                  <a:cubicBezTo>
                    <a:pt x="12" y="174"/>
                    <a:pt x="52" y="175"/>
                    <a:pt x="64" y="169"/>
                  </a:cubicBezTo>
                  <a:cubicBezTo>
                    <a:pt x="64" y="169"/>
                    <a:pt x="54" y="54"/>
                    <a:pt x="54" y="15"/>
                  </a:cubicBezTo>
                  <a:cubicBezTo>
                    <a:pt x="25" y="0"/>
                    <a:pt x="25" y="0"/>
                    <a:pt x="25" y="0"/>
                  </a:cubicBezTo>
                  <a:cubicBezTo>
                    <a:pt x="0" y="17"/>
                    <a:pt x="0" y="17"/>
                    <a:pt x="0" y="17"/>
                  </a:cubicBezTo>
                </a:path>
              </a:pathLst>
            </a:custGeom>
            <a:solidFill>
              <a:srgbClr val="1E4F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7" name="íšḷíḑè"/>
            <p:cNvSpPr/>
            <p:nvPr/>
          </p:nvSpPr>
          <p:spPr bwMode="auto">
            <a:xfrm>
              <a:off x="7940675" y="4710113"/>
              <a:ext cx="0" cy="58738"/>
            </a:xfrm>
            <a:custGeom>
              <a:avLst/>
              <a:gdLst>
                <a:gd name="T0" fmla="*/ 0 h 8"/>
                <a:gd name="T1" fmla="*/ 0 h 8"/>
                <a:gd name="T2" fmla="*/ 8 h 8"/>
                <a:gd name="T3" fmla="*/ 8 h 8"/>
                <a:gd name="T4" fmla="*/ 0 h 8"/>
              </a:gdLst>
              <a:ahLst/>
              <a:cxnLst>
                <a:cxn ang="0">
                  <a:pos x="0" y="T0"/>
                </a:cxn>
                <a:cxn ang="0">
                  <a:pos x="0" y="T1"/>
                </a:cxn>
                <a:cxn ang="0">
                  <a:pos x="0" y="T2"/>
                </a:cxn>
                <a:cxn ang="0">
                  <a:pos x="0" y="T3"/>
                </a:cxn>
                <a:cxn ang="0">
                  <a:pos x="0" y="T4"/>
                </a:cxn>
              </a:cxnLst>
              <a:rect l="0" t="0" r="r" b="b"/>
              <a:pathLst>
                <a:path h="8">
                  <a:moveTo>
                    <a:pt x="0" y="0"/>
                  </a:moveTo>
                  <a:cubicBezTo>
                    <a:pt x="0" y="0"/>
                    <a:pt x="0" y="0"/>
                    <a:pt x="0" y="0"/>
                  </a:cubicBezTo>
                  <a:cubicBezTo>
                    <a:pt x="0" y="2"/>
                    <a:pt x="0" y="5"/>
                    <a:pt x="0" y="8"/>
                  </a:cubicBezTo>
                  <a:cubicBezTo>
                    <a:pt x="0" y="8"/>
                    <a:pt x="0" y="8"/>
                    <a:pt x="0" y="8"/>
                  </a:cubicBezTo>
                  <a:cubicBezTo>
                    <a:pt x="0" y="5"/>
                    <a:pt x="0" y="2"/>
                    <a:pt x="0" y="0"/>
                  </a:cubicBezTo>
                </a:path>
              </a:pathLst>
            </a:custGeom>
            <a:solidFill>
              <a:srgbClr val="8EA7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8" name="iŝlíḋê"/>
            <p:cNvSpPr/>
            <p:nvPr/>
          </p:nvSpPr>
          <p:spPr bwMode="auto">
            <a:xfrm>
              <a:off x="7548563" y="4710113"/>
              <a:ext cx="465138" cy="1147763"/>
            </a:xfrm>
            <a:custGeom>
              <a:avLst/>
              <a:gdLst>
                <a:gd name="T0" fmla="*/ 54 w 64"/>
                <a:gd name="T1" fmla="*/ 0 h 158"/>
                <a:gd name="T2" fmla="*/ 8 w 64"/>
                <a:gd name="T3" fmla="*/ 2 h 158"/>
                <a:gd name="T4" fmla="*/ 0 w 64"/>
                <a:gd name="T5" fmla="*/ 2 h 158"/>
                <a:gd name="T6" fmla="*/ 9 w 64"/>
                <a:gd name="T7" fmla="*/ 104 h 158"/>
                <a:gd name="T8" fmla="*/ 12 w 64"/>
                <a:gd name="T9" fmla="*/ 156 h 158"/>
                <a:gd name="T10" fmla="*/ 12 w 64"/>
                <a:gd name="T11" fmla="*/ 158 h 158"/>
                <a:gd name="T12" fmla="*/ 12 w 64"/>
                <a:gd name="T13" fmla="*/ 158 h 158"/>
                <a:gd name="T14" fmla="*/ 20 w 64"/>
                <a:gd name="T15" fmla="*/ 158 h 158"/>
                <a:gd name="T16" fmla="*/ 64 w 64"/>
                <a:gd name="T17" fmla="*/ 153 h 158"/>
                <a:gd name="T18" fmla="*/ 55 w 64"/>
                <a:gd name="T19" fmla="*/ 153 h 158"/>
                <a:gd name="T20" fmla="*/ 20 w 64"/>
                <a:gd name="T21" fmla="*/ 147 h 158"/>
                <a:gd name="T22" fmla="*/ 17 w 64"/>
                <a:gd name="T23" fmla="*/ 89 h 158"/>
                <a:gd name="T24" fmla="*/ 23 w 64"/>
                <a:gd name="T25" fmla="*/ 81 h 158"/>
                <a:gd name="T26" fmla="*/ 16 w 64"/>
                <a:gd name="T27" fmla="*/ 72 h 158"/>
                <a:gd name="T28" fmla="*/ 12 w 64"/>
                <a:gd name="T29" fmla="*/ 30 h 158"/>
                <a:gd name="T30" fmla="*/ 30 w 64"/>
                <a:gd name="T31" fmla="*/ 10 h 158"/>
                <a:gd name="T32" fmla="*/ 54 w 64"/>
                <a:gd name="T33" fmla="*/ 8 h 158"/>
                <a:gd name="T34" fmla="*/ 54 w 64"/>
                <a:gd name="T3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158">
                  <a:moveTo>
                    <a:pt x="54" y="0"/>
                  </a:moveTo>
                  <a:cubicBezTo>
                    <a:pt x="44" y="1"/>
                    <a:pt x="27" y="2"/>
                    <a:pt x="8" y="2"/>
                  </a:cubicBezTo>
                  <a:cubicBezTo>
                    <a:pt x="5" y="2"/>
                    <a:pt x="3" y="2"/>
                    <a:pt x="0" y="2"/>
                  </a:cubicBezTo>
                  <a:cubicBezTo>
                    <a:pt x="1" y="10"/>
                    <a:pt x="7" y="77"/>
                    <a:pt x="9" y="104"/>
                  </a:cubicBezTo>
                  <a:cubicBezTo>
                    <a:pt x="12" y="128"/>
                    <a:pt x="12" y="150"/>
                    <a:pt x="12" y="156"/>
                  </a:cubicBezTo>
                  <a:cubicBezTo>
                    <a:pt x="12" y="157"/>
                    <a:pt x="12" y="158"/>
                    <a:pt x="12" y="158"/>
                  </a:cubicBezTo>
                  <a:cubicBezTo>
                    <a:pt x="12" y="158"/>
                    <a:pt x="12" y="158"/>
                    <a:pt x="12" y="158"/>
                  </a:cubicBezTo>
                  <a:cubicBezTo>
                    <a:pt x="12" y="158"/>
                    <a:pt x="15" y="158"/>
                    <a:pt x="20" y="158"/>
                  </a:cubicBezTo>
                  <a:cubicBezTo>
                    <a:pt x="32" y="158"/>
                    <a:pt x="55" y="157"/>
                    <a:pt x="64" y="153"/>
                  </a:cubicBezTo>
                  <a:cubicBezTo>
                    <a:pt x="61" y="153"/>
                    <a:pt x="58" y="153"/>
                    <a:pt x="55" y="153"/>
                  </a:cubicBezTo>
                  <a:cubicBezTo>
                    <a:pt x="35" y="153"/>
                    <a:pt x="20" y="147"/>
                    <a:pt x="20" y="147"/>
                  </a:cubicBezTo>
                  <a:cubicBezTo>
                    <a:pt x="17" y="89"/>
                    <a:pt x="17" y="89"/>
                    <a:pt x="17" y="89"/>
                  </a:cubicBezTo>
                  <a:cubicBezTo>
                    <a:pt x="23" y="81"/>
                    <a:pt x="23" y="81"/>
                    <a:pt x="23" y="81"/>
                  </a:cubicBezTo>
                  <a:cubicBezTo>
                    <a:pt x="16" y="72"/>
                    <a:pt x="16" y="72"/>
                    <a:pt x="16" y="72"/>
                  </a:cubicBezTo>
                  <a:cubicBezTo>
                    <a:pt x="12" y="30"/>
                    <a:pt x="12" y="30"/>
                    <a:pt x="12" y="30"/>
                  </a:cubicBezTo>
                  <a:cubicBezTo>
                    <a:pt x="11" y="19"/>
                    <a:pt x="19" y="10"/>
                    <a:pt x="30" y="10"/>
                  </a:cubicBezTo>
                  <a:cubicBezTo>
                    <a:pt x="39" y="9"/>
                    <a:pt x="50" y="9"/>
                    <a:pt x="54" y="8"/>
                  </a:cubicBezTo>
                  <a:cubicBezTo>
                    <a:pt x="54" y="5"/>
                    <a:pt x="54" y="2"/>
                    <a:pt x="54" y="0"/>
                  </a:cubicBezTo>
                </a:path>
              </a:pathLst>
            </a:custGeom>
            <a:solidFill>
              <a:srgbClr val="1133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9" name="îsļîďê"/>
            <p:cNvSpPr/>
            <p:nvPr/>
          </p:nvSpPr>
          <p:spPr bwMode="auto">
            <a:xfrm>
              <a:off x="6608763" y="6103938"/>
              <a:ext cx="473075" cy="36513"/>
            </a:xfrm>
            <a:custGeom>
              <a:avLst/>
              <a:gdLst>
                <a:gd name="T0" fmla="*/ 31 w 65"/>
                <a:gd name="T1" fmla="*/ 5 h 5"/>
                <a:gd name="T2" fmla="*/ 31 w 65"/>
                <a:gd name="T3" fmla="*/ 5 h 5"/>
                <a:gd name="T4" fmla="*/ 31 w 65"/>
                <a:gd name="T5" fmla="*/ 5 h 5"/>
                <a:gd name="T6" fmla="*/ 31 w 65"/>
                <a:gd name="T7" fmla="*/ 5 h 5"/>
                <a:gd name="T8" fmla="*/ 65 w 65"/>
                <a:gd name="T9" fmla="*/ 2 h 5"/>
                <a:gd name="T10" fmla="*/ 31 w 65"/>
                <a:gd name="T11" fmla="*/ 5 h 5"/>
                <a:gd name="T12" fmla="*/ 65 w 65"/>
                <a:gd name="T13" fmla="*/ 2 h 5"/>
                <a:gd name="T14" fmla="*/ 0 w 65"/>
                <a:gd name="T15" fmla="*/ 0 h 5"/>
                <a:gd name="T16" fmla="*/ 1 w 65"/>
                <a:gd name="T17" fmla="*/ 0 h 5"/>
                <a:gd name="T18" fmla="*/ 0 w 65"/>
                <a:gd name="T19" fmla="*/ 0 h 5"/>
                <a:gd name="T20" fmla="*/ 0 w 65"/>
                <a:gd name="T21" fmla="*/ 0 h 5"/>
                <a:gd name="T22" fmla="*/ 0 w 65"/>
                <a:gd name="T23" fmla="*/ 0 h 5"/>
                <a:gd name="T24" fmla="*/ 0 w 65"/>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5">
                  <a:moveTo>
                    <a:pt x="31" y="5"/>
                  </a:moveTo>
                  <a:cubicBezTo>
                    <a:pt x="31" y="5"/>
                    <a:pt x="31" y="5"/>
                    <a:pt x="31" y="5"/>
                  </a:cubicBezTo>
                  <a:cubicBezTo>
                    <a:pt x="31" y="5"/>
                    <a:pt x="31" y="5"/>
                    <a:pt x="31" y="5"/>
                  </a:cubicBezTo>
                  <a:cubicBezTo>
                    <a:pt x="31" y="5"/>
                    <a:pt x="31" y="5"/>
                    <a:pt x="31" y="5"/>
                  </a:cubicBezTo>
                  <a:moveTo>
                    <a:pt x="65" y="2"/>
                  </a:moveTo>
                  <a:cubicBezTo>
                    <a:pt x="64" y="2"/>
                    <a:pt x="48" y="5"/>
                    <a:pt x="31" y="5"/>
                  </a:cubicBezTo>
                  <a:cubicBezTo>
                    <a:pt x="48" y="5"/>
                    <a:pt x="64" y="2"/>
                    <a:pt x="65" y="2"/>
                  </a:cubicBezTo>
                  <a:moveTo>
                    <a:pt x="0" y="0"/>
                  </a:moveTo>
                  <a:cubicBezTo>
                    <a:pt x="0" y="0"/>
                    <a:pt x="1" y="0"/>
                    <a:pt x="1" y="0"/>
                  </a:cubicBezTo>
                  <a:cubicBezTo>
                    <a:pt x="1" y="0"/>
                    <a:pt x="0" y="0"/>
                    <a:pt x="0" y="0"/>
                  </a:cubicBezTo>
                  <a:moveTo>
                    <a:pt x="0" y="0"/>
                  </a:moveTo>
                  <a:cubicBezTo>
                    <a:pt x="0" y="0"/>
                    <a:pt x="0" y="0"/>
                    <a:pt x="0" y="0"/>
                  </a:cubicBezTo>
                  <a:cubicBezTo>
                    <a:pt x="0" y="0"/>
                    <a:pt x="0" y="0"/>
                    <a:pt x="0" y="0"/>
                  </a:cubicBezTo>
                </a:path>
              </a:pathLst>
            </a:custGeom>
            <a:solidFill>
              <a:srgbClr val="918F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0" name="ïṣľïḍé"/>
            <p:cNvSpPr/>
            <p:nvPr/>
          </p:nvSpPr>
          <p:spPr bwMode="auto">
            <a:xfrm>
              <a:off x="6594475" y="6045200"/>
              <a:ext cx="523875" cy="95250"/>
            </a:xfrm>
            <a:custGeom>
              <a:avLst/>
              <a:gdLst>
                <a:gd name="T0" fmla="*/ 72 w 72"/>
                <a:gd name="T1" fmla="*/ 0 h 13"/>
                <a:gd name="T2" fmla="*/ 59 w 72"/>
                <a:gd name="T3" fmla="*/ 5 h 13"/>
                <a:gd name="T4" fmla="*/ 25 w 72"/>
                <a:gd name="T5" fmla="*/ 9 h 13"/>
                <a:gd name="T6" fmla="*/ 0 w 72"/>
                <a:gd name="T7" fmla="*/ 4 h 13"/>
                <a:gd name="T8" fmla="*/ 2 w 72"/>
                <a:gd name="T9" fmla="*/ 8 h 13"/>
                <a:gd name="T10" fmla="*/ 2 w 72"/>
                <a:gd name="T11" fmla="*/ 8 h 13"/>
                <a:gd name="T12" fmla="*/ 2 w 72"/>
                <a:gd name="T13" fmla="*/ 8 h 13"/>
                <a:gd name="T14" fmla="*/ 2 w 72"/>
                <a:gd name="T15" fmla="*/ 8 h 13"/>
                <a:gd name="T16" fmla="*/ 3 w 72"/>
                <a:gd name="T17" fmla="*/ 8 h 13"/>
                <a:gd name="T18" fmla="*/ 33 w 72"/>
                <a:gd name="T19" fmla="*/ 13 h 13"/>
                <a:gd name="T20" fmla="*/ 33 w 72"/>
                <a:gd name="T21" fmla="*/ 13 h 13"/>
                <a:gd name="T22" fmla="*/ 33 w 72"/>
                <a:gd name="T23" fmla="*/ 13 h 13"/>
                <a:gd name="T24" fmla="*/ 67 w 72"/>
                <a:gd name="T25" fmla="*/ 10 h 13"/>
                <a:gd name="T26" fmla="*/ 67 w 72"/>
                <a:gd name="T27" fmla="*/ 10 h 13"/>
                <a:gd name="T28" fmla="*/ 72 w 72"/>
                <a:gd name="T2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13">
                  <a:moveTo>
                    <a:pt x="72" y="0"/>
                  </a:moveTo>
                  <a:cubicBezTo>
                    <a:pt x="72" y="0"/>
                    <a:pt x="64" y="4"/>
                    <a:pt x="59" y="5"/>
                  </a:cubicBezTo>
                  <a:cubicBezTo>
                    <a:pt x="56" y="6"/>
                    <a:pt x="40" y="9"/>
                    <a:pt x="25" y="9"/>
                  </a:cubicBezTo>
                  <a:cubicBezTo>
                    <a:pt x="15" y="9"/>
                    <a:pt x="5" y="8"/>
                    <a:pt x="0" y="4"/>
                  </a:cubicBezTo>
                  <a:cubicBezTo>
                    <a:pt x="0" y="6"/>
                    <a:pt x="1" y="7"/>
                    <a:pt x="2" y="8"/>
                  </a:cubicBezTo>
                  <a:cubicBezTo>
                    <a:pt x="2" y="8"/>
                    <a:pt x="2" y="8"/>
                    <a:pt x="2" y="8"/>
                  </a:cubicBezTo>
                  <a:cubicBezTo>
                    <a:pt x="2" y="8"/>
                    <a:pt x="2" y="8"/>
                    <a:pt x="2" y="8"/>
                  </a:cubicBezTo>
                  <a:cubicBezTo>
                    <a:pt x="2" y="8"/>
                    <a:pt x="2" y="8"/>
                    <a:pt x="2" y="8"/>
                  </a:cubicBezTo>
                  <a:cubicBezTo>
                    <a:pt x="2" y="8"/>
                    <a:pt x="3" y="8"/>
                    <a:pt x="3" y="8"/>
                  </a:cubicBezTo>
                  <a:cubicBezTo>
                    <a:pt x="11" y="12"/>
                    <a:pt x="22" y="13"/>
                    <a:pt x="33" y="13"/>
                  </a:cubicBezTo>
                  <a:cubicBezTo>
                    <a:pt x="33" y="13"/>
                    <a:pt x="33" y="13"/>
                    <a:pt x="33" y="13"/>
                  </a:cubicBezTo>
                  <a:cubicBezTo>
                    <a:pt x="33" y="13"/>
                    <a:pt x="33" y="13"/>
                    <a:pt x="33" y="13"/>
                  </a:cubicBezTo>
                  <a:cubicBezTo>
                    <a:pt x="50" y="13"/>
                    <a:pt x="66" y="10"/>
                    <a:pt x="67" y="10"/>
                  </a:cubicBezTo>
                  <a:cubicBezTo>
                    <a:pt x="67" y="10"/>
                    <a:pt x="67" y="10"/>
                    <a:pt x="67" y="10"/>
                  </a:cubicBezTo>
                  <a:cubicBezTo>
                    <a:pt x="72" y="0"/>
                    <a:pt x="72" y="0"/>
                    <a:pt x="72" y="0"/>
                  </a:cubicBezTo>
                </a:path>
              </a:pathLst>
            </a:custGeom>
            <a:solidFill>
              <a:srgbClr val="14111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1" name="iṥļiḓê"/>
            <p:cNvSpPr/>
            <p:nvPr/>
          </p:nvSpPr>
          <p:spPr bwMode="auto">
            <a:xfrm>
              <a:off x="6848475" y="2343150"/>
              <a:ext cx="1187450" cy="2389188"/>
            </a:xfrm>
            <a:custGeom>
              <a:avLst/>
              <a:gdLst>
                <a:gd name="T0" fmla="*/ 134 w 163"/>
                <a:gd name="T1" fmla="*/ 101 h 329"/>
                <a:gd name="T2" fmla="*/ 150 w 163"/>
                <a:gd name="T3" fmla="*/ 20 h 329"/>
                <a:gd name="T4" fmla="*/ 111 w 163"/>
                <a:gd name="T5" fmla="*/ 4 h 329"/>
                <a:gd name="T6" fmla="*/ 60 w 163"/>
                <a:gd name="T7" fmla="*/ 0 h 329"/>
                <a:gd name="T8" fmla="*/ 14 w 163"/>
                <a:gd name="T9" fmla="*/ 18 h 329"/>
                <a:gd name="T10" fmla="*/ 14 w 163"/>
                <a:gd name="T11" fmla="*/ 114 h 329"/>
                <a:gd name="T12" fmla="*/ 0 w 163"/>
                <a:gd name="T13" fmla="*/ 324 h 329"/>
                <a:gd name="T14" fmla="*/ 68 w 163"/>
                <a:gd name="T15" fmla="*/ 325 h 329"/>
                <a:gd name="T16" fmla="*/ 75 w 163"/>
                <a:gd name="T17" fmla="*/ 284 h 329"/>
                <a:gd name="T18" fmla="*/ 89 w 163"/>
                <a:gd name="T19" fmla="*/ 328 h 329"/>
                <a:gd name="T20" fmla="*/ 163 w 163"/>
                <a:gd name="T21" fmla="*/ 325 h 329"/>
                <a:gd name="T22" fmla="*/ 134 w 163"/>
                <a:gd name="T23" fmla="*/ 10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329">
                  <a:moveTo>
                    <a:pt x="134" y="101"/>
                  </a:moveTo>
                  <a:cubicBezTo>
                    <a:pt x="150" y="20"/>
                    <a:pt x="150" y="20"/>
                    <a:pt x="150" y="20"/>
                  </a:cubicBezTo>
                  <a:cubicBezTo>
                    <a:pt x="111" y="4"/>
                    <a:pt x="111" y="4"/>
                    <a:pt x="111" y="4"/>
                  </a:cubicBezTo>
                  <a:cubicBezTo>
                    <a:pt x="60" y="0"/>
                    <a:pt x="60" y="0"/>
                    <a:pt x="60" y="0"/>
                  </a:cubicBezTo>
                  <a:cubicBezTo>
                    <a:pt x="14" y="18"/>
                    <a:pt x="14" y="18"/>
                    <a:pt x="14" y="18"/>
                  </a:cubicBezTo>
                  <a:cubicBezTo>
                    <a:pt x="14" y="114"/>
                    <a:pt x="14" y="114"/>
                    <a:pt x="14" y="114"/>
                  </a:cubicBezTo>
                  <a:cubicBezTo>
                    <a:pt x="13" y="191"/>
                    <a:pt x="0" y="324"/>
                    <a:pt x="0" y="324"/>
                  </a:cubicBezTo>
                  <a:cubicBezTo>
                    <a:pt x="23" y="328"/>
                    <a:pt x="68" y="325"/>
                    <a:pt x="68" y="325"/>
                  </a:cubicBezTo>
                  <a:cubicBezTo>
                    <a:pt x="75" y="284"/>
                    <a:pt x="75" y="284"/>
                    <a:pt x="75" y="284"/>
                  </a:cubicBezTo>
                  <a:cubicBezTo>
                    <a:pt x="89" y="328"/>
                    <a:pt x="89" y="328"/>
                    <a:pt x="89" y="328"/>
                  </a:cubicBezTo>
                  <a:cubicBezTo>
                    <a:pt x="129" y="329"/>
                    <a:pt x="163" y="325"/>
                    <a:pt x="163" y="325"/>
                  </a:cubicBezTo>
                  <a:cubicBezTo>
                    <a:pt x="142" y="265"/>
                    <a:pt x="134" y="101"/>
                    <a:pt x="134" y="101"/>
                  </a:cubicBezTo>
                </a:path>
              </a:pathLst>
            </a:custGeom>
            <a:solidFill>
              <a:srgbClr val="EBF5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2" name="iṩḷïḍe"/>
            <p:cNvSpPr/>
            <p:nvPr/>
          </p:nvSpPr>
          <p:spPr bwMode="auto">
            <a:xfrm>
              <a:off x="7002463" y="3883025"/>
              <a:ext cx="261938" cy="406400"/>
            </a:xfrm>
            <a:custGeom>
              <a:avLst/>
              <a:gdLst>
                <a:gd name="T0" fmla="*/ 0 w 36"/>
                <a:gd name="T1" fmla="*/ 0 h 56"/>
                <a:gd name="T2" fmla="*/ 36 w 36"/>
                <a:gd name="T3" fmla="*/ 3 h 56"/>
                <a:gd name="T4" fmla="*/ 33 w 36"/>
                <a:gd name="T5" fmla="*/ 45 h 56"/>
                <a:gd name="T6" fmla="*/ 23 w 36"/>
                <a:gd name="T7" fmla="*/ 53 h 56"/>
                <a:gd name="T8" fmla="*/ 9 w 36"/>
                <a:gd name="T9" fmla="*/ 52 h 56"/>
                <a:gd name="T10" fmla="*/ 0 w 36"/>
                <a:gd name="T11" fmla="*/ 44 h 56"/>
                <a:gd name="T12" fmla="*/ 0 w 36"/>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36" h="56">
                  <a:moveTo>
                    <a:pt x="0" y="0"/>
                  </a:moveTo>
                  <a:cubicBezTo>
                    <a:pt x="0" y="0"/>
                    <a:pt x="18" y="4"/>
                    <a:pt x="36" y="3"/>
                  </a:cubicBezTo>
                  <a:cubicBezTo>
                    <a:pt x="33" y="45"/>
                    <a:pt x="33" y="45"/>
                    <a:pt x="33" y="45"/>
                  </a:cubicBezTo>
                  <a:cubicBezTo>
                    <a:pt x="23" y="53"/>
                    <a:pt x="23" y="53"/>
                    <a:pt x="23" y="53"/>
                  </a:cubicBezTo>
                  <a:cubicBezTo>
                    <a:pt x="19" y="56"/>
                    <a:pt x="13" y="56"/>
                    <a:pt x="9" y="52"/>
                  </a:cubicBezTo>
                  <a:cubicBezTo>
                    <a:pt x="0" y="44"/>
                    <a:pt x="0" y="44"/>
                    <a:pt x="0" y="44"/>
                  </a:cubicBezTo>
                  <a:lnTo>
                    <a:pt x="0" y="0"/>
                  </a:lnTo>
                  <a:close/>
                </a:path>
              </a:pathLst>
            </a:custGeom>
            <a:solidFill>
              <a:srgbClr val="C7E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3" name="ïśḷîḓe"/>
            <p:cNvSpPr/>
            <p:nvPr/>
          </p:nvSpPr>
          <p:spPr bwMode="auto">
            <a:xfrm>
              <a:off x="7562850" y="3883025"/>
              <a:ext cx="261938" cy="406400"/>
            </a:xfrm>
            <a:custGeom>
              <a:avLst/>
              <a:gdLst>
                <a:gd name="T0" fmla="*/ 36 w 36"/>
                <a:gd name="T1" fmla="*/ 0 h 56"/>
                <a:gd name="T2" fmla="*/ 0 w 36"/>
                <a:gd name="T3" fmla="*/ 3 h 56"/>
                <a:gd name="T4" fmla="*/ 3 w 36"/>
                <a:gd name="T5" fmla="*/ 45 h 56"/>
                <a:gd name="T6" fmla="*/ 13 w 36"/>
                <a:gd name="T7" fmla="*/ 53 h 56"/>
                <a:gd name="T8" fmla="*/ 27 w 36"/>
                <a:gd name="T9" fmla="*/ 52 h 56"/>
                <a:gd name="T10" fmla="*/ 36 w 36"/>
                <a:gd name="T11" fmla="*/ 44 h 56"/>
                <a:gd name="T12" fmla="*/ 36 w 36"/>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36" h="56">
                  <a:moveTo>
                    <a:pt x="36" y="0"/>
                  </a:moveTo>
                  <a:cubicBezTo>
                    <a:pt x="36" y="0"/>
                    <a:pt x="18" y="4"/>
                    <a:pt x="0" y="3"/>
                  </a:cubicBezTo>
                  <a:cubicBezTo>
                    <a:pt x="3" y="45"/>
                    <a:pt x="3" y="45"/>
                    <a:pt x="3" y="45"/>
                  </a:cubicBezTo>
                  <a:cubicBezTo>
                    <a:pt x="13" y="53"/>
                    <a:pt x="13" y="53"/>
                    <a:pt x="13" y="53"/>
                  </a:cubicBezTo>
                  <a:cubicBezTo>
                    <a:pt x="17" y="56"/>
                    <a:pt x="23" y="56"/>
                    <a:pt x="27" y="52"/>
                  </a:cubicBezTo>
                  <a:cubicBezTo>
                    <a:pt x="36" y="44"/>
                    <a:pt x="36" y="44"/>
                    <a:pt x="36" y="44"/>
                  </a:cubicBezTo>
                  <a:cubicBezTo>
                    <a:pt x="36" y="0"/>
                    <a:pt x="36" y="0"/>
                    <a:pt x="36" y="0"/>
                  </a:cubicBezTo>
                </a:path>
              </a:pathLst>
            </a:custGeom>
            <a:solidFill>
              <a:srgbClr val="C7E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4" name="ïṡļïḑè"/>
            <p:cNvSpPr/>
            <p:nvPr/>
          </p:nvSpPr>
          <p:spPr bwMode="auto">
            <a:xfrm>
              <a:off x="7270750" y="2343150"/>
              <a:ext cx="385763" cy="914400"/>
            </a:xfrm>
            <a:custGeom>
              <a:avLst/>
              <a:gdLst>
                <a:gd name="T0" fmla="*/ 53 w 53"/>
                <a:gd name="T1" fmla="*/ 4 h 126"/>
                <a:gd name="T2" fmla="*/ 2 w 53"/>
                <a:gd name="T3" fmla="*/ 0 h 126"/>
                <a:gd name="T4" fmla="*/ 1 w 53"/>
                <a:gd name="T5" fmla="*/ 1 h 126"/>
                <a:gd name="T6" fmla="*/ 13 w 53"/>
                <a:gd name="T7" fmla="*/ 126 h 126"/>
                <a:gd name="T8" fmla="*/ 53 w 53"/>
                <a:gd name="T9" fmla="*/ 4 h 126"/>
              </a:gdLst>
              <a:ahLst/>
              <a:cxnLst>
                <a:cxn ang="0">
                  <a:pos x="T0" y="T1"/>
                </a:cxn>
                <a:cxn ang="0">
                  <a:pos x="T2" y="T3"/>
                </a:cxn>
                <a:cxn ang="0">
                  <a:pos x="T4" y="T5"/>
                </a:cxn>
                <a:cxn ang="0">
                  <a:pos x="T6" y="T7"/>
                </a:cxn>
                <a:cxn ang="0">
                  <a:pos x="T8" y="T9"/>
                </a:cxn>
              </a:cxnLst>
              <a:rect l="0" t="0" r="r" b="b"/>
              <a:pathLst>
                <a:path w="53" h="126">
                  <a:moveTo>
                    <a:pt x="53" y="4"/>
                  </a:moveTo>
                  <a:cubicBezTo>
                    <a:pt x="2" y="0"/>
                    <a:pt x="2" y="0"/>
                    <a:pt x="2" y="0"/>
                  </a:cubicBezTo>
                  <a:cubicBezTo>
                    <a:pt x="1" y="1"/>
                    <a:pt x="1" y="1"/>
                    <a:pt x="1" y="1"/>
                  </a:cubicBezTo>
                  <a:cubicBezTo>
                    <a:pt x="1" y="8"/>
                    <a:pt x="0" y="88"/>
                    <a:pt x="13" y="126"/>
                  </a:cubicBezTo>
                  <a:cubicBezTo>
                    <a:pt x="13" y="126"/>
                    <a:pt x="47" y="45"/>
                    <a:pt x="53" y="4"/>
                  </a:cubicBezTo>
                </a:path>
              </a:pathLst>
            </a:custGeom>
            <a:solidFill>
              <a:srgbClr val="45C3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5" name="îSḷîḓè"/>
            <p:cNvSpPr/>
            <p:nvPr/>
          </p:nvSpPr>
          <p:spPr bwMode="auto">
            <a:xfrm>
              <a:off x="7234238" y="2241550"/>
              <a:ext cx="438150" cy="406400"/>
            </a:xfrm>
            <a:custGeom>
              <a:avLst/>
              <a:gdLst>
                <a:gd name="T0" fmla="*/ 29 w 60"/>
                <a:gd name="T1" fmla="*/ 29 h 56"/>
                <a:gd name="T2" fmla="*/ 38 w 60"/>
                <a:gd name="T3" fmla="*/ 56 h 56"/>
                <a:gd name="T4" fmla="*/ 60 w 60"/>
                <a:gd name="T5" fmla="*/ 33 h 56"/>
                <a:gd name="T6" fmla="*/ 56 w 60"/>
                <a:gd name="T7" fmla="*/ 11 h 56"/>
                <a:gd name="T8" fmla="*/ 4 w 60"/>
                <a:gd name="T9" fmla="*/ 14 h 56"/>
                <a:gd name="T10" fmla="*/ 8 w 60"/>
                <a:gd name="T11" fmla="*/ 52 h 56"/>
                <a:gd name="T12" fmla="*/ 29 w 60"/>
                <a:gd name="T13" fmla="*/ 29 h 56"/>
              </a:gdLst>
              <a:ahLst/>
              <a:cxnLst>
                <a:cxn ang="0">
                  <a:pos x="T0" y="T1"/>
                </a:cxn>
                <a:cxn ang="0">
                  <a:pos x="T2" y="T3"/>
                </a:cxn>
                <a:cxn ang="0">
                  <a:pos x="T4" y="T5"/>
                </a:cxn>
                <a:cxn ang="0">
                  <a:pos x="T6" y="T7"/>
                </a:cxn>
                <a:cxn ang="0">
                  <a:pos x="T8" y="T9"/>
                </a:cxn>
                <a:cxn ang="0">
                  <a:pos x="T10" y="T11"/>
                </a:cxn>
                <a:cxn ang="0">
                  <a:pos x="T12" y="T13"/>
                </a:cxn>
              </a:cxnLst>
              <a:rect l="0" t="0" r="r" b="b"/>
              <a:pathLst>
                <a:path w="60" h="56">
                  <a:moveTo>
                    <a:pt x="29" y="29"/>
                  </a:moveTo>
                  <a:cubicBezTo>
                    <a:pt x="29" y="29"/>
                    <a:pt x="32" y="48"/>
                    <a:pt x="38" y="56"/>
                  </a:cubicBezTo>
                  <a:cubicBezTo>
                    <a:pt x="38" y="56"/>
                    <a:pt x="51" y="37"/>
                    <a:pt x="60" y="33"/>
                  </a:cubicBezTo>
                  <a:cubicBezTo>
                    <a:pt x="60" y="33"/>
                    <a:pt x="59" y="15"/>
                    <a:pt x="56" y="11"/>
                  </a:cubicBezTo>
                  <a:cubicBezTo>
                    <a:pt x="54" y="8"/>
                    <a:pt x="17" y="0"/>
                    <a:pt x="4" y="14"/>
                  </a:cubicBezTo>
                  <a:cubicBezTo>
                    <a:pt x="0" y="18"/>
                    <a:pt x="11" y="46"/>
                    <a:pt x="8" y="52"/>
                  </a:cubicBezTo>
                  <a:cubicBezTo>
                    <a:pt x="29" y="29"/>
                    <a:pt x="29" y="29"/>
                    <a:pt x="29" y="29"/>
                  </a:cubicBezTo>
                </a:path>
              </a:pathLst>
            </a:custGeom>
            <a:solidFill>
              <a:srgbClr val="69E2C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6" name="îṣľïḍe"/>
            <p:cNvSpPr/>
            <p:nvPr/>
          </p:nvSpPr>
          <p:spPr bwMode="auto">
            <a:xfrm>
              <a:off x="7343775" y="2452688"/>
              <a:ext cx="146050" cy="180975"/>
            </a:xfrm>
            <a:custGeom>
              <a:avLst/>
              <a:gdLst>
                <a:gd name="T0" fmla="*/ 14 w 20"/>
                <a:gd name="T1" fmla="*/ 0 h 25"/>
                <a:gd name="T2" fmla="*/ 0 w 20"/>
                <a:gd name="T3" fmla="*/ 16 h 25"/>
                <a:gd name="T4" fmla="*/ 5 w 20"/>
                <a:gd name="T5" fmla="*/ 24 h 25"/>
                <a:gd name="T6" fmla="*/ 15 w 20"/>
                <a:gd name="T7" fmla="*/ 25 h 25"/>
                <a:gd name="T8" fmla="*/ 20 w 20"/>
                <a:gd name="T9" fmla="*/ 21 h 25"/>
                <a:gd name="T10" fmla="*/ 14 w 20"/>
                <a:gd name="T11" fmla="*/ 0 h 25"/>
              </a:gdLst>
              <a:ahLst/>
              <a:cxnLst>
                <a:cxn ang="0">
                  <a:pos x="T0" y="T1"/>
                </a:cxn>
                <a:cxn ang="0">
                  <a:pos x="T2" y="T3"/>
                </a:cxn>
                <a:cxn ang="0">
                  <a:pos x="T4" y="T5"/>
                </a:cxn>
                <a:cxn ang="0">
                  <a:pos x="T6" y="T7"/>
                </a:cxn>
                <a:cxn ang="0">
                  <a:pos x="T8" y="T9"/>
                </a:cxn>
                <a:cxn ang="0">
                  <a:pos x="T10" y="T11"/>
                </a:cxn>
              </a:cxnLst>
              <a:rect l="0" t="0" r="r" b="b"/>
              <a:pathLst>
                <a:path w="20" h="25">
                  <a:moveTo>
                    <a:pt x="14" y="0"/>
                  </a:moveTo>
                  <a:cubicBezTo>
                    <a:pt x="0" y="16"/>
                    <a:pt x="0" y="16"/>
                    <a:pt x="0" y="16"/>
                  </a:cubicBezTo>
                  <a:cubicBezTo>
                    <a:pt x="5" y="24"/>
                    <a:pt x="5" y="24"/>
                    <a:pt x="5" y="24"/>
                  </a:cubicBezTo>
                  <a:cubicBezTo>
                    <a:pt x="15" y="25"/>
                    <a:pt x="15" y="25"/>
                    <a:pt x="15" y="25"/>
                  </a:cubicBezTo>
                  <a:cubicBezTo>
                    <a:pt x="20" y="21"/>
                    <a:pt x="20" y="21"/>
                    <a:pt x="20" y="21"/>
                  </a:cubicBezTo>
                  <a:cubicBezTo>
                    <a:pt x="16" y="13"/>
                    <a:pt x="14" y="0"/>
                    <a:pt x="14" y="0"/>
                  </a:cubicBezTo>
                  <a:close/>
                </a:path>
              </a:pathLst>
            </a:custGeom>
            <a:solidFill>
              <a:srgbClr val="1E4F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7" name="ïšḻídê"/>
            <p:cNvSpPr/>
            <p:nvPr/>
          </p:nvSpPr>
          <p:spPr bwMode="auto">
            <a:xfrm>
              <a:off x="7315200" y="2625725"/>
              <a:ext cx="160338" cy="631825"/>
            </a:xfrm>
            <a:custGeom>
              <a:avLst/>
              <a:gdLst>
                <a:gd name="T0" fmla="*/ 7 w 22"/>
                <a:gd name="T1" fmla="*/ 87 h 87"/>
                <a:gd name="T2" fmla="*/ 22 w 22"/>
                <a:gd name="T3" fmla="*/ 48 h 87"/>
                <a:gd name="T4" fmla="*/ 22 w 22"/>
                <a:gd name="T5" fmla="*/ 46 h 87"/>
                <a:gd name="T6" fmla="*/ 19 w 22"/>
                <a:gd name="T7" fmla="*/ 1 h 87"/>
                <a:gd name="T8" fmla="*/ 9 w 22"/>
                <a:gd name="T9" fmla="*/ 0 h 87"/>
                <a:gd name="T10" fmla="*/ 0 w 22"/>
                <a:gd name="T11" fmla="*/ 60 h 87"/>
                <a:gd name="T12" fmla="*/ 7 w 22"/>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22" h="87">
                  <a:moveTo>
                    <a:pt x="7" y="87"/>
                  </a:moveTo>
                  <a:cubicBezTo>
                    <a:pt x="7" y="87"/>
                    <a:pt x="14" y="70"/>
                    <a:pt x="22" y="48"/>
                  </a:cubicBezTo>
                  <a:cubicBezTo>
                    <a:pt x="22" y="47"/>
                    <a:pt x="22" y="46"/>
                    <a:pt x="22" y="46"/>
                  </a:cubicBezTo>
                  <a:cubicBezTo>
                    <a:pt x="19" y="1"/>
                    <a:pt x="19" y="1"/>
                    <a:pt x="19" y="1"/>
                  </a:cubicBezTo>
                  <a:cubicBezTo>
                    <a:pt x="9" y="0"/>
                    <a:pt x="9" y="0"/>
                    <a:pt x="9" y="0"/>
                  </a:cubicBezTo>
                  <a:cubicBezTo>
                    <a:pt x="0" y="60"/>
                    <a:pt x="0" y="60"/>
                    <a:pt x="0" y="60"/>
                  </a:cubicBezTo>
                  <a:cubicBezTo>
                    <a:pt x="2" y="70"/>
                    <a:pt x="4" y="79"/>
                    <a:pt x="7" y="87"/>
                  </a:cubicBezTo>
                </a:path>
              </a:pathLst>
            </a:custGeom>
            <a:solidFill>
              <a:srgbClr val="1E4F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8" name="iṣḷîḓé"/>
            <p:cNvSpPr/>
            <p:nvPr/>
          </p:nvSpPr>
          <p:spPr bwMode="auto">
            <a:xfrm>
              <a:off x="6529388" y="2938463"/>
              <a:ext cx="741363" cy="863600"/>
            </a:xfrm>
            <a:custGeom>
              <a:avLst/>
              <a:gdLst>
                <a:gd name="T0" fmla="*/ 0 w 467"/>
                <a:gd name="T1" fmla="*/ 23 h 544"/>
                <a:gd name="T2" fmla="*/ 330 w 467"/>
                <a:gd name="T3" fmla="*/ 0 h 544"/>
                <a:gd name="T4" fmla="*/ 467 w 467"/>
                <a:gd name="T5" fmla="*/ 535 h 544"/>
                <a:gd name="T6" fmla="*/ 137 w 467"/>
                <a:gd name="T7" fmla="*/ 544 h 544"/>
                <a:gd name="T8" fmla="*/ 0 w 467"/>
                <a:gd name="T9" fmla="*/ 23 h 544"/>
              </a:gdLst>
              <a:ahLst/>
              <a:cxnLst>
                <a:cxn ang="0">
                  <a:pos x="T0" y="T1"/>
                </a:cxn>
                <a:cxn ang="0">
                  <a:pos x="T2" y="T3"/>
                </a:cxn>
                <a:cxn ang="0">
                  <a:pos x="T4" y="T5"/>
                </a:cxn>
                <a:cxn ang="0">
                  <a:pos x="T6" y="T7"/>
                </a:cxn>
                <a:cxn ang="0">
                  <a:pos x="T8" y="T9"/>
                </a:cxn>
              </a:cxnLst>
              <a:rect l="0" t="0" r="r" b="b"/>
              <a:pathLst>
                <a:path w="467" h="544">
                  <a:moveTo>
                    <a:pt x="0" y="23"/>
                  </a:moveTo>
                  <a:lnTo>
                    <a:pt x="330" y="0"/>
                  </a:lnTo>
                  <a:lnTo>
                    <a:pt x="467" y="535"/>
                  </a:lnTo>
                  <a:lnTo>
                    <a:pt x="137" y="544"/>
                  </a:lnTo>
                  <a:lnTo>
                    <a:pt x="0" y="23"/>
                  </a:lnTo>
                  <a:close/>
                </a:path>
              </a:pathLst>
            </a:custGeom>
            <a:solidFill>
              <a:srgbClr val="68A1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9" name="iśḻíďe"/>
            <p:cNvSpPr/>
            <p:nvPr/>
          </p:nvSpPr>
          <p:spPr bwMode="auto">
            <a:xfrm>
              <a:off x="6529388" y="2938463"/>
              <a:ext cx="741363" cy="863600"/>
            </a:xfrm>
            <a:custGeom>
              <a:avLst/>
              <a:gdLst>
                <a:gd name="T0" fmla="*/ 0 w 467"/>
                <a:gd name="T1" fmla="*/ 23 h 544"/>
                <a:gd name="T2" fmla="*/ 330 w 467"/>
                <a:gd name="T3" fmla="*/ 0 h 544"/>
                <a:gd name="T4" fmla="*/ 467 w 467"/>
                <a:gd name="T5" fmla="*/ 535 h 544"/>
                <a:gd name="T6" fmla="*/ 137 w 467"/>
                <a:gd name="T7" fmla="*/ 544 h 544"/>
                <a:gd name="T8" fmla="*/ 0 w 467"/>
                <a:gd name="T9" fmla="*/ 23 h 544"/>
              </a:gdLst>
              <a:ahLst/>
              <a:cxnLst>
                <a:cxn ang="0">
                  <a:pos x="T0" y="T1"/>
                </a:cxn>
                <a:cxn ang="0">
                  <a:pos x="T2" y="T3"/>
                </a:cxn>
                <a:cxn ang="0">
                  <a:pos x="T4" y="T5"/>
                </a:cxn>
                <a:cxn ang="0">
                  <a:pos x="T6" y="T7"/>
                </a:cxn>
                <a:cxn ang="0">
                  <a:pos x="T8" y="T9"/>
                </a:cxn>
              </a:cxnLst>
              <a:rect l="0" t="0" r="r" b="b"/>
              <a:pathLst>
                <a:path w="467" h="544">
                  <a:moveTo>
                    <a:pt x="0" y="23"/>
                  </a:moveTo>
                  <a:lnTo>
                    <a:pt x="330" y="0"/>
                  </a:lnTo>
                  <a:lnTo>
                    <a:pt x="467" y="535"/>
                  </a:lnTo>
                  <a:lnTo>
                    <a:pt x="137" y="544"/>
                  </a:lnTo>
                  <a:lnTo>
                    <a:pt x="0"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0" name="i$ḻíḓé"/>
            <p:cNvSpPr/>
            <p:nvPr/>
          </p:nvSpPr>
          <p:spPr bwMode="auto">
            <a:xfrm>
              <a:off x="7410450" y="3525838"/>
              <a:ext cx="42863" cy="50800"/>
            </a:xfrm>
            <a:prstGeom prst="ellipse">
              <a:avLst/>
            </a:prstGeom>
            <a:solidFill>
              <a:srgbClr val="C7E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1" name="iŝļîḋé"/>
            <p:cNvSpPr/>
            <p:nvPr/>
          </p:nvSpPr>
          <p:spPr bwMode="auto">
            <a:xfrm>
              <a:off x="7410450" y="3846513"/>
              <a:ext cx="42863" cy="42863"/>
            </a:xfrm>
            <a:prstGeom prst="ellipse">
              <a:avLst/>
            </a:prstGeom>
            <a:solidFill>
              <a:srgbClr val="C7E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2" name="îşḻîďê"/>
            <p:cNvSpPr/>
            <p:nvPr/>
          </p:nvSpPr>
          <p:spPr bwMode="auto">
            <a:xfrm>
              <a:off x="6535738" y="3017838"/>
              <a:ext cx="30163" cy="95250"/>
            </a:xfrm>
            <a:custGeom>
              <a:avLst/>
              <a:gdLst>
                <a:gd name="T0" fmla="*/ 0 w 4"/>
                <a:gd name="T1" fmla="*/ 0 h 13"/>
                <a:gd name="T2" fmla="*/ 4 w 4"/>
                <a:gd name="T3" fmla="*/ 13 h 13"/>
                <a:gd name="T4" fmla="*/ 0 w 4"/>
                <a:gd name="T5" fmla="*/ 0 h 13"/>
                <a:gd name="T6" fmla="*/ 0 w 4"/>
                <a:gd name="T7" fmla="*/ 0 h 13"/>
              </a:gdLst>
              <a:ahLst/>
              <a:cxnLst>
                <a:cxn ang="0">
                  <a:pos x="T0" y="T1"/>
                </a:cxn>
                <a:cxn ang="0">
                  <a:pos x="T2" y="T3"/>
                </a:cxn>
                <a:cxn ang="0">
                  <a:pos x="T4" y="T5"/>
                </a:cxn>
                <a:cxn ang="0">
                  <a:pos x="T6" y="T7"/>
                </a:cxn>
              </a:cxnLst>
              <a:rect l="0" t="0" r="r" b="b"/>
              <a:pathLst>
                <a:path w="4" h="13">
                  <a:moveTo>
                    <a:pt x="0" y="0"/>
                  </a:moveTo>
                  <a:cubicBezTo>
                    <a:pt x="4" y="13"/>
                    <a:pt x="4" y="13"/>
                    <a:pt x="4" y="13"/>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3" name="íṩlïḓê"/>
            <p:cNvSpPr/>
            <p:nvPr/>
          </p:nvSpPr>
          <p:spPr bwMode="auto">
            <a:xfrm>
              <a:off x="7242175" y="3671888"/>
              <a:ext cx="28575" cy="115888"/>
            </a:xfrm>
            <a:custGeom>
              <a:avLst/>
              <a:gdLst>
                <a:gd name="T0" fmla="*/ 0 w 18"/>
                <a:gd name="T1" fmla="*/ 0 h 73"/>
                <a:gd name="T2" fmla="*/ 18 w 18"/>
                <a:gd name="T3" fmla="*/ 73 h 73"/>
                <a:gd name="T4" fmla="*/ 0 w 18"/>
                <a:gd name="T5" fmla="*/ 0 h 73"/>
                <a:gd name="T6" fmla="*/ 0 w 18"/>
                <a:gd name="T7" fmla="*/ 0 h 73"/>
              </a:gdLst>
              <a:ahLst/>
              <a:cxnLst>
                <a:cxn ang="0">
                  <a:pos x="T0" y="T1"/>
                </a:cxn>
                <a:cxn ang="0">
                  <a:pos x="T2" y="T3"/>
                </a:cxn>
                <a:cxn ang="0">
                  <a:pos x="T4" y="T5"/>
                </a:cxn>
                <a:cxn ang="0">
                  <a:pos x="T6" y="T7"/>
                </a:cxn>
              </a:cxnLst>
              <a:rect l="0" t="0" r="r" b="b"/>
              <a:pathLst>
                <a:path w="18" h="73">
                  <a:moveTo>
                    <a:pt x="0" y="0"/>
                  </a:moveTo>
                  <a:lnTo>
                    <a:pt x="18" y="73"/>
                  </a:lnTo>
                  <a:lnTo>
                    <a:pt x="0" y="0"/>
                  </a:lnTo>
                  <a:lnTo>
                    <a:pt x="0" y="0"/>
                  </a:lnTo>
                  <a:close/>
                </a:path>
              </a:pathLst>
            </a:custGeom>
            <a:solidFill>
              <a:srgbClr val="F5FA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4" name="îşlíḍé"/>
            <p:cNvSpPr/>
            <p:nvPr/>
          </p:nvSpPr>
          <p:spPr bwMode="auto">
            <a:xfrm>
              <a:off x="7242175" y="3671888"/>
              <a:ext cx="28575" cy="115888"/>
            </a:xfrm>
            <a:custGeom>
              <a:avLst/>
              <a:gdLst>
                <a:gd name="T0" fmla="*/ 0 w 18"/>
                <a:gd name="T1" fmla="*/ 0 h 73"/>
                <a:gd name="T2" fmla="*/ 18 w 18"/>
                <a:gd name="T3" fmla="*/ 73 h 73"/>
                <a:gd name="T4" fmla="*/ 0 w 18"/>
                <a:gd name="T5" fmla="*/ 0 h 73"/>
                <a:gd name="T6" fmla="*/ 0 w 18"/>
                <a:gd name="T7" fmla="*/ 0 h 73"/>
              </a:gdLst>
              <a:ahLst/>
              <a:cxnLst>
                <a:cxn ang="0">
                  <a:pos x="T0" y="T1"/>
                </a:cxn>
                <a:cxn ang="0">
                  <a:pos x="T2" y="T3"/>
                </a:cxn>
                <a:cxn ang="0">
                  <a:pos x="T4" y="T5"/>
                </a:cxn>
                <a:cxn ang="0">
                  <a:pos x="T6" y="T7"/>
                </a:cxn>
              </a:cxnLst>
              <a:rect l="0" t="0" r="r" b="b"/>
              <a:pathLst>
                <a:path w="18" h="73">
                  <a:moveTo>
                    <a:pt x="0" y="0"/>
                  </a:moveTo>
                  <a:lnTo>
                    <a:pt x="18" y="73"/>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5" name="íṩḷíḓe"/>
            <p:cNvSpPr/>
            <p:nvPr/>
          </p:nvSpPr>
          <p:spPr bwMode="auto">
            <a:xfrm>
              <a:off x="6535738" y="3017838"/>
              <a:ext cx="735013" cy="769938"/>
            </a:xfrm>
            <a:custGeom>
              <a:avLst/>
              <a:gdLst>
                <a:gd name="T0" fmla="*/ 75 w 101"/>
                <a:gd name="T1" fmla="*/ 69 h 106"/>
                <a:gd name="T2" fmla="*/ 58 w 101"/>
                <a:gd name="T3" fmla="*/ 73 h 106"/>
                <a:gd name="T4" fmla="*/ 93 w 101"/>
                <a:gd name="T5" fmla="*/ 106 h 106"/>
                <a:gd name="T6" fmla="*/ 101 w 101"/>
                <a:gd name="T7" fmla="*/ 106 h 106"/>
                <a:gd name="T8" fmla="*/ 97 w 101"/>
                <a:gd name="T9" fmla="*/ 90 h 106"/>
                <a:gd name="T10" fmla="*/ 75 w 101"/>
                <a:gd name="T11" fmla="*/ 69 h 106"/>
                <a:gd name="T12" fmla="*/ 0 w 101"/>
                <a:gd name="T13" fmla="*/ 0 h 106"/>
                <a:gd name="T14" fmla="*/ 4 w 101"/>
                <a:gd name="T15" fmla="*/ 13 h 106"/>
                <a:gd name="T16" fmla="*/ 8 w 101"/>
                <a:gd name="T17" fmla="*/ 27 h 106"/>
                <a:gd name="T18" fmla="*/ 31 w 101"/>
                <a:gd name="T19" fmla="*/ 49 h 106"/>
                <a:gd name="T20" fmla="*/ 33 w 101"/>
                <a:gd name="T21" fmla="*/ 48 h 106"/>
                <a:gd name="T22" fmla="*/ 49 w 101"/>
                <a:gd name="T23" fmla="*/ 45 h 106"/>
                <a:gd name="T24" fmla="*/ 0 w 101"/>
                <a:gd name="T2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06">
                  <a:moveTo>
                    <a:pt x="75" y="69"/>
                  </a:moveTo>
                  <a:cubicBezTo>
                    <a:pt x="69" y="71"/>
                    <a:pt x="62" y="72"/>
                    <a:pt x="58" y="73"/>
                  </a:cubicBezTo>
                  <a:cubicBezTo>
                    <a:pt x="71" y="85"/>
                    <a:pt x="83" y="97"/>
                    <a:pt x="93" y="106"/>
                  </a:cubicBezTo>
                  <a:cubicBezTo>
                    <a:pt x="101" y="106"/>
                    <a:pt x="101" y="106"/>
                    <a:pt x="101" y="106"/>
                  </a:cubicBezTo>
                  <a:cubicBezTo>
                    <a:pt x="97" y="90"/>
                    <a:pt x="97" y="90"/>
                    <a:pt x="97" y="90"/>
                  </a:cubicBezTo>
                  <a:cubicBezTo>
                    <a:pt x="90" y="83"/>
                    <a:pt x="82" y="76"/>
                    <a:pt x="75" y="69"/>
                  </a:cubicBezTo>
                  <a:moveTo>
                    <a:pt x="0" y="0"/>
                  </a:moveTo>
                  <a:cubicBezTo>
                    <a:pt x="4" y="13"/>
                    <a:pt x="4" y="13"/>
                    <a:pt x="4" y="13"/>
                  </a:cubicBezTo>
                  <a:cubicBezTo>
                    <a:pt x="8" y="27"/>
                    <a:pt x="8" y="27"/>
                    <a:pt x="8" y="27"/>
                  </a:cubicBezTo>
                  <a:cubicBezTo>
                    <a:pt x="15" y="34"/>
                    <a:pt x="23" y="41"/>
                    <a:pt x="31" y="49"/>
                  </a:cubicBezTo>
                  <a:cubicBezTo>
                    <a:pt x="32" y="49"/>
                    <a:pt x="32" y="48"/>
                    <a:pt x="33" y="48"/>
                  </a:cubicBezTo>
                  <a:cubicBezTo>
                    <a:pt x="34" y="47"/>
                    <a:pt x="41" y="46"/>
                    <a:pt x="49" y="45"/>
                  </a:cubicBezTo>
                  <a:cubicBezTo>
                    <a:pt x="31" y="28"/>
                    <a:pt x="13" y="12"/>
                    <a:pt x="0" y="0"/>
                  </a:cubicBezTo>
                </a:path>
              </a:pathLst>
            </a:custGeom>
            <a:solidFill>
              <a:srgbClr val="A3CB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6" name="iṥ1iḍè"/>
            <p:cNvSpPr/>
            <p:nvPr/>
          </p:nvSpPr>
          <p:spPr bwMode="auto">
            <a:xfrm>
              <a:off x="7337425" y="3257550"/>
              <a:ext cx="57150" cy="1147763"/>
            </a:xfrm>
            <a:custGeom>
              <a:avLst/>
              <a:gdLst>
                <a:gd name="T0" fmla="*/ 8 w 8"/>
                <a:gd name="T1" fmla="*/ 158 h 158"/>
                <a:gd name="T2" fmla="*/ 3 w 8"/>
                <a:gd name="T3" fmla="*/ 119 h 158"/>
                <a:gd name="T4" fmla="*/ 1 w 8"/>
                <a:gd name="T5" fmla="*/ 79 h 158"/>
                <a:gd name="T6" fmla="*/ 1 w 8"/>
                <a:gd name="T7" fmla="*/ 40 h 158"/>
                <a:gd name="T8" fmla="*/ 4 w 8"/>
                <a:gd name="T9" fmla="*/ 0 h 158"/>
                <a:gd name="T10" fmla="*/ 4 w 8"/>
                <a:gd name="T11" fmla="*/ 20 h 158"/>
                <a:gd name="T12" fmla="*/ 4 w 8"/>
                <a:gd name="T13" fmla="*/ 40 h 158"/>
                <a:gd name="T14" fmla="*/ 5 w 8"/>
                <a:gd name="T15" fmla="*/ 79 h 158"/>
                <a:gd name="T16" fmla="*/ 6 w 8"/>
                <a:gd name="T17" fmla="*/ 119 h 158"/>
                <a:gd name="T18" fmla="*/ 8 w 8"/>
                <a:gd name="T1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58">
                  <a:moveTo>
                    <a:pt x="8" y="158"/>
                  </a:moveTo>
                  <a:cubicBezTo>
                    <a:pt x="6" y="145"/>
                    <a:pt x="4" y="132"/>
                    <a:pt x="3" y="119"/>
                  </a:cubicBezTo>
                  <a:cubicBezTo>
                    <a:pt x="2" y="106"/>
                    <a:pt x="1" y="92"/>
                    <a:pt x="1" y="79"/>
                  </a:cubicBezTo>
                  <a:cubicBezTo>
                    <a:pt x="0" y="66"/>
                    <a:pt x="0" y="53"/>
                    <a:pt x="1" y="40"/>
                  </a:cubicBezTo>
                  <a:cubicBezTo>
                    <a:pt x="1" y="26"/>
                    <a:pt x="2" y="13"/>
                    <a:pt x="4" y="0"/>
                  </a:cubicBezTo>
                  <a:cubicBezTo>
                    <a:pt x="4" y="7"/>
                    <a:pt x="4" y="13"/>
                    <a:pt x="4" y="20"/>
                  </a:cubicBezTo>
                  <a:cubicBezTo>
                    <a:pt x="4" y="27"/>
                    <a:pt x="4" y="33"/>
                    <a:pt x="4" y="40"/>
                  </a:cubicBezTo>
                  <a:cubicBezTo>
                    <a:pt x="4" y="53"/>
                    <a:pt x="4" y="66"/>
                    <a:pt x="5" y="79"/>
                  </a:cubicBezTo>
                  <a:cubicBezTo>
                    <a:pt x="5" y="92"/>
                    <a:pt x="6" y="105"/>
                    <a:pt x="6" y="119"/>
                  </a:cubicBezTo>
                  <a:cubicBezTo>
                    <a:pt x="8" y="158"/>
                    <a:pt x="8" y="158"/>
                    <a:pt x="8" y="158"/>
                  </a:cubicBezTo>
                </a:path>
              </a:pathLst>
            </a:custGeom>
            <a:solidFill>
              <a:srgbClr val="C7E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7" name="iṥľiďê"/>
            <p:cNvSpPr/>
            <p:nvPr/>
          </p:nvSpPr>
          <p:spPr bwMode="auto">
            <a:xfrm>
              <a:off x="7264400" y="2487613"/>
              <a:ext cx="676275" cy="769938"/>
            </a:xfrm>
            <a:custGeom>
              <a:avLst/>
              <a:gdLst>
                <a:gd name="T0" fmla="*/ 12 w 93"/>
                <a:gd name="T1" fmla="*/ 101 h 106"/>
                <a:gd name="T2" fmla="*/ 0 w 93"/>
                <a:gd name="T3" fmla="*/ 106 h 106"/>
                <a:gd name="T4" fmla="*/ 13 w 93"/>
                <a:gd name="T5" fmla="*/ 103 h 106"/>
                <a:gd name="T6" fmla="*/ 12 w 93"/>
                <a:gd name="T7" fmla="*/ 101 h 106"/>
                <a:gd name="T8" fmla="*/ 93 w 93"/>
                <a:gd name="T9" fmla="*/ 0 h 106"/>
                <a:gd name="T10" fmla="*/ 59 w 93"/>
                <a:gd name="T11" fmla="*/ 81 h 106"/>
                <a:gd name="T12" fmla="*/ 17 w 93"/>
                <a:gd name="T13" fmla="*/ 99 h 106"/>
                <a:gd name="T14" fmla="*/ 16 w 93"/>
                <a:gd name="T15" fmla="*/ 102 h 106"/>
                <a:gd name="T16" fmla="*/ 63 w 93"/>
                <a:gd name="T17" fmla="*/ 87 h 106"/>
                <a:gd name="T18" fmla="*/ 93 w 93"/>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106">
                  <a:moveTo>
                    <a:pt x="12" y="101"/>
                  </a:moveTo>
                  <a:cubicBezTo>
                    <a:pt x="0" y="106"/>
                    <a:pt x="0" y="106"/>
                    <a:pt x="0" y="106"/>
                  </a:cubicBezTo>
                  <a:cubicBezTo>
                    <a:pt x="13" y="103"/>
                    <a:pt x="13" y="103"/>
                    <a:pt x="13" y="103"/>
                  </a:cubicBezTo>
                  <a:cubicBezTo>
                    <a:pt x="12" y="102"/>
                    <a:pt x="12" y="102"/>
                    <a:pt x="12" y="101"/>
                  </a:cubicBezTo>
                  <a:moveTo>
                    <a:pt x="93" y="0"/>
                  </a:moveTo>
                  <a:cubicBezTo>
                    <a:pt x="59" y="81"/>
                    <a:pt x="59" y="81"/>
                    <a:pt x="59" y="81"/>
                  </a:cubicBezTo>
                  <a:cubicBezTo>
                    <a:pt x="17" y="99"/>
                    <a:pt x="17" y="99"/>
                    <a:pt x="17" y="99"/>
                  </a:cubicBezTo>
                  <a:cubicBezTo>
                    <a:pt x="16" y="100"/>
                    <a:pt x="16" y="101"/>
                    <a:pt x="16" y="102"/>
                  </a:cubicBezTo>
                  <a:cubicBezTo>
                    <a:pt x="63" y="87"/>
                    <a:pt x="63" y="87"/>
                    <a:pt x="63" y="87"/>
                  </a:cubicBezTo>
                  <a:cubicBezTo>
                    <a:pt x="93" y="0"/>
                    <a:pt x="93" y="0"/>
                    <a:pt x="93" y="0"/>
                  </a:cubicBezTo>
                </a:path>
              </a:pathLst>
            </a:custGeom>
            <a:solidFill>
              <a:srgbClr val="C8E5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8" name="îṥľïďé"/>
            <p:cNvSpPr/>
            <p:nvPr/>
          </p:nvSpPr>
          <p:spPr bwMode="auto">
            <a:xfrm>
              <a:off x="7351713" y="3206750"/>
              <a:ext cx="36513" cy="28575"/>
            </a:xfrm>
            <a:custGeom>
              <a:avLst/>
              <a:gdLst>
                <a:gd name="T0" fmla="*/ 0 w 5"/>
                <a:gd name="T1" fmla="*/ 2 h 4"/>
                <a:gd name="T2" fmla="*/ 0 w 5"/>
                <a:gd name="T3" fmla="*/ 2 h 4"/>
                <a:gd name="T4" fmla="*/ 1 w 5"/>
                <a:gd name="T5" fmla="*/ 4 h 4"/>
                <a:gd name="T6" fmla="*/ 1 w 5"/>
                <a:gd name="T7" fmla="*/ 4 h 4"/>
                <a:gd name="T8" fmla="*/ 0 w 5"/>
                <a:gd name="T9" fmla="*/ 2 h 4"/>
                <a:gd name="T10" fmla="*/ 5 w 5"/>
                <a:gd name="T11" fmla="*/ 0 h 4"/>
                <a:gd name="T12" fmla="*/ 5 w 5"/>
                <a:gd name="T13" fmla="*/ 0 h 4"/>
                <a:gd name="T14" fmla="*/ 4 w 5"/>
                <a:gd name="T15" fmla="*/ 3 h 4"/>
                <a:gd name="T16" fmla="*/ 4 w 5"/>
                <a:gd name="T17" fmla="*/ 3 h 4"/>
                <a:gd name="T18" fmla="*/ 5 w 5"/>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
                  <a:moveTo>
                    <a:pt x="0" y="2"/>
                  </a:moveTo>
                  <a:cubicBezTo>
                    <a:pt x="0" y="2"/>
                    <a:pt x="0" y="2"/>
                    <a:pt x="0" y="2"/>
                  </a:cubicBezTo>
                  <a:cubicBezTo>
                    <a:pt x="0" y="3"/>
                    <a:pt x="0" y="3"/>
                    <a:pt x="1" y="4"/>
                  </a:cubicBezTo>
                  <a:cubicBezTo>
                    <a:pt x="1" y="4"/>
                    <a:pt x="1" y="4"/>
                    <a:pt x="1" y="4"/>
                  </a:cubicBezTo>
                  <a:cubicBezTo>
                    <a:pt x="0" y="3"/>
                    <a:pt x="0" y="3"/>
                    <a:pt x="0" y="2"/>
                  </a:cubicBezTo>
                  <a:moveTo>
                    <a:pt x="5" y="0"/>
                  </a:moveTo>
                  <a:cubicBezTo>
                    <a:pt x="5" y="0"/>
                    <a:pt x="5" y="0"/>
                    <a:pt x="5" y="0"/>
                  </a:cubicBezTo>
                  <a:cubicBezTo>
                    <a:pt x="4" y="1"/>
                    <a:pt x="4" y="2"/>
                    <a:pt x="4" y="3"/>
                  </a:cubicBezTo>
                  <a:cubicBezTo>
                    <a:pt x="4" y="3"/>
                    <a:pt x="4" y="3"/>
                    <a:pt x="4" y="3"/>
                  </a:cubicBezTo>
                  <a:cubicBezTo>
                    <a:pt x="4" y="2"/>
                    <a:pt x="4" y="1"/>
                    <a:pt x="5" y="0"/>
                  </a:cubicBezTo>
                </a:path>
              </a:pathLst>
            </a:custGeom>
            <a:solidFill>
              <a:srgbClr val="3BB6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9" name="ïṡľïḓé"/>
            <p:cNvSpPr/>
            <p:nvPr/>
          </p:nvSpPr>
          <p:spPr bwMode="auto">
            <a:xfrm>
              <a:off x="7351713" y="3206750"/>
              <a:ext cx="36513" cy="28575"/>
            </a:xfrm>
            <a:custGeom>
              <a:avLst/>
              <a:gdLst>
                <a:gd name="T0" fmla="*/ 5 w 5"/>
                <a:gd name="T1" fmla="*/ 0 h 4"/>
                <a:gd name="T2" fmla="*/ 0 w 5"/>
                <a:gd name="T3" fmla="*/ 2 h 4"/>
                <a:gd name="T4" fmla="*/ 1 w 5"/>
                <a:gd name="T5" fmla="*/ 4 h 4"/>
                <a:gd name="T6" fmla="*/ 4 w 5"/>
                <a:gd name="T7" fmla="*/ 3 h 4"/>
                <a:gd name="T8" fmla="*/ 5 w 5"/>
                <a:gd name="T9" fmla="*/ 0 h 4"/>
              </a:gdLst>
              <a:ahLst/>
              <a:cxnLst>
                <a:cxn ang="0">
                  <a:pos x="T0" y="T1"/>
                </a:cxn>
                <a:cxn ang="0">
                  <a:pos x="T2" y="T3"/>
                </a:cxn>
                <a:cxn ang="0">
                  <a:pos x="T4" y="T5"/>
                </a:cxn>
                <a:cxn ang="0">
                  <a:pos x="T6" y="T7"/>
                </a:cxn>
                <a:cxn ang="0">
                  <a:pos x="T8" y="T9"/>
                </a:cxn>
              </a:cxnLst>
              <a:rect l="0" t="0" r="r" b="b"/>
              <a:pathLst>
                <a:path w="5" h="4">
                  <a:moveTo>
                    <a:pt x="5" y="0"/>
                  </a:moveTo>
                  <a:cubicBezTo>
                    <a:pt x="0" y="2"/>
                    <a:pt x="0" y="2"/>
                    <a:pt x="0" y="2"/>
                  </a:cubicBezTo>
                  <a:cubicBezTo>
                    <a:pt x="0" y="3"/>
                    <a:pt x="0" y="3"/>
                    <a:pt x="1" y="4"/>
                  </a:cubicBezTo>
                  <a:cubicBezTo>
                    <a:pt x="4" y="3"/>
                    <a:pt x="4" y="3"/>
                    <a:pt x="4" y="3"/>
                  </a:cubicBezTo>
                  <a:cubicBezTo>
                    <a:pt x="4" y="2"/>
                    <a:pt x="4" y="1"/>
                    <a:pt x="5" y="0"/>
                  </a:cubicBezTo>
                </a:path>
              </a:pathLst>
            </a:custGeom>
            <a:solidFill>
              <a:srgbClr val="1A4A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0" name="íṧlidê"/>
            <p:cNvSpPr/>
            <p:nvPr/>
          </p:nvSpPr>
          <p:spPr bwMode="auto">
            <a:xfrm>
              <a:off x="7315200" y="2314575"/>
              <a:ext cx="320675" cy="122238"/>
            </a:xfrm>
            <a:custGeom>
              <a:avLst/>
              <a:gdLst>
                <a:gd name="T0" fmla="*/ 38 w 44"/>
                <a:gd name="T1" fmla="*/ 0 h 17"/>
                <a:gd name="T2" fmla="*/ 36 w 44"/>
                <a:gd name="T3" fmla="*/ 10 h 17"/>
                <a:gd name="T4" fmla="*/ 19 w 44"/>
                <a:gd name="T5" fmla="*/ 16 h 17"/>
                <a:gd name="T6" fmla="*/ 7 w 44"/>
                <a:gd name="T7" fmla="*/ 12 h 17"/>
                <a:gd name="T8" fmla="*/ 6 w 44"/>
                <a:gd name="T9" fmla="*/ 1 h 17"/>
                <a:gd name="T10" fmla="*/ 1 w 44"/>
                <a:gd name="T11" fmla="*/ 7 h 17"/>
                <a:gd name="T12" fmla="*/ 10 w 44"/>
                <a:gd name="T13" fmla="*/ 15 h 17"/>
                <a:gd name="T14" fmla="*/ 18 w 44"/>
                <a:gd name="T15" fmla="*/ 17 h 17"/>
                <a:gd name="T16" fmla="*/ 22 w 44"/>
                <a:gd name="T17" fmla="*/ 16 h 17"/>
                <a:gd name="T18" fmla="*/ 39 w 44"/>
                <a:gd name="T19" fmla="*/ 12 h 17"/>
                <a:gd name="T20" fmla="*/ 41 w 44"/>
                <a:gd name="T21" fmla="*/ 2 h 17"/>
                <a:gd name="T22" fmla="*/ 38 w 44"/>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17">
                  <a:moveTo>
                    <a:pt x="38" y="0"/>
                  </a:moveTo>
                  <a:cubicBezTo>
                    <a:pt x="37" y="6"/>
                    <a:pt x="36" y="10"/>
                    <a:pt x="36" y="10"/>
                  </a:cubicBezTo>
                  <a:cubicBezTo>
                    <a:pt x="32" y="15"/>
                    <a:pt x="25" y="16"/>
                    <a:pt x="19" y="16"/>
                  </a:cubicBezTo>
                  <a:cubicBezTo>
                    <a:pt x="12" y="16"/>
                    <a:pt x="7" y="15"/>
                    <a:pt x="7" y="12"/>
                  </a:cubicBezTo>
                  <a:cubicBezTo>
                    <a:pt x="6" y="10"/>
                    <a:pt x="6" y="5"/>
                    <a:pt x="6" y="1"/>
                  </a:cubicBezTo>
                  <a:cubicBezTo>
                    <a:pt x="2" y="3"/>
                    <a:pt x="0" y="4"/>
                    <a:pt x="1" y="7"/>
                  </a:cubicBezTo>
                  <a:cubicBezTo>
                    <a:pt x="4" y="13"/>
                    <a:pt x="10" y="15"/>
                    <a:pt x="10" y="15"/>
                  </a:cubicBezTo>
                  <a:cubicBezTo>
                    <a:pt x="10" y="15"/>
                    <a:pt x="11" y="17"/>
                    <a:pt x="18" y="17"/>
                  </a:cubicBezTo>
                  <a:cubicBezTo>
                    <a:pt x="19" y="17"/>
                    <a:pt x="20" y="17"/>
                    <a:pt x="22" y="16"/>
                  </a:cubicBezTo>
                  <a:cubicBezTo>
                    <a:pt x="26" y="16"/>
                    <a:pt x="35" y="14"/>
                    <a:pt x="39" y="12"/>
                  </a:cubicBezTo>
                  <a:cubicBezTo>
                    <a:pt x="42" y="10"/>
                    <a:pt x="44" y="5"/>
                    <a:pt x="41" y="2"/>
                  </a:cubicBezTo>
                  <a:cubicBezTo>
                    <a:pt x="40" y="1"/>
                    <a:pt x="39" y="1"/>
                    <a:pt x="38" y="0"/>
                  </a:cubicBezTo>
                </a:path>
              </a:pathLst>
            </a:custGeom>
            <a:solidFill>
              <a:srgbClr val="2BC8A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1" name="islïḍè"/>
            <p:cNvSpPr/>
            <p:nvPr/>
          </p:nvSpPr>
          <p:spPr bwMode="auto">
            <a:xfrm>
              <a:off x="7708900" y="1790700"/>
              <a:ext cx="268288" cy="290513"/>
            </a:xfrm>
            <a:custGeom>
              <a:avLst/>
              <a:gdLst>
                <a:gd name="T0" fmla="*/ 8 w 37"/>
                <a:gd name="T1" fmla="*/ 14 h 40"/>
                <a:gd name="T2" fmla="*/ 26 w 37"/>
                <a:gd name="T3" fmla="*/ 11 h 40"/>
                <a:gd name="T4" fmla="*/ 13 w 37"/>
                <a:gd name="T5" fmla="*/ 40 h 40"/>
                <a:gd name="T6" fmla="*/ 8 w 37"/>
                <a:gd name="T7" fmla="*/ 14 h 40"/>
              </a:gdLst>
              <a:ahLst/>
              <a:cxnLst>
                <a:cxn ang="0">
                  <a:pos x="T0" y="T1"/>
                </a:cxn>
                <a:cxn ang="0">
                  <a:pos x="T2" y="T3"/>
                </a:cxn>
                <a:cxn ang="0">
                  <a:pos x="T4" y="T5"/>
                </a:cxn>
                <a:cxn ang="0">
                  <a:pos x="T6" y="T7"/>
                </a:cxn>
              </a:cxnLst>
              <a:rect l="0" t="0" r="r" b="b"/>
              <a:pathLst>
                <a:path w="37" h="40">
                  <a:moveTo>
                    <a:pt x="8" y="14"/>
                  </a:moveTo>
                  <a:cubicBezTo>
                    <a:pt x="8" y="14"/>
                    <a:pt x="14" y="0"/>
                    <a:pt x="26" y="11"/>
                  </a:cubicBezTo>
                  <a:cubicBezTo>
                    <a:pt x="37" y="22"/>
                    <a:pt x="19" y="39"/>
                    <a:pt x="13" y="40"/>
                  </a:cubicBezTo>
                  <a:cubicBezTo>
                    <a:pt x="0" y="40"/>
                    <a:pt x="2" y="21"/>
                    <a:pt x="8" y="14"/>
                  </a:cubicBezTo>
                </a:path>
              </a:pathLst>
            </a:custGeom>
            <a:solidFill>
              <a:srgbClr val="FFA3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2" name="ï$1ïḑè"/>
            <p:cNvSpPr/>
            <p:nvPr/>
          </p:nvSpPr>
          <p:spPr bwMode="auto">
            <a:xfrm>
              <a:off x="7780338" y="1914525"/>
              <a:ext cx="95250" cy="115888"/>
            </a:xfrm>
            <a:custGeom>
              <a:avLst/>
              <a:gdLst>
                <a:gd name="T0" fmla="*/ 13 w 13"/>
                <a:gd name="T1" fmla="*/ 0 h 16"/>
                <a:gd name="T2" fmla="*/ 5 w 13"/>
                <a:gd name="T3" fmla="*/ 3 h 16"/>
                <a:gd name="T4" fmla="*/ 5 w 13"/>
                <a:gd name="T5" fmla="*/ 3 h 16"/>
                <a:gd name="T6" fmla="*/ 2 w 13"/>
                <a:gd name="T7" fmla="*/ 8 h 16"/>
                <a:gd name="T8" fmla="*/ 0 w 13"/>
                <a:gd name="T9" fmla="*/ 13 h 16"/>
                <a:gd name="T10" fmla="*/ 1 w 13"/>
                <a:gd name="T11" fmla="*/ 14 h 16"/>
                <a:gd name="T12" fmla="*/ 1 w 13"/>
                <a:gd name="T13" fmla="*/ 15 h 16"/>
                <a:gd name="T14" fmla="*/ 2 w 13"/>
                <a:gd name="T15" fmla="*/ 16 h 16"/>
                <a:gd name="T16" fmla="*/ 4 w 13"/>
                <a:gd name="T17" fmla="*/ 16 h 16"/>
                <a:gd name="T18" fmla="*/ 5 w 13"/>
                <a:gd name="T19" fmla="*/ 16 h 16"/>
                <a:gd name="T20" fmla="*/ 8 w 13"/>
                <a:gd name="T21" fmla="*/ 14 h 16"/>
                <a:gd name="T22" fmla="*/ 9 w 13"/>
                <a:gd name="T23" fmla="*/ 10 h 16"/>
                <a:gd name="T24" fmla="*/ 8 w 13"/>
                <a:gd name="T25" fmla="*/ 13 h 16"/>
                <a:gd name="T26" fmla="*/ 5 w 13"/>
                <a:gd name="T27" fmla="*/ 15 h 16"/>
                <a:gd name="T28" fmla="*/ 4 w 13"/>
                <a:gd name="T29" fmla="*/ 15 h 16"/>
                <a:gd name="T30" fmla="*/ 2 w 13"/>
                <a:gd name="T31" fmla="*/ 13 h 16"/>
                <a:gd name="T32" fmla="*/ 2 w 13"/>
                <a:gd name="T33" fmla="*/ 10 h 16"/>
                <a:gd name="T34" fmla="*/ 6 w 13"/>
                <a:gd name="T35" fmla="*/ 4 h 16"/>
                <a:gd name="T36" fmla="*/ 13 w 13"/>
                <a:gd name="T3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6">
                  <a:moveTo>
                    <a:pt x="13" y="0"/>
                  </a:moveTo>
                  <a:cubicBezTo>
                    <a:pt x="10" y="0"/>
                    <a:pt x="7" y="1"/>
                    <a:pt x="5" y="3"/>
                  </a:cubicBezTo>
                  <a:cubicBezTo>
                    <a:pt x="5" y="3"/>
                    <a:pt x="5" y="3"/>
                    <a:pt x="5" y="3"/>
                  </a:cubicBezTo>
                  <a:cubicBezTo>
                    <a:pt x="4" y="5"/>
                    <a:pt x="3" y="6"/>
                    <a:pt x="2" y="8"/>
                  </a:cubicBezTo>
                  <a:cubicBezTo>
                    <a:pt x="2" y="10"/>
                    <a:pt x="1" y="12"/>
                    <a:pt x="0" y="13"/>
                  </a:cubicBezTo>
                  <a:cubicBezTo>
                    <a:pt x="0" y="14"/>
                    <a:pt x="0" y="14"/>
                    <a:pt x="1" y="14"/>
                  </a:cubicBezTo>
                  <a:cubicBezTo>
                    <a:pt x="1" y="15"/>
                    <a:pt x="1" y="15"/>
                    <a:pt x="1" y="15"/>
                  </a:cubicBezTo>
                  <a:cubicBezTo>
                    <a:pt x="2" y="16"/>
                    <a:pt x="2" y="16"/>
                    <a:pt x="2" y="16"/>
                  </a:cubicBezTo>
                  <a:cubicBezTo>
                    <a:pt x="3" y="16"/>
                    <a:pt x="3" y="16"/>
                    <a:pt x="4" y="16"/>
                  </a:cubicBezTo>
                  <a:cubicBezTo>
                    <a:pt x="4" y="16"/>
                    <a:pt x="5" y="16"/>
                    <a:pt x="5" y="16"/>
                  </a:cubicBezTo>
                  <a:cubicBezTo>
                    <a:pt x="6" y="16"/>
                    <a:pt x="8" y="15"/>
                    <a:pt x="8" y="14"/>
                  </a:cubicBezTo>
                  <a:cubicBezTo>
                    <a:pt x="9" y="13"/>
                    <a:pt x="10" y="11"/>
                    <a:pt x="9" y="10"/>
                  </a:cubicBezTo>
                  <a:cubicBezTo>
                    <a:pt x="9" y="11"/>
                    <a:pt x="9" y="12"/>
                    <a:pt x="8" y="13"/>
                  </a:cubicBezTo>
                  <a:cubicBezTo>
                    <a:pt x="7" y="14"/>
                    <a:pt x="6" y="15"/>
                    <a:pt x="5" y="15"/>
                  </a:cubicBezTo>
                  <a:cubicBezTo>
                    <a:pt x="4" y="15"/>
                    <a:pt x="4" y="15"/>
                    <a:pt x="4" y="15"/>
                  </a:cubicBezTo>
                  <a:cubicBezTo>
                    <a:pt x="3" y="15"/>
                    <a:pt x="3" y="14"/>
                    <a:pt x="2" y="13"/>
                  </a:cubicBezTo>
                  <a:cubicBezTo>
                    <a:pt x="2" y="12"/>
                    <a:pt x="2" y="11"/>
                    <a:pt x="2" y="10"/>
                  </a:cubicBezTo>
                  <a:cubicBezTo>
                    <a:pt x="2" y="8"/>
                    <a:pt x="4" y="6"/>
                    <a:pt x="6" y="4"/>
                  </a:cubicBezTo>
                  <a:cubicBezTo>
                    <a:pt x="8" y="2"/>
                    <a:pt x="10" y="1"/>
                    <a:pt x="13" y="0"/>
                  </a:cubicBezTo>
                </a:path>
              </a:pathLst>
            </a:custGeom>
            <a:solidFill>
              <a:srgbClr val="FF85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3" name="îṥ1îḑê"/>
            <p:cNvSpPr/>
            <p:nvPr/>
          </p:nvSpPr>
          <p:spPr bwMode="auto">
            <a:xfrm>
              <a:off x="7008813" y="1790700"/>
              <a:ext cx="261938" cy="290513"/>
            </a:xfrm>
            <a:custGeom>
              <a:avLst/>
              <a:gdLst>
                <a:gd name="T0" fmla="*/ 29 w 36"/>
                <a:gd name="T1" fmla="*/ 14 h 40"/>
                <a:gd name="T2" fmla="*/ 11 w 36"/>
                <a:gd name="T3" fmla="*/ 11 h 40"/>
                <a:gd name="T4" fmla="*/ 24 w 36"/>
                <a:gd name="T5" fmla="*/ 40 h 40"/>
                <a:gd name="T6" fmla="*/ 29 w 36"/>
                <a:gd name="T7" fmla="*/ 14 h 40"/>
              </a:gdLst>
              <a:ahLst/>
              <a:cxnLst>
                <a:cxn ang="0">
                  <a:pos x="T0" y="T1"/>
                </a:cxn>
                <a:cxn ang="0">
                  <a:pos x="T2" y="T3"/>
                </a:cxn>
                <a:cxn ang="0">
                  <a:pos x="T4" y="T5"/>
                </a:cxn>
                <a:cxn ang="0">
                  <a:pos x="T6" y="T7"/>
                </a:cxn>
              </a:cxnLst>
              <a:rect l="0" t="0" r="r" b="b"/>
              <a:pathLst>
                <a:path w="36" h="40">
                  <a:moveTo>
                    <a:pt x="29" y="14"/>
                  </a:moveTo>
                  <a:cubicBezTo>
                    <a:pt x="29" y="14"/>
                    <a:pt x="22" y="0"/>
                    <a:pt x="11" y="11"/>
                  </a:cubicBezTo>
                  <a:cubicBezTo>
                    <a:pt x="0" y="22"/>
                    <a:pt x="17" y="39"/>
                    <a:pt x="24" y="40"/>
                  </a:cubicBezTo>
                  <a:cubicBezTo>
                    <a:pt x="36" y="40"/>
                    <a:pt x="35" y="21"/>
                    <a:pt x="29" y="14"/>
                  </a:cubicBezTo>
                </a:path>
              </a:pathLst>
            </a:custGeom>
            <a:solidFill>
              <a:srgbClr val="FFA3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4" name="iṥļiḓè"/>
            <p:cNvSpPr/>
            <p:nvPr/>
          </p:nvSpPr>
          <p:spPr bwMode="auto">
            <a:xfrm>
              <a:off x="7089775" y="1914525"/>
              <a:ext cx="79375" cy="115888"/>
            </a:xfrm>
            <a:custGeom>
              <a:avLst/>
              <a:gdLst>
                <a:gd name="T0" fmla="*/ 4 w 11"/>
                <a:gd name="T1" fmla="*/ 10 h 16"/>
                <a:gd name="T2" fmla="*/ 5 w 11"/>
                <a:gd name="T3" fmla="*/ 14 h 16"/>
                <a:gd name="T4" fmla="*/ 8 w 11"/>
                <a:gd name="T5" fmla="*/ 16 h 16"/>
                <a:gd name="T6" fmla="*/ 9 w 11"/>
                <a:gd name="T7" fmla="*/ 16 h 16"/>
                <a:gd name="T8" fmla="*/ 11 w 11"/>
                <a:gd name="T9" fmla="*/ 16 h 16"/>
                <a:gd name="T10" fmla="*/ 11 w 11"/>
                <a:gd name="T11" fmla="*/ 16 h 16"/>
                <a:gd name="T12" fmla="*/ 11 w 11"/>
                <a:gd name="T13" fmla="*/ 13 h 16"/>
                <a:gd name="T14" fmla="*/ 11 w 11"/>
                <a:gd name="T15" fmla="*/ 13 h 16"/>
                <a:gd name="T16" fmla="*/ 9 w 11"/>
                <a:gd name="T17" fmla="*/ 15 h 16"/>
                <a:gd name="T18" fmla="*/ 8 w 11"/>
                <a:gd name="T19" fmla="*/ 15 h 16"/>
                <a:gd name="T20" fmla="*/ 5 w 11"/>
                <a:gd name="T21" fmla="*/ 13 h 16"/>
                <a:gd name="T22" fmla="*/ 4 w 11"/>
                <a:gd name="T23" fmla="*/ 10 h 16"/>
                <a:gd name="T24" fmla="*/ 0 w 11"/>
                <a:gd name="T25" fmla="*/ 0 h 16"/>
                <a:gd name="T26" fmla="*/ 7 w 11"/>
                <a:gd name="T27" fmla="*/ 4 h 16"/>
                <a:gd name="T28" fmla="*/ 10 w 11"/>
                <a:gd name="T29" fmla="*/ 7 h 16"/>
                <a:gd name="T30" fmla="*/ 10 w 11"/>
                <a:gd name="T31" fmla="*/ 4 h 16"/>
                <a:gd name="T32" fmla="*/ 8 w 11"/>
                <a:gd name="T33" fmla="*/ 3 h 16"/>
                <a:gd name="T34" fmla="*/ 0 w 11"/>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6">
                  <a:moveTo>
                    <a:pt x="4" y="10"/>
                  </a:moveTo>
                  <a:cubicBezTo>
                    <a:pt x="3" y="11"/>
                    <a:pt x="4" y="13"/>
                    <a:pt x="5" y="14"/>
                  </a:cubicBezTo>
                  <a:cubicBezTo>
                    <a:pt x="5" y="15"/>
                    <a:pt x="7" y="16"/>
                    <a:pt x="8" y="16"/>
                  </a:cubicBezTo>
                  <a:cubicBezTo>
                    <a:pt x="8" y="16"/>
                    <a:pt x="9" y="16"/>
                    <a:pt x="9" y="16"/>
                  </a:cubicBezTo>
                  <a:cubicBezTo>
                    <a:pt x="10" y="16"/>
                    <a:pt x="10" y="16"/>
                    <a:pt x="11" y="16"/>
                  </a:cubicBezTo>
                  <a:cubicBezTo>
                    <a:pt x="11" y="16"/>
                    <a:pt x="11" y="16"/>
                    <a:pt x="11" y="16"/>
                  </a:cubicBezTo>
                  <a:cubicBezTo>
                    <a:pt x="11" y="15"/>
                    <a:pt x="11" y="14"/>
                    <a:pt x="11" y="13"/>
                  </a:cubicBezTo>
                  <a:cubicBezTo>
                    <a:pt x="11" y="13"/>
                    <a:pt x="11" y="13"/>
                    <a:pt x="11" y="13"/>
                  </a:cubicBezTo>
                  <a:cubicBezTo>
                    <a:pt x="10" y="14"/>
                    <a:pt x="10" y="15"/>
                    <a:pt x="9" y="15"/>
                  </a:cubicBezTo>
                  <a:cubicBezTo>
                    <a:pt x="9" y="15"/>
                    <a:pt x="9" y="15"/>
                    <a:pt x="8" y="15"/>
                  </a:cubicBezTo>
                  <a:cubicBezTo>
                    <a:pt x="7" y="15"/>
                    <a:pt x="6" y="14"/>
                    <a:pt x="5" y="13"/>
                  </a:cubicBezTo>
                  <a:cubicBezTo>
                    <a:pt x="4" y="12"/>
                    <a:pt x="4" y="11"/>
                    <a:pt x="4" y="10"/>
                  </a:cubicBezTo>
                  <a:moveTo>
                    <a:pt x="0" y="0"/>
                  </a:moveTo>
                  <a:cubicBezTo>
                    <a:pt x="3" y="1"/>
                    <a:pt x="5" y="2"/>
                    <a:pt x="7" y="4"/>
                  </a:cubicBezTo>
                  <a:cubicBezTo>
                    <a:pt x="8" y="5"/>
                    <a:pt x="9" y="6"/>
                    <a:pt x="10" y="7"/>
                  </a:cubicBezTo>
                  <a:cubicBezTo>
                    <a:pt x="10" y="6"/>
                    <a:pt x="10" y="5"/>
                    <a:pt x="10" y="4"/>
                  </a:cubicBezTo>
                  <a:cubicBezTo>
                    <a:pt x="9" y="3"/>
                    <a:pt x="9" y="3"/>
                    <a:pt x="8" y="3"/>
                  </a:cubicBezTo>
                  <a:cubicBezTo>
                    <a:pt x="6" y="1"/>
                    <a:pt x="3" y="0"/>
                    <a:pt x="0" y="0"/>
                  </a:cubicBezTo>
                </a:path>
              </a:pathLst>
            </a:custGeom>
            <a:solidFill>
              <a:srgbClr val="FF85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5" name="ï$ḷíḓé"/>
            <p:cNvSpPr/>
            <p:nvPr/>
          </p:nvSpPr>
          <p:spPr bwMode="auto">
            <a:xfrm>
              <a:off x="7358063" y="2125663"/>
              <a:ext cx="241300" cy="327025"/>
            </a:xfrm>
            <a:custGeom>
              <a:avLst/>
              <a:gdLst>
                <a:gd name="T0" fmla="*/ 0 w 33"/>
                <a:gd name="T1" fmla="*/ 13 h 45"/>
                <a:gd name="T2" fmla="*/ 1 w 33"/>
                <a:gd name="T3" fmla="*/ 38 h 45"/>
                <a:gd name="T4" fmla="*/ 30 w 33"/>
                <a:gd name="T5" fmla="*/ 36 h 45"/>
                <a:gd name="T6" fmla="*/ 33 w 33"/>
                <a:gd name="T7" fmla="*/ 10 h 45"/>
                <a:gd name="T8" fmla="*/ 0 w 33"/>
                <a:gd name="T9" fmla="*/ 13 h 45"/>
              </a:gdLst>
              <a:ahLst/>
              <a:cxnLst>
                <a:cxn ang="0">
                  <a:pos x="T0" y="T1"/>
                </a:cxn>
                <a:cxn ang="0">
                  <a:pos x="T2" y="T3"/>
                </a:cxn>
                <a:cxn ang="0">
                  <a:pos x="T4" y="T5"/>
                </a:cxn>
                <a:cxn ang="0">
                  <a:pos x="T6" y="T7"/>
                </a:cxn>
                <a:cxn ang="0">
                  <a:pos x="T8" y="T9"/>
                </a:cxn>
              </a:cxnLst>
              <a:rect l="0" t="0" r="r" b="b"/>
              <a:pathLst>
                <a:path w="33" h="45">
                  <a:moveTo>
                    <a:pt x="0" y="13"/>
                  </a:moveTo>
                  <a:cubicBezTo>
                    <a:pt x="0" y="13"/>
                    <a:pt x="0" y="32"/>
                    <a:pt x="1" y="38"/>
                  </a:cubicBezTo>
                  <a:cubicBezTo>
                    <a:pt x="1" y="43"/>
                    <a:pt x="21" y="45"/>
                    <a:pt x="30" y="36"/>
                  </a:cubicBezTo>
                  <a:cubicBezTo>
                    <a:pt x="30" y="36"/>
                    <a:pt x="33" y="21"/>
                    <a:pt x="33" y="10"/>
                  </a:cubicBezTo>
                  <a:cubicBezTo>
                    <a:pt x="33" y="0"/>
                    <a:pt x="3" y="5"/>
                    <a:pt x="0" y="13"/>
                  </a:cubicBezTo>
                </a:path>
              </a:pathLst>
            </a:custGeom>
            <a:solidFill>
              <a:srgbClr val="FFA3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6" name="isľîďé"/>
            <p:cNvSpPr/>
            <p:nvPr/>
          </p:nvSpPr>
          <p:spPr bwMode="auto">
            <a:xfrm>
              <a:off x="7358063" y="2270125"/>
              <a:ext cx="241300" cy="73025"/>
            </a:xfrm>
            <a:custGeom>
              <a:avLst/>
              <a:gdLst>
                <a:gd name="T0" fmla="*/ 33 w 33"/>
                <a:gd name="T1" fmla="*/ 0 h 10"/>
                <a:gd name="T2" fmla="*/ 14 w 33"/>
                <a:gd name="T3" fmla="*/ 4 h 10"/>
                <a:gd name="T4" fmla="*/ 14 w 33"/>
                <a:gd name="T5" fmla="*/ 4 h 10"/>
                <a:gd name="T6" fmla="*/ 14 w 33"/>
                <a:gd name="T7" fmla="*/ 4 h 10"/>
                <a:gd name="T8" fmla="*/ 14 w 33"/>
                <a:gd name="T9" fmla="*/ 4 h 10"/>
                <a:gd name="T10" fmla="*/ 14 w 33"/>
                <a:gd name="T11" fmla="*/ 4 h 10"/>
                <a:gd name="T12" fmla="*/ 9 w 33"/>
                <a:gd name="T13" fmla="*/ 4 h 10"/>
                <a:gd name="T14" fmla="*/ 9 w 33"/>
                <a:gd name="T15" fmla="*/ 4 h 10"/>
                <a:gd name="T16" fmla="*/ 9 w 33"/>
                <a:gd name="T17" fmla="*/ 4 h 10"/>
                <a:gd name="T18" fmla="*/ 9 w 33"/>
                <a:gd name="T19" fmla="*/ 4 h 10"/>
                <a:gd name="T20" fmla="*/ 9 w 33"/>
                <a:gd name="T21" fmla="*/ 4 h 10"/>
                <a:gd name="T22" fmla="*/ 0 w 33"/>
                <a:gd name="T23" fmla="*/ 2 h 10"/>
                <a:gd name="T24" fmla="*/ 0 w 33"/>
                <a:gd name="T25" fmla="*/ 7 h 10"/>
                <a:gd name="T26" fmla="*/ 14 w 33"/>
                <a:gd name="T27" fmla="*/ 10 h 10"/>
                <a:gd name="T28" fmla="*/ 16 w 33"/>
                <a:gd name="T29" fmla="*/ 10 h 10"/>
                <a:gd name="T30" fmla="*/ 32 w 33"/>
                <a:gd name="T31" fmla="*/ 6 h 10"/>
                <a:gd name="T32" fmla="*/ 33 w 33"/>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0">
                  <a:moveTo>
                    <a:pt x="33" y="0"/>
                  </a:moveTo>
                  <a:cubicBezTo>
                    <a:pt x="28" y="2"/>
                    <a:pt x="22" y="4"/>
                    <a:pt x="14" y="4"/>
                  </a:cubicBezTo>
                  <a:cubicBezTo>
                    <a:pt x="14" y="4"/>
                    <a:pt x="14" y="4"/>
                    <a:pt x="14" y="4"/>
                  </a:cubicBezTo>
                  <a:cubicBezTo>
                    <a:pt x="14" y="4"/>
                    <a:pt x="14" y="4"/>
                    <a:pt x="14" y="4"/>
                  </a:cubicBezTo>
                  <a:cubicBezTo>
                    <a:pt x="14" y="4"/>
                    <a:pt x="14" y="4"/>
                    <a:pt x="14" y="4"/>
                  </a:cubicBezTo>
                  <a:cubicBezTo>
                    <a:pt x="14" y="4"/>
                    <a:pt x="14" y="4"/>
                    <a:pt x="14" y="4"/>
                  </a:cubicBezTo>
                  <a:cubicBezTo>
                    <a:pt x="13" y="4"/>
                    <a:pt x="11" y="4"/>
                    <a:pt x="9" y="4"/>
                  </a:cubicBezTo>
                  <a:cubicBezTo>
                    <a:pt x="9" y="4"/>
                    <a:pt x="9" y="4"/>
                    <a:pt x="9" y="4"/>
                  </a:cubicBezTo>
                  <a:cubicBezTo>
                    <a:pt x="9" y="4"/>
                    <a:pt x="9" y="4"/>
                    <a:pt x="9" y="4"/>
                  </a:cubicBezTo>
                  <a:cubicBezTo>
                    <a:pt x="9" y="4"/>
                    <a:pt x="9" y="4"/>
                    <a:pt x="9" y="4"/>
                  </a:cubicBezTo>
                  <a:cubicBezTo>
                    <a:pt x="9" y="4"/>
                    <a:pt x="9" y="4"/>
                    <a:pt x="9" y="4"/>
                  </a:cubicBezTo>
                  <a:cubicBezTo>
                    <a:pt x="6" y="3"/>
                    <a:pt x="3" y="3"/>
                    <a:pt x="0" y="2"/>
                  </a:cubicBezTo>
                  <a:cubicBezTo>
                    <a:pt x="0" y="3"/>
                    <a:pt x="0" y="5"/>
                    <a:pt x="0" y="7"/>
                  </a:cubicBezTo>
                  <a:cubicBezTo>
                    <a:pt x="3" y="9"/>
                    <a:pt x="8" y="10"/>
                    <a:pt x="14" y="10"/>
                  </a:cubicBezTo>
                  <a:cubicBezTo>
                    <a:pt x="14" y="10"/>
                    <a:pt x="15" y="10"/>
                    <a:pt x="16" y="10"/>
                  </a:cubicBezTo>
                  <a:cubicBezTo>
                    <a:pt x="22" y="10"/>
                    <a:pt x="27" y="8"/>
                    <a:pt x="32" y="6"/>
                  </a:cubicBezTo>
                  <a:cubicBezTo>
                    <a:pt x="32" y="4"/>
                    <a:pt x="32" y="2"/>
                    <a:pt x="33" y="0"/>
                  </a:cubicBezTo>
                </a:path>
              </a:pathLst>
            </a:custGeom>
            <a:solidFill>
              <a:srgbClr val="FF85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7" name="îš1idé"/>
            <p:cNvSpPr/>
            <p:nvPr/>
          </p:nvSpPr>
          <p:spPr bwMode="auto">
            <a:xfrm>
              <a:off x="7104063" y="1493838"/>
              <a:ext cx="182563" cy="530225"/>
            </a:xfrm>
            <a:custGeom>
              <a:avLst/>
              <a:gdLst>
                <a:gd name="T0" fmla="*/ 14 w 25"/>
                <a:gd name="T1" fmla="*/ 0 h 73"/>
                <a:gd name="T2" fmla="*/ 23 w 25"/>
                <a:gd name="T3" fmla="*/ 16 h 73"/>
                <a:gd name="T4" fmla="*/ 15 w 25"/>
                <a:gd name="T5" fmla="*/ 68 h 73"/>
                <a:gd name="T6" fmla="*/ 0 w 25"/>
                <a:gd name="T7" fmla="*/ 27 h 73"/>
                <a:gd name="T8" fmla="*/ 14 w 25"/>
                <a:gd name="T9" fmla="*/ 0 h 73"/>
              </a:gdLst>
              <a:ahLst/>
              <a:cxnLst>
                <a:cxn ang="0">
                  <a:pos x="T0" y="T1"/>
                </a:cxn>
                <a:cxn ang="0">
                  <a:pos x="T2" y="T3"/>
                </a:cxn>
                <a:cxn ang="0">
                  <a:pos x="T4" y="T5"/>
                </a:cxn>
                <a:cxn ang="0">
                  <a:pos x="T6" y="T7"/>
                </a:cxn>
                <a:cxn ang="0">
                  <a:pos x="T8" y="T9"/>
                </a:cxn>
              </a:cxnLst>
              <a:rect l="0" t="0" r="r" b="b"/>
              <a:pathLst>
                <a:path w="25" h="73">
                  <a:moveTo>
                    <a:pt x="14" y="0"/>
                  </a:moveTo>
                  <a:cubicBezTo>
                    <a:pt x="14" y="0"/>
                    <a:pt x="22" y="3"/>
                    <a:pt x="23" y="16"/>
                  </a:cubicBezTo>
                  <a:cubicBezTo>
                    <a:pt x="25" y="29"/>
                    <a:pt x="20" y="63"/>
                    <a:pt x="15" y="68"/>
                  </a:cubicBezTo>
                  <a:cubicBezTo>
                    <a:pt x="11" y="73"/>
                    <a:pt x="0" y="51"/>
                    <a:pt x="0" y="27"/>
                  </a:cubicBezTo>
                  <a:cubicBezTo>
                    <a:pt x="0" y="3"/>
                    <a:pt x="3" y="0"/>
                    <a:pt x="14" y="0"/>
                  </a:cubicBezTo>
                </a:path>
              </a:pathLst>
            </a:custGeom>
            <a:solidFill>
              <a:srgbClr val="3C24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8" name="íşḷiḍe"/>
            <p:cNvSpPr/>
            <p:nvPr/>
          </p:nvSpPr>
          <p:spPr bwMode="auto">
            <a:xfrm>
              <a:off x="7140575" y="1435100"/>
              <a:ext cx="698500" cy="879475"/>
            </a:xfrm>
            <a:custGeom>
              <a:avLst/>
              <a:gdLst>
                <a:gd name="T0" fmla="*/ 94 w 96"/>
                <a:gd name="T1" fmla="*/ 31 h 121"/>
                <a:gd name="T2" fmla="*/ 95 w 96"/>
                <a:gd name="T3" fmla="*/ 34 h 121"/>
                <a:gd name="T4" fmla="*/ 86 w 96"/>
                <a:gd name="T5" fmla="*/ 85 h 121"/>
                <a:gd name="T6" fmla="*/ 39 w 96"/>
                <a:gd name="T7" fmla="*/ 119 h 121"/>
                <a:gd name="T8" fmla="*/ 3 w 96"/>
                <a:gd name="T9" fmla="*/ 25 h 121"/>
                <a:gd name="T10" fmla="*/ 57 w 96"/>
                <a:gd name="T11" fmla="*/ 4 h 121"/>
                <a:gd name="T12" fmla="*/ 80 w 96"/>
                <a:gd name="T13" fmla="*/ 11 h 121"/>
                <a:gd name="T14" fmla="*/ 94 w 96"/>
                <a:gd name="T15" fmla="*/ 31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21">
                  <a:moveTo>
                    <a:pt x="94" y="31"/>
                  </a:moveTo>
                  <a:cubicBezTo>
                    <a:pt x="94" y="32"/>
                    <a:pt x="95" y="33"/>
                    <a:pt x="95" y="34"/>
                  </a:cubicBezTo>
                  <a:cubicBezTo>
                    <a:pt x="96" y="51"/>
                    <a:pt x="92" y="70"/>
                    <a:pt x="86" y="85"/>
                  </a:cubicBezTo>
                  <a:cubicBezTo>
                    <a:pt x="81" y="97"/>
                    <a:pt x="73" y="121"/>
                    <a:pt x="39" y="119"/>
                  </a:cubicBezTo>
                  <a:cubicBezTo>
                    <a:pt x="2" y="116"/>
                    <a:pt x="0" y="75"/>
                    <a:pt x="3" y="25"/>
                  </a:cubicBezTo>
                  <a:cubicBezTo>
                    <a:pt x="5" y="0"/>
                    <a:pt x="39" y="0"/>
                    <a:pt x="57" y="4"/>
                  </a:cubicBezTo>
                  <a:cubicBezTo>
                    <a:pt x="65" y="5"/>
                    <a:pt x="73" y="7"/>
                    <a:pt x="80" y="11"/>
                  </a:cubicBezTo>
                  <a:cubicBezTo>
                    <a:pt x="87" y="16"/>
                    <a:pt x="92" y="23"/>
                    <a:pt x="94" y="31"/>
                  </a:cubicBezTo>
                </a:path>
              </a:pathLst>
            </a:custGeom>
            <a:solidFill>
              <a:srgbClr val="FFA3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9" name="îš1íďé"/>
            <p:cNvSpPr/>
            <p:nvPr/>
          </p:nvSpPr>
          <p:spPr bwMode="auto">
            <a:xfrm>
              <a:off x="7256463" y="1784350"/>
              <a:ext cx="95250" cy="144463"/>
            </a:xfrm>
            <a:prstGeom prst="ellipse">
              <a:avLst/>
            </a:pr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0" name="išľîďè"/>
            <p:cNvSpPr/>
            <p:nvPr/>
          </p:nvSpPr>
          <p:spPr bwMode="auto">
            <a:xfrm>
              <a:off x="7205663" y="1689100"/>
              <a:ext cx="174625" cy="65088"/>
            </a:xfrm>
            <a:custGeom>
              <a:avLst/>
              <a:gdLst>
                <a:gd name="T0" fmla="*/ 1 w 24"/>
                <a:gd name="T1" fmla="*/ 9 h 9"/>
                <a:gd name="T2" fmla="*/ 23 w 24"/>
                <a:gd name="T3" fmla="*/ 8 h 9"/>
                <a:gd name="T4" fmla="*/ 24 w 24"/>
                <a:gd name="T5" fmla="*/ 1 h 9"/>
                <a:gd name="T6" fmla="*/ 0 w 24"/>
                <a:gd name="T7" fmla="*/ 2 h 9"/>
                <a:gd name="T8" fmla="*/ 1 w 24"/>
                <a:gd name="T9" fmla="*/ 9 h 9"/>
              </a:gdLst>
              <a:ahLst/>
              <a:cxnLst>
                <a:cxn ang="0">
                  <a:pos x="T0" y="T1"/>
                </a:cxn>
                <a:cxn ang="0">
                  <a:pos x="T2" y="T3"/>
                </a:cxn>
                <a:cxn ang="0">
                  <a:pos x="T4" y="T5"/>
                </a:cxn>
                <a:cxn ang="0">
                  <a:pos x="T6" y="T7"/>
                </a:cxn>
                <a:cxn ang="0">
                  <a:pos x="T8" y="T9"/>
                </a:cxn>
              </a:cxnLst>
              <a:rect l="0" t="0" r="r" b="b"/>
              <a:pathLst>
                <a:path w="24" h="9">
                  <a:moveTo>
                    <a:pt x="1" y="9"/>
                  </a:moveTo>
                  <a:cubicBezTo>
                    <a:pt x="10" y="7"/>
                    <a:pt x="23" y="8"/>
                    <a:pt x="23" y="8"/>
                  </a:cubicBezTo>
                  <a:cubicBezTo>
                    <a:pt x="24" y="1"/>
                    <a:pt x="24" y="1"/>
                    <a:pt x="24" y="1"/>
                  </a:cubicBezTo>
                  <a:cubicBezTo>
                    <a:pt x="23" y="1"/>
                    <a:pt x="10" y="0"/>
                    <a:pt x="0" y="2"/>
                  </a:cubicBezTo>
                  <a:lnTo>
                    <a:pt x="1" y="9"/>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1" name="îṡľíḑé"/>
            <p:cNvSpPr/>
            <p:nvPr/>
          </p:nvSpPr>
          <p:spPr bwMode="auto">
            <a:xfrm>
              <a:off x="7526338" y="1784350"/>
              <a:ext cx="87313" cy="144463"/>
            </a:xfrm>
            <a:prstGeom prst="ellipse">
              <a:avLst/>
            </a:pr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2" name="ïšļíďê"/>
            <p:cNvSpPr/>
            <p:nvPr/>
          </p:nvSpPr>
          <p:spPr bwMode="auto">
            <a:xfrm>
              <a:off x="7489825" y="1689100"/>
              <a:ext cx="182563" cy="65088"/>
            </a:xfrm>
            <a:custGeom>
              <a:avLst/>
              <a:gdLst>
                <a:gd name="T0" fmla="*/ 23 w 25"/>
                <a:gd name="T1" fmla="*/ 9 h 9"/>
                <a:gd name="T2" fmla="*/ 25 w 25"/>
                <a:gd name="T3" fmla="*/ 2 h 9"/>
                <a:gd name="T4" fmla="*/ 0 w 25"/>
                <a:gd name="T5" fmla="*/ 1 h 9"/>
                <a:gd name="T6" fmla="*/ 1 w 25"/>
                <a:gd name="T7" fmla="*/ 8 h 9"/>
                <a:gd name="T8" fmla="*/ 23 w 25"/>
                <a:gd name="T9" fmla="*/ 9 h 9"/>
              </a:gdLst>
              <a:ahLst/>
              <a:cxnLst>
                <a:cxn ang="0">
                  <a:pos x="T0" y="T1"/>
                </a:cxn>
                <a:cxn ang="0">
                  <a:pos x="T2" y="T3"/>
                </a:cxn>
                <a:cxn ang="0">
                  <a:pos x="T4" y="T5"/>
                </a:cxn>
                <a:cxn ang="0">
                  <a:pos x="T6" y="T7"/>
                </a:cxn>
                <a:cxn ang="0">
                  <a:pos x="T8" y="T9"/>
                </a:cxn>
              </a:cxnLst>
              <a:rect l="0" t="0" r="r" b="b"/>
              <a:pathLst>
                <a:path w="25" h="9">
                  <a:moveTo>
                    <a:pt x="23" y="9"/>
                  </a:moveTo>
                  <a:cubicBezTo>
                    <a:pt x="25" y="2"/>
                    <a:pt x="25" y="2"/>
                    <a:pt x="25" y="2"/>
                  </a:cubicBezTo>
                  <a:cubicBezTo>
                    <a:pt x="14" y="0"/>
                    <a:pt x="1" y="1"/>
                    <a:pt x="0" y="1"/>
                  </a:cubicBezTo>
                  <a:cubicBezTo>
                    <a:pt x="1" y="8"/>
                    <a:pt x="1" y="8"/>
                    <a:pt x="1" y="8"/>
                  </a:cubicBezTo>
                  <a:cubicBezTo>
                    <a:pt x="1" y="8"/>
                    <a:pt x="14" y="7"/>
                    <a:pt x="23" y="9"/>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3" name="ïSľïḓé"/>
            <p:cNvSpPr/>
            <p:nvPr/>
          </p:nvSpPr>
          <p:spPr bwMode="auto">
            <a:xfrm>
              <a:off x="7337425" y="1871663"/>
              <a:ext cx="87313" cy="180975"/>
            </a:xfrm>
            <a:custGeom>
              <a:avLst/>
              <a:gdLst>
                <a:gd name="T0" fmla="*/ 12 w 12"/>
                <a:gd name="T1" fmla="*/ 0 h 25"/>
                <a:gd name="T2" fmla="*/ 9 w 12"/>
                <a:gd name="T3" fmla="*/ 8 h 25"/>
                <a:gd name="T4" fmla="*/ 6 w 12"/>
                <a:gd name="T5" fmla="*/ 10 h 25"/>
                <a:gd name="T6" fmla="*/ 2 w 12"/>
                <a:gd name="T7" fmla="*/ 13 h 25"/>
                <a:gd name="T8" fmla="*/ 0 w 12"/>
                <a:gd name="T9" fmla="*/ 18 h 25"/>
                <a:gd name="T10" fmla="*/ 0 w 12"/>
                <a:gd name="T11" fmla="*/ 19 h 25"/>
                <a:gd name="T12" fmla="*/ 1 w 12"/>
                <a:gd name="T13" fmla="*/ 20 h 25"/>
                <a:gd name="T14" fmla="*/ 2 w 12"/>
                <a:gd name="T15" fmla="*/ 21 h 25"/>
                <a:gd name="T16" fmla="*/ 3 w 12"/>
                <a:gd name="T17" fmla="*/ 22 h 25"/>
                <a:gd name="T18" fmla="*/ 11 w 12"/>
                <a:gd name="T19" fmla="*/ 25 h 25"/>
                <a:gd name="T20" fmla="*/ 4 w 12"/>
                <a:gd name="T21" fmla="*/ 21 h 25"/>
                <a:gd name="T22" fmla="*/ 3 w 12"/>
                <a:gd name="T23" fmla="*/ 18 h 25"/>
                <a:gd name="T24" fmla="*/ 4 w 12"/>
                <a:gd name="T25" fmla="*/ 15 h 25"/>
                <a:gd name="T26" fmla="*/ 5 w 12"/>
                <a:gd name="T27" fmla="*/ 14 h 25"/>
                <a:gd name="T28" fmla="*/ 6 w 12"/>
                <a:gd name="T29" fmla="*/ 14 h 25"/>
                <a:gd name="T30" fmla="*/ 7 w 12"/>
                <a:gd name="T31" fmla="*/ 12 h 25"/>
                <a:gd name="T32" fmla="*/ 10 w 12"/>
                <a:gd name="T33" fmla="*/ 9 h 25"/>
                <a:gd name="T34" fmla="*/ 12 w 12"/>
                <a:gd name="T3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25">
                  <a:moveTo>
                    <a:pt x="12" y="0"/>
                  </a:moveTo>
                  <a:cubicBezTo>
                    <a:pt x="11" y="3"/>
                    <a:pt x="10" y="5"/>
                    <a:pt x="9" y="8"/>
                  </a:cubicBezTo>
                  <a:cubicBezTo>
                    <a:pt x="8" y="9"/>
                    <a:pt x="7" y="10"/>
                    <a:pt x="6" y="10"/>
                  </a:cubicBezTo>
                  <a:cubicBezTo>
                    <a:pt x="5" y="11"/>
                    <a:pt x="4" y="12"/>
                    <a:pt x="2" y="13"/>
                  </a:cubicBezTo>
                  <a:cubicBezTo>
                    <a:pt x="1" y="14"/>
                    <a:pt x="0" y="16"/>
                    <a:pt x="0" y="18"/>
                  </a:cubicBezTo>
                  <a:cubicBezTo>
                    <a:pt x="0" y="18"/>
                    <a:pt x="0" y="19"/>
                    <a:pt x="0" y="19"/>
                  </a:cubicBezTo>
                  <a:cubicBezTo>
                    <a:pt x="1" y="20"/>
                    <a:pt x="1" y="20"/>
                    <a:pt x="1" y="20"/>
                  </a:cubicBezTo>
                  <a:cubicBezTo>
                    <a:pt x="2" y="21"/>
                    <a:pt x="2" y="21"/>
                    <a:pt x="2" y="21"/>
                  </a:cubicBezTo>
                  <a:cubicBezTo>
                    <a:pt x="3" y="22"/>
                    <a:pt x="3" y="22"/>
                    <a:pt x="3" y="22"/>
                  </a:cubicBezTo>
                  <a:cubicBezTo>
                    <a:pt x="5" y="24"/>
                    <a:pt x="8" y="25"/>
                    <a:pt x="11" y="25"/>
                  </a:cubicBezTo>
                  <a:cubicBezTo>
                    <a:pt x="8" y="24"/>
                    <a:pt x="6" y="22"/>
                    <a:pt x="4" y="21"/>
                  </a:cubicBezTo>
                  <a:cubicBezTo>
                    <a:pt x="3" y="20"/>
                    <a:pt x="3" y="19"/>
                    <a:pt x="3" y="18"/>
                  </a:cubicBezTo>
                  <a:cubicBezTo>
                    <a:pt x="3" y="17"/>
                    <a:pt x="4" y="16"/>
                    <a:pt x="4" y="15"/>
                  </a:cubicBezTo>
                  <a:cubicBezTo>
                    <a:pt x="5" y="14"/>
                    <a:pt x="5" y="14"/>
                    <a:pt x="5" y="14"/>
                  </a:cubicBezTo>
                  <a:cubicBezTo>
                    <a:pt x="6" y="14"/>
                    <a:pt x="6" y="14"/>
                    <a:pt x="6" y="14"/>
                  </a:cubicBezTo>
                  <a:cubicBezTo>
                    <a:pt x="6" y="13"/>
                    <a:pt x="7" y="13"/>
                    <a:pt x="7" y="12"/>
                  </a:cubicBezTo>
                  <a:cubicBezTo>
                    <a:pt x="9" y="11"/>
                    <a:pt x="10" y="10"/>
                    <a:pt x="10" y="9"/>
                  </a:cubicBezTo>
                  <a:cubicBezTo>
                    <a:pt x="12" y="6"/>
                    <a:pt x="12" y="3"/>
                    <a:pt x="12" y="0"/>
                  </a:cubicBezTo>
                  <a:close/>
                </a:path>
              </a:pathLst>
            </a:custGeom>
            <a:solidFill>
              <a:srgbClr val="EF76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4" name="ïṧḷîďê"/>
            <p:cNvSpPr/>
            <p:nvPr/>
          </p:nvSpPr>
          <p:spPr bwMode="auto">
            <a:xfrm>
              <a:off x="7599363" y="2066925"/>
              <a:ext cx="160338" cy="203200"/>
            </a:xfrm>
            <a:custGeom>
              <a:avLst/>
              <a:gdLst>
                <a:gd name="T0" fmla="*/ 22 w 22"/>
                <a:gd name="T1" fmla="*/ 0 h 28"/>
                <a:gd name="T2" fmla="*/ 0 w 22"/>
                <a:gd name="T3" fmla="*/ 28 h 28"/>
                <a:gd name="T4" fmla="*/ 0 w 22"/>
                <a:gd name="T5" fmla="*/ 28 h 28"/>
                <a:gd name="T6" fmla="*/ 22 w 22"/>
                <a:gd name="T7" fmla="*/ 0 h 28"/>
                <a:gd name="T8" fmla="*/ 22 w 22"/>
                <a:gd name="T9" fmla="*/ 0 h 28"/>
              </a:gdLst>
              <a:ahLst/>
              <a:cxnLst>
                <a:cxn ang="0">
                  <a:pos x="T0" y="T1"/>
                </a:cxn>
                <a:cxn ang="0">
                  <a:pos x="T2" y="T3"/>
                </a:cxn>
                <a:cxn ang="0">
                  <a:pos x="T4" y="T5"/>
                </a:cxn>
                <a:cxn ang="0">
                  <a:pos x="T6" y="T7"/>
                </a:cxn>
                <a:cxn ang="0">
                  <a:pos x="T8" y="T9"/>
                </a:cxn>
              </a:cxnLst>
              <a:rect l="0" t="0" r="r" b="b"/>
              <a:pathLst>
                <a:path w="22" h="28">
                  <a:moveTo>
                    <a:pt x="22" y="0"/>
                  </a:moveTo>
                  <a:cubicBezTo>
                    <a:pt x="19" y="9"/>
                    <a:pt x="13" y="22"/>
                    <a:pt x="0" y="28"/>
                  </a:cubicBezTo>
                  <a:cubicBezTo>
                    <a:pt x="0" y="28"/>
                    <a:pt x="0" y="28"/>
                    <a:pt x="0" y="28"/>
                  </a:cubicBezTo>
                  <a:cubicBezTo>
                    <a:pt x="13" y="22"/>
                    <a:pt x="19" y="9"/>
                    <a:pt x="22" y="0"/>
                  </a:cubicBezTo>
                  <a:cubicBezTo>
                    <a:pt x="22" y="0"/>
                    <a:pt x="22" y="0"/>
                    <a:pt x="22" y="0"/>
                  </a:cubicBezTo>
                </a:path>
              </a:pathLst>
            </a:custGeom>
            <a:solidFill>
              <a:srgbClr val="FFD1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5" name="íṧlïḍe"/>
            <p:cNvSpPr/>
            <p:nvPr/>
          </p:nvSpPr>
          <p:spPr bwMode="auto">
            <a:xfrm>
              <a:off x="7759700" y="2052638"/>
              <a:ext cx="6350" cy="14288"/>
            </a:xfrm>
            <a:custGeom>
              <a:avLst/>
              <a:gdLst>
                <a:gd name="T0" fmla="*/ 1 w 1"/>
                <a:gd name="T1" fmla="*/ 0 h 2"/>
                <a:gd name="T2" fmla="*/ 0 w 1"/>
                <a:gd name="T3" fmla="*/ 2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1" y="1"/>
                    <a:pt x="1" y="1"/>
                    <a:pt x="0" y="2"/>
                  </a:cubicBezTo>
                  <a:cubicBezTo>
                    <a:pt x="0" y="2"/>
                    <a:pt x="0" y="2"/>
                    <a:pt x="0" y="2"/>
                  </a:cubicBezTo>
                  <a:cubicBezTo>
                    <a:pt x="1" y="1"/>
                    <a:pt x="1" y="1"/>
                    <a:pt x="1" y="0"/>
                  </a:cubicBezTo>
                </a:path>
              </a:pathLst>
            </a:custGeom>
            <a:solidFill>
              <a:srgbClr val="FF85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6" name="íšḻïḍê"/>
            <p:cNvSpPr/>
            <p:nvPr/>
          </p:nvSpPr>
          <p:spPr bwMode="auto">
            <a:xfrm>
              <a:off x="7599363" y="2270125"/>
              <a:ext cx="1588" cy="1588"/>
            </a:xfrm>
            <a:prstGeom prst="ellipse">
              <a:avLst/>
            </a:prstGeom>
            <a:solidFill>
              <a:srgbClr val="FF85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7" name="íşľiḋé"/>
            <p:cNvSpPr/>
            <p:nvPr/>
          </p:nvSpPr>
          <p:spPr bwMode="auto">
            <a:xfrm>
              <a:off x="7424738" y="2270125"/>
              <a:ext cx="174625" cy="28575"/>
            </a:xfrm>
            <a:custGeom>
              <a:avLst/>
              <a:gdLst>
                <a:gd name="T0" fmla="*/ 5 w 24"/>
                <a:gd name="T1" fmla="*/ 4 h 4"/>
                <a:gd name="T2" fmla="*/ 5 w 24"/>
                <a:gd name="T3" fmla="*/ 4 h 4"/>
                <a:gd name="T4" fmla="*/ 5 w 24"/>
                <a:gd name="T5" fmla="*/ 4 h 4"/>
                <a:gd name="T6" fmla="*/ 5 w 24"/>
                <a:gd name="T7" fmla="*/ 4 h 4"/>
                <a:gd name="T8" fmla="*/ 0 w 24"/>
                <a:gd name="T9" fmla="*/ 4 h 4"/>
                <a:gd name="T10" fmla="*/ 0 w 24"/>
                <a:gd name="T11" fmla="*/ 4 h 4"/>
                <a:gd name="T12" fmla="*/ 0 w 24"/>
                <a:gd name="T13" fmla="*/ 4 h 4"/>
                <a:gd name="T14" fmla="*/ 0 w 24"/>
                <a:gd name="T15" fmla="*/ 4 h 4"/>
                <a:gd name="T16" fmla="*/ 0 w 24"/>
                <a:gd name="T17" fmla="*/ 4 h 4"/>
                <a:gd name="T18" fmla="*/ 0 w 24"/>
                <a:gd name="T19" fmla="*/ 4 h 4"/>
                <a:gd name="T20" fmla="*/ 24 w 24"/>
                <a:gd name="T21" fmla="*/ 0 h 4"/>
                <a:gd name="T22" fmla="*/ 5 w 24"/>
                <a:gd name="T23" fmla="*/ 4 h 4"/>
                <a:gd name="T24" fmla="*/ 24 w 24"/>
                <a:gd name="T25" fmla="*/ 0 h 4"/>
                <a:gd name="T26" fmla="*/ 24 w 24"/>
                <a:gd name="T2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
                  <a:moveTo>
                    <a:pt x="5" y="4"/>
                  </a:moveTo>
                  <a:cubicBezTo>
                    <a:pt x="5" y="4"/>
                    <a:pt x="5" y="4"/>
                    <a:pt x="5" y="4"/>
                  </a:cubicBezTo>
                  <a:cubicBezTo>
                    <a:pt x="5" y="4"/>
                    <a:pt x="5" y="4"/>
                    <a:pt x="5" y="4"/>
                  </a:cubicBezTo>
                  <a:cubicBezTo>
                    <a:pt x="5" y="4"/>
                    <a:pt x="5" y="4"/>
                    <a:pt x="5"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24" y="0"/>
                  </a:moveTo>
                  <a:cubicBezTo>
                    <a:pt x="19" y="2"/>
                    <a:pt x="13" y="4"/>
                    <a:pt x="5" y="4"/>
                  </a:cubicBezTo>
                  <a:cubicBezTo>
                    <a:pt x="13" y="4"/>
                    <a:pt x="19" y="2"/>
                    <a:pt x="24" y="0"/>
                  </a:cubicBezTo>
                  <a:cubicBezTo>
                    <a:pt x="24" y="0"/>
                    <a:pt x="24" y="0"/>
                    <a:pt x="24" y="0"/>
                  </a:cubicBezTo>
                </a:path>
              </a:pathLst>
            </a:custGeom>
            <a:solidFill>
              <a:srgbClr val="FF6D4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8" name="îśḻíḑê"/>
            <p:cNvSpPr/>
            <p:nvPr/>
          </p:nvSpPr>
          <p:spPr bwMode="auto">
            <a:xfrm>
              <a:off x="7177088" y="1550988"/>
              <a:ext cx="619125" cy="747713"/>
            </a:xfrm>
            <a:custGeom>
              <a:avLst/>
              <a:gdLst>
                <a:gd name="T0" fmla="*/ 76 w 85"/>
                <a:gd name="T1" fmla="*/ 0 h 103"/>
                <a:gd name="T2" fmla="*/ 33 w 85"/>
                <a:gd name="T3" fmla="*/ 7 h 103"/>
                <a:gd name="T4" fmla="*/ 33 w 85"/>
                <a:gd name="T5" fmla="*/ 7 h 103"/>
                <a:gd name="T6" fmla="*/ 33 w 85"/>
                <a:gd name="T7" fmla="*/ 7 h 103"/>
                <a:gd name="T8" fmla="*/ 33 w 85"/>
                <a:gd name="T9" fmla="*/ 7 h 103"/>
                <a:gd name="T10" fmla="*/ 33 w 85"/>
                <a:gd name="T11" fmla="*/ 7 h 103"/>
                <a:gd name="T12" fmla="*/ 26 w 85"/>
                <a:gd name="T13" fmla="*/ 7 h 103"/>
                <a:gd name="T14" fmla="*/ 0 w 85"/>
                <a:gd name="T15" fmla="*/ 1 h 103"/>
                <a:gd name="T16" fmla="*/ 0 w 85"/>
                <a:gd name="T17" fmla="*/ 2 h 103"/>
                <a:gd name="T18" fmla="*/ 52 w 85"/>
                <a:gd name="T19" fmla="*/ 10 h 103"/>
                <a:gd name="T20" fmla="*/ 70 w 85"/>
                <a:gd name="T21" fmla="*/ 7 h 103"/>
                <a:gd name="T22" fmla="*/ 76 w 85"/>
                <a:gd name="T23" fmla="*/ 66 h 103"/>
                <a:gd name="T24" fmla="*/ 63 w 85"/>
                <a:gd name="T25" fmla="*/ 91 h 103"/>
                <a:gd name="T26" fmla="*/ 40 w 85"/>
                <a:gd name="T27" fmla="*/ 98 h 103"/>
                <a:gd name="T28" fmla="*/ 8 w 85"/>
                <a:gd name="T29" fmla="*/ 88 h 103"/>
                <a:gd name="T30" fmla="*/ 34 w 85"/>
                <a:gd name="T31" fmla="*/ 103 h 103"/>
                <a:gd name="T32" fmla="*/ 34 w 85"/>
                <a:gd name="T33" fmla="*/ 103 h 103"/>
                <a:gd name="T34" fmla="*/ 34 w 85"/>
                <a:gd name="T35" fmla="*/ 103 h 103"/>
                <a:gd name="T36" fmla="*/ 34 w 85"/>
                <a:gd name="T37" fmla="*/ 103 h 103"/>
                <a:gd name="T38" fmla="*/ 34 w 85"/>
                <a:gd name="T39" fmla="*/ 103 h 103"/>
                <a:gd name="T40" fmla="*/ 39 w 85"/>
                <a:gd name="T41" fmla="*/ 103 h 103"/>
                <a:gd name="T42" fmla="*/ 39 w 85"/>
                <a:gd name="T43" fmla="*/ 103 h 103"/>
                <a:gd name="T44" fmla="*/ 39 w 85"/>
                <a:gd name="T45" fmla="*/ 103 h 103"/>
                <a:gd name="T46" fmla="*/ 58 w 85"/>
                <a:gd name="T47" fmla="*/ 99 h 103"/>
                <a:gd name="T48" fmla="*/ 58 w 85"/>
                <a:gd name="T49" fmla="*/ 99 h 103"/>
                <a:gd name="T50" fmla="*/ 80 w 85"/>
                <a:gd name="T51" fmla="*/ 71 h 103"/>
                <a:gd name="T52" fmla="*/ 81 w 85"/>
                <a:gd name="T53" fmla="*/ 69 h 103"/>
                <a:gd name="T54" fmla="*/ 81 w 85"/>
                <a:gd name="T55" fmla="*/ 69 h 103"/>
                <a:gd name="T56" fmla="*/ 85 w 85"/>
                <a:gd name="T57" fmla="*/ 58 h 103"/>
                <a:gd name="T58" fmla="*/ 82 w 85"/>
                <a:gd name="T59" fmla="*/ 63 h 103"/>
                <a:gd name="T60" fmla="*/ 82 w 85"/>
                <a:gd name="T61" fmla="*/ 63 h 103"/>
                <a:gd name="T62" fmla="*/ 81 w 85"/>
                <a:gd name="T63" fmla="*/ 64 h 103"/>
                <a:gd name="T64" fmla="*/ 81 w 85"/>
                <a:gd name="T65" fmla="*/ 64 h 103"/>
                <a:gd name="T66" fmla="*/ 81 w 85"/>
                <a:gd name="T67" fmla="*/ 64 h 103"/>
                <a:gd name="T68" fmla="*/ 81 w 85"/>
                <a:gd name="T69" fmla="*/ 64 h 103"/>
                <a:gd name="T70" fmla="*/ 81 w 85"/>
                <a:gd name="T71" fmla="*/ 64 h 103"/>
                <a:gd name="T72" fmla="*/ 80 w 85"/>
                <a:gd name="T73" fmla="*/ 65 h 103"/>
                <a:gd name="T74" fmla="*/ 80 w 85"/>
                <a:gd name="T75" fmla="*/ 65 h 103"/>
                <a:gd name="T76" fmla="*/ 80 w 85"/>
                <a:gd name="T77" fmla="*/ 65 h 103"/>
                <a:gd name="T78" fmla="*/ 80 w 85"/>
                <a:gd name="T79" fmla="*/ 65 h 103"/>
                <a:gd name="T80" fmla="*/ 80 w 85"/>
                <a:gd name="T81" fmla="*/ 65 h 103"/>
                <a:gd name="T82" fmla="*/ 74 w 85"/>
                <a:gd name="T83" fmla="*/ 17 h 103"/>
                <a:gd name="T84" fmla="*/ 74 w 85"/>
                <a:gd name="T85" fmla="*/ 16 h 103"/>
                <a:gd name="T86" fmla="*/ 76 w 85"/>
                <a:gd name="T8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 h="103">
                  <a:moveTo>
                    <a:pt x="76" y="0"/>
                  </a:moveTo>
                  <a:cubicBezTo>
                    <a:pt x="67" y="3"/>
                    <a:pt x="54" y="7"/>
                    <a:pt x="33" y="7"/>
                  </a:cubicBezTo>
                  <a:cubicBezTo>
                    <a:pt x="33" y="7"/>
                    <a:pt x="33" y="7"/>
                    <a:pt x="33" y="7"/>
                  </a:cubicBezTo>
                  <a:cubicBezTo>
                    <a:pt x="33" y="7"/>
                    <a:pt x="33" y="7"/>
                    <a:pt x="33" y="7"/>
                  </a:cubicBezTo>
                  <a:cubicBezTo>
                    <a:pt x="33" y="7"/>
                    <a:pt x="33" y="7"/>
                    <a:pt x="33" y="7"/>
                  </a:cubicBezTo>
                  <a:cubicBezTo>
                    <a:pt x="33" y="7"/>
                    <a:pt x="33" y="7"/>
                    <a:pt x="33" y="7"/>
                  </a:cubicBezTo>
                  <a:cubicBezTo>
                    <a:pt x="31" y="7"/>
                    <a:pt x="29" y="7"/>
                    <a:pt x="26" y="7"/>
                  </a:cubicBezTo>
                  <a:cubicBezTo>
                    <a:pt x="15" y="6"/>
                    <a:pt x="6" y="4"/>
                    <a:pt x="0" y="1"/>
                  </a:cubicBezTo>
                  <a:cubicBezTo>
                    <a:pt x="0" y="1"/>
                    <a:pt x="0" y="1"/>
                    <a:pt x="0" y="2"/>
                  </a:cubicBezTo>
                  <a:cubicBezTo>
                    <a:pt x="4" y="5"/>
                    <a:pt x="17" y="10"/>
                    <a:pt x="52" y="10"/>
                  </a:cubicBezTo>
                  <a:cubicBezTo>
                    <a:pt x="65" y="9"/>
                    <a:pt x="70" y="7"/>
                    <a:pt x="70" y="7"/>
                  </a:cubicBezTo>
                  <a:cubicBezTo>
                    <a:pt x="70" y="7"/>
                    <a:pt x="70" y="53"/>
                    <a:pt x="76" y="66"/>
                  </a:cubicBezTo>
                  <a:cubicBezTo>
                    <a:pt x="76" y="66"/>
                    <a:pt x="72" y="85"/>
                    <a:pt x="63" y="91"/>
                  </a:cubicBezTo>
                  <a:cubicBezTo>
                    <a:pt x="58" y="94"/>
                    <a:pt x="50" y="98"/>
                    <a:pt x="40" y="98"/>
                  </a:cubicBezTo>
                  <a:cubicBezTo>
                    <a:pt x="31" y="98"/>
                    <a:pt x="21" y="95"/>
                    <a:pt x="8" y="88"/>
                  </a:cubicBezTo>
                  <a:cubicBezTo>
                    <a:pt x="14" y="96"/>
                    <a:pt x="22" y="102"/>
                    <a:pt x="34" y="103"/>
                  </a:cubicBezTo>
                  <a:cubicBezTo>
                    <a:pt x="34" y="103"/>
                    <a:pt x="34" y="103"/>
                    <a:pt x="34" y="103"/>
                  </a:cubicBezTo>
                  <a:cubicBezTo>
                    <a:pt x="34" y="103"/>
                    <a:pt x="34" y="103"/>
                    <a:pt x="34" y="103"/>
                  </a:cubicBezTo>
                  <a:cubicBezTo>
                    <a:pt x="34" y="103"/>
                    <a:pt x="34" y="103"/>
                    <a:pt x="34" y="103"/>
                  </a:cubicBezTo>
                  <a:cubicBezTo>
                    <a:pt x="34" y="103"/>
                    <a:pt x="34" y="103"/>
                    <a:pt x="34" y="103"/>
                  </a:cubicBezTo>
                  <a:cubicBezTo>
                    <a:pt x="36" y="103"/>
                    <a:pt x="38" y="103"/>
                    <a:pt x="39" y="103"/>
                  </a:cubicBezTo>
                  <a:cubicBezTo>
                    <a:pt x="39" y="103"/>
                    <a:pt x="39" y="103"/>
                    <a:pt x="39" y="103"/>
                  </a:cubicBezTo>
                  <a:cubicBezTo>
                    <a:pt x="39" y="103"/>
                    <a:pt x="39" y="103"/>
                    <a:pt x="39" y="103"/>
                  </a:cubicBezTo>
                  <a:cubicBezTo>
                    <a:pt x="47" y="103"/>
                    <a:pt x="53" y="101"/>
                    <a:pt x="58" y="99"/>
                  </a:cubicBezTo>
                  <a:cubicBezTo>
                    <a:pt x="58" y="99"/>
                    <a:pt x="58" y="99"/>
                    <a:pt x="58" y="99"/>
                  </a:cubicBezTo>
                  <a:cubicBezTo>
                    <a:pt x="71" y="93"/>
                    <a:pt x="77" y="80"/>
                    <a:pt x="80" y="71"/>
                  </a:cubicBezTo>
                  <a:cubicBezTo>
                    <a:pt x="81" y="70"/>
                    <a:pt x="81" y="70"/>
                    <a:pt x="81" y="69"/>
                  </a:cubicBezTo>
                  <a:cubicBezTo>
                    <a:pt x="81" y="69"/>
                    <a:pt x="81" y="69"/>
                    <a:pt x="81" y="69"/>
                  </a:cubicBezTo>
                  <a:cubicBezTo>
                    <a:pt x="83" y="66"/>
                    <a:pt x="84" y="62"/>
                    <a:pt x="85" y="58"/>
                  </a:cubicBezTo>
                  <a:cubicBezTo>
                    <a:pt x="84" y="60"/>
                    <a:pt x="83" y="62"/>
                    <a:pt x="82" y="63"/>
                  </a:cubicBezTo>
                  <a:cubicBezTo>
                    <a:pt x="82" y="63"/>
                    <a:pt x="82" y="63"/>
                    <a:pt x="82" y="63"/>
                  </a:cubicBezTo>
                  <a:cubicBezTo>
                    <a:pt x="82" y="63"/>
                    <a:pt x="81" y="64"/>
                    <a:pt x="81" y="64"/>
                  </a:cubicBezTo>
                  <a:cubicBezTo>
                    <a:pt x="81" y="64"/>
                    <a:pt x="81" y="64"/>
                    <a:pt x="81" y="64"/>
                  </a:cubicBezTo>
                  <a:cubicBezTo>
                    <a:pt x="81" y="64"/>
                    <a:pt x="81" y="64"/>
                    <a:pt x="81" y="64"/>
                  </a:cubicBezTo>
                  <a:cubicBezTo>
                    <a:pt x="81" y="64"/>
                    <a:pt x="81" y="64"/>
                    <a:pt x="81" y="64"/>
                  </a:cubicBezTo>
                  <a:cubicBezTo>
                    <a:pt x="81" y="64"/>
                    <a:pt x="81" y="64"/>
                    <a:pt x="81" y="64"/>
                  </a:cubicBezTo>
                  <a:cubicBezTo>
                    <a:pt x="81" y="65"/>
                    <a:pt x="80" y="65"/>
                    <a:pt x="80" y="65"/>
                  </a:cubicBezTo>
                  <a:cubicBezTo>
                    <a:pt x="80" y="65"/>
                    <a:pt x="80" y="65"/>
                    <a:pt x="80" y="65"/>
                  </a:cubicBezTo>
                  <a:cubicBezTo>
                    <a:pt x="80" y="65"/>
                    <a:pt x="80" y="65"/>
                    <a:pt x="80" y="65"/>
                  </a:cubicBezTo>
                  <a:cubicBezTo>
                    <a:pt x="80" y="65"/>
                    <a:pt x="80" y="65"/>
                    <a:pt x="80" y="65"/>
                  </a:cubicBezTo>
                  <a:cubicBezTo>
                    <a:pt x="80" y="65"/>
                    <a:pt x="80" y="65"/>
                    <a:pt x="80" y="65"/>
                  </a:cubicBezTo>
                  <a:cubicBezTo>
                    <a:pt x="76" y="65"/>
                    <a:pt x="75" y="38"/>
                    <a:pt x="74" y="17"/>
                  </a:cubicBezTo>
                  <a:cubicBezTo>
                    <a:pt x="74" y="17"/>
                    <a:pt x="74" y="17"/>
                    <a:pt x="74" y="16"/>
                  </a:cubicBezTo>
                  <a:cubicBezTo>
                    <a:pt x="74" y="9"/>
                    <a:pt x="75" y="3"/>
                    <a:pt x="76" y="0"/>
                  </a:cubicBezTo>
                </a:path>
              </a:pathLst>
            </a:custGeom>
            <a:solidFill>
              <a:srgbClr val="FF85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9" name="iś1îďe"/>
            <p:cNvSpPr/>
            <p:nvPr/>
          </p:nvSpPr>
          <p:spPr bwMode="auto">
            <a:xfrm>
              <a:off x="7075488" y="1254125"/>
              <a:ext cx="741363" cy="355600"/>
            </a:xfrm>
            <a:custGeom>
              <a:avLst/>
              <a:gdLst>
                <a:gd name="T0" fmla="*/ 102 w 102"/>
                <a:gd name="T1" fmla="*/ 34 h 49"/>
                <a:gd name="T2" fmla="*/ 40 w 102"/>
                <a:gd name="T3" fmla="*/ 48 h 49"/>
                <a:gd name="T4" fmla="*/ 0 w 102"/>
                <a:gd name="T5" fmla="*/ 30 h 49"/>
                <a:gd name="T6" fmla="*/ 48 w 102"/>
                <a:gd name="T7" fmla="*/ 3 h 49"/>
                <a:gd name="T8" fmla="*/ 102 w 102"/>
                <a:gd name="T9" fmla="*/ 34 h 49"/>
              </a:gdLst>
              <a:ahLst/>
              <a:cxnLst>
                <a:cxn ang="0">
                  <a:pos x="T0" y="T1"/>
                </a:cxn>
                <a:cxn ang="0">
                  <a:pos x="T2" y="T3"/>
                </a:cxn>
                <a:cxn ang="0">
                  <a:pos x="T4" y="T5"/>
                </a:cxn>
                <a:cxn ang="0">
                  <a:pos x="T6" y="T7"/>
                </a:cxn>
                <a:cxn ang="0">
                  <a:pos x="T8" y="T9"/>
                </a:cxn>
              </a:cxnLst>
              <a:rect l="0" t="0" r="r" b="b"/>
              <a:pathLst>
                <a:path w="102" h="49">
                  <a:moveTo>
                    <a:pt x="102" y="34"/>
                  </a:moveTo>
                  <a:cubicBezTo>
                    <a:pt x="102" y="34"/>
                    <a:pt x="88" y="49"/>
                    <a:pt x="40" y="48"/>
                  </a:cubicBezTo>
                  <a:cubicBezTo>
                    <a:pt x="9" y="47"/>
                    <a:pt x="0" y="30"/>
                    <a:pt x="0" y="30"/>
                  </a:cubicBezTo>
                  <a:cubicBezTo>
                    <a:pt x="0" y="30"/>
                    <a:pt x="2" y="7"/>
                    <a:pt x="48" y="3"/>
                  </a:cubicBezTo>
                  <a:cubicBezTo>
                    <a:pt x="93" y="0"/>
                    <a:pt x="102" y="34"/>
                    <a:pt x="102" y="34"/>
                  </a:cubicBezTo>
                </a:path>
              </a:pathLst>
            </a:custGeom>
            <a:solidFill>
              <a:srgbClr val="3C24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0" name="íşľîdê"/>
            <p:cNvSpPr/>
            <p:nvPr/>
          </p:nvSpPr>
          <p:spPr bwMode="auto">
            <a:xfrm>
              <a:off x="7416800" y="1550988"/>
              <a:ext cx="312738" cy="50800"/>
            </a:xfrm>
            <a:custGeom>
              <a:avLst/>
              <a:gdLst>
                <a:gd name="T0" fmla="*/ 0 w 43"/>
                <a:gd name="T1" fmla="*/ 7 h 7"/>
                <a:gd name="T2" fmla="*/ 0 w 43"/>
                <a:gd name="T3" fmla="*/ 7 h 7"/>
                <a:gd name="T4" fmla="*/ 0 w 43"/>
                <a:gd name="T5" fmla="*/ 7 h 7"/>
                <a:gd name="T6" fmla="*/ 0 w 43"/>
                <a:gd name="T7" fmla="*/ 7 h 7"/>
                <a:gd name="T8" fmla="*/ 43 w 43"/>
                <a:gd name="T9" fmla="*/ 0 h 7"/>
                <a:gd name="T10" fmla="*/ 0 w 43"/>
                <a:gd name="T11" fmla="*/ 7 h 7"/>
                <a:gd name="T12" fmla="*/ 43 w 43"/>
                <a:gd name="T13" fmla="*/ 0 h 7"/>
                <a:gd name="T14" fmla="*/ 43 w 43"/>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7">
                  <a:moveTo>
                    <a:pt x="0" y="7"/>
                  </a:moveTo>
                  <a:cubicBezTo>
                    <a:pt x="0" y="7"/>
                    <a:pt x="0" y="7"/>
                    <a:pt x="0" y="7"/>
                  </a:cubicBezTo>
                  <a:cubicBezTo>
                    <a:pt x="0" y="7"/>
                    <a:pt x="0" y="7"/>
                    <a:pt x="0" y="7"/>
                  </a:cubicBezTo>
                  <a:cubicBezTo>
                    <a:pt x="0" y="7"/>
                    <a:pt x="0" y="7"/>
                    <a:pt x="0" y="7"/>
                  </a:cubicBezTo>
                  <a:moveTo>
                    <a:pt x="43" y="0"/>
                  </a:moveTo>
                  <a:cubicBezTo>
                    <a:pt x="34" y="3"/>
                    <a:pt x="21" y="7"/>
                    <a:pt x="0" y="7"/>
                  </a:cubicBezTo>
                  <a:cubicBezTo>
                    <a:pt x="21" y="7"/>
                    <a:pt x="34" y="3"/>
                    <a:pt x="43" y="0"/>
                  </a:cubicBezTo>
                  <a:cubicBezTo>
                    <a:pt x="43" y="0"/>
                    <a:pt x="43" y="0"/>
                    <a:pt x="43" y="0"/>
                  </a:cubicBezTo>
                </a:path>
              </a:pathLst>
            </a:custGeom>
            <a:solidFill>
              <a:srgbClr val="9D4C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1" name="íšľíde"/>
            <p:cNvSpPr/>
            <p:nvPr/>
          </p:nvSpPr>
          <p:spPr bwMode="auto">
            <a:xfrm>
              <a:off x="7075488" y="1443038"/>
              <a:ext cx="741363" cy="158750"/>
            </a:xfrm>
            <a:custGeom>
              <a:avLst/>
              <a:gdLst>
                <a:gd name="T0" fmla="*/ 99 w 102"/>
                <a:gd name="T1" fmla="*/ 0 h 22"/>
                <a:gd name="T2" fmla="*/ 42 w 102"/>
                <a:gd name="T3" fmla="*/ 14 h 22"/>
                <a:gd name="T4" fmla="*/ 35 w 102"/>
                <a:gd name="T5" fmla="*/ 13 h 22"/>
                <a:gd name="T6" fmla="*/ 0 w 102"/>
                <a:gd name="T7" fmla="*/ 3 h 22"/>
                <a:gd name="T8" fmla="*/ 0 w 102"/>
                <a:gd name="T9" fmla="*/ 4 h 22"/>
                <a:gd name="T10" fmla="*/ 0 w 102"/>
                <a:gd name="T11" fmla="*/ 4 h 22"/>
                <a:gd name="T12" fmla="*/ 40 w 102"/>
                <a:gd name="T13" fmla="*/ 22 h 22"/>
                <a:gd name="T14" fmla="*/ 47 w 102"/>
                <a:gd name="T15" fmla="*/ 22 h 22"/>
                <a:gd name="T16" fmla="*/ 47 w 102"/>
                <a:gd name="T17" fmla="*/ 22 h 22"/>
                <a:gd name="T18" fmla="*/ 47 w 102"/>
                <a:gd name="T19" fmla="*/ 22 h 22"/>
                <a:gd name="T20" fmla="*/ 90 w 102"/>
                <a:gd name="T21" fmla="*/ 15 h 22"/>
                <a:gd name="T22" fmla="*/ 102 w 102"/>
                <a:gd name="T23" fmla="*/ 8 h 22"/>
                <a:gd name="T24" fmla="*/ 99 w 102"/>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22">
                  <a:moveTo>
                    <a:pt x="99" y="0"/>
                  </a:moveTo>
                  <a:cubicBezTo>
                    <a:pt x="95" y="3"/>
                    <a:pt x="79" y="14"/>
                    <a:pt x="42" y="14"/>
                  </a:cubicBezTo>
                  <a:cubicBezTo>
                    <a:pt x="39" y="14"/>
                    <a:pt x="37" y="13"/>
                    <a:pt x="35" y="13"/>
                  </a:cubicBezTo>
                  <a:cubicBezTo>
                    <a:pt x="17" y="13"/>
                    <a:pt x="6" y="8"/>
                    <a:pt x="0" y="3"/>
                  </a:cubicBezTo>
                  <a:cubicBezTo>
                    <a:pt x="0" y="4"/>
                    <a:pt x="0" y="4"/>
                    <a:pt x="0" y="4"/>
                  </a:cubicBezTo>
                  <a:cubicBezTo>
                    <a:pt x="0" y="4"/>
                    <a:pt x="0" y="4"/>
                    <a:pt x="0" y="4"/>
                  </a:cubicBezTo>
                  <a:cubicBezTo>
                    <a:pt x="0" y="4"/>
                    <a:pt x="9" y="21"/>
                    <a:pt x="40" y="22"/>
                  </a:cubicBezTo>
                  <a:cubicBezTo>
                    <a:pt x="43" y="22"/>
                    <a:pt x="45" y="22"/>
                    <a:pt x="47" y="22"/>
                  </a:cubicBezTo>
                  <a:cubicBezTo>
                    <a:pt x="47" y="22"/>
                    <a:pt x="47" y="22"/>
                    <a:pt x="47" y="22"/>
                  </a:cubicBezTo>
                  <a:cubicBezTo>
                    <a:pt x="47" y="22"/>
                    <a:pt x="47" y="22"/>
                    <a:pt x="47" y="22"/>
                  </a:cubicBezTo>
                  <a:cubicBezTo>
                    <a:pt x="68" y="22"/>
                    <a:pt x="81" y="18"/>
                    <a:pt x="90" y="15"/>
                  </a:cubicBezTo>
                  <a:cubicBezTo>
                    <a:pt x="91" y="9"/>
                    <a:pt x="95" y="8"/>
                    <a:pt x="102" y="8"/>
                  </a:cubicBezTo>
                  <a:cubicBezTo>
                    <a:pt x="102" y="8"/>
                    <a:pt x="101" y="4"/>
                    <a:pt x="99" y="0"/>
                  </a:cubicBezTo>
                </a:path>
              </a:pathLst>
            </a:custGeom>
            <a:solidFill>
              <a:srgbClr val="25140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2" name="ïSļîḑé"/>
            <p:cNvSpPr/>
            <p:nvPr/>
          </p:nvSpPr>
          <p:spPr bwMode="auto">
            <a:xfrm>
              <a:off x="7715250" y="1500188"/>
              <a:ext cx="239713" cy="552450"/>
            </a:xfrm>
            <a:custGeom>
              <a:avLst/>
              <a:gdLst>
                <a:gd name="T0" fmla="*/ 14 w 33"/>
                <a:gd name="T1" fmla="*/ 0 h 76"/>
                <a:gd name="T2" fmla="*/ 25 w 33"/>
                <a:gd name="T3" fmla="*/ 12 h 76"/>
                <a:gd name="T4" fmla="*/ 7 w 33"/>
                <a:gd name="T5" fmla="*/ 71 h 76"/>
                <a:gd name="T6" fmla="*/ 0 w 33"/>
                <a:gd name="T7" fmla="*/ 24 h 76"/>
                <a:gd name="T8" fmla="*/ 14 w 33"/>
                <a:gd name="T9" fmla="*/ 0 h 76"/>
              </a:gdLst>
              <a:ahLst/>
              <a:cxnLst>
                <a:cxn ang="0">
                  <a:pos x="T0" y="T1"/>
                </a:cxn>
                <a:cxn ang="0">
                  <a:pos x="T2" y="T3"/>
                </a:cxn>
                <a:cxn ang="0">
                  <a:pos x="T4" y="T5"/>
                </a:cxn>
                <a:cxn ang="0">
                  <a:pos x="T6" y="T7"/>
                </a:cxn>
                <a:cxn ang="0">
                  <a:pos x="T8" y="T9"/>
                </a:cxn>
              </a:cxnLst>
              <a:rect l="0" t="0" r="r" b="b"/>
              <a:pathLst>
                <a:path w="33" h="76">
                  <a:moveTo>
                    <a:pt x="14" y="0"/>
                  </a:moveTo>
                  <a:cubicBezTo>
                    <a:pt x="14" y="0"/>
                    <a:pt x="20" y="2"/>
                    <a:pt x="25" y="12"/>
                  </a:cubicBezTo>
                  <a:cubicBezTo>
                    <a:pt x="33" y="26"/>
                    <a:pt x="11" y="67"/>
                    <a:pt x="7" y="71"/>
                  </a:cubicBezTo>
                  <a:cubicBezTo>
                    <a:pt x="3" y="76"/>
                    <a:pt x="1" y="46"/>
                    <a:pt x="0" y="24"/>
                  </a:cubicBezTo>
                  <a:cubicBezTo>
                    <a:pt x="0" y="2"/>
                    <a:pt x="3" y="0"/>
                    <a:pt x="14" y="0"/>
                  </a:cubicBezTo>
                </a:path>
              </a:pathLst>
            </a:custGeom>
            <a:solidFill>
              <a:srgbClr val="3C24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3" name="íṣļídé"/>
            <p:cNvSpPr/>
            <p:nvPr/>
          </p:nvSpPr>
          <p:spPr bwMode="auto">
            <a:xfrm>
              <a:off x="7759700" y="2009775"/>
              <a:ext cx="14288" cy="14288"/>
            </a:xfrm>
            <a:custGeom>
              <a:avLst/>
              <a:gdLst>
                <a:gd name="T0" fmla="*/ 0 w 2"/>
                <a:gd name="T1" fmla="*/ 2 h 2"/>
                <a:gd name="T2" fmla="*/ 0 w 2"/>
                <a:gd name="T3" fmla="*/ 2 h 2"/>
                <a:gd name="T4" fmla="*/ 0 w 2"/>
                <a:gd name="T5" fmla="*/ 2 h 2"/>
                <a:gd name="T6" fmla="*/ 0 w 2"/>
                <a:gd name="T7" fmla="*/ 2 h 2"/>
                <a:gd name="T8" fmla="*/ 1 w 2"/>
                <a:gd name="T9" fmla="*/ 1 h 2"/>
                <a:gd name="T10" fmla="*/ 0 w 2"/>
                <a:gd name="T11" fmla="*/ 2 h 2"/>
                <a:gd name="T12" fmla="*/ 1 w 2"/>
                <a:gd name="T13" fmla="*/ 1 h 2"/>
                <a:gd name="T14" fmla="*/ 1 w 2"/>
                <a:gd name="T15" fmla="*/ 1 h 2"/>
                <a:gd name="T16" fmla="*/ 1 w 2"/>
                <a:gd name="T17" fmla="*/ 1 h 2"/>
                <a:gd name="T18" fmla="*/ 1 w 2"/>
                <a:gd name="T19" fmla="*/ 1 h 2"/>
                <a:gd name="T20" fmla="*/ 2 w 2"/>
                <a:gd name="T21" fmla="*/ 0 h 2"/>
                <a:gd name="T22" fmla="*/ 1 w 2"/>
                <a:gd name="T23" fmla="*/ 1 h 2"/>
                <a:gd name="T24" fmla="*/ 2 w 2"/>
                <a:gd name="T25" fmla="*/ 0 h 2"/>
                <a:gd name="T26" fmla="*/ 2 w 2"/>
                <a:gd name="T2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2">
                  <a:moveTo>
                    <a:pt x="0" y="2"/>
                  </a:moveTo>
                  <a:cubicBezTo>
                    <a:pt x="0" y="2"/>
                    <a:pt x="0" y="2"/>
                    <a:pt x="0" y="2"/>
                  </a:cubicBezTo>
                  <a:cubicBezTo>
                    <a:pt x="0" y="2"/>
                    <a:pt x="0" y="2"/>
                    <a:pt x="0" y="2"/>
                  </a:cubicBezTo>
                  <a:cubicBezTo>
                    <a:pt x="0" y="2"/>
                    <a:pt x="0" y="2"/>
                    <a:pt x="0" y="2"/>
                  </a:cubicBezTo>
                  <a:moveTo>
                    <a:pt x="1" y="1"/>
                  </a:moveTo>
                  <a:cubicBezTo>
                    <a:pt x="1" y="2"/>
                    <a:pt x="0" y="2"/>
                    <a:pt x="0" y="2"/>
                  </a:cubicBezTo>
                  <a:cubicBezTo>
                    <a:pt x="0" y="2"/>
                    <a:pt x="1" y="2"/>
                    <a:pt x="1" y="1"/>
                  </a:cubicBezTo>
                  <a:moveTo>
                    <a:pt x="1" y="1"/>
                  </a:moveTo>
                  <a:cubicBezTo>
                    <a:pt x="1" y="1"/>
                    <a:pt x="1" y="1"/>
                    <a:pt x="1" y="1"/>
                  </a:cubicBezTo>
                  <a:cubicBezTo>
                    <a:pt x="1" y="1"/>
                    <a:pt x="1" y="1"/>
                    <a:pt x="1" y="1"/>
                  </a:cubicBezTo>
                  <a:moveTo>
                    <a:pt x="2" y="0"/>
                  </a:moveTo>
                  <a:cubicBezTo>
                    <a:pt x="2" y="0"/>
                    <a:pt x="1" y="1"/>
                    <a:pt x="1" y="1"/>
                  </a:cubicBezTo>
                  <a:cubicBezTo>
                    <a:pt x="1" y="1"/>
                    <a:pt x="2" y="0"/>
                    <a:pt x="2" y="0"/>
                  </a:cubicBezTo>
                  <a:cubicBezTo>
                    <a:pt x="2" y="0"/>
                    <a:pt x="2" y="0"/>
                    <a:pt x="2" y="0"/>
                  </a:cubicBezTo>
                </a:path>
              </a:pathLst>
            </a:custGeom>
            <a:solidFill>
              <a:srgbClr val="9D4C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4" name="ïSlíďe"/>
            <p:cNvSpPr/>
            <p:nvPr/>
          </p:nvSpPr>
          <p:spPr bwMode="auto">
            <a:xfrm>
              <a:off x="7715250" y="1500188"/>
              <a:ext cx="123825" cy="523875"/>
            </a:xfrm>
            <a:custGeom>
              <a:avLst/>
              <a:gdLst>
                <a:gd name="T0" fmla="*/ 14 w 17"/>
                <a:gd name="T1" fmla="*/ 0 h 72"/>
                <a:gd name="T2" fmla="*/ 14 w 17"/>
                <a:gd name="T3" fmla="*/ 0 h 72"/>
                <a:gd name="T4" fmla="*/ 2 w 17"/>
                <a:gd name="T5" fmla="*/ 7 h 72"/>
                <a:gd name="T6" fmla="*/ 0 w 17"/>
                <a:gd name="T7" fmla="*/ 23 h 72"/>
                <a:gd name="T8" fmla="*/ 0 w 17"/>
                <a:gd name="T9" fmla="*/ 24 h 72"/>
                <a:gd name="T10" fmla="*/ 6 w 17"/>
                <a:gd name="T11" fmla="*/ 72 h 72"/>
                <a:gd name="T12" fmla="*/ 6 w 17"/>
                <a:gd name="T13" fmla="*/ 72 h 72"/>
                <a:gd name="T14" fmla="*/ 6 w 17"/>
                <a:gd name="T15" fmla="*/ 72 h 72"/>
                <a:gd name="T16" fmla="*/ 7 w 17"/>
                <a:gd name="T17" fmla="*/ 71 h 72"/>
                <a:gd name="T18" fmla="*/ 7 w 17"/>
                <a:gd name="T19" fmla="*/ 71 h 72"/>
                <a:gd name="T20" fmla="*/ 7 w 17"/>
                <a:gd name="T21" fmla="*/ 71 h 72"/>
                <a:gd name="T22" fmla="*/ 7 w 17"/>
                <a:gd name="T23" fmla="*/ 71 h 72"/>
                <a:gd name="T24" fmla="*/ 7 w 17"/>
                <a:gd name="T25" fmla="*/ 71 h 72"/>
                <a:gd name="T26" fmla="*/ 8 w 17"/>
                <a:gd name="T27" fmla="*/ 70 h 72"/>
                <a:gd name="T28" fmla="*/ 4 w 17"/>
                <a:gd name="T29" fmla="*/ 26 h 72"/>
                <a:gd name="T30" fmla="*/ 17 w 17"/>
                <a:gd name="T31" fmla="*/ 2 h 72"/>
                <a:gd name="T32" fmla="*/ 14 w 17"/>
                <a:gd name="T33" fmla="*/ 0 h 72"/>
                <a:gd name="T34" fmla="*/ 14 w 17"/>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72">
                  <a:moveTo>
                    <a:pt x="14" y="0"/>
                  </a:moveTo>
                  <a:cubicBezTo>
                    <a:pt x="14" y="0"/>
                    <a:pt x="14" y="0"/>
                    <a:pt x="14" y="0"/>
                  </a:cubicBezTo>
                  <a:cubicBezTo>
                    <a:pt x="7" y="0"/>
                    <a:pt x="3" y="1"/>
                    <a:pt x="2" y="7"/>
                  </a:cubicBezTo>
                  <a:cubicBezTo>
                    <a:pt x="1" y="10"/>
                    <a:pt x="0" y="16"/>
                    <a:pt x="0" y="23"/>
                  </a:cubicBezTo>
                  <a:cubicBezTo>
                    <a:pt x="0" y="24"/>
                    <a:pt x="0" y="24"/>
                    <a:pt x="0" y="24"/>
                  </a:cubicBezTo>
                  <a:cubicBezTo>
                    <a:pt x="1" y="45"/>
                    <a:pt x="2" y="72"/>
                    <a:pt x="6" y="72"/>
                  </a:cubicBezTo>
                  <a:cubicBezTo>
                    <a:pt x="6" y="72"/>
                    <a:pt x="6" y="72"/>
                    <a:pt x="6" y="72"/>
                  </a:cubicBezTo>
                  <a:cubicBezTo>
                    <a:pt x="6" y="72"/>
                    <a:pt x="6" y="72"/>
                    <a:pt x="6" y="72"/>
                  </a:cubicBezTo>
                  <a:cubicBezTo>
                    <a:pt x="6" y="72"/>
                    <a:pt x="7" y="72"/>
                    <a:pt x="7" y="71"/>
                  </a:cubicBezTo>
                  <a:cubicBezTo>
                    <a:pt x="7" y="71"/>
                    <a:pt x="7" y="71"/>
                    <a:pt x="7" y="71"/>
                  </a:cubicBezTo>
                  <a:cubicBezTo>
                    <a:pt x="7" y="71"/>
                    <a:pt x="7" y="71"/>
                    <a:pt x="7" y="71"/>
                  </a:cubicBezTo>
                  <a:cubicBezTo>
                    <a:pt x="7" y="71"/>
                    <a:pt x="7" y="71"/>
                    <a:pt x="7" y="71"/>
                  </a:cubicBezTo>
                  <a:cubicBezTo>
                    <a:pt x="7" y="71"/>
                    <a:pt x="7" y="71"/>
                    <a:pt x="7" y="71"/>
                  </a:cubicBezTo>
                  <a:cubicBezTo>
                    <a:pt x="7" y="71"/>
                    <a:pt x="8" y="70"/>
                    <a:pt x="8" y="70"/>
                  </a:cubicBezTo>
                  <a:cubicBezTo>
                    <a:pt x="6" y="62"/>
                    <a:pt x="4" y="42"/>
                    <a:pt x="4" y="26"/>
                  </a:cubicBezTo>
                  <a:cubicBezTo>
                    <a:pt x="4" y="5"/>
                    <a:pt x="7" y="2"/>
                    <a:pt x="17" y="2"/>
                  </a:cubicBezTo>
                  <a:cubicBezTo>
                    <a:pt x="15" y="0"/>
                    <a:pt x="14" y="0"/>
                    <a:pt x="14" y="0"/>
                  </a:cubicBezTo>
                  <a:cubicBezTo>
                    <a:pt x="14" y="0"/>
                    <a:pt x="14" y="0"/>
                    <a:pt x="14" y="0"/>
                  </a:cubicBezTo>
                </a:path>
              </a:pathLst>
            </a:custGeom>
            <a:solidFill>
              <a:srgbClr val="25140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5" name="iṥḻîḍé"/>
            <p:cNvSpPr/>
            <p:nvPr/>
          </p:nvSpPr>
          <p:spPr bwMode="auto">
            <a:xfrm>
              <a:off x="7323138" y="2111375"/>
              <a:ext cx="231775" cy="101600"/>
            </a:xfrm>
            <a:custGeom>
              <a:avLst/>
              <a:gdLst>
                <a:gd name="T0" fmla="*/ 32 w 32"/>
                <a:gd name="T1" fmla="*/ 0 h 14"/>
                <a:gd name="T2" fmla="*/ 0 w 32"/>
                <a:gd name="T3" fmla="*/ 0 h 14"/>
                <a:gd name="T4" fmla="*/ 16 w 32"/>
                <a:gd name="T5" fmla="*/ 14 h 14"/>
                <a:gd name="T6" fmla="*/ 32 w 32"/>
                <a:gd name="T7" fmla="*/ 0 h 14"/>
              </a:gdLst>
              <a:ahLst/>
              <a:cxnLst>
                <a:cxn ang="0">
                  <a:pos x="T0" y="T1"/>
                </a:cxn>
                <a:cxn ang="0">
                  <a:pos x="T2" y="T3"/>
                </a:cxn>
                <a:cxn ang="0">
                  <a:pos x="T4" y="T5"/>
                </a:cxn>
                <a:cxn ang="0">
                  <a:pos x="T6" y="T7"/>
                </a:cxn>
              </a:cxnLst>
              <a:rect l="0" t="0" r="r" b="b"/>
              <a:pathLst>
                <a:path w="32" h="14">
                  <a:moveTo>
                    <a:pt x="32" y="0"/>
                  </a:moveTo>
                  <a:cubicBezTo>
                    <a:pt x="32" y="0"/>
                    <a:pt x="17" y="6"/>
                    <a:pt x="0" y="0"/>
                  </a:cubicBezTo>
                  <a:cubicBezTo>
                    <a:pt x="0" y="0"/>
                    <a:pt x="2" y="14"/>
                    <a:pt x="16" y="14"/>
                  </a:cubicBezTo>
                  <a:cubicBezTo>
                    <a:pt x="30" y="14"/>
                    <a:pt x="32" y="0"/>
                    <a:pt x="32" y="0"/>
                  </a:cubicBezTo>
                  <a:close/>
                </a:path>
              </a:pathLst>
            </a:custGeom>
            <a:solidFill>
              <a:srgbClr val="B0262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6" name="íŝḻîďè"/>
            <p:cNvSpPr/>
            <p:nvPr/>
          </p:nvSpPr>
          <p:spPr bwMode="auto">
            <a:xfrm>
              <a:off x="7323138" y="2111375"/>
              <a:ext cx="231775" cy="57150"/>
            </a:xfrm>
            <a:custGeom>
              <a:avLst/>
              <a:gdLst>
                <a:gd name="T0" fmla="*/ 32 w 32"/>
                <a:gd name="T1" fmla="*/ 0 h 8"/>
                <a:gd name="T2" fmla="*/ 16 w 32"/>
                <a:gd name="T3" fmla="*/ 8 h 8"/>
                <a:gd name="T4" fmla="*/ 0 w 32"/>
                <a:gd name="T5" fmla="*/ 0 h 8"/>
                <a:gd name="T6" fmla="*/ 32 w 32"/>
                <a:gd name="T7" fmla="*/ 0 h 8"/>
              </a:gdLst>
              <a:ahLst/>
              <a:cxnLst>
                <a:cxn ang="0">
                  <a:pos x="T0" y="T1"/>
                </a:cxn>
                <a:cxn ang="0">
                  <a:pos x="T2" y="T3"/>
                </a:cxn>
                <a:cxn ang="0">
                  <a:pos x="T4" y="T5"/>
                </a:cxn>
                <a:cxn ang="0">
                  <a:pos x="T6" y="T7"/>
                </a:cxn>
              </a:cxnLst>
              <a:rect l="0" t="0" r="r" b="b"/>
              <a:pathLst>
                <a:path w="32" h="8">
                  <a:moveTo>
                    <a:pt x="32" y="0"/>
                  </a:moveTo>
                  <a:cubicBezTo>
                    <a:pt x="32" y="0"/>
                    <a:pt x="26" y="8"/>
                    <a:pt x="16" y="8"/>
                  </a:cubicBezTo>
                  <a:cubicBezTo>
                    <a:pt x="7" y="8"/>
                    <a:pt x="1" y="3"/>
                    <a:pt x="0" y="0"/>
                  </a:cubicBezTo>
                  <a:cubicBezTo>
                    <a:pt x="17" y="6"/>
                    <a:pt x="32" y="0"/>
                    <a:pt x="3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7" name="islïḍè"/>
            <p:cNvSpPr/>
            <p:nvPr/>
          </p:nvSpPr>
          <p:spPr bwMode="auto">
            <a:xfrm>
              <a:off x="7847013" y="3490913"/>
              <a:ext cx="188913" cy="1211263"/>
            </a:xfrm>
            <a:custGeom>
              <a:avLst/>
              <a:gdLst>
                <a:gd name="T0" fmla="*/ 26 w 26"/>
                <a:gd name="T1" fmla="*/ 167 h 167"/>
                <a:gd name="T2" fmla="*/ 26 w 26"/>
                <a:gd name="T3" fmla="*/ 167 h 167"/>
                <a:gd name="T4" fmla="*/ 26 w 26"/>
                <a:gd name="T5" fmla="*/ 167 h 167"/>
                <a:gd name="T6" fmla="*/ 26 w 26"/>
                <a:gd name="T7" fmla="*/ 167 h 167"/>
                <a:gd name="T8" fmla="*/ 25 w 26"/>
                <a:gd name="T9" fmla="*/ 166 h 167"/>
                <a:gd name="T10" fmla="*/ 26 w 26"/>
                <a:gd name="T11" fmla="*/ 167 h 167"/>
                <a:gd name="T12" fmla="*/ 25 w 26"/>
                <a:gd name="T13" fmla="*/ 166 h 167"/>
                <a:gd name="T14" fmla="*/ 0 w 26"/>
                <a:gd name="T15" fmla="*/ 0 h 167"/>
                <a:gd name="T16" fmla="*/ 25 w 26"/>
                <a:gd name="T17" fmla="*/ 166 h 167"/>
                <a:gd name="T18" fmla="*/ 0 w 26"/>
                <a:gd name="T19" fmla="*/ 0 h 167"/>
                <a:gd name="T20" fmla="*/ 0 w 26"/>
                <a:gd name="T21" fmla="*/ 0 h 167"/>
                <a:gd name="T22" fmla="*/ 0 w 26"/>
                <a:gd name="T23" fmla="*/ 0 h 167"/>
                <a:gd name="T24" fmla="*/ 0 w 26"/>
                <a:gd name="T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67">
                  <a:moveTo>
                    <a:pt x="26" y="167"/>
                  </a:moveTo>
                  <a:cubicBezTo>
                    <a:pt x="26" y="167"/>
                    <a:pt x="26" y="167"/>
                    <a:pt x="26" y="167"/>
                  </a:cubicBezTo>
                  <a:cubicBezTo>
                    <a:pt x="26" y="167"/>
                    <a:pt x="26" y="167"/>
                    <a:pt x="26" y="167"/>
                  </a:cubicBezTo>
                  <a:cubicBezTo>
                    <a:pt x="26" y="167"/>
                    <a:pt x="26" y="167"/>
                    <a:pt x="26" y="167"/>
                  </a:cubicBezTo>
                  <a:moveTo>
                    <a:pt x="25" y="166"/>
                  </a:moveTo>
                  <a:cubicBezTo>
                    <a:pt x="26" y="166"/>
                    <a:pt x="26" y="167"/>
                    <a:pt x="26" y="167"/>
                  </a:cubicBezTo>
                  <a:cubicBezTo>
                    <a:pt x="26" y="167"/>
                    <a:pt x="26" y="166"/>
                    <a:pt x="25" y="166"/>
                  </a:cubicBezTo>
                  <a:moveTo>
                    <a:pt x="0" y="0"/>
                  </a:moveTo>
                  <a:cubicBezTo>
                    <a:pt x="5" y="53"/>
                    <a:pt x="13" y="130"/>
                    <a:pt x="25" y="166"/>
                  </a:cubicBezTo>
                  <a:cubicBezTo>
                    <a:pt x="13" y="130"/>
                    <a:pt x="5" y="53"/>
                    <a:pt x="0" y="0"/>
                  </a:cubicBezTo>
                  <a:moveTo>
                    <a:pt x="0" y="0"/>
                  </a:moveTo>
                  <a:cubicBezTo>
                    <a:pt x="0" y="0"/>
                    <a:pt x="0" y="0"/>
                    <a:pt x="0" y="0"/>
                  </a:cubicBezTo>
                  <a:cubicBezTo>
                    <a:pt x="0" y="0"/>
                    <a:pt x="0" y="0"/>
                    <a:pt x="0" y="0"/>
                  </a:cubicBezTo>
                </a:path>
              </a:pathLst>
            </a:custGeom>
            <a:solidFill>
              <a:srgbClr val="D9EE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8" name="íṩḷíḍè"/>
            <p:cNvSpPr/>
            <p:nvPr/>
          </p:nvSpPr>
          <p:spPr bwMode="auto">
            <a:xfrm>
              <a:off x="7366000" y="3381375"/>
              <a:ext cx="669925" cy="1343025"/>
            </a:xfrm>
            <a:custGeom>
              <a:avLst/>
              <a:gdLst>
                <a:gd name="T0" fmla="*/ 65 w 92"/>
                <a:gd name="T1" fmla="*/ 0 h 185"/>
                <a:gd name="T2" fmla="*/ 0 w 92"/>
                <a:gd name="T3" fmla="*/ 13 h 185"/>
                <a:gd name="T4" fmla="*/ 0 w 92"/>
                <a:gd name="T5" fmla="*/ 13 h 185"/>
                <a:gd name="T6" fmla="*/ 32 w 92"/>
                <a:gd name="T7" fmla="*/ 11 h 185"/>
                <a:gd name="T8" fmla="*/ 33 w 92"/>
                <a:gd name="T9" fmla="*/ 11 h 185"/>
                <a:gd name="T10" fmla="*/ 59 w 92"/>
                <a:gd name="T11" fmla="*/ 35 h 185"/>
                <a:gd name="T12" fmla="*/ 62 w 92"/>
                <a:gd name="T13" fmla="*/ 69 h 185"/>
                <a:gd name="T14" fmla="*/ 63 w 92"/>
                <a:gd name="T15" fmla="*/ 69 h 185"/>
                <a:gd name="T16" fmla="*/ 63 w 92"/>
                <a:gd name="T17" fmla="*/ 76 h 185"/>
                <a:gd name="T18" fmla="*/ 77 w 92"/>
                <a:gd name="T19" fmla="*/ 167 h 185"/>
                <a:gd name="T20" fmla="*/ 79 w 92"/>
                <a:gd name="T21" fmla="*/ 175 h 185"/>
                <a:gd name="T22" fmla="*/ 18 w 92"/>
                <a:gd name="T23" fmla="*/ 185 h 185"/>
                <a:gd name="T24" fmla="*/ 33 w 92"/>
                <a:gd name="T25" fmla="*/ 185 h 185"/>
                <a:gd name="T26" fmla="*/ 92 w 92"/>
                <a:gd name="T27" fmla="*/ 182 h 185"/>
                <a:gd name="T28" fmla="*/ 92 w 92"/>
                <a:gd name="T29" fmla="*/ 182 h 185"/>
                <a:gd name="T30" fmla="*/ 92 w 92"/>
                <a:gd name="T31" fmla="*/ 182 h 185"/>
                <a:gd name="T32" fmla="*/ 91 w 92"/>
                <a:gd name="T33" fmla="*/ 181 h 185"/>
                <a:gd name="T34" fmla="*/ 91 w 92"/>
                <a:gd name="T35" fmla="*/ 181 h 185"/>
                <a:gd name="T36" fmla="*/ 66 w 92"/>
                <a:gd name="T37" fmla="*/ 15 h 185"/>
                <a:gd name="T38" fmla="*/ 66 w 92"/>
                <a:gd name="T39" fmla="*/ 15 h 185"/>
                <a:gd name="T40" fmla="*/ 66 w 92"/>
                <a:gd name="T41" fmla="*/ 15 h 185"/>
                <a:gd name="T42" fmla="*/ 65 w 92"/>
                <a:gd name="T4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85">
                  <a:moveTo>
                    <a:pt x="65" y="0"/>
                  </a:moveTo>
                  <a:cubicBezTo>
                    <a:pt x="0" y="13"/>
                    <a:pt x="0" y="13"/>
                    <a:pt x="0" y="13"/>
                  </a:cubicBezTo>
                  <a:cubicBezTo>
                    <a:pt x="0" y="13"/>
                    <a:pt x="0" y="13"/>
                    <a:pt x="0" y="13"/>
                  </a:cubicBezTo>
                  <a:cubicBezTo>
                    <a:pt x="32" y="11"/>
                    <a:pt x="32" y="11"/>
                    <a:pt x="32" y="11"/>
                  </a:cubicBezTo>
                  <a:cubicBezTo>
                    <a:pt x="32" y="11"/>
                    <a:pt x="33" y="11"/>
                    <a:pt x="33" y="11"/>
                  </a:cubicBezTo>
                  <a:cubicBezTo>
                    <a:pt x="47" y="11"/>
                    <a:pt x="58" y="22"/>
                    <a:pt x="59" y="35"/>
                  </a:cubicBezTo>
                  <a:cubicBezTo>
                    <a:pt x="60" y="45"/>
                    <a:pt x="61" y="56"/>
                    <a:pt x="62" y="69"/>
                  </a:cubicBezTo>
                  <a:cubicBezTo>
                    <a:pt x="63" y="69"/>
                    <a:pt x="63" y="69"/>
                    <a:pt x="63" y="69"/>
                  </a:cubicBezTo>
                  <a:cubicBezTo>
                    <a:pt x="63" y="76"/>
                    <a:pt x="63" y="76"/>
                    <a:pt x="63" y="76"/>
                  </a:cubicBezTo>
                  <a:cubicBezTo>
                    <a:pt x="67" y="110"/>
                    <a:pt x="71" y="148"/>
                    <a:pt x="77" y="167"/>
                  </a:cubicBezTo>
                  <a:cubicBezTo>
                    <a:pt x="79" y="173"/>
                    <a:pt x="79" y="175"/>
                    <a:pt x="79" y="175"/>
                  </a:cubicBezTo>
                  <a:cubicBezTo>
                    <a:pt x="18" y="185"/>
                    <a:pt x="18" y="185"/>
                    <a:pt x="18" y="185"/>
                  </a:cubicBezTo>
                  <a:cubicBezTo>
                    <a:pt x="23" y="185"/>
                    <a:pt x="28" y="185"/>
                    <a:pt x="33" y="185"/>
                  </a:cubicBezTo>
                  <a:cubicBezTo>
                    <a:pt x="66" y="185"/>
                    <a:pt x="92" y="182"/>
                    <a:pt x="92" y="182"/>
                  </a:cubicBezTo>
                  <a:cubicBezTo>
                    <a:pt x="92" y="182"/>
                    <a:pt x="92" y="182"/>
                    <a:pt x="92" y="182"/>
                  </a:cubicBezTo>
                  <a:cubicBezTo>
                    <a:pt x="92" y="182"/>
                    <a:pt x="92" y="182"/>
                    <a:pt x="92" y="182"/>
                  </a:cubicBezTo>
                  <a:cubicBezTo>
                    <a:pt x="92" y="182"/>
                    <a:pt x="92" y="181"/>
                    <a:pt x="91" y="181"/>
                  </a:cubicBezTo>
                  <a:cubicBezTo>
                    <a:pt x="91" y="181"/>
                    <a:pt x="91" y="181"/>
                    <a:pt x="91" y="181"/>
                  </a:cubicBezTo>
                  <a:cubicBezTo>
                    <a:pt x="79" y="145"/>
                    <a:pt x="71" y="68"/>
                    <a:pt x="66" y="15"/>
                  </a:cubicBezTo>
                  <a:cubicBezTo>
                    <a:pt x="66" y="15"/>
                    <a:pt x="66" y="15"/>
                    <a:pt x="66" y="15"/>
                  </a:cubicBezTo>
                  <a:cubicBezTo>
                    <a:pt x="66" y="15"/>
                    <a:pt x="66" y="15"/>
                    <a:pt x="66" y="15"/>
                  </a:cubicBezTo>
                  <a:cubicBezTo>
                    <a:pt x="66" y="10"/>
                    <a:pt x="66" y="5"/>
                    <a:pt x="65" y="0"/>
                  </a:cubicBezTo>
                </a:path>
              </a:pathLst>
            </a:custGeom>
            <a:solidFill>
              <a:srgbClr val="C8E5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9" name="î$ḻïḑê"/>
            <p:cNvSpPr/>
            <p:nvPr/>
          </p:nvSpPr>
          <p:spPr bwMode="auto">
            <a:xfrm>
              <a:off x="7816850" y="3883025"/>
              <a:ext cx="7938" cy="50800"/>
            </a:xfrm>
            <a:custGeom>
              <a:avLst/>
              <a:gdLst>
                <a:gd name="T0" fmla="*/ 1 w 1"/>
                <a:gd name="T1" fmla="*/ 0 h 7"/>
                <a:gd name="T2" fmla="*/ 0 w 1"/>
                <a:gd name="T3" fmla="*/ 0 h 7"/>
                <a:gd name="T4" fmla="*/ 1 w 1"/>
                <a:gd name="T5" fmla="*/ 7 h 7"/>
                <a:gd name="T6" fmla="*/ 1 w 1"/>
                <a:gd name="T7" fmla="*/ 0 h 7"/>
              </a:gdLst>
              <a:ahLst/>
              <a:cxnLst>
                <a:cxn ang="0">
                  <a:pos x="T0" y="T1"/>
                </a:cxn>
                <a:cxn ang="0">
                  <a:pos x="T2" y="T3"/>
                </a:cxn>
                <a:cxn ang="0">
                  <a:pos x="T4" y="T5"/>
                </a:cxn>
                <a:cxn ang="0">
                  <a:pos x="T6" y="T7"/>
                </a:cxn>
              </a:cxnLst>
              <a:rect l="0" t="0" r="r" b="b"/>
              <a:pathLst>
                <a:path w="1" h="7">
                  <a:moveTo>
                    <a:pt x="1" y="0"/>
                  </a:moveTo>
                  <a:cubicBezTo>
                    <a:pt x="1" y="0"/>
                    <a:pt x="1" y="0"/>
                    <a:pt x="0" y="0"/>
                  </a:cubicBezTo>
                  <a:cubicBezTo>
                    <a:pt x="1" y="2"/>
                    <a:pt x="1" y="5"/>
                    <a:pt x="1" y="7"/>
                  </a:cubicBezTo>
                  <a:cubicBezTo>
                    <a:pt x="1" y="0"/>
                    <a:pt x="1" y="0"/>
                    <a:pt x="1" y="0"/>
                  </a:cubicBezTo>
                </a:path>
              </a:pathLst>
            </a:custGeom>
            <a:solidFill>
              <a:srgbClr val="A9D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0" name="íşḻíḍè"/>
            <p:cNvSpPr/>
            <p:nvPr/>
          </p:nvSpPr>
          <p:spPr bwMode="auto">
            <a:xfrm>
              <a:off x="6704013" y="3214688"/>
              <a:ext cx="661988" cy="341313"/>
            </a:xfrm>
            <a:custGeom>
              <a:avLst/>
              <a:gdLst>
                <a:gd name="T0" fmla="*/ 25 w 91"/>
                <a:gd name="T1" fmla="*/ 42 h 47"/>
                <a:gd name="T2" fmla="*/ 12 w 91"/>
                <a:gd name="T3" fmla="*/ 37 h 47"/>
                <a:gd name="T4" fmla="*/ 2 w 91"/>
                <a:gd name="T5" fmla="*/ 32 h 47"/>
                <a:gd name="T6" fmla="*/ 6 w 91"/>
                <a:gd name="T7" fmla="*/ 24 h 47"/>
                <a:gd name="T8" fmla="*/ 10 w 91"/>
                <a:gd name="T9" fmla="*/ 21 h 47"/>
                <a:gd name="T10" fmla="*/ 35 w 91"/>
                <a:gd name="T11" fmla="*/ 18 h 47"/>
                <a:gd name="T12" fmla="*/ 45 w 91"/>
                <a:gd name="T13" fmla="*/ 13 h 47"/>
                <a:gd name="T14" fmla="*/ 43 w 91"/>
                <a:gd name="T15" fmla="*/ 12 h 47"/>
                <a:gd name="T16" fmla="*/ 35 w 91"/>
                <a:gd name="T17" fmla="*/ 9 h 47"/>
                <a:gd name="T18" fmla="*/ 32 w 91"/>
                <a:gd name="T19" fmla="*/ 0 h 47"/>
                <a:gd name="T20" fmla="*/ 45 w 91"/>
                <a:gd name="T21" fmla="*/ 3 h 47"/>
                <a:gd name="T22" fmla="*/ 60 w 91"/>
                <a:gd name="T23" fmla="*/ 6 h 47"/>
                <a:gd name="T24" fmla="*/ 69 w 91"/>
                <a:gd name="T25" fmla="*/ 11 h 47"/>
                <a:gd name="T26" fmla="*/ 86 w 91"/>
                <a:gd name="T27" fmla="*/ 9 h 47"/>
                <a:gd name="T28" fmla="*/ 91 w 91"/>
                <a:gd name="T29" fmla="*/ 25 h 47"/>
                <a:gd name="T30" fmla="*/ 72 w 91"/>
                <a:gd name="T31" fmla="*/ 31 h 47"/>
                <a:gd name="T32" fmla="*/ 60 w 91"/>
                <a:gd name="T33" fmla="*/ 39 h 47"/>
                <a:gd name="T34" fmla="*/ 33 w 91"/>
                <a:gd name="T35" fmla="*/ 47 h 47"/>
                <a:gd name="T36" fmla="*/ 28 w 91"/>
                <a:gd name="T37" fmla="*/ 44 h 47"/>
                <a:gd name="T38" fmla="*/ 25 w 91"/>
                <a:gd name="T39"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 h="47">
                  <a:moveTo>
                    <a:pt x="25" y="42"/>
                  </a:moveTo>
                  <a:cubicBezTo>
                    <a:pt x="22" y="42"/>
                    <a:pt x="15" y="39"/>
                    <a:pt x="12" y="37"/>
                  </a:cubicBezTo>
                  <a:cubicBezTo>
                    <a:pt x="10" y="35"/>
                    <a:pt x="3" y="34"/>
                    <a:pt x="2" y="32"/>
                  </a:cubicBezTo>
                  <a:cubicBezTo>
                    <a:pt x="0" y="29"/>
                    <a:pt x="4" y="26"/>
                    <a:pt x="6" y="24"/>
                  </a:cubicBezTo>
                  <a:cubicBezTo>
                    <a:pt x="8" y="23"/>
                    <a:pt x="8" y="22"/>
                    <a:pt x="10" y="21"/>
                  </a:cubicBezTo>
                  <a:cubicBezTo>
                    <a:pt x="11" y="20"/>
                    <a:pt x="26" y="18"/>
                    <a:pt x="35" y="18"/>
                  </a:cubicBezTo>
                  <a:cubicBezTo>
                    <a:pt x="37" y="17"/>
                    <a:pt x="47" y="17"/>
                    <a:pt x="45" y="13"/>
                  </a:cubicBezTo>
                  <a:cubicBezTo>
                    <a:pt x="45" y="13"/>
                    <a:pt x="44" y="12"/>
                    <a:pt x="43" y="12"/>
                  </a:cubicBezTo>
                  <a:cubicBezTo>
                    <a:pt x="41" y="10"/>
                    <a:pt x="38" y="10"/>
                    <a:pt x="35" y="9"/>
                  </a:cubicBezTo>
                  <a:cubicBezTo>
                    <a:pt x="30" y="8"/>
                    <a:pt x="30" y="0"/>
                    <a:pt x="32" y="0"/>
                  </a:cubicBezTo>
                  <a:cubicBezTo>
                    <a:pt x="35" y="0"/>
                    <a:pt x="38" y="2"/>
                    <a:pt x="45" y="3"/>
                  </a:cubicBezTo>
                  <a:cubicBezTo>
                    <a:pt x="51" y="4"/>
                    <a:pt x="56" y="3"/>
                    <a:pt x="60" y="6"/>
                  </a:cubicBezTo>
                  <a:cubicBezTo>
                    <a:pt x="65" y="9"/>
                    <a:pt x="69" y="11"/>
                    <a:pt x="69" y="11"/>
                  </a:cubicBezTo>
                  <a:cubicBezTo>
                    <a:pt x="79" y="12"/>
                    <a:pt x="86" y="9"/>
                    <a:pt x="86" y="9"/>
                  </a:cubicBezTo>
                  <a:cubicBezTo>
                    <a:pt x="91" y="25"/>
                    <a:pt x="91" y="25"/>
                    <a:pt x="91" y="25"/>
                  </a:cubicBezTo>
                  <a:cubicBezTo>
                    <a:pt x="83" y="26"/>
                    <a:pt x="72" y="31"/>
                    <a:pt x="72" y="31"/>
                  </a:cubicBezTo>
                  <a:cubicBezTo>
                    <a:pt x="69" y="34"/>
                    <a:pt x="65" y="38"/>
                    <a:pt x="60" y="39"/>
                  </a:cubicBezTo>
                  <a:cubicBezTo>
                    <a:pt x="53" y="42"/>
                    <a:pt x="39" y="46"/>
                    <a:pt x="33" y="47"/>
                  </a:cubicBezTo>
                  <a:cubicBezTo>
                    <a:pt x="30" y="47"/>
                    <a:pt x="29" y="46"/>
                    <a:pt x="28" y="44"/>
                  </a:cubicBezTo>
                  <a:cubicBezTo>
                    <a:pt x="27" y="43"/>
                    <a:pt x="27" y="42"/>
                    <a:pt x="25" y="42"/>
                  </a:cubicBezTo>
                </a:path>
              </a:pathLst>
            </a:custGeom>
            <a:solidFill>
              <a:srgbClr val="FFA3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1" name="i$ḷiḍê"/>
            <p:cNvSpPr/>
            <p:nvPr/>
          </p:nvSpPr>
          <p:spPr bwMode="auto">
            <a:xfrm>
              <a:off x="7242175" y="2487613"/>
              <a:ext cx="844550" cy="995363"/>
            </a:xfrm>
            <a:custGeom>
              <a:avLst/>
              <a:gdLst>
                <a:gd name="T0" fmla="*/ 96 w 116"/>
                <a:gd name="T1" fmla="*/ 0 h 137"/>
                <a:gd name="T2" fmla="*/ 104 w 116"/>
                <a:gd name="T3" fmla="*/ 15 h 137"/>
                <a:gd name="T4" fmla="*/ 114 w 116"/>
                <a:gd name="T5" fmla="*/ 52 h 137"/>
                <a:gd name="T6" fmla="*/ 91 w 116"/>
                <a:gd name="T7" fmla="*/ 121 h 137"/>
                <a:gd name="T8" fmla="*/ 9 w 116"/>
                <a:gd name="T9" fmla="*/ 137 h 137"/>
                <a:gd name="T10" fmla="*/ 3 w 116"/>
                <a:gd name="T11" fmla="*/ 106 h 137"/>
                <a:gd name="T12" fmla="*/ 66 w 116"/>
                <a:gd name="T13" fmla="*/ 87 h 137"/>
                <a:gd name="T14" fmla="*/ 96 w 116"/>
                <a:gd name="T15" fmla="*/ 0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37">
                  <a:moveTo>
                    <a:pt x="96" y="0"/>
                  </a:moveTo>
                  <a:cubicBezTo>
                    <a:pt x="104" y="15"/>
                    <a:pt x="104" y="15"/>
                    <a:pt x="104" y="15"/>
                  </a:cubicBezTo>
                  <a:cubicBezTo>
                    <a:pt x="110" y="25"/>
                    <a:pt x="116" y="40"/>
                    <a:pt x="114" y="52"/>
                  </a:cubicBezTo>
                  <a:cubicBezTo>
                    <a:pt x="91" y="121"/>
                    <a:pt x="91" y="121"/>
                    <a:pt x="91" y="121"/>
                  </a:cubicBezTo>
                  <a:cubicBezTo>
                    <a:pt x="9" y="137"/>
                    <a:pt x="9" y="137"/>
                    <a:pt x="9" y="137"/>
                  </a:cubicBezTo>
                  <a:cubicBezTo>
                    <a:pt x="9" y="137"/>
                    <a:pt x="0" y="120"/>
                    <a:pt x="3" y="106"/>
                  </a:cubicBezTo>
                  <a:cubicBezTo>
                    <a:pt x="66" y="87"/>
                    <a:pt x="66" y="87"/>
                    <a:pt x="66" y="87"/>
                  </a:cubicBezTo>
                  <a:cubicBezTo>
                    <a:pt x="96" y="0"/>
                    <a:pt x="96" y="0"/>
                    <a:pt x="96" y="0"/>
                  </a:cubicBezTo>
                </a:path>
              </a:pathLst>
            </a:custGeom>
            <a:solidFill>
              <a:srgbClr val="EBF5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2" name="ïŝḷidê"/>
            <p:cNvSpPr/>
            <p:nvPr/>
          </p:nvSpPr>
          <p:spPr bwMode="auto">
            <a:xfrm>
              <a:off x="7256463" y="3257550"/>
              <a:ext cx="7938" cy="36513"/>
            </a:xfrm>
            <a:custGeom>
              <a:avLst/>
              <a:gdLst>
                <a:gd name="T0" fmla="*/ 1 w 1"/>
                <a:gd name="T1" fmla="*/ 0 h 5"/>
                <a:gd name="T2" fmla="*/ 0 w 1"/>
                <a:gd name="T3" fmla="*/ 5 h 5"/>
                <a:gd name="T4" fmla="*/ 0 w 1"/>
                <a:gd name="T5" fmla="*/ 5 h 5"/>
                <a:gd name="T6" fmla="*/ 1 w 1"/>
                <a:gd name="T7" fmla="*/ 0 h 5"/>
                <a:gd name="T8" fmla="*/ 1 w 1"/>
                <a:gd name="T9" fmla="*/ 0 h 5"/>
              </a:gdLst>
              <a:ahLst/>
              <a:cxnLst>
                <a:cxn ang="0">
                  <a:pos x="T0" y="T1"/>
                </a:cxn>
                <a:cxn ang="0">
                  <a:pos x="T2" y="T3"/>
                </a:cxn>
                <a:cxn ang="0">
                  <a:pos x="T4" y="T5"/>
                </a:cxn>
                <a:cxn ang="0">
                  <a:pos x="T6" y="T7"/>
                </a:cxn>
                <a:cxn ang="0">
                  <a:pos x="T8" y="T9"/>
                </a:cxn>
              </a:cxnLst>
              <a:rect l="0" t="0" r="r" b="b"/>
              <a:pathLst>
                <a:path w="1" h="5">
                  <a:moveTo>
                    <a:pt x="1" y="0"/>
                  </a:moveTo>
                  <a:cubicBezTo>
                    <a:pt x="0" y="2"/>
                    <a:pt x="0" y="3"/>
                    <a:pt x="0" y="5"/>
                  </a:cubicBezTo>
                  <a:cubicBezTo>
                    <a:pt x="0" y="5"/>
                    <a:pt x="0" y="5"/>
                    <a:pt x="0" y="5"/>
                  </a:cubicBezTo>
                  <a:cubicBezTo>
                    <a:pt x="0" y="3"/>
                    <a:pt x="0" y="2"/>
                    <a:pt x="1" y="0"/>
                  </a:cubicBezTo>
                  <a:cubicBezTo>
                    <a:pt x="1" y="0"/>
                    <a:pt x="1" y="0"/>
                    <a:pt x="1" y="0"/>
                  </a:cubicBezTo>
                </a:path>
              </a:pathLst>
            </a:custGeom>
            <a:solidFill>
              <a:srgbClr val="C8E5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3" name="ísļïdè"/>
            <p:cNvSpPr/>
            <p:nvPr/>
          </p:nvSpPr>
          <p:spPr bwMode="auto">
            <a:xfrm>
              <a:off x="7278688" y="3417888"/>
              <a:ext cx="28575" cy="65088"/>
            </a:xfrm>
            <a:custGeom>
              <a:avLst/>
              <a:gdLst>
                <a:gd name="T0" fmla="*/ 0 w 4"/>
                <a:gd name="T1" fmla="*/ 0 h 9"/>
                <a:gd name="T2" fmla="*/ 0 w 4"/>
                <a:gd name="T3" fmla="*/ 0 h 9"/>
                <a:gd name="T4" fmla="*/ 4 w 4"/>
                <a:gd name="T5" fmla="*/ 9 h 9"/>
                <a:gd name="T6" fmla="*/ 4 w 4"/>
                <a:gd name="T7" fmla="*/ 9 h 9"/>
                <a:gd name="T8" fmla="*/ 0 w 4"/>
                <a:gd name="T9" fmla="*/ 0 h 9"/>
              </a:gdLst>
              <a:ahLst/>
              <a:cxnLst>
                <a:cxn ang="0">
                  <a:pos x="T0" y="T1"/>
                </a:cxn>
                <a:cxn ang="0">
                  <a:pos x="T2" y="T3"/>
                </a:cxn>
                <a:cxn ang="0">
                  <a:pos x="T4" y="T5"/>
                </a:cxn>
                <a:cxn ang="0">
                  <a:pos x="T6" y="T7"/>
                </a:cxn>
                <a:cxn ang="0">
                  <a:pos x="T8" y="T9"/>
                </a:cxn>
              </a:cxnLst>
              <a:rect l="0" t="0" r="r" b="b"/>
              <a:pathLst>
                <a:path w="4" h="9">
                  <a:moveTo>
                    <a:pt x="0" y="0"/>
                  </a:moveTo>
                  <a:cubicBezTo>
                    <a:pt x="0" y="0"/>
                    <a:pt x="0" y="0"/>
                    <a:pt x="0" y="0"/>
                  </a:cubicBezTo>
                  <a:cubicBezTo>
                    <a:pt x="2" y="5"/>
                    <a:pt x="4" y="9"/>
                    <a:pt x="4" y="9"/>
                  </a:cubicBezTo>
                  <a:cubicBezTo>
                    <a:pt x="4" y="9"/>
                    <a:pt x="4" y="9"/>
                    <a:pt x="4" y="9"/>
                  </a:cubicBezTo>
                  <a:cubicBezTo>
                    <a:pt x="4" y="9"/>
                    <a:pt x="2" y="5"/>
                    <a:pt x="0" y="0"/>
                  </a:cubicBezTo>
                </a:path>
              </a:pathLst>
            </a:custGeom>
            <a:solidFill>
              <a:srgbClr val="C8E5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4" name="íṣ1îde"/>
            <p:cNvSpPr/>
            <p:nvPr/>
          </p:nvSpPr>
          <p:spPr bwMode="auto">
            <a:xfrm>
              <a:off x="7256463" y="3294063"/>
              <a:ext cx="22225" cy="123825"/>
            </a:xfrm>
            <a:custGeom>
              <a:avLst/>
              <a:gdLst>
                <a:gd name="T0" fmla="*/ 0 w 3"/>
                <a:gd name="T1" fmla="*/ 0 h 17"/>
                <a:gd name="T2" fmla="*/ 0 w 3"/>
                <a:gd name="T3" fmla="*/ 0 h 17"/>
                <a:gd name="T4" fmla="*/ 3 w 3"/>
                <a:gd name="T5" fmla="*/ 17 h 17"/>
                <a:gd name="T6" fmla="*/ 3 w 3"/>
                <a:gd name="T7" fmla="*/ 17 h 17"/>
                <a:gd name="T8" fmla="*/ 0 w 3"/>
                <a:gd name="T9" fmla="*/ 0 h 17"/>
              </a:gdLst>
              <a:ahLst/>
              <a:cxnLst>
                <a:cxn ang="0">
                  <a:pos x="T0" y="T1"/>
                </a:cxn>
                <a:cxn ang="0">
                  <a:pos x="T2" y="T3"/>
                </a:cxn>
                <a:cxn ang="0">
                  <a:pos x="T4" y="T5"/>
                </a:cxn>
                <a:cxn ang="0">
                  <a:pos x="T6" y="T7"/>
                </a:cxn>
                <a:cxn ang="0">
                  <a:pos x="T8" y="T9"/>
                </a:cxn>
              </a:cxnLst>
              <a:rect l="0" t="0" r="r" b="b"/>
              <a:pathLst>
                <a:path w="3" h="17">
                  <a:moveTo>
                    <a:pt x="0" y="0"/>
                  </a:moveTo>
                  <a:cubicBezTo>
                    <a:pt x="0" y="0"/>
                    <a:pt x="0" y="0"/>
                    <a:pt x="0" y="0"/>
                  </a:cubicBezTo>
                  <a:cubicBezTo>
                    <a:pt x="0" y="6"/>
                    <a:pt x="1" y="12"/>
                    <a:pt x="3" y="17"/>
                  </a:cubicBezTo>
                  <a:cubicBezTo>
                    <a:pt x="3" y="17"/>
                    <a:pt x="3" y="17"/>
                    <a:pt x="3" y="17"/>
                  </a:cubicBezTo>
                  <a:cubicBezTo>
                    <a:pt x="1" y="12"/>
                    <a:pt x="0" y="6"/>
                    <a:pt x="0" y="0"/>
                  </a:cubicBezTo>
                </a:path>
              </a:pathLst>
            </a:custGeom>
            <a:solidFill>
              <a:srgbClr val="D998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5" name="îṡ1ïdê"/>
            <p:cNvSpPr/>
            <p:nvPr/>
          </p:nvSpPr>
          <p:spPr bwMode="auto">
            <a:xfrm>
              <a:off x="7256463" y="2487613"/>
              <a:ext cx="815975" cy="995363"/>
            </a:xfrm>
            <a:custGeom>
              <a:avLst/>
              <a:gdLst>
                <a:gd name="T0" fmla="*/ 94 w 112"/>
                <a:gd name="T1" fmla="*/ 0 h 137"/>
                <a:gd name="T2" fmla="*/ 107 w 112"/>
                <a:gd name="T3" fmla="*/ 45 h 137"/>
                <a:gd name="T4" fmla="*/ 82 w 112"/>
                <a:gd name="T5" fmla="*/ 112 h 137"/>
                <a:gd name="T6" fmla="*/ 11 w 112"/>
                <a:gd name="T7" fmla="*/ 131 h 137"/>
                <a:gd name="T8" fmla="*/ 1 w 112"/>
                <a:gd name="T9" fmla="*/ 106 h 137"/>
                <a:gd name="T10" fmla="*/ 0 w 112"/>
                <a:gd name="T11" fmla="*/ 111 h 137"/>
                <a:gd name="T12" fmla="*/ 3 w 112"/>
                <a:gd name="T13" fmla="*/ 128 h 137"/>
                <a:gd name="T14" fmla="*/ 7 w 112"/>
                <a:gd name="T15" fmla="*/ 137 h 137"/>
                <a:gd name="T16" fmla="*/ 89 w 112"/>
                <a:gd name="T17" fmla="*/ 121 h 137"/>
                <a:gd name="T18" fmla="*/ 112 w 112"/>
                <a:gd name="T19" fmla="*/ 52 h 137"/>
                <a:gd name="T20" fmla="*/ 112 w 112"/>
                <a:gd name="T21" fmla="*/ 45 h 137"/>
                <a:gd name="T22" fmla="*/ 102 w 112"/>
                <a:gd name="T23" fmla="*/ 15 h 137"/>
                <a:gd name="T24" fmla="*/ 94 w 112"/>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37">
                  <a:moveTo>
                    <a:pt x="94" y="0"/>
                  </a:moveTo>
                  <a:cubicBezTo>
                    <a:pt x="94" y="0"/>
                    <a:pt x="109" y="29"/>
                    <a:pt x="107" y="45"/>
                  </a:cubicBezTo>
                  <a:cubicBezTo>
                    <a:pt x="104" y="60"/>
                    <a:pt x="82" y="112"/>
                    <a:pt x="82" y="112"/>
                  </a:cubicBezTo>
                  <a:cubicBezTo>
                    <a:pt x="11" y="131"/>
                    <a:pt x="11" y="131"/>
                    <a:pt x="11" y="131"/>
                  </a:cubicBezTo>
                  <a:cubicBezTo>
                    <a:pt x="1" y="106"/>
                    <a:pt x="1" y="106"/>
                    <a:pt x="1" y="106"/>
                  </a:cubicBezTo>
                  <a:cubicBezTo>
                    <a:pt x="0" y="108"/>
                    <a:pt x="0" y="109"/>
                    <a:pt x="0" y="111"/>
                  </a:cubicBezTo>
                  <a:cubicBezTo>
                    <a:pt x="0" y="117"/>
                    <a:pt x="1" y="123"/>
                    <a:pt x="3" y="128"/>
                  </a:cubicBezTo>
                  <a:cubicBezTo>
                    <a:pt x="5" y="133"/>
                    <a:pt x="7" y="137"/>
                    <a:pt x="7" y="137"/>
                  </a:cubicBezTo>
                  <a:cubicBezTo>
                    <a:pt x="89" y="121"/>
                    <a:pt x="89" y="121"/>
                    <a:pt x="89" y="121"/>
                  </a:cubicBezTo>
                  <a:cubicBezTo>
                    <a:pt x="112" y="52"/>
                    <a:pt x="112" y="52"/>
                    <a:pt x="112" y="52"/>
                  </a:cubicBezTo>
                  <a:cubicBezTo>
                    <a:pt x="112" y="49"/>
                    <a:pt x="112" y="47"/>
                    <a:pt x="112" y="45"/>
                  </a:cubicBezTo>
                  <a:cubicBezTo>
                    <a:pt x="112" y="35"/>
                    <a:pt x="107" y="23"/>
                    <a:pt x="102" y="15"/>
                  </a:cubicBezTo>
                  <a:cubicBezTo>
                    <a:pt x="94" y="0"/>
                    <a:pt x="94" y="0"/>
                    <a:pt x="94" y="0"/>
                  </a:cubicBezTo>
                </a:path>
              </a:pathLst>
            </a:custGeom>
            <a:solidFill>
              <a:srgbClr val="C8E5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21" name="文本框 20"/>
          <p:cNvSpPr txBox="1"/>
          <p:nvPr/>
        </p:nvSpPr>
        <p:spPr>
          <a:xfrm flipH="1">
            <a:off x="2567940" y="1751965"/>
            <a:ext cx="376555" cy="1568450"/>
          </a:xfrm>
          <a:prstGeom prst="rect">
            <a:avLst/>
          </a:prstGeom>
          <a:noFill/>
        </p:spPr>
        <p:txBody>
          <a:bodyPr wrap="square" rtlCol="0" anchor="t">
            <a:spAutoFit/>
          </a:bodyPr>
          <a:lstStyle/>
          <a:p>
            <a:r>
              <a:rPr lang="zh-CN" altLang="en-US" sz="2400" b="1" dirty="0">
                <a:solidFill>
                  <a:srgbClr val="258C8B"/>
                </a:solidFill>
                <a:effectLst/>
                <a:latin typeface="微软雅黑" panose="020B0503020204020204" pitchFamily="34" charset="-122"/>
                <a:ea typeface="微软雅黑" panose="020B0503020204020204" pitchFamily="34" charset="-122"/>
                <a:sym typeface="+mn-ea"/>
              </a:rPr>
              <a:t>个</a:t>
            </a:r>
            <a:endParaRPr lang="zh-CN" altLang="en-US" sz="2400" b="1" dirty="0">
              <a:solidFill>
                <a:srgbClr val="258C8B"/>
              </a:solidFill>
              <a:effectLst/>
              <a:latin typeface="微软雅黑" panose="020B0503020204020204" pitchFamily="34" charset="-122"/>
              <a:ea typeface="微软雅黑" panose="020B0503020204020204" pitchFamily="34" charset="-122"/>
              <a:sym typeface="+mn-ea"/>
            </a:endParaRPr>
          </a:p>
          <a:p>
            <a:r>
              <a:rPr lang="zh-CN" altLang="en-US" sz="2400" b="1" dirty="0">
                <a:solidFill>
                  <a:srgbClr val="258C8B"/>
                </a:solidFill>
                <a:effectLst/>
                <a:latin typeface="微软雅黑" panose="020B0503020204020204" pitchFamily="34" charset="-122"/>
                <a:ea typeface="微软雅黑" panose="020B0503020204020204" pitchFamily="34" charset="-122"/>
                <a:sym typeface="+mn-ea"/>
              </a:rPr>
              <a:t>人防护</a:t>
            </a:r>
            <a:endParaRPr lang="zh-CN" altLang="en-US" sz="2400" b="1" dirty="0">
              <a:solidFill>
                <a:srgbClr val="258C8B"/>
              </a:solidFill>
              <a:effectLst/>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3" name="图片 2" descr="a 尾"/>
          <p:cNvPicPr>
            <a:picLocks noChangeAspect="1"/>
          </p:cNvPicPr>
          <p:nvPr/>
        </p:nvPicPr>
        <p:blipFill>
          <a:blip r:embed="rId1"/>
          <a:stretch>
            <a:fillRect/>
          </a:stretch>
        </p:blipFill>
        <p:spPr>
          <a:xfrm>
            <a:off x="0" y="398780"/>
            <a:ext cx="9144000" cy="434594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3769995" y="2235200"/>
            <a:ext cx="1732280" cy="768350"/>
          </a:xfrm>
          <a:prstGeom prst="rect">
            <a:avLst/>
          </a:prstGeom>
          <a:noFill/>
        </p:spPr>
        <p:txBody>
          <a:bodyPr wrap="square" rtlCol="0">
            <a:spAutoFit/>
          </a:bodyPr>
          <a:lstStyle/>
          <a:p>
            <a:pPr algn="ctr" fontAlgn="auto">
              <a:lnSpc>
                <a:spcPct val="100000"/>
              </a:lnSpc>
            </a:pPr>
            <a:r>
              <a:rPr lang="zh-CN" altLang="en-US" sz="4400" b="1" spc="300" dirty="0">
                <a:solidFill>
                  <a:srgbClr val="07655B"/>
                </a:solidFill>
                <a:latin typeface="微软雅黑" panose="020B0503020204020204" pitchFamily="34" charset="-122"/>
                <a:ea typeface="微软雅黑" panose="020B0503020204020204" pitchFamily="34" charset="-122"/>
                <a:cs typeface="经典综艺体简" panose="02010609000101010101" pitchFamily="49" charset="-122"/>
              </a:rPr>
              <a:t>谢 谢</a:t>
            </a:r>
            <a:endParaRPr lang="zh-CN" altLang="en-US" sz="4400" b="1" spc="300" dirty="0">
              <a:solidFill>
                <a:srgbClr val="07655B"/>
              </a:solidFill>
              <a:latin typeface="微软雅黑" panose="020B0503020204020204" pitchFamily="34" charset="-122"/>
              <a:ea typeface="微软雅黑" panose="020B0503020204020204" pitchFamily="34" charset="-122"/>
              <a:cs typeface="经典综艺体简" panose="02010609000101010101"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a 2"/>
          <p:cNvPicPr>
            <a:picLocks noChangeAspect="1"/>
          </p:cNvPicPr>
          <p:nvPr/>
        </p:nvPicPr>
        <p:blipFill>
          <a:blip r:embed="rId1"/>
          <a:stretch>
            <a:fillRect/>
          </a:stretch>
        </p:blipFill>
        <p:spPr>
          <a:xfrm>
            <a:off x="1068070" y="734695"/>
            <a:ext cx="6877050" cy="36734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450"/>
            <a:ext cx="9144000" cy="5143500"/>
          </a:xfrm>
          <a:prstGeom prst="rect">
            <a:avLst/>
          </a:prstGeom>
        </p:spPr>
      </p:pic>
      <p:sp>
        <p:nvSpPr>
          <p:cNvPr id="18" name="矩形 17"/>
          <p:cNvSpPr/>
          <p:nvPr/>
        </p:nvSpPr>
        <p:spPr>
          <a:xfrm>
            <a:off x="585788" y="458131"/>
            <a:ext cx="7972425" cy="4277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grpSp>
        <p:nvGrpSpPr>
          <p:cNvPr id="20" name="组合 19"/>
          <p:cNvGrpSpPr/>
          <p:nvPr/>
        </p:nvGrpSpPr>
        <p:grpSpPr>
          <a:xfrm>
            <a:off x="3607592" y="294847"/>
            <a:ext cx="1928813" cy="960120"/>
            <a:chOff x="4810125" y="247107"/>
            <a:chExt cx="2571751" cy="1280160"/>
          </a:xfrm>
        </p:grpSpPr>
        <p:sp>
          <p:nvSpPr>
            <p:cNvPr id="21" name="矩形 20"/>
            <p:cNvSpPr/>
            <p:nvPr/>
          </p:nvSpPr>
          <p:spPr>
            <a:xfrm>
              <a:off x="5061268" y="247107"/>
              <a:ext cx="2069465" cy="1280160"/>
            </a:xfrm>
            <a:prstGeom prst="rect">
              <a:avLst/>
            </a:prstGeom>
            <a:solidFill>
              <a:srgbClr val="287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4" name="直角三角形 23"/>
            <p:cNvSpPr/>
            <p:nvPr/>
          </p:nvSpPr>
          <p:spPr>
            <a:xfrm>
              <a:off x="7130733" y="247107"/>
              <a:ext cx="251143" cy="217713"/>
            </a:xfrm>
            <a:prstGeom prst="rtTriangle">
              <a:avLst/>
            </a:prstGeom>
            <a:gradFill>
              <a:gsLst>
                <a:gs pos="100000">
                  <a:schemeClr val="tx1">
                    <a:lumMod val="95000"/>
                    <a:lumOff val="5000"/>
                  </a:schemeClr>
                </a:gs>
                <a:gs pos="0">
                  <a:srgbClr val="038B9D"/>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31" name="直角三角形 30"/>
            <p:cNvSpPr/>
            <p:nvPr/>
          </p:nvSpPr>
          <p:spPr>
            <a:xfrm flipH="1">
              <a:off x="4810125" y="247107"/>
              <a:ext cx="251143" cy="217713"/>
            </a:xfrm>
            <a:prstGeom prst="rtTriangle">
              <a:avLst/>
            </a:prstGeom>
            <a:gradFill>
              <a:gsLst>
                <a:gs pos="100000">
                  <a:schemeClr val="tx1">
                    <a:lumMod val="95000"/>
                    <a:lumOff val="5000"/>
                  </a:schemeClr>
                </a:gs>
                <a:gs pos="0">
                  <a:srgbClr val="038B9D"/>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grpSp>
      <p:sp>
        <p:nvSpPr>
          <p:cNvPr id="35" name="文本框 34"/>
          <p:cNvSpPr txBox="1"/>
          <p:nvPr/>
        </p:nvSpPr>
        <p:spPr>
          <a:xfrm>
            <a:off x="1331349" y="1971984"/>
            <a:ext cx="628650" cy="578485"/>
          </a:xfrm>
          <a:prstGeom prst="rect">
            <a:avLst/>
          </a:prstGeom>
          <a:noFill/>
        </p:spPr>
        <p:txBody>
          <a:bodyPr wrap="none">
            <a:spAutoFit/>
            <a:scene3d>
              <a:camera prst="orthographicFront"/>
              <a:lightRig rig="threePt" dir="t"/>
            </a:scene3d>
            <a:sp3d contourW="12700"/>
          </a:bodyPr>
          <a:lstStyle/>
          <a:p>
            <a:pPr algn="r">
              <a:defRPr/>
            </a:pPr>
            <a:r>
              <a:rPr lang="en-US" altLang="zh-CN" sz="3165" dirty="0">
                <a:solidFill>
                  <a:srgbClr val="07655B"/>
                </a:solidFill>
                <a:latin typeface="Century Gothic" panose="020B0502020202020204" pitchFamily="34" charset="0"/>
                <a:ea typeface="微软雅黑" panose="020B0503020204020204" pitchFamily="34" charset="-122"/>
              </a:rPr>
              <a:t>01</a:t>
            </a:r>
            <a:endParaRPr lang="zh-CN" altLang="en-US" sz="3165" dirty="0">
              <a:solidFill>
                <a:srgbClr val="07655B"/>
              </a:solidFill>
              <a:latin typeface="Century Gothic" panose="020B0502020202020204" pitchFamily="34" charset="0"/>
              <a:ea typeface="微软雅黑" panose="020B0503020204020204" pitchFamily="34" charset="-122"/>
            </a:endParaRPr>
          </a:p>
        </p:txBody>
      </p:sp>
      <p:sp>
        <p:nvSpPr>
          <p:cNvPr id="36" name="文本框 35"/>
          <p:cNvSpPr txBox="1"/>
          <p:nvPr/>
        </p:nvSpPr>
        <p:spPr>
          <a:xfrm>
            <a:off x="1926122" y="2091550"/>
            <a:ext cx="586740" cy="335280"/>
          </a:xfrm>
          <a:prstGeom prst="rect">
            <a:avLst/>
          </a:prstGeom>
          <a:noFill/>
        </p:spPr>
        <p:txBody>
          <a:bodyPr wrap="none">
            <a:spAutoFit/>
            <a:scene3d>
              <a:camera prst="orthographicFront"/>
              <a:lightRig rig="threePt" dir="t"/>
            </a:scene3d>
            <a:sp3d contourW="12700"/>
          </a:bodyPr>
          <a:lstStyle/>
          <a:p>
            <a:pPr algn="l" eaLnBrk="1" hangingPunct="1"/>
            <a:r>
              <a:rPr lang="zh-CN" altLang="en-US" sz="1585" dirty="0">
                <a:solidFill>
                  <a:schemeClr val="tx1">
                    <a:lumMod val="75000"/>
                    <a:lumOff val="25000"/>
                  </a:schemeClr>
                </a:solidFill>
                <a:latin typeface="微软雅黑" panose="020B0503020204020204" pitchFamily="34" charset="-122"/>
                <a:ea typeface="微软雅黑" panose="020B0503020204020204" pitchFamily="34" charset="-122"/>
                <a:sym typeface="+mn-ea"/>
              </a:rPr>
              <a:t>辐射</a:t>
            </a:r>
            <a:endParaRPr lang="zh-CN" altLang="en-US" sz="1585"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38" name="文本框 37"/>
          <p:cNvSpPr txBox="1"/>
          <p:nvPr/>
        </p:nvSpPr>
        <p:spPr>
          <a:xfrm>
            <a:off x="1926122" y="2977782"/>
            <a:ext cx="1596390" cy="335280"/>
          </a:xfrm>
          <a:prstGeom prst="rect">
            <a:avLst/>
          </a:prstGeom>
          <a:noFill/>
        </p:spPr>
        <p:txBody>
          <a:bodyPr wrap="none">
            <a:spAutoFit/>
            <a:scene3d>
              <a:camera prst="orthographicFront"/>
              <a:lightRig rig="threePt" dir="t"/>
            </a:scene3d>
            <a:sp3d contourW="12700"/>
          </a:bodyPr>
          <a:lstStyle/>
          <a:p>
            <a:pPr algn="l"/>
            <a:r>
              <a:rPr lang="zh-CN" altLang="en-US" sz="1585" dirty="0">
                <a:solidFill>
                  <a:schemeClr val="tx1">
                    <a:lumMod val="75000"/>
                    <a:lumOff val="25000"/>
                  </a:schemeClr>
                </a:solidFill>
                <a:latin typeface="微软雅黑" panose="020B0503020204020204" pitchFamily="34" charset="-122"/>
                <a:ea typeface="微软雅黑" panose="020B0503020204020204" pitchFamily="34" charset="-122"/>
                <a:sym typeface="+mn-ea"/>
              </a:rPr>
              <a:t>电离辐射的防护</a:t>
            </a:r>
            <a:endParaRPr lang="zh-CN" altLang="en-US" sz="1585"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39" name="文本框 38"/>
          <p:cNvSpPr txBox="1"/>
          <p:nvPr/>
        </p:nvSpPr>
        <p:spPr>
          <a:xfrm>
            <a:off x="1331349" y="2868879"/>
            <a:ext cx="628650" cy="578485"/>
          </a:xfrm>
          <a:prstGeom prst="rect">
            <a:avLst/>
          </a:prstGeom>
          <a:noFill/>
        </p:spPr>
        <p:txBody>
          <a:bodyPr wrap="none">
            <a:spAutoFit/>
            <a:scene3d>
              <a:camera prst="orthographicFront"/>
              <a:lightRig rig="threePt" dir="t"/>
            </a:scene3d>
            <a:sp3d contourW="12700"/>
          </a:bodyPr>
          <a:lstStyle/>
          <a:p>
            <a:pPr algn="r">
              <a:defRPr/>
            </a:pPr>
            <a:r>
              <a:rPr lang="en-US" altLang="zh-CN" sz="3165" dirty="0">
                <a:solidFill>
                  <a:srgbClr val="07655B"/>
                </a:solidFill>
                <a:latin typeface="Century Gothic" panose="020B0502020202020204" pitchFamily="34" charset="0"/>
                <a:ea typeface="微软雅黑" panose="020B0503020204020204" pitchFamily="34" charset="-122"/>
              </a:rPr>
              <a:t>03</a:t>
            </a:r>
            <a:endParaRPr lang="zh-CN" altLang="en-US" sz="3165" dirty="0">
              <a:solidFill>
                <a:srgbClr val="07655B"/>
              </a:solidFill>
              <a:latin typeface="Century Gothic" panose="020B0502020202020204" pitchFamily="34" charset="0"/>
              <a:ea typeface="微软雅黑" panose="020B0503020204020204" pitchFamily="34" charset="-122"/>
            </a:endParaRPr>
          </a:p>
        </p:txBody>
      </p:sp>
      <p:sp>
        <p:nvSpPr>
          <p:cNvPr id="41" name="文本框 40"/>
          <p:cNvSpPr txBox="1"/>
          <p:nvPr/>
        </p:nvSpPr>
        <p:spPr>
          <a:xfrm>
            <a:off x="5520848" y="2091550"/>
            <a:ext cx="2000250" cy="335280"/>
          </a:xfrm>
          <a:prstGeom prst="rect">
            <a:avLst/>
          </a:prstGeom>
          <a:noFill/>
        </p:spPr>
        <p:txBody>
          <a:bodyPr wrap="none">
            <a:spAutoFit/>
            <a:scene3d>
              <a:camera prst="orthographicFront"/>
              <a:lightRig rig="threePt" dir="t"/>
            </a:scene3d>
            <a:sp3d contourW="12700"/>
          </a:bodyPr>
          <a:lstStyle/>
          <a:p>
            <a:pPr algn="l">
              <a:defRPr/>
            </a:pPr>
            <a:r>
              <a:rPr lang="zh-CN" altLang="en-US" sz="1585" dirty="0">
                <a:solidFill>
                  <a:schemeClr val="tx1">
                    <a:lumMod val="75000"/>
                    <a:lumOff val="25000"/>
                  </a:schemeClr>
                </a:solidFill>
                <a:latin typeface="微软雅黑" panose="020B0503020204020204" pitchFamily="34" charset="-122"/>
                <a:ea typeface="微软雅黑" panose="020B0503020204020204" pitchFamily="34" charset="-122"/>
                <a:sym typeface="+mn-ea"/>
              </a:rPr>
              <a:t>电离辐射的生物危害</a:t>
            </a:r>
            <a:endParaRPr lang="zh-CN" altLang="en-US" sz="1585"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42" name="文本框 41"/>
          <p:cNvSpPr txBox="1"/>
          <p:nvPr/>
        </p:nvSpPr>
        <p:spPr>
          <a:xfrm>
            <a:off x="4924341" y="1971984"/>
            <a:ext cx="628650" cy="578485"/>
          </a:xfrm>
          <a:prstGeom prst="rect">
            <a:avLst/>
          </a:prstGeom>
          <a:noFill/>
        </p:spPr>
        <p:txBody>
          <a:bodyPr wrap="none">
            <a:spAutoFit/>
            <a:scene3d>
              <a:camera prst="orthographicFront"/>
              <a:lightRig rig="threePt" dir="t"/>
            </a:scene3d>
            <a:sp3d contourW="12700"/>
          </a:bodyPr>
          <a:lstStyle/>
          <a:p>
            <a:pPr algn="r">
              <a:defRPr/>
            </a:pPr>
            <a:r>
              <a:rPr lang="en-US" altLang="zh-CN" sz="3165" dirty="0">
                <a:solidFill>
                  <a:srgbClr val="07655B"/>
                </a:solidFill>
                <a:latin typeface="Century Gothic" panose="020B0502020202020204" pitchFamily="34" charset="0"/>
                <a:ea typeface="微软雅黑" panose="020B0503020204020204" pitchFamily="34" charset="-122"/>
              </a:rPr>
              <a:t>02</a:t>
            </a:r>
            <a:endParaRPr lang="zh-CN" altLang="en-US" sz="3165" dirty="0">
              <a:solidFill>
                <a:srgbClr val="07655B"/>
              </a:solidFill>
              <a:latin typeface="Century Gothic" panose="020B0502020202020204" pitchFamily="34" charset="0"/>
              <a:ea typeface="微软雅黑" panose="020B0503020204020204" pitchFamily="34" charset="-122"/>
            </a:endParaRPr>
          </a:p>
        </p:txBody>
      </p:sp>
      <p:sp>
        <p:nvSpPr>
          <p:cNvPr id="47" name="文本框 46"/>
          <p:cNvSpPr txBox="1"/>
          <p:nvPr/>
        </p:nvSpPr>
        <p:spPr>
          <a:xfrm>
            <a:off x="3895674" y="553952"/>
            <a:ext cx="1352652" cy="547370"/>
          </a:xfrm>
          <a:prstGeom prst="rect">
            <a:avLst/>
          </a:prstGeom>
          <a:noFill/>
        </p:spPr>
        <p:txBody>
          <a:bodyPr wrap="square" rtlCol="0">
            <a:spAutoFit/>
          </a:bodyPr>
          <a:lstStyle/>
          <a:p>
            <a:pPr algn="ctr">
              <a:lnSpc>
                <a:spcPct val="110000"/>
              </a:lnSpc>
            </a:pPr>
            <a:r>
              <a:rPr lang="zh-CN" altLang="en-US" sz="2700" spc="300" dirty="0">
                <a:solidFill>
                  <a:schemeClr val="bg1"/>
                </a:solidFill>
                <a:latin typeface="微软雅黑" panose="020B0503020204020204" pitchFamily="34" charset="-122"/>
                <a:ea typeface="微软雅黑" panose="020B0503020204020204" pitchFamily="34" charset="-122"/>
                <a:cs typeface="经典综艺体简" panose="02010609000101010101" pitchFamily="49" charset="-122"/>
              </a:rPr>
              <a:t>目  录</a:t>
            </a:r>
            <a:endParaRPr lang="en-US" altLang="zh-CN" sz="2700" spc="300" dirty="0">
              <a:solidFill>
                <a:schemeClr val="bg1"/>
              </a:solidFill>
              <a:latin typeface="微软雅黑" panose="020B0503020204020204" pitchFamily="34" charset="-122"/>
              <a:ea typeface="微软雅黑" panose="020B0503020204020204" pitchFamily="34" charset="-122"/>
              <a:cs typeface="经典综艺体简" panose="02010609000101010101" pitchFamily="49"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1670852" y="2169655"/>
            <a:ext cx="1808480" cy="583565"/>
          </a:xfrm>
          <a:prstGeom prst="rect">
            <a:avLst/>
          </a:prstGeom>
          <a:noFill/>
        </p:spPr>
        <p:txBody>
          <a:bodyPr wrap="none">
            <a:spAutoFit/>
            <a:scene3d>
              <a:camera prst="orthographicFront"/>
              <a:lightRig rig="threePt" dir="t"/>
            </a:scene3d>
            <a:sp3d contourW="12700"/>
          </a:bodyPr>
          <a:lstStyle/>
          <a:p>
            <a:pPr algn="l" eaLnBrk="1" hangingPunct="1"/>
            <a:r>
              <a:rPr lang="zh-CN" altLang="en-US" sz="3200" b="1" dirty="0">
                <a:solidFill>
                  <a:srgbClr val="7AC0C4"/>
                </a:solidFill>
                <a:latin typeface="微软雅黑" panose="020B0503020204020204" pitchFamily="34" charset="-122"/>
                <a:ea typeface="微软雅黑" panose="020B0503020204020204" pitchFamily="34" charset="-122"/>
                <a:sym typeface="+mn-ea"/>
              </a:rPr>
              <a:t>电离辐射</a:t>
            </a:r>
            <a:endParaRPr lang="zh-CN" altLang="en-US" sz="3200" b="1" dirty="0">
              <a:solidFill>
                <a:srgbClr val="7AC0C4"/>
              </a:solidFill>
              <a:latin typeface="微软雅黑" panose="020B0503020204020204" pitchFamily="34" charset="-122"/>
              <a:ea typeface="微软雅黑" panose="020B0503020204020204" pitchFamily="34" charset="-122"/>
              <a:sym typeface="+mn-ea"/>
            </a:endParaRPr>
          </a:p>
        </p:txBody>
      </p:sp>
      <p:sp>
        <p:nvSpPr>
          <p:cNvPr id="35" name="文本框 34"/>
          <p:cNvSpPr txBox="1"/>
          <p:nvPr/>
        </p:nvSpPr>
        <p:spPr>
          <a:xfrm>
            <a:off x="947173" y="2175184"/>
            <a:ext cx="633730" cy="578485"/>
          </a:xfrm>
          <a:prstGeom prst="rect">
            <a:avLst/>
          </a:prstGeom>
          <a:noFill/>
        </p:spPr>
        <p:txBody>
          <a:bodyPr wrap="none">
            <a:spAutoFit/>
            <a:scene3d>
              <a:camera prst="orthographicFront"/>
              <a:lightRig rig="threePt" dir="t"/>
            </a:scene3d>
            <a:sp3d contourW="12700"/>
          </a:bodyPr>
          <a:lstStyle/>
          <a:p>
            <a:pPr algn="r">
              <a:defRPr/>
            </a:pPr>
            <a:r>
              <a:rPr lang="en-US" altLang="zh-CN" sz="3165" b="1" dirty="0">
                <a:solidFill>
                  <a:srgbClr val="7AC0C4"/>
                </a:solidFill>
                <a:latin typeface="Century Gothic" panose="020B0502020202020204" pitchFamily="34" charset="0"/>
                <a:ea typeface="微软雅黑" panose="020B0503020204020204" pitchFamily="34" charset="-122"/>
              </a:rPr>
              <a:t>01</a:t>
            </a:r>
            <a:endParaRPr lang="en-US" altLang="zh-CN" sz="3165" b="1" dirty="0">
              <a:solidFill>
                <a:srgbClr val="7AC0C4"/>
              </a:solidFill>
              <a:latin typeface="Century Gothic" panose="020B0502020202020204" pitchFamily="34" charset="0"/>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06375" y="1195705"/>
            <a:ext cx="8748000" cy="2854325"/>
          </a:xfrm>
          <a:prstGeom prst="rect">
            <a:avLst/>
          </a:prstGeom>
          <a:solidFill>
            <a:srgbClr val="020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4162425" y="417195"/>
            <a:ext cx="1075690" cy="324485"/>
            <a:chOff x="6586" y="657"/>
            <a:chExt cx="1694" cy="511"/>
          </a:xfrm>
        </p:grpSpPr>
        <p:sp>
          <p:nvSpPr>
            <p:cNvPr id="2" name="矩形 1"/>
            <p:cNvSpPr/>
            <p:nvPr/>
          </p:nvSpPr>
          <p:spPr>
            <a:xfrm>
              <a:off x="6586" y="658"/>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 name="矩形 2"/>
            <p:cNvSpPr/>
            <p:nvPr/>
          </p:nvSpPr>
          <p:spPr>
            <a:xfrm>
              <a:off x="8224" y="657"/>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5" name="文本框 4"/>
          <p:cNvSpPr txBox="1"/>
          <p:nvPr/>
        </p:nvSpPr>
        <p:spPr>
          <a:xfrm>
            <a:off x="4354830" y="380365"/>
            <a:ext cx="690880" cy="398780"/>
          </a:xfrm>
          <a:prstGeom prst="rect">
            <a:avLst/>
          </a:prstGeom>
          <a:noFill/>
        </p:spPr>
        <p:txBody>
          <a:bodyPr wrap="none" rtlCol="0" anchor="t">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辐射</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pic>
        <p:nvPicPr>
          <p:cNvPr id="6147" name="图片 4" descr="73722128.jpg"/>
          <p:cNvPicPr>
            <a:picLocks noChangeAspect="1"/>
          </p:cNvPicPr>
          <p:nvPr/>
        </p:nvPicPr>
        <p:blipFill>
          <a:blip r:embed="rId1"/>
          <a:stretch>
            <a:fillRect/>
          </a:stretch>
        </p:blipFill>
        <p:spPr>
          <a:xfrm>
            <a:off x="2150745" y="2681605"/>
            <a:ext cx="877570" cy="1235075"/>
          </a:xfrm>
          <a:prstGeom prst="rect">
            <a:avLst/>
          </a:prstGeom>
          <a:noFill/>
          <a:ln w="9525">
            <a:noFill/>
          </a:ln>
        </p:spPr>
      </p:pic>
      <p:pic>
        <p:nvPicPr>
          <p:cNvPr id="6148" name="图片 5" descr="ec4865-001.jpg"/>
          <p:cNvPicPr>
            <a:picLocks noChangeAspect="1"/>
          </p:cNvPicPr>
          <p:nvPr/>
        </p:nvPicPr>
        <p:blipFill>
          <a:blip r:embed="rId2"/>
          <a:stretch>
            <a:fillRect/>
          </a:stretch>
        </p:blipFill>
        <p:spPr>
          <a:xfrm>
            <a:off x="7531735" y="2681605"/>
            <a:ext cx="1230630" cy="1235075"/>
          </a:xfrm>
          <a:prstGeom prst="rect">
            <a:avLst/>
          </a:prstGeom>
          <a:noFill/>
          <a:ln w="9525">
            <a:noFill/>
          </a:ln>
        </p:spPr>
      </p:pic>
      <p:pic>
        <p:nvPicPr>
          <p:cNvPr id="6149" name="图片 11" descr="laboratory (31).jpg"/>
          <p:cNvPicPr>
            <a:picLocks noChangeAspect="1"/>
          </p:cNvPicPr>
          <p:nvPr/>
        </p:nvPicPr>
        <p:blipFill>
          <a:blip r:embed="rId3"/>
          <a:stretch>
            <a:fillRect/>
          </a:stretch>
        </p:blipFill>
        <p:spPr>
          <a:xfrm>
            <a:off x="3986530" y="2681605"/>
            <a:ext cx="1235710" cy="1235075"/>
          </a:xfrm>
          <a:prstGeom prst="rect">
            <a:avLst/>
          </a:prstGeom>
          <a:noFill/>
          <a:ln w="9525">
            <a:noFill/>
          </a:ln>
        </p:spPr>
      </p:pic>
      <p:pic>
        <p:nvPicPr>
          <p:cNvPr id="6150" name="图片 12" descr="481363.jpg"/>
          <p:cNvPicPr>
            <a:picLocks noChangeAspect="1"/>
          </p:cNvPicPr>
          <p:nvPr/>
        </p:nvPicPr>
        <p:blipFill>
          <a:blip r:embed="rId4"/>
          <a:stretch>
            <a:fillRect/>
          </a:stretch>
        </p:blipFill>
        <p:spPr>
          <a:xfrm>
            <a:off x="3096260" y="2681605"/>
            <a:ext cx="817880" cy="1235075"/>
          </a:xfrm>
          <a:prstGeom prst="rect">
            <a:avLst/>
          </a:prstGeom>
          <a:noFill/>
          <a:ln w="9525">
            <a:noFill/>
          </a:ln>
        </p:spPr>
      </p:pic>
      <p:pic>
        <p:nvPicPr>
          <p:cNvPr id="6151" name="图片 16" descr="ST001108.jpg"/>
          <p:cNvPicPr>
            <a:picLocks noChangeAspect="1"/>
          </p:cNvPicPr>
          <p:nvPr/>
        </p:nvPicPr>
        <p:blipFill>
          <a:blip r:embed="rId5"/>
          <a:srcRect r="6934"/>
          <a:stretch>
            <a:fillRect/>
          </a:stretch>
        </p:blipFill>
        <p:spPr>
          <a:xfrm>
            <a:off x="354330" y="2681605"/>
            <a:ext cx="1738630" cy="1235075"/>
          </a:xfrm>
          <a:prstGeom prst="rect">
            <a:avLst/>
          </a:prstGeom>
          <a:noFill/>
          <a:ln w="9525">
            <a:noFill/>
          </a:ln>
        </p:spPr>
      </p:pic>
      <p:pic>
        <p:nvPicPr>
          <p:cNvPr id="6154" name="图片 13" descr="57200126.jpg"/>
          <p:cNvPicPr>
            <a:picLocks noChangeAspect="1"/>
          </p:cNvPicPr>
          <p:nvPr/>
        </p:nvPicPr>
        <p:blipFill>
          <a:blip r:embed="rId6"/>
          <a:srcRect l="20917"/>
          <a:stretch>
            <a:fillRect/>
          </a:stretch>
        </p:blipFill>
        <p:spPr>
          <a:xfrm>
            <a:off x="6079490" y="1340485"/>
            <a:ext cx="1219835" cy="1235075"/>
          </a:xfrm>
          <a:prstGeom prst="rect">
            <a:avLst/>
          </a:prstGeom>
          <a:noFill/>
          <a:ln w="9525">
            <a:noFill/>
          </a:ln>
        </p:spPr>
      </p:pic>
      <p:pic>
        <p:nvPicPr>
          <p:cNvPr id="6155" name="图片 15" descr="dv738026.jpg"/>
          <p:cNvPicPr>
            <a:picLocks noChangeAspect="1"/>
          </p:cNvPicPr>
          <p:nvPr/>
        </p:nvPicPr>
        <p:blipFill>
          <a:blip r:embed="rId7"/>
          <a:srcRect l="8815"/>
          <a:stretch>
            <a:fillRect/>
          </a:stretch>
        </p:blipFill>
        <p:spPr>
          <a:xfrm>
            <a:off x="7362190" y="1339850"/>
            <a:ext cx="1390015" cy="1235075"/>
          </a:xfrm>
          <a:prstGeom prst="rect">
            <a:avLst/>
          </a:prstGeom>
          <a:noFill/>
          <a:ln w="9525">
            <a:noFill/>
          </a:ln>
        </p:spPr>
      </p:pic>
      <p:pic>
        <p:nvPicPr>
          <p:cNvPr id="6156" name="图片 17" descr="ST001184.jpg"/>
          <p:cNvPicPr>
            <a:picLocks noChangeAspect="1"/>
          </p:cNvPicPr>
          <p:nvPr/>
        </p:nvPicPr>
        <p:blipFill>
          <a:blip r:embed="rId8"/>
          <a:stretch>
            <a:fillRect/>
          </a:stretch>
        </p:blipFill>
        <p:spPr>
          <a:xfrm>
            <a:off x="6217920" y="2681605"/>
            <a:ext cx="1235710" cy="1235075"/>
          </a:xfrm>
          <a:prstGeom prst="rect">
            <a:avLst/>
          </a:prstGeom>
          <a:noFill/>
          <a:ln w="9525">
            <a:noFill/>
          </a:ln>
        </p:spPr>
      </p:pic>
      <p:pic>
        <p:nvPicPr>
          <p:cNvPr id="6157" name="图片 19" descr="309903-001.jpg"/>
          <p:cNvPicPr>
            <a:picLocks noChangeAspect="1"/>
          </p:cNvPicPr>
          <p:nvPr/>
        </p:nvPicPr>
        <p:blipFill>
          <a:blip r:embed="rId9"/>
          <a:stretch>
            <a:fillRect/>
          </a:stretch>
        </p:blipFill>
        <p:spPr>
          <a:xfrm>
            <a:off x="5300345" y="2681605"/>
            <a:ext cx="821055" cy="1235075"/>
          </a:xfrm>
          <a:prstGeom prst="rect">
            <a:avLst/>
          </a:prstGeom>
          <a:noFill/>
          <a:ln w="9525">
            <a:noFill/>
          </a:ln>
        </p:spPr>
      </p:pic>
      <p:pic>
        <p:nvPicPr>
          <p:cNvPr id="6159" name="图片 6" descr="04241bji0049_0025.jpg"/>
          <p:cNvPicPr>
            <a:picLocks noChangeAspect="1"/>
          </p:cNvPicPr>
          <p:nvPr/>
        </p:nvPicPr>
        <p:blipFill>
          <a:blip r:embed="rId10"/>
          <a:srcRect l="17395"/>
          <a:stretch>
            <a:fillRect/>
          </a:stretch>
        </p:blipFill>
        <p:spPr>
          <a:xfrm>
            <a:off x="354330" y="1340485"/>
            <a:ext cx="1532255" cy="1234440"/>
          </a:xfrm>
          <a:prstGeom prst="rect">
            <a:avLst/>
          </a:prstGeom>
          <a:noFill/>
          <a:ln w="9525">
            <a:noFill/>
          </a:ln>
        </p:spPr>
      </p:pic>
      <p:pic>
        <p:nvPicPr>
          <p:cNvPr id="6160" name="图片 7" descr="72970311.jpg"/>
          <p:cNvPicPr>
            <a:picLocks noChangeAspect="1"/>
          </p:cNvPicPr>
          <p:nvPr/>
        </p:nvPicPr>
        <p:blipFill>
          <a:blip r:embed="rId11"/>
          <a:stretch>
            <a:fillRect/>
          </a:stretch>
        </p:blipFill>
        <p:spPr>
          <a:xfrm>
            <a:off x="3876040" y="1340485"/>
            <a:ext cx="825500" cy="1234440"/>
          </a:xfrm>
          <a:prstGeom prst="rect">
            <a:avLst/>
          </a:prstGeom>
          <a:noFill/>
          <a:ln w="9525">
            <a:noFill/>
          </a:ln>
        </p:spPr>
      </p:pic>
      <p:pic>
        <p:nvPicPr>
          <p:cNvPr id="6161" name="图片 9" descr="CMI_012.jpg"/>
          <p:cNvPicPr>
            <a:picLocks noChangeAspect="1"/>
          </p:cNvPicPr>
          <p:nvPr/>
        </p:nvPicPr>
        <p:blipFill>
          <a:blip r:embed="rId12"/>
          <a:stretch>
            <a:fillRect/>
          </a:stretch>
        </p:blipFill>
        <p:spPr>
          <a:xfrm>
            <a:off x="4776470" y="1340485"/>
            <a:ext cx="1235710" cy="1234440"/>
          </a:xfrm>
          <a:prstGeom prst="rect">
            <a:avLst/>
          </a:prstGeom>
          <a:noFill/>
          <a:ln w="9525">
            <a:noFill/>
          </a:ln>
        </p:spPr>
      </p:pic>
      <p:pic>
        <p:nvPicPr>
          <p:cNvPr id="6162" name="图片 10" descr="sb10063113ge-001.jpg"/>
          <p:cNvPicPr>
            <a:picLocks noChangeAspect="1"/>
          </p:cNvPicPr>
          <p:nvPr/>
        </p:nvPicPr>
        <p:blipFill>
          <a:blip r:embed="rId13"/>
          <a:stretch>
            <a:fillRect/>
          </a:stretch>
        </p:blipFill>
        <p:spPr>
          <a:xfrm>
            <a:off x="1948180" y="1340485"/>
            <a:ext cx="1855470" cy="123444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îṡľïḓè"/>
          <p:cNvSpPr/>
          <p:nvPr/>
        </p:nvSpPr>
        <p:spPr>
          <a:xfrm>
            <a:off x="504825" y="1834515"/>
            <a:ext cx="8134350" cy="1842135"/>
          </a:xfrm>
          <a:prstGeom prst="rect">
            <a:avLst/>
          </a:prstGeom>
          <a:solidFill>
            <a:schemeClr val="bg1">
              <a:lumMod val="95000"/>
              <a:alpha val="70000"/>
            </a:schemeClr>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endParaRPr>
          </a:p>
        </p:txBody>
      </p:sp>
      <p:pic>
        <p:nvPicPr>
          <p:cNvPr id="8195" name="图片 9" descr="SO000907.jpg"/>
          <p:cNvPicPr>
            <a:picLocks noChangeAspect="1"/>
          </p:cNvPicPr>
          <p:nvPr/>
        </p:nvPicPr>
        <p:blipFill>
          <a:blip r:embed="rId1"/>
          <a:stretch>
            <a:fillRect/>
          </a:stretch>
        </p:blipFill>
        <p:spPr>
          <a:xfrm>
            <a:off x="3775075" y="1594485"/>
            <a:ext cx="1851025" cy="2269490"/>
          </a:xfrm>
          <a:prstGeom prst="rect">
            <a:avLst/>
          </a:prstGeom>
          <a:noFill/>
          <a:ln w="9525">
            <a:noFill/>
          </a:ln>
        </p:spPr>
      </p:pic>
      <p:grpSp>
        <p:nvGrpSpPr>
          <p:cNvPr id="247" name="îŝḻiḓe"/>
          <p:cNvGrpSpPr/>
          <p:nvPr/>
        </p:nvGrpSpPr>
        <p:grpSpPr>
          <a:xfrm>
            <a:off x="948055" y="1891665"/>
            <a:ext cx="422275" cy="422275"/>
            <a:chOff x="4391525" y="1108536"/>
            <a:chExt cx="648788" cy="648788"/>
          </a:xfrm>
        </p:grpSpPr>
        <p:sp>
          <p:nvSpPr>
            <p:cNvPr id="244" name="ïsļïdê"/>
            <p:cNvSpPr/>
            <p:nvPr/>
          </p:nvSpPr>
          <p:spPr>
            <a:xfrm>
              <a:off x="4391525" y="1108536"/>
              <a:ext cx="648788" cy="648788"/>
            </a:xfrm>
            <a:prstGeom prst="ellipse">
              <a:avLst/>
            </a:prstGeom>
            <a:solidFill>
              <a:srgbClr val="258C8B"/>
            </a:solidFill>
            <a:ln w="38100">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77500" lnSpcReduction="20000"/>
            </a:bodyPr>
            <a:lstStyle/>
            <a:p>
              <a:pPr algn="ctr" defTabSz="914400"/>
              <a:endParaRPr lang="zh-CN" altLang="en-US" sz="2000" b="1" i="1">
                <a:solidFill>
                  <a:schemeClr val="tx1"/>
                </a:solidFill>
              </a:endParaRPr>
            </a:p>
          </p:txBody>
        </p:sp>
        <p:sp>
          <p:nvSpPr>
            <p:cNvPr id="245" name="îṣļïḋe"/>
            <p:cNvSpPr/>
            <p:nvPr/>
          </p:nvSpPr>
          <p:spPr>
            <a:xfrm>
              <a:off x="4518200" y="1227651"/>
              <a:ext cx="395439" cy="410558"/>
            </a:xfrm>
            <a:custGeom>
              <a:avLst/>
              <a:gdLst>
                <a:gd name="connsiteX0" fmla="*/ 332623 w 583294"/>
                <a:gd name="connsiteY0" fmla="*/ 296967 h 605593"/>
                <a:gd name="connsiteX1" fmla="*/ 316983 w 583294"/>
                <a:gd name="connsiteY1" fmla="*/ 302537 h 605593"/>
                <a:gd name="connsiteX2" fmla="*/ 311624 w 583294"/>
                <a:gd name="connsiteY2" fmla="*/ 308872 h 605593"/>
                <a:gd name="connsiteX3" fmla="*/ 311624 w 583294"/>
                <a:gd name="connsiteY3" fmla="*/ 325036 h 605593"/>
                <a:gd name="connsiteX4" fmla="*/ 309108 w 583294"/>
                <a:gd name="connsiteY4" fmla="*/ 326784 h 605593"/>
                <a:gd name="connsiteX5" fmla="*/ 307467 w 583294"/>
                <a:gd name="connsiteY5" fmla="*/ 331698 h 605593"/>
                <a:gd name="connsiteX6" fmla="*/ 311077 w 583294"/>
                <a:gd name="connsiteY6" fmla="*/ 366102 h 605593"/>
                <a:gd name="connsiteX7" fmla="*/ 315780 w 583294"/>
                <a:gd name="connsiteY7" fmla="*/ 371673 h 605593"/>
                <a:gd name="connsiteX8" fmla="*/ 317530 w 583294"/>
                <a:gd name="connsiteY8" fmla="*/ 371891 h 605593"/>
                <a:gd name="connsiteX9" fmla="*/ 322670 w 583294"/>
                <a:gd name="connsiteY9" fmla="*/ 369379 h 605593"/>
                <a:gd name="connsiteX10" fmla="*/ 340826 w 583294"/>
                <a:gd name="connsiteY10" fmla="*/ 345242 h 605593"/>
                <a:gd name="connsiteX11" fmla="*/ 342139 w 583294"/>
                <a:gd name="connsiteY11" fmla="*/ 341310 h 605593"/>
                <a:gd name="connsiteX12" fmla="*/ 342139 w 583294"/>
                <a:gd name="connsiteY12" fmla="*/ 302646 h 605593"/>
                <a:gd name="connsiteX13" fmla="*/ 339076 w 583294"/>
                <a:gd name="connsiteY13" fmla="*/ 297076 h 605593"/>
                <a:gd name="connsiteX14" fmla="*/ 332623 w 583294"/>
                <a:gd name="connsiteY14" fmla="*/ 296967 h 605593"/>
                <a:gd name="connsiteX15" fmla="*/ 250702 w 583294"/>
                <a:gd name="connsiteY15" fmla="*/ 296967 h 605593"/>
                <a:gd name="connsiteX16" fmla="*/ 244249 w 583294"/>
                <a:gd name="connsiteY16" fmla="*/ 297076 h 605593"/>
                <a:gd name="connsiteX17" fmla="*/ 241187 w 583294"/>
                <a:gd name="connsiteY17" fmla="*/ 302646 h 605593"/>
                <a:gd name="connsiteX18" fmla="*/ 241077 w 583294"/>
                <a:gd name="connsiteY18" fmla="*/ 341310 h 605593"/>
                <a:gd name="connsiteX19" fmla="*/ 242390 w 583294"/>
                <a:gd name="connsiteY19" fmla="*/ 345242 h 605593"/>
                <a:gd name="connsiteX20" fmla="*/ 260655 w 583294"/>
                <a:gd name="connsiteY20" fmla="*/ 369379 h 605593"/>
                <a:gd name="connsiteX21" fmla="*/ 265796 w 583294"/>
                <a:gd name="connsiteY21" fmla="*/ 371891 h 605593"/>
                <a:gd name="connsiteX22" fmla="*/ 267546 w 583294"/>
                <a:gd name="connsiteY22" fmla="*/ 371673 h 605593"/>
                <a:gd name="connsiteX23" fmla="*/ 272249 w 583294"/>
                <a:gd name="connsiteY23" fmla="*/ 366102 h 605593"/>
                <a:gd name="connsiteX24" fmla="*/ 275858 w 583294"/>
                <a:gd name="connsiteY24" fmla="*/ 331698 h 605593"/>
                <a:gd name="connsiteX25" fmla="*/ 274218 w 583294"/>
                <a:gd name="connsiteY25" fmla="*/ 326674 h 605593"/>
                <a:gd name="connsiteX26" fmla="*/ 271702 w 583294"/>
                <a:gd name="connsiteY26" fmla="*/ 325036 h 605593"/>
                <a:gd name="connsiteX27" fmla="*/ 271702 w 583294"/>
                <a:gd name="connsiteY27" fmla="*/ 308872 h 605593"/>
                <a:gd name="connsiteX28" fmla="*/ 266343 w 583294"/>
                <a:gd name="connsiteY28" fmla="*/ 302537 h 605593"/>
                <a:gd name="connsiteX29" fmla="*/ 250702 w 583294"/>
                <a:gd name="connsiteY29" fmla="*/ 296967 h 605593"/>
                <a:gd name="connsiteX30" fmla="*/ 30625 w 583294"/>
                <a:gd name="connsiteY30" fmla="*/ 270619 h 605593"/>
                <a:gd name="connsiteX31" fmla="*/ 94718 w 583294"/>
                <a:gd name="connsiteY31" fmla="*/ 270619 h 605593"/>
                <a:gd name="connsiteX32" fmla="*/ 125343 w 583294"/>
                <a:gd name="connsiteY32" fmla="*/ 301200 h 605593"/>
                <a:gd name="connsiteX33" fmla="*/ 293999 w 583294"/>
                <a:gd name="connsiteY33" fmla="*/ 469616 h 605593"/>
                <a:gd name="connsiteX34" fmla="*/ 462654 w 583294"/>
                <a:gd name="connsiteY34" fmla="*/ 301200 h 605593"/>
                <a:gd name="connsiteX35" fmla="*/ 493279 w 583294"/>
                <a:gd name="connsiteY35" fmla="*/ 270619 h 605593"/>
                <a:gd name="connsiteX36" fmla="*/ 552669 w 583294"/>
                <a:gd name="connsiteY36" fmla="*/ 270619 h 605593"/>
                <a:gd name="connsiteX37" fmla="*/ 583294 w 583294"/>
                <a:gd name="connsiteY37" fmla="*/ 301200 h 605593"/>
                <a:gd name="connsiteX38" fmla="*/ 552669 w 583294"/>
                <a:gd name="connsiteY38" fmla="*/ 331782 h 605593"/>
                <a:gd name="connsiteX39" fmla="*/ 521935 w 583294"/>
                <a:gd name="connsiteY39" fmla="*/ 331782 h 605593"/>
                <a:gd name="connsiteX40" fmla="*/ 478513 w 583294"/>
                <a:gd name="connsiteY40" fmla="*/ 438052 h 605593"/>
                <a:gd name="connsiteX41" fmla="*/ 504982 w 583294"/>
                <a:gd name="connsiteY41" fmla="*/ 464592 h 605593"/>
                <a:gd name="connsiteX42" fmla="*/ 504982 w 583294"/>
                <a:gd name="connsiteY42" fmla="*/ 507842 h 605593"/>
                <a:gd name="connsiteX43" fmla="*/ 483326 w 583294"/>
                <a:gd name="connsiteY43" fmla="*/ 516798 h 605593"/>
                <a:gd name="connsiteX44" fmla="*/ 461670 w 583294"/>
                <a:gd name="connsiteY44" fmla="*/ 507842 h 605593"/>
                <a:gd name="connsiteX45" fmla="*/ 435638 w 583294"/>
                <a:gd name="connsiteY45" fmla="*/ 481957 h 605593"/>
                <a:gd name="connsiteX46" fmla="*/ 322327 w 583294"/>
                <a:gd name="connsiteY46" fmla="*/ 529140 h 605593"/>
                <a:gd name="connsiteX47" fmla="*/ 322327 w 583294"/>
                <a:gd name="connsiteY47" fmla="*/ 575012 h 605593"/>
                <a:gd name="connsiteX48" fmla="*/ 291592 w 583294"/>
                <a:gd name="connsiteY48" fmla="*/ 605593 h 605593"/>
                <a:gd name="connsiteX49" fmla="*/ 260967 w 583294"/>
                <a:gd name="connsiteY49" fmla="*/ 575012 h 605593"/>
                <a:gd name="connsiteX50" fmla="*/ 260967 w 583294"/>
                <a:gd name="connsiteY50" fmla="*/ 528485 h 605593"/>
                <a:gd name="connsiteX51" fmla="*/ 149624 w 583294"/>
                <a:gd name="connsiteY51" fmla="*/ 479882 h 605593"/>
                <a:gd name="connsiteX52" fmla="*/ 121624 w 583294"/>
                <a:gd name="connsiteY52" fmla="*/ 507842 h 605593"/>
                <a:gd name="connsiteX53" fmla="*/ 99968 w 583294"/>
                <a:gd name="connsiteY53" fmla="*/ 516798 h 605593"/>
                <a:gd name="connsiteX54" fmla="*/ 78312 w 583294"/>
                <a:gd name="connsiteY54" fmla="*/ 507842 h 605593"/>
                <a:gd name="connsiteX55" fmla="*/ 78312 w 583294"/>
                <a:gd name="connsiteY55" fmla="*/ 464592 h 605593"/>
                <a:gd name="connsiteX56" fmla="*/ 107515 w 583294"/>
                <a:gd name="connsiteY56" fmla="*/ 435430 h 605593"/>
                <a:gd name="connsiteX57" fmla="*/ 66062 w 583294"/>
                <a:gd name="connsiteY57" fmla="*/ 331782 h 605593"/>
                <a:gd name="connsiteX58" fmla="*/ 30625 w 583294"/>
                <a:gd name="connsiteY58" fmla="*/ 331782 h 605593"/>
                <a:gd name="connsiteX59" fmla="*/ 0 w 583294"/>
                <a:gd name="connsiteY59" fmla="*/ 301200 h 605593"/>
                <a:gd name="connsiteX60" fmla="*/ 30625 w 583294"/>
                <a:gd name="connsiteY60" fmla="*/ 270619 h 605593"/>
                <a:gd name="connsiteX61" fmla="*/ 260655 w 583294"/>
                <a:gd name="connsiteY61" fmla="*/ 122871 h 605593"/>
                <a:gd name="connsiteX62" fmla="*/ 215703 w 583294"/>
                <a:gd name="connsiteY62" fmla="*/ 134776 h 605593"/>
                <a:gd name="connsiteX63" fmla="*/ 212093 w 583294"/>
                <a:gd name="connsiteY63" fmla="*/ 140565 h 605593"/>
                <a:gd name="connsiteX64" fmla="*/ 212093 w 583294"/>
                <a:gd name="connsiteY64" fmla="*/ 152142 h 605593"/>
                <a:gd name="connsiteX65" fmla="*/ 209468 w 583294"/>
                <a:gd name="connsiteY65" fmla="*/ 152142 h 605593"/>
                <a:gd name="connsiteX66" fmla="*/ 203015 w 583294"/>
                <a:gd name="connsiteY66" fmla="*/ 158586 h 605593"/>
                <a:gd name="connsiteX67" fmla="*/ 203015 w 583294"/>
                <a:gd name="connsiteY67" fmla="*/ 169289 h 605593"/>
                <a:gd name="connsiteX68" fmla="*/ 205969 w 583294"/>
                <a:gd name="connsiteY68" fmla="*/ 174641 h 605593"/>
                <a:gd name="connsiteX69" fmla="*/ 212203 w 583294"/>
                <a:gd name="connsiteY69" fmla="*/ 178791 h 605593"/>
                <a:gd name="connsiteX70" fmla="*/ 212640 w 583294"/>
                <a:gd name="connsiteY70" fmla="*/ 181413 h 605593"/>
                <a:gd name="connsiteX71" fmla="*/ 235828 w 583294"/>
                <a:gd name="connsiteY71" fmla="*/ 235039 h 605593"/>
                <a:gd name="connsiteX72" fmla="*/ 274218 w 583294"/>
                <a:gd name="connsiteY72" fmla="*/ 268242 h 605593"/>
                <a:gd name="connsiteX73" fmla="*/ 309108 w 583294"/>
                <a:gd name="connsiteY73" fmla="*/ 268242 h 605593"/>
                <a:gd name="connsiteX74" fmla="*/ 347498 w 583294"/>
                <a:gd name="connsiteY74" fmla="*/ 235039 h 605593"/>
                <a:gd name="connsiteX75" fmla="*/ 370685 w 583294"/>
                <a:gd name="connsiteY75" fmla="*/ 181413 h 605593"/>
                <a:gd name="connsiteX76" fmla="*/ 371123 w 583294"/>
                <a:gd name="connsiteY76" fmla="*/ 178791 h 605593"/>
                <a:gd name="connsiteX77" fmla="*/ 377357 w 583294"/>
                <a:gd name="connsiteY77" fmla="*/ 174641 h 605593"/>
                <a:gd name="connsiteX78" fmla="*/ 380310 w 583294"/>
                <a:gd name="connsiteY78" fmla="*/ 169289 h 605593"/>
                <a:gd name="connsiteX79" fmla="*/ 380310 w 583294"/>
                <a:gd name="connsiteY79" fmla="*/ 158586 h 605593"/>
                <a:gd name="connsiteX80" fmla="*/ 373857 w 583294"/>
                <a:gd name="connsiteY80" fmla="*/ 152142 h 605593"/>
                <a:gd name="connsiteX81" fmla="*/ 370248 w 583294"/>
                <a:gd name="connsiteY81" fmla="*/ 152142 h 605593"/>
                <a:gd name="connsiteX82" fmla="*/ 368279 w 583294"/>
                <a:gd name="connsiteY82" fmla="*/ 149958 h 605593"/>
                <a:gd name="connsiteX83" fmla="*/ 362045 w 583294"/>
                <a:gd name="connsiteY83" fmla="*/ 149521 h 605593"/>
                <a:gd name="connsiteX84" fmla="*/ 336451 w 583294"/>
                <a:gd name="connsiteY84" fmla="*/ 155309 h 605593"/>
                <a:gd name="connsiteX85" fmla="*/ 296749 w 583294"/>
                <a:gd name="connsiteY85" fmla="*/ 137288 h 605593"/>
                <a:gd name="connsiteX86" fmla="*/ 260655 w 583294"/>
                <a:gd name="connsiteY86" fmla="*/ 122871 h 605593"/>
                <a:gd name="connsiteX87" fmla="*/ 275311 w 583294"/>
                <a:gd name="connsiteY87" fmla="*/ 0 h 605593"/>
                <a:gd name="connsiteX88" fmla="*/ 308014 w 583294"/>
                <a:gd name="connsiteY88" fmla="*/ 0 h 605593"/>
                <a:gd name="connsiteX89" fmla="*/ 409185 w 583294"/>
                <a:gd name="connsiteY89" fmla="*/ 101027 h 605593"/>
                <a:gd name="connsiteX90" fmla="*/ 409185 w 583294"/>
                <a:gd name="connsiteY90" fmla="*/ 132701 h 605593"/>
                <a:gd name="connsiteX91" fmla="*/ 414982 w 583294"/>
                <a:gd name="connsiteY91" fmla="*/ 150722 h 605593"/>
                <a:gd name="connsiteX92" fmla="*/ 414982 w 583294"/>
                <a:gd name="connsiteY92" fmla="*/ 173331 h 605593"/>
                <a:gd name="connsiteX93" fmla="*/ 403826 w 583294"/>
                <a:gd name="connsiteY93" fmla="*/ 197140 h 605593"/>
                <a:gd name="connsiteX94" fmla="*/ 397263 w 583294"/>
                <a:gd name="connsiteY94" fmla="*/ 214288 h 605593"/>
                <a:gd name="connsiteX95" fmla="*/ 375498 w 583294"/>
                <a:gd name="connsiteY95" fmla="*/ 255136 h 605593"/>
                <a:gd name="connsiteX96" fmla="*/ 360732 w 583294"/>
                <a:gd name="connsiteY96" fmla="*/ 273922 h 605593"/>
                <a:gd name="connsiteX97" fmla="*/ 371670 w 583294"/>
                <a:gd name="connsiteY97" fmla="*/ 287574 h 605593"/>
                <a:gd name="connsiteX98" fmla="*/ 432919 w 583294"/>
                <a:gd name="connsiteY98" fmla="*/ 306141 h 605593"/>
                <a:gd name="connsiteX99" fmla="*/ 294014 w 583294"/>
                <a:gd name="connsiteY99" fmla="*/ 433272 h 605593"/>
                <a:gd name="connsiteX100" fmla="*/ 154891 w 583294"/>
                <a:gd name="connsiteY100" fmla="*/ 304721 h 605593"/>
                <a:gd name="connsiteX101" fmla="*/ 211656 w 583294"/>
                <a:gd name="connsiteY101" fmla="*/ 287574 h 605593"/>
                <a:gd name="connsiteX102" fmla="*/ 222593 w 583294"/>
                <a:gd name="connsiteY102" fmla="*/ 273922 h 605593"/>
                <a:gd name="connsiteX103" fmla="*/ 207828 w 583294"/>
                <a:gd name="connsiteY103" fmla="*/ 255136 h 605593"/>
                <a:gd name="connsiteX104" fmla="*/ 186063 w 583294"/>
                <a:gd name="connsiteY104" fmla="*/ 214288 h 605593"/>
                <a:gd name="connsiteX105" fmla="*/ 179500 w 583294"/>
                <a:gd name="connsiteY105" fmla="*/ 197140 h 605593"/>
                <a:gd name="connsiteX106" fmla="*/ 168344 w 583294"/>
                <a:gd name="connsiteY106" fmla="*/ 173331 h 605593"/>
                <a:gd name="connsiteX107" fmla="*/ 168344 w 583294"/>
                <a:gd name="connsiteY107" fmla="*/ 150722 h 605593"/>
                <a:gd name="connsiteX108" fmla="*/ 174141 w 583294"/>
                <a:gd name="connsiteY108" fmla="*/ 132701 h 605593"/>
                <a:gd name="connsiteX109" fmla="*/ 174141 w 583294"/>
                <a:gd name="connsiteY109" fmla="*/ 101027 h 605593"/>
                <a:gd name="connsiteX110" fmla="*/ 275311 w 583294"/>
                <a:gd name="connsiteY110" fmla="*/ 0 h 60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83294" h="605593">
                  <a:moveTo>
                    <a:pt x="332623" y="296967"/>
                  </a:moveTo>
                  <a:cubicBezTo>
                    <a:pt x="327373" y="299697"/>
                    <a:pt x="322123" y="301663"/>
                    <a:pt x="316983" y="302537"/>
                  </a:cubicBezTo>
                  <a:cubicBezTo>
                    <a:pt x="313811" y="303083"/>
                    <a:pt x="311624" y="305814"/>
                    <a:pt x="311624" y="308872"/>
                  </a:cubicBezTo>
                  <a:lnTo>
                    <a:pt x="311624" y="325036"/>
                  </a:lnTo>
                  <a:cubicBezTo>
                    <a:pt x="310639" y="325364"/>
                    <a:pt x="309874" y="326019"/>
                    <a:pt x="309108" y="326784"/>
                  </a:cubicBezTo>
                  <a:cubicBezTo>
                    <a:pt x="307905" y="328094"/>
                    <a:pt x="307358" y="329951"/>
                    <a:pt x="307467" y="331698"/>
                  </a:cubicBezTo>
                  <a:lnTo>
                    <a:pt x="311077" y="366102"/>
                  </a:lnTo>
                  <a:cubicBezTo>
                    <a:pt x="311295" y="368724"/>
                    <a:pt x="313155" y="371017"/>
                    <a:pt x="315780" y="371673"/>
                  </a:cubicBezTo>
                  <a:cubicBezTo>
                    <a:pt x="316327" y="371891"/>
                    <a:pt x="316983" y="371891"/>
                    <a:pt x="317530" y="371891"/>
                  </a:cubicBezTo>
                  <a:cubicBezTo>
                    <a:pt x="319498" y="371891"/>
                    <a:pt x="321467" y="371017"/>
                    <a:pt x="322670" y="369379"/>
                  </a:cubicBezTo>
                  <a:lnTo>
                    <a:pt x="340826" y="345242"/>
                  </a:lnTo>
                  <a:cubicBezTo>
                    <a:pt x="341701" y="344149"/>
                    <a:pt x="342139" y="342730"/>
                    <a:pt x="342139" y="341310"/>
                  </a:cubicBezTo>
                  <a:lnTo>
                    <a:pt x="342139" y="302646"/>
                  </a:lnTo>
                  <a:cubicBezTo>
                    <a:pt x="342139" y="300353"/>
                    <a:pt x="340936" y="298277"/>
                    <a:pt x="339076" y="297076"/>
                  </a:cubicBezTo>
                  <a:cubicBezTo>
                    <a:pt x="337108" y="295984"/>
                    <a:pt x="334701" y="295875"/>
                    <a:pt x="332623" y="296967"/>
                  </a:cubicBezTo>
                  <a:close/>
                  <a:moveTo>
                    <a:pt x="250702" y="296967"/>
                  </a:moveTo>
                  <a:cubicBezTo>
                    <a:pt x="248624" y="295875"/>
                    <a:pt x="246218" y="295984"/>
                    <a:pt x="244249" y="297076"/>
                  </a:cubicBezTo>
                  <a:cubicBezTo>
                    <a:pt x="242281" y="298277"/>
                    <a:pt x="241187" y="300353"/>
                    <a:pt x="241187" y="302646"/>
                  </a:cubicBezTo>
                  <a:lnTo>
                    <a:pt x="241077" y="341310"/>
                  </a:lnTo>
                  <a:cubicBezTo>
                    <a:pt x="241077" y="342730"/>
                    <a:pt x="241624" y="344149"/>
                    <a:pt x="242390" y="345242"/>
                  </a:cubicBezTo>
                  <a:lnTo>
                    <a:pt x="260655" y="369379"/>
                  </a:lnTo>
                  <a:cubicBezTo>
                    <a:pt x="261859" y="371017"/>
                    <a:pt x="263827" y="371891"/>
                    <a:pt x="265796" y="371891"/>
                  </a:cubicBezTo>
                  <a:cubicBezTo>
                    <a:pt x="266343" y="371891"/>
                    <a:pt x="266999" y="371891"/>
                    <a:pt x="267546" y="371673"/>
                  </a:cubicBezTo>
                  <a:cubicBezTo>
                    <a:pt x="270171" y="371017"/>
                    <a:pt x="272030" y="368833"/>
                    <a:pt x="272249" y="366102"/>
                  </a:cubicBezTo>
                  <a:lnTo>
                    <a:pt x="275858" y="331698"/>
                  </a:lnTo>
                  <a:cubicBezTo>
                    <a:pt x="275968" y="329951"/>
                    <a:pt x="275421" y="328094"/>
                    <a:pt x="274218" y="326674"/>
                  </a:cubicBezTo>
                  <a:cubicBezTo>
                    <a:pt x="273452" y="326019"/>
                    <a:pt x="272687" y="325364"/>
                    <a:pt x="271702" y="325036"/>
                  </a:cubicBezTo>
                  <a:lnTo>
                    <a:pt x="271702" y="308872"/>
                  </a:lnTo>
                  <a:cubicBezTo>
                    <a:pt x="271702" y="305814"/>
                    <a:pt x="269515" y="303083"/>
                    <a:pt x="266343" y="302537"/>
                  </a:cubicBezTo>
                  <a:cubicBezTo>
                    <a:pt x="261202" y="301663"/>
                    <a:pt x="255952" y="299697"/>
                    <a:pt x="250702" y="296967"/>
                  </a:cubicBezTo>
                  <a:close/>
                  <a:moveTo>
                    <a:pt x="30625" y="270619"/>
                  </a:moveTo>
                  <a:lnTo>
                    <a:pt x="94718" y="270619"/>
                  </a:lnTo>
                  <a:cubicBezTo>
                    <a:pt x="111562" y="270619"/>
                    <a:pt x="125343" y="284271"/>
                    <a:pt x="125343" y="301200"/>
                  </a:cubicBezTo>
                  <a:cubicBezTo>
                    <a:pt x="125343" y="394036"/>
                    <a:pt x="201030" y="469616"/>
                    <a:pt x="293999" y="469616"/>
                  </a:cubicBezTo>
                  <a:cubicBezTo>
                    <a:pt x="386967" y="469616"/>
                    <a:pt x="462654" y="394036"/>
                    <a:pt x="462654" y="301200"/>
                  </a:cubicBezTo>
                  <a:cubicBezTo>
                    <a:pt x="462654" y="284271"/>
                    <a:pt x="476326" y="270619"/>
                    <a:pt x="493279" y="270619"/>
                  </a:cubicBezTo>
                  <a:lnTo>
                    <a:pt x="552669" y="270619"/>
                  </a:lnTo>
                  <a:cubicBezTo>
                    <a:pt x="569622" y="270619"/>
                    <a:pt x="583294" y="284271"/>
                    <a:pt x="583294" y="301200"/>
                  </a:cubicBezTo>
                  <a:cubicBezTo>
                    <a:pt x="583294" y="318129"/>
                    <a:pt x="569622" y="331782"/>
                    <a:pt x="552669" y="331782"/>
                  </a:cubicBezTo>
                  <a:lnTo>
                    <a:pt x="521935" y="331782"/>
                  </a:lnTo>
                  <a:cubicBezTo>
                    <a:pt x="516576" y="371319"/>
                    <a:pt x="501263" y="407579"/>
                    <a:pt x="478513" y="438052"/>
                  </a:cubicBezTo>
                  <a:lnTo>
                    <a:pt x="504982" y="464592"/>
                  </a:lnTo>
                  <a:cubicBezTo>
                    <a:pt x="516904" y="476497"/>
                    <a:pt x="516904" y="495937"/>
                    <a:pt x="504982" y="507842"/>
                  </a:cubicBezTo>
                  <a:cubicBezTo>
                    <a:pt x="498966" y="513849"/>
                    <a:pt x="491091" y="516798"/>
                    <a:pt x="483326" y="516798"/>
                  </a:cubicBezTo>
                  <a:cubicBezTo>
                    <a:pt x="475451" y="516798"/>
                    <a:pt x="467576" y="513849"/>
                    <a:pt x="461670" y="507842"/>
                  </a:cubicBezTo>
                  <a:lnTo>
                    <a:pt x="435638" y="481957"/>
                  </a:lnTo>
                  <a:cubicBezTo>
                    <a:pt x="403592" y="507078"/>
                    <a:pt x="364764" y="523897"/>
                    <a:pt x="322327" y="529140"/>
                  </a:cubicBezTo>
                  <a:lnTo>
                    <a:pt x="322327" y="575012"/>
                  </a:lnTo>
                  <a:cubicBezTo>
                    <a:pt x="322327" y="591832"/>
                    <a:pt x="308545" y="605593"/>
                    <a:pt x="291592" y="605593"/>
                  </a:cubicBezTo>
                  <a:cubicBezTo>
                    <a:pt x="274749" y="605593"/>
                    <a:pt x="260967" y="591832"/>
                    <a:pt x="260967" y="575012"/>
                  </a:cubicBezTo>
                  <a:lnTo>
                    <a:pt x="260967" y="528485"/>
                  </a:lnTo>
                  <a:cubicBezTo>
                    <a:pt x="219186" y="522478"/>
                    <a:pt x="181015" y="505221"/>
                    <a:pt x="149624" y="479882"/>
                  </a:cubicBezTo>
                  <a:lnTo>
                    <a:pt x="121624" y="507842"/>
                  </a:lnTo>
                  <a:cubicBezTo>
                    <a:pt x="115718" y="513849"/>
                    <a:pt x="107843" y="516798"/>
                    <a:pt x="99968" y="516798"/>
                  </a:cubicBezTo>
                  <a:cubicBezTo>
                    <a:pt x="92093" y="516798"/>
                    <a:pt x="84328" y="513849"/>
                    <a:pt x="78312" y="507842"/>
                  </a:cubicBezTo>
                  <a:cubicBezTo>
                    <a:pt x="66281" y="495937"/>
                    <a:pt x="66281" y="476497"/>
                    <a:pt x="78312" y="464592"/>
                  </a:cubicBezTo>
                  <a:lnTo>
                    <a:pt x="107515" y="435430"/>
                  </a:lnTo>
                  <a:cubicBezTo>
                    <a:pt x="85859" y="405504"/>
                    <a:pt x="71203" y="370117"/>
                    <a:pt x="66062" y="331782"/>
                  </a:cubicBezTo>
                  <a:lnTo>
                    <a:pt x="30625" y="331782"/>
                  </a:lnTo>
                  <a:cubicBezTo>
                    <a:pt x="13672" y="331782"/>
                    <a:pt x="0" y="318129"/>
                    <a:pt x="0" y="301200"/>
                  </a:cubicBezTo>
                  <a:cubicBezTo>
                    <a:pt x="0" y="284271"/>
                    <a:pt x="13672" y="270619"/>
                    <a:pt x="30625" y="270619"/>
                  </a:cubicBezTo>
                  <a:close/>
                  <a:moveTo>
                    <a:pt x="260655" y="122871"/>
                  </a:moveTo>
                  <a:cubicBezTo>
                    <a:pt x="242390" y="122871"/>
                    <a:pt x="224671" y="130298"/>
                    <a:pt x="215703" y="134776"/>
                  </a:cubicBezTo>
                  <a:cubicBezTo>
                    <a:pt x="213515" y="135868"/>
                    <a:pt x="212093" y="138162"/>
                    <a:pt x="212093" y="140565"/>
                  </a:cubicBezTo>
                  <a:lnTo>
                    <a:pt x="212093" y="152142"/>
                  </a:lnTo>
                  <a:lnTo>
                    <a:pt x="209468" y="152142"/>
                  </a:lnTo>
                  <a:cubicBezTo>
                    <a:pt x="205859" y="152142"/>
                    <a:pt x="203015" y="154982"/>
                    <a:pt x="203015" y="158586"/>
                  </a:cubicBezTo>
                  <a:lnTo>
                    <a:pt x="203015" y="169289"/>
                  </a:lnTo>
                  <a:cubicBezTo>
                    <a:pt x="203015" y="171474"/>
                    <a:pt x="204109" y="173440"/>
                    <a:pt x="205969" y="174641"/>
                  </a:cubicBezTo>
                  <a:lnTo>
                    <a:pt x="212203" y="178791"/>
                  </a:lnTo>
                  <a:lnTo>
                    <a:pt x="212640" y="181413"/>
                  </a:lnTo>
                  <a:cubicBezTo>
                    <a:pt x="214609" y="196922"/>
                    <a:pt x="223359" y="216909"/>
                    <a:pt x="235828" y="235039"/>
                  </a:cubicBezTo>
                  <a:cubicBezTo>
                    <a:pt x="251687" y="257975"/>
                    <a:pt x="266562" y="268242"/>
                    <a:pt x="274218" y="268242"/>
                  </a:cubicBezTo>
                  <a:lnTo>
                    <a:pt x="309108" y="268242"/>
                  </a:lnTo>
                  <a:cubicBezTo>
                    <a:pt x="316764" y="268242"/>
                    <a:pt x="331639" y="257975"/>
                    <a:pt x="347498" y="235039"/>
                  </a:cubicBezTo>
                  <a:cubicBezTo>
                    <a:pt x="359967" y="216909"/>
                    <a:pt x="368717" y="196922"/>
                    <a:pt x="370685" y="181413"/>
                  </a:cubicBezTo>
                  <a:lnTo>
                    <a:pt x="371123" y="178791"/>
                  </a:lnTo>
                  <a:lnTo>
                    <a:pt x="377357" y="174641"/>
                  </a:lnTo>
                  <a:cubicBezTo>
                    <a:pt x="379217" y="173440"/>
                    <a:pt x="380310" y="171474"/>
                    <a:pt x="380310" y="169289"/>
                  </a:cubicBezTo>
                  <a:lnTo>
                    <a:pt x="380310" y="158586"/>
                  </a:lnTo>
                  <a:cubicBezTo>
                    <a:pt x="380310" y="154982"/>
                    <a:pt x="377357" y="152142"/>
                    <a:pt x="373857" y="152142"/>
                  </a:cubicBezTo>
                  <a:lnTo>
                    <a:pt x="370248" y="152142"/>
                  </a:lnTo>
                  <a:cubicBezTo>
                    <a:pt x="369810" y="151268"/>
                    <a:pt x="369045" y="150504"/>
                    <a:pt x="368279" y="149958"/>
                  </a:cubicBezTo>
                  <a:cubicBezTo>
                    <a:pt x="366420" y="148756"/>
                    <a:pt x="364014" y="148538"/>
                    <a:pt x="362045" y="149521"/>
                  </a:cubicBezTo>
                  <a:cubicBezTo>
                    <a:pt x="353404" y="153343"/>
                    <a:pt x="344764" y="155309"/>
                    <a:pt x="336451" y="155309"/>
                  </a:cubicBezTo>
                  <a:cubicBezTo>
                    <a:pt x="321686" y="155309"/>
                    <a:pt x="308342" y="149302"/>
                    <a:pt x="296749" y="137288"/>
                  </a:cubicBezTo>
                  <a:cubicBezTo>
                    <a:pt x="287452" y="127786"/>
                    <a:pt x="275311" y="122871"/>
                    <a:pt x="260655" y="122871"/>
                  </a:cubicBezTo>
                  <a:close/>
                  <a:moveTo>
                    <a:pt x="275311" y="0"/>
                  </a:moveTo>
                  <a:lnTo>
                    <a:pt x="308014" y="0"/>
                  </a:lnTo>
                  <a:cubicBezTo>
                    <a:pt x="363795" y="0"/>
                    <a:pt x="409185" y="45326"/>
                    <a:pt x="409185" y="101027"/>
                  </a:cubicBezTo>
                  <a:lnTo>
                    <a:pt x="409185" y="132701"/>
                  </a:lnTo>
                  <a:cubicBezTo>
                    <a:pt x="412904" y="137944"/>
                    <a:pt x="414982" y="144278"/>
                    <a:pt x="414982" y="150722"/>
                  </a:cubicBezTo>
                  <a:lnTo>
                    <a:pt x="414982" y="173331"/>
                  </a:lnTo>
                  <a:cubicBezTo>
                    <a:pt x="414982" y="182505"/>
                    <a:pt x="410826" y="191352"/>
                    <a:pt x="403826" y="197140"/>
                  </a:cubicBezTo>
                  <a:cubicBezTo>
                    <a:pt x="402076" y="202820"/>
                    <a:pt x="399888" y="208608"/>
                    <a:pt x="397263" y="214288"/>
                  </a:cubicBezTo>
                  <a:cubicBezTo>
                    <a:pt x="392013" y="227940"/>
                    <a:pt x="384576" y="242029"/>
                    <a:pt x="375498" y="255136"/>
                  </a:cubicBezTo>
                  <a:cubicBezTo>
                    <a:pt x="371670" y="260706"/>
                    <a:pt x="366639" y="267368"/>
                    <a:pt x="360732" y="273922"/>
                  </a:cubicBezTo>
                  <a:cubicBezTo>
                    <a:pt x="366092" y="277853"/>
                    <a:pt x="370029" y="282331"/>
                    <a:pt x="371670" y="287574"/>
                  </a:cubicBezTo>
                  <a:lnTo>
                    <a:pt x="432919" y="306141"/>
                  </a:lnTo>
                  <a:cubicBezTo>
                    <a:pt x="426685" y="377243"/>
                    <a:pt x="366748" y="433272"/>
                    <a:pt x="294014" y="433272"/>
                  </a:cubicBezTo>
                  <a:cubicBezTo>
                    <a:pt x="220734" y="433272"/>
                    <a:pt x="160469" y="376478"/>
                    <a:pt x="154891" y="304721"/>
                  </a:cubicBezTo>
                  <a:lnTo>
                    <a:pt x="211656" y="287574"/>
                  </a:lnTo>
                  <a:cubicBezTo>
                    <a:pt x="213297" y="282331"/>
                    <a:pt x="217234" y="277853"/>
                    <a:pt x="222593" y="273922"/>
                  </a:cubicBezTo>
                  <a:cubicBezTo>
                    <a:pt x="216687" y="267368"/>
                    <a:pt x="211656" y="260706"/>
                    <a:pt x="207828" y="255136"/>
                  </a:cubicBezTo>
                  <a:cubicBezTo>
                    <a:pt x="198750" y="242029"/>
                    <a:pt x="191312" y="227940"/>
                    <a:pt x="186063" y="214288"/>
                  </a:cubicBezTo>
                  <a:cubicBezTo>
                    <a:pt x="183438" y="208608"/>
                    <a:pt x="181250" y="202820"/>
                    <a:pt x="179500" y="197140"/>
                  </a:cubicBezTo>
                  <a:cubicBezTo>
                    <a:pt x="172500" y="191242"/>
                    <a:pt x="168344" y="182505"/>
                    <a:pt x="168344" y="173331"/>
                  </a:cubicBezTo>
                  <a:lnTo>
                    <a:pt x="168344" y="150722"/>
                  </a:lnTo>
                  <a:cubicBezTo>
                    <a:pt x="168344" y="144278"/>
                    <a:pt x="170422" y="137944"/>
                    <a:pt x="174141" y="132701"/>
                  </a:cubicBezTo>
                  <a:lnTo>
                    <a:pt x="174141" y="101027"/>
                  </a:lnTo>
                  <a:cubicBezTo>
                    <a:pt x="174141" y="45326"/>
                    <a:pt x="219531" y="0"/>
                    <a:pt x="275311" y="0"/>
                  </a:cubicBezTo>
                  <a:close/>
                </a:path>
              </a:pathLst>
            </a:custGeom>
            <a:solidFill>
              <a:schemeClr val="bg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grpSp>
      <p:sp>
        <p:nvSpPr>
          <p:cNvPr id="266" name="îṧļiďé"/>
          <p:cNvSpPr/>
          <p:nvPr/>
        </p:nvSpPr>
        <p:spPr>
          <a:xfrm>
            <a:off x="2348230" y="1969135"/>
            <a:ext cx="257175" cy="267335"/>
          </a:xfrm>
          <a:custGeom>
            <a:avLst/>
            <a:gdLst>
              <a:gd name="connsiteX0" fmla="*/ 332623 w 583294"/>
              <a:gd name="connsiteY0" fmla="*/ 296967 h 605593"/>
              <a:gd name="connsiteX1" fmla="*/ 316983 w 583294"/>
              <a:gd name="connsiteY1" fmla="*/ 302537 h 605593"/>
              <a:gd name="connsiteX2" fmla="*/ 311624 w 583294"/>
              <a:gd name="connsiteY2" fmla="*/ 308872 h 605593"/>
              <a:gd name="connsiteX3" fmla="*/ 311624 w 583294"/>
              <a:gd name="connsiteY3" fmla="*/ 325036 h 605593"/>
              <a:gd name="connsiteX4" fmla="*/ 309108 w 583294"/>
              <a:gd name="connsiteY4" fmla="*/ 326784 h 605593"/>
              <a:gd name="connsiteX5" fmla="*/ 307467 w 583294"/>
              <a:gd name="connsiteY5" fmla="*/ 331698 h 605593"/>
              <a:gd name="connsiteX6" fmla="*/ 311077 w 583294"/>
              <a:gd name="connsiteY6" fmla="*/ 366102 h 605593"/>
              <a:gd name="connsiteX7" fmla="*/ 315780 w 583294"/>
              <a:gd name="connsiteY7" fmla="*/ 371673 h 605593"/>
              <a:gd name="connsiteX8" fmla="*/ 317530 w 583294"/>
              <a:gd name="connsiteY8" fmla="*/ 371891 h 605593"/>
              <a:gd name="connsiteX9" fmla="*/ 322670 w 583294"/>
              <a:gd name="connsiteY9" fmla="*/ 369379 h 605593"/>
              <a:gd name="connsiteX10" fmla="*/ 340826 w 583294"/>
              <a:gd name="connsiteY10" fmla="*/ 345242 h 605593"/>
              <a:gd name="connsiteX11" fmla="*/ 342139 w 583294"/>
              <a:gd name="connsiteY11" fmla="*/ 341310 h 605593"/>
              <a:gd name="connsiteX12" fmla="*/ 342139 w 583294"/>
              <a:gd name="connsiteY12" fmla="*/ 302646 h 605593"/>
              <a:gd name="connsiteX13" fmla="*/ 339076 w 583294"/>
              <a:gd name="connsiteY13" fmla="*/ 297076 h 605593"/>
              <a:gd name="connsiteX14" fmla="*/ 332623 w 583294"/>
              <a:gd name="connsiteY14" fmla="*/ 296967 h 605593"/>
              <a:gd name="connsiteX15" fmla="*/ 250702 w 583294"/>
              <a:gd name="connsiteY15" fmla="*/ 296967 h 605593"/>
              <a:gd name="connsiteX16" fmla="*/ 244249 w 583294"/>
              <a:gd name="connsiteY16" fmla="*/ 297076 h 605593"/>
              <a:gd name="connsiteX17" fmla="*/ 241187 w 583294"/>
              <a:gd name="connsiteY17" fmla="*/ 302646 h 605593"/>
              <a:gd name="connsiteX18" fmla="*/ 241077 w 583294"/>
              <a:gd name="connsiteY18" fmla="*/ 341310 h 605593"/>
              <a:gd name="connsiteX19" fmla="*/ 242390 w 583294"/>
              <a:gd name="connsiteY19" fmla="*/ 345242 h 605593"/>
              <a:gd name="connsiteX20" fmla="*/ 260655 w 583294"/>
              <a:gd name="connsiteY20" fmla="*/ 369379 h 605593"/>
              <a:gd name="connsiteX21" fmla="*/ 265796 w 583294"/>
              <a:gd name="connsiteY21" fmla="*/ 371891 h 605593"/>
              <a:gd name="connsiteX22" fmla="*/ 267546 w 583294"/>
              <a:gd name="connsiteY22" fmla="*/ 371673 h 605593"/>
              <a:gd name="connsiteX23" fmla="*/ 272249 w 583294"/>
              <a:gd name="connsiteY23" fmla="*/ 366102 h 605593"/>
              <a:gd name="connsiteX24" fmla="*/ 275858 w 583294"/>
              <a:gd name="connsiteY24" fmla="*/ 331698 h 605593"/>
              <a:gd name="connsiteX25" fmla="*/ 274218 w 583294"/>
              <a:gd name="connsiteY25" fmla="*/ 326674 h 605593"/>
              <a:gd name="connsiteX26" fmla="*/ 271702 w 583294"/>
              <a:gd name="connsiteY26" fmla="*/ 325036 h 605593"/>
              <a:gd name="connsiteX27" fmla="*/ 271702 w 583294"/>
              <a:gd name="connsiteY27" fmla="*/ 308872 h 605593"/>
              <a:gd name="connsiteX28" fmla="*/ 266343 w 583294"/>
              <a:gd name="connsiteY28" fmla="*/ 302537 h 605593"/>
              <a:gd name="connsiteX29" fmla="*/ 250702 w 583294"/>
              <a:gd name="connsiteY29" fmla="*/ 296967 h 605593"/>
              <a:gd name="connsiteX30" fmla="*/ 30625 w 583294"/>
              <a:gd name="connsiteY30" fmla="*/ 270619 h 605593"/>
              <a:gd name="connsiteX31" fmla="*/ 94718 w 583294"/>
              <a:gd name="connsiteY31" fmla="*/ 270619 h 605593"/>
              <a:gd name="connsiteX32" fmla="*/ 125343 w 583294"/>
              <a:gd name="connsiteY32" fmla="*/ 301200 h 605593"/>
              <a:gd name="connsiteX33" fmla="*/ 293999 w 583294"/>
              <a:gd name="connsiteY33" fmla="*/ 469616 h 605593"/>
              <a:gd name="connsiteX34" fmla="*/ 462654 w 583294"/>
              <a:gd name="connsiteY34" fmla="*/ 301200 h 605593"/>
              <a:gd name="connsiteX35" fmla="*/ 493279 w 583294"/>
              <a:gd name="connsiteY35" fmla="*/ 270619 h 605593"/>
              <a:gd name="connsiteX36" fmla="*/ 552669 w 583294"/>
              <a:gd name="connsiteY36" fmla="*/ 270619 h 605593"/>
              <a:gd name="connsiteX37" fmla="*/ 583294 w 583294"/>
              <a:gd name="connsiteY37" fmla="*/ 301200 h 605593"/>
              <a:gd name="connsiteX38" fmla="*/ 552669 w 583294"/>
              <a:gd name="connsiteY38" fmla="*/ 331782 h 605593"/>
              <a:gd name="connsiteX39" fmla="*/ 521935 w 583294"/>
              <a:gd name="connsiteY39" fmla="*/ 331782 h 605593"/>
              <a:gd name="connsiteX40" fmla="*/ 478513 w 583294"/>
              <a:gd name="connsiteY40" fmla="*/ 438052 h 605593"/>
              <a:gd name="connsiteX41" fmla="*/ 504982 w 583294"/>
              <a:gd name="connsiteY41" fmla="*/ 464592 h 605593"/>
              <a:gd name="connsiteX42" fmla="*/ 504982 w 583294"/>
              <a:gd name="connsiteY42" fmla="*/ 507842 h 605593"/>
              <a:gd name="connsiteX43" fmla="*/ 483326 w 583294"/>
              <a:gd name="connsiteY43" fmla="*/ 516798 h 605593"/>
              <a:gd name="connsiteX44" fmla="*/ 461670 w 583294"/>
              <a:gd name="connsiteY44" fmla="*/ 507842 h 605593"/>
              <a:gd name="connsiteX45" fmla="*/ 435638 w 583294"/>
              <a:gd name="connsiteY45" fmla="*/ 481957 h 605593"/>
              <a:gd name="connsiteX46" fmla="*/ 322327 w 583294"/>
              <a:gd name="connsiteY46" fmla="*/ 529140 h 605593"/>
              <a:gd name="connsiteX47" fmla="*/ 322327 w 583294"/>
              <a:gd name="connsiteY47" fmla="*/ 575012 h 605593"/>
              <a:gd name="connsiteX48" fmla="*/ 291592 w 583294"/>
              <a:gd name="connsiteY48" fmla="*/ 605593 h 605593"/>
              <a:gd name="connsiteX49" fmla="*/ 260967 w 583294"/>
              <a:gd name="connsiteY49" fmla="*/ 575012 h 605593"/>
              <a:gd name="connsiteX50" fmla="*/ 260967 w 583294"/>
              <a:gd name="connsiteY50" fmla="*/ 528485 h 605593"/>
              <a:gd name="connsiteX51" fmla="*/ 149624 w 583294"/>
              <a:gd name="connsiteY51" fmla="*/ 479882 h 605593"/>
              <a:gd name="connsiteX52" fmla="*/ 121624 w 583294"/>
              <a:gd name="connsiteY52" fmla="*/ 507842 h 605593"/>
              <a:gd name="connsiteX53" fmla="*/ 99968 w 583294"/>
              <a:gd name="connsiteY53" fmla="*/ 516798 h 605593"/>
              <a:gd name="connsiteX54" fmla="*/ 78312 w 583294"/>
              <a:gd name="connsiteY54" fmla="*/ 507842 h 605593"/>
              <a:gd name="connsiteX55" fmla="*/ 78312 w 583294"/>
              <a:gd name="connsiteY55" fmla="*/ 464592 h 605593"/>
              <a:gd name="connsiteX56" fmla="*/ 107515 w 583294"/>
              <a:gd name="connsiteY56" fmla="*/ 435430 h 605593"/>
              <a:gd name="connsiteX57" fmla="*/ 66062 w 583294"/>
              <a:gd name="connsiteY57" fmla="*/ 331782 h 605593"/>
              <a:gd name="connsiteX58" fmla="*/ 30625 w 583294"/>
              <a:gd name="connsiteY58" fmla="*/ 331782 h 605593"/>
              <a:gd name="connsiteX59" fmla="*/ 0 w 583294"/>
              <a:gd name="connsiteY59" fmla="*/ 301200 h 605593"/>
              <a:gd name="connsiteX60" fmla="*/ 30625 w 583294"/>
              <a:gd name="connsiteY60" fmla="*/ 270619 h 605593"/>
              <a:gd name="connsiteX61" fmla="*/ 260655 w 583294"/>
              <a:gd name="connsiteY61" fmla="*/ 122871 h 605593"/>
              <a:gd name="connsiteX62" fmla="*/ 215703 w 583294"/>
              <a:gd name="connsiteY62" fmla="*/ 134776 h 605593"/>
              <a:gd name="connsiteX63" fmla="*/ 212093 w 583294"/>
              <a:gd name="connsiteY63" fmla="*/ 140565 h 605593"/>
              <a:gd name="connsiteX64" fmla="*/ 212093 w 583294"/>
              <a:gd name="connsiteY64" fmla="*/ 152142 h 605593"/>
              <a:gd name="connsiteX65" fmla="*/ 209468 w 583294"/>
              <a:gd name="connsiteY65" fmla="*/ 152142 h 605593"/>
              <a:gd name="connsiteX66" fmla="*/ 203015 w 583294"/>
              <a:gd name="connsiteY66" fmla="*/ 158586 h 605593"/>
              <a:gd name="connsiteX67" fmla="*/ 203015 w 583294"/>
              <a:gd name="connsiteY67" fmla="*/ 169289 h 605593"/>
              <a:gd name="connsiteX68" fmla="*/ 205969 w 583294"/>
              <a:gd name="connsiteY68" fmla="*/ 174641 h 605593"/>
              <a:gd name="connsiteX69" fmla="*/ 212203 w 583294"/>
              <a:gd name="connsiteY69" fmla="*/ 178791 h 605593"/>
              <a:gd name="connsiteX70" fmla="*/ 212640 w 583294"/>
              <a:gd name="connsiteY70" fmla="*/ 181413 h 605593"/>
              <a:gd name="connsiteX71" fmla="*/ 235828 w 583294"/>
              <a:gd name="connsiteY71" fmla="*/ 235039 h 605593"/>
              <a:gd name="connsiteX72" fmla="*/ 274218 w 583294"/>
              <a:gd name="connsiteY72" fmla="*/ 268242 h 605593"/>
              <a:gd name="connsiteX73" fmla="*/ 309108 w 583294"/>
              <a:gd name="connsiteY73" fmla="*/ 268242 h 605593"/>
              <a:gd name="connsiteX74" fmla="*/ 347498 w 583294"/>
              <a:gd name="connsiteY74" fmla="*/ 235039 h 605593"/>
              <a:gd name="connsiteX75" fmla="*/ 370685 w 583294"/>
              <a:gd name="connsiteY75" fmla="*/ 181413 h 605593"/>
              <a:gd name="connsiteX76" fmla="*/ 371123 w 583294"/>
              <a:gd name="connsiteY76" fmla="*/ 178791 h 605593"/>
              <a:gd name="connsiteX77" fmla="*/ 377357 w 583294"/>
              <a:gd name="connsiteY77" fmla="*/ 174641 h 605593"/>
              <a:gd name="connsiteX78" fmla="*/ 380310 w 583294"/>
              <a:gd name="connsiteY78" fmla="*/ 169289 h 605593"/>
              <a:gd name="connsiteX79" fmla="*/ 380310 w 583294"/>
              <a:gd name="connsiteY79" fmla="*/ 158586 h 605593"/>
              <a:gd name="connsiteX80" fmla="*/ 373857 w 583294"/>
              <a:gd name="connsiteY80" fmla="*/ 152142 h 605593"/>
              <a:gd name="connsiteX81" fmla="*/ 370248 w 583294"/>
              <a:gd name="connsiteY81" fmla="*/ 152142 h 605593"/>
              <a:gd name="connsiteX82" fmla="*/ 368279 w 583294"/>
              <a:gd name="connsiteY82" fmla="*/ 149958 h 605593"/>
              <a:gd name="connsiteX83" fmla="*/ 362045 w 583294"/>
              <a:gd name="connsiteY83" fmla="*/ 149521 h 605593"/>
              <a:gd name="connsiteX84" fmla="*/ 336451 w 583294"/>
              <a:gd name="connsiteY84" fmla="*/ 155309 h 605593"/>
              <a:gd name="connsiteX85" fmla="*/ 296749 w 583294"/>
              <a:gd name="connsiteY85" fmla="*/ 137288 h 605593"/>
              <a:gd name="connsiteX86" fmla="*/ 260655 w 583294"/>
              <a:gd name="connsiteY86" fmla="*/ 122871 h 605593"/>
              <a:gd name="connsiteX87" fmla="*/ 275311 w 583294"/>
              <a:gd name="connsiteY87" fmla="*/ 0 h 605593"/>
              <a:gd name="connsiteX88" fmla="*/ 308014 w 583294"/>
              <a:gd name="connsiteY88" fmla="*/ 0 h 605593"/>
              <a:gd name="connsiteX89" fmla="*/ 409185 w 583294"/>
              <a:gd name="connsiteY89" fmla="*/ 101027 h 605593"/>
              <a:gd name="connsiteX90" fmla="*/ 409185 w 583294"/>
              <a:gd name="connsiteY90" fmla="*/ 132701 h 605593"/>
              <a:gd name="connsiteX91" fmla="*/ 414982 w 583294"/>
              <a:gd name="connsiteY91" fmla="*/ 150722 h 605593"/>
              <a:gd name="connsiteX92" fmla="*/ 414982 w 583294"/>
              <a:gd name="connsiteY92" fmla="*/ 173331 h 605593"/>
              <a:gd name="connsiteX93" fmla="*/ 403826 w 583294"/>
              <a:gd name="connsiteY93" fmla="*/ 197140 h 605593"/>
              <a:gd name="connsiteX94" fmla="*/ 397263 w 583294"/>
              <a:gd name="connsiteY94" fmla="*/ 214288 h 605593"/>
              <a:gd name="connsiteX95" fmla="*/ 375498 w 583294"/>
              <a:gd name="connsiteY95" fmla="*/ 255136 h 605593"/>
              <a:gd name="connsiteX96" fmla="*/ 360732 w 583294"/>
              <a:gd name="connsiteY96" fmla="*/ 273922 h 605593"/>
              <a:gd name="connsiteX97" fmla="*/ 371670 w 583294"/>
              <a:gd name="connsiteY97" fmla="*/ 287574 h 605593"/>
              <a:gd name="connsiteX98" fmla="*/ 432919 w 583294"/>
              <a:gd name="connsiteY98" fmla="*/ 306141 h 605593"/>
              <a:gd name="connsiteX99" fmla="*/ 294014 w 583294"/>
              <a:gd name="connsiteY99" fmla="*/ 433272 h 605593"/>
              <a:gd name="connsiteX100" fmla="*/ 154891 w 583294"/>
              <a:gd name="connsiteY100" fmla="*/ 304721 h 605593"/>
              <a:gd name="connsiteX101" fmla="*/ 211656 w 583294"/>
              <a:gd name="connsiteY101" fmla="*/ 287574 h 605593"/>
              <a:gd name="connsiteX102" fmla="*/ 222593 w 583294"/>
              <a:gd name="connsiteY102" fmla="*/ 273922 h 605593"/>
              <a:gd name="connsiteX103" fmla="*/ 207828 w 583294"/>
              <a:gd name="connsiteY103" fmla="*/ 255136 h 605593"/>
              <a:gd name="connsiteX104" fmla="*/ 186063 w 583294"/>
              <a:gd name="connsiteY104" fmla="*/ 214288 h 605593"/>
              <a:gd name="connsiteX105" fmla="*/ 179500 w 583294"/>
              <a:gd name="connsiteY105" fmla="*/ 197140 h 605593"/>
              <a:gd name="connsiteX106" fmla="*/ 168344 w 583294"/>
              <a:gd name="connsiteY106" fmla="*/ 173331 h 605593"/>
              <a:gd name="connsiteX107" fmla="*/ 168344 w 583294"/>
              <a:gd name="connsiteY107" fmla="*/ 150722 h 605593"/>
              <a:gd name="connsiteX108" fmla="*/ 174141 w 583294"/>
              <a:gd name="connsiteY108" fmla="*/ 132701 h 605593"/>
              <a:gd name="connsiteX109" fmla="*/ 174141 w 583294"/>
              <a:gd name="connsiteY109" fmla="*/ 101027 h 605593"/>
              <a:gd name="connsiteX110" fmla="*/ 275311 w 583294"/>
              <a:gd name="connsiteY110" fmla="*/ 0 h 60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83294" h="605593">
                <a:moveTo>
                  <a:pt x="332623" y="296967"/>
                </a:moveTo>
                <a:cubicBezTo>
                  <a:pt x="327373" y="299697"/>
                  <a:pt x="322123" y="301663"/>
                  <a:pt x="316983" y="302537"/>
                </a:cubicBezTo>
                <a:cubicBezTo>
                  <a:pt x="313811" y="303083"/>
                  <a:pt x="311624" y="305814"/>
                  <a:pt x="311624" y="308872"/>
                </a:cubicBezTo>
                <a:lnTo>
                  <a:pt x="311624" y="325036"/>
                </a:lnTo>
                <a:cubicBezTo>
                  <a:pt x="310639" y="325364"/>
                  <a:pt x="309874" y="326019"/>
                  <a:pt x="309108" y="326784"/>
                </a:cubicBezTo>
                <a:cubicBezTo>
                  <a:pt x="307905" y="328094"/>
                  <a:pt x="307358" y="329951"/>
                  <a:pt x="307467" y="331698"/>
                </a:cubicBezTo>
                <a:lnTo>
                  <a:pt x="311077" y="366102"/>
                </a:lnTo>
                <a:cubicBezTo>
                  <a:pt x="311295" y="368724"/>
                  <a:pt x="313155" y="371017"/>
                  <a:pt x="315780" y="371673"/>
                </a:cubicBezTo>
                <a:cubicBezTo>
                  <a:pt x="316327" y="371891"/>
                  <a:pt x="316983" y="371891"/>
                  <a:pt x="317530" y="371891"/>
                </a:cubicBezTo>
                <a:cubicBezTo>
                  <a:pt x="319498" y="371891"/>
                  <a:pt x="321467" y="371017"/>
                  <a:pt x="322670" y="369379"/>
                </a:cubicBezTo>
                <a:lnTo>
                  <a:pt x="340826" y="345242"/>
                </a:lnTo>
                <a:cubicBezTo>
                  <a:pt x="341701" y="344149"/>
                  <a:pt x="342139" y="342730"/>
                  <a:pt x="342139" y="341310"/>
                </a:cubicBezTo>
                <a:lnTo>
                  <a:pt x="342139" y="302646"/>
                </a:lnTo>
                <a:cubicBezTo>
                  <a:pt x="342139" y="300353"/>
                  <a:pt x="340936" y="298277"/>
                  <a:pt x="339076" y="297076"/>
                </a:cubicBezTo>
                <a:cubicBezTo>
                  <a:pt x="337108" y="295984"/>
                  <a:pt x="334701" y="295875"/>
                  <a:pt x="332623" y="296967"/>
                </a:cubicBezTo>
                <a:close/>
                <a:moveTo>
                  <a:pt x="250702" y="296967"/>
                </a:moveTo>
                <a:cubicBezTo>
                  <a:pt x="248624" y="295875"/>
                  <a:pt x="246218" y="295984"/>
                  <a:pt x="244249" y="297076"/>
                </a:cubicBezTo>
                <a:cubicBezTo>
                  <a:pt x="242281" y="298277"/>
                  <a:pt x="241187" y="300353"/>
                  <a:pt x="241187" y="302646"/>
                </a:cubicBezTo>
                <a:lnTo>
                  <a:pt x="241077" y="341310"/>
                </a:lnTo>
                <a:cubicBezTo>
                  <a:pt x="241077" y="342730"/>
                  <a:pt x="241624" y="344149"/>
                  <a:pt x="242390" y="345242"/>
                </a:cubicBezTo>
                <a:lnTo>
                  <a:pt x="260655" y="369379"/>
                </a:lnTo>
                <a:cubicBezTo>
                  <a:pt x="261859" y="371017"/>
                  <a:pt x="263827" y="371891"/>
                  <a:pt x="265796" y="371891"/>
                </a:cubicBezTo>
                <a:cubicBezTo>
                  <a:pt x="266343" y="371891"/>
                  <a:pt x="266999" y="371891"/>
                  <a:pt x="267546" y="371673"/>
                </a:cubicBezTo>
                <a:cubicBezTo>
                  <a:pt x="270171" y="371017"/>
                  <a:pt x="272030" y="368833"/>
                  <a:pt x="272249" y="366102"/>
                </a:cubicBezTo>
                <a:lnTo>
                  <a:pt x="275858" y="331698"/>
                </a:lnTo>
                <a:cubicBezTo>
                  <a:pt x="275968" y="329951"/>
                  <a:pt x="275421" y="328094"/>
                  <a:pt x="274218" y="326674"/>
                </a:cubicBezTo>
                <a:cubicBezTo>
                  <a:pt x="273452" y="326019"/>
                  <a:pt x="272687" y="325364"/>
                  <a:pt x="271702" y="325036"/>
                </a:cubicBezTo>
                <a:lnTo>
                  <a:pt x="271702" y="308872"/>
                </a:lnTo>
                <a:cubicBezTo>
                  <a:pt x="271702" y="305814"/>
                  <a:pt x="269515" y="303083"/>
                  <a:pt x="266343" y="302537"/>
                </a:cubicBezTo>
                <a:cubicBezTo>
                  <a:pt x="261202" y="301663"/>
                  <a:pt x="255952" y="299697"/>
                  <a:pt x="250702" y="296967"/>
                </a:cubicBezTo>
                <a:close/>
                <a:moveTo>
                  <a:pt x="30625" y="270619"/>
                </a:moveTo>
                <a:lnTo>
                  <a:pt x="94718" y="270619"/>
                </a:lnTo>
                <a:cubicBezTo>
                  <a:pt x="111562" y="270619"/>
                  <a:pt x="125343" y="284271"/>
                  <a:pt x="125343" y="301200"/>
                </a:cubicBezTo>
                <a:cubicBezTo>
                  <a:pt x="125343" y="394036"/>
                  <a:pt x="201030" y="469616"/>
                  <a:pt x="293999" y="469616"/>
                </a:cubicBezTo>
                <a:cubicBezTo>
                  <a:pt x="386967" y="469616"/>
                  <a:pt x="462654" y="394036"/>
                  <a:pt x="462654" y="301200"/>
                </a:cubicBezTo>
                <a:cubicBezTo>
                  <a:pt x="462654" y="284271"/>
                  <a:pt x="476326" y="270619"/>
                  <a:pt x="493279" y="270619"/>
                </a:cubicBezTo>
                <a:lnTo>
                  <a:pt x="552669" y="270619"/>
                </a:lnTo>
                <a:cubicBezTo>
                  <a:pt x="569622" y="270619"/>
                  <a:pt x="583294" y="284271"/>
                  <a:pt x="583294" y="301200"/>
                </a:cubicBezTo>
                <a:cubicBezTo>
                  <a:pt x="583294" y="318129"/>
                  <a:pt x="569622" y="331782"/>
                  <a:pt x="552669" y="331782"/>
                </a:cubicBezTo>
                <a:lnTo>
                  <a:pt x="521935" y="331782"/>
                </a:lnTo>
                <a:cubicBezTo>
                  <a:pt x="516576" y="371319"/>
                  <a:pt x="501263" y="407579"/>
                  <a:pt x="478513" y="438052"/>
                </a:cubicBezTo>
                <a:lnTo>
                  <a:pt x="504982" y="464592"/>
                </a:lnTo>
                <a:cubicBezTo>
                  <a:pt x="516904" y="476497"/>
                  <a:pt x="516904" y="495937"/>
                  <a:pt x="504982" y="507842"/>
                </a:cubicBezTo>
                <a:cubicBezTo>
                  <a:pt x="498966" y="513849"/>
                  <a:pt x="491091" y="516798"/>
                  <a:pt x="483326" y="516798"/>
                </a:cubicBezTo>
                <a:cubicBezTo>
                  <a:pt x="475451" y="516798"/>
                  <a:pt x="467576" y="513849"/>
                  <a:pt x="461670" y="507842"/>
                </a:cubicBezTo>
                <a:lnTo>
                  <a:pt x="435638" y="481957"/>
                </a:lnTo>
                <a:cubicBezTo>
                  <a:pt x="403592" y="507078"/>
                  <a:pt x="364764" y="523897"/>
                  <a:pt x="322327" y="529140"/>
                </a:cubicBezTo>
                <a:lnTo>
                  <a:pt x="322327" y="575012"/>
                </a:lnTo>
                <a:cubicBezTo>
                  <a:pt x="322327" y="591832"/>
                  <a:pt x="308545" y="605593"/>
                  <a:pt x="291592" y="605593"/>
                </a:cubicBezTo>
                <a:cubicBezTo>
                  <a:pt x="274749" y="605593"/>
                  <a:pt x="260967" y="591832"/>
                  <a:pt x="260967" y="575012"/>
                </a:cubicBezTo>
                <a:lnTo>
                  <a:pt x="260967" y="528485"/>
                </a:lnTo>
                <a:cubicBezTo>
                  <a:pt x="219186" y="522478"/>
                  <a:pt x="181015" y="505221"/>
                  <a:pt x="149624" y="479882"/>
                </a:cubicBezTo>
                <a:lnTo>
                  <a:pt x="121624" y="507842"/>
                </a:lnTo>
                <a:cubicBezTo>
                  <a:pt x="115718" y="513849"/>
                  <a:pt x="107843" y="516798"/>
                  <a:pt x="99968" y="516798"/>
                </a:cubicBezTo>
                <a:cubicBezTo>
                  <a:pt x="92093" y="516798"/>
                  <a:pt x="84328" y="513849"/>
                  <a:pt x="78312" y="507842"/>
                </a:cubicBezTo>
                <a:cubicBezTo>
                  <a:pt x="66281" y="495937"/>
                  <a:pt x="66281" y="476497"/>
                  <a:pt x="78312" y="464592"/>
                </a:cubicBezTo>
                <a:lnTo>
                  <a:pt x="107515" y="435430"/>
                </a:lnTo>
                <a:cubicBezTo>
                  <a:pt x="85859" y="405504"/>
                  <a:pt x="71203" y="370117"/>
                  <a:pt x="66062" y="331782"/>
                </a:cubicBezTo>
                <a:lnTo>
                  <a:pt x="30625" y="331782"/>
                </a:lnTo>
                <a:cubicBezTo>
                  <a:pt x="13672" y="331782"/>
                  <a:pt x="0" y="318129"/>
                  <a:pt x="0" y="301200"/>
                </a:cubicBezTo>
                <a:cubicBezTo>
                  <a:pt x="0" y="284271"/>
                  <a:pt x="13672" y="270619"/>
                  <a:pt x="30625" y="270619"/>
                </a:cubicBezTo>
                <a:close/>
                <a:moveTo>
                  <a:pt x="260655" y="122871"/>
                </a:moveTo>
                <a:cubicBezTo>
                  <a:pt x="242390" y="122871"/>
                  <a:pt x="224671" y="130298"/>
                  <a:pt x="215703" y="134776"/>
                </a:cubicBezTo>
                <a:cubicBezTo>
                  <a:pt x="213515" y="135868"/>
                  <a:pt x="212093" y="138162"/>
                  <a:pt x="212093" y="140565"/>
                </a:cubicBezTo>
                <a:lnTo>
                  <a:pt x="212093" y="152142"/>
                </a:lnTo>
                <a:lnTo>
                  <a:pt x="209468" y="152142"/>
                </a:lnTo>
                <a:cubicBezTo>
                  <a:pt x="205859" y="152142"/>
                  <a:pt x="203015" y="154982"/>
                  <a:pt x="203015" y="158586"/>
                </a:cubicBezTo>
                <a:lnTo>
                  <a:pt x="203015" y="169289"/>
                </a:lnTo>
                <a:cubicBezTo>
                  <a:pt x="203015" y="171474"/>
                  <a:pt x="204109" y="173440"/>
                  <a:pt x="205969" y="174641"/>
                </a:cubicBezTo>
                <a:lnTo>
                  <a:pt x="212203" y="178791"/>
                </a:lnTo>
                <a:lnTo>
                  <a:pt x="212640" y="181413"/>
                </a:lnTo>
                <a:cubicBezTo>
                  <a:pt x="214609" y="196922"/>
                  <a:pt x="223359" y="216909"/>
                  <a:pt x="235828" y="235039"/>
                </a:cubicBezTo>
                <a:cubicBezTo>
                  <a:pt x="251687" y="257975"/>
                  <a:pt x="266562" y="268242"/>
                  <a:pt x="274218" y="268242"/>
                </a:cubicBezTo>
                <a:lnTo>
                  <a:pt x="309108" y="268242"/>
                </a:lnTo>
                <a:cubicBezTo>
                  <a:pt x="316764" y="268242"/>
                  <a:pt x="331639" y="257975"/>
                  <a:pt x="347498" y="235039"/>
                </a:cubicBezTo>
                <a:cubicBezTo>
                  <a:pt x="359967" y="216909"/>
                  <a:pt x="368717" y="196922"/>
                  <a:pt x="370685" y="181413"/>
                </a:cubicBezTo>
                <a:lnTo>
                  <a:pt x="371123" y="178791"/>
                </a:lnTo>
                <a:lnTo>
                  <a:pt x="377357" y="174641"/>
                </a:lnTo>
                <a:cubicBezTo>
                  <a:pt x="379217" y="173440"/>
                  <a:pt x="380310" y="171474"/>
                  <a:pt x="380310" y="169289"/>
                </a:cubicBezTo>
                <a:lnTo>
                  <a:pt x="380310" y="158586"/>
                </a:lnTo>
                <a:cubicBezTo>
                  <a:pt x="380310" y="154982"/>
                  <a:pt x="377357" y="152142"/>
                  <a:pt x="373857" y="152142"/>
                </a:cubicBezTo>
                <a:lnTo>
                  <a:pt x="370248" y="152142"/>
                </a:lnTo>
                <a:cubicBezTo>
                  <a:pt x="369810" y="151268"/>
                  <a:pt x="369045" y="150504"/>
                  <a:pt x="368279" y="149958"/>
                </a:cubicBezTo>
                <a:cubicBezTo>
                  <a:pt x="366420" y="148756"/>
                  <a:pt x="364014" y="148538"/>
                  <a:pt x="362045" y="149521"/>
                </a:cubicBezTo>
                <a:cubicBezTo>
                  <a:pt x="353404" y="153343"/>
                  <a:pt x="344764" y="155309"/>
                  <a:pt x="336451" y="155309"/>
                </a:cubicBezTo>
                <a:cubicBezTo>
                  <a:pt x="321686" y="155309"/>
                  <a:pt x="308342" y="149302"/>
                  <a:pt x="296749" y="137288"/>
                </a:cubicBezTo>
                <a:cubicBezTo>
                  <a:pt x="287452" y="127786"/>
                  <a:pt x="275311" y="122871"/>
                  <a:pt x="260655" y="122871"/>
                </a:cubicBezTo>
                <a:close/>
                <a:moveTo>
                  <a:pt x="275311" y="0"/>
                </a:moveTo>
                <a:lnTo>
                  <a:pt x="308014" y="0"/>
                </a:lnTo>
                <a:cubicBezTo>
                  <a:pt x="363795" y="0"/>
                  <a:pt x="409185" y="45326"/>
                  <a:pt x="409185" y="101027"/>
                </a:cubicBezTo>
                <a:lnTo>
                  <a:pt x="409185" y="132701"/>
                </a:lnTo>
                <a:cubicBezTo>
                  <a:pt x="412904" y="137944"/>
                  <a:pt x="414982" y="144278"/>
                  <a:pt x="414982" y="150722"/>
                </a:cubicBezTo>
                <a:lnTo>
                  <a:pt x="414982" y="173331"/>
                </a:lnTo>
                <a:cubicBezTo>
                  <a:pt x="414982" y="182505"/>
                  <a:pt x="410826" y="191352"/>
                  <a:pt x="403826" y="197140"/>
                </a:cubicBezTo>
                <a:cubicBezTo>
                  <a:pt x="402076" y="202820"/>
                  <a:pt x="399888" y="208608"/>
                  <a:pt x="397263" y="214288"/>
                </a:cubicBezTo>
                <a:cubicBezTo>
                  <a:pt x="392013" y="227940"/>
                  <a:pt x="384576" y="242029"/>
                  <a:pt x="375498" y="255136"/>
                </a:cubicBezTo>
                <a:cubicBezTo>
                  <a:pt x="371670" y="260706"/>
                  <a:pt x="366639" y="267368"/>
                  <a:pt x="360732" y="273922"/>
                </a:cubicBezTo>
                <a:cubicBezTo>
                  <a:pt x="366092" y="277853"/>
                  <a:pt x="370029" y="282331"/>
                  <a:pt x="371670" y="287574"/>
                </a:cubicBezTo>
                <a:lnTo>
                  <a:pt x="432919" y="306141"/>
                </a:lnTo>
                <a:cubicBezTo>
                  <a:pt x="426685" y="377243"/>
                  <a:pt x="366748" y="433272"/>
                  <a:pt x="294014" y="433272"/>
                </a:cubicBezTo>
                <a:cubicBezTo>
                  <a:pt x="220734" y="433272"/>
                  <a:pt x="160469" y="376478"/>
                  <a:pt x="154891" y="304721"/>
                </a:cubicBezTo>
                <a:lnTo>
                  <a:pt x="211656" y="287574"/>
                </a:lnTo>
                <a:cubicBezTo>
                  <a:pt x="213297" y="282331"/>
                  <a:pt x="217234" y="277853"/>
                  <a:pt x="222593" y="273922"/>
                </a:cubicBezTo>
                <a:cubicBezTo>
                  <a:pt x="216687" y="267368"/>
                  <a:pt x="211656" y="260706"/>
                  <a:pt x="207828" y="255136"/>
                </a:cubicBezTo>
                <a:cubicBezTo>
                  <a:pt x="198750" y="242029"/>
                  <a:pt x="191312" y="227940"/>
                  <a:pt x="186063" y="214288"/>
                </a:cubicBezTo>
                <a:cubicBezTo>
                  <a:pt x="183438" y="208608"/>
                  <a:pt x="181250" y="202820"/>
                  <a:pt x="179500" y="197140"/>
                </a:cubicBezTo>
                <a:cubicBezTo>
                  <a:pt x="172500" y="191242"/>
                  <a:pt x="168344" y="182505"/>
                  <a:pt x="168344" y="173331"/>
                </a:cubicBezTo>
                <a:lnTo>
                  <a:pt x="168344" y="150722"/>
                </a:lnTo>
                <a:cubicBezTo>
                  <a:pt x="168344" y="144278"/>
                  <a:pt x="170422" y="137944"/>
                  <a:pt x="174141" y="132701"/>
                </a:cubicBezTo>
                <a:lnTo>
                  <a:pt x="174141" y="101027"/>
                </a:lnTo>
                <a:cubicBezTo>
                  <a:pt x="174141" y="45326"/>
                  <a:pt x="219531" y="0"/>
                  <a:pt x="275311" y="0"/>
                </a:cubicBezTo>
                <a:close/>
              </a:path>
            </a:pathLst>
          </a:custGeom>
          <a:solidFill>
            <a:schemeClr val="bg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6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grpSp>
        <p:nvGrpSpPr>
          <p:cNvPr id="287" name="ïŝḷíḓê"/>
          <p:cNvGrpSpPr/>
          <p:nvPr/>
        </p:nvGrpSpPr>
        <p:grpSpPr>
          <a:xfrm>
            <a:off x="5939155" y="1891665"/>
            <a:ext cx="422275" cy="422275"/>
            <a:chOff x="4391525" y="1108536"/>
            <a:chExt cx="648788" cy="648788"/>
          </a:xfrm>
        </p:grpSpPr>
        <p:sp>
          <p:nvSpPr>
            <p:cNvPr id="289" name="î$ḷîḑê"/>
            <p:cNvSpPr/>
            <p:nvPr/>
          </p:nvSpPr>
          <p:spPr>
            <a:xfrm>
              <a:off x="4391525" y="1108536"/>
              <a:ext cx="648788" cy="648788"/>
            </a:xfrm>
            <a:prstGeom prst="ellipse">
              <a:avLst/>
            </a:prstGeom>
            <a:solidFill>
              <a:srgbClr val="07655B"/>
            </a:solidFill>
            <a:ln w="38100">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77500" lnSpcReduction="20000"/>
            </a:bodyPr>
            <a:lstStyle/>
            <a:p>
              <a:pPr algn="ctr" defTabSz="914400"/>
              <a:endParaRPr lang="zh-CN" altLang="en-US" sz="2000" b="1" i="1">
                <a:solidFill>
                  <a:schemeClr val="tx1"/>
                </a:solidFill>
              </a:endParaRPr>
            </a:p>
          </p:txBody>
        </p:sp>
        <p:sp>
          <p:nvSpPr>
            <p:cNvPr id="290" name="î$lîḑé"/>
            <p:cNvSpPr/>
            <p:nvPr/>
          </p:nvSpPr>
          <p:spPr>
            <a:xfrm>
              <a:off x="4518200" y="1227651"/>
              <a:ext cx="395439" cy="410558"/>
            </a:xfrm>
            <a:custGeom>
              <a:avLst/>
              <a:gdLst>
                <a:gd name="connsiteX0" fmla="*/ 332623 w 583294"/>
                <a:gd name="connsiteY0" fmla="*/ 296967 h 605593"/>
                <a:gd name="connsiteX1" fmla="*/ 316983 w 583294"/>
                <a:gd name="connsiteY1" fmla="*/ 302537 h 605593"/>
                <a:gd name="connsiteX2" fmla="*/ 311624 w 583294"/>
                <a:gd name="connsiteY2" fmla="*/ 308872 h 605593"/>
                <a:gd name="connsiteX3" fmla="*/ 311624 w 583294"/>
                <a:gd name="connsiteY3" fmla="*/ 325036 h 605593"/>
                <a:gd name="connsiteX4" fmla="*/ 309108 w 583294"/>
                <a:gd name="connsiteY4" fmla="*/ 326784 h 605593"/>
                <a:gd name="connsiteX5" fmla="*/ 307467 w 583294"/>
                <a:gd name="connsiteY5" fmla="*/ 331698 h 605593"/>
                <a:gd name="connsiteX6" fmla="*/ 311077 w 583294"/>
                <a:gd name="connsiteY6" fmla="*/ 366102 h 605593"/>
                <a:gd name="connsiteX7" fmla="*/ 315780 w 583294"/>
                <a:gd name="connsiteY7" fmla="*/ 371673 h 605593"/>
                <a:gd name="connsiteX8" fmla="*/ 317530 w 583294"/>
                <a:gd name="connsiteY8" fmla="*/ 371891 h 605593"/>
                <a:gd name="connsiteX9" fmla="*/ 322670 w 583294"/>
                <a:gd name="connsiteY9" fmla="*/ 369379 h 605593"/>
                <a:gd name="connsiteX10" fmla="*/ 340826 w 583294"/>
                <a:gd name="connsiteY10" fmla="*/ 345242 h 605593"/>
                <a:gd name="connsiteX11" fmla="*/ 342139 w 583294"/>
                <a:gd name="connsiteY11" fmla="*/ 341310 h 605593"/>
                <a:gd name="connsiteX12" fmla="*/ 342139 w 583294"/>
                <a:gd name="connsiteY12" fmla="*/ 302646 h 605593"/>
                <a:gd name="connsiteX13" fmla="*/ 339076 w 583294"/>
                <a:gd name="connsiteY13" fmla="*/ 297076 h 605593"/>
                <a:gd name="connsiteX14" fmla="*/ 332623 w 583294"/>
                <a:gd name="connsiteY14" fmla="*/ 296967 h 605593"/>
                <a:gd name="connsiteX15" fmla="*/ 250702 w 583294"/>
                <a:gd name="connsiteY15" fmla="*/ 296967 h 605593"/>
                <a:gd name="connsiteX16" fmla="*/ 244249 w 583294"/>
                <a:gd name="connsiteY16" fmla="*/ 297076 h 605593"/>
                <a:gd name="connsiteX17" fmla="*/ 241187 w 583294"/>
                <a:gd name="connsiteY17" fmla="*/ 302646 h 605593"/>
                <a:gd name="connsiteX18" fmla="*/ 241077 w 583294"/>
                <a:gd name="connsiteY18" fmla="*/ 341310 h 605593"/>
                <a:gd name="connsiteX19" fmla="*/ 242390 w 583294"/>
                <a:gd name="connsiteY19" fmla="*/ 345242 h 605593"/>
                <a:gd name="connsiteX20" fmla="*/ 260655 w 583294"/>
                <a:gd name="connsiteY20" fmla="*/ 369379 h 605593"/>
                <a:gd name="connsiteX21" fmla="*/ 265796 w 583294"/>
                <a:gd name="connsiteY21" fmla="*/ 371891 h 605593"/>
                <a:gd name="connsiteX22" fmla="*/ 267546 w 583294"/>
                <a:gd name="connsiteY22" fmla="*/ 371673 h 605593"/>
                <a:gd name="connsiteX23" fmla="*/ 272249 w 583294"/>
                <a:gd name="connsiteY23" fmla="*/ 366102 h 605593"/>
                <a:gd name="connsiteX24" fmla="*/ 275858 w 583294"/>
                <a:gd name="connsiteY24" fmla="*/ 331698 h 605593"/>
                <a:gd name="connsiteX25" fmla="*/ 274218 w 583294"/>
                <a:gd name="connsiteY25" fmla="*/ 326674 h 605593"/>
                <a:gd name="connsiteX26" fmla="*/ 271702 w 583294"/>
                <a:gd name="connsiteY26" fmla="*/ 325036 h 605593"/>
                <a:gd name="connsiteX27" fmla="*/ 271702 w 583294"/>
                <a:gd name="connsiteY27" fmla="*/ 308872 h 605593"/>
                <a:gd name="connsiteX28" fmla="*/ 266343 w 583294"/>
                <a:gd name="connsiteY28" fmla="*/ 302537 h 605593"/>
                <a:gd name="connsiteX29" fmla="*/ 250702 w 583294"/>
                <a:gd name="connsiteY29" fmla="*/ 296967 h 605593"/>
                <a:gd name="connsiteX30" fmla="*/ 30625 w 583294"/>
                <a:gd name="connsiteY30" fmla="*/ 270619 h 605593"/>
                <a:gd name="connsiteX31" fmla="*/ 94718 w 583294"/>
                <a:gd name="connsiteY31" fmla="*/ 270619 h 605593"/>
                <a:gd name="connsiteX32" fmla="*/ 125343 w 583294"/>
                <a:gd name="connsiteY32" fmla="*/ 301200 h 605593"/>
                <a:gd name="connsiteX33" fmla="*/ 293999 w 583294"/>
                <a:gd name="connsiteY33" fmla="*/ 469616 h 605593"/>
                <a:gd name="connsiteX34" fmla="*/ 462654 w 583294"/>
                <a:gd name="connsiteY34" fmla="*/ 301200 h 605593"/>
                <a:gd name="connsiteX35" fmla="*/ 493279 w 583294"/>
                <a:gd name="connsiteY35" fmla="*/ 270619 h 605593"/>
                <a:gd name="connsiteX36" fmla="*/ 552669 w 583294"/>
                <a:gd name="connsiteY36" fmla="*/ 270619 h 605593"/>
                <a:gd name="connsiteX37" fmla="*/ 583294 w 583294"/>
                <a:gd name="connsiteY37" fmla="*/ 301200 h 605593"/>
                <a:gd name="connsiteX38" fmla="*/ 552669 w 583294"/>
                <a:gd name="connsiteY38" fmla="*/ 331782 h 605593"/>
                <a:gd name="connsiteX39" fmla="*/ 521935 w 583294"/>
                <a:gd name="connsiteY39" fmla="*/ 331782 h 605593"/>
                <a:gd name="connsiteX40" fmla="*/ 478513 w 583294"/>
                <a:gd name="connsiteY40" fmla="*/ 438052 h 605593"/>
                <a:gd name="connsiteX41" fmla="*/ 504982 w 583294"/>
                <a:gd name="connsiteY41" fmla="*/ 464592 h 605593"/>
                <a:gd name="connsiteX42" fmla="*/ 504982 w 583294"/>
                <a:gd name="connsiteY42" fmla="*/ 507842 h 605593"/>
                <a:gd name="connsiteX43" fmla="*/ 483326 w 583294"/>
                <a:gd name="connsiteY43" fmla="*/ 516798 h 605593"/>
                <a:gd name="connsiteX44" fmla="*/ 461670 w 583294"/>
                <a:gd name="connsiteY44" fmla="*/ 507842 h 605593"/>
                <a:gd name="connsiteX45" fmla="*/ 435638 w 583294"/>
                <a:gd name="connsiteY45" fmla="*/ 481957 h 605593"/>
                <a:gd name="connsiteX46" fmla="*/ 322327 w 583294"/>
                <a:gd name="connsiteY46" fmla="*/ 529140 h 605593"/>
                <a:gd name="connsiteX47" fmla="*/ 322327 w 583294"/>
                <a:gd name="connsiteY47" fmla="*/ 575012 h 605593"/>
                <a:gd name="connsiteX48" fmla="*/ 291592 w 583294"/>
                <a:gd name="connsiteY48" fmla="*/ 605593 h 605593"/>
                <a:gd name="connsiteX49" fmla="*/ 260967 w 583294"/>
                <a:gd name="connsiteY49" fmla="*/ 575012 h 605593"/>
                <a:gd name="connsiteX50" fmla="*/ 260967 w 583294"/>
                <a:gd name="connsiteY50" fmla="*/ 528485 h 605593"/>
                <a:gd name="connsiteX51" fmla="*/ 149624 w 583294"/>
                <a:gd name="connsiteY51" fmla="*/ 479882 h 605593"/>
                <a:gd name="connsiteX52" fmla="*/ 121624 w 583294"/>
                <a:gd name="connsiteY52" fmla="*/ 507842 h 605593"/>
                <a:gd name="connsiteX53" fmla="*/ 99968 w 583294"/>
                <a:gd name="connsiteY53" fmla="*/ 516798 h 605593"/>
                <a:gd name="connsiteX54" fmla="*/ 78312 w 583294"/>
                <a:gd name="connsiteY54" fmla="*/ 507842 h 605593"/>
                <a:gd name="connsiteX55" fmla="*/ 78312 w 583294"/>
                <a:gd name="connsiteY55" fmla="*/ 464592 h 605593"/>
                <a:gd name="connsiteX56" fmla="*/ 107515 w 583294"/>
                <a:gd name="connsiteY56" fmla="*/ 435430 h 605593"/>
                <a:gd name="connsiteX57" fmla="*/ 66062 w 583294"/>
                <a:gd name="connsiteY57" fmla="*/ 331782 h 605593"/>
                <a:gd name="connsiteX58" fmla="*/ 30625 w 583294"/>
                <a:gd name="connsiteY58" fmla="*/ 331782 h 605593"/>
                <a:gd name="connsiteX59" fmla="*/ 0 w 583294"/>
                <a:gd name="connsiteY59" fmla="*/ 301200 h 605593"/>
                <a:gd name="connsiteX60" fmla="*/ 30625 w 583294"/>
                <a:gd name="connsiteY60" fmla="*/ 270619 h 605593"/>
                <a:gd name="connsiteX61" fmla="*/ 260655 w 583294"/>
                <a:gd name="connsiteY61" fmla="*/ 122871 h 605593"/>
                <a:gd name="connsiteX62" fmla="*/ 215703 w 583294"/>
                <a:gd name="connsiteY62" fmla="*/ 134776 h 605593"/>
                <a:gd name="connsiteX63" fmla="*/ 212093 w 583294"/>
                <a:gd name="connsiteY63" fmla="*/ 140565 h 605593"/>
                <a:gd name="connsiteX64" fmla="*/ 212093 w 583294"/>
                <a:gd name="connsiteY64" fmla="*/ 152142 h 605593"/>
                <a:gd name="connsiteX65" fmla="*/ 209468 w 583294"/>
                <a:gd name="connsiteY65" fmla="*/ 152142 h 605593"/>
                <a:gd name="connsiteX66" fmla="*/ 203015 w 583294"/>
                <a:gd name="connsiteY66" fmla="*/ 158586 h 605593"/>
                <a:gd name="connsiteX67" fmla="*/ 203015 w 583294"/>
                <a:gd name="connsiteY67" fmla="*/ 169289 h 605593"/>
                <a:gd name="connsiteX68" fmla="*/ 205969 w 583294"/>
                <a:gd name="connsiteY68" fmla="*/ 174641 h 605593"/>
                <a:gd name="connsiteX69" fmla="*/ 212203 w 583294"/>
                <a:gd name="connsiteY69" fmla="*/ 178791 h 605593"/>
                <a:gd name="connsiteX70" fmla="*/ 212640 w 583294"/>
                <a:gd name="connsiteY70" fmla="*/ 181413 h 605593"/>
                <a:gd name="connsiteX71" fmla="*/ 235828 w 583294"/>
                <a:gd name="connsiteY71" fmla="*/ 235039 h 605593"/>
                <a:gd name="connsiteX72" fmla="*/ 274218 w 583294"/>
                <a:gd name="connsiteY72" fmla="*/ 268242 h 605593"/>
                <a:gd name="connsiteX73" fmla="*/ 309108 w 583294"/>
                <a:gd name="connsiteY73" fmla="*/ 268242 h 605593"/>
                <a:gd name="connsiteX74" fmla="*/ 347498 w 583294"/>
                <a:gd name="connsiteY74" fmla="*/ 235039 h 605593"/>
                <a:gd name="connsiteX75" fmla="*/ 370685 w 583294"/>
                <a:gd name="connsiteY75" fmla="*/ 181413 h 605593"/>
                <a:gd name="connsiteX76" fmla="*/ 371123 w 583294"/>
                <a:gd name="connsiteY76" fmla="*/ 178791 h 605593"/>
                <a:gd name="connsiteX77" fmla="*/ 377357 w 583294"/>
                <a:gd name="connsiteY77" fmla="*/ 174641 h 605593"/>
                <a:gd name="connsiteX78" fmla="*/ 380310 w 583294"/>
                <a:gd name="connsiteY78" fmla="*/ 169289 h 605593"/>
                <a:gd name="connsiteX79" fmla="*/ 380310 w 583294"/>
                <a:gd name="connsiteY79" fmla="*/ 158586 h 605593"/>
                <a:gd name="connsiteX80" fmla="*/ 373857 w 583294"/>
                <a:gd name="connsiteY80" fmla="*/ 152142 h 605593"/>
                <a:gd name="connsiteX81" fmla="*/ 370248 w 583294"/>
                <a:gd name="connsiteY81" fmla="*/ 152142 h 605593"/>
                <a:gd name="connsiteX82" fmla="*/ 368279 w 583294"/>
                <a:gd name="connsiteY82" fmla="*/ 149958 h 605593"/>
                <a:gd name="connsiteX83" fmla="*/ 362045 w 583294"/>
                <a:gd name="connsiteY83" fmla="*/ 149521 h 605593"/>
                <a:gd name="connsiteX84" fmla="*/ 336451 w 583294"/>
                <a:gd name="connsiteY84" fmla="*/ 155309 h 605593"/>
                <a:gd name="connsiteX85" fmla="*/ 296749 w 583294"/>
                <a:gd name="connsiteY85" fmla="*/ 137288 h 605593"/>
                <a:gd name="connsiteX86" fmla="*/ 260655 w 583294"/>
                <a:gd name="connsiteY86" fmla="*/ 122871 h 605593"/>
                <a:gd name="connsiteX87" fmla="*/ 275311 w 583294"/>
                <a:gd name="connsiteY87" fmla="*/ 0 h 605593"/>
                <a:gd name="connsiteX88" fmla="*/ 308014 w 583294"/>
                <a:gd name="connsiteY88" fmla="*/ 0 h 605593"/>
                <a:gd name="connsiteX89" fmla="*/ 409185 w 583294"/>
                <a:gd name="connsiteY89" fmla="*/ 101027 h 605593"/>
                <a:gd name="connsiteX90" fmla="*/ 409185 w 583294"/>
                <a:gd name="connsiteY90" fmla="*/ 132701 h 605593"/>
                <a:gd name="connsiteX91" fmla="*/ 414982 w 583294"/>
                <a:gd name="connsiteY91" fmla="*/ 150722 h 605593"/>
                <a:gd name="connsiteX92" fmla="*/ 414982 w 583294"/>
                <a:gd name="connsiteY92" fmla="*/ 173331 h 605593"/>
                <a:gd name="connsiteX93" fmla="*/ 403826 w 583294"/>
                <a:gd name="connsiteY93" fmla="*/ 197140 h 605593"/>
                <a:gd name="connsiteX94" fmla="*/ 397263 w 583294"/>
                <a:gd name="connsiteY94" fmla="*/ 214288 h 605593"/>
                <a:gd name="connsiteX95" fmla="*/ 375498 w 583294"/>
                <a:gd name="connsiteY95" fmla="*/ 255136 h 605593"/>
                <a:gd name="connsiteX96" fmla="*/ 360732 w 583294"/>
                <a:gd name="connsiteY96" fmla="*/ 273922 h 605593"/>
                <a:gd name="connsiteX97" fmla="*/ 371670 w 583294"/>
                <a:gd name="connsiteY97" fmla="*/ 287574 h 605593"/>
                <a:gd name="connsiteX98" fmla="*/ 432919 w 583294"/>
                <a:gd name="connsiteY98" fmla="*/ 306141 h 605593"/>
                <a:gd name="connsiteX99" fmla="*/ 294014 w 583294"/>
                <a:gd name="connsiteY99" fmla="*/ 433272 h 605593"/>
                <a:gd name="connsiteX100" fmla="*/ 154891 w 583294"/>
                <a:gd name="connsiteY100" fmla="*/ 304721 h 605593"/>
                <a:gd name="connsiteX101" fmla="*/ 211656 w 583294"/>
                <a:gd name="connsiteY101" fmla="*/ 287574 h 605593"/>
                <a:gd name="connsiteX102" fmla="*/ 222593 w 583294"/>
                <a:gd name="connsiteY102" fmla="*/ 273922 h 605593"/>
                <a:gd name="connsiteX103" fmla="*/ 207828 w 583294"/>
                <a:gd name="connsiteY103" fmla="*/ 255136 h 605593"/>
                <a:gd name="connsiteX104" fmla="*/ 186063 w 583294"/>
                <a:gd name="connsiteY104" fmla="*/ 214288 h 605593"/>
                <a:gd name="connsiteX105" fmla="*/ 179500 w 583294"/>
                <a:gd name="connsiteY105" fmla="*/ 197140 h 605593"/>
                <a:gd name="connsiteX106" fmla="*/ 168344 w 583294"/>
                <a:gd name="connsiteY106" fmla="*/ 173331 h 605593"/>
                <a:gd name="connsiteX107" fmla="*/ 168344 w 583294"/>
                <a:gd name="connsiteY107" fmla="*/ 150722 h 605593"/>
                <a:gd name="connsiteX108" fmla="*/ 174141 w 583294"/>
                <a:gd name="connsiteY108" fmla="*/ 132701 h 605593"/>
                <a:gd name="connsiteX109" fmla="*/ 174141 w 583294"/>
                <a:gd name="connsiteY109" fmla="*/ 101027 h 605593"/>
                <a:gd name="connsiteX110" fmla="*/ 275311 w 583294"/>
                <a:gd name="connsiteY110" fmla="*/ 0 h 60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83294" h="605593">
                  <a:moveTo>
                    <a:pt x="332623" y="296967"/>
                  </a:moveTo>
                  <a:cubicBezTo>
                    <a:pt x="327373" y="299697"/>
                    <a:pt x="322123" y="301663"/>
                    <a:pt x="316983" y="302537"/>
                  </a:cubicBezTo>
                  <a:cubicBezTo>
                    <a:pt x="313811" y="303083"/>
                    <a:pt x="311624" y="305814"/>
                    <a:pt x="311624" y="308872"/>
                  </a:cubicBezTo>
                  <a:lnTo>
                    <a:pt x="311624" y="325036"/>
                  </a:lnTo>
                  <a:cubicBezTo>
                    <a:pt x="310639" y="325364"/>
                    <a:pt x="309874" y="326019"/>
                    <a:pt x="309108" y="326784"/>
                  </a:cubicBezTo>
                  <a:cubicBezTo>
                    <a:pt x="307905" y="328094"/>
                    <a:pt x="307358" y="329951"/>
                    <a:pt x="307467" y="331698"/>
                  </a:cubicBezTo>
                  <a:lnTo>
                    <a:pt x="311077" y="366102"/>
                  </a:lnTo>
                  <a:cubicBezTo>
                    <a:pt x="311295" y="368724"/>
                    <a:pt x="313155" y="371017"/>
                    <a:pt x="315780" y="371673"/>
                  </a:cubicBezTo>
                  <a:cubicBezTo>
                    <a:pt x="316327" y="371891"/>
                    <a:pt x="316983" y="371891"/>
                    <a:pt x="317530" y="371891"/>
                  </a:cubicBezTo>
                  <a:cubicBezTo>
                    <a:pt x="319498" y="371891"/>
                    <a:pt x="321467" y="371017"/>
                    <a:pt x="322670" y="369379"/>
                  </a:cubicBezTo>
                  <a:lnTo>
                    <a:pt x="340826" y="345242"/>
                  </a:lnTo>
                  <a:cubicBezTo>
                    <a:pt x="341701" y="344149"/>
                    <a:pt x="342139" y="342730"/>
                    <a:pt x="342139" y="341310"/>
                  </a:cubicBezTo>
                  <a:lnTo>
                    <a:pt x="342139" y="302646"/>
                  </a:lnTo>
                  <a:cubicBezTo>
                    <a:pt x="342139" y="300353"/>
                    <a:pt x="340936" y="298277"/>
                    <a:pt x="339076" y="297076"/>
                  </a:cubicBezTo>
                  <a:cubicBezTo>
                    <a:pt x="337108" y="295984"/>
                    <a:pt x="334701" y="295875"/>
                    <a:pt x="332623" y="296967"/>
                  </a:cubicBezTo>
                  <a:close/>
                  <a:moveTo>
                    <a:pt x="250702" y="296967"/>
                  </a:moveTo>
                  <a:cubicBezTo>
                    <a:pt x="248624" y="295875"/>
                    <a:pt x="246218" y="295984"/>
                    <a:pt x="244249" y="297076"/>
                  </a:cubicBezTo>
                  <a:cubicBezTo>
                    <a:pt x="242281" y="298277"/>
                    <a:pt x="241187" y="300353"/>
                    <a:pt x="241187" y="302646"/>
                  </a:cubicBezTo>
                  <a:lnTo>
                    <a:pt x="241077" y="341310"/>
                  </a:lnTo>
                  <a:cubicBezTo>
                    <a:pt x="241077" y="342730"/>
                    <a:pt x="241624" y="344149"/>
                    <a:pt x="242390" y="345242"/>
                  </a:cubicBezTo>
                  <a:lnTo>
                    <a:pt x="260655" y="369379"/>
                  </a:lnTo>
                  <a:cubicBezTo>
                    <a:pt x="261859" y="371017"/>
                    <a:pt x="263827" y="371891"/>
                    <a:pt x="265796" y="371891"/>
                  </a:cubicBezTo>
                  <a:cubicBezTo>
                    <a:pt x="266343" y="371891"/>
                    <a:pt x="266999" y="371891"/>
                    <a:pt x="267546" y="371673"/>
                  </a:cubicBezTo>
                  <a:cubicBezTo>
                    <a:pt x="270171" y="371017"/>
                    <a:pt x="272030" y="368833"/>
                    <a:pt x="272249" y="366102"/>
                  </a:cubicBezTo>
                  <a:lnTo>
                    <a:pt x="275858" y="331698"/>
                  </a:lnTo>
                  <a:cubicBezTo>
                    <a:pt x="275968" y="329951"/>
                    <a:pt x="275421" y="328094"/>
                    <a:pt x="274218" y="326674"/>
                  </a:cubicBezTo>
                  <a:cubicBezTo>
                    <a:pt x="273452" y="326019"/>
                    <a:pt x="272687" y="325364"/>
                    <a:pt x="271702" y="325036"/>
                  </a:cubicBezTo>
                  <a:lnTo>
                    <a:pt x="271702" y="308872"/>
                  </a:lnTo>
                  <a:cubicBezTo>
                    <a:pt x="271702" y="305814"/>
                    <a:pt x="269515" y="303083"/>
                    <a:pt x="266343" y="302537"/>
                  </a:cubicBezTo>
                  <a:cubicBezTo>
                    <a:pt x="261202" y="301663"/>
                    <a:pt x="255952" y="299697"/>
                    <a:pt x="250702" y="296967"/>
                  </a:cubicBezTo>
                  <a:close/>
                  <a:moveTo>
                    <a:pt x="30625" y="270619"/>
                  </a:moveTo>
                  <a:lnTo>
                    <a:pt x="94718" y="270619"/>
                  </a:lnTo>
                  <a:cubicBezTo>
                    <a:pt x="111562" y="270619"/>
                    <a:pt x="125343" y="284271"/>
                    <a:pt x="125343" y="301200"/>
                  </a:cubicBezTo>
                  <a:cubicBezTo>
                    <a:pt x="125343" y="394036"/>
                    <a:pt x="201030" y="469616"/>
                    <a:pt x="293999" y="469616"/>
                  </a:cubicBezTo>
                  <a:cubicBezTo>
                    <a:pt x="386967" y="469616"/>
                    <a:pt x="462654" y="394036"/>
                    <a:pt x="462654" y="301200"/>
                  </a:cubicBezTo>
                  <a:cubicBezTo>
                    <a:pt x="462654" y="284271"/>
                    <a:pt x="476326" y="270619"/>
                    <a:pt x="493279" y="270619"/>
                  </a:cubicBezTo>
                  <a:lnTo>
                    <a:pt x="552669" y="270619"/>
                  </a:lnTo>
                  <a:cubicBezTo>
                    <a:pt x="569622" y="270619"/>
                    <a:pt x="583294" y="284271"/>
                    <a:pt x="583294" y="301200"/>
                  </a:cubicBezTo>
                  <a:cubicBezTo>
                    <a:pt x="583294" y="318129"/>
                    <a:pt x="569622" y="331782"/>
                    <a:pt x="552669" y="331782"/>
                  </a:cubicBezTo>
                  <a:lnTo>
                    <a:pt x="521935" y="331782"/>
                  </a:lnTo>
                  <a:cubicBezTo>
                    <a:pt x="516576" y="371319"/>
                    <a:pt x="501263" y="407579"/>
                    <a:pt x="478513" y="438052"/>
                  </a:cubicBezTo>
                  <a:lnTo>
                    <a:pt x="504982" y="464592"/>
                  </a:lnTo>
                  <a:cubicBezTo>
                    <a:pt x="516904" y="476497"/>
                    <a:pt x="516904" y="495937"/>
                    <a:pt x="504982" y="507842"/>
                  </a:cubicBezTo>
                  <a:cubicBezTo>
                    <a:pt x="498966" y="513849"/>
                    <a:pt x="491091" y="516798"/>
                    <a:pt x="483326" y="516798"/>
                  </a:cubicBezTo>
                  <a:cubicBezTo>
                    <a:pt x="475451" y="516798"/>
                    <a:pt x="467576" y="513849"/>
                    <a:pt x="461670" y="507842"/>
                  </a:cubicBezTo>
                  <a:lnTo>
                    <a:pt x="435638" y="481957"/>
                  </a:lnTo>
                  <a:cubicBezTo>
                    <a:pt x="403592" y="507078"/>
                    <a:pt x="364764" y="523897"/>
                    <a:pt x="322327" y="529140"/>
                  </a:cubicBezTo>
                  <a:lnTo>
                    <a:pt x="322327" y="575012"/>
                  </a:lnTo>
                  <a:cubicBezTo>
                    <a:pt x="322327" y="591832"/>
                    <a:pt x="308545" y="605593"/>
                    <a:pt x="291592" y="605593"/>
                  </a:cubicBezTo>
                  <a:cubicBezTo>
                    <a:pt x="274749" y="605593"/>
                    <a:pt x="260967" y="591832"/>
                    <a:pt x="260967" y="575012"/>
                  </a:cubicBezTo>
                  <a:lnTo>
                    <a:pt x="260967" y="528485"/>
                  </a:lnTo>
                  <a:cubicBezTo>
                    <a:pt x="219186" y="522478"/>
                    <a:pt x="181015" y="505221"/>
                    <a:pt x="149624" y="479882"/>
                  </a:cubicBezTo>
                  <a:lnTo>
                    <a:pt x="121624" y="507842"/>
                  </a:lnTo>
                  <a:cubicBezTo>
                    <a:pt x="115718" y="513849"/>
                    <a:pt x="107843" y="516798"/>
                    <a:pt x="99968" y="516798"/>
                  </a:cubicBezTo>
                  <a:cubicBezTo>
                    <a:pt x="92093" y="516798"/>
                    <a:pt x="84328" y="513849"/>
                    <a:pt x="78312" y="507842"/>
                  </a:cubicBezTo>
                  <a:cubicBezTo>
                    <a:pt x="66281" y="495937"/>
                    <a:pt x="66281" y="476497"/>
                    <a:pt x="78312" y="464592"/>
                  </a:cubicBezTo>
                  <a:lnTo>
                    <a:pt x="107515" y="435430"/>
                  </a:lnTo>
                  <a:cubicBezTo>
                    <a:pt x="85859" y="405504"/>
                    <a:pt x="71203" y="370117"/>
                    <a:pt x="66062" y="331782"/>
                  </a:cubicBezTo>
                  <a:lnTo>
                    <a:pt x="30625" y="331782"/>
                  </a:lnTo>
                  <a:cubicBezTo>
                    <a:pt x="13672" y="331782"/>
                    <a:pt x="0" y="318129"/>
                    <a:pt x="0" y="301200"/>
                  </a:cubicBezTo>
                  <a:cubicBezTo>
                    <a:pt x="0" y="284271"/>
                    <a:pt x="13672" y="270619"/>
                    <a:pt x="30625" y="270619"/>
                  </a:cubicBezTo>
                  <a:close/>
                  <a:moveTo>
                    <a:pt x="260655" y="122871"/>
                  </a:moveTo>
                  <a:cubicBezTo>
                    <a:pt x="242390" y="122871"/>
                    <a:pt x="224671" y="130298"/>
                    <a:pt x="215703" y="134776"/>
                  </a:cubicBezTo>
                  <a:cubicBezTo>
                    <a:pt x="213515" y="135868"/>
                    <a:pt x="212093" y="138162"/>
                    <a:pt x="212093" y="140565"/>
                  </a:cubicBezTo>
                  <a:lnTo>
                    <a:pt x="212093" y="152142"/>
                  </a:lnTo>
                  <a:lnTo>
                    <a:pt x="209468" y="152142"/>
                  </a:lnTo>
                  <a:cubicBezTo>
                    <a:pt x="205859" y="152142"/>
                    <a:pt x="203015" y="154982"/>
                    <a:pt x="203015" y="158586"/>
                  </a:cubicBezTo>
                  <a:lnTo>
                    <a:pt x="203015" y="169289"/>
                  </a:lnTo>
                  <a:cubicBezTo>
                    <a:pt x="203015" y="171474"/>
                    <a:pt x="204109" y="173440"/>
                    <a:pt x="205969" y="174641"/>
                  </a:cubicBezTo>
                  <a:lnTo>
                    <a:pt x="212203" y="178791"/>
                  </a:lnTo>
                  <a:lnTo>
                    <a:pt x="212640" y="181413"/>
                  </a:lnTo>
                  <a:cubicBezTo>
                    <a:pt x="214609" y="196922"/>
                    <a:pt x="223359" y="216909"/>
                    <a:pt x="235828" y="235039"/>
                  </a:cubicBezTo>
                  <a:cubicBezTo>
                    <a:pt x="251687" y="257975"/>
                    <a:pt x="266562" y="268242"/>
                    <a:pt x="274218" y="268242"/>
                  </a:cubicBezTo>
                  <a:lnTo>
                    <a:pt x="309108" y="268242"/>
                  </a:lnTo>
                  <a:cubicBezTo>
                    <a:pt x="316764" y="268242"/>
                    <a:pt x="331639" y="257975"/>
                    <a:pt x="347498" y="235039"/>
                  </a:cubicBezTo>
                  <a:cubicBezTo>
                    <a:pt x="359967" y="216909"/>
                    <a:pt x="368717" y="196922"/>
                    <a:pt x="370685" y="181413"/>
                  </a:cubicBezTo>
                  <a:lnTo>
                    <a:pt x="371123" y="178791"/>
                  </a:lnTo>
                  <a:lnTo>
                    <a:pt x="377357" y="174641"/>
                  </a:lnTo>
                  <a:cubicBezTo>
                    <a:pt x="379217" y="173440"/>
                    <a:pt x="380310" y="171474"/>
                    <a:pt x="380310" y="169289"/>
                  </a:cubicBezTo>
                  <a:lnTo>
                    <a:pt x="380310" y="158586"/>
                  </a:lnTo>
                  <a:cubicBezTo>
                    <a:pt x="380310" y="154982"/>
                    <a:pt x="377357" y="152142"/>
                    <a:pt x="373857" y="152142"/>
                  </a:cubicBezTo>
                  <a:lnTo>
                    <a:pt x="370248" y="152142"/>
                  </a:lnTo>
                  <a:cubicBezTo>
                    <a:pt x="369810" y="151268"/>
                    <a:pt x="369045" y="150504"/>
                    <a:pt x="368279" y="149958"/>
                  </a:cubicBezTo>
                  <a:cubicBezTo>
                    <a:pt x="366420" y="148756"/>
                    <a:pt x="364014" y="148538"/>
                    <a:pt x="362045" y="149521"/>
                  </a:cubicBezTo>
                  <a:cubicBezTo>
                    <a:pt x="353404" y="153343"/>
                    <a:pt x="344764" y="155309"/>
                    <a:pt x="336451" y="155309"/>
                  </a:cubicBezTo>
                  <a:cubicBezTo>
                    <a:pt x="321686" y="155309"/>
                    <a:pt x="308342" y="149302"/>
                    <a:pt x="296749" y="137288"/>
                  </a:cubicBezTo>
                  <a:cubicBezTo>
                    <a:pt x="287452" y="127786"/>
                    <a:pt x="275311" y="122871"/>
                    <a:pt x="260655" y="122871"/>
                  </a:cubicBezTo>
                  <a:close/>
                  <a:moveTo>
                    <a:pt x="275311" y="0"/>
                  </a:moveTo>
                  <a:lnTo>
                    <a:pt x="308014" y="0"/>
                  </a:lnTo>
                  <a:cubicBezTo>
                    <a:pt x="363795" y="0"/>
                    <a:pt x="409185" y="45326"/>
                    <a:pt x="409185" y="101027"/>
                  </a:cubicBezTo>
                  <a:lnTo>
                    <a:pt x="409185" y="132701"/>
                  </a:lnTo>
                  <a:cubicBezTo>
                    <a:pt x="412904" y="137944"/>
                    <a:pt x="414982" y="144278"/>
                    <a:pt x="414982" y="150722"/>
                  </a:cubicBezTo>
                  <a:lnTo>
                    <a:pt x="414982" y="173331"/>
                  </a:lnTo>
                  <a:cubicBezTo>
                    <a:pt x="414982" y="182505"/>
                    <a:pt x="410826" y="191352"/>
                    <a:pt x="403826" y="197140"/>
                  </a:cubicBezTo>
                  <a:cubicBezTo>
                    <a:pt x="402076" y="202820"/>
                    <a:pt x="399888" y="208608"/>
                    <a:pt x="397263" y="214288"/>
                  </a:cubicBezTo>
                  <a:cubicBezTo>
                    <a:pt x="392013" y="227940"/>
                    <a:pt x="384576" y="242029"/>
                    <a:pt x="375498" y="255136"/>
                  </a:cubicBezTo>
                  <a:cubicBezTo>
                    <a:pt x="371670" y="260706"/>
                    <a:pt x="366639" y="267368"/>
                    <a:pt x="360732" y="273922"/>
                  </a:cubicBezTo>
                  <a:cubicBezTo>
                    <a:pt x="366092" y="277853"/>
                    <a:pt x="370029" y="282331"/>
                    <a:pt x="371670" y="287574"/>
                  </a:cubicBezTo>
                  <a:lnTo>
                    <a:pt x="432919" y="306141"/>
                  </a:lnTo>
                  <a:cubicBezTo>
                    <a:pt x="426685" y="377243"/>
                    <a:pt x="366748" y="433272"/>
                    <a:pt x="294014" y="433272"/>
                  </a:cubicBezTo>
                  <a:cubicBezTo>
                    <a:pt x="220734" y="433272"/>
                    <a:pt x="160469" y="376478"/>
                    <a:pt x="154891" y="304721"/>
                  </a:cubicBezTo>
                  <a:lnTo>
                    <a:pt x="211656" y="287574"/>
                  </a:lnTo>
                  <a:cubicBezTo>
                    <a:pt x="213297" y="282331"/>
                    <a:pt x="217234" y="277853"/>
                    <a:pt x="222593" y="273922"/>
                  </a:cubicBezTo>
                  <a:cubicBezTo>
                    <a:pt x="216687" y="267368"/>
                    <a:pt x="211656" y="260706"/>
                    <a:pt x="207828" y="255136"/>
                  </a:cubicBezTo>
                  <a:cubicBezTo>
                    <a:pt x="198750" y="242029"/>
                    <a:pt x="191312" y="227940"/>
                    <a:pt x="186063" y="214288"/>
                  </a:cubicBezTo>
                  <a:cubicBezTo>
                    <a:pt x="183438" y="208608"/>
                    <a:pt x="181250" y="202820"/>
                    <a:pt x="179500" y="197140"/>
                  </a:cubicBezTo>
                  <a:cubicBezTo>
                    <a:pt x="172500" y="191242"/>
                    <a:pt x="168344" y="182505"/>
                    <a:pt x="168344" y="173331"/>
                  </a:cubicBezTo>
                  <a:lnTo>
                    <a:pt x="168344" y="150722"/>
                  </a:lnTo>
                  <a:cubicBezTo>
                    <a:pt x="168344" y="144278"/>
                    <a:pt x="170422" y="137944"/>
                    <a:pt x="174141" y="132701"/>
                  </a:cubicBezTo>
                  <a:lnTo>
                    <a:pt x="174141" y="101027"/>
                  </a:lnTo>
                  <a:cubicBezTo>
                    <a:pt x="174141" y="45326"/>
                    <a:pt x="219531" y="0"/>
                    <a:pt x="275311" y="0"/>
                  </a:cubicBezTo>
                  <a:close/>
                </a:path>
              </a:pathLst>
            </a:custGeom>
            <a:solidFill>
              <a:schemeClr val="bg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grpSp>
      <p:sp>
        <p:nvSpPr>
          <p:cNvPr id="6" name="文本框 5"/>
          <p:cNvSpPr txBox="1"/>
          <p:nvPr/>
        </p:nvSpPr>
        <p:spPr>
          <a:xfrm>
            <a:off x="2206943" y="1097280"/>
            <a:ext cx="4754880" cy="368300"/>
          </a:xfrm>
          <a:prstGeom prst="rect">
            <a:avLst/>
          </a:prstGeom>
          <a:noFill/>
        </p:spPr>
        <p:txBody>
          <a:bodyPr wrap="none" rtlCol="0" anchor="t">
            <a:spAutoFit/>
          </a:bodyPr>
          <a:lstStyle/>
          <a:p>
            <a:pPr algn="l" eaLnBrk="1"/>
            <a:r>
              <a:rPr lang="zh-CN" altLang="en-US" b="1" dirty="0">
                <a:solidFill>
                  <a:schemeClr val="bg2">
                    <a:lumMod val="25000"/>
                  </a:schemeClr>
                </a:solidFill>
                <a:latin typeface="Times New Roman" panose="02020603050405020304" pitchFamily="18" charset="0"/>
                <a:ea typeface="微软雅黑" panose="020B0503020204020204" pitchFamily="34" charset="-122"/>
                <a:sym typeface="+mn-ea"/>
              </a:rPr>
              <a:t>根据能量大小，可分为</a:t>
            </a:r>
            <a:r>
              <a:rPr lang="zh-CN" altLang="en-US" b="1" dirty="0">
                <a:solidFill>
                  <a:srgbClr val="287F6F"/>
                </a:solidFill>
                <a:latin typeface="Times New Roman" panose="02020603050405020304" pitchFamily="18" charset="0"/>
                <a:ea typeface="微软雅黑" panose="020B0503020204020204" pitchFamily="34" charset="-122"/>
                <a:sym typeface="+mn-ea"/>
              </a:rPr>
              <a:t>电离辐射</a:t>
            </a:r>
            <a:r>
              <a:rPr lang="zh-CN" altLang="en-US" b="1" dirty="0">
                <a:solidFill>
                  <a:schemeClr val="bg2">
                    <a:lumMod val="25000"/>
                  </a:schemeClr>
                </a:solidFill>
                <a:latin typeface="Times New Roman" panose="02020603050405020304" pitchFamily="18" charset="0"/>
                <a:ea typeface="微软雅黑" panose="020B0503020204020204" pitchFamily="34" charset="-122"/>
                <a:sym typeface="+mn-ea"/>
              </a:rPr>
              <a:t>与</a:t>
            </a:r>
            <a:r>
              <a:rPr lang="zh-CN" altLang="en-US" b="1" dirty="0">
                <a:solidFill>
                  <a:srgbClr val="287F6F"/>
                </a:solidFill>
                <a:latin typeface="Times New Roman" panose="02020603050405020304" pitchFamily="18" charset="0"/>
                <a:ea typeface="微软雅黑" panose="020B0503020204020204" pitchFamily="34" charset="-122"/>
                <a:sym typeface="+mn-ea"/>
              </a:rPr>
              <a:t>非电离辐射</a:t>
            </a:r>
            <a:endParaRPr lang="zh-CN" altLang="en-US" b="1" dirty="0">
              <a:solidFill>
                <a:srgbClr val="287F6F"/>
              </a:solidFill>
              <a:latin typeface="Times New Roman" panose="02020603050405020304" pitchFamily="18" charset="0"/>
              <a:ea typeface="微软雅黑" panose="020B0503020204020204" pitchFamily="34" charset="-122"/>
              <a:sym typeface="+mn-ea"/>
            </a:endParaRPr>
          </a:p>
        </p:txBody>
      </p:sp>
      <p:sp>
        <p:nvSpPr>
          <p:cNvPr id="4" name="文本框 3"/>
          <p:cNvSpPr txBox="1"/>
          <p:nvPr/>
        </p:nvSpPr>
        <p:spPr>
          <a:xfrm>
            <a:off x="1539240" y="1927225"/>
            <a:ext cx="1097280" cy="368300"/>
          </a:xfrm>
          <a:prstGeom prst="rect">
            <a:avLst/>
          </a:prstGeom>
          <a:noFill/>
        </p:spPr>
        <p:txBody>
          <a:bodyPr wrap="none" rtlCol="0" anchor="t">
            <a:spAutoFit/>
          </a:bodyPr>
          <a:lstStyle/>
          <a:p>
            <a:r>
              <a:rPr lang="zh-CN" altLang="en-US" b="1"/>
              <a:t>电离辐射</a:t>
            </a:r>
            <a:endParaRPr lang="zh-CN" altLang="en-US" b="1"/>
          </a:p>
        </p:txBody>
      </p:sp>
      <p:sp>
        <p:nvSpPr>
          <p:cNvPr id="10" name="文本框 9"/>
          <p:cNvSpPr txBox="1"/>
          <p:nvPr/>
        </p:nvSpPr>
        <p:spPr>
          <a:xfrm>
            <a:off x="6396990" y="1918335"/>
            <a:ext cx="1325880" cy="368300"/>
          </a:xfrm>
          <a:prstGeom prst="rect">
            <a:avLst/>
          </a:prstGeom>
          <a:noFill/>
        </p:spPr>
        <p:txBody>
          <a:bodyPr wrap="none" rtlCol="0" anchor="t">
            <a:spAutoFit/>
          </a:bodyPr>
          <a:lstStyle/>
          <a:p>
            <a:pPr marL="0" lvl="1" algn="l" fontAlgn="auto"/>
            <a:r>
              <a:rPr lang="zh-CN" altLang="en-US" b="1">
                <a:sym typeface="+mn-ea"/>
              </a:rPr>
              <a:t>非电离辐射</a:t>
            </a:r>
            <a:endParaRPr lang="zh-CN" altLang="en-US" b="1"/>
          </a:p>
        </p:txBody>
      </p:sp>
      <p:sp>
        <p:nvSpPr>
          <p:cNvPr id="12" name="文本框 11"/>
          <p:cNvSpPr txBox="1"/>
          <p:nvPr/>
        </p:nvSpPr>
        <p:spPr>
          <a:xfrm>
            <a:off x="871855" y="2414270"/>
            <a:ext cx="2673350" cy="1076325"/>
          </a:xfrm>
          <a:prstGeom prst="rect">
            <a:avLst/>
          </a:prstGeom>
          <a:noFill/>
        </p:spPr>
        <p:txBody>
          <a:bodyPr wrap="square" rtlCol="0" anchor="t">
            <a:spAutoFit/>
          </a:bodyPr>
          <a:lstStyle/>
          <a:p>
            <a:pPr marL="0" lvl="1" algn="l" fontAlgn="auto"/>
            <a:r>
              <a:rPr lang="zh-CN" altLang="en-US" sz="1600" dirty="0">
                <a:latin typeface="微软雅黑" panose="020B0503020204020204" pitchFamily="34" charset="-122"/>
                <a:ea typeface="微软雅黑" panose="020B0503020204020204" pitchFamily="34" charset="-122"/>
                <a:sym typeface="+mn-ea"/>
              </a:rPr>
              <a:t>又称放射性辐射，其射线是由具有放射性物质所发出的，由于放射射线都具有很高的能量，能产生电离</a:t>
            </a:r>
            <a:endParaRPr lang="zh-CN" altLang="en-US" sz="1600" dirty="0">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5901055" y="2414270"/>
            <a:ext cx="2336800" cy="829945"/>
          </a:xfrm>
          <a:prstGeom prst="rect">
            <a:avLst/>
          </a:prstGeom>
          <a:noFill/>
        </p:spPr>
        <p:txBody>
          <a:bodyPr wrap="square" rtlCol="0" anchor="t">
            <a:spAutoFit/>
          </a:bodyPr>
          <a:lstStyle/>
          <a:p>
            <a:pPr fontAlgn="auto">
              <a:lnSpc>
                <a:spcPct val="150000"/>
              </a:lnSpc>
            </a:pPr>
            <a:r>
              <a:rPr lang="zh-CN" altLang="en-US" sz="1600" spc="100" dirty="0">
                <a:solidFill>
                  <a:schemeClr val="tx1"/>
                </a:solidFill>
                <a:uFillTx/>
                <a:latin typeface="微软雅黑" panose="020B0503020204020204" pitchFamily="34" charset="-122"/>
                <a:ea typeface="微软雅黑" panose="020B0503020204020204" pitchFamily="34" charset="-122"/>
                <a:sym typeface="+mn-ea"/>
              </a:rPr>
              <a:t>电磁辐射，其能量一般小于电离辐射</a:t>
            </a:r>
            <a:endParaRPr lang="zh-CN" altLang="en-US" sz="1600" spc="100" dirty="0">
              <a:solidFill>
                <a:schemeClr val="tx1"/>
              </a:solidFill>
              <a:uFillTx/>
              <a:latin typeface="微软雅黑" panose="020B0503020204020204" pitchFamily="34" charset="-122"/>
              <a:ea typeface="微软雅黑" panose="020B0503020204020204" pitchFamily="34" charset="-122"/>
              <a:sym typeface="+mn-ea"/>
            </a:endParaRPr>
          </a:p>
        </p:txBody>
      </p:sp>
      <p:grpSp>
        <p:nvGrpSpPr>
          <p:cNvPr id="3" name="组合 2"/>
          <p:cNvGrpSpPr/>
          <p:nvPr/>
        </p:nvGrpSpPr>
        <p:grpSpPr>
          <a:xfrm>
            <a:off x="4046538" y="380365"/>
            <a:ext cx="1075690" cy="398780"/>
            <a:chOff x="6555" y="599"/>
            <a:chExt cx="1694" cy="628"/>
          </a:xfrm>
        </p:grpSpPr>
        <p:grpSp>
          <p:nvGrpSpPr>
            <p:cNvPr id="7" name="组合 6"/>
            <p:cNvGrpSpPr/>
            <p:nvPr/>
          </p:nvGrpSpPr>
          <p:grpSpPr>
            <a:xfrm>
              <a:off x="6555" y="657"/>
              <a:ext cx="1694" cy="511"/>
              <a:chOff x="6586" y="657"/>
              <a:chExt cx="1694" cy="511"/>
            </a:xfrm>
          </p:grpSpPr>
          <p:sp>
            <p:nvSpPr>
              <p:cNvPr id="8" name="矩形 7"/>
              <p:cNvSpPr/>
              <p:nvPr/>
            </p:nvSpPr>
            <p:spPr>
              <a:xfrm>
                <a:off x="6586" y="658"/>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矩形 8"/>
              <p:cNvSpPr/>
              <p:nvPr/>
            </p:nvSpPr>
            <p:spPr>
              <a:xfrm>
                <a:off x="8224" y="657"/>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11" name="文本框 10"/>
            <p:cNvSpPr txBox="1"/>
            <p:nvPr/>
          </p:nvSpPr>
          <p:spPr>
            <a:xfrm>
              <a:off x="6858" y="599"/>
              <a:ext cx="1088" cy="628"/>
            </a:xfrm>
            <a:prstGeom prst="rect">
              <a:avLst/>
            </a:prstGeom>
            <a:noFill/>
          </p:spPr>
          <p:txBody>
            <a:bodyPr wrap="none" rtlCol="0" anchor="t">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辐射</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grpSp>
      <p:sp>
        <p:nvSpPr>
          <p:cNvPr id="14" name="文本框 13"/>
          <p:cNvSpPr txBox="1"/>
          <p:nvPr/>
        </p:nvSpPr>
        <p:spPr>
          <a:xfrm>
            <a:off x="2826385" y="4000500"/>
            <a:ext cx="3872230" cy="337185"/>
          </a:xfrm>
          <a:prstGeom prst="rect">
            <a:avLst/>
          </a:prstGeom>
          <a:noFill/>
        </p:spPr>
        <p:txBody>
          <a:bodyPr wrap="square" rtlCol="0" anchor="t">
            <a:spAutoFit/>
          </a:bodyPr>
          <a:lstStyle/>
          <a:p>
            <a:r>
              <a:rPr lang="zh-CN" altLang="en-US" sz="1600" b="1" dirty="0">
                <a:sym typeface="+mn-ea"/>
              </a:rPr>
              <a:t>对实验室工作人员危害最大的是电离辐射</a:t>
            </a:r>
            <a:endParaRPr lang="zh-CN" altLang="en-US" sz="1600" b="1" dirty="0">
              <a:sym typeface="+mn-ea"/>
            </a:endParaRPr>
          </a:p>
        </p:txBody>
      </p:sp>
      <p:grpSp>
        <p:nvGrpSpPr>
          <p:cNvPr id="2" name="îŝḻiḓe"/>
          <p:cNvGrpSpPr/>
          <p:nvPr/>
        </p:nvGrpSpPr>
        <p:grpSpPr>
          <a:xfrm>
            <a:off x="2296795" y="3957955"/>
            <a:ext cx="422275" cy="422275"/>
            <a:chOff x="4391525" y="1108536"/>
            <a:chExt cx="648788" cy="648788"/>
          </a:xfrm>
        </p:grpSpPr>
        <p:sp>
          <p:nvSpPr>
            <p:cNvPr id="5" name="ïsļïdê"/>
            <p:cNvSpPr/>
            <p:nvPr/>
          </p:nvSpPr>
          <p:spPr>
            <a:xfrm>
              <a:off x="4391525" y="1108536"/>
              <a:ext cx="648788" cy="648788"/>
            </a:xfrm>
            <a:prstGeom prst="ellipse">
              <a:avLst/>
            </a:prstGeom>
            <a:solidFill>
              <a:srgbClr val="258C8B"/>
            </a:solidFill>
            <a:ln w="38100">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77500" lnSpcReduction="20000"/>
            </a:bodyPr>
            <a:lstStyle/>
            <a:p>
              <a:pPr algn="ctr" defTabSz="914400"/>
              <a:endParaRPr lang="zh-CN" altLang="en-US" sz="2000" b="1" i="1">
                <a:solidFill>
                  <a:schemeClr val="tx1"/>
                </a:solidFill>
              </a:endParaRPr>
            </a:p>
          </p:txBody>
        </p:sp>
        <p:sp>
          <p:nvSpPr>
            <p:cNvPr id="15" name="îṣļïḋe"/>
            <p:cNvSpPr/>
            <p:nvPr/>
          </p:nvSpPr>
          <p:spPr>
            <a:xfrm>
              <a:off x="4518200" y="1227651"/>
              <a:ext cx="395439" cy="410558"/>
            </a:xfrm>
            <a:custGeom>
              <a:avLst/>
              <a:gdLst>
                <a:gd name="connsiteX0" fmla="*/ 332623 w 583294"/>
                <a:gd name="connsiteY0" fmla="*/ 296967 h 605593"/>
                <a:gd name="connsiteX1" fmla="*/ 316983 w 583294"/>
                <a:gd name="connsiteY1" fmla="*/ 302537 h 605593"/>
                <a:gd name="connsiteX2" fmla="*/ 311624 w 583294"/>
                <a:gd name="connsiteY2" fmla="*/ 308872 h 605593"/>
                <a:gd name="connsiteX3" fmla="*/ 311624 w 583294"/>
                <a:gd name="connsiteY3" fmla="*/ 325036 h 605593"/>
                <a:gd name="connsiteX4" fmla="*/ 309108 w 583294"/>
                <a:gd name="connsiteY4" fmla="*/ 326784 h 605593"/>
                <a:gd name="connsiteX5" fmla="*/ 307467 w 583294"/>
                <a:gd name="connsiteY5" fmla="*/ 331698 h 605593"/>
                <a:gd name="connsiteX6" fmla="*/ 311077 w 583294"/>
                <a:gd name="connsiteY6" fmla="*/ 366102 h 605593"/>
                <a:gd name="connsiteX7" fmla="*/ 315780 w 583294"/>
                <a:gd name="connsiteY7" fmla="*/ 371673 h 605593"/>
                <a:gd name="connsiteX8" fmla="*/ 317530 w 583294"/>
                <a:gd name="connsiteY8" fmla="*/ 371891 h 605593"/>
                <a:gd name="connsiteX9" fmla="*/ 322670 w 583294"/>
                <a:gd name="connsiteY9" fmla="*/ 369379 h 605593"/>
                <a:gd name="connsiteX10" fmla="*/ 340826 w 583294"/>
                <a:gd name="connsiteY10" fmla="*/ 345242 h 605593"/>
                <a:gd name="connsiteX11" fmla="*/ 342139 w 583294"/>
                <a:gd name="connsiteY11" fmla="*/ 341310 h 605593"/>
                <a:gd name="connsiteX12" fmla="*/ 342139 w 583294"/>
                <a:gd name="connsiteY12" fmla="*/ 302646 h 605593"/>
                <a:gd name="connsiteX13" fmla="*/ 339076 w 583294"/>
                <a:gd name="connsiteY13" fmla="*/ 297076 h 605593"/>
                <a:gd name="connsiteX14" fmla="*/ 332623 w 583294"/>
                <a:gd name="connsiteY14" fmla="*/ 296967 h 605593"/>
                <a:gd name="connsiteX15" fmla="*/ 250702 w 583294"/>
                <a:gd name="connsiteY15" fmla="*/ 296967 h 605593"/>
                <a:gd name="connsiteX16" fmla="*/ 244249 w 583294"/>
                <a:gd name="connsiteY16" fmla="*/ 297076 h 605593"/>
                <a:gd name="connsiteX17" fmla="*/ 241187 w 583294"/>
                <a:gd name="connsiteY17" fmla="*/ 302646 h 605593"/>
                <a:gd name="connsiteX18" fmla="*/ 241077 w 583294"/>
                <a:gd name="connsiteY18" fmla="*/ 341310 h 605593"/>
                <a:gd name="connsiteX19" fmla="*/ 242390 w 583294"/>
                <a:gd name="connsiteY19" fmla="*/ 345242 h 605593"/>
                <a:gd name="connsiteX20" fmla="*/ 260655 w 583294"/>
                <a:gd name="connsiteY20" fmla="*/ 369379 h 605593"/>
                <a:gd name="connsiteX21" fmla="*/ 265796 w 583294"/>
                <a:gd name="connsiteY21" fmla="*/ 371891 h 605593"/>
                <a:gd name="connsiteX22" fmla="*/ 267546 w 583294"/>
                <a:gd name="connsiteY22" fmla="*/ 371673 h 605593"/>
                <a:gd name="connsiteX23" fmla="*/ 272249 w 583294"/>
                <a:gd name="connsiteY23" fmla="*/ 366102 h 605593"/>
                <a:gd name="connsiteX24" fmla="*/ 275858 w 583294"/>
                <a:gd name="connsiteY24" fmla="*/ 331698 h 605593"/>
                <a:gd name="connsiteX25" fmla="*/ 274218 w 583294"/>
                <a:gd name="connsiteY25" fmla="*/ 326674 h 605593"/>
                <a:gd name="connsiteX26" fmla="*/ 271702 w 583294"/>
                <a:gd name="connsiteY26" fmla="*/ 325036 h 605593"/>
                <a:gd name="connsiteX27" fmla="*/ 271702 w 583294"/>
                <a:gd name="connsiteY27" fmla="*/ 308872 h 605593"/>
                <a:gd name="connsiteX28" fmla="*/ 266343 w 583294"/>
                <a:gd name="connsiteY28" fmla="*/ 302537 h 605593"/>
                <a:gd name="connsiteX29" fmla="*/ 250702 w 583294"/>
                <a:gd name="connsiteY29" fmla="*/ 296967 h 605593"/>
                <a:gd name="connsiteX30" fmla="*/ 30625 w 583294"/>
                <a:gd name="connsiteY30" fmla="*/ 270619 h 605593"/>
                <a:gd name="connsiteX31" fmla="*/ 94718 w 583294"/>
                <a:gd name="connsiteY31" fmla="*/ 270619 h 605593"/>
                <a:gd name="connsiteX32" fmla="*/ 125343 w 583294"/>
                <a:gd name="connsiteY32" fmla="*/ 301200 h 605593"/>
                <a:gd name="connsiteX33" fmla="*/ 293999 w 583294"/>
                <a:gd name="connsiteY33" fmla="*/ 469616 h 605593"/>
                <a:gd name="connsiteX34" fmla="*/ 462654 w 583294"/>
                <a:gd name="connsiteY34" fmla="*/ 301200 h 605593"/>
                <a:gd name="connsiteX35" fmla="*/ 493279 w 583294"/>
                <a:gd name="connsiteY35" fmla="*/ 270619 h 605593"/>
                <a:gd name="connsiteX36" fmla="*/ 552669 w 583294"/>
                <a:gd name="connsiteY36" fmla="*/ 270619 h 605593"/>
                <a:gd name="connsiteX37" fmla="*/ 583294 w 583294"/>
                <a:gd name="connsiteY37" fmla="*/ 301200 h 605593"/>
                <a:gd name="connsiteX38" fmla="*/ 552669 w 583294"/>
                <a:gd name="connsiteY38" fmla="*/ 331782 h 605593"/>
                <a:gd name="connsiteX39" fmla="*/ 521935 w 583294"/>
                <a:gd name="connsiteY39" fmla="*/ 331782 h 605593"/>
                <a:gd name="connsiteX40" fmla="*/ 478513 w 583294"/>
                <a:gd name="connsiteY40" fmla="*/ 438052 h 605593"/>
                <a:gd name="connsiteX41" fmla="*/ 504982 w 583294"/>
                <a:gd name="connsiteY41" fmla="*/ 464592 h 605593"/>
                <a:gd name="connsiteX42" fmla="*/ 504982 w 583294"/>
                <a:gd name="connsiteY42" fmla="*/ 507842 h 605593"/>
                <a:gd name="connsiteX43" fmla="*/ 483326 w 583294"/>
                <a:gd name="connsiteY43" fmla="*/ 516798 h 605593"/>
                <a:gd name="connsiteX44" fmla="*/ 461670 w 583294"/>
                <a:gd name="connsiteY44" fmla="*/ 507842 h 605593"/>
                <a:gd name="connsiteX45" fmla="*/ 435638 w 583294"/>
                <a:gd name="connsiteY45" fmla="*/ 481957 h 605593"/>
                <a:gd name="connsiteX46" fmla="*/ 322327 w 583294"/>
                <a:gd name="connsiteY46" fmla="*/ 529140 h 605593"/>
                <a:gd name="connsiteX47" fmla="*/ 322327 w 583294"/>
                <a:gd name="connsiteY47" fmla="*/ 575012 h 605593"/>
                <a:gd name="connsiteX48" fmla="*/ 291592 w 583294"/>
                <a:gd name="connsiteY48" fmla="*/ 605593 h 605593"/>
                <a:gd name="connsiteX49" fmla="*/ 260967 w 583294"/>
                <a:gd name="connsiteY49" fmla="*/ 575012 h 605593"/>
                <a:gd name="connsiteX50" fmla="*/ 260967 w 583294"/>
                <a:gd name="connsiteY50" fmla="*/ 528485 h 605593"/>
                <a:gd name="connsiteX51" fmla="*/ 149624 w 583294"/>
                <a:gd name="connsiteY51" fmla="*/ 479882 h 605593"/>
                <a:gd name="connsiteX52" fmla="*/ 121624 w 583294"/>
                <a:gd name="connsiteY52" fmla="*/ 507842 h 605593"/>
                <a:gd name="connsiteX53" fmla="*/ 99968 w 583294"/>
                <a:gd name="connsiteY53" fmla="*/ 516798 h 605593"/>
                <a:gd name="connsiteX54" fmla="*/ 78312 w 583294"/>
                <a:gd name="connsiteY54" fmla="*/ 507842 h 605593"/>
                <a:gd name="connsiteX55" fmla="*/ 78312 w 583294"/>
                <a:gd name="connsiteY55" fmla="*/ 464592 h 605593"/>
                <a:gd name="connsiteX56" fmla="*/ 107515 w 583294"/>
                <a:gd name="connsiteY56" fmla="*/ 435430 h 605593"/>
                <a:gd name="connsiteX57" fmla="*/ 66062 w 583294"/>
                <a:gd name="connsiteY57" fmla="*/ 331782 h 605593"/>
                <a:gd name="connsiteX58" fmla="*/ 30625 w 583294"/>
                <a:gd name="connsiteY58" fmla="*/ 331782 h 605593"/>
                <a:gd name="connsiteX59" fmla="*/ 0 w 583294"/>
                <a:gd name="connsiteY59" fmla="*/ 301200 h 605593"/>
                <a:gd name="connsiteX60" fmla="*/ 30625 w 583294"/>
                <a:gd name="connsiteY60" fmla="*/ 270619 h 605593"/>
                <a:gd name="connsiteX61" fmla="*/ 260655 w 583294"/>
                <a:gd name="connsiteY61" fmla="*/ 122871 h 605593"/>
                <a:gd name="connsiteX62" fmla="*/ 215703 w 583294"/>
                <a:gd name="connsiteY62" fmla="*/ 134776 h 605593"/>
                <a:gd name="connsiteX63" fmla="*/ 212093 w 583294"/>
                <a:gd name="connsiteY63" fmla="*/ 140565 h 605593"/>
                <a:gd name="connsiteX64" fmla="*/ 212093 w 583294"/>
                <a:gd name="connsiteY64" fmla="*/ 152142 h 605593"/>
                <a:gd name="connsiteX65" fmla="*/ 209468 w 583294"/>
                <a:gd name="connsiteY65" fmla="*/ 152142 h 605593"/>
                <a:gd name="connsiteX66" fmla="*/ 203015 w 583294"/>
                <a:gd name="connsiteY66" fmla="*/ 158586 h 605593"/>
                <a:gd name="connsiteX67" fmla="*/ 203015 w 583294"/>
                <a:gd name="connsiteY67" fmla="*/ 169289 h 605593"/>
                <a:gd name="connsiteX68" fmla="*/ 205969 w 583294"/>
                <a:gd name="connsiteY68" fmla="*/ 174641 h 605593"/>
                <a:gd name="connsiteX69" fmla="*/ 212203 w 583294"/>
                <a:gd name="connsiteY69" fmla="*/ 178791 h 605593"/>
                <a:gd name="connsiteX70" fmla="*/ 212640 w 583294"/>
                <a:gd name="connsiteY70" fmla="*/ 181413 h 605593"/>
                <a:gd name="connsiteX71" fmla="*/ 235828 w 583294"/>
                <a:gd name="connsiteY71" fmla="*/ 235039 h 605593"/>
                <a:gd name="connsiteX72" fmla="*/ 274218 w 583294"/>
                <a:gd name="connsiteY72" fmla="*/ 268242 h 605593"/>
                <a:gd name="connsiteX73" fmla="*/ 309108 w 583294"/>
                <a:gd name="connsiteY73" fmla="*/ 268242 h 605593"/>
                <a:gd name="connsiteX74" fmla="*/ 347498 w 583294"/>
                <a:gd name="connsiteY74" fmla="*/ 235039 h 605593"/>
                <a:gd name="connsiteX75" fmla="*/ 370685 w 583294"/>
                <a:gd name="connsiteY75" fmla="*/ 181413 h 605593"/>
                <a:gd name="connsiteX76" fmla="*/ 371123 w 583294"/>
                <a:gd name="connsiteY76" fmla="*/ 178791 h 605593"/>
                <a:gd name="connsiteX77" fmla="*/ 377357 w 583294"/>
                <a:gd name="connsiteY77" fmla="*/ 174641 h 605593"/>
                <a:gd name="connsiteX78" fmla="*/ 380310 w 583294"/>
                <a:gd name="connsiteY78" fmla="*/ 169289 h 605593"/>
                <a:gd name="connsiteX79" fmla="*/ 380310 w 583294"/>
                <a:gd name="connsiteY79" fmla="*/ 158586 h 605593"/>
                <a:gd name="connsiteX80" fmla="*/ 373857 w 583294"/>
                <a:gd name="connsiteY80" fmla="*/ 152142 h 605593"/>
                <a:gd name="connsiteX81" fmla="*/ 370248 w 583294"/>
                <a:gd name="connsiteY81" fmla="*/ 152142 h 605593"/>
                <a:gd name="connsiteX82" fmla="*/ 368279 w 583294"/>
                <a:gd name="connsiteY82" fmla="*/ 149958 h 605593"/>
                <a:gd name="connsiteX83" fmla="*/ 362045 w 583294"/>
                <a:gd name="connsiteY83" fmla="*/ 149521 h 605593"/>
                <a:gd name="connsiteX84" fmla="*/ 336451 w 583294"/>
                <a:gd name="connsiteY84" fmla="*/ 155309 h 605593"/>
                <a:gd name="connsiteX85" fmla="*/ 296749 w 583294"/>
                <a:gd name="connsiteY85" fmla="*/ 137288 h 605593"/>
                <a:gd name="connsiteX86" fmla="*/ 260655 w 583294"/>
                <a:gd name="connsiteY86" fmla="*/ 122871 h 605593"/>
                <a:gd name="connsiteX87" fmla="*/ 275311 w 583294"/>
                <a:gd name="connsiteY87" fmla="*/ 0 h 605593"/>
                <a:gd name="connsiteX88" fmla="*/ 308014 w 583294"/>
                <a:gd name="connsiteY88" fmla="*/ 0 h 605593"/>
                <a:gd name="connsiteX89" fmla="*/ 409185 w 583294"/>
                <a:gd name="connsiteY89" fmla="*/ 101027 h 605593"/>
                <a:gd name="connsiteX90" fmla="*/ 409185 w 583294"/>
                <a:gd name="connsiteY90" fmla="*/ 132701 h 605593"/>
                <a:gd name="connsiteX91" fmla="*/ 414982 w 583294"/>
                <a:gd name="connsiteY91" fmla="*/ 150722 h 605593"/>
                <a:gd name="connsiteX92" fmla="*/ 414982 w 583294"/>
                <a:gd name="connsiteY92" fmla="*/ 173331 h 605593"/>
                <a:gd name="connsiteX93" fmla="*/ 403826 w 583294"/>
                <a:gd name="connsiteY93" fmla="*/ 197140 h 605593"/>
                <a:gd name="connsiteX94" fmla="*/ 397263 w 583294"/>
                <a:gd name="connsiteY94" fmla="*/ 214288 h 605593"/>
                <a:gd name="connsiteX95" fmla="*/ 375498 w 583294"/>
                <a:gd name="connsiteY95" fmla="*/ 255136 h 605593"/>
                <a:gd name="connsiteX96" fmla="*/ 360732 w 583294"/>
                <a:gd name="connsiteY96" fmla="*/ 273922 h 605593"/>
                <a:gd name="connsiteX97" fmla="*/ 371670 w 583294"/>
                <a:gd name="connsiteY97" fmla="*/ 287574 h 605593"/>
                <a:gd name="connsiteX98" fmla="*/ 432919 w 583294"/>
                <a:gd name="connsiteY98" fmla="*/ 306141 h 605593"/>
                <a:gd name="connsiteX99" fmla="*/ 294014 w 583294"/>
                <a:gd name="connsiteY99" fmla="*/ 433272 h 605593"/>
                <a:gd name="connsiteX100" fmla="*/ 154891 w 583294"/>
                <a:gd name="connsiteY100" fmla="*/ 304721 h 605593"/>
                <a:gd name="connsiteX101" fmla="*/ 211656 w 583294"/>
                <a:gd name="connsiteY101" fmla="*/ 287574 h 605593"/>
                <a:gd name="connsiteX102" fmla="*/ 222593 w 583294"/>
                <a:gd name="connsiteY102" fmla="*/ 273922 h 605593"/>
                <a:gd name="connsiteX103" fmla="*/ 207828 w 583294"/>
                <a:gd name="connsiteY103" fmla="*/ 255136 h 605593"/>
                <a:gd name="connsiteX104" fmla="*/ 186063 w 583294"/>
                <a:gd name="connsiteY104" fmla="*/ 214288 h 605593"/>
                <a:gd name="connsiteX105" fmla="*/ 179500 w 583294"/>
                <a:gd name="connsiteY105" fmla="*/ 197140 h 605593"/>
                <a:gd name="connsiteX106" fmla="*/ 168344 w 583294"/>
                <a:gd name="connsiteY106" fmla="*/ 173331 h 605593"/>
                <a:gd name="connsiteX107" fmla="*/ 168344 w 583294"/>
                <a:gd name="connsiteY107" fmla="*/ 150722 h 605593"/>
                <a:gd name="connsiteX108" fmla="*/ 174141 w 583294"/>
                <a:gd name="connsiteY108" fmla="*/ 132701 h 605593"/>
                <a:gd name="connsiteX109" fmla="*/ 174141 w 583294"/>
                <a:gd name="connsiteY109" fmla="*/ 101027 h 605593"/>
                <a:gd name="connsiteX110" fmla="*/ 275311 w 583294"/>
                <a:gd name="connsiteY110" fmla="*/ 0 h 60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83294" h="605593">
                  <a:moveTo>
                    <a:pt x="332623" y="296967"/>
                  </a:moveTo>
                  <a:cubicBezTo>
                    <a:pt x="327373" y="299697"/>
                    <a:pt x="322123" y="301663"/>
                    <a:pt x="316983" y="302537"/>
                  </a:cubicBezTo>
                  <a:cubicBezTo>
                    <a:pt x="313811" y="303083"/>
                    <a:pt x="311624" y="305814"/>
                    <a:pt x="311624" y="308872"/>
                  </a:cubicBezTo>
                  <a:lnTo>
                    <a:pt x="311624" y="325036"/>
                  </a:lnTo>
                  <a:cubicBezTo>
                    <a:pt x="310639" y="325364"/>
                    <a:pt x="309874" y="326019"/>
                    <a:pt x="309108" y="326784"/>
                  </a:cubicBezTo>
                  <a:cubicBezTo>
                    <a:pt x="307905" y="328094"/>
                    <a:pt x="307358" y="329951"/>
                    <a:pt x="307467" y="331698"/>
                  </a:cubicBezTo>
                  <a:lnTo>
                    <a:pt x="311077" y="366102"/>
                  </a:lnTo>
                  <a:cubicBezTo>
                    <a:pt x="311295" y="368724"/>
                    <a:pt x="313155" y="371017"/>
                    <a:pt x="315780" y="371673"/>
                  </a:cubicBezTo>
                  <a:cubicBezTo>
                    <a:pt x="316327" y="371891"/>
                    <a:pt x="316983" y="371891"/>
                    <a:pt x="317530" y="371891"/>
                  </a:cubicBezTo>
                  <a:cubicBezTo>
                    <a:pt x="319498" y="371891"/>
                    <a:pt x="321467" y="371017"/>
                    <a:pt x="322670" y="369379"/>
                  </a:cubicBezTo>
                  <a:lnTo>
                    <a:pt x="340826" y="345242"/>
                  </a:lnTo>
                  <a:cubicBezTo>
                    <a:pt x="341701" y="344149"/>
                    <a:pt x="342139" y="342730"/>
                    <a:pt x="342139" y="341310"/>
                  </a:cubicBezTo>
                  <a:lnTo>
                    <a:pt x="342139" y="302646"/>
                  </a:lnTo>
                  <a:cubicBezTo>
                    <a:pt x="342139" y="300353"/>
                    <a:pt x="340936" y="298277"/>
                    <a:pt x="339076" y="297076"/>
                  </a:cubicBezTo>
                  <a:cubicBezTo>
                    <a:pt x="337108" y="295984"/>
                    <a:pt x="334701" y="295875"/>
                    <a:pt x="332623" y="296967"/>
                  </a:cubicBezTo>
                  <a:close/>
                  <a:moveTo>
                    <a:pt x="250702" y="296967"/>
                  </a:moveTo>
                  <a:cubicBezTo>
                    <a:pt x="248624" y="295875"/>
                    <a:pt x="246218" y="295984"/>
                    <a:pt x="244249" y="297076"/>
                  </a:cubicBezTo>
                  <a:cubicBezTo>
                    <a:pt x="242281" y="298277"/>
                    <a:pt x="241187" y="300353"/>
                    <a:pt x="241187" y="302646"/>
                  </a:cubicBezTo>
                  <a:lnTo>
                    <a:pt x="241077" y="341310"/>
                  </a:lnTo>
                  <a:cubicBezTo>
                    <a:pt x="241077" y="342730"/>
                    <a:pt x="241624" y="344149"/>
                    <a:pt x="242390" y="345242"/>
                  </a:cubicBezTo>
                  <a:lnTo>
                    <a:pt x="260655" y="369379"/>
                  </a:lnTo>
                  <a:cubicBezTo>
                    <a:pt x="261859" y="371017"/>
                    <a:pt x="263827" y="371891"/>
                    <a:pt x="265796" y="371891"/>
                  </a:cubicBezTo>
                  <a:cubicBezTo>
                    <a:pt x="266343" y="371891"/>
                    <a:pt x="266999" y="371891"/>
                    <a:pt x="267546" y="371673"/>
                  </a:cubicBezTo>
                  <a:cubicBezTo>
                    <a:pt x="270171" y="371017"/>
                    <a:pt x="272030" y="368833"/>
                    <a:pt x="272249" y="366102"/>
                  </a:cubicBezTo>
                  <a:lnTo>
                    <a:pt x="275858" y="331698"/>
                  </a:lnTo>
                  <a:cubicBezTo>
                    <a:pt x="275968" y="329951"/>
                    <a:pt x="275421" y="328094"/>
                    <a:pt x="274218" y="326674"/>
                  </a:cubicBezTo>
                  <a:cubicBezTo>
                    <a:pt x="273452" y="326019"/>
                    <a:pt x="272687" y="325364"/>
                    <a:pt x="271702" y="325036"/>
                  </a:cubicBezTo>
                  <a:lnTo>
                    <a:pt x="271702" y="308872"/>
                  </a:lnTo>
                  <a:cubicBezTo>
                    <a:pt x="271702" y="305814"/>
                    <a:pt x="269515" y="303083"/>
                    <a:pt x="266343" y="302537"/>
                  </a:cubicBezTo>
                  <a:cubicBezTo>
                    <a:pt x="261202" y="301663"/>
                    <a:pt x="255952" y="299697"/>
                    <a:pt x="250702" y="296967"/>
                  </a:cubicBezTo>
                  <a:close/>
                  <a:moveTo>
                    <a:pt x="30625" y="270619"/>
                  </a:moveTo>
                  <a:lnTo>
                    <a:pt x="94718" y="270619"/>
                  </a:lnTo>
                  <a:cubicBezTo>
                    <a:pt x="111562" y="270619"/>
                    <a:pt x="125343" y="284271"/>
                    <a:pt x="125343" y="301200"/>
                  </a:cubicBezTo>
                  <a:cubicBezTo>
                    <a:pt x="125343" y="394036"/>
                    <a:pt x="201030" y="469616"/>
                    <a:pt x="293999" y="469616"/>
                  </a:cubicBezTo>
                  <a:cubicBezTo>
                    <a:pt x="386967" y="469616"/>
                    <a:pt x="462654" y="394036"/>
                    <a:pt x="462654" y="301200"/>
                  </a:cubicBezTo>
                  <a:cubicBezTo>
                    <a:pt x="462654" y="284271"/>
                    <a:pt x="476326" y="270619"/>
                    <a:pt x="493279" y="270619"/>
                  </a:cubicBezTo>
                  <a:lnTo>
                    <a:pt x="552669" y="270619"/>
                  </a:lnTo>
                  <a:cubicBezTo>
                    <a:pt x="569622" y="270619"/>
                    <a:pt x="583294" y="284271"/>
                    <a:pt x="583294" y="301200"/>
                  </a:cubicBezTo>
                  <a:cubicBezTo>
                    <a:pt x="583294" y="318129"/>
                    <a:pt x="569622" y="331782"/>
                    <a:pt x="552669" y="331782"/>
                  </a:cubicBezTo>
                  <a:lnTo>
                    <a:pt x="521935" y="331782"/>
                  </a:lnTo>
                  <a:cubicBezTo>
                    <a:pt x="516576" y="371319"/>
                    <a:pt x="501263" y="407579"/>
                    <a:pt x="478513" y="438052"/>
                  </a:cubicBezTo>
                  <a:lnTo>
                    <a:pt x="504982" y="464592"/>
                  </a:lnTo>
                  <a:cubicBezTo>
                    <a:pt x="516904" y="476497"/>
                    <a:pt x="516904" y="495937"/>
                    <a:pt x="504982" y="507842"/>
                  </a:cubicBezTo>
                  <a:cubicBezTo>
                    <a:pt x="498966" y="513849"/>
                    <a:pt x="491091" y="516798"/>
                    <a:pt x="483326" y="516798"/>
                  </a:cubicBezTo>
                  <a:cubicBezTo>
                    <a:pt x="475451" y="516798"/>
                    <a:pt x="467576" y="513849"/>
                    <a:pt x="461670" y="507842"/>
                  </a:cubicBezTo>
                  <a:lnTo>
                    <a:pt x="435638" y="481957"/>
                  </a:lnTo>
                  <a:cubicBezTo>
                    <a:pt x="403592" y="507078"/>
                    <a:pt x="364764" y="523897"/>
                    <a:pt x="322327" y="529140"/>
                  </a:cubicBezTo>
                  <a:lnTo>
                    <a:pt x="322327" y="575012"/>
                  </a:lnTo>
                  <a:cubicBezTo>
                    <a:pt x="322327" y="591832"/>
                    <a:pt x="308545" y="605593"/>
                    <a:pt x="291592" y="605593"/>
                  </a:cubicBezTo>
                  <a:cubicBezTo>
                    <a:pt x="274749" y="605593"/>
                    <a:pt x="260967" y="591832"/>
                    <a:pt x="260967" y="575012"/>
                  </a:cubicBezTo>
                  <a:lnTo>
                    <a:pt x="260967" y="528485"/>
                  </a:lnTo>
                  <a:cubicBezTo>
                    <a:pt x="219186" y="522478"/>
                    <a:pt x="181015" y="505221"/>
                    <a:pt x="149624" y="479882"/>
                  </a:cubicBezTo>
                  <a:lnTo>
                    <a:pt x="121624" y="507842"/>
                  </a:lnTo>
                  <a:cubicBezTo>
                    <a:pt x="115718" y="513849"/>
                    <a:pt x="107843" y="516798"/>
                    <a:pt x="99968" y="516798"/>
                  </a:cubicBezTo>
                  <a:cubicBezTo>
                    <a:pt x="92093" y="516798"/>
                    <a:pt x="84328" y="513849"/>
                    <a:pt x="78312" y="507842"/>
                  </a:cubicBezTo>
                  <a:cubicBezTo>
                    <a:pt x="66281" y="495937"/>
                    <a:pt x="66281" y="476497"/>
                    <a:pt x="78312" y="464592"/>
                  </a:cubicBezTo>
                  <a:lnTo>
                    <a:pt x="107515" y="435430"/>
                  </a:lnTo>
                  <a:cubicBezTo>
                    <a:pt x="85859" y="405504"/>
                    <a:pt x="71203" y="370117"/>
                    <a:pt x="66062" y="331782"/>
                  </a:cubicBezTo>
                  <a:lnTo>
                    <a:pt x="30625" y="331782"/>
                  </a:lnTo>
                  <a:cubicBezTo>
                    <a:pt x="13672" y="331782"/>
                    <a:pt x="0" y="318129"/>
                    <a:pt x="0" y="301200"/>
                  </a:cubicBezTo>
                  <a:cubicBezTo>
                    <a:pt x="0" y="284271"/>
                    <a:pt x="13672" y="270619"/>
                    <a:pt x="30625" y="270619"/>
                  </a:cubicBezTo>
                  <a:close/>
                  <a:moveTo>
                    <a:pt x="260655" y="122871"/>
                  </a:moveTo>
                  <a:cubicBezTo>
                    <a:pt x="242390" y="122871"/>
                    <a:pt x="224671" y="130298"/>
                    <a:pt x="215703" y="134776"/>
                  </a:cubicBezTo>
                  <a:cubicBezTo>
                    <a:pt x="213515" y="135868"/>
                    <a:pt x="212093" y="138162"/>
                    <a:pt x="212093" y="140565"/>
                  </a:cubicBezTo>
                  <a:lnTo>
                    <a:pt x="212093" y="152142"/>
                  </a:lnTo>
                  <a:lnTo>
                    <a:pt x="209468" y="152142"/>
                  </a:lnTo>
                  <a:cubicBezTo>
                    <a:pt x="205859" y="152142"/>
                    <a:pt x="203015" y="154982"/>
                    <a:pt x="203015" y="158586"/>
                  </a:cubicBezTo>
                  <a:lnTo>
                    <a:pt x="203015" y="169289"/>
                  </a:lnTo>
                  <a:cubicBezTo>
                    <a:pt x="203015" y="171474"/>
                    <a:pt x="204109" y="173440"/>
                    <a:pt x="205969" y="174641"/>
                  </a:cubicBezTo>
                  <a:lnTo>
                    <a:pt x="212203" y="178791"/>
                  </a:lnTo>
                  <a:lnTo>
                    <a:pt x="212640" y="181413"/>
                  </a:lnTo>
                  <a:cubicBezTo>
                    <a:pt x="214609" y="196922"/>
                    <a:pt x="223359" y="216909"/>
                    <a:pt x="235828" y="235039"/>
                  </a:cubicBezTo>
                  <a:cubicBezTo>
                    <a:pt x="251687" y="257975"/>
                    <a:pt x="266562" y="268242"/>
                    <a:pt x="274218" y="268242"/>
                  </a:cubicBezTo>
                  <a:lnTo>
                    <a:pt x="309108" y="268242"/>
                  </a:lnTo>
                  <a:cubicBezTo>
                    <a:pt x="316764" y="268242"/>
                    <a:pt x="331639" y="257975"/>
                    <a:pt x="347498" y="235039"/>
                  </a:cubicBezTo>
                  <a:cubicBezTo>
                    <a:pt x="359967" y="216909"/>
                    <a:pt x="368717" y="196922"/>
                    <a:pt x="370685" y="181413"/>
                  </a:cubicBezTo>
                  <a:lnTo>
                    <a:pt x="371123" y="178791"/>
                  </a:lnTo>
                  <a:lnTo>
                    <a:pt x="377357" y="174641"/>
                  </a:lnTo>
                  <a:cubicBezTo>
                    <a:pt x="379217" y="173440"/>
                    <a:pt x="380310" y="171474"/>
                    <a:pt x="380310" y="169289"/>
                  </a:cubicBezTo>
                  <a:lnTo>
                    <a:pt x="380310" y="158586"/>
                  </a:lnTo>
                  <a:cubicBezTo>
                    <a:pt x="380310" y="154982"/>
                    <a:pt x="377357" y="152142"/>
                    <a:pt x="373857" y="152142"/>
                  </a:cubicBezTo>
                  <a:lnTo>
                    <a:pt x="370248" y="152142"/>
                  </a:lnTo>
                  <a:cubicBezTo>
                    <a:pt x="369810" y="151268"/>
                    <a:pt x="369045" y="150504"/>
                    <a:pt x="368279" y="149958"/>
                  </a:cubicBezTo>
                  <a:cubicBezTo>
                    <a:pt x="366420" y="148756"/>
                    <a:pt x="364014" y="148538"/>
                    <a:pt x="362045" y="149521"/>
                  </a:cubicBezTo>
                  <a:cubicBezTo>
                    <a:pt x="353404" y="153343"/>
                    <a:pt x="344764" y="155309"/>
                    <a:pt x="336451" y="155309"/>
                  </a:cubicBezTo>
                  <a:cubicBezTo>
                    <a:pt x="321686" y="155309"/>
                    <a:pt x="308342" y="149302"/>
                    <a:pt x="296749" y="137288"/>
                  </a:cubicBezTo>
                  <a:cubicBezTo>
                    <a:pt x="287452" y="127786"/>
                    <a:pt x="275311" y="122871"/>
                    <a:pt x="260655" y="122871"/>
                  </a:cubicBezTo>
                  <a:close/>
                  <a:moveTo>
                    <a:pt x="275311" y="0"/>
                  </a:moveTo>
                  <a:lnTo>
                    <a:pt x="308014" y="0"/>
                  </a:lnTo>
                  <a:cubicBezTo>
                    <a:pt x="363795" y="0"/>
                    <a:pt x="409185" y="45326"/>
                    <a:pt x="409185" y="101027"/>
                  </a:cubicBezTo>
                  <a:lnTo>
                    <a:pt x="409185" y="132701"/>
                  </a:lnTo>
                  <a:cubicBezTo>
                    <a:pt x="412904" y="137944"/>
                    <a:pt x="414982" y="144278"/>
                    <a:pt x="414982" y="150722"/>
                  </a:cubicBezTo>
                  <a:lnTo>
                    <a:pt x="414982" y="173331"/>
                  </a:lnTo>
                  <a:cubicBezTo>
                    <a:pt x="414982" y="182505"/>
                    <a:pt x="410826" y="191352"/>
                    <a:pt x="403826" y="197140"/>
                  </a:cubicBezTo>
                  <a:cubicBezTo>
                    <a:pt x="402076" y="202820"/>
                    <a:pt x="399888" y="208608"/>
                    <a:pt x="397263" y="214288"/>
                  </a:cubicBezTo>
                  <a:cubicBezTo>
                    <a:pt x="392013" y="227940"/>
                    <a:pt x="384576" y="242029"/>
                    <a:pt x="375498" y="255136"/>
                  </a:cubicBezTo>
                  <a:cubicBezTo>
                    <a:pt x="371670" y="260706"/>
                    <a:pt x="366639" y="267368"/>
                    <a:pt x="360732" y="273922"/>
                  </a:cubicBezTo>
                  <a:cubicBezTo>
                    <a:pt x="366092" y="277853"/>
                    <a:pt x="370029" y="282331"/>
                    <a:pt x="371670" y="287574"/>
                  </a:cubicBezTo>
                  <a:lnTo>
                    <a:pt x="432919" y="306141"/>
                  </a:lnTo>
                  <a:cubicBezTo>
                    <a:pt x="426685" y="377243"/>
                    <a:pt x="366748" y="433272"/>
                    <a:pt x="294014" y="433272"/>
                  </a:cubicBezTo>
                  <a:cubicBezTo>
                    <a:pt x="220734" y="433272"/>
                    <a:pt x="160469" y="376478"/>
                    <a:pt x="154891" y="304721"/>
                  </a:cubicBezTo>
                  <a:lnTo>
                    <a:pt x="211656" y="287574"/>
                  </a:lnTo>
                  <a:cubicBezTo>
                    <a:pt x="213297" y="282331"/>
                    <a:pt x="217234" y="277853"/>
                    <a:pt x="222593" y="273922"/>
                  </a:cubicBezTo>
                  <a:cubicBezTo>
                    <a:pt x="216687" y="267368"/>
                    <a:pt x="211656" y="260706"/>
                    <a:pt x="207828" y="255136"/>
                  </a:cubicBezTo>
                  <a:cubicBezTo>
                    <a:pt x="198750" y="242029"/>
                    <a:pt x="191312" y="227940"/>
                    <a:pt x="186063" y="214288"/>
                  </a:cubicBezTo>
                  <a:cubicBezTo>
                    <a:pt x="183438" y="208608"/>
                    <a:pt x="181250" y="202820"/>
                    <a:pt x="179500" y="197140"/>
                  </a:cubicBezTo>
                  <a:cubicBezTo>
                    <a:pt x="172500" y="191242"/>
                    <a:pt x="168344" y="182505"/>
                    <a:pt x="168344" y="173331"/>
                  </a:cubicBezTo>
                  <a:lnTo>
                    <a:pt x="168344" y="150722"/>
                  </a:lnTo>
                  <a:cubicBezTo>
                    <a:pt x="168344" y="144278"/>
                    <a:pt x="170422" y="137944"/>
                    <a:pt x="174141" y="132701"/>
                  </a:cubicBezTo>
                  <a:lnTo>
                    <a:pt x="174141" y="101027"/>
                  </a:lnTo>
                  <a:cubicBezTo>
                    <a:pt x="174141" y="45326"/>
                    <a:pt x="219531" y="0"/>
                    <a:pt x="275311" y="0"/>
                  </a:cubicBezTo>
                  <a:close/>
                </a:path>
              </a:pathLst>
            </a:custGeom>
            <a:solidFill>
              <a:schemeClr val="bg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îṡľïḓè"/>
          <p:cNvSpPr/>
          <p:nvPr/>
        </p:nvSpPr>
        <p:spPr>
          <a:xfrm>
            <a:off x="2926715" y="1783715"/>
            <a:ext cx="5619750" cy="1842135"/>
          </a:xfrm>
          <a:prstGeom prst="rect">
            <a:avLst/>
          </a:prstGeom>
          <a:solidFill>
            <a:schemeClr val="bg1">
              <a:lumMod val="95000"/>
              <a:alpha val="70000"/>
            </a:schemeClr>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endParaRPr>
          </a:p>
        </p:txBody>
      </p:sp>
      <p:sp>
        <p:nvSpPr>
          <p:cNvPr id="436" name="îṡľïḓè"/>
          <p:cNvSpPr/>
          <p:nvPr/>
        </p:nvSpPr>
        <p:spPr>
          <a:xfrm>
            <a:off x="716280" y="1783715"/>
            <a:ext cx="2064385" cy="1842135"/>
          </a:xfrm>
          <a:prstGeom prst="rect">
            <a:avLst/>
          </a:prstGeom>
          <a:solidFill>
            <a:schemeClr val="bg1">
              <a:lumMod val="95000"/>
              <a:alpha val="70000"/>
            </a:schemeClr>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endParaRPr>
          </a:p>
        </p:txBody>
      </p:sp>
      <p:sp>
        <p:nvSpPr>
          <p:cNvPr id="6" name="文本框 5"/>
          <p:cNvSpPr txBox="1"/>
          <p:nvPr/>
        </p:nvSpPr>
        <p:spPr>
          <a:xfrm>
            <a:off x="1216660" y="1226185"/>
            <a:ext cx="3611880" cy="368300"/>
          </a:xfrm>
          <a:prstGeom prst="rect">
            <a:avLst/>
          </a:prstGeom>
          <a:noFill/>
        </p:spPr>
        <p:txBody>
          <a:bodyPr wrap="none" rtlCol="0" anchor="t">
            <a:spAutoFit/>
          </a:bodyPr>
          <a:lstStyle/>
          <a:p>
            <a:pPr algn="l" eaLnBrk="1"/>
            <a:r>
              <a:rPr lang="zh-CN" altLang="en-US" dirty="0">
                <a:sym typeface="+mn-ea"/>
              </a:rPr>
              <a:t>现代人类所受到的电离辐射有两类</a:t>
            </a:r>
            <a:endParaRPr lang="zh-CN" altLang="en-US" b="1" dirty="0">
              <a:solidFill>
                <a:srgbClr val="287F6F"/>
              </a:solidFill>
              <a:latin typeface="Times New Roman" panose="02020603050405020304" pitchFamily="18" charset="0"/>
              <a:ea typeface="微软雅黑" panose="020B0503020204020204" pitchFamily="34" charset="-122"/>
              <a:sym typeface="+mn-ea"/>
            </a:endParaRPr>
          </a:p>
        </p:txBody>
      </p:sp>
      <p:grpSp>
        <p:nvGrpSpPr>
          <p:cNvPr id="7" name="组合 6"/>
          <p:cNvGrpSpPr/>
          <p:nvPr/>
        </p:nvGrpSpPr>
        <p:grpSpPr>
          <a:xfrm>
            <a:off x="4162425" y="417195"/>
            <a:ext cx="1075690" cy="324485"/>
            <a:chOff x="6586" y="657"/>
            <a:chExt cx="1694" cy="511"/>
          </a:xfrm>
        </p:grpSpPr>
        <p:sp>
          <p:nvSpPr>
            <p:cNvPr id="8" name="矩形 7"/>
            <p:cNvSpPr/>
            <p:nvPr/>
          </p:nvSpPr>
          <p:spPr>
            <a:xfrm>
              <a:off x="6586" y="658"/>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矩形 8"/>
            <p:cNvSpPr/>
            <p:nvPr/>
          </p:nvSpPr>
          <p:spPr>
            <a:xfrm>
              <a:off x="8224" y="657"/>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11" name="文本框 10"/>
          <p:cNvSpPr txBox="1"/>
          <p:nvPr/>
        </p:nvSpPr>
        <p:spPr>
          <a:xfrm>
            <a:off x="4354830" y="380365"/>
            <a:ext cx="690880" cy="398780"/>
          </a:xfrm>
          <a:prstGeom prst="rect">
            <a:avLst/>
          </a:prstGeom>
          <a:noFill/>
        </p:spPr>
        <p:txBody>
          <a:bodyPr wrap="none" rtlCol="0" anchor="t">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辐射</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846455" y="1906270"/>
            <a:ext cx="1402080" cy="337185"/>
          </a:xfrm>
          <a:prstGeom prst="rect">
            <a:avLst/>
          </a:prstGeom>
          <a:noFill/>
        </p:spPr>
        <p:txBody>
          <a:bodyPr wrap="none" rtlCol="0" anchor="t">
            <a:spAutoFit/>
          </a:bodyPr>
          <a:lstStyle/>
          <a:p>
            <a:pPr algn="ctr"/>
            <a:r>
              <a:rPr lang="zh-CN" altLang="en-US" sz="1600" b="1" dirty="0">
                <a:solidFill>
                  <a:srgbClr val="287F6F"/>
                </a:solidFill>
                <a:latin typeface="Times New Roman" panose="02020603050405020304" pitchFamily="18" charset="0"/>
                <a:ea typeface="微软雅黑" panose="020B0503020204020204" pitchFamily="34" charset="-122"/>
                <a:sym typeface="+mn-ea"/>
              </a:rPr>
              <a:t>天然电离辐射</a:t>
            </a:r>
            <a:endParaRPr lang="zh-CN" altLang="en-US" sz="1600" b="1" dirty="0">
              <a:solidFill>
                <a:srgbClr val="287F6F"/>
              </a:solidFill>
              <a:latin typeface="Times New Roman" panose="02020603050405020304" pitchFamily="18" charset="0"/>
              <a:ea typeface="微软雅黑" panose="020B0503020204020204" pitchFamily="34" charset="-122"/>
              <a:sym typeface="+mn-ea"/>
            </a:endParaRPr>
          </a:p>
        </p:txBody>
      </p:sp>
      <p:sp>
        <p:nvSpPr>
          <p:cNvPr id="3" name="文本框 2"/>
          <p:cNvSpPr txBox="1"/>
          <p:nvPr/>
        </p:nvSpPr>
        <p:spPr>
          <a:xfrm>
            <a:off x="3328035" y="1906270"/>
            <a:ext cx="1402080" cy="337185"/>
          </a:xfrm>
          <a:prstGeom prst="rect">
            <a:avLst/>
          </a:prstGeom>
          <a:noFill/>
        </p:spPr>
        <p:txBody>
          <a:bodyPr wrap="none" rtlCol="0" anchor="t">
            <a:spAutoFit/>
          </a:bodyPr>
          <a:lstStyle/>
          <a:p>
            <a:pPr algn="ctr"/>
            <a:r>
              <a:rPr lang="zh-CN" altLang="en-US" sz="1600" b="1" dirty="0">
                <a:solidFill>
                  <a:srgbClr val="287F6F"/>
                </a:solidFill>
                <a:latin typeface="Times New Roman" panose="02020603050405020304" pitchFamily="18" charset="0"/>
                <a:ea typeface="微软雅黑" panose="020B0503020204020204" pitchFamily="34" charset="-122"/>
                <a:sym typeface="+mn-ea"/>
              </a:rPr>
              <a:t>人工电离辐射</a:t>
            </a:r>
            <a:endParaRPr lang="zh-CN" altLang="en-US" sz="1600" b="1" dirty="0">
              <a:solidFill>
                <a:srgbClr val="287F6F"/>
              </a:solidFill>
              <a:latin typeface="Times New Roman" panose="02020603050405020304" pitchFamily="18" charset="0"/>
              <a:ea typeface="微软雅黑" panose="020B0503020204020204" pitchFamily="34" charset="-122"/>
              <a:sym typeface="+mn-ea"/>
            </a:endParaRPr>
          </a:p>
        </p:txBody>
      </p:sp>
      <p:sp>
        <p:nvSpPr>
          <p:cNvPr id="16" name="文本框 15"/>
          <p:cNvSpPr txBox="1"/>
          <p:nvPr/>
        </p:nvSpPr>
        <p:spPr>
          <a:xfrm>
            <a:off x="846455" y="3732530"/>
            <a:ext cx="5554980" cy="368300"/>
          </a:xfrm>
          <a:prstGeom prst="rect">
            <a:avLst/>
          </a:prstGeom>
          <a:noFill/>
        </p:spPr>
        <p:txBody>
          <a:bodyPr wrap="none" rtlCol="0" anchor="t">
            <a:spAutoFit/>
          </a:bodyPr>
          <a:lstStyle/>
          <a:p>
            <a:pPr indent="0" eaLnBrk="0" hangingPunct="0">
              <a:spcBef>
                <a:spcPct val="20000"/>
              </a:spcBef>
              <a:buSzPct val="110000"/>
              <a:buNone/>
            </a:pPr>
            <a:r>
              <a:rPr lang="zh-CN" altLang="en-US" b="1" dirty="0">
                <a:latin typeface="Times New Roman" panose="02020603050405020304" pitchFamily="18" charset="0"/>
                <a:ea typeface="微软雅黑" panose="020B0503020204020204" pitchFamily="34" charset="-122"/>
                <a:sym typeface="+mn-ea"/>
              </a:rPr>
              <a:t>实验室中，实验人员接触到的主要是人工电离辐射</a:t>
            </a:r>
            <a:endParaRPr lang="zh-CN" altLang="en-US"/>
          </a:p>
        </p:txBody>
      </p:sp>
      <p:sp>
        <p:nvSpPr>
          <p:cNvPr id="17" name="文本框 16"/>
          <p:cNvSpPr txBox="1"/>
          <p:nvPr/>
        </p:nvSpPr>
        <p:spPr>
          <a:xfrm>
            <a:off x="846455" y="2317750"/>
            <a:ext cx="1934210" cy="1052830"/>
          </a:xfrm>
          <a:prstGeom prst="rect">
            <a:avLst/>
          </a:prstGeom>
          <a:noFill/>
        </p:spPr>
        <p:txBody>
          <a:bodyPr wrap="square" rtlCol="0" anchor="t">
            <a:spAutoFit/>
          </a:bodyPr>
          <a:lstStyle/>
          <a:p>
            <a:pPr indent="0" fontAlgn="auto">
              <a:lnSpc>
                <a:spcPts val="2500"/>
              </a:lnSpc>
              <a:buClr>
                <a:srgbClr val="07655B"/>
              </a:buClr>
              <a:buFont typeface="Wingdings" panose="05000000000000000000" charset="0"/>
              <a:buChar char="p"/>
            </a:pPr>
            <a:r>
              <a:rPr lang="zh-CN" altLang="en-US" sz="1600"/>
              <a:t>宇宙辐射</a:t>
            </a:r>
            <a:endParaRPr lang="zh-CN" altLang="en-US" sz="1600"/>
          </a:p>
          <a:p>
            <a:pPr indent="0" fontAlgn="auto">
              <a:lnSpc>
                <a:spcPts val="2500"/>
              </a:lnSpc>
              <a:buClr>
                <a:srgbClr val="07655B"/>
              </a:buClr>
              <a:buFont typeface="Wingdings" panose="05000000000000000000" charset="0"/>
              <a:buChar char="p"/>
            </a:pPr>
            <a:r>
              <a:rPr lang="zh-CN" altLang="en-US" sz="1600"/>
              <a:t>陆地上的辐射</a:t>
            </a:r>
            <a:endParaRPr lang="zh-CN" altLang="en-US" sz="1600"/>
          </a:p>
          <a:p>
            <a:pPr indent="0" fontAlgn="auto">
              <a:lnSpc>
                <a:spcPts val="2500"/>
              </a:lnSpc>
              <a:buClr>
                <a:srgbClr val="07655B"/>
              </a:buClr>
              <a:buFont typeface="Wingdings" panose="05000000000000000000" charset="0"/>
              <a:buChar char="p"/>
            </a:pPr>
            <a:r>
              <a:rPr lang="zh-CN" altLang="en-US" sz="1600"/>
              <a:t>人体辐射</a:t>
            </a:r>
            <a:endParaRPr lang="zh-CN" altLang="en-US" sz="1600"/>
          </a:p>
        </p:txBody>
      </p:sp>
      <p:sp>
        <p:nvSpPr>
          <p:cNvPr id="18" name="文本框 17"/>
          <p:cNvSpPr txBox="1"/>
          <p:nvPr/>
        </p:nvSpPr>
        <p:spPr>
          <a:xfrm>
            <a:off x="3328035" y="2317750"/>
            <a:ext cx="5092065" cy="1052830"/>
          </a:xfrm>
          <a:prstGeom prst="rect">
            <a:avLst/>
          </a:prstGeom>
          <a:noFill/>
        </p:spPr>
        <p:txBody>
          <a:bodyPr wrap="square" rtlCol="0" anchor="t">
            <a:spAutoFit/>
          </a:bodyPr>
          <a:lstStyle/>
          <a:p>
            <a:pPr indent="0" fontAlgn="auto">
              <a:lnSpc>
                <a:spcPts val="2500"/>
              </a:lnSpc>
              <a:buClr>
                <a:srgbClr val="07655B"/>
              </a:buClr>
              <a:buFont typeface="Wingdings" panose="05000000000000000000" charset="0"/>
              <a:buChar char="p"/>
            </a:pPr>
            <a:r>
              <a:rPr lang="zh-CN" altLang="en-US" sz="1600"/>
              <a:t>由人工放射源所产生的辐射</a:t>
            </a:r>
            <a:endParaRPr lang="zh-CN" altLang="en-US" sz="1600"/>
          </a:p>
          <a:p>
            <a:pPr indent="0" fontAlgn="auto">
              <a:lnSpc>
                <a:spcPts val="2500"/>
              </a:lnSpc>
              <a:buClr>
                <a:srgbClr val="07655B"/>
              </a:buClr>
              <a:buFont typeface="Wingdings" panose="05000000000000000000" charset="0"/>
              <a:buChar char="p"/>
            </a:pPr>
            <a:r>
              <a:rPr lang="zh-CN" altLang="en-US" sz="1600"/>
              <a:t>主要放射源有放射性同位素、原子反应堆、挂试筵等</a:t>
            </a:r>
            <a:endParaRPr lang="zh-CN" altLang="en-US" sz="1600"/>
          </a:p>
          <a:p>
            <a:pPr indent="0" fontAlgn="auto">
              <a:lnSpc>
                <a:spcPts val="2500"/>
              </a:lnSpc>
              <a:buClr>
                <a:srgbClr val="07655B"/>
              </a:buClr>
              <a:buFont typeface="Wingdings" panose="05000000000000000000" charset="0"/>
              <a:buChar char="p"/>
            </a:pPr>
            <a:r>
              <a:rPr lang="zh-CN" altLang="en-US" sz="1600"/>
              <a:t>x射线、紫外线有很强的伤害作用，也归为电离辐射</a:t>
            </a:r>
            <a:endParaRPr lang="zh-CN" altLang="en-US" sz="1600"/>
          </a:p>
        </p:txBody>
      </p:sp>
      <p:grpSp>
        <p:nvGrpSpPr>
          <p:cNvPr id="23" name="组合 22"/>
          <p:cNvGrpSpPr/>
          <p:nvPr/>
        </p:nvGrpSpPr>
        <p:grpSpPr>
          <a:xfrm>
            <a:off x="957580" y="1377315"/>
            <a:ext cx="270510" cy="257810"/>
            <a:chOff x="1128" y="2169"/>
            <a:chExt cx="426" cy="406"/>
          </a:xfrm>
        </p:grpSpPr>
        <p:sp>
          <p:nvSpPr>
            <p:cNvPr id="21" name="矩形 20"/>
            <p:cNvSpPr/>
            <p:nvPr/>
          </p:nvSpPr>
          <p:spPr>
            <a:xfrm>
              <a:off x="1158" y="2169"/>
              <a:ext cx="397" cy="57"/>
            </a:xfrm>
            <a:prstGeom prst="rect">
              <a:avLst/>
            </a:prstGeom>
            <a:solidFill>
              <a:srgbClr val="287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rot="5400000">
              <a:off x="958" y="2349"/>
              <a:ext cx="397" cy="57"/>
            </a:xfrm>
            <a:prstGeom prst="rect">
              <a:avLst/>
            </a:prstGeom>
            <a:solidFill>
              <a:srgbClr val="287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flipH="1">
            <a:off x="4869180" y="1377315"/>
            <a:ext cx="270510" cy="257810"/>
            <a:chOff x="1128" y="2169"/>
            <a:chExt cx="426" cy="406"/>
          </a:xfrm>
        </p:grpSpPr>
        <p:sp>
          <p:nvSpPr>
            <p:cNvPr id="25" name="矩形 24"/>
            <p:cNvSpPr/>
            <p:nvPr/>
          </p:nvSpPr>
          <p:spPr>
            <a:xfrm>
              <a:off x="1158" y="2169"/>
              <a:ext cx="397" cy="57"/>
            </a:xfrm>
            <a:prstGeom prst="rect">
              <a:avLst/>
            </a:prstGeom>
            <a:solidFill>
              <a:srgbClr val="287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5400000">
              <a:off x="958" y="2349"/>
              <a:ext cx="397" cy="57"/>
            </a:xfrm>
            <a:prstGeom prst="rect">
              <a:avLst/>
            </a:prstGeom>
            <a:solidFill>
              <a:srgbClr val="287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1670852" y="2169655"/>
            <a:ext cx="3840480" cy="583565"/>
          </a:xfrm>
          <a:prstGeom prst="rect">
            <a:avLst/>
          </a:prstGeom>
          <a:noFill/>
        </p:spPr>
        <p:txBody>
          <a:bodyPr wrap="none">
            <a:spAutoFit/>
            <a:scene3d>
              <a:camera prst="orthographicFront"/>
              <a:lightRig rig="threePt" dir="t"/>
            </a:scene3d>
            <a:sp3d contourW="12700"/>
          </a:bodyPr>
          <a:lstStyle/>
          <a:p>
            <a:pPr algn="l" eaLnBrk="1" hangingPunct="1"/>
            <a:r>
              <a:rPr lang="zh-CN" altLang="en-US" sz="3200" b="1" dirty="0">
                <a:solidFill>
                  <a:srgbClr val="7AC0C4"/>
                </a:solidFill>
                <a:latin typeface="微软雅黑" panose="020B0503020204020204" pitchFamily="34" charset="-122"/>
                <a:ea typeface="微软雅黑" panose="020B0503020204020204" pitchFamily="34" charset="-122"/>
                <a:sym typeface="+mn-ea"/>
              </a:rPr>
              <a:t>电离辐射的生物危害</a:t>
            </a:r>
            <a:endParaRPr lang="zh-CN" altLang="en-US" sz="3200" b="1" dirty="0">
              <a:solidFill>
                <a:srgbClr val="7AC0C4"/>
              </a:solidFill>
              <a:latin typeface="微软雅黑" panose="020B0503020204020204" pitchFamily="34" charset="-122"/>
              <a:ea typeface="微软雅黑" panose="020B0503020204020204" pitchFamily="34" charset="-122"/>
              <a:sym typeface="+mn-ea"/>
            </a:endParaRPr>
          </a:p>
        </p:txBody>
      </p:sp>
      <p:sp>
        <p:nvSpPr>
          <p:cNvPr id="35" name="文本框 34"/>
          <p:cNvSpPr txBox="1"/>
          <p:nvPr/>
        </p:nvSpPr>
        <p:spPr>
          <a:xfrm>
            <a:off x="947173" y="2175184"/>
            <a:ext cx="633730" cy="578485"/>
          </a:xfrm>
          <a:prstGeom prst="rect">
            <a:avLst/>
          </a:prstGeom>
          <a:noFill/>
        </p:spPr>
        <p:txBody>
          <a:bodyPr wrap="none">
            <a:spAutoFit/>
            <a:scene3d>
              <a:camera prst="orthographicFront"/>
              <a:lightRig rig="threePt" dir="t"/>
            </a:scene3d>
            <a:sp3d contourW="12700"/>
          </a:bodyPr>
          <a:lstStyle/>
          <a:p>
            <a:pPr algn="r">
              <a:defRPr/>
            </a:pPr>
            <a:r>
              <a:rPr lang="en-US" altLang="zh-CN" sz="3165" b="1" dirty="0">
                <a:solidFill>
                  <a:srgbClr val="7AC0C4"/>
                </a:solidFill>
                <a:latin typeface="Century Gothic" panose="020B0502020202020204" pitchFamily="34" charset="0"/>
                <a:ea typeface="微软雅黑" panose="020B0503020204020204" pitchFamily="34" charset="-122"/>
              </a:rPr>
              <a:t>02</a:t>
            </a:r>
            <a:endParaRPr lang="en-US" altLang="zh-CN" sz="3165" b="1" dirty="0">
              <a:solidFill>
                <a:srgbClr val="7AC0C4"/>
              </a:solidFill>
              <a:latin typeface="Century Gothic" panose="020B0502020202020204" pitchFamily="34" charset="0"/>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íšḷîḓe"/>
          <p:cNvSpPr/>
          <p:nvPr/>
        </p:nvSpPr>
        <p:spPr>
          <a:xfrm>
            <a:off x="201295" y="1967865"/>
            <a:ext cx="8740775" cy="1629410"/>
          </a:xfrm>
          <a:prstGeom prst="rect">
            <a:avLst/>
          </a:prstGeom>
          <a:solidFill>
            <a:srgbClr val="7AC0C4"/>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endParaRPr>
          </a:p>
        </p:txBody>
      </p:sp>
      <p:pic>
        <p:nvPicPr>
          <p:cNvPr id="18" name="图片 17"/>
          <p:cNvPicPr>
            <a:picLocks noChangeAspect="1"/>
          </p:cNvPicPr>
          <p:nvPr/>
        </p:nvPicPr>
        <p:blipFill>
          <a:blip r:embed="rId1"/>
          <a:stretch>
            <a:fillRect/>
          </a:stretch>
        </p:blipFill>
        <p:spPr>
          <a:xfrm>
            <a:off x="624840" y="1440180"/>
            <a:ext cx="2966085" cy="2972435"/>
          </a:xfrm>
          <a:prstGeom prst="rect">
            <a:avLst/>
          </a:prstGeom>
        </p:spPr>
      </p:pic>
      <p:sp>
        <p:nvSpPr>
          <p:cNvPr id="16" name="iṡļïḑê"/>
          <p:cNvSpPr/>
          <p:nvPr/>
        </p:nvSpPr>
        <p:spPr>
          <a:xfrm>
            <a:off x="624840" y="3969385"/>
            <a:ext cx="2985770" cy="443230"/>
          </a:xfrm>
          <a:prstGeom prst="rect">
            <a:avLst/>
          </a:prstGeom>
          <a:solidFill>
            <a:srgbClr val="287F6F">
              <a:alpha val="60000"/>
            </a:srgb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id-ID" altLang="zh-CN" sz="2000" b="1" dirty="0">
              <a:solidFill>
                <a:schemeClr val="bg1"/>
              </a:solidFill>
            </a:endParaRPr>
          </a:p>
        </p:txBody>
      </p:sp>
      <p:sp>
        <p:nvSpPr>
          <p:cNvPr id="6" name="文本框 5"/>
          <p:cNvSpPr txBox="1"/>
          <p:nvPr/>
        </p:nvSpPr>
        <p:spPr>
          <a:xfrm>
            <a:off x="4122420" y="1539875"/>
            <a:ext cx="3132455" cy="368300"/>
          </a:xfrm>
          <a:prstGeom prst="rect">
            <a:avLst/>
          </a:prstGeom>
          <a:noFill/>
        </p:spPr>
        <p:txBody>
          <a:bodyPr wrap="none" rtlCol="0" anchor="t">
            <a:spAutoFit/>
          </a:bodyPr>
          <a:lstStyle/>
          <a:p>
            <a:pPr algn="l" eaLnBrk="1"/>
            <a:r>
              <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电离辐射与细胞的相互作用</a:t>
            </a:r>
            <a:endParaRPr lang="zh-CN" altLang="en-US"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3" name="组合 2"/>
          <p:cNvGrpSpPr/>
          <p:nvPr/>
        </p:nvGrpSpPr>
        <p:grpSpPr>
          <a:xfrm>
            <a:off x="3242310" y="385445"/>
            <a:ext cx="2665730" cy="398780"/>
            <a:chOff x="5106" y="607"/>
            <a:chExt cx="4198" cy="628"/>
          </a:xfrm>
        </p:grpSpPr>
        <p:sp>
          <p:nvSpPr>
            <p:cNvPr id="4" name="矩形 3"/>
            <p:cNvSpPr/>
            <p:nvPr/>
          </p:nvSpPr>
          <p:spPr>
            <a:xfrm>
              <a:off x="5106" y="658"/>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矩形 9"/>
            <p:cNvSpPr/>
            <p:nvPr/>
          </p:nvSpPr>
          <p:spPr>
            <a:xfrm>
              <a:off x="9248" y="657"/>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 name="文本框 11"/>
            <p:cNvSpPr txBox="1"/>
            <p:nvPr/>
          </p:nvSpPr>
          <p:spPr>
            <a:xfrm>
              <a:off x="5257" y="607"/>
              <a:ext cx="3888" cy="628"/>
            </a:xfrm>
            <a:prstGeom prst="rect">
              <a:avLst/>
            </a:prstGeom>
            <a:noFill/>
          </p:spPr>
          <p:txBody>
            <a:bodyPr wrap="none" rtlCol="0" anchor="t">
              <a:spAutoFit/>
            </a:bodyPr>
            <a:lstStyle/>
            <a:p>
              <a:pPr algn="l" eaLnBrk="1" hangingPunct="1"/>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电离辐射的生物危害</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grpSp>
      <p:sp>
        <p:nvSpPr>
          <p:cNvPr id="5" name="文本框 4"/>
          <p:cNvSpPr txBox="1"/>
          <p:nvPr/>
        </p:nvSpPr>
        <p:spPr>
          <a:xfrm>
            <a:off x="4168775" y="2074545"/>
            <a:ext cx="3987800" cy="1337945"/>
          </a:xfrm>
          <a:prstGeom prst="rect">
            <a:avLst/>
          </a:prstGeom>
          <a:noFill/>
        </p:spPr>
        <p:txBody>
          <a:bodyPr wrap="square" rtlCol="0" anchor="t">
            <a:spAutoFit/>
          </a:bodyPr>
          <a:lstStyle/>
          <a:p>
            <a:pPr algn="just" fontAlgn="auto">
              <a:lnSpc>
                <a:spcPct val="150000"/>
              </a:lnSpc>
            </a:pPr>
            <a:r>
              <a:rPr lang="zh-CN" altLang="en-US" b="1" noProof="0" dirty="0" smtClean="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有害辐射与较为普通的辐射</a:t>
            </a:r>
            <a:r>
              <a:rPr lang="en-US" altLang="zh-CN" b="1" noProof="0" dirty="0" smtClean="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noProof="0" dirty="0" smtClean="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如热和光</a:t>
            </a:r>
            <a:r>
              <a:rPr lang="en-US" altLang="zh-CN" b="1" noProof="0" dirty="0" smtClean="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noProof="0" dirty="0" smtClean="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之间的基本区别在于，有害辐射具有足够的能量引起电离。</a:t>
            </a:r>
            <a:endParaRPr lang="zh-CN" altLang="en-US" b="1" noProof="0" dirty="0" smtClean="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2.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8.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169.xml><?xml version="1.0" encoding="utf-8"?>
<p:tagLst xmlns:p="http://schemas.openxmlformats.org/presentationml/2006/main">
  <p:tag name="ISLIDE.DIAGRAM" val="24804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ISLIDE.VECTOR" val="9a656a26-e444-470d-86b3-aa48920c5275"/>
</p:tagLst>
</file>

<file path=ppt/tags/tag171.xml><?xml version="1.0" encoding="utf-8"?>
<p:tagLst xmlns:p="http://schemas.openxmlformats.org/presentationml/2006/main">
  <p:tag name="ISLIDE.VECTOR" val="0a82d852-cc27-45c7-a551-0e8e598a8a72"/>
</p:tagLst>
</file>

<file path=ppt/tags/tag172.xml><?xml version="1.0" encoding="utf-8"?>
<p:tagLst xmlns:p="http://schemas.openxmlformats.org/presentationml/2006/main">
  <p:tag name="ISLIDE.VECTOR" val="0a82d852-cc27-45c7-a551-0e8e598a8a72"/>
</p:tagLst>
</file>

<file path=ppt/tags/tag173.xml><?xml version="1.0" encoding="utf-8"?>
<p:tagLst xmlns:p="http://schemas.openxmlformats.org/presentationml/2006/main">
  <p:tag name="KSO_WM_DOC_GUID" val="{3aae6472-7610-4356-b634-ed0c69166c6b}"/>
  <p:tag name="commondata" val="eyJoZGlkIjoiM2Q4Y2M0MTAxMGRmZTZkMWUzZjg0NGZmZDVmMDc3NjUifQ=="/>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1041</Words>
  <Application>WPS 演示</Application>
  <PresentationFormat>全屏显示(16:9)</PresentationFormat>
  <Paragraphs>160</Paragraphs>
  <Slides>18</Slides>
  <Notes>12</Notes>
  <HiddenSlides>0</HiddenSlides>
  <MMClips>0</MMClips>
  <ScaleCrop>false</ScaleCrop>
  <HeadingPairs>
    <vt:vector size="6" baseType="variant">
      <vt:variant>
        <vt:lpstr>已用的字体</vt:lpstr>
      </vt:variant>
      <vt:variant>
        <vt:i4>12</vt:i4>
      </vt:variant>
      <vt:variant>
        <vt:lpstr>主题</vt:lpstr>
      </vt:variant>
      <vt:variant>
        <vt:i4>5</vt:i4>
      </vt:variant>
      <vt:variant>
        <vt:lpstr>幻灯片标题</vt:lpstr>
      </vt:variant>
      <vt:variant>
        <vt:i4>18</vt:i4>
      </vt:variant>
    </vt:vector>
  </HeadingPairs>
  <TitlesOfParts>
    <vt:vector size="35" baseType="lpstr">
      <vt:lpstr>Arial</vt:lpstr>
      <vt:lpstr>宋体</vt:lpstr>
      <vt:lpstr>Wingdings</vt:lpstr>
      <vt:lpstr>微软雅黑</vt:lpstr>
      <vt:lpstr>经典综艺体简</vt:lpstr>
      <vt:lpstr>Century Gothic</vt:lpstr>
      <vt:lpstr>Times New Roman</vt:lpstr>
      <vt:lpstr>Wingdings</vt:lpstr>
      <vt:lpstr>Arial Unicode MS</vt:lpstr>
      <vt:lpstr>等线 Light</vt:lpstr>
      <vt:lpstr>Calibri</vt:lpstr>
      <vt:lpstr>等线</vt:lpstr>
      <vt:lpstr>Office 主题​​</vt:lpstr>
      <vt:lpstr>3_自定义设计方案</vt:lpstr>
      <vt:lpstr>1_自定义设计方案</vt:lpstr>
      <vt:lpstr>自定义设计方案</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Vivian</cp:lastModifiedBy>
  <cp:revision>1</cp:revision>
  <dcterms:created xsi:type="dcterms:W3CDTF">2023-12-01T06:49:35Z</dcterms:created>
  <dcterms:modified xsi:type="dcterms:W3CDTF">2023-12-01T06:49:36Z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91BFE627C7EA4DC1945E758FB5771DE7_12</vt:lpwstr>
  </property>
</Properties>
</file>