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wav" ContentType="audio/x-wav"/>
  <Default Extension="jpeg" ContentType="image/jpeg"/>
  <Default Extension="JPG" ContentType="image/.jpg"/>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40"/>
  </p:handoutMasterIdLst>
  <p:sldIdLst>
    <p:sldId id="260" r:id="rId3"/>
    <p:sldId id="325" r:id="rId4"/>
    <p:sldId id="279" r:id="rId5"/>
    <p:sldId id="280" r:id="rId7"/>
    <p:sldId id="281" r:id="rId8"/>
    <p:sldId id="282" r:id="rId9"/>
    <p:sldId id="283" r:id="rId10"/>
    <p:sldId id="286" r:id="rId11"/>
    <p:sldId id="287" r:id="rId12"/>
    <p:sldId id="288" r:id="rId13"/>
    <p:sldId id="290" r:id="rId14"/>
    <p:sldId id="289" r:id="rId15"/>
    <p:sldId id="291" r:id="rId16"/>
    <p:sldId id="292" r:id="rId17"/>
    <p:sldId id="293" r:id="rId18"/>
    <p:sldId id="294" r:id="rId19"/>
    <p:sldId id="295" r:id="rId20"/>
    <p:sldId id="296" r:id="rId21"/>
    <p:sldId id="297" r:id="rId22"/>
    <p:sldId id="298" r:id="rId23"/>
    <p:sldId id="301" r:id="rId24"/>
    <p:sldId id="304" r:id="rId25"/>
    <p:sldId id="306" r:id="rId26"/>
    <p:sldId id="307" r:id="rId27"/>
    <p:sldId id="308" r:id="rId28"/>
    <p:sldId id="309" r:id="rId29"/>
    <p:sldId id="310" r:id="rId30"/>
    <p:sldId id="311" r:id="rId31"/>
    <p:sldId id="312" r:id="rId32"/>
    <p:sldId id="318" r:id="rId33"/>
    <p:sldId id="319" r:id="rId34"/>
    <p:sldId id="320" r:id="rId35"/>
    <p:sldId id="321" r:id="rId36"/>
    <p:sldId id="322" r:id="rId37"/>
    <p:sldId id="324" r:id="rId38"/>
    <p:sldId id="359" r:id="rId39"/>
  </p:sldIdLst>
  <p:sldSz cx="12192000" cy="6858000"/>
  <p:notesSz cx="6797675" cy="9926320"/>
  <p:custDataLst>
    <p:tags r:id="rId44"/>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661"/>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56" autoAdjust="0"/>
    <p:restoredTop sz="95179" autoAdjust="0"/>
  </p:normalViewPr>
  <p:slideViewPr>
    <p:cSldViewPr snapToGrid="0" showGuides="1">
      <p:cViewPr varScale="1">
        <p:scale>
          <a:sx n="70" d="100"/>
          <a:sy n="70" d="100"/>
        </p:scale>
        <p:origin x="1104"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004"/>
    </p:cViewPr>
  </p:sorterViewPr>
  <p:notesViewPr>
    <p:cSldViewPr snapToGrid="0">
      <p:cViewPr varScale="1">
        <p:scale>
          <a:sx n="50" d="100"/>
          <a:sy n="50" d="100"/>
        </p:scale>
        <p:origin x="-2982"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4" Type="http://schemas.openxmlformats.org/officeDocument/2006/relationships/tags" Target="tags/tag3.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5CC1757-310E-4D2E-9201-EAC4D661526F}" type="datetimeFigureOut">
              <a:rPr lang="fr-FR" smtClean="0"/>
            </a:fld>
            <a:endParaRPr lang="fr-FR"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5F26087-A300-4EB7-A1E9-0C0C550BED5F}" type="slidenum">
              <a:rPr lang="fr-FR" smtClean="0"/>
            </a:fld>
            <a:endParaRPr lang="fr-F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EF508D9-D7BF-4543-AE20-26AEF751B252}" type="datetimeFigureOut">
              <a:rPr lang="fr-FR" smtClean="0"/>
            </a:fld>
            <a:endParaRPr lang="fr-FR"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fr-F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ED48171-C83C-4C07-B9A0-2EB26485E1EE}" type="slidenum">
              <a:rPr lang="fr-FR" smtClean="0"/>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734209"/>
          <p:cNvSpPr>
            <a:spLocks noGrp="1" noRot="1" noChangeAspect="1" noChangeArrowheads="1" noTextEdit="1"/>
          </p:cNvSpPr>
          <p:nvPr>
            <p:ph type="sldImg" idx="4294967295"/>
          </p:nvPr>
        </p:nvSpPr>
        <p:spPr/>
      </p:sp>
      <p:sp>
        <p:nvSpPr>
          <p:cNvPr id="15362" name="文本占位符 734210"/>
          <p:cNvSpPr>
            <a:spLocks noGrp="1" noChangeArrowheads="1"/>
          </p:cNvSpPr>
          <p:nvPr>
            <p:ph type="body" idx="4294967295"/>
          </p:nvPr>
        </p:nvSpPr>
        <p:spPr/>
        <p:txBody>
          <a:bodyPr/>
          <a:lstStyle/>
          <a:p>
            <a:endParaRPr lang="zh-CN" altLang="en-US" smtClean="0"/>
          </a:p>
        </p:txBody>
      </p:sp>
      <p:sp>
        <p:nvSpPr>
          <p:cNvPr id="15363"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72B99DA-7129-489E-914B-EF2DF20A0818}"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746497"/>
          <p:cNvSpPr>
            <a:spLocks noGrp="1" noRot="1" noChangeAspect="1" noChangeArrowheads="1" noTextEdit="1"/>
          </p:cNvSpPr>
          <p:nvPr>
            <p:ph type="sldImg" idx="4294967295"/>
          </p:nvPr>
        </p:nvSpPr>
        <p:spPr/>
      </p:sp>
      <p:sp>
        <p:nvSpPr>
          <p:cNvPr id="17410" name="文本占位符 746498"/>
          <p:cNvSpPr>
            <a:spLocks noGrp="1" noChangeArrowheads="1"/>
          </p:cNvSpPr>
          <p:nvPr>
            <p:ph type="body" idx="4294967295"/>
          </p:nvPr>
        </p:nvSpPr>
        <p:spPr/>
        <p:txBody>
          <a:bodyPr/>
          <a:lstStyle/>
          <a:p>
            <a:endParaRPr lang="zh-CN" altLang="en-US" smtClean="0"/>
          </a:p>
        </p:txBody>
      </p:sp>
      <p:sp>
        <p:nvSpPr>
          <p:cNvPr id="17411"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F2C9F67-26C1-4480-892D-3BD165112373}" type="slidenum">
              <a:rPr lang="zh-CN" altLang="en-US"/>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748545"/>
          <p:cNvSpPr>
            <a:spLocks noGrp="1" noRot="1" noChangeAspect="1" noChangeArrowheads="1" noTextEdit="1"/>
          </p:cNvSpPr>
          <p:nvPr>
            <p:ph type="sldImg" idx="4294967295"/>
          </p:nvPr>
        </p:nvSpPr>
        <p:spPr/>
      </p:sp>
      <p:sp>
        <p:nvSpPr>
          <p:cNvPr id="19458" name="文本占位符 748546"/>
          <p:cNvSpPr>
            <a:spLocks noGrp="1" noChangeArrowheads="1"/>
          </p:cNvSpPr>
          <p:nvPr>
            <p:ph type="body" idx="4294967295"/>
          </p:nvPr>
        </p:nvSpPr>
        <p:spPr/>
        <p:txBody>
          <a:bodyPr/>
          <a:lstStyle/>
          <a:p>
            <a:endParaRPr lang="zh-CN" altLang="en-US" smtClean="0"/>
          </a:p>
        </p:txBody>
      </p:sp>
      <p:sp>
        <p:nvSpPr>
          <p:cNvPr id="19459"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933214B-F5C6-4014-BB06-24BBB8E4AA32}"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750593"/>
          <p:cNvSpPr>
            <a:spLocks noGrp="1" noRot="1" noChangeAspect="1" noChangeArrowheads="1" noTextEdit="1"/>
          </p:cNvSpPr>
          <p:nvPr>
            <p:ph type="sldImg" idx="4294967295"/>
          </p:nvPr>
        </p:nvSpPr>
        <p:spPr/>
      </p:sp>
      <p:sp>
        <p:nvSpPr>
          <p:cNvPr id="21506" name="文本占位符 750594"/>
          <p:cNvSpPr>
            <a:spLocks noGrp="1" noChangeArrowheads="1"/>
          </p:cNvSpPr>
          <p:nvPr>
            <p:ph type="body" idx="4294967295"/>
          </p:nvPr>
        </p:nvSpPr>
        <p:spPr/>
        <p:txBody>
          <a:bodyPr/>
          <a:lstStyle/>
          <a:p>
            <a:endParaRPr lang="zh-CN" altLang="en-US" smtClean="0"/>
          </a:p>
        </p:txBody>
      </p:sp>
      <p:sp>
        <p:nvSpPr>
          <p:cNvPr id="21507"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12BF438-A77A-4785-B1D4-3056EC7A7184}" type="slidenum">
              <a:rPr lang="zh-CN" altLang="en-US"/>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752641"/>
          <p:cNvSpPr>
            <a:spLocks noGrp="1" noRot="1" noChangeAspect="1" noChangeArrowheads="1" noTextEdit="1"/>
          </p:cNvSpPr>
          <p:nvPr>
            <p:ph type="sldImg" idx="4294967295"/>
          </p:nvPr>
        </p:nvSpPr>
        <p:spPr/>
      </p:sp>
      <p:sp>
        <p:nvSpPr>
          <p:cNvPr id="31746" name="文本占位符 752642"/>
          <p:cNvSpPr>
            <a:spLocks noGrp="1" noChangeArrowheads="1"/>
          </p:cNvSpPr>
          <p:nvPr>
            <p:ph type="body" idx="4294967295"/>
          </p:nvPr>
        </p:nvSpPr>
        <p:spPr/>
        <p:txBody>
          <a:bodyPr/>
          <a:lstStyle/>
          <a:p>
            <a:endParaRPr lang="zh-CN" altLang="en-US" smtClean="0"/>
          </a:p>
        </p:txBody>
      </p:sp>
      <p:sp>
        <p:nvSpPr>
          <p:cNvPr id="31747"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725072C-BBD1-440E-895D-305CCF1D8D19}" type="slidenum">
              <a:rPr lang="zh-CN" altLang="en-US"/>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754689"/>
          <p:cNvSpPr>
            <a:spLocks noGrp="1" noRot="1" noChangeAspect="1" noChangeArrowheads="1" noTextEdit="1"/>
          </p:cNvSpPr>
          <p:nvPr>
            <p:ph type="sldImg" idx="4294967295"/>
          </p:nvPr>
        </p:nvSpPr>
        <p:spPr/>
      </p:sp>
      <p:sp>
        <p:nvSpPr>
          <p:cNvPr id="57346" name="文本占位符 754690"/>
          <p:cNvSpPr>
            <a:spLocks noGrp="1" noChangeArrowheads="1"/>
          </p:cNvSpPr>
          <p:nvPr>
            <p:ph type="body" idx="4294967295"/>
          </p:nvPr>
        </p:nvSpPr>
        <p:spPr/>
        <p:txBody>
          <a:bodyPr/>
          <a:lstStyle/>
          <a:p>
            <a:endParaRPr lang="zh-CN" altLang="en-US" smtClean="0"/>
          </a:p>
        </p:txBody>
      </p:sp>
      <p:sp>
        <p:nvSpPr>
          <p:cNvPr id="57347"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9EA7814-4D99-40F1-9164-52B7B6EEC5E5}"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image" Target="../media/image2.emf"/><Relationship Id="rId3"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8" name="TextBox 7"/>
          <p:cNvSpPr txBox="1"/>
          <p:nvPr userDrawn="1"/>
        </p:nvSpPr>
        <p:spPr>
          <a:xfrm>
            <a:off x="11584263" y="6591821"/>
            <a:ext cx="246274" cy="415492"/>
          </a:xfrm>
          <a:prstGeom prst="rect">
            <a:avLst/>
          </a:prstGeom>
          <a:noFill/>
        </p:spPr>
        <p:txBody>
          <a:bodyPr wrap="none" lIns="121914" tIns="60957" rIns="121914" bIns="60957" rtlCol="0">
            <a:spAutoFit/>
          </a:bodyPr>
          <a:lstStyle/>
          <a:p>
            <a:endParaRPr lang="en-US" dirty="0">
              <a:latin typeface="Roboto" panose="02000000000000000000" pitchFamily="2" charset="0"/>
            </a:endParaRPr>
          </a:p>
        </p:txBody>
      </p:sp>
      <p:sp>
        <p:nvSpPr>
          <p:cNvPr id="3" name="Text Placeholder 2"/>
          <p:cNvSpPr>
            <a:spLocks noGrp="1"/>
          </p:cNvSpPr>
          <p:nvPr>
            <p:ph type="body" sz="quarter" idx="12" hasCustomPrompt="1"/>
          </p:nvPr>
        </p:nvSpPr>
        <p:spPr>
          <a:xfrm>
            <a:off x="355600" y="1829509"/>
            <a:ext cx="11474937" cy="3227400"/>
          </a:xfrm>
          <a:prstGeom prst="rect">
            <a:avLst/>
          </a:prstGeom>
        </p:spPr>
        <p:txBody>
          <a:bodyPr vert="horz"/>
          <a:lstStyle>
            <a:lvl1pPr marL="381000" indent="-381000">
              <a:buClr>
                <a:schemeClr val="tx1"/>
              </a:buClr>
              <a:buFont typeface="Arial" panose="020B0604020202020204"/>
              <a:buChar char="•"/>
              <a:defRPr sz="1900">
                <a:solidFill>
                  <a:srgbClr val="071528"/>
                </a:solidFill>
                <a:latin typeface="+mn-lt"/>
                <a:ea typeface="Roboto" panose="02000000000000000000" pitchFamily="2" charset="0"/>
                <a:cs typeface="Roboto" panose="02000000000000000000" pitchFamily="2" charset="0"/>
              </a:defRPr>
            </a:lvl1pPr>
            <a:lvl2pPr marL="990600" indent="-381000">
              <a:buClr>
                <a:schemeClr val="tx1"/>
              </a:buClr>
              <a:buFont typeface="Arial" panose="020B0604020202020204"/>
              <a:buChar char="•"/>
              <a:defRPr sz="1600">
                <a:solidFill>
                  <a:srgbClr val="071528"/>
                </a:solidFill>
                <a:latin typeface="+mn-lt"/>
                <a:ea typeface="Roboto" panose="02000000000000000000" pitchFamily="2" charset="0"/>
                <a:cs typeface="Roboto" panose="02000000000000000000" pitchFamily="2" charset="0"/>
              </a:defRPr>
            </a:lvl2pPr>
            <a:lvl3pPr marL="1524000" indent="-304800">
              <a:buClr>
                <a:schemeClr val="tx1"/>
              </a:buClr>
              <a:buFont typeface="Arial" panose="020B0604020202020204"/>
              <a:buChar char="•"/>
              <a:defRPr sz="1300">
                <a:solidFill>
                  <a:srgbClr val="071528"/>
                </a:solidFill>
                <a:latin typeface="+mn-lt"/>
                <a:ea typeface="Roboto" panose="02000000000000000000" pitchFamily="2" charset="0"/>
                <a:cs typeface="Roboto" panose="02000000000000000000" pitchFamily="2" charset="0"/>
              </a:defRPr>
            </a:lvl3pPr>
            <a:lvl4pPr>
              <a:defRPr>
                <a:solidFill>
                  <a:srgbClr val="A3A3A3"/>
                </a:solidFill>
                <a:latin typeface="Arial" panose="020B0604020202020204"/>
                <a:cs typeface="Arial" panose="020B0604020202020204"/>
              </a:defRPr>
            </a:lvl4pPr>
            <a:lvl5pPr>
              <a:defRPr>
                <a:solidFill>
                  <a:srgbClr val="A3A3A3"/>
                </a:solidFill>
                <a:latin typeface="Arial" panose="020B0604020202020204"/>
                <a:cs typeface="Arial" panose="020B0604020202020204"/>
              </a:defRPr>
            </a:lvl5pPr>
          </a:lstStyle>
          <a:p>
            <a:pPr lvl="0"/>
            <a:r>
              <a:rPr lang="en-US" noProof="0" dirty="0" smtClean="0"/>
              <a:t>Click to edit master text styles (Arial 14pt Black)</a:t>
            </a:r>
            <a:endParaRPr lang="en-US" noProof="0" dirty="0" smtClean="0"/>
          </a:p>
          <a:p>
            <a:pPr lvl="1"/>
            <a:r>
              <a:rPr lang="en-US" noProof="0" dirty="0" smtClean="0"/>
              <a:t>Second level (Arial 12pt Black)</a:t>
            </a:r>
            <a:endParaRPr lang="en-US" noProof="0" dirty="0" smtClean="0"/>
          </a:p>
          <a:p>
            <a:pPr lvl="2"/>
            <a:r>
              <a:rPr lang="en-US" noProof="0" dirty="0" smtClean="0"/>
              <a:t>Third level (Arial 10pt Black)</a:t>
            </a:r>
            <a:endParaRPr lang="en-US" noProof="0" dirty="0" smtClean="0"/>
          </a:p>
        </p:txBody>
      </p:sp>
      <p:sp>
        <p:nvSpPr>
          <p:cNvPr id="7" name="Shape 38"/>
          <p:cNvSpPr txBox="1"/>
          <p:nvPr userDrawn="1"/>
        </p:nvSpPr>
        <p:spPr>
          <a:xfrm>
            <a:off x="10538460" y="6072996"/>
            <a:ext cx="1645920" cy="785004"/>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fld id="{EE6A8226-970B-4389-B9C1-0FB16CD88CAF}" type="datetime4">
              <a:rPr lang="en-US" sz="1000" b="0" i="0" u="none" strike="noStrike" cap="none" smtClean="0">
                <a:solidFill>
                  <a:srgbClr val="327661"/>
                </a:solidFill>
                <a:latin typeface="Roboto" panose="02000000000000000000" pitchFamily="2" charset="0"/>
                <a:ea typeface="Roboto Condensed"/>
                <a:cs typeface="Roboto" panose="02000000000000000000" pitchFamily="2" charset="0"/>
                <a:sym typeface="Arial" panose="020B0604020202020204"/>
              </a:rPr>
            </a:fld>
            <a:r>
              <a:rPr lang="en-US" sz="1000" b="0" i="0" u="none" strike="noStrike" cap="none" dirty="0" smtClean="0">
                <a:solidFill>
                  <a:srgbClr val="327661"/>
                </a:solidFill>
                <a:latin typeface="Roboto" panose="02000000000000000000" pitchFamily="2" charset="0"/>
                <a:ea typeface="Roboto Condensed"/>
                <a:cs typeface="Roboto" panose="02000000000000000000" pitchFamily="2" charset="0"/>
                <a:sym typeface="Arial" panose="020B0604020202020204"/>
              </a:rPr>
              <a:t> – P.</a:t>
            </a:r>
            <a:fld id="{00000000-1234-1234-1234-123412341234}" type="slidenum">
              <a:rPr lang="en-US" sz="1000" b="0" i="0" u="none" strike="noStrike" cap="none" smtClean="0">
                <a:solidFill>
                  <a:srgbClr val="327661"/>
                </a:solidFill>
                <a:latin typeface="Roboto" panose="02000000000000000000" pitchFamily="2" charset="0"/>
                <a:ea typeface="Roboto Condensed"/>
                <a:cs typeface="Roboto" panose="02000000000000000000" pitchFamily="2" charset="0"/>
                <a:sym typeface="Arial" panose="020B0604020202020204"/>
              </a:rPr>
            </a:fld>
            <a:endParaRPr lang="en-US" sz="1000" b="0" i="0" u="none" strike="noStrike" cap="none" dirty="0">
              <a:solidFill>
                <a:srgbClr val="327661"/>
              </a:solidFill>
              <a:latin typeface="Roboto" panose="02000000000000000000" pitchFamily="2" charset="0"/>
              <a:ea typeface="Roboto Condensed"/>
              <a:cs typeface="Roboto" panose="02000000000000000000" pitchFamily="2" charset="0"/>
              <a:sym typeface="Arial" panose="020B0604020202020204"/>
            </a:endParaRPr>
          </a:p>
        </p:txBody>
      </p:sp>
      <p:sp>
        <p:nvSpPr>
          <p:cNvPr id="6" name="Title 1"/>
          <p:cNvSpPr>
            <a:spLocks noGrp="1"/>
          </p:cNvSpPr>
          <p:nvPr>
            <p:ph type="title" hasCustomPrompt="1"/>
          </p:nvPr>
        </p:nvSpPr>
        <p:spPr>
          <a:xfrm>
            <a:off x="355600" y="305500"/>
            <a:ext cx="11531600" cy="681600"/>
          </a:xfrm>
          <a:prstGeom prst="rect">
            <a:avLst/>
          </a:prstGeom>
        </p:spPr>
        <p:txBody>
          <a:bodyPr/>
          <a:lstStyle>
            <a:lvl1pPr algn="l">
              <a:defRPr lang="fr-FR" sz="3200" b="1" i="0" u="none" strike="noStrike" cap="none" dirty="0">
                <a:solidFill>
                  <a:srgbClr val="327661"/>
                </a:solidFill>
                <a:latin typeface="Arial" panose="020B0604020202020204"/>
                <a:ea typeface="Arial" panose="020B0604020202020204"/>
                <a:cs typeface="Arial" panose="020B0604020202020204"/>
                <a:sym typeface="Arial" panose="020B0604020202020204"/>
              </a:defRPr>
            </a:lvl1pPr>
          </a:lstStyle>
          <a:p>
            <a:r>
              <a:rPr lang="en-US" noProof="0" dirty="0" smtClean="0"/>
              <a:t>Slide</a:t>
            </a:r>
            <a:r>
              <a:rPr lang="en-US" dirty="0" smtClean="0"/>
              <a:t> Title: one short sentence conveying your message</a:t>
            </a:r>
            <a:endParaRPr 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4">
    <p:spTree>
      <p:nvGrpSpPr>
        <p:cNvPr id="1" name="Shape 59"/>
        <p:cNvGrpSpPr/>
        <p:nvPr/>
      </p:nvGrpSpPr>
      <p:grpSpPr>
        <a:xfrm>
          <a:off x="0" y="0"/>
          <a:ext cx="0" cy="0"/>
          <a:chOff x="0" y="0"/>
          <a:chExt cx="0" cy="0"/>
        </a:xfrm>
      </p:grpSpPr>
      <p:pic>
        <p:nvPicPr>
          <p:cNvPr id="60" name="Shape 60" descr="Connected-together.jpg"/>
          <p:cNvPicPr preferRelativeResize="0"/>
          <p:nvPr/>
        </p:nvPicPr>
        <p:blipFill rotWithShape="1">
          <a:blip r:embed="rId2"/>
          <a:srcRect l="823" t="8169" b="18029"/>
          <a:stretch>
            <a:fillRect/>
          </a:stretch>
        </p:blipFill>
        <p:spPr>
          <a:xfrm>
            <a:off x="0" y="-1"/>
            <a:ext cx="12192000" cy="6048765"/>
          </a:xfrm>
          <a:prstGeom prst="rect">
            <a:avLst/>
          </a:prstGeom>
          <a:noFill/>
          <a:ln>
            <a:noFill/>
          </a:ln>
        </p:spPr>
      </p:pic>
      <p:sp>
        <p:nvSpPr>
          <p:cNvPr id="61" name="Shape 61"/>
          <p:cNvSpPr txBox="1"/>
          <p:nvPr/>
        </p:nvSpPr>
        <p:spPr>
          <a:xfrm>
            <a:off x="6203869" y="6283499"/>
            <a:ext cx="5443999" cy="384000"/>
          </a:xfrm>
          <a:prstGeom prst="rect">
            <a:avLst/>
          </a:prstGeom>
          <a:noFill/>
          <a:ln w="9525" cap="flat" cmpd="sng">
            <a:solidFill>
              <a:srgbClr val="FFFFFF"/>
            </a:solidFill>
            <a:prstDash val="solid"/>
            <a:round/>
            <a:headEnd type="none" w="med" len="med"/>
            <a:tailEnd type="none" w="med" len="med"/>
          </a:ln>
        </p:spPr>
        <p:txBody>
          <a:bodyPr lIns="0" tIns="0" rIns="0" bIns="0" anchor="ctr" anchorCtr="0">
            <a:noAutofit/>
          </a:bodyPr>
          <a:lstStyle/>
          <a:p>
            <a:pPr lvl="0" algn="r" rtl="0">
              <a:lnSpc>
                <a:spcPct val="115000"/>
              </a:lnSpc>
              <a:spcBef>
                <a:spcPts val="0"/>
              </a:spcBef>
              <a:buNone/>
            </a:pPr>
            <a:r>
              <a:rPr lang="en-US" sz="1200" dirty="0">
                <a:noFill/>
              </a:rPr>
              <a:t>Because</a:t>
            </a:r>
            <a:r>
              <a:rPr lang="en-US" sz="1200" dirty="0">
                <a:solidFill>
                  <a:srgbClr val="327661"/>
                </a:solidFill>
              </a:rPr>
              <a:t> </a:t>
            </a:r>
            <a:r>
              <a:rPr lang="en-US" sz="1200" dirty="0" smtClean="0">
                <a:solidFill>
                  <a:srgbClr val="327661"/>
                </a:solidFill>
              </a:rPr>
              <a:t>Because collaborating on projects leads to success</a:t>
            </a:r>
            <a:endParaRPr lang="en-US" sz="1200" dirty="0" smtClean="0">
              <a:solidFill>
                <a:srgbClr val="327661"/>
              </a:solidFill>
            </a:endParaRPr>
          </a:p>
          <a:p>
            <a:pPr marL="0" marR="0" lvl="0" indent="0" algn="r" defTabSz="914400" rtl="0" eaLnBrk="1" fontAlgn="auto" latinLnBrk="0" hangingPunct="1">
              <a:lnSpc>
                <a:spcPct val="115000"/>
              </a:lnSpc>
              <a:spcBef>
                <a:spcPts val="0"/>
              </a:spcBef>
              <a:spcAft>
                <a:spcPts val="0"/>
              </a:spcAft>
              <a:buClrTx/>
              <a:buSzTx/>
              <a:buFontTx/>
              <a:buNone/>
              <a:defRPr/>
            </a:pPr>
            <a:r>
              <a:rPr lang="en-US" sz="1200" dirty="0" smtClean="0">
                <a:solidFill>
                  <a:srgbClr val="999999"/>
                </a:solidFill>
              </a:rPr>
              <a:t>13,000 Greif colleagues</a:t>
            </a:r>
            <a:r>
              <a:rPr lang="en-US" sz="1200" baseline="0" dirty="0" smtClean="0">
                <a:solidFill>
                  <a:srgbClr val="999999"/>
                </a:solidFill>
              </a:rPr>
              <a:t> around the world</a:t>
            </a:r>
            <a:endParaRPr lang="en-US" sz="1200" dirty="0" smtClean="0">
              <a:solidFill>
                <a:srgbClr val="999999"/>
              </a:solidFill>
            </a:endParaRPr>
          </a:p>
        </p:txBody>
      </p:sp>
      <p:sp>
        <p:nvSpPr>
          <p:cNvPr id="7" name="Shape 38"/>
          <p:cNvSpPr txBox="1"/>
          <p:nvPr userDrawn="1"/>
        </p:nvSpPr>
        <p:spPr>
          <a:xfrm>
            <a:off x="11698667" y="6540500"/>
            <a:ext cx="544133" cy="324425"/>
          </a:xfrm>
          <a:prstGeom prst="rect">
            <a:avLst/>
          </a:prstGeom>
          <a:noFill/>
          <a:ln>
            <a:noFill/>
          </a:ln>
        </p:spPr>
        <p:txBody>
          <a:bodyPr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fld id="{00000000-1234-1234-1234-123412341234}" type="slidenum">
              <a:rPr lang="en-US" sz="1065" b="0" i="0" u="none" strike="noStrike" cap="none" smtClean="0">
                <a:solidFill>
                  <a:srgbClr val="327661"/>
                </a:solidFill>
                <a:latin typeface="Roboto Condensed"/>
                <a:ea typeface="Roboto Condensed"/>
                <a:cs typeface="Roboto Condensed"/>
                <a:sym typeface="Arial" panose="020B0604020202020204"/>
              </a:rPr>
            </a:fld>
            <a:endParaRPr lang="en-US" sz="1065" b="0" i="0" u="none" strike="noStrike" cap="none" dirty="0">
              <a:solidFill>
                <a:srgbClr val="327661"/>
              </a:solidFill>
              <a:latin typeface="Roboto Condensed"/>
              <a:ea typeface="Roboto Condensed"/>
              <a:cs typeface="Roboto Condensed"/>
              <a:sym typeface="Arial" panose="020B0604020202020204"/>
            </a:endParaRPr>
          </a:p>
        </p:txBody>
      </p:sp>
      <p:sp>
        <p:nvSpPr>
          <p:cNvPr id="8" name="Shape 50"/>
          <p:cNvSpPr txBox="1">
            <a:spLocks noGrp="1"/>
          </p:cNvSpPr>
          <p:nvPr>
            <p:ph type="title" hasCustomPrompt="1"/>
          </p:nvPr>
        </p:nvSpPr>
        <p:spPr>
          <a:xfrm>
            <a:off x="6819901" y="3743945"/>
            <a:ext cx="4827965" cy="512867"/>
          </a:xfrm>
          <a:prstGeom prst="rect">
            <a:avLst/>
          </a:prstGeom>
          <a:solidFill>
            <a:srgbClr val="FFFFFF"/>
          </a:solidFill>
          <a:ln>
            <a:noFill/>
          </a:ln>
        </p:spPr>
        <p:txBody>
          <a:bodyPr wrap="square" lIns="180000" tIns="91425" rIns="91425" bIns="91425" anchor="ctr" anchorCtr="0">
            <a:spAutoFit/>
          </a:bodyPr>
          <a:lstStyle>
            <a:lvl1pPr marL="360045" lvl="0" indent="-360045" algn="l">
              <a:spcBef>
                <a:spcPts val="0"/>
              </a:spcBef>
              <a:buFont typeface="+mj-lt"/>
              <a:buNone/>
              <a:tabLst>
                <a:tab pos="473710" algn="l"/>
              </a:tabLst>
              <a:defRPr sz="2135" b="1" baseline="0">
                <a:solidFill>
                  <a:srgbClr val="434343"/>
                </a:solidFill>
              </a:defRPr>
            </a:lvl1pPr>
            <a:lvl2pPr lvl="1">
              <a:spcBef>
                <a:spcPts val="0"/>
              </a:spcBef>
              <a:buNone/>
              <a:defRPr sz="2135" b="1">
                <a:solidFill>
                  <a:srgbClr val="666666"/>
                </a:solidFill>
              </a:defRPr>
            </a:lvl2pPr>
            <a:lvl3pPr lvl="2">
              <a:spcBef>
                <a:spcPts val="0"/>
              </a:spcBef>
              <a:buNone/>
              <a:defRPr sz="2135" b="1">
                <a:solidFill>
                  <a:srgbClr val="666666"/>
                </a:solidFill>
              </a:defRPr>
            </a:lvl3pPr>
            <a:lvl4pPr lvl="3">
              <a:spcBef>
                <a:spcPts val="0"/>
              </a:spcBef>
              <a:buNone/>
              <a:defRPr sz="2135" b="1">
                <a:solidFill>
                  <a:srgbClr val="666666"/>
                </a:solidFill>
              </a:defRPr>
            </a:lvl4pPr>
            <a:lvl5pPr lvl="4">
              <a:spcBef>
                <a:spcPts val="0"/>
              </a:spcBef>
              <a:buNone/>
              <a:defRPr sz="2135" b="1">
                <a:solidFill>
                  <a:srgbClr val="666666"/>
                </a:solidFill>
              </a:defRPr>
            </a:lvl5pPr>
            <a:lvl6pPr lvl="5">
              <a:spcBef>
                <a:spcPts val="0"/>
              </a:spcBef>
              <a:buNone/>
              <a:defRPr sz="2135" b="1">
                <a:solidFill>
                  <a:srgbClr val="666666"/>
                </a:solidFill>
              </a:defRPr>
            </a:lvl6pPr>
            <a:lvl7pPr lvl="6">
              <a:spcBef>
                <a:spcPts val="0"/>
              </a:spcBef>
              <a:buNone/>
              <a:defRPr sz="2135" b="1">
                <a:solidFill>
                  <a:srgbClr val="666666"/>
                </a:solidFill>
              </a:defRPr>
            </a:lvl7pPr>
            <a:lvl8pPr lvl="7">
              <a:spcBef>
                <a:spcPts val="0"/>
              </a:spcBef>
              <a:buNone/>
              <a:defRPr sz="2135" b="1">
                <a:solidFill>
                  <a:srgbClr val="666666"/>
                </a:solidFill>
              </a:defRPr>
            </a:lvl8pPr>
            <a:lvl9pPr lvl="8">
              <a:spcBef>
                <a:spcPts val="0"/>
              </a:spcBef>
              <a:buNone/>
              <a:defRPr sz="2135" b="1">
                <a:solidFill>
                  <a:srgbClr val="666666"/>
                </a:solidFill>
              </a:defRPr>
            </a:lvl9pPr>
          </a:lstStyle>
          <a:p>
            <a:r>
              <a:rPr lang="en-US" noProof="0" dirty="0" smtClean="0"/>
              <a:t>4. 	Chapter Title</a:t>
            </a:r>
            <a:endParaRPr lang="en-US" noProof="0"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5">
    <p:spTree>
      <p:nvGrpSpPr>
        <p:cNvPr id="1" name="Shape 63"/>
        <p:cNvGrpSpPr/>
        <p:nvPr/>
      </p:nvGrpSpPr>
      <p:grpSpPr>
        <a:xfrm>
          <a:off x="0" y="0"/>
          <a:ext cx="0" cy="0"/>
          <a:chOff x="0" y="0"/>
          <a:chExt cx="0" cy="0"/>
        </a:xfrm>
      </p:grpSpPr>
      <p:sp>
        <p:nvSpPr>
          <p:cNvPr id="64" name="Shape 64"/>
          <p:cNvSpPr txBox="1"/>
          <p:nvPr/>
        </p:nvSpPr>
        <p:spPr>
          <a:xfrm>
            <a:off x="4673629" y="3243968"/>
            <a:ext cx="5454399" cy="637600"/>
          </a:xfrm>
          <a:prstGeom prst="rect">
            <a:avLst/>
          </a:prstGeom>
          <a:solidFill>
            <a:srgbClr val="FFFFFF"/>
          </a:solidFill>
          <a:ln w="9525" cap="flat" cmpd="sng">
            <a:solidFill>
              <a:srgbClr val="999999"/>
            </a:solidFill>
            <a:prstDash val="solid"/>
            <a:round/>
            <a:headEnd type="none" w="med" len="med"/>
            <a:tailEnd type="none" w="med" len="med"/>
          </a:ln>
        </p:spPr>
        <p:txBody>
          <a:bodyPr lIns="121900" tIns="121900" rIns="121900" bIns="121900" anchor="ctr" anchorCtr="0">
            <a:noAutofit/>
          </a:bodyPr>
          <a:lstStyle/>
          <a:p>
            <a:pPr lvl="0" rtl="0">
              <a:spcBef>
                <a:spcPts val="0"/>
              </a:spcBef>
              <a:buNone/>
            </a:pPr>
            <a:r>
              <a:rPr lang="en-US" sz="2135" b="1">
                <a:solidFill>
                  <a:srgbClr val="434343"/>
                </a:solidFill>
              </a:rPr>
              <a:t>CAPABLE / TALENT</a:t>
            </a:r>
            <a:endParaRPr lang="en-US" sz="2135" b="1">
              <a:solidFill>
                <a:srgbClr val="434343"/>
              </a:solidFill>
            </a:endParaRPr>
          </a:p>
        </p:txBody>
      </p:sp>
      <p:sp>
        <p:nvSpPr>
          <p:cNvPr id="65" name="Shape 65"/>
          <p:cNvSpPr txBox="1"/>
          <p:nvPr/>
        </p:nvSpPr>
        <p:spPr>
          <a:xfrm>
            <a:off x="4673626" y="4333744"/>
            <a:ext cx="7025999" cy="1232800"/>
          </a:xfrm>
          <a:prstGeom prst="rect">
            <a:avLst/>
          </a:prstGeom>
          <a:solidFill>
            <a:srgbClr val="FFFFFF"/>
          </a:solidFill>
          <a:ln w="9525" cap="flat" cmpd="sng">
            <a:solidFill>
              <a:srgbClr val="999999"/>
            </a:solidFill>
            <a:prstDash val="solid"/>
            <a:round/>
            <a:headEnd type="none" w="med" len="med"/>
            <a:tailEnd type="none" w="med" len="med"/>
          </a:ln>
        </p:spPr>
        <p:txBody>
          <a:bodyPr lIns="121900" tIns="121900" rIns="121900" bIns="121900" anchor="ctr" anchorCtr="0">
            <a:noAutofit/>
          </a:bodyPr>
          <a:lstStyle/>
          <a:p>
            <a:pPr lvl="0" rtl="0">
              <a:lnSpc>
                <a:spcPct val="115000"/>
              </a:lnSpc>
              <a:spcBef>
                <a:spcPts val="0"/>
              </a:spcBef>
              <a:buNone/>
            </a:pPr>
            <a:r>
              <a:rPr lang="en-US" sz="1335">
                <a:solidFill>
                  <a:srgbClr val="666666"/>
                </a:solidFill>
              </a:rPr>
              <a:t>We believe people are essential to drive the success of any organization. Our talented people deliver better solutions and better customer service. Our goal is to constantly grow and improve our expertise in order to ful ll our customers’ expectations.</a:t>
            </a:r>
            <a:endParaRPr lang="en-US" sz="1335">
              <a:solidFill>
                <a:srgbClr val="666666"/>
              </a:solidFill>
            </a:endParaRPr>
          </a:p>
          <a:p>
            <a:pPr lvl="0" rtl="0">
              <a:lnSpc>
                <a:spcPct val="115000"/>
              </a:lnSpc>
              <a:spcBef>
                <a:spcPts val="0"/>
              </a:spcBef>
              <a:buNone/>
            </a:pPr>
            <a:r>
              <a:rPr lang="en-US" sz="1335">
                <a:solidFill>
                  <a:srgbClr val="666666"/>
                </a:solidFill>
              </a:rPr>
              <a:t>We love our “Greif Champions!”</a:t>
            </a:r>
            <a:endParaRPr lang="en-US" sz="1335">
              <a:solidFill>
                <a:srgbClr val="666666"/>
              </a:solidFill>
            </a:endParaRPr>
          </a:p>
        </p:txBody>
      </p:sp>
      <p:pic>
        <p:nvPicPr>
          <p:cNvPr id="66" name="Shape 66" descr="Safe-Secure_ret.jpg"/>
          <p:cNvPicPr preferRelativeResize="0"/>
          <p:nvPr/>
        </p:nvPicPr>
        <p:blipFill rotWithShape="1">
          <a:blip r:embed="rId2"/>
          <a:srcRect l="8699" t="7028" r="3864"/>
          <a:stretch>
            <a:fillRect/>
          </a:stretch>
        </p:blipFill>
        <p:spPr>
          <a:xfrm>
            <a:off x="0" y="68"/>
            <a:ext cx="12191997" cy="6043665"/>
          </a:xfrm>
          <a:prstGeom prst="rect">
            <a:avLst/>
          </a:prstGeom>
          <a:noFill/>
          <a:ln>
            <a:noFill/>
          </a:ln>
        </p:spPr>
      </p:pic>
      <p:sp>
        <p:nvSpPr>
          <p:cNvPr id="67" name="Shape 67"/>
          <p:cNvSpPr txBox="1"/>
          <p:nvPr/>
        </p:nvSpPr>
        <p:spPr>
          <a:xfrm>
            <a:off x="6203869" y="6218833"/>
            <a:ext cx="5443999" cy="524500"/>
          </a:xfrm>
          <a:prstGeom prst="rect">
            <a:avLst/>
          </a:prstGeom>
          <a:noFill/>
          <a:ln w="9525" cap="flat" cmpd="sng">
            <a:solidFill>
              <a:srgbClr val="FFFFFF"/>
            </a:solidFill>
            <a:prstDash val="solid"/>
            <a:round/>
            <a:headEnd type="none" w="med" len="med"/>
            <a:tailEnd type="none" w="med" len="med"/>
          </a:ln>
        </p:spPr>
        <p:txBody>
          <a:bodyPr lIns="121900" tIns="121900" rIns="121900" bIns="121900" anchor="ctr" anchorCtr="0">
            <a:noAutofit/>
          </a:bodyPr>
          <a:lstStyle/>
          <a:p>
            <a:pPr lvl="0" algn="r" rtl="0">
              <a:lnSpc>
                <a:spcPct val="115000"/>
              </a:lnSpc>
              <a:spcBef>
                <a:spcPts val="0"/>
              </a:spcBef>
              <a:buNone/>
            </a:pPr>
            <a:r>
              <a:rPr lang="en-US" sz="1200" dirty="0">
                <a:solidFill>
                  <a:srgbClr val="327661"/>
                </a:solidFill>
              </a:rPr>
              <a:t>Because </a:t>
            </a:r>
            <a:r>
              <a:rPr lang="en-US" sz="1200" dirty="0" smtClean="0">
                <a:solidFill>
                  <a:srgbClr val="327661"/>
                </a:solidFill>
              </a:rPr>
              <a:t>we take care </a:t>
            </a:r>
            <a:r>
              <a:rPr lang="en-US" sz="1200" dirty="0">
                <a:solidFill>
                  <a:srgbClr val="327661"/>
                </a:solidFill>
              </a:rPr>
              <a:t>of </a:t>
            </a:r>
            <a:r>
              <a:rPr lang="en-US" sz="1200" dirty="0" smtClean="0">
                <a:solidFill>
                  <a:srgbClr val="327661"/>
                </a:solidFill>
              </a:rPr>
              <a:t>today </a:t>
            </a:r>
            <a:r>
              <a:rPr lang="en-US" sz="1200" dirty="0">
                <a:solidFill>
                  <a:srgbClr val="327661"/>
                </a:solidFill>
              </a:rPr>
              <a:t>and </a:t>
            </a:r>
            <a:r>
              <a:rPr lang="en-US" sz="1200" dirty="0" smtClean="0">
                <a:solidFill>
                  <a:srgbClr val="327661"/>
                </a:solidFill>
              </a:rPr>
              <a:t>tomorrow</a:t>
            </a:r>
            <a:endParaRPr lang="en-US" sz="1200" dirty="0">
              <a:solidFill>
                <a:srgbClr val="327661"/>
              </a:solidFill>
            </a:endParaRPr>
          </a:p>
          <a:p>
            <a:pPr lvl="0" algn="r" rtl="0">
              <a:lnSpc>
                <a:spcPct val="115000"/>
              </a:lnSpc>
              <a:spcBef>
                <a:spcPts val="0"/>
              </a:spcBef>
              <a:buNone/>
            </a:pPr>
            <a:r>
              <a:rPr lang="en-US" sz="1200" dirty="0" smtClean="0">
                <a:solidFill>
                  <a:srgbClr val="999999"/>
                </a:solidFill>
              </a:rPr>
              <a:t>Industrial packaging experience since 1877</a:t>
            </a:r>
            <a:endParaRPr lang="en-US" sz="1200" dirty="0">
              <a:solidFill>
                <a:srgbClr val="999999"/>
              </a:solidFill>
            </a:endParaRPr>
          </a:p>
        </p:txBody>
      </p:sp>
      <p:sp>
        <p:nvSpPr>
          <p:cNvPr id="9" name="Shape 38"/>
          <p:cNvSpPr txBox="1"/>
          <p:nvPr userDrawn="1"/>
        </p:nvSpPr>
        <p:spPr>
          <a:xfrm>
            <a:off x="11698667" y="6540500"/>
            <a:ext cx="544133" cy="324425"/>
          </a:xfrm>
          <a:prstGeom prst="rect">
            <a:avLst/>
          </a:prstGeom>
          <a:noFill/>
          <a:ln>
            <a:noFill/>
          </a:ln>
        </p:spPr>
        <p:txBody>
          <a:bodyPr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fld id="{00000000-1234-1234-1234-123412341234}" type="slidenum">
              <a:rPr lang="en-US" sz="1065" b="0" i="0" u="none" strike="noStrike" cap="none" smtClean="0">
                <a:solidFill>
                  <a:srgbClr val="327661"/>
                </a:solidFill>
                <a:latin typeface="Roboto Condensed"/>
                <a:ea typeface="Roboto Condensed"/>
                <a:cs typeface="Roboto Condensed"/>
                <a:sym typeface="Arial" panose="020B0604020202020204"/>
              </a:rPr>
            </a:fld>
            <a:endParaRPr lang="en-US" sz="1065" b="0" i="0" u="none" strike="noStrike" cap="none" dirty="0">
              <a:solidFill>
                <a:srgbClr val="327661"/>
              </a:solidFill>
              <a:latin typeface="Roboto Condensed"/>
              <a:ea typeface="Roboto Condensed"/>
              <a:cs typeface="Roboto Condensed"/>
              <a:sym typeface="Arial" panose="020B0604020202020204"/>
            </a:endParaRPr>
          </a:p>
        </p:txBody>
      </p:sp>
      <p:sp>
        <p:nvSpPr>
          <p:cNvPr id="10" name="Shape 50"/>
          <p:cNvSpPr txBox="1">
            <a:spLocks noGrp="1"/>
          </p:cNvSpPr>
          <p:nvPr>
            <p:ph type="title" hasCustomPrompt="1"/>
          </p:nvPr>
        </p:nvSpPr>
        <p:spPr>
          <a:xfrm>
            <a:off x="6819901" y="3743945"/>
            <a:ext cx="4827965" cy="512867"/>
          </a:xfrm>
          <a:prstGeom prst="rect">
            <a:avLst/>
          </a:prstGeom>
          <a:solidFill>
            <a:srgbClr val="FFFFFF"/>
          </a:solidFill>
          <a:ln>
            <a:noFill/>
          </a:ln>
        </p:spPr>
        <p:txBody>
          <a:bodyPr wrap="square" lIns="180000" tIns="91425" rIns="91425" bIns="91425" anchor="ctr" anchorCtr="0">
            <a:spAutoFit/>
          </a:bodyPr>
          <a:lstStyle>
            <a:lvl1pPr marL="360045" lvl="0" indent="-360045" algn="l">
              <a:spcBef>
                <a:spcPts val="0"/>
              </a:spcBef>
              <a:buFont typeface="+mj-lt"/>
              <a:buNone/>
              <a:tabLst>
                <a:tab pos="473710" algn="l"/>
              </a:tabLst>
              <a:defRPr sz="2135" b="1" baseline="0">
                <a:solidFill>
                  <a:srgbClr val="434343"/>
                </a:solidFill>
              </a:defRPr>
            </a:lvl1pPr>
            <a:lvl2pPr lvl="1">
              <a:spcBef>
                <a:spcPts val="0"/>
              </a:spcBef>
              <a:buNone/>
              <a:defRPr sz="2135" b="1">
                <a:solidFill>
                  <a:srgbClr val="666666"/>
                </a:solidFill>
              </a:defRPr>
            </a:lvl2pPr>
            <a:lvl3pPr lvl="2">
              <a:spcBef>
                <a:spcPts val="0"/>
              </a:spcBef>
              <a:buNone/>
              <a:defRPr sz="2135" b="1">
                <a:solidFill>
                  <a:srgbClr val="666666"/>
                </a:solidFill>
              </a:defRPr>
            </a:lvl3pPr>
            <a:lvl4pPr lvl="3">
              <a:spcBef>
                <a:spcPts val="0"/>
              </a:spcBef>
              <a:buNone/>
              <a:defRPr sz="2135" b="1">
                <a:solidFill>
                  <a:srgbClr val="666666"/>
                </a:solidFill>
              </a:defRPr>
            </a:lvl4pPr>
            <a:lvl5pPr lvl="4">
              <a:spcBef>
                <a:spcPts val="0"/>
              </a:spcBef>
              <a:buNone/>
              <a:defRPr sz="2135" b="1">
                <a:solidFill>
                  <a:srgbClr val="666666"/>
                </a:solidFill>
              </a:defRPr>
            </a:lvl5pPr>
            <a:lvl6pPr lvl="5">
              <a:spcBef>
                <a:spcPts val="0"/>
              </a:spcBef>
              <a:buNone/>
              <a:defRPr sz="2135" b="1">
                <a:solidFill>
                  <a:srgbClr val="666666"/>
                </a:solidFill>
              </a:defRPr>
            </a:lvl6pPr>
            <a:lvl7pPr lvl="6">
              <a:spcBef>
                <a:spcPts val="0"/>
              </a:spcBef>
              <a:buNone/>
              <a:defRPr sz="2135" b="1">
                <a:solidFill>
                  <a:srgbClr val="666666"/>
                </a:solidFill>
              </a:defRPr>
            </a:lvl7pPr>
            <a:lvl8pPr lvl="7">
              <a:spcBef>
                <a:spcPts val="0"/>
              </a:spcBef>
              <a:buNone/>
              <a:defRPr sz="2135" b="1">
                <a:solidFill>
                  <a:srgbClr val="666666"/>
                </a:solidFill>
              </a:defRPr>
            </a:lvl8pPr>
            <a:lvl9pPr lvl="8">
              <a:spcBef>
                <a:spcPts val="0"/>
              </a:spcBef>
              <a:buNone/>
              <a:defRPr sz="2135" b="1">
                <a:solidFill>
                  <a:srgbClr val="666666"/>
                </a:solidFill>
              </a:defRPr>
            </a:lvl9pPr>
          </a:lstStyle>
          <a:p>
            <a:r>
              <a:rPr lang="en-US" noProof="0" dirty="0" smtClean="0"/>
              <a:t>5. 	Chapter Title</a:t>
            </a:r>
            <a:endParaRPr lang="en-US" noProof="0"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6">
    <p:spTree>
      <p:nvGrpSpPr>
        <p:cNvPr id="1" name="Shape 69"/>
        <p:cNvGrpSpPr/>
        <p:nvPr/>
      </p:nvGrpSpPr>
      <p:grpSpPr>
        <a:xfrm>
          <a:off x="0" y="0"/>
          <a:ext cx="0" cy="0"/>
          <a:chOff x="0" y="0"/>
          <a:chExt cx="0" cy="0"/>
        </a:xfrm>
      </p:grpSpPr>
      <p:pic>
        <p:nvPicPr>
          <p:cNvPr id="70" name="Shape 70" descr="Order-structure.jpeg"/>
          <p:cNvPicPr preferRelativeResize="0"/>
          <p:nvPr/>
        </p:nvPicPr>
        <p:blipFill rotWithShape="1">
          <a:blip r:embed="rId2"/>
          <a:srcRect t="19962" b="5577"/>
          <a:stretch>
            <a:fillRect/>
          </a:stretch>
        </p:blipFill>
        <p:spPr>
          <a:xfrm>
            <a:off x="0" y="0"/>
            <a:ext cx="12192000" cy="6052632"/>
          </a:xfrm>
          <a:prstGeom prst="rect">
            <a:avLst/>
          </a:prstGeom>
          <a:noFill/>
          <a:ln>
            <a:noFill/>
          </a:ln>
        </p:spPr>
      </p:pic>
      <p:sp>
        <p:nvSpPr>
          <p:cNvPr id="71" name="Shape 71"/>
          <p:cNvSpPr txBox="1"/>
          <p:nvPr/>
        </p:nvSpPr>
        <p:spPr>
          <a:xfrm>
            <a:off x="6203867" y="6089633"/>
            <a:ext cx="5443999" cy="768000"/>
          </a:xfrm>
          <a:prstGeom prst="rect">
            <a:avLst/>
          </a:prstGeom>
          <a:noFill/>
          <a:ln w="9525" cap="flat" cmpd="sng">
            <a:solidFill>
              <a:srgbClr val="FFFFFF"/>
            </a:solidFill>
            <a:prstDash val="solid"/>
            <a:round/>
            <a:headEnd type="none" w="med" len="med"/>
            <a:tailEnd type="none" w="med" len="med"/>
          </a:ln>
        </p:spPr>
        <p:txBody>
          <a:bodyPr lIns="121900" tIns="121900" rIns="121900" bIns="121900" anchor="ctr" anchorCtr="0">
            <a:noAutofit/>
          </a:bodyPr>
          <a:lstStyle/>
          <a:p>
            <a:pPr lvl="0" algn="r" rtl="0">
              <a:lnSpc>
                <a:spcPct val="115000"/>
              </a:lnSpc>
              <a:spcBef>
                <a:spcPts val="0"/>
              </a:spcBef>
              <a:buNone/>
            </a:pPr>
            <a:r>
              <a:rPr lang="en-US" sz="1200" dirty="0" smtClean="0">
                <a:solidFill>
                  <a:srgbClr val="327661"/>
                </a:solidFill>
              </a:rPr>
              <a:t>Because a dependable and</a:t>
            </a:r>
            <a:r>
              <a:rPr lang="en-US" sz="1200" baseline="0" dirty="0" smtClean="0">
                <a:solidFill>
                  <a:srgbClr val="327661"/>
                </a:solidFill>
              </a:rPr>
              <a:t> reliable supplier is essential</a:t>
            </a:r>
            <a:endParaRPr lang="en-US" sz="1200" dirty="0" smtClean="0">
              <a:solidFill>
                <a:srgbClr val="327661"/>
              </a:solidFill>
            </a:endParaRPr>
          </a:p>
          <a:p>
            <a:pPr lvl="0" algn="r" rtl="0">
              <a:lnSpc>
                <a:spcPct val="115000"/>
              </a:lnSpc>
              <a:spcBef>
                <a:spcPts val="0"/>
              </a:spcBef>
              <a:buNone/>
            </a:pPr>
            <a:r>
              <a:rPr lang="en-US" sz="1200" dirty="0" smtClean="0">
                <a:solidFill>
                  <a:srgbClr val="999999"/>
                </a:solidFill>
              </a:rPr>
              <a:t>The Greif Business System ensures</a:t>
            </a:r>
            <a:r>
              <a:rPr lang="en-US" sz="1200" baseline="0" dirty="0" smtClean="0">
                <a:solidFill>
                  <a:srgbClr val="999999"/>
                </a:solidFill>
              </a:rPr>
              <a:t> high quality solutions</a:t>
            </a:r>
            <a:endParaRPr lang="en-US" sz="1200" dirty="0">
              <a:solidFill>
                <a:srgbClr val="999999"/>
              </a:solidFill>
            </a:endParaRPr>
          </a:p>
        </p:txBody>
      </p:sp>
      <p:sp>
        <p:nvSpPr>
          <p:cNvPr id="7" name="Shape 38"/>
          <p:cNvSpPr txBox="1"/>
          <p:nvPr userDrawn="1"/>
        </p:nvSpPr>
        <p:spPr>
          <a:xfrm>
            <a:off x="11698667" y="6540500"/>
            <a:ext cx="544133" cy="324425"/>
          </a:xfrm>
          <a:prstGeom prst="rect">
            <a:avLst/>
          </a:prstGeom>
          <a:noFill/>
          <a:ln>
            <a:noFill/>
          </a:ln>
        </p:spPr>
        <p:txBody>
          <a:bodyPr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fld id="{00000000-1234-1234-1234-123412341234}" type="slidenum">
              <a:rPr lang="en-US" sz="1065" b="0" i="0" u="none" strike="noStrike" cap="none" smtClean="0">
                <a:solidFill>
                  <a:srgbClr val="327661"/>
                </a:solidFill>
                <a:latin typeface="Roboto Condensed"/>
                <a:ea typeface="Roboto Condensed"/>
                <a:cs typeface="Roboto Condensed"/>
                <a:sym typeface="Arial" panose="020B0604020202020204"/>
              </a:rPr>
            </a:fld>
            <a:endParaRPr lang="en-US" sz="1065" b="0" i="0" u="none" strike="noStrike" cap="none" dirty="0">
              <a:solidFill>
                <a:srgbClr val="327661"/>
              </a:solidFill>
              <a:latin typeface="Roboto Condensed"/>
              <a:ea typeface="Roboto Condensed"/>
              <a:cs typeface="Roboto Condensed"/>
              <a:sym typeface="Arial" panose="020B0604020202020204"/>
            </a:endParaRPr>
          </a:p>
        </p:txBody>
      </p:sp>
      <p:sp>
        <p:nvSpPr>
          <p:cNvPr id="8" name="Shape 50"/>
          <p:cNvSpPr txBox="1">
            <a:spLocks noGrp="1"/>
          </p:cNvSpPr>
          <p:nvPr>
            <p:ph type="title" hasCustomPrompt="1"/>
          </p:nvPr>
        </p:nvSpPr>
        <p:spPr>
          <a:xfrm>
            <a:off x="6819901" y="3743945"/>
            <a:ext cx="4827965" cy="512867"/>
          </a:xfrm>
          <a:prstGeom prst="rect">
            <a:avLst/>
          </a:prstGeom>
          <a:solidFill>
            <a:srgbClr val="FFFFFF"/>
          </a:solidFill>
          <a:ln>
            <a:noFill/>
          </a:ln>
        </p:spPr>
        <p:txBody>
          <a:bodyPr wrap="square" lIns="180000" tIns="91425" rIns="91425" bIns="91425" anchor="ctr" anchorCtr="0">
            <a:spAutoFit/>
          </a:bodyPr>
          <a:lstStyle>
            <a:lvl1pPr marL="360045" lvl="0" indent="-360045" algn="l">
              <a:spcBef>
                <a:spcPts val="0"/>
              </a:spcBef>
              <a:buFont typeface="+mj-lt"/>
              <a:buNone/>
              <a:tabLst>
                <a:tab pos="473710" algn="l"/>
              </a:tabLst>
              <a:defRPr sz="2135" b="1" baseline="0">
                <a:solidFill>
                  <a:srgbClr val="434343"/>
                </a:solidFill>
              </a:defRPr>
            </a:lvl1pPr>
            <a:lvl2pPr lvl="1">
              <a:spcBef>
                <a:spcPts val="0"/>
              </a:spcBef>
              <a:buNone/>
              <a:defRPr sz="2135" b="1">
                <a:solidFill>
                  <a:srgbClr val="666666"/>
                </a:solidFill>
              </a:defRPr>
            </a:lvl2pPr>
            <a:lvl3pPr lvl="2">
              <a:spcBef>
                <a:spcPts val="0"/>
              </a:spcBef>
              <a:buNone/>
              <a:defRPr sz="2135" b="1">
                <a:solidFill>
                  <a:srgbClr val="666666"/>
                </a:solidFill>
              </a:defRPr>
            </a:lvl3pPr>
            <a:lvl4pPr lvl="3">
              <a:spcBef>
                <a:spcPts val="0"/>
              </a:spcBef>
              <a:buNone/>
              <a:defRPr sz="2135" b="1">
                <a:solidFill>
                  <a:srgbClr val="666666"/>
                </a:solidFill>
              </a:defRPr>
            </a:lvl4pPr>
            <a:lvl5pPr lvl="4">
              <a:spcBef>
                <a:spcPts val="0"/>
              </a:spcBef>
              <a:buNone/>
              <a:defRPr sz="2135" b="1">
                <a:solidFill>
                  <a:srgbClr val="666666"/>
                </a:solidFill>
              </a:defRPr>
            </a:lvl5pPr>
            <a:lvl6pPr lvl="5">
              <a:spcBef>
                <a:spcPts val="0"/>
              </a:spcBef>
              <a:buNone/>
              <a:defRPr sz="2135" b="1">
                <a:solidFill>
                  <a:srgbClr val="666666"/>
                </a:solidFill>
              </a:defRPr>
            </a:lvl6pPr>
            <a:lvl7pPr lvl="6">
              <a:spcBef>
                <a:spcPts val="0"/>
              </a:spcBef>
              <a:buNone/>
              <a:defRPr sz="2135" b="1">
                <a:solidFill>
                  <a:srgbClr val="666666"/>
                </a:solidFill>
              </a:defRPr>
            </a:lvl7pPr>
            <a:lvl8pPr lvl="7">
              <a:spcBef>
                <a:spcPts val="0"/>
              </a:spcBef>
              <a:buNone/>
              <a:defRPr sz="2135" b="1">
                <a:solidFill>
                  <a:srgbClr val="666666"/>
                </a:solidFill>
              </a:defRPr>
            </a:lvl8pPr>
            <a:lvl9pPr lvl="8">
              <a:spcBef>
                <a:spcPts val="0"/>
              </a:spcBef>
              <a:buNone/>
              <a:defRPr sz="2135" b="1">
                <a:solidFill>
                  <a:srgbClr val="666666"/>
                </a:solidFill>
              </a:defRPr>
            </a:lvl9pPr>
          </a:lstStyle>
          <a:p>
            <a:r>
              <a:rPr lang="en-US" noProof="0" dirty="0" smtClean="0"/>
              <a:t>6. 	Chapter Title</a:t>
            </a:r>
            <a:endParaRPr lang="en-US" noProof="0"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Shape 97"/>
          <p:cNvSpPr txBox="1"/>
          <p:nvPr userDrawn="1"/>
        </p:nvSpPr>
        <p:spPr>
          <a:xfrm>
            <a:off x="0" y="0"/>
            <a:ext cx="12192000" cy="6858000"/>
          </a:xfrm>
          <a:prstGeom prst="rect">
            <a:avLst/>
          </a:prstGeom>
          <a:solidFill>
            <a:schemeClr val="bg1"/>
          </a:solidFill>
          <a:ln>
            <a:noFill/>
          </a:ln>
        </p:spPr>
        <p:txBody>
          <a:bodyPr lIns="91425" tIns="91425" rIns="91425" bIns="91425" anchor="ctr" anchorCtr="0">
            <a:noAutofit/>
          </a:bodyPr>
          <a:lstStyle/>
          <a:p>
            <a:pPr lvl="0" algn="ctr">
              <a:spcBef>
                <a:spcPts val="0"/>
              </a:spcBef>
              <a:buNone/>
            </a:pPr>
            <a:r>
              <a:rPr lang="en-US" sz="4800" dirty="0" smtClean="0">
                <a:solidFill>
                  <a:srgbClr val="327661"/>
                </a:solidFill>
              </a:rPr>
              <a:t>Thank You.</a:t>
            </a:r>
            <a:endParaRPr lang="en-US" sz="4800" dirty="0">
              <a:solidFill>
                <a:srgbClr val="327661"/>
              </a:solidFill>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 Up">
    <p:spTree>
      <p:nvGrpSpPr>
        <p:cNvPr id="1" name=""/>
        <p:cNvGrpSpPr/>
        <p:nvPr/>
      </p:nvGrpSpPr>
      <p:grpSpPr>
        <a:xfrm>
          <a:off x="0" y="0"/>
          <a:ext cx="0" cy="0"/>
          <a:chOff x="0" y="0"/>
          <a:chExt cx="0" cy="0"/>
        </a:xfrm>
      </p:grpSpPr>
      <p:sp>
        <p:nvSpPr>
          <p:cNvPr id="3" name="Shape 97"/>
          <p:cNvSpPr txBox="1"/>
          <p:nvPr userDrawn="1"/>
        </p:nvSpPr>
        <p:spPr>
          <a:xfrm>
            <a:off x="0" y="-14514"/>
            <a:ext cx="12192000" cy="6858000"/>
          </a:xfrm>
          <a:prstGeom prst="rect">
            <a:avLst/>
          </a:prstGeom>
          <a:solidFill>
            <a:schemeClr val="bg1"/>
          </a:solidFill>
          <a:ln>
            <a:noFill/>
          </a:ln>
        </p:spPr>
        <p:txBody>
          <a:bodyPr lIns="91425" tIns="91425" rIns="91425" bIns="91425" anchor="ctr" anchorCtr="0">
            <a:noAutofit/>
          </a:bodyPr>
          <a:lstStyle/>
          <a:p>
            <a:pPr lvl="0" algn="ctr">
              <a:spcBef>
                <a:spcPts val="0"/>
              </a:spcBef>
              <a:buNone/>
            </a:pPr>
            <a:r>
              <a:rPr lang="en-US" sz="4800" dirty="0" smtClean="0">
                <a:solidFill>
                  <a:srgbClr val="327661"/>
                </a:solidFill>
              </a:rPr>
              <a:t>Back</a:t>
            </a:r>
            <a:r>
              <a:rPr lang="en-US" sz="4800" baseline="0" dirty="0" smtClean="0">
                <a:solidFill>
                  <a:srgbClr val="327661"/>
                </a:solidFill>
              </a:rPr>
              <a:t> up</a:t>
            </a:r>
            <a:r>
              <a:rPr lang="en-US" sz="4800" dirty="0" smtClean="0">
                <a:solidFill>
                  <a:srgbClr val="327661"/>
                </a:solidFill>
              </a:rPr>
              <a:t>.</a:t>
            </a:r>
            <a:endParaRPr lang="en-US" sz="4800" dirty="0">
              <a:solidFill>
                <a:srgbClr val="327661"/>
              </a:solidFill>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743427"/>
          <p:cNvSpPr>
            <a:spLocks noGrp="1"/>
          </p:cNvSpPr>
          <p:nvPr>
            <p:ph type="dt" sz="half" idx="10"/>
          </p:nvPr>
        </p:nvSpPr>
        <p:spPr>
          <a:xfrm>
            <a:off x="609600" y="6245225"/>
            <a:ext cx="2844800" cy="476250"/>
          </a:xfrm>
          <a:prstGeom prst="rect">
            <a:avLst/>
          </a:prstGeom>
        </p:spPr>
        <p:txBody>
          <a:bodyPr/>
          <a:lstStyle>
            <a:lvl1pPr>
              <a:defRPr/>
            </a:lvl1pPr>
          </a:lstStyle>
          <a:p>
            <a:fld id="{BB962C8B-B14F-4D97-AF65-F5344CB8AC3E}" type="datetime1">
              <a:rPr lang="zh-CN" altLang="en-US"/>
            </a:fld>
            <a:endParaRPr lang="zh-CN" altLang="en-US"/>
          </a:p>
        </p:txBody>
      </p:sp>
      <p:sp>
        <p:nvSpPr>
          <p:cNvPr id="3" name="页脚占位符 743428"/>
          <p:cNvSpPr>
            <a:spLocks noGrp="1"/>
          </p:cNvSpPr>
          <p:nvPr>
            <p:ph type="ftr" sz="quarter" idx="11"/>
          </p:nvPr>
        </p:nvSpPr>
        <p:spPr>
          <a:xfrm>
            <a:off x="4165600" y="6245225"/>
            <a:ext cx="3860800" cy="476250"/>
          </a:xfrm>
          <a:prstGeom prst="rect">
            <a:avLst/>
          </a:prstGeom>
        </p:spPr>
        <p:txBody>
          <a:bodyPr/>
          <a:lstStyle>
            <a:lvl1pPr>
              <a:defRPr/>
            </a:lvl1pPr>
          </a:lstStyle>
          <a:p>
            <a:endParaRPr lang="zh-CN"/>
          </a:p>
        </p:txBody>
      </p:sp>
      <p:sp>
        <p:nvSpPr>
          <p:cNvPr id="4" name="灯片编号占位符 743429"/>
          <p:cNvSpPr>
            <a:spLocks noGrp="1"/>
          </p:cNvSpPr>
          <p:nvPr>
            <p:ph type="sldNum" sz="quarter" idx="12"/>
          </p:nvPr>
        </p:nvSpPr>
        <p:spPr>
          <a:xfrm>
            <a:off x="8737600" y="6245225"/>
            <a:ext cx="2844800" cy="476250"/>
          </a:xfrm>
          <a:prstGeom prst="rect">
            <a:avLst/>
          </a:prstGeom>
        </p:spPr>
        <p:txBody>
          <a:bodyPr/>
          <a:lstStyle>
            <a:lvl1pPr>
              <a:defRPr/>
            </a:lvl1pPr>
          </a:lstStyle>
          <a:p>
            <a:fld id="{50ACA293-963D-40EC-A084-80DA961A4F31}" type="slidenum">
              <a:rPr lang="zh-CN" altLang="en-US"/>
            </a:fld>
            <a:endParaRPr lang="zh-CN" altLang="en-US"/>
          </a:p>
        </p:txBody>
      </p:sp>
    </p:spTree>
  </p:cSld>
  <p:clrMapOvr>
    <a:masterClrMapping/>
  </p:clrMapOvr>
  <p:transition spd="med">
    <p:newsflash/>
    <p:sndAc>
      <p:stSnd>
        <p:snd r:embed="rId2" name="chimes.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a:xfrm>
            <a:off x="609600" y="6245225"/>
            <a:ext cx="2844800" cy="476250"/>
          </a:xfrm>
          <a:prstGeom prst="rect">
            <a:avLst/>
          </a:prstGeom>
        </p:spPr>
        <p:txBody>
          <a:bodyPr/>
          <a:lstStyle>
            <a:lvl1pPr>
              <a:defRPr/>
            </a:lvl1pPr>
          </a:lstStyle>
          <a:p>
            <a:endParaRPr lang="zh-CN" altLang="en-US"/>
          </a:p>
        </p:txBody>
      </p:sp>
      <p:sp>
        <p:nvSpPr>
          <p:cNvPr id="5" name="页脚占位符 4"/>
          <p:cNvSpPr>
            <a:spLocks noGrp="1"/>
          </p:cNvSpPr>
          <p:nvPr>
            <p:ph type="ftr" sz="quarter" idx="11"/>
          </p:nvPr>
        </p:nvSpPr>
        <p:spPr>
          <a:xfrm>
            <a:off x="4165600" y="6245225"/>
            <a:ext cx="3860800" cy="476250"/>
          </a:xfrm>
          <a:prstGeom prst="rect">
            <a:avLst/>
          </a:prstGeom>
        </p:spPr>
        <p:txBody>
          <a:bodyPr/>
          <a:lstStyle>
            <a:lvl1pPr>
              <a:defRPr/>
            </a:lvl1pPr>
          </a:lstStyle>
          <a:p>
            <a:endParaRPr lang="zh-CN"/>
          </a:p>
        </p:txBody>
      </p:sp>
      <p:sp>
        <p:nvSpPr>
          <p:cNvPr id="6" name="灯片编号占位符 5"/>
          <p:cNvSpPr>
            <a:spLocks noGrp="1"/>
          </p:cNvSpPr>
          <p:nvPr>
            <p:ph type="sldNum" sz="quarter" idx="12"/>
          </p:nvPr>
        </p:nvSpPr>
        <p:spPr>
          <a:xfrm>
            <a:off x="8737600" y="6245225"/>
            <a:ext cx="2844800" cy="476250"/>
          </a:xfrm>
          <a:prstGeom prst="rect">
            <a:avLst/>
          </a:prstGeom>
        </p:spPr>
        <p:txBody>
          <a:bodyPr/>
          <a:lstStyle>
            <a:lvl1pPr>
              <a:defRPr/>
            </a:lvl1pPr>
          </a:lstStyle>
          <a:p>
            <a:fld id="{371DD3BA-B05A-4715-A502-C27A0AC81942}" type="slidenum">
              <a:rPr lang="zh-CN" altLang="en-US"/>
            </a:fld>
            <a:endParaRPr lang="zh-CN" altLang="en-US"/>
          </a:p>
        </p:txBody>
      </p:sp>
    </p:spTree>
  </p:cSld>
  <p:clrMapOvr>
    <a:masterClrMapping/>
  </p:clrMapOvr>
  <p:transition spd="med">
    <p:newsflash/>
    <p:sndAc>
      <p:stSnd>
        <p:snd r:embed="rId2" name="chimes.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838200" y="1825625"/>
            <a:ext cx="51816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743427"/>
          <p:cNvSpPr>
            <a:spLocks noGrp="1"/>
          </p:cNvSpPr>
          <p:nvPr>
            <p:ph type="dt" sz="half" idx="10"/>
          </p:nvPr>
        </p:nvSpPr>
        <p:spPr>
          <a:xfrm>
            <a:off x="609600" y="6245225"/>
            <a:ext cx="2844800" cy="476250"/>
          </a:xfrm>
          <a:prstGeom prst="rect">
            <a:avLst/>
          </a:prstGeom>
        </p:spPr>
        <p:txBody>
          <a:bodyPr/>
          <a:lstStyle>
            <a:lvl1pPr>
              <a:defRPr/>
            </a:lvl1pPr>
          </a:lstStyle>
          <a:p>
            <a:fld id="{BB962C8B-B14F-4D97-AF65-F5344CB8AC3E}" type="datetime1">
              <a:rPr lang="zh-CN" altLang="en-US"/>
            </a:fld>
            <a:endParaRPr lang="zh-CN" altLang="en-US"/>
          </a:p>
        </p:txBody>
      </p:sp>
      <p:sp>
        <p:nvSpPr>
          <p:cNvPr id="6" name="页脚占位符 743428"/>
          <p:cNvSpPr>
            <a:spLocks noGrp="1"/>
          </p:cNvSpPr>
          <p:nvPr>
            <p:ph type="ftr" sz="quarter" idx="11"/>
          </p:nvPr>
        </p:nvSpPr>
        <p:spPr>
          <a:xfrm>
            <a:off x="4165600" y="6245225"/>
            <a:ext cx="3860800" cy="476250"/>
          </a:xfrm>
          <a:prstGeom prst="rect">
            <a:avLst/>
          </a:prstGeom>
        </p:spPr>
        <p:txBody>
          <a:bodyPr/>
          <a:lstStyle>
            <a:lvl1pPr>
              <a:defRPr/>
            </a:lvl1pPr>
          </a:lstStyle>
          <a:p>
            <a:endParaRPr lang="zh-CN"/>
          </a:p>
        </p:txBody>
      </p:sp>
      <p:sp>
        <p:nvSpPr>
          <p:cNvPr id="7" name="灯片编号占位符 743429"/>
          <p:cNvSpPr>
            <a:spLocks noGrp="1"/>
          </p:cNvSpPr>
          <p:nvPr>
            <p:ph type="sldNum" sz="quarter" idx="12"/>
          </p:nvPr>
        </p:nvSpPr>
        <p:spPr>
          <a:xfrm>
            <a:off x="8737600" y="6245225"/>
            <a:ext cx="2844800" cy="476250"/>
          </a:xfrm>
          <a:prstGeom prst="rect">
            <a:avLst/>
          </a:prstGeom>
        </p:spPr>
        <p:txBody>
          <a:bodyPr/>
          <a:lstStyle>
            <a:lvl1pPr>
              <a:defRPr/>
            </a:lvl1pPr>
          </a:lstStyle>
          <a:p>
            <a:fld id="{7845AF58-E1B1-4B20-B166-6848898689D4}" type="slidenum">
              <a:rPr lang="zh-CN" altLang="en-US"/>
            </a:fld>
            <a:endParaRPr lang="zh-CN" altLang="en-US"/>
          </a:p>
        </p:txBody>
      </p:sp>
    </p:spTree>
  </p:cSld>
  <p:clrMapOvr>
    <a:masterClrMapping/>
  </p:clrMapOvr>
  <p:transition spd="med">
    <p:newsflash/>
    <p:sndAc>
      <p:stSnd>
        <p:snd r:embed="rId2" name="chimes.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OverTx">
  <p:cSld name="标题和内容在文本之上">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838200" y="1825626"/>
            <a:ext cx="10515600" cy="2098675"/>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838200" y="4076701"/>
            <a:ext cx="10515600" cy="2100263"/>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743427"/>
          <p:cNvSpPr>
            <a:spLocks noGrp="1"/>
          </p:cNvSpPr>
          <p:nvPr>
            <p:ph type="dt" sz="half" idx="10"/>
          </p:nvPr>
        </p:nvSpPr>
        <p:spPr>
          <a:xfrm>
            <a:off x="609600" y="6245225"/>
            <a:ext cx="2844800" cy="476250"/>
          </a:xfrm>
          <a:prstGeom prst="rect">
            <a:avLst/>
          </a:prstGeom>
        </p:spPr>
        <p:txBody>
          <a:bodyPr/>
          <a:lstStyle>
            <a:lvl1pPr>
              <a:defRPr/>
            </a:lvl1pPr>
          </a:lstStyle>
          <a:p>
            <a:fld id="{BB962C8B-B14F-4D97-AF65-F5344CB8AC3E}" type="datetime1">
              <a:rPr lang="zh-CN" altLang="en-US"/>
            </a:fld>
            <a:endParaRPr lang="zh-CN" altLang="en-US"/>
          </a:p>
        </p:txBody>
      </p:sp>
      <p:sp>
        <p:nvSpPr>
          <p:cNvPr id="6" name="页脚占位符 743428"/>
          <p:cNvSpPr>
            <a:spLocks noGrp="1"/>
          </p:cNvSpPr>
          <p:nvPr>
            <p:ph type="ftr" sz="quarter" idx="11"/>
          </p:nvPr>
        </p:nvSpPr>
        <p:spPr>
          <a:xfrm>
            <a:off x="4165600" y="6245225"/>
            <a:ext cx="3860800" cy="476250"/>
          </a:xfrm>
          <a:prstGeom prst="rect">
            <a:avLst/>
          </a:prstGeom>
        </p:spPr>
        <p:txBody>
          <a:bodyPr/>
          <a:lstStyle>
            <a:lvl1pPr>
              <a:defRPr/>
            </a:lvl1pPr>
          </a:lstStyle>
          <a:p>
            <a:endParaRPr lang="zh-CN"/>
          </a:p>
        </p:txBody>
      </p:sp>
      <p:sp>
        <p:nvSpPr>
          <p:cNvPr id="7" name="灯片编号占位符 743429"/>
          <p:cNvSpPr>
            <a:spLocks noGrp="1"/>
          </p:cNvSpPr>
          <p:nvPr>
            <p:ph type="sldNum" sz="quarter" idx="12"/>
          </p:nvPr>
        </p:nvSpPr>
        <p:spPr>
          <a:xfrm>
            <a:off x="8737600" y="6245225"/>
            <a:ext cx="2844800" cy="476250"/>
          </a:xfrm>
          <a:prstGeom prst="rect">
            <a:avLst/>
          </a:prstGeom>
        </p:spPr>
        <p:txBody>
          <a:bodyPr/>
          <a:lstStyle>
            <a:lvl1pPr>
              <a:defRPr/>
            </a:lvl1pPr>
          </a:lstStyle>
          <a:p>
            <a:fld id="{D8C8427D-0E4B-4360-81CC-214D50A00C86}" type="slidenum">
              <a:rPr lang="zh-CN" altLang="en-US"/>
            </a:fld>
            <a:endParaRPr lang="zh-CN" altLang="en-US"/>
          </a:p>
        </p:txBody>
      </p:sp>
    </p:spTree>
  </p:cSld>
  <p:clrMapOvr>
    <a:masterClrMapping/>
  </p:clrMapOvr>
  <p:transition spd="med">
    <p:newsflash/>
    <p:sndAc>
      <p:stSnd>
        <p:snd r:embed="rId2" name="chimes.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172200" y="1825625"/>
            <a:ext cx="51816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743427"/>
          <p:cNvSpPr>
            <a:spLocks noGrp="1"/>
          </p:cNvSpPr>
          <p:nvPr>
            <p:ph type="dt" sz="half" idx="10"/>
          </p:nvPr>
        </p:nvSpPr>
        <p:spPr>
          <a:xfrm>
            <a:off x="609600" y="6245225"/>
            <a:ext cx="2844800" cy="476250"/>
          </a:xfrm>
          <a:prstGeom prst="rect">
            <a:avLst/>
          </a:prstGeom>
        </p:spPr>
        <p:txBody>
          <a:bodyPr/>
          <a:lstStyle>
            <a:lvl1pPr>
              <a:defRPr/>
            </a:lvl1pPr>
          </a:lstStyle>
          <a:p>
            <a:fld id="{BB962C8B-B14F-4D97-AF65-F5344CB8AC3E}" type="datetime1">
              <a:rPr lang="zh-CN" altLang="en-US"/>
            </a:fld>
            <a:endParaRPr lang="zh-CN" altLang="en-US"/>
          </a:p>
        </p:txBody>
      </p:sp>
      <p:sp>
        <p:nvSpPr>
          <p:cNvPr id="6" name="页脚占位符 743428"/>
          <p:cNvSpPr>
            <a:spLocks noGrp="1"/>
          </p:cNvSpPr>
          <p:nvPr>
            <p:ph type="ftr" sz="quarter" idx="11"/>
          </p:nvPr>
        </p:nvSpPr>
        <p:spPr>
          <a:xfrm>
            <a:off x="4165600" y="6245225"/>
            <a:ext cx="3860800" cy="476250"/>
          </a:xfrm>
          <a:prstGeom prst="rect">
            <a:avLst/>
          </a:prstGeom>
        </p:spPr>
        <p:txBody>
          <a:bodyPr/>
          <a:lstStyle>
            <a:lvl1pPr>
              <a:defRPr/>
            </a:lvl1pPr>
          </a:lstStyle>
          <a:p>
            <a:endParaRPr lang="zh-CN"/>
          </a:p>
        </p:txBody>
      </p:sp>
      <p:sp>
        <p:nvSpPr>
          <p:cNvPr id="7" name="灯片编号占位符 743429"/>
          <p:cNvSpPr>
            <a:spLocks noGrp="1"/>
          </p:cNvSpPr>
          <p:nvPr>
            <p:ph type="sldNum" sz="quarter" idx="12"/>
          </p:nvPr>
        </p:nvSpPr>
        <p:spPr>
          <a:xfrm>
            <a:off x="8737600" y="6245225"/>
            <a:ext cx="2844800" cy="476250"/>
          </a:xfrm>
          <a:prstGeom prst="rect">
            <a:avLst/>
          </a:prstGeom>
        </p:spPr>
        <p:txBody>
          <a:bodyPr/>
          <a:lstStyle>
            <a:lvl1pPr>
              <a:defRPr/>
            </a:lvl1pPr>
          </a:lstStyle>
          <a:p>
            <a:fld id="{99311794-44CF-477B-B7DD-2F958F8141C6}" type="slidenum">
              <a:rPr lang="zh-CN" altLang="en-US"/>
            </a:fld>
            <a:endParaRPr lang="zh-CN" altLang="en-US"/>
          </a:p>
        </p:txBody>
      </p:sp>
    </p:spTree>
  </p:cSld>
  <p:clrMapOvr>
    <a:masterClrMapping/>
  </p:clrMapOvr>
  <p:transition spd="med">
    <p:newsflash/>
    <p:sndAc>
      <p:stSnd>
        <p:snd r:embed="rId2"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nal meeting - Cover Page">
    <p:spTree>
      <p:nvGrpSpPr>
        <p:cNvPr id="1" name="Shape 22"/>
        <p:cNvGrpSpPr/>
        <p:nvPr/>
      </p:nvGrpSpPr>
      <p:grpSpPr>
        <a:xfrm>
          <a:off x="0" y="0"/>
          <a:ext cx="0" cy="0"/>
          <a:chOff x="0" y="0"/>
          <a:chExt cx="0" cy="0"/>
        </a:xfrm>
      </p:grpSpPr>
      <p:sp>
        <p:nvSpPr>
          <p:cNvPr id="13" name="Shape 26"/>
          <p:cNvSpPr/>
          <p:nvPr userDrawn="1"/>
        </p:nvSpPr>
        <p:spPr>
          <a:xfrm>
            <a:off x="0" y="0"/>
            <a:ext cx="12149600" cy="6710253"/>
          </a:xfrm>
          <a:prstGeom prst="rect">
            <a:avLst/>
          </a:prstGeom>
          <a:solidFill>
            <a:srgbClr val="FFFFFF"/>
          </a:solidFill>
          <a:ln w="9525" cap="flat" cmpd="sng">
            <a:solidFill>
              <a:srgbClr val="FFFFFF"/>
            </a:solidFill>
            <a:prstDash val="solid"/>
            <a:round/>
            <a:headEnd type="none" w="med" len="med"/>
            <a:tailEnd type="none" w="med" len="med"/>
          </a:ln>
        </p:spPr>
        <p:txBody>
          <a:bodyPr lIns="121900" tIns="121900" rIns="121900" bIns="121900" anchor="ctr" anchorCtr="0">
            <a:noAutofit/>
          </a:bodyPr>
          <a:lstStyle/>
          <a:p>
            <a:pPr lvl="0">
              <a:spcBef>
                <a:spcPts val="0"/>
              </a:spcBef>
              <a:buNone/>
            </a:pPr>
            <a:endParaRPr sz="2400" dirty="0"/>
          </a:p>
        </p:txBody>
      </p:sp>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820" y="279924"/>
            <a:ext cx="11596360" cy="6284107"/>
          </a:xfrm>
          <a:prstGeom prst="rect">
            <a:avLst/>
          </a:prstGeom>
        </p:spPr>
      </p:pic>
      <p:sp>
        <p:nvSpPr>
          <p:cNvPr id="7" name="Espace réservé du texte 6"/>
          <p:cNvSpPr>
            <a:spLocks noGrp="1"/>
          </p:cNvSpPr>
          <p:nvPr>
            <p:ph type="body" sz="quarter" idx="10" hasCustomPrompt="1"/>
          </p:nvPr>
        </p:nvSpPr>
        <p:spPr>
          <a:xfrm>
            <a:off x="7683500" y="1346201"/>
            <a:ext cx="3962400" cy="3492500"/>
          </a:xfrm>
          <a:prstGeom prst="rect">
            <a:avLst/>
          </a:prstGeom>
          <a:solidFill>
            <a:schemeClr val="lt1">
              <a:alpha val="51000"/>
            </a:schemeClr>
          </a:solidFill>
        </p:spPr>
        <p:txBody>
          <a:bodyPr anchor="ctr" anchorCtr="0">
            <a:normAutofit/>
          </a:bodyPr>
          <a:lstStyle>
            <a:lvl1pPr>
              <a:defRPr sz="3735" baseline="0"/>
            </a:lvl1pPr>
          </a:lstStyle>
          <a:p>
            <a:pPr lvl="0"/>
            <a:r>
              <a:rPr lang="en-US" noProof="0" dirty="0" smtClean="0"/>
              <a:t>Meeting title, Date &amp; Place</a:t>
            </a:r>
            <a:endParaRPr lang="en-US" noProof="0" dirty="0" smtClean="0"/>
          </a:p>
        </p:txBody>
      </p:sp>
      <p:sp>
        <p:nvSpPr>
          <p:cNvPr id="8" name="Text Placeholder 3"/>
          <p:cNvSpPr>
            <a:spLocks noGrp="1"/>
          </p:cNvSpPr>
          <p:nvPr>
            <p:ph type="body" sz="quarter" idx="14" hasCustomPrompt="1"/>
          </p:nvPr>
        </p:nvSpPr>
        <p:spPr>
          <a:xfrm>
            <a:off x="10353" y="7020468"/>
            <a:ext cx="12192000" cy="368300"/>
          </a:xfrm>
          <a:prstGeom prst="rect">
            <a:avLst/>
          </a:prstGeom>
        </p:spPr>
        <p:txBody>
          <a:bodyPr/>
          <a:lstStyle>
            <a:lvl1pPr>
              <a:defRPr i="1" baseline="0"/>
            </a:lvl1pPr>
          </a:lstStyle>
          <a:p>
            <a:pPr lvl="0"/>
            <a:r>
              <a:rPr lang="en-US" dirty="0" smtClean="0"/>
              <a:t>Cover Page For Internal Purpose</a:t>
            </a:r>
            <a:endParaRPr lang="fr-FR"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a:xfrm>
            <a:off x="609600" y="6245225"/>
            <a:ext cx="2844800" cy="476250"/>
          </a:xfrm>
          <a:prstGeom prst="rect">
            <a:avLst/>
          </a:prstGeom>
        </p:spPr>
        <p:txBody>
          <a:bodyPr/>
          <a:lstStyle>
            <a:lvl1pPr>
              <a:defRPr/>
            </a:lvl1pPr>
          </a:lstStyle>
          <a:p>
            <a:endParaRPr lang="zh-CN" altLang="en-US"/>
          </a:p>
        </p:txBody>
      </p:sp>
      <p:sp>
        <p:nvSpPr>
          <p:cNvPr id="4" name="页脚占位符 3"/>
          <p:cNvSpPr>
            <a:spLocks noGrp="1"/>
          </p:cNvSpPr>
          <p:nvPr>
            <p:ph type="ftr" sz="quarter" idx="11"/>
          </p:nvPr>
        </p:nvSpPr>
        <p:spPr>
          <a:xfrm>
            <a:off x="4165600" y="6245225"/>
            <a:ext cx="3860800" cy="476250"/>
          </a:xfrm>
          <a:prstGeom prst="rect">
            <a:avLst/>
          </a:prstGeom>
        </p:spPr>
        <p:txBody>
          <a:bodyPr/>
          <a:lstStyle>
            <a:lvl1pPr>
              <a:defRPr/>
            </a:lvl1pPr>
          </a:lstStyle>
          <a:p>
            <a:endParaRPr lang="zh-CN"/>
          </a:p>
        </p:txBody>
      </p:sp>
      <p:sp>
        <p:nvSpPr>
          <p:cNvPr id="5" name="灯片编号占位符 4"/>
          <p:cNvSpPr>
            <a:spLocks noGrp="1"/>
          </p:cNvSpPr>
          <p:nvPr>
            <p:ph type="sldNum" sz="quarter" idx="12"/>
          </p:nvPr>
        </p:nvSpPr>
        <p:spPr>
          <a:xfrm>
            <a:off x="8737600" y="6245225"/>
            <a:ext cx="2844800" cy="476250"/>
          </a:xfrm>
          <a:prstGeom prst="rect">
            <a:avLst/>
          </a:prstGeom>
        </p:spPr>
        <p:txBody>
          <a:bodyPr/>
          <a:lstStyle>
            <a:lvl1pPr>
              <a:defRPr/>
            </a:lvl1pPr>
          </a:lstStyle>
          <a:p>
            <a:fld id="{AEC0936A-52F0-4BF5-8716-86AE0E0D1BF3}" type="slidenum">
              <a:rPr lang="zh-CN" altLang="en-US"/>
            </a:fld>
            <a:endParaRPr lang="zh-CN" altLang="en-US"/>
          </a:p>
        </p:txBody>
      </p:sp>
    </p:spTree>
  </p:cSld>
  <p:clrMapOvr>
    <a:masterClrMapping/>
  </p:clrMapOvr>
  <p:transition spd="med">
    <p:newsflash/>
    <p:sndAc>
      <p:stSnd>
        <p:snd r:embed="rId2"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dia Slide &amp; Explan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05500"/>
            <a:ext cx="11531600" cy="681600"/>
          </a:xfrm>
          <a:prstGeom prst="rect">
            <a:avLst/>
          </a:prstGeom>
        </p:spPr>
        <p:txBody>
          <a:bodyPr/>
          <a:lstStyle>
            <a:lvl1pPr algn="l">
              <a:defRPr lang="fr-FR" sz="3200" b="1" i="0" u="none" strike="noStrike" cap="none" dirty="0">
                <a:solidFill>
                  <a:srgbClr val="327661"/>
                </a:solidFill>
                <a:latin typeface="Arial" panose="020B0604020202020204"/>
                <a:ea typeface="Arial" panose="020B0604020202020204"/>
                <a:cs typeface="Arial" panose="020B0604020202020204"/>
                <a:sym typeface="Arial" panose="020B0604020202020204"/>
              </a:defRPr>
            </a:lvl1pPr>
          </a:lstStyle>
          <a:p>
            <a:r>
              <a:rPr lang="en-US" dirty="0" smtClean="0"/>
              <a:t>Slide Title: one short </a:t>
            </a:r>
            <a:r>
              <a:rPr lang="en-US" noProof="0" dirty="0" smtClean="0"/>
              <a:t>sentence</a:t>
            </a:r>
            <a:r>
              <a:rPr lang="en-US" dirty="0" smtClean="0"/>
              <a:t> conveying your message</a:t>
            </a:r>
            <a:endParaRPr lang="en-US" dirty="0"/>
          </a:p>
        </p:txBody>
      </p:sp>
      <p:sp>
        <p:nvSpPr>
          <p:cNvPr id="5" name="Shape 38"/>
          <p:cNvSpPr txBox="1"/>
          <p:nvPr userDrawn="1"/>
        </p:nvSpPr>
        <p:spPr>
          <a:xfrm>
            <a:off x="10538460" y="6072996"/>
            <a:ext cx="1645920" cy="785004"/>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fld id="{EE6A8226-970B-4389-B9C1-0FB16CD88CAF}" type="datetime4">
              <a:rPr lang="en-US" sz="1000" b="0" i="0" u="none" strike="noStrike" cap="none" smtClean="0">
                <a:solidFill>
                  <a:srgbClr val="327661"/>
                </a:solidFill>
                <a:latin typeface="Arial" panose="020B0604020202020204" pitchFamily="34" charset="0"/>
                <a:ea typeface="Roboto Condensed"/>
                <a:cs typeface="Arial" panose="020B0604020202020204" pitchFamily="34" charset="0"/>
                <a:sym typeface="Arial" panose="020B0604020202020204"/>
              </a:rPr>
            </a:fld>
            <a:r>
              <a:rPr lang="en-US" sz="1000" b="0" i="0" u="none" strike="noStrike" cap="none" dirty="0" smtClean="0">
                <a:solidFill>
                  <a:srgbClr val="327661"/>
                </a:solidFill>
                <a:latin typeface="Arial" panose="020B0604020202020204" pitchFamily="34" charset="0"/>
                <a:ea typeface="Roboto Condensed"/>
                <a:cs typeface="Arial" panose="020B0604020202020204" pitchFamily="34" charset="0"/>
                <a:sym typeface="Arial" panose="020B0604020202020204"/>
              </a:rPr>
              <a:t> – P.</a:t>
            </a:r>
            <a:fld id="{00000000-1234-1234-1234-123412341234}" type="slidenum">
              <a:rPr lang="en-US" sz="1000" b="0" i="0" u="none" strike="noStrike" cap="none" smtClean="0">
                <a:solidFill>
                  <a:srgbClr val="327661"/>
                </a:solidFill>
                <a:latin typeface="Arial" panose="020B0604020202020204" pitchFamily="34" charset="0"/>
                <a:ea typeface="Roboto Condensed"/>
                <a:cs typeface="Arial" panose="020B0604020202020204" pitchFamily="34" charset="0"/>
                <a:sym typeface="Arial" panose="020B0604020202020204"/>
              </a:rPr>
            </a:fld>
            <a:endParaRPr lang="en-US" sz="1000" b="0" i="0" u="none" strike="noStrike" cap="none" dirty="0">
              <a:solidFill>
                <a:srgbClr val="327661"/>
              </a:solidFill>
              <a:latin typeface="Arial" panose="020B0604020202020204" pitchFamily="34" charset="0"/>
              <a:ea typeface="Roboto Condensed"/>
              <a:cs typeface="Arial" panose="020B0604020202020204" pitchFamily="34" charset="0"/>
              <a:sym typeface="Arial" panose="020B0604020202020204"/>
            </a:endParaRPr>
          </a:p>
        </p:txBody>
      </p:sp>
      <p:cxnSp>
        <p:nvCxnSpPr>
          <p:cNvPr id="6" name="Shape 74"/>
          <p:cNvCxnSpPr/>
          <p:nvPr userDrawn="1"/>
        </p:nvCxnSpPr>
        <p:spPr>
          <a:xfrm>
            <a:off x="7813472" y="1686719"/>
            <a:ext cx="0" cy="4053681"/>
          </a:xfrm>
          <a:prstGeom prst="straightConnector1">
            <a:avLst/>
          </a:prstGeom>
          <a:noFill/>
          <a:ln w="9525" cap="flat" cmpd="sng">
            <a:solidFill>
              <a:srgbClr val="D9D9D9"/>
            </a:solidFill>
            <a:prstDash val="solid"/>
            <a:round/>
            <a:headEnd type="none" w="lg" len="lg"/>
            <a:tailEnd type="none" w="lg" len="lg"/>
          </a:ln>
        </p:spPr>
      </p:cxnSp>
      <p:sp>
        <p:nvSpPr>
          <p:cNvPr id="10" name="Text Placeholder 9"/>
          <p:cNvSpPr>
            <a:spLocks noGrp="1"/>
          </p:cNvSpPr>
          <p:nvPr>
            <p:ph type="body" sz="quarter" idx="10" hasCustomPrompt="1"/>
          </p:nvPr>
        </p:nvSpPr>
        <p:spPr>
          <a:xfrm>
            <a:off x="355600" y="1686719"/>
            <a:ext cx="7112000" cy="4053681"/>
          </a:xfrm>
          <a:prstGeom prst="rect">
            <a:avLst/>
          </a:prstGeom>
        </p:spPr>
        <p:txBody>
          <a:bodyPr anchor="ctr" anchorCtr="0"/>
          <a:lstStyle>
            <a:lvl1pPr algn="ctr">
              <a:defRPr sz="2400" i="1" baseline="0"/>
            </a:lvl1pPr>
          </a:lstStyle>
          <a:p>
            <a:pPr lvl="0"/>
            <a:r>
              <a:rPr lang="en-US" noProof="0" dirty="0" smtClean="0"/>
              <a:t>Insert media Here : chart; pictures </a:t>
            </a:r>
            <a:r>
              <a:rPr lang="en-US" noProof="0" dirty="0" err="1" smtClean="0"/>
              <a:t>etc</a:t>
            </a:r>
            <a:endParaRPr lang="en-US" noProof="0" dirty="0"/>
          </a:p>
        </p:txBody>
      </p:sp>
      <p:sp>
        <p:nvSpPr>
          <p:cNvPr id="7" name="Text Placeholder 2"/>
          <p:cNvSpPr>
            <a:spLocks noGrp="1"/>
          </p:cNvSpPr>
          <p:nvPr>
            <p:ph type="body" sz="quarter" idx="12" hasCustomPrompt="1"/>
          </p:nvPr>
        </p:nvSpPr>
        <p:spPr>
          <a:xfrm>
            <a:off x="8160329" y="1686718"/>
            <a:ext cx="3726871" cy="4053681"/>
          </a:xfrm>
          <a:prstGeom prst="rect">
            <a:avLst/>
          </a:prstGeom>
        </p:spPr>
        <p:txBody>
          <a:bodyPr vert="horz"/>
          <a:lstStyle>
            <a:lvl1pPr marL="381000" indent="-381000">
              <a:buClr>
                <a:schemeClr val="tx1"/>
              </a:buClr>
              <a:buFont typeface="Arial" panose="020B0604020202020204"/>
              <a:buChar char="•"/>
              <a:defRPr sz="1900">
                <a:solidFill>
                  <a:srgbClr val="071528"/>
                </a:solidFill>
                <a:latin typeface="+mn-lt"/>
                <a:ea typeface="Roboto" panose="02000000000000000000" pitchFamily="2" charset="0"/>
                <a:cs typeface="Roboto" panose="02000000000000000000" pitchFamily="2" charset="0"/>
              </a:defRPr>
            </a:lvl1pPr>
            <a:lvl2pPr marL="990600" indent="-381000">
              <a:buClr>
                <a:schemeClr val="tx1"/>
              </a:buClr>
              <a:buFont typeface="Arial" panose="020B0604020202020204"/>
              <a:buChar char="•"/>
              <a:defRPr sz="1600">
                <a:solidFill>
                  <a:srgbClr val="071528"/>
                </a:solidFill>
                <a:latin typeface="+mn-lt"/>
                <a:ea typeface="Roboto" panose="02000000000000000000" pitchFamily="2" charset="0"/>
                <a:cs typeface="Roboto" panose="02000000000000000000" pitchFamily="2" charset="0"/>
              </a:defRPr>
            </a:lvl2pPr>
            <a:lvl3pPr marL="1524000" indent="-304800">
              <a:buClr>
                <a:schemeClr val="tx1"/>
              </a:buClr>
              <a:buFont typeface="Arial" panose="020B0604020202020204"/>
              <a:buChar char="•"/>
              <a:defRPr sz="1300">
                <a:solidFill>
                  <a:srgbClr val="071528"/>
                </a:solidFill>
                <a:latin typeface="+mn-lt"/>
                <a:ea typeface="Roboto" panose="02000000000000000000" pitchFamily="2" charset="0"/>
                <a:cs typeface="Roboto" panose="02000000000000000000" pitchFamily="2" charset="0"/>
              </a:defRPr>
            </a:lvl3pPr>
            <a:lvl4pPr>
              <a:defRPr>
                <a:solidFill>
                  <a:srgbClr val="A3A3A3"/>
                </a:solidFill>
                <a:latin typeface="Arial" panose="020B0604020202020204"/>
                <a:cs typeface="Arial" panose="020B0604020202020204"/>
              </a:defRPr>
            </a:lvl4pPr>
            <a:lvl5pPr>
              <a:defRPr>
                <a:solidFill>
                  <a:srgbClr val="A3A3A3"/>
                </a:solidFill>
                <a:latin typeface="Arial" panose="020B0604020202020204"/>
                <a:cs typeface="Arial" panose="020B0604020202020204"/>
              </a:defRPr>
            </a:lvl5pPr>
          </a:lstStyle>
          <a:p>
            <a:pPr lvl="0"/>
            <a:r>
              <a:rPr lang="en-US" noProof="0" dirty="0" smtClean="0"/>
              <a:t>Click to edit master text styles (Arial 14pt Black)</a:t>
            </a:r>
            <a:endParaRPr lang="en-US" noProof="0" dirty="0" smtClean="0"/>
          </a:p>
          <a:p>
            <a:pPr lvl="1"/>
            <a:r>
              <a:rPr lang="en-US" noProof="0" dirty="0" smtClean="0"/>
              <a:t>Second level (Arial 12pt Black)</a:t>
            </a:r>
            <a:endParaRPr lang="en-US" noProof="0" dirty="0" smtClean="0"/>
          </a:p>
          <a:p>
            <a:pPr lvl="2"/>
            <a:r>
              <a:rPr lang="en-US" noProof="0" dirty="0" smtClean="0"/>
              <a:t>Third level (Arial 10pt Black)</a:t>
            </a:r>
            <a:endParaRPr lang="en-US" noProof="0" dirty="0"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Shape 38"/>
          <p:cNvSpPr txBox="1"/>
          <p:nvPr userDrawn="1"/>
        </p:nvSpPr>
        <p:spPr>
          <a:xfrm>
            <a:off x="10538460" y="6072996"/>
            <a:ext cx="1645920" cy="785004"/>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fld id="{EE6A8226-970B-4389-B9C1-0FB16CD88CAF}" type="datetime4">
              <a:rPr lang="en-US" sz="1000" b="0" i="0" u="none" strike="noStrike" cap="none" smtClean="0">
                <a:solidFill>
                  <a:srgbClr val="327661"/>
                </a:solidFill>
                <a:latin typeface="Arial" panose="020B0604020202020204" pitchFamily="34" charset="0"/>
                <a:ea typeface="Roboto Condensed"/>
                <a:cs typeface="Arial" panose="020B0604020202020204" pitchFamily="34" charset="0"/>
                <a:sym typeface="Arial" panose="020B0604020202020204"/>
              </a:rPr>
            </a:fld>
            <a:r>
              <a:rPr lang="en-US" sz="1000" b="0" i="0" u="none" strike="noStrike" cap="none" dirty="0" smtClean="0">
                <a:solidFill>
                  <a:srgbClr val="327661"/>
                </a:solidFill>
                <a:latin typeface="Arial" panose="020B0604020202020204" pitchFamily="34" charset="0"/>
                <a:ea typeface="Roboto Condensed"/>
                <a:cs typeface="Arial" panose="020B0604020202020204" pitchFamily="34" charset="0"/>
                <a:sym typeface="Arial" panose="020B0604020202020204"/>
              </a:rPr>
              <a:t> – P.</a:t>
            </a:r>
            <a:fld id="{00000000-1234-1234-1234-123412341234}" type="slidenum">
              <a:rPr lang="en-US" sz="1000" b="0" i="0" u="none" strike="noStrike" cap="none" smtClean="0">
                <a:solidFill>
                  <a:srgbClr val="327661"/>
                </a:solidFill>
                <a:latin typeface="Arial" panose="020B0604020202020204" pitchFamily="34" charset="0"/>
                <a:ea typeface="Roboto Condensed"/>
                <a:cs typeface="Arial" panose="020B0604020202020204" pitchFamily="34" charset="0"/>
                <a:sym typeface="Arial" panose="020B0604020202020204"/>
              </a:rPr>
            </a:fld>
            <a:endParaRPr lang="en-US" sz="1000" b="0" i="0" u="none" strike="noStrike" cap="none" dirty="0">
              <a:solidFill>
                <a:srgbClr val="327661"/>
              </a:solidFill>
              <a:latin typeface="Arial" panose="020B0604020202020204" pitchFamily="34" charset="0"/>
              <a:ea typeface="Roboto Condensed"/>
              <a:cs typeface="Arial" panose="020B0604020202020204" pitchFamily="34" charset="0"/>
              <a:sym typeface="Arial" panose="020B0604020202020204"/>
            </a:endParaRPr>
          </a:p>
        </p:txBody>
      </p:sp>
      <p:sp>
        <p:nvSpPr>
          <p:cNvPr id="5" name="Shape 99"/>
          <p:cNvSpPr txBox="1"/>
          <p:nvPr userDrawn="1"/>
        </p:nvSpPr>
        <p:spPr>
          <a:xfrm>
            <a:off x="682467" y="758199"/>
            <a:ext cx="3266800" cy="5290800"/>
          </a:xfrm>
          <a:prstGeom prst="rect">
            <a:avLst/>
          </a:prstGeom>
          <a:noFill/>
          <a:ln>
            <a:noFill/>
          </a:ln>
        </p:spPr>
        <p:txBody>
          <a:bodyPr lIns="121900" tIns="121900" rIns="121900" bIns="121900" anchor="t" anchorCtr="0">
            <a:noAutofit/>
          </a:bodyPr>
          <a:lstStyle/>
          <a:p>
            <a:pPr lvl="0" algn="l" rtl="0">
              <a:spcBef>
                <a:spcPts val="0"/>
              </a:spcBef>
              <a:buNone/>
            </a:pPr>
            <a:r>
              <a:rPr lang="en-US" sz="4265" b="1" dirty="0" smtClean="0">
                <a:solidFill>
                  <a:srgbClr val="327661"/>
                </a:solidFill>
              </a:rPr>
              <a:t>Table of Contents</a:t>
            </a:r>
            <a:endParaRPr lang="en-US" sz="4265" b="1" dirty="0">
              <a:solidFill>
                <a:srgbClr val="327661"/>
              </a:solidFill>
            </a:endParaRPr>
          </a:p>
        </p:txBody>
      </p:sp>
      <p:cxnSp>
        <p:nvCxnSpPr>
          <p:cNvPr id="6" name="Shape 100"/>
          <p:cNvCxnSpPr/>
          <p:nvPr userDrawn="1"/>
        </p:nvCxnSpPr>
        <p:spPr>
          <a:xfrm>
            <a:off x="4304200" y="762000"/>
            <a:ext cx="0" cy="5290800"/>
          </a:xfrm>
          <a:prstGeom prst="straightConnector1">
            <a:avLst/>
          </a:prstGeom>
          <a:noFill/>
          <a:ln w="9525" cap="flat" cmpd="sng">
            <a:solidFill>
              <a:srgbClr val="D9D9D9"/>
            </a:solidFill>
            <a:prstDash val="solid"/>
            <a:round/>
            <a:headEnd type="none" w="lg" len="lg"/>
            <a:tailEnd type="none" w="lg" len="lg"/>
          </a:ln>
        </p:spPr>
      </p:cxnSp>
      <p:sp>
        <p:nvSpPr>
          <p:cNvPr id="7" name="Shape 101"/>
          <p:cNvSpPr txBox="1">
            <a:spLocks noGrp="1"/>
          </p:cNvSpPr>
          <p:nvPr>
            <p:ph type="subTitle" idx="1" hasCustomPrompt="1"/>
          </p:nvPr>
        </p:nvSpPr>
        <p:spPr>
          <a:xfrm>
            <a:off x="4659134" y="2032001"/>
            <a:ext cx="7532866" cy="3873500"/>
          </a:xfrm>
          <a:prstGeom prst="rect">
            <a:avLst/>
          </a:prstGeom>
          <a:noFill/>
          <a:ln>
            <a:noFill/>
          </a:ln>
        </p:spPr>
        <p:txBody>
          <a:bodyPr lIns="90000" tIns="0" rIns="91425" bIns="91425" anchor="ctr" anchorCtr="0">
            <a:noAutofit/>
          </a:bodyPr>
          <a:lstStyle>
            <a:lvl1pPr marL="0" marR="0" lvl="0" indent="0" algn="l" defTabSz="914400" rtl="0" eaLnBrk="1" fontAlgn="auto" latinLnBrk="0" hangingPunct="1">
              <a:lnSpc>
                <a:spcPct val="150000"/>
              </a:lnSpc>
              <a:spcBef>
                <a:spcPts val="0"/>
              </a:spcBef>
              <a:spcAft>
                <a:spcPts val="0"/>
              </a:spcAft>
              <a:buClrTx/>
              <a:buSzTx/>
              <a:buFont typeface="+mj-lt"/>
              <a:buNone/>
              <a:defRPr lang="fr-FR" sz="2000" b="1" i="0" u="none" strike="noStrike" cap="none" dirty="0" err="1" smtClean="0">
                <a:solidFill>
                  <a:srgbClr val="434343"/>
                </a:solidFill>
                <a:latin typeface="Arial" panose="020B0604020202020204"/>
                <a:ea typeface="Arial" panose="020B0604020202020204"/>
                <a:cs typeface="Arial" panose="020B0604020202020204"/>
                <a:sym typeface="Arial" panose="020B0604020202020204"/>
              </a:defRPr>
            </a:lvl1pPr>
            <a:lvl2pPr lvl="1">
              <a:spcBef>
                <a:spcPts val="0"/>
              </a:spcBef>
              <a:buNone/>
              <a:defRPr b="1">
                <a:solidFill>
                  <a:srgbClr val="434343"/>
                </a:solidFill>
              </a:defRPr>
            </a:lvl2pPr>
            <a:lvl3pPr lvl="2">
              <a:spcBef>
                <a:spcPts val="0"/>
              </a:spcBef>
              <a:buNone/>
              <a:defRPr b="1">
                <a:solidFill>
                  <a:srgbClr val="434343"/>
                </a:solidFill>
              </a:defRPr>
            </a:lvl3pPr>
            <a:lvl4pPr lvl="3">
              <a:spcBef>
                <a:spcPts val="0"/>
              </a:spcBef>
              <a:buNone/>
              <a:defRPr b="1">
                <a:solidFill>
                  <a:srgbClr val="434343"/>
                </a:solidFill>
              </a:defRPr>
            </a:lvl4pPr>
            <a:lvl5pPr lvl="4">
              <a:spcBef>
                <a:spcPts val="0"/>
              </a:spcBef>
              <a:buNone/>
              <a:defRPr b="1">
                <a:solidFill>
                  <a:srgbClr val="434343"/>
                </a:solidFill>
              </a:defRPr>
            </a:lvl5pPr>
            <a:lvl6pPr lvl="5">
              <a:spcBef>
                <a:spcPts val="0"/>
              </a:spcBef>
              <a:buNone/>
              <a:defRPr b="1">
                <a:solidFill>
                  <a:srgbClr val="434343"/>
                </a:solidFill>
              </a:defRPr>
            </a:lvl6pPr>
            <a:lvl7pPr lvl="6">
              <a:spcBef>
                <a:spcPts val="0"/>
              </a:spcBef>
              <a:buNone/>
              <a:defRPr b="1">
                <a:solidFill>
                  <a:srgbClr val="434343"/>
                </a:solidFill>
              </a:defRPr>
            </a:lvl7pPr>
            <a:lvl8pPr lvl="7">
              <a:spcBef>
                <a:spcPts val="0"/>
              </a:spcBef>
              <a:buNone/>
              <a:defRPr b="1">
                <a:solidFill>
                  <a:srgbClr val="434343"/>
                </a:solidFill>
              </a:defRPr>
            </a:lvl8pPr>
            <a:lvl9pPr lvl="8">
              <a:spcBef>
                <a:spcPts val="0"/>
              </a:spcBef>
              <a:buNone/>
              <a:defRPr b="1">
                <a:solidFill>
                  <a:srgbClr val="434343"/>
                </a:solidFill>
              </a:defRPr>
            </a:lvl9p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a:defRPr/>
            </a:pPr>
            <a:r>
              <a:rPr lang="en-US" noProof="0" dirty="0" smtClean="0"/>
              <a:t>Chapter Title A</a:t>
            </a:r>
            <a:endParaRPr lang="en-US" noProof="0" dirty="0" smtClean="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Figures - sources incl">
    <p:spTree>
      <p:nvGrpSpPr>
        <p:cNvPr id="1" name=""/>
        <p:cNvGrpSpPr/>
        <p:nvPr/>
      </p:nvGrpSpPr>
      <p:grpSpPr>
        <a:xfrm>
          <a:off x="0" y="0"/>
          <a:ext cx="0" cy="0"/>
          <a:chOff x="0" y="0"/>
          <a:chExt cx="0" cy="0"/>
        </a:xfrm>
      </p:grpSpPr>
      <p:sp>
        <p:nvSpPr>
          <p:cNvPr id="6" name="Shape 38"/>
          <p:cNvSpPr txBox="1"/>
          <p:nvPr userDrawn="1"/>
        </p:nvSpPr>
        <p:spPr>
          <a:xfrm>
            <a:off x="10538460" y="6072996"/>
            <a:ext cx="1645920" cy="785004"/>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fld id="{EE6A8226-970B-4389-B9C1-0FB16CD88CAF}" type="datetime4">
              <a:rPr lang="en-US" sz="1000" b="0" i="0" u="none" strike="noStrike" cap="none" smtClean="0">
                <a:solidFill>
                  <a:srgbClr val="327661"/>
                </a:solidFill>
                <a:latin typeface="Arial" panose="020B0604020202020204" pitchFamily="34" charset="0"/>
                <a:ea typeface="Roboto Condensed"/>
                <a:cs typeface="Arial" panose="020B0604020202020204" pitchFamily="34" charset="0"/>
                <a:sym typeface="Arial" panose="020B0604020202020204"/>
              </a:rPr>
            </a:fld>
            <a:r>
              <a:rPr lang="en-US" sz="1000" b="0" i="0" u="none" strike="noStrike" cap="none" dirty="0" smtClean="0">
                <a:solidFill>
                  <a:srgbClr val="327661"/>
                </a:solidFill>
                <a:latin typeface="Arial" panose="020B0604020202020204" pitchFamily="34" charset="0"/>
                <a:ea typeface="Roboto Condensed"/>
                <a:cs typeface="Arial" panose="020B0604020202020204" pitchFamily="34" charset="0"/>
                <a:sym typeface="Arial" panose="020B0604020202020204"/>
              </a:rPr>
              <a:t> – P.</a:t>
            </a:r>
            <a:fld id="{00000000-1234-1234-1234-123412341234}" type="slidenum">
              <a:rPr lang="en-US" sz="1000" b="0" i="0" u="none" strike="noStrike" cap="none" smtClean="0">
                <a:solidFill>
                  <a:srgbClr val="327661"/>
                </a:solidFill>
                <a:latin typeface="Arial" panose="020B0604020202020204" pitchFamily="34" charset="0"/>
                <a:ea typeface="Roboto Condensed"/>
                <a:cs typeface="Arial" panose="020B0604020202020204" pitchFamily="34" charset="0"/>
                <a:sym typeface="Arial" panose="020B0604020202020204"/>
              </a:rPr>
            </a:fld>
            <a:endParaRPr lang="en-US" sz="1000" b="0" i="0" u="none" strike="noStrike" cap="none" dirty="0">
              <a:solidFill>
                <a:srgbClr val="327661"/>
              </a:solidFill>
              <a:latin typeface="Arial" panose="020B0604020202020204" pitchFamily="34" charset="0"/>
              <a:ea typeface="Roboto Condensed"/>
              <a:cs typeface="Arial" panose="020B0604020202020204" pitchFamily="34" charset="0"/>
              <a:sym typeface="Arial" panose="020B0604020202020204"/>
            </a:endParaRPr>
          </a:p>
        </p:txBody>
      </p:sp>
      <p:cxnSp>
        <p:nvCxnSpPr>
          <p:cNvPr id="7" name="Shape 74"/>
          <p:cNvCxnSpPr/>
          <p:nvPr userDrawn="1"/>
        </p:nvCxnSpPr>
        <p:spPr>
          <a:xfrm>
            <a:off x="4065067" y="2691005"/>
            <a:ext cx="0" cy="864800"/>
          </a:xfrm>
          <a:prstGeom prst="straightConnector1">
            <a:avLst/>
          </a:prstGeom>
          <a:noFill/>
          <a:ln w="9525" cap="flat" cmpd="sng">
            <a:solidFill>
              <a:srgbClr val="CCCCCC"/>
            </a:solidFill>
            <a:prstDash val="solid"/>
            <a:round/>
            <a:headEnd type="none" w="lg" len="lg"/>
            <a:tailEnd type="none" w="lg" len="lg"/>
          </a:ln>
        </p:spPr>
      </p:cxnSp>
      <p:cxnSp>
        <p:nvCxnSpPr>
          <p:cNvPr id="8" name="Shape 75"/>
          <p:cNvCxnSpPr/>
          <p:nvPr userDrawn="1"/>
        </p:nvCxnSpPr>
        <p:spPr>
          <a:xfrm>
            <a:off x="8050757" y="2691005"/>
            <a:ext cx="0" cy="864800"/>
          </a:xfrm>
          <a:prstGeom prst="straightConnector1">
            <a:avLst/>
          </a:prstGeom>
          <a:noFill/>
          <a:ln w="9525" cap="flat" cmpd="sng">
            <a:solidFill>
              <a:srgbClr val="CCCCCC"/>
            </a:solidFill>
            <a:prstDash val="solid"/>
            <a:round/>
            <a:headEnd type="none" w="lg" len="lg"/>
            <a:tailEnd type="none" w="lg" len="lg"/>
          </a:ln>
        </p:spPr>
      </p:cxnSp>
      <p:cxnSp>
        <p:nvCxnSpPr>
          <p:cNvPr id="15" name="Shape 74"/>
          <p:cNvCxnSpPr/>
          <p:nvPr userDrawn="1"/>
        </p:nvCxnSpPr>
        <p:spPr>
          <a:xfrm>
            <a:off x="4066972" y="6284119"/>
            <a:ext cx="0" cy="359691"/>
          </a:xfrm>
          <a:prstGeom prst="straightConnector1">
            <a:avLst/>
          </a:prstGeom>
          <a:noFill/>
          <a:ln w="9525" cap="flat" cmpd="sng">
            <a:solidFill>
              <a:srgbClr val="D9D9D9"/>
            </a:solidFill>
            <a:prstDash val="solid"/>
            <a:round/>
            <a:headEnd type="none" w="lg" len="lg"/>
            <a:tailEnd type="none" w="lg" len="lg"/>
          </a:ln>
        </p:spPr>
      </p:cxnSp>
      <p:sp>
        <p:nvSpPr>
          <p:cNvPr id="23" name="Text Placeholder 19"/>
          <p:cNvSpPr>
            <a:spLocks noGrp="1"/>
          </p:cNvSpPr>
          <p:nvPr>
            <p:ph type="body" sz="quarter" idx="12" hasCustomPrompt="1"/>
          </p:nvPr>
        </p:nvSpPr>
        <p:spPr>
          <a:xfrm>
            <a:off x="4463168" y="2603939"/>
            <a:ext cx="3184724" cy="864749"/>
          </a:xfrm>
          <a:prstGeom prst="rect">
            <a:avLst/>
          </a:prstGeom>
        </p:spPr>
        <p:txBody>
          <a:bodyPr anchor="ctr" anchorCtr="0"/>
          <a:lstStyle>
            <a:lvl1pPr marL="0" marR="0" algn="ctr" defTabSz="914400" rtl="0" eaLnBrk="1" latinLnBrk="0" hangingPunct="1">
              <a:lnSpc>
                <a:spcPct val="100000"/>
              </a:lnSpc>
              <a:spcBef>
                <a:spcPts val="0"/>
              </a:spcBef>
              <a:spcAft>
                <a:spcPts val="0"/>
              </a:spcAft>
              <a:buNone/>
              <a:defRPr lang="fr-FR" sz="2800" b="1" i="0" u="none" strike="noStrike" kern="0" cap="none" dirty="0">
                <a:solidFill>
                  <a:srgbClr val="666666"/>
                </a:solidFill>
                <a:latin typeface="Arial" panose="020B0604020202020204"/>
                <a:ea typeface="Arial" panose="020B0604020202020204"/>
                <a:cs typeface="Arial" panose="020B0604020202020204"/>
                <a:sym typeface="Arial" panose="020B0604020202020204"/>
              </a:defRPr>
            </a:lvl1pPr>
          </a:lstStyle>
          <a:p>
            <a:pPr lvl="0"/>
            <a:r>
              <a:rPr lang="en-US" dirty="0" smtClean="0"/>
              <a:t>Key </a:t>
            </a:r>
            <a:r>
              <a:rPr lang="en-US" noProof="0" dirty="0" smtClean="0"/>
              <a:t>Figure</a:t>
            </a:r>
            <a:r>
              <a:rPr lang="en-US" dirty="0" smtClean="0"/>
              <a:t> 2</a:t>
            </a:r>
            <a:endParaRPr lang="fr-FR" dirty="0"/>
          </a:p>
        </p:txBody>
      </p:sp>
      <p:sp>
        <p:nvSpPr>
          <p:cNvPr id="24" name="Text Placeholder 19"/>
          <p:cNvSpPr>
            <a:spLocks noGrp="1"/>
          </p:cNvSpPr>
          <p:nvPr>
            <p:ph type="body" sz="quarter" idx="13" hasCustomPrompt="1"/>
          </p:nvPr>
        </p:nvSpPr>
        <p:spPr>
          <a:xfrm>
            <a:off x="479861" y="2603939"/>
            <a:ext cx="3184724" cy="864749"/>
          </a:xfrm>
          <a:prstGeom prst="rect">
            <a:avLst/>
          </a:prstGeom>
        </p:spPr>
        <p:txBody>
          <a:bodyPr anchor="ctr" anchorCtr="0"/>
          <a:lstStyle>
            <a:lvl1pPr marL="0" marR="0" algn="ctr" defTabSz="914400" rtl="0" eaLnBrk="1" latinLnBrk="0" hangingPunct="1">
              <a:lnSpc>
                <a:spcPct val="100000"/>
              </a:lnSpc>
              <a:spcBef>
                <a:spcPts val="0"/>
              </a:spcBef>
              <a:spcAft>
                <a:spcPts val="0"/>
              </a:spcAft>
              <a:buNone/>
              <a:defRPr lang="fr-FR" sz="2800" b="1" i="0" u="none" strike="noStrike" kern="0" cap="none" dirty="0">
                <a:solidFill>
                  <a:srgbClr val="666666"/>
                </a:solidFill>
                <a:latin typeface="Arial" panose="020B0604020202020204"/>
                <a:ea typeface="Arial" panose="020B0604020202020204"/>
                <a:cs typeface="Arial" panose="020B0604020202020204"/>
                <a:sym typeface="Arial" panose="020B0604020202020204"/>
              </a:defRPr>
            </a:lvl1pPr>
          </a:lstStyle>
          <a:p>
            <a:pPr lvl="0"/>
            <a:r>
              <a:rPr lang="en-US" noProof="0" dirty="0" smtClean="0"/>
              <a:t>Key Figure 1</a:t>
            </a:r>
            <a:endParaRPr lang="en-US" noProof="0" dirty="0"/>
          </a:p>
        </p:txBody>
      </p:sp>
      <p:sp>
        <p:nvSpPr>
          <p:cNvPr id="25" name="Text Placeholder 19"/>
          <p:cNvSpPr>
            <a:spLocks noGrp="1"/>
          </p:cNvSpPr>
          <p:nvPr>
            <p:ph type="body" sz="quarter" idx="14" hasCustomPrompt="1"/>
          </p:nvPr>
        </p:nvSpPr>
        <p:spPr>
          <a:xfrm>
            <a:off x="8453623" y="2603939"/>
            <a:ext cx="3184724" cy="864749"/>
          </a:xfrm>
          <a:prstGeom prst="rect">
            <a:avLst/>
          </a:prstGeom>
        </p:spPr>
        <p:txBody>
          <a:bodyPr anchor="ctr" anchorCtr="0"/>
          <a:lstStyle>
            <a:lvl1pPr marL="0" marR="0" algn="ctr" defTabSz="914400" rtl="0" eaLnBrk="1" latinLnBrk="0" hangingPunct="1">
              <a:lnSpc>
                <a:spcPct val="100000"/>
              </a:lnSpc>
              <a:spcBef>
                <a:spcPts val="0"/>
              </a:spcBef>
              <a:spcAft>
                <a:spcPts val="0"/>
              </a:spcAft>
              <a:buNone/>
              <a:defRPr lang="fr-FR" sz="2800" b="1" i="0" u="none" strike="noStrike" kern="0" cap="none" dirty="0">
                <a:solidFill>
                  <a:srgbClr val="666666"/>
                </a:solidFill>
                <a:latin typeface="Arial" panose="020B0604020202020204"/>
                <a:ea typeface="Arial" panose="020B0604020202020204"/>
                <a:cs typeface="Arial" panose="020B0604020202020204"/>
                <a:sym typeface="Arial" panose="020B0604020202020204"/>
              </a:defRPr>
            </a:lvl1pPr>
          </a:lstStyle>
          <a:p>
            <a:pPr lvl="0"/>
            <a:r>
              <a:rPr lang="en-US" noProof="0" dirty="0" smtClean="0"/>
              <a:t>Key</a:t>
            </a:r>
            <a:r>
              <a:rPr lang="en-US" dirty="0" smtClean="0"/>
              <a:t> Figure 3</a:t>
            </a:r>
            <a:endParaRPr lang="fr-FR" dirty="0"/>
          </a:p>
        </p:txBody>
      </p:sp>
      <p:cxnSp>
        <p:nvCxnSpPr>
          <p:cNvPr id="39" name="Shape 74"/>
          <p:cNvCxnSpPr/>
          <p:nvPr userDrawn="1"/>
        </p:nvCxnSpPr>
        <p:spPr>
          <a:xfrm>
            <a:off x="10528300" y="6284119"/>
            <a:ext cx="0" cy="359691"/>
          </a:xfrm>
          <a:prstGeom prst="straightConnector1">
            <a:avLst/>
          </a:prstGeom>
          <a:noFill/>
          <a:ln w="9525" cap="flat" cmpd="sng">
            <a:solidFill>
              <a:srgbClr val="D9D9D9"/>
            </a:solidFill>
            <a:prstDash val="solid"/>
            <a:round/>
            <a:headEnd type="none" w="lg" len="lg"/>
            <a:tailEnd type="none" w="lg" len="lg"/>
          </a:ln>
        </p:spPr>
      </p:cxnSp>
      <p:sp>
        <p:nvSpPr>
          <p:cNvPr id="14" name="Text Placeholder 2"/>
          <p:cNvSpPr>
            <a:spLocks noGrp="1"/>
          </p:cNvSpPr>
          <p:nvPr>
            <p:ph type="body" sz="quarter" idx="17" hasCustomPrompt="1"/>
          </p:nvPr>
        </p:nvSpPr>
        <p:spPr>
          <a:xfrm>
            <a:off x="552334" y="3292409"/>
            <a:ext cx="3007999" cy="861496"/>
          </a:xfrm>
          <a:prstGeom prst="rect">
            <a:avLst/>
          </a:prstGeom>
        </p:spPr>
        <p:txBody>
          <a:bodyPr vert="horz"/>
          <a:lstStyle>
            <a:lvl1pPr marL="0" indent="0" algn="ctr">
              <a:buClr>
                <a:schemeClr val="tx1"/>
              </a:buClr>
              <a:buFont typeface="Arial" panose="020B0604020202020204"/>
              <a:buNone/>
              <a:defRPr sz="1300">
                <a:solidFill>
                  <a:srgbClr val="071528"/>
                </a:solidFill>
                <a:latin typeface="+mn-lt"/>
                <a:ea typeface="Roboto" panose="02000000000000000000" pitchFamily="2" charset="0"/>
                <a:cs typeface="Roboto" panose="02000000000000000000" pitchFamily="2" charset="0"/>
              </a:defRPr>
            </a:lvl1pPr>
            <a:lvl2pPr marL="609600" indent="0" algn="ctr">
              <a:buClr>
                <a:schemeClr val="tx1"/>
              </a:buClr>
              <a:buFont typeface="Arial" panose="020B0604020202020204"/>
              <a:buNone/>
              <a:defRPr sz="1300">
                <a:solidFill>
                  <a:srgbClr val="071528"/>
                </a:solidFill>
                <a:latin typeface="+mn-lt"/>
                <a:ea typeface="Roboto" panose="02000000000000000000" pitchFamily="2" charset="0"/>
                <a:cs typeface="Roboto" panose="02000000000000000000" pitchFamily="2" charset="0"/>
              </a:defRPr>
            </a:lvl2pPr>
            <a:lvl3pPr marL="1219200" indent="0" algn="ctr">
              <a:buClr>
                <a:schemeClr val="tx1"/>
              </a:buClr>
              <a:buFont typeface="Arial" panose="020B0604020202020204"/>
              <a:buNone/>
              <a:defRPr sz="1300">
                <a:solidFill>
                  <a:srgbClr val="071528"/>
                </a:solidFill>
                <a:latin typeface="+mn-lt"/>
                <a:ea typeface="Roboto" panose="02000000000000000000" pitchFamily="2" charset="0"/>
                <a:cs typeface="Roboto" panose="02000000000000000000" pitchFamily="2" charset="0"/>
              </a:defRPr>
            </a:lvl3pPr>
            <a:lvl4pPr>
              <a:defRPr>
                <a:solidFill>
                  <a:srgbClr val="A3A3A3"/>
                </a:solidFill>
                <a:latin typeface="Arial" panose="020B0604020202020204"/>
                <a:cs typeface="Arial" panose="020B0604020202020204"/>
              </a:defRPr>
            </a:lvl4pPr>
            <a:lvl5pPr>
              <a:defRPr>
                <a:solidFill>
                  <a:srgbClr val="A3A3A3"/>
                </a:solidFill>
                <a:latin typeface="Arial" panose="020B0604020202020204"/>
                <a:cs typeface="Arial" panose="020B0604020202020204"/>
              </a:defRPr>
            </a:lvl5pPr>
          </a:lstStyle>
          <a:p>
            <a:pPr lvl="0"/>
            <a:r>
              <a:rPr lang="en-US" noProof="0" dirty="0" smtClean="0"/>
              <a:t>Click to edit master text styles (Arial 14pt Black)</a:t>
            </a:r>
            <a:endParaRPr lang="en-US" noProof="0" dirty="0" smtClean="0"/>
          </a:p>
          <a:p>
            <a:pPr lvl="1"/>
            <a:r>
              <a:rPr lang="en-US" noProof="0" dirty="0" smtClean="0"/>
              <a:t>Second level (Arial 12pt Black)</a:t>
            </a:r>
            <a:endParaRPr lang="en-US" noProof="0" dirty="0" smtClean="0"/>
          </a:p>
          <a:p>
            <a:pPr lvl="2"/>
            <a:r>
              <a:rPr lang="en-US" noProof="0" dirty="0" smtClean="0"/>
              <a:t>Third level (Arial 10pt Black)</a:t>
            </a:r>
            <a:endParaRPr lang="en-US" noProof="0" dirty="0" smtClean="0"/>
          </a:p>
        </p:txBody>
      </p:sp>
      <p:sp>
        <p:nvSpPr>
          <p:cNvPr id="16" name="Text Placeholder 2"/>
          <p:cNvSpPr>
            <a:spLocks noGrp="1"/>
          </p:cNvSpPr>
          <p:nvPr>
            <p:ph type="body" sz="quarter" idx="18" hasCustomPrompt="1"/>
          </p:nvPr>
        </p:nvSpPr>
        <p:spPr>
          <a:xfrm>
            <a:off x="4569802" y="3303805"/>
            <a:ext cx="3007999" cy="861496"/>
          </a:xfrm>
          <a:prstGeom prst="rect">
            <a:avLst/>
          </a:prstGeom>
        </p:spPr>
        <p:txBody>
          <a:bodyPr vert="horz"/>
          <a:lstStyle>
            <a:lvl1pPr marL="0" indent="0" algn="ctr">
              <a:buClr>
                <a:schemeClr val="tx1"/>
              </a:buClr>
              <a:buFont typeface="Arial" panose="020B0604020202020204"/>
              <a:buNone/>
              <a:defRPr sz="1300">
                <a:solidFill>
                  <a:srgbClr val="071528"/>
                </a:solidFill>
                <a:latin typeface="+mn-lt"/>
                <a:ea typeface="Roboto" panose="02000000000000000000" pitchFamily="2" charset="0"/>
                <a:cs typeface="Roboto" panose="02000000000000000000" pitchFamily="2" charset="0"/>
              </a:defRPr>
            </a:lvl1pPr>
            <a:lvl2pPr marL="609600" indent="0" algn="ctr">
              <a:buClr>
                <a:schemeClr val="tx1"/>
              </a:buClr>
              <a:buFont typeface="Arial" panose="020B0604020202020204"/>
              <a:buNone/>
              <a:defRPr sz="1300">
                <a:solidFill>
                  <a:srgbClr val="071528"/>
                </a:solidFill>
                <a:latin typeface="+mn-lt"/>
                <a:ea typeface="Roboto" panose="02000000000000000000" pitchFamily="2" charset="0"/>
                <a:cs typeface="Roboto" panose="02000000000000000000" pitchFamily="2" charset="0"/>
              </a:defRPr>
            </a:lvl2pPr>
            <a:lvl3pPr marL="1219200" indent="0" algn="ctr">
              <a:buClr>
                <a:schemeClr val="tx1"/>
              </a:buClr>
              <a:buFont typeface="Arial" panose="020B0604020202020204"/>
              <a:buNone/>
              <a:defRPr sz="1300">
                <a:solidFill>
                  <a:srgbClr val="071528"/>
                </a:solidFill>
                <a:latin typeface="+mn-lt"/>
                <a:ea typeface="Roboto" panose="02000000000000000000" pitchFamily="2" charset="0"/>
                <a:cs typeface="Roboto" panose="02000000000000000000" pitchFamily="2" charset="0"/>
              </a:defRPr>
            </a:lvl3pPr>
            <a:lvl4pPr>
              <a:defRPr>
                <a:solidFill>
                  <a:srgbClr val="A3A3A3"/>
                </a:solidFill>
                <a:latin typeface="Arial" panose="020B0604020202020204"/>
                <a:cs typeface="Arial" panose="020B0604020202020204"/>
              </a:defRPr>
            </a:lvl4pPr>
            <a:lvl5pPr>
              <a:defRPr>
                <a:solidFill>
                  <a:srgbClr val="A3A3A3"/>
                </a:solidFill>
                <a:latin typeface="Arial" panose="020B0604020202020204"/>
                <a:cs typeface="Arial" panose="020B0604020202020204"/>
              </a:defRPr>
            </a:lvl5pPr>
          </a:lstStyle>
          <a:p>
            <a:pPr lvl="0"/>
            <a:r>
              <a:rPr lang="en-US" noProof="0" dirty="0" smtClean="0"/>
              <a:t>Click to edit master text styles (Arial 14pt Black)</a:t>
            </a:r>
            <a:endParaRPr lang="en-US" noProof="0" dirty="0" smtClean="0"/>
          </a:p>
          <a:p>
            <a:pPr lvl="1"/>
            <a:r>
              <a:rPr lang="en-US" noProof="0" dirty="0" smtClean="0"/>
              <a:t>Second level (Arial 12pt Black)</a:t>
            </a:r>
            <a:endParaRPr lang="en-US" noProof="0" dirty="0" smtClean="0"/>
          </a:p>
          <a:p>
            <a:pPr lvl="2"/>
            <a:r>
              <a:rPr lang="en-US" noProof="0" dirty="0" smtClean="0"/>
              <a:t>Third level (Arial 10pt Black)</a:t>
            </a:r>
            <a:endParaRPr lang="en-US" noProof="0" dirty="0" smtClean="0"/>
          </a:p>
        </p:txBody>
      </p:sp>
      <p:sp>
        <p:nvSpPr>
          <p:cNvPr id="17" name="Text Placeholder 2"/>
          <p:cNvSpPr>
            <a:spLocks noGrp="1"/>
          </p:cNvSpPr>
          <p:nvPr>
            <p:ph type="body" sz="quarter" idx="19" hasCustomPrompt="1"/>
          </p:nvPr>
        </p:nvSpPr>
        <p:spPr>
          <a:xfrm>
            <a:off x="8587270" y="3292409"/>
            <a:ext cx="3007999" cy="861496"/>
          </a:xfrm>
          <a:prstGeom prst="rect">
            <a:avLst/>
          </a:prstGeom>
        </p:spPr>
        <p:txBody>
          <a:bodyPr vert="horz"/>
          <a:lstStyle>
            <a:lvl1pPr marL="0" indent="0" algn="ctr">
              <a:buClr>
                <a:schemeClr val="tx1"/>
              </a:buClr>
              <a:buFont typeface="Arial" panose="020B0604020202020204"/>
              <a:buNone/>
              <a:defRPr sz="1300">
                <a:solidFill>
                  <a:srgbClr val="071528"/>
                </a:solidFill>
                <a:latin typeface="+mn-lt"/>
                <a:ea typeface="Roboto" panose="02000000000000000000" pitchFamily="2" charset="0"/>
                <a:cs typeface="Roboto" panose="02000000000000000000" pitchFamily="2" charset="0"/>
              </a:defRPr>
            </a:lvl1pPr>
            <a:lvl2pPr marL="609600" indent="0" algn="ctr">
              <a:buClr>
                <a:schemeClr val="tx1"/>
              </a:buClr>
              <a:buFont typeface="Arial" panose="020B0604020202020204"/>
              <a:buNone/>
              <a:defRPr sz="1300">
                <a:solidFill>
                  <a:srgbClr val="071528"/>
                </a:solidFill>
                <a:latin typeface="+mn-lt"/>
                <a:ea typeface="Roboto" panose="02000000000000000000" pitchFamily="2" charset="0"/>
                <a:cs typeface="Roboto" panose="02000000000000000000" pitchFamily="2" charset="0"/>
              </a:defRPr>
            </a:lvl2pPr>
            <a:lvl3pPr marL="1219200" indent="0" algn="ctr">
              <a:buClr>
                <a:schemeClr val="tx1"/>
              </a:buClr>
              <a:buFont typeface="Arial" panose="020B0604020202020204"/>
              <a:buNone/>
              <a:defRPr sz="1300">
                <a:solidFill>
                  <a:srgbClr val="071528"/>
                </a:solidFill>
                <a:latin typeface="+mn-lt"/>
                <a:ea typeface="Roboto" panose="02000000000000000000" pitchFamily="2" charset="0"/>
                <a:cs typeface="Roboto" panose="02000000000000000000" pitchFamily="2" charset="0"/>
              </a:defRPr>
            </a:lvl3pPr>
            <a:lvl4pPr>
              <a:defRPr>
                <a:solidFill>
                  <a:srgbClr val="A3A3A3"/>
                </a:solidFill>
                <a:latin typeface="Arial" panose="020B0604020202020204"/>
                <a:cs typeface="Arial" panose="020B0604020202020204"/>
              </a:defRPr>
            </a:lvl4pPr>
            <a:lvl5pPr>
              <a:defRPr>
                <a:solidFill>
                  <a:srgbClr val="A3A3A3"/>
                </a:solidFill>
                <a:latin typeface="Arial" panose="020B0604020202020204"/>
                <a:cs typeface="Arial" panose="020B0604020202020204"/>
              </a:defRPr>
            </a:lvl5pPr>
          </a:lstStyle>
          <a:p>
            <a:pPr lvl="0"/>
            <a:r>
              <a:rPr lang="en-US" noProof="0" dirty="0" smtClean="0"/>
              <a:t>Click to edit master text styles (Arial 14pt Black)</a:t>
            </a:r>
            <a:endParaRPr lang="en-US" noProof="0" dirty="0" smtClean="0"/>
          </a:p>
          <a:p>
            <a:pPr lvl="1"/>
            <a:r>
              <a:rPr lang="en-US" noProof="0" dirty="0" smtClean="0"/>
              <a:t>Second level (Arial 12pt Black)</a:t>
            </a:r>
            <a:endParaRPr lang="en-US" noProof="0" dirty="0" smtClean="0"/>
          </a:p>
          <a:p>
            <a:pPr lvl="2"/>
            <a:r>
              <a:rPr lang="en-US" noProof="0" dirty="0" smtClean="0"/>
              <a:t>Third level (Arial 10pt Black)</a:t>
            </a:r>
            <a:endParaRPr lang="en-US" noProof="0" dirty="0" smtClean="0"/>
          </a:p>
        </p:txBody>
      </p:sp>
      <p:sp>
        <p:nvSpPr>
          <p:cNvPr id="18" name="Title 1"/>
          <p:cNvSpPr txBox="1"/>
          <p:nvPr userDrawn="1"/>
        </p:nvSpPr>
        <p:spPr>
          <a:xfrm>
            <a:off x="355600" y="305500"/>
            <a:ext cx="11531600" cy="681600"/>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lang="fr-FR" sz="3200" b="1" i="0" u="none" strike="noStrike" cap="none" dirty="0">
                <a:solidFill>
                  <a:srgbClr val="327661"/>
                </a:solidFill>
                <a:latin typeface="Arial" panose="020B0604020202020204"/>
                <a:ea typeface="Arial" panose="020B0604020202020204"/>
                <a:cs typeface="Arial" panose="020B0604020202020204"/>
                <a:sym typeface="Arial" panose="020B0604020202020204"/>
              </a:defRPr>
            </a:lvl1pPr>
          </a:lstStyle>
          <a:p>
            <a:r>
              <a:rPr lang="en-US" kern="0" smtClean="0"/>
              <a:t>Slide Title: one short sentence conveying your message</a:t>
            </a:r>
            <a:endParaRPr lang="en-US" kern="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slide2">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29" name="think-cell Slide" r:id="rId3" imgW="12700" imgH="12700" progId="TCLayout.ActiveDocument.1">
                  <p:embed/>
                </p:oleObj>
              </mc:Choice>
              <mc:Fallback>
                <p:oleObj name="think-cell Slide" r:id="rId3" imgW="12700" imgH="12700" progId="TCLayout.ActiveDocument.1">
                  <p:embed/>
                  <p:pic>
                    <p:nvPicPr>
                      <p:cNvPr id="0" name="图片 3128"/>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355600" y="305500"/>
            <a:ext cx="11531600" cy="681600"/>
          </a:xfrm>
          <a:prstGeom prst="rect">
            <a:avLst/>
          </a:prstGeom>
        </p:spPr>
        <p:txBody>
          <a:bodyPr/>
          <a:lstStyle>
            <a:lvl1pPr algn="l">
              <a:defRPr lang="fr-FR" sz="3200" b="1" i="0" u="none" strike="noStrike" cap="none" dirty="0">
                <a:solidFill>
                  <a:srgbClr val="327661"/>
                </a:solidFill>
                <a:latin typeface="Arial" panose="020B0604020202020204"/>
                <a:ea typeface="Arial" panose="020B0604020202020204"/>
                <a:cs typeface="Arial" panose="020B0604020202020204"/>
                <a:sym typeface="Arial" panose="020B0604020202020204"/>
              </a:defRPr>
            </a:lvl1pPr>
          </a:lstStyle>
          <a:p>
            <a:r>
              <a:rPr lang="en-US" noProof="0" dirty="0" smtClean="0"/>
              <a:t>Slide Title: one short sentence conveying your message</a:t>
            </a:r>
            <a:endParaRPr lang="en-US" noProof="0" dirty="0"/>
          </a:p>
        </p:txBody>
      </p:sp>
      <p:sp>
        <p:nvSpPr>
          <p:cNvPr id="5" name="Shape 38"/>
          <p:cNvSpPr txBox="1"/>
          <p:nvPr userDrawn="1"/>
        </p:nvSpPr>
        <p:spPr>
          <a:xfrm>
            <a:off x="10538460" y="6072996"/>
            <a:ext cx="1645920" cy="785004"/>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fld id="{EE6A8226-970B-4389-B9C1-0FB16CD88CAF}" type="datetime4">
              <a:rPr lang="en-US" sz="1000" b="0" i="0" u="none" strike="noStrike" cap="none" smtClean="0">
                <a:solidFill>
                  <a:srgbClr val="327661"/>
                </a:solidFill>
                <a:latin typeface="Arial" panose="020B0604020202020204" pitchFamily="34" charset="0"/>
                <a:ea typeface="Roboto Condensed"/>
                <a:cs typeface="Arial" panose="020B0604020202020204" pitchFamily="34" charset="0"/>
                <a:sym typeface="Arial" panose="020B0604020202020204"/>
              </a:rPr>
            </a:fld>
            <a:r>
              <a:rPr lang="en-US" sz="1000" b="0" i="0" u="none" strike="noStrike" cap="none" dirty="0" smtClean="0">
                <a:solidFill>
                  <a:srgbClr val="327661"/>
                </a:solidFill>
                <a:latin typeface="Arial" panose="020B0604020202020204" pitchFamily="34" charset="0"/>
                <a:ea typeface="Roboto Condensed"/>
                <a:cs typeface="Arial" panose="020B0604020202020204" pitchFamily="34" charset="0"/>
                <a:sym typeface="Arial" panose="020B0604020202020204"/>
              </a:rPr>
              <a:t> – P.</a:t>
            </a:r>
            <a:fld id="{00000000-1234-1234-1234-123412341234}" type="slidenum">
              <a:rPr lang="en-US" sz="1000" b="0" i="0" u="none" strike="noStrike" cap="none" smtClean="0">
                <a:solidFill>
                  <a:srgbClr val="327661"/>
                </a:solidFill>
                <a:latin typeface="Arial" panose="020B0604020202020204" pitchFamily="34" charset="0"/>
                <a:ea typeface="Roboto Condensed"/>
                <a:cs typeface="Arial" panose="020B0604020202020204" pitchFamily="34" charset="0"/>
                <a:sym typeface="Arial" panose="020B0604020202020204"/>
              </a:rPr>
            </a:fld>
            <a:endParaRPr lang="en-US" sz="1000" b="0" i="0" u="none" strike="noStrike" cap="none" dirty="0">
              <a:solidFill>
                <a:srgbClr val="327661"/>
              </a:solidFill>
              <a:latin typeface="Arial" panose="020B0604020202020204" pitchFamily="34" charset="0"/>
              <a:ea typeface="Roboto Condensed"/>
              <a:cs typeface="Arial" panose="020B0604020202020204" pitchFamily="34" charset="0"/>
              <a:sym typeface="Arial" panose="020B0604020202020204"/>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1">
    <p:spTree>
      <p:nvGrpSpPr>
        <p:cNvPr id="1" name="Shape 47"/>
        <p:cNvGrpSpPr/>
        <p:nvPr/>
      </p:nvGrpSpPr>
      <p:grpSpPr>
        <a:xfrm>
          <a:off x="0" y="0"/>
          <a:ext cx="0" cy="0"/>
          <a:chOff x="0" y="0"/>
          <a:chExt cx="0" cy="0"/>
        </a:xfrm>
      </p:grpSpPr>
      <p:pic>
        <p:nvPicPr>
          <p:cNvPr id="48" name="Shape 48" descr="loyal-moral.jpg"/>
          <p:cNvPicPr preferRelativeResize="0"/>
          <p:nvPr/>
        </p:nvPicPr>
        <p:blipFill rotWithShape="1">
          <a:blip r:embed="rId2"/>
          <a:srcRect t="4882" b="20690"/>
          <a:stretch>
            <a:fillRect/>
          </a:stretch>
        </p:blipFill>
        <p:spPr>
          <a:xfrm>
            <a:off x="0" y="0"/>
            <a:ext cx="12192000" cy="6049432"/>
          </a:xfrm>
          <a:prstGeom prst="rect">
            <a:avLst/>
          </a:prstGeom>
          <a:noFill/>
          <a:ln>
            <a:noFill/>
          </a:ln>
        </p:spPr>
      </p:pic>
      <p:sp>
        <p:nvSpPr>
          <p:cNvPr id="49" name="Shape 49"/>
          <p:cNvSpPr txBox="1"/>
          <p:nvPr/>
        </p:nvSpPr>
        <p:spPr>
          <a:xfrm>
            <a:off x="7496666" y="6089633"/>
            <a:ext cx="4151200" cy="768000"/>
          </a:xfrm>
          <a:prstGeom prst="rect">
            <a:avLst/>
          </a:prstGeom>
          <a:noFill/>
          <a:ln w="9525" cap="flat" cmpd="sng">
            <a:solidFill>
              <a:srgbClr val="FFFFFF"/>
            </a:solidFill>
            <a:prstDash val="solid"/>
            <a:round/>
            <a:headEnd type="none" w="med" len="med"/>
            <a:tailEnd type="none" w="med" len="med"/>
          </a:ln>
        </p:spPr>
        <p:txBody>
          <a:bodyPr lIns="0" tIns="0" rIns="0" bIns="0" anchor="ctr" anchorCtr="0">
            <a:noAutofit/>
          </a:bodyPr>
          <a:lstStyle/>
          <a:p>
            <a:pPr lvl="0" algn="r" rtl="0">
              <a:lnSpc>
                <a:spcPct val="115000"/>
              </a:lnSpc>
              <a:spcBef>
                <a:spcPts val="0"/>
              </a:spcBef>
              <a:buNone/>
            </a:pPr>
            <a:r>
              <a:rPr lang="en-US" sz="1200" dirty="0">
                <a:solidFill>
                  <a:srgbClr val="327661"/>
                </a:solidFill>
              </a:rPr>
              <a:t>Because </a:t>
            </a:r>
            <a:r>
              <a:rPr lang="en-US" sz="1200" dirty="0" smtClean="0">
                <a:solidFill>
                  <a:srgbClr val="327661"/>
                </a:solidFill>
              </a:rPr>
              <a:t>integrity</a:t>
            </a:r>
            <a:r>
              <a:rPr lang="en-US" sz="1200" baseline="0" dirty="0" smtClean="0">
                <a:solidFill>
                  <a:srgbClr val="327661"/>
                </a:solidFill>
              </a:rPr>
              <a:t> and commitment are critical</a:t>
            </a:r>
            <a:endParaRPr lang="en-US" sz="1200" dirty="0">
              <a:solidFill>
                <a:srgbClr val="327661"/>
              </a:solidFill>
            </a:endParaRPr>
          </a:p>
          <a:p>
            <a:pPr lvl="0" algn="r" rtl="0">
              <a:lnSpc>
                <a:spcPct val="115000"/>
              </a:lnSpc>
              <a:spcBef>
                <a:spcPts val="0"/>
              </a:spcBef>
              <a:buNone/>
            </a:pPr>
            <a:r>
              <a:rPr lang="en-US" sz="1200" dirty="0">
                <a:solidFill>
                  <a:srgbClr val="999999"/>
                </a:solidFill>
              </a:rPr>
              <a:t>The </a:t>
            </a:r>
            <a:r>
              <a:rPr lang="en-US" sz="1200" dirty="0" smtClean="0">
                <a:solidFill>
                  <a:srgbClr val="999999"/>
                </a:solidFill>
              </a:rPr>
              <a:t>Greif Way</a:t>
            </a:r>
            <a:endParaRPr lang="en-US" sz="1200" dirty="0">
              <a:solidFill>
                <a:srgbClr val="999999"/>
              </a:solidFill>
            </a:endParaRPr>
          </a:p>
        </p:txBody>
      </p:sp>
      <p:sp>
        <p:nvSpPr>
          <p:cNvPr id="5" name="Shape 50"/>
          <p:cNvSpPr txBox="1">
            <a:spLocks noGrp="1"/>
          </p:cNvSpPr>
          <p:nvPr>
            <p:ph type="title" hasCustomPrompt="1"/>
          </p:nvPr>
        </p:nvSpPr>
        <p:spPr>
          <a:xfrm>
            <a:off x="6819901" y="3743945"/>
            <a:ext cx="4827965" cy="512867"/>
          </a:xfrm>
          <a:prstGeom prst="rect">
            <a:avLst/>
          </a:prstGeom>
          <a:solidFill>
            <a:srgbClr val="FFFFFF"/>
          </a:solidFill>
          <a:ln>
            <a:noFill/>
          </a:ln>
        </p:spPr>
        <p:txBody>
          <a:bodyPr wrap="square" lIns="180000" tIns="91425" rIns="91425" bIns="91425" anchor="ctr" anchorCtr="0">
            <a:spAutoFit/>
          </a:bodyPr>
          <a:lstStyle>
            <a:lvl1pPr marL="360045" lvl="0" indent="-360045" algn="l">
              <a:spcBef>
                <a:spcPts val="0"/>
              </a:spcBef>
              <a:buFont typeface="+mj-lt"/>
              <a:buNone/>
              <a:tabLst>
                <a:tab pos="473710" algn="l"/>
              </a:tabLst>
              <a:defRPr sz="2135" b="1" baseline="0">
                <a:solidFill>
                  <a:srgbClr val="434343"/>
                </a:solidFill>
              </a:defRPr>
            </a:lvl1pPr>
            <a:lvl2pPr lvl="1">
              <a:spcBef>
                <a:spcPts val="0"/>
              </a:spcBef>
              <a:buNone/>
              <a:defRPr sz="2135" b="1">
                <a:solidFill>
                  <a:srgbClr val="666666"/>
                </a:solidFill>
              </a:defRPr>
            </a:lvl2pPr>
            <a:lvl3pPr lvl="2">
              <a:spcBef>
                <a:spcPts val="0"/>
              </a:spcBef>
              <a:buNone/>
              <a:defRPr sz="2135" b="1">
                <a:solidFill>
                  <a:srgbClr val="666666"/>
                </a:solidFill>
              </a:defRPr>
            </a:lvl3pPr>
            <a:lvl4pPr lvl="3">
              <a:spcBef>
                <a:spcPts val="0"/>
              </a:spcBef>
              <a:buNone/>
              <a:defRPr sz="2135" b="1">
                <a:solidFill>
                  <a:srgbClr val="666666"/>
                </a:solidFill>
              </a:defRPr>
            </a:lvl4pPr>
            <a:lvl5pPr lvl="4">
              <a:spcBef>
                <a:spcPts val="0"/>
              </a:spcBef>
              <a:buNone/>
              <a:defRPr sz="2135" b="1">
                <a:solidFill>
                  <a:srgbClr val="666666"/>
                </a:solidFill>
              </a:defRPr>
            </a:lvl5pPr>
            <a:lvl6pPr lvl="5">
              <a:spcBef>
                <a:spcPts val="0"/>
              </a:spcBef>
              <a:buNone/>
              <a:defRPr sz="2135" b="1">
                <a:solidFill>
                  <a:srgbClr val="666666"/>
                </a:solidFill>
              </a:defRPr>
            </a:lvl6pPr>
            <a:lvl7pPr lvl="6">
              <a:spcBef>
                <a:spcPts val="0"/>
              </a:spcBef>
              <a:buNone/>
              <a:defRPr sz="2135" b="1">
                <a:solidFill>
                  <a:srgbClr val="666666"/>
                </a:solidFill>
              </a:defRPr>
            </a:lvl7pPr>
            <a:lvl8pPr lvl="7">
              <a:spcBef>
                <a:spcPts val="0"/>
              </a:spcBef>
              <a:buNone/>
              <a:defRPr sz="2135" b="1">
                <a:solidFill>
                  <a:srgbClr val="666666"/>
                </a:solidFill>
              </a:defRPr>
            </a:lvl8pPr>
            <a:lvl9pPr lvl="8">
              <a:spcBef>
                <a:spcPts val="0"/>
              </a:spcBef>
              <a:buNone/>
              <a:defRPr sz="2135" b="1">
                <a:solidFill>
                  <a:srgbClr val="666666"/>
                </a:solidFill>
              </a:defRPr>
            </a:lvl9pPr>
          </a:lstStyle>
          <a:p>
            <a:r>
              <a:rPr lang="en-US" noProof="0" dirty="0" smtClean="0"/>
              <a:t>1. 	Chapter Title</a:t>
            </a:r>
            <a:endParaRPr lang="en-US" noProof="0" dirty="0"/>
          </a:p>
        </p:txBody>
      </p:sp>
      <p:sp>
        <p:nvSpPr>
          <p:cNvPr id="6" name="Shape 38"/>
          <p:cNvSpPr txBox="1"/>
          <p:nvPr userDrawn="1"/>
        </p:nvSpPr>
        <p:spPr>
          <a:xfrm>
            <a:off x="11647866" y="6315075"/>
            <a:ext cx="536514" cy="328614"/>
          </a:xfrm>
          <a:prstGeom prst="rect">
            <a:avLst/>
          </a:prstGeom>
          <a:noFill/>
          <a:ln>
            <a:noFill/>
          </a:ln>
        </p:spPr>
        <p:txBody>
          <a:bodyPr lIns="0" tIns="0" rIns="9000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en-US" sz="1000" b="0" i="0" u="none" strike="noStrike" cap="none" dirty="0" smtClean="0">
                <a:solidFill>
                  <a:srgbClr val="327661"/>
                </a:solidFill>
                <a:latin typeface="Arial" panose="020B0604020202020204" pitchFamily="34" charset="0"/>
                <a:ea typeface="Roboto Condensed"/>
                <a:cs typeface="Arial" panose="020B0604020202020204" pitchFamily="34" charset="0"/>
                <a:sym typeface="Arial" panose="020B0604020202020204"/>
              </a:rPr>
              <a:t>P.</a:t>
            </a:r>
            <a:fld id="{00000000-1234-1234-1234-123412341234}" type="slidenum">
              <a:rPr lang="en-US" sz="1000" b="0" i="0" u="none" strike="noStrike" cap="none" smtClean="0">
                <a:solidFill>
                  <a:srgbClr val="327661"/>
                </a:solidFill>
                <a:latin typeface="Arial" panose="020B0604020202020204" pitchFamily="34" charset="0"/>
                <a:ea typeface="Roboto Condensed"/>
                <a:cs typeface="Arial" panose="020B0604020202020204" pitchFamily="34" charset="0"/>
                <a:sym typeface="Arial" panose="020B0604020202020204"/>
              </a:rPr>
            </a:fld>
            <a:endParaRPr lang="en-US" sz="1000" b="0" i="0" u="none" strike="noStrike" cap="none" dirty="0">
              <a:solidFill>
                <a:srgbClr val="327661"/>
              </a:solidFill>
              <a:latin typeface="Arial" panose="020B0604020202020204" pitchFamily="34" charset="0"/>
              <a:ea typeface="Roboto Condensed"/>
              <a:cs typeface="Arial" panose="020B0604020202020204" pitchFamily="34" charset="0"/>
              <a:sym typeface="Arial" panose="020B0604020202020204"/>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2">
    <p:spTree>
      <p:nvGrpSpPr>
        <p:cNvPr id="1" name="Shape 51"/>
        <p:cNvGrpSpPr/>
        <p:nvPr/>
      </p:nvGrpSpPr>
      <p:grpSpPr>
        <a:xfrm>
          <a:off x="0" y="0"/>
          <a:ext cx="0" cy="0"/>
          <a:chOff x="0" y="0"/>
          <a:chExt cx="0" cy="0"/>
        </a:xfrm>
      </p:grpSpPr>
      <p:pic>
        <p:nvPicPr>
          <p:cNvPr id="52" name="Shape 52" descr="Achievement-innovation_ret3.jpg"/>
          <p:cNvPicPr preferRelativeResize="0"/>
          <p:nvPr/>
        </p:nvPicPr>
        <p:blipFill rotWithShape="1">
          <a:blip r:embed="rId2"/>
          <a:srcRect t="3010" b="11226"/>
          <a:stretch>
            <a:fillRect/>
          </a:stretch>
        </p:blipFill>
        <p:spPr>
          <a:xfrm>
            <a:off x="0" y="1"/>
            <a:ext cx="12192000" cy="6042332"/>
          </a:xfrm>
          <a:prstGeom prst="rect">
            <a:avLst/>
          </a:prstGeom>
          <a:noFill/>
          <a:ln>
            <a:noFill/>
          </a:ln>
        </p:spPr>
      </p:pic>
      <p:sp>
        <p:nvSpPr>
          <p:cNvPr id="53" name="Shape 53"/>
          <p:cNvSpPr txBox="1"/>
          <p:nvPr/>
        </p:nvSpPr>
        <p:spPr>
          <a:xfrm>
            <a:off x="6819901" y="6100889"/>
            <a:ext cx="4827967" cy="768000"/>
          </a:xfrm>
          <a:prstGeom prst="rect">
            <a:avLst/>
          </a:prstGeom>
          <a:noFill/>
          <a:ln w="9525" cap="flat" cmpd="sng">
            <a:solidFill>
              <a:srgbClr val="FFFFFF"/>
            </a:solidFill>
            <a:prstDash val="solid"/>
            <a:round/>
            <a:headEnd type="none" w="med" len="med"/>
            <a:tailEnd type="none" w="med" len="med"/>
          </a:ln>
        </p:spPr>
        <p:txBody>
          <a:bodyPr lIns="0" tIns="0" rIns="0" bIns="0" anchor="ctr" anchorCtr="0">
            <a:noAutofit/>
          </a:bodyPr>
          <a:lstStyle/>
          <a:p>
            <a:pPr lvl="0" algn="r" rtl="0">
              <a:lnSpc>
                <a:spcPct val="115000"/>
              </a:lnSpc>
              <a:spcBef>
                <a:spcPts val="0"/>
              </a:spcBef>
              <a:buNone/>
            </a:pPr>
            <a:r>
              <a:rPr lang="en-US" sz="1200" dirty="0">
                <a:solidFill>
                  <a:srgbClr val="327661"/>
                </a:solidFill>
              </a:rPr>
              <a:t>Because </a:t>
            </a:r>
            <a:r>
              <a:rPr lang="en-US" sz="1200" dirty="0" smtClean="0">
                <a:solidFill>
                  <a:srgbClr val="327661"/>
                </a:solidFill>
              </a:rPr>
              <a:t>we </a:t>
            </a:r>
            <a:r>
              <a:rPr lang="en-US" sz="1200" dirty="0">
                <a:solidFill>
                  <a:srgbClr val="327661"/>
                </a:solidFill>
              </a:rPr>
              <a:t>h</a:t>
            </a:r>
            <a:r>
              <a:rPr lang="en-US" sz="1200" dirty="0" smtClean="0">
                <a:solidFill>
                  <a:srgbClr val="327661"/>
                </a:solidFill>
              </a:rPr>
              <a:t>elp you </a:t>
            </a:r>
            <a:r>
              <a:rPr lang="en-US" sz="1200" dirty="0">
                <a:solidFill>
                  <a:srgbClr val="327661"/>
                </a:solidFill>
              </a:rPr>
              <a:t>r</a:t>
            </a:r>
            <a:r>
              <a:rPr lang="en-US" sz="1200" dirty="0" smtClean="0">
                <a:solidFill>
                  <a:srgbClr val="327661"/>
                </a:solidFill>
              </a:rPr>
              <a:t>each new heights</a:t>
            </a:r>
            <a:endParaRPr lang="en-US" sz="1200" dirty="0">
              <a:solidFill>
                <a:srgbClr val="327661"/>
              </a:solidFill>
            </a:endParaRPr>
          </a:p>
          <a:p>
            <a:pPr lvl="0" algn="r" rtl="0">
              <a:lnSpc>
                <a:spcPct val="115000"/>
              </a:lnSpc>
              <a:spcBef>
                <a:spcPts val="0"/>
              </a:spcBef>
              <a:buNone/>
            </a:pPr>
            <a:r>
              <a:rPr lang="en-US" sz="1200" dirty="0">
                <a:solidFill>
                  <a:srgbClr val="999999"/>
                </a:solidFill>
              </a:rPr>
              <a:t>Tailored Expertise </a:t>
            </a:r>
            <a:r>
              <a:rPr lang="en-US" sz="1200" dirty="0" smtClean="0">
                <a:solidFill>
                  <a:srgbClr val="999999"/>
                </a:solidFill>
              </a:rPr>
              <a:t>&amp; Solutions</a:t>
            </a:r>
            <a:endParaRPr lang="en-US" sz="1200" dirty="0">
              <a:solidFill>
                <a:srgbClr val="999999"/>
              </a:solidFill>
            </a:endParaRPr>
          </a:p>
        </p:txBody>
      </p:sp>
      <p:sp>
        <p:nvSpPr>
          <p:cNvPr id="7" name="Shape 50"/>
          <p:cNvSpPr txBox="1">
            <a:spLocks noGrp="1"/>
          </p:cNvSpPr>
          <p:nvPr>
            <p:ph type="title" hasCustomPrompt="1"/>
          </p:nvPr>
        </p:nvSpPr>
        <p:spPr>
          <a:xfrm>
            <a:off x="6819901" y="3743945"/>
            <a:ext cx="4827965" cy="512867"/>
          </a:xfrm>
          <a:prstGeom prst="rect">
            <a:avLst/>
          </a:prstGeom>
          <a:solidFill>
            <a:srgbClr val="FFFFFF"/>
          </a:solidFill>
          <a:ln>
            <a:noFill/>
          </a:ln>
        </p:spPr>
        <p:txBody>
          <a:bodyPr wrap="square" lIns="180000" tIns="91425" rIns="91425" bIns="91425" anchor="ctr" anchorCtr="0">
            <a:spAutoFit/>
          </a:bodyPr>
          <a:lstStyle>
            <a:lvl1pPr marL="360045" lvl="0" indent="-360045" algn="l">
              <a:spcBef>
                <a:spcPts val="0"/>
              </a:spcBef>
              <a:buFont typeface="+mj-lt"/>
              <a:buNone/>
              <a:tabLst>
                <a:tab pos="473710" algn="l"/>
              </a:tabLst>
              <a:defRPr sz="2135" b="1" baseline="0">
                <a:solidFill>
                  <a:srgbClr val="434343"/>
                </a:solidFill>
              </a:defRPr>
            </a:lvl1pPr>
            <a:lvl2pPr lvl="1">
              <a:spcBef>
                <a:spcPts val="0"/>
              </a:spcBef>
              <a:buNone/>
              <a:defRPr sz="2135" b="1">
                <a:solidFill>
                  <a:srgbClr val="666666"/>
                </a:solidFill>
              </a:defRPr>
            </a:lvl2pPr>
            <a:lvl3pPr lvl="2">
              <a:spcBef>
                <a:spcPts val="0"/>
              </a:spcBef>
              <a:buNone/>
              <a:defRPr sz="2135" b="1">
                <a:solidFill>
                  <a:srgbClr val="666666"/>
                </a:solidFill>
              </a:defRPr>
            </a:lvl3pPr>
            <a:lvl4pPr lvl="3">
              <a:spcBef>
                <a:spcPts val="0"/>
              </a:spcBef>
              <a:buNone/>
              <a:defRPr sz="2135" b="1">
                <a:solidFill>
                  <a:srgbClr val="666666"/>
                </a:solidFill>
              </a:defRPr>
            </a:lvl4pPr>
            <a:lvl5pPr lvl="4">
              <a:spcBef>
                <a:spcPts val="0"/>
              </a:spcBef>
              <a:buNone/>
              <a:defRPr sz="2135" b="1">
                <a:solidFill>
                  <a:srgbClr val="666666"/>
                </a:solidFill>
              </a:defRPr>
            </a:lvl5pPr>
            <a:lvl6pPr lvl="5">
              <a:spcBef>
                <a:spcPts val="0"/>
              </a:spcBef>
              <a:buNone/>
              <a:defRPr sz="2135" b="1">
                <a:solidFill>
                  <a:srgbClr val="666666"/>
                </a:solidFill>
              </a:defRPr>
            </a:lvl6pPr>
            <a:lvl7pPr lvl="6">
              <a:spcBef>
                <a:spcPts val="0"/>
              </a:spcBef>
              <a:buNone/>
              <a:defRPr sz="2135" b="1">
                <a:solidFill>
                  <a:srgbClr val="666666"/>
                </a:solidFill>
              </a:defRPr>
            </a:lvl7pPr>
            <a:lvl8pPr lvl="7">
              <a:spcBef>
                <a:spcPts val="0"/>
              </a:spcBef>
              <a:buNone/>
              <a:defRPr sz="2135" b="1">
                <a:solidFill>
                  <a:srgbClr val="666666"/>
                </a:solidFill>
              </a:defRPr>
            </a:lvl8pPr>
            <a:lvl9pPr lvl="8">
              <a:spcBef>
                <a:spcPts val="0"/>
              </a:spcBef>
              <a:buNone/>
              <a:defRPr sz="2135" b="1">
                <a:solidFill>
                  <a:srgbClr val="666666"/>
                </a:solidFill>
              </a:defRPr>
            </a:lvl9pPr>
          </a:lstStyle>
          <a:p>
            <a:r>
              <a:rPr lang="en-US" noProof="0" dirty="0" smtClean="0"/>
              <a:t>2. 	Chapter Title</a:t>
            </a:r>
            <a:endParaRPr lang="en-US" noProof="0" dirty="0"/>
          </a:p>
        </p:txBody>
      </p:sp>
      <p:sp>
        <p:nvSpPr>
          <p:cNvPr id="6" name="Shape 38"/>
          <p:cNvSpPr txBox="1"/>
          <p:nvPr userDrawn="1"/>
        </p:nvSpPr>
        <p:spPr>
          <a:xfrm>
            <a:off x="11698667" y="6540500"/>
            <a:ext cx="544133" cy="324425"/>
          </a:xfrm>
          <a:prstGeom prst="rect">
            <a:avLst/>
          </a:prstGeom>
          <a:noFill/>
          <a:ln>
            <a:noFill/>
          </a:ln>
        </p:spPr>
        <p:txBody>
          <a:bodyPr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fld id="{00000000-1234-1234-1234-123412341234}" type="slidenum">
              <a:rPr lang="en-US" sz="1065" b="0" i="0" u="none" strike="noStrike" cap="none" smtClean="0">
                <a:solidFill>
                  <a:srgbClr val="327661"/>
                </a:solidFill>
                <a:latin typeface="Roboto Condensed"/>
                <a:ea typeface="Roboto Condensed"/>
                <a:cs typeface="Roboto Condensed"/>
                <a:sym typeface="Arial" panose="020B0604020202020204"/>
              </a:rPr>
            </a:fld>
            <a:endParaRPr lang="en-US" sz="1065" b="0" i="0" u="none" strike="noStrike" cap="none" dirty="0">
              <a:solidFill>
                <a:srgbClr val="327661"/>
              </a:solidFill>
              <a:latin typeface="Roboto Condensed"/>
              <a:ea typeface="Roboto Condensed"/>
              <a:cs typeface="Roboto Condensed"/>
              <a:sym typeface="Arial" panose="020B0604020202020204"/>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3">
    <p:spTree>
      <p:nvGrpSpPr>
        <p:cNvPr id="1" name="Shape 55"/>
        <p:cNvGrpSpPr/>
        <p:nvPr/>
      </p:nvGrpSpPr>
      <p:grpSpPr>
        <a:xfrm>
          <a:off x="0" y="0"/>
          <a:ext cx="0" cy="0"/>
          <a:chOff x="0" y="0"/>
          <a:chExt cx="0" cy="0"/>
        </a:xfrm>
      </p:grpSpPr>
      <p:pic>
        <p:nvPicPr>
          <p:cNvPr id="56" name="Shape 56" descr="capable-talent.jpg"/>
          <p:cNvPicPr preferRelativeResize="0"/>
          <p:nvPr/>
        </p:nvPicPr>
        <p:blipFill rotWithShape="1">
          <a:blip r:embed="rId2"/>
          <a:srcRect t="11991" b="13620"/>
          <a:stretch>
            <a:fillRect/>
          </a:stretch>
        </p:blipFill>
        <p:spPr>
          <a:xfrm>
            <a:off x="1" y="0"/>
            <a:ext cx="12191999" cy="6043733"/>
          </a:xfrm>
          <a:prstGeom prst="rect">
            <a:avLst/>
          </a:prstGeom>
          <a:noFill/>
          <a:ln>
            <a:noFill/>
          </a:ln>
        </p:spPr>
      </p:pic>
      <p:sp>
        <p:nvSpPr>
          <p:cNvPr id="57" name="Shape 57"/>
          <p:cNvSpPr txBox="1"/>
          <p:nvPr/>
        </p:nvSpPr>
        <p:spPr>
          <a:xfrm>
            <a:off x="6203869" y="6236544"/>
            <a:ext cx="5443999" cy="456832"/>
          </a:xfrm>
          <a:prstGeom prst="rect">
            <a:avLst/>
          </a:prstGeom>
          <a:noFill/>
          <a:ln w="9525" cap="flat" cmpd="sng">
            <a:solidFill>
              <a:srgbClr val="FFFFFF"/>
            </a:solidFill>
            <a:prstDash val="solid"/>
            <a:round/>
            <a:headEnd type="none" w="med" len="med"/>
            <a:tailEnd type="none" w="med" len="med"/>
          </a:ln>
        </p:spPr>
        <p:txBody>
          <a:bodyPr lIns="0" tIns="0" rIns="0" bIns="0" anchor="ctr" anchorCtr="0">
            <a:noAutofit/>
          </a:bodyPr>
          <a:lstStyle/>
          <a:p>
            <a:pPr lvl="0" algn="r" rtl="0">
              <a:lnSpc>
                <a:spcPct val="115000"/>
              </a:lnSpc>
              <a:spcBef>
                <a:spcPts val="0"/>
              </a:spcBef>
              <a:buNone/>
            </a:pPr>
            <a:r>
              <a:rPr lang="en-US" sz="1200" dirty="0">
                <a:solidFill>
                  <a:srgbClr val="327661"/>
                </a:solidFill>
              </a:rPr>
              <a:t>Because </a:t>
            </a:r>
            <a:r>
              <a:rPr lang="en-US" sz="1200" dirty="0" smtClean="0">
                <a:solidFill>
                  <a:srgbClr val="327661"/>
                </a:solidFill>
              </a:rPr>
              <a:t>our</a:t>
            </a:r>
            <a:r>
              <a:rPr lang="en-US" sz="1200" baseline="0" dirty="0" smtClean="0">
                <a:solidFill>
                  <a:srgbClr val="327661"/>
                </a:solidFill>
              </a:rPr>
              <a:t> teams of experts are here to help</a:t>
            </a:r>
            <a:endParaRPr lang="en-US" sz="1200" dirty="0">
              <a:solidFill>
                <a:srgbClr val="327661"/>
              </a:solidFill>
            </a:endParaRPr>
          </a:p>
          <a:p>
            <a:pPr lvl="0" algn="r" rtl="0">
              <a:lnSpc>
                <a:spcPct val="115000"/>
              </a:lnSpc>
              <a:spcBef>
                <a:spcPts val="0"/>
              </a:spcBef>
              <a:buNone/>
            </a:pPr>
            <a:r>
              <a:rPr lang="en-US" sz="1200" dirty="0" smtClean="0">
                <a:solidFill>
                  <a:srgbClr val="999999"/>
                </a:solidFill>
              </a:rPr>
              <a:t>Our Champions</a:t>
            </a:r>
            <a:r>
              <a:rPr lang="en-US" sz="1200" baseline="0" dirty="0" smtClean="0">
                <a:solidFill>
                  <a:srgbClr val="999999"/>
                </a:solidFill>
              </a:rPr>
              <a:t> bring value to your business</a:t>
            </a:r>
            <a:endParaRPr lang="en-US" sz="1200" dirty="0">
              <a:solidFill>
                <a:srgbClr val="999999"/>
              </a:solidFill>
            </a:endParaRPr>
          </a:p>
        </p:txBody>
      </p:sp>
      <p:sp>
        <p:nvSpPr>
          <p:cNvPr id="6" name="Shape 38"/>
          <p:cNvSpPr txBox="1"/>
          <p:nvPr userDrawn="1"/>
        </p:nvSpPr>
        <p:spPr>
          <a:xfrm>
            <a:off x="11698667" y="6540500"/>
            <a:ext cx="544133" cy="324425"/>
          </a:xfrm>
          <a:prstGeom prst="rect">
            <a:avLst/>
          </a:prstGeom>
          <a:noFill/>
          <a:ln>
            <a:noFill/>
          </a:ln>
        </p:spPr>
        <p:txBody>
          <a:bodyPr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fld id="{00000000-1234-1234-1234-123412341234}" type="slidenum">
              <a:rPr lang="en-US" sz="1065" b="0" i="0" u="none" strike="noStrike" cap="none" smtClean="0">
                <a:solidFill>
                  <a:srgbClr val="327661"/>
                </a:solidFill>
                <a:latin typeface="Roboto Condensed"/>
                <a:ea typeface="Roboto Condensed"/>
                <a:cs typeface="Roboto Condensed"/>
                <a:sym typeface="Arial" panose="020B0604020202020204"/>
              </a:rPr>
            </a:fld>
            <a:endParaRPr lang="en-US" sz="1065" b="0" i="0" u="none" strike="noStrike" cap="none" dirty="0">
              <a:solidFill>
                <a:srgbClr val="327661"/>
              </a:solidFill>
              <a:latin typeface="Roboto Condensed"/>
              <a:ea typeface="Roboto Condensed"/>
              <a:cs typeface="Roboto Condensed"/>
              <a:sym typeface="Arial" panose="020B0604020202020204"/>
            </a:endParaRPr>
          </a:p>
        </p:txBody>
      </p:sp>
      <p:sp>
        <p:nvSpPr>
          <p:cNvPr id="8" name="Shape 50"/>
          <p:cNvSpPr txBox="1">
            <a:spLocks noGrp="1"/>
          </p:cNvSpPr>
          <p:nvPr>
            <p:ph type="title" hasCustomPrompt="1"/>
          </p:nvPr>
        </p:nvSpPr>
        <p:spPr>
          <a:xfrm>
            <a:off x="6819901" y="3743945"/>
            <a:ext cx="4827965" cy="512867"/>
          </a:xfrm>
          <a:prstGeom prst="rect">
            <a:avLst/>
          </a:prstGeom>
          <a:solidFill>
            <a:srgbClr val="FFFFFF"/>
          </a:solidFill>
          <a:ln>
            <a:noFill/>
          </a:ln>
        </p:spPr>
        <p:txBody>
          <a:bodyPr wrap="square" lIns="180000" tIns="91425" rIns="91425" bIns="91425" anchor="ctr" anchorCtr="0">
            <a:spAutoFit/>
          </a:bodyPr>
          <a:lstStyle>
            <a:lvl1pPr marL="360045" lvl="0" indent="-360045" algn="l">
              <a:spcBef>
                <a:spcPts val="0"/>
              </a:spcBef>
              <a:buFont typeface="+mj-lt"/>
              <a:buNone/>
              <a:tabLst>
                <a:tab pos="473710" algn="l"/>
              </a:tabLst>
              <a:defRPr sz="2135" b="1" baseline="0">
                <a:solidFill>
                  <a:srgbClr val="434343"/>
                </a:solidFill>
              </a:defRPr>
            </a:lvl1pPr>
            <a:lvl2pPr lvl="1">
              <a:spcBef>
                <a:spcPts val="0"/>
              </a:spcBef>
              <a:buNone/>
              <a:defRPr sz="2135" b="1">
                <a:solidFill>
                  <a:srgbClr val="666666"/>
                </a:solidFill>
              </a:defRPr>
            </a:lvl2pPr>
            <a:lvl3pPr lvl="2">
              <a:spcBef>
                <a:spcPts val="0"/>
              </a:spcBef>
              <a:buNone/>
              <a:defRPr sz="2135" b="1">
                <a:solidFill>
                  <a:srgbClr val="666666"/>
                </a:solidFill>
              </a:defRPr>
            </a:lvl3pPr>
            <a:lvl4pPr lvl="3">
              <a:spcBef>
                <a:spcPts val="0"/>
              </a:spcBef>
              <a:buNone/>
              <a:defRPr sz="2135" b="1">
                <a:solidFill>
                  <a:srgbClr val="666666"/>
                </a:solidFill>
              </a:defRPr>
            </a:lvl4pPr>
            <a:lvl5pPr lvl="4">
              <a:spcBef>
                <a:spcPts val="0"/>
              </a:spcBef>
              <a:buNone/>
              <a:defRPr sz="2135" b="1">
                <a:solidFill>
                  <a:srgbClr val="666666"/>
                </a:solidFill>
              </a:defRPr>
            </a:lvl5pPr>
            <a:lvl6pPr lvl="5">
              <a:spcBef>
                <a:spcPts val="0"/>
              </a:spcBef>
              <a:buNone/>
              <a:defRPr sz="2135" b="1">
                <a:solidFill>
                  <a:srgbClr val="666666"/>
                </a:solidFill>
              </a:defRPr>
            </a:lvl6pPr>
            <a:lvl7pPr lvl="6">
              <a:spcBef>
                <a:spcPts val="0"/>
              </a:spcBef>
              <a:buNone/>
              <a:defRPr sz="2135" b="1">
                <a:solidFill>
                  <a:srgbClr val="666666"/>
                </a:solidFill>
              </a:defRPr>
            </a:lvl7pPr>
            <a:lvl8pPr lvl="7">
              <a:spcBef>
                <a:spcPts val="0"/>
              </a:spcBef>
              <a:buNone/>
              <a:defRPr sz="2135" b="1">
                <a:solidFill>
                  <a:srgbClr val="666666"/>
                </a:solidFill>
              </a:defRPr>
            </a:lvl8pPr>
            <a:lvl9pPr lvl="8">
              <a:spcBef>
                <a:spcPts val="0"/>
              </a:spcBef>
              <a:buNone/>
              <a:defRPr sz="2135" b="1">
                <a:solidFill>
                  <a:srgbClr val="666666"/>
                </a:solidFill>
              </a:defRPr>
            </a:lvl9pPr>
          </a:lstStyle>
          <a:p>
            <a:r>
              <a:rPr lang="en-US" noProof="0" dirty="0" smtClean="0"/>
              <a:t>3. 	Chapter Title</a:t>
            </a:r>
            <a:endParaRPr lang="en-US" noProof="0"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vmlDrawing" Target="../drawings/vmlDrawing2.vml"/><Relationship Id="rId23" Type="http://schemas.openxmlformats.org/officeDocument/2006/relationships/image" Target="../media/image2.emf"/><Relationship Id="rId22" Type="http://schemas.openxmlformats.org/officeDocument/2006/relationships/oleObject" Target="../embeddings/oleObject2.bin"/><Relationship Id="rId21" Type="http://schemas.openxmlformats.org/officeDocument/2006/relationships/tags" Target="../tags/tag2.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3" name="think-cell Slide" r:id="rId22" imgW="12700" imgH="12700" progId="TCLayout.ActiveDocument.1">
                  <p:embed/>
                </p:oleObj>
              </mc:Choice>
              <mc:Fallback>
                <p:oleObj name="think-cell Slide" r:id="rId22" imgW="12700" imgH="12700" progId="TCLayout.ActiveDocument.1">
                  <p:embed/>
                  <p:pic>
                    <p:nvPicPr>
                      <p:cNvPr id="0" name="图片 1112"/>
                      <p:cNvPicPr/>
                      <p:nvPr/>
                    </p:nvPicPr>
                    <p:blipFill>
                      <a:blip r:embed="rId23"/>
                      <a:stretch>
                        <a:fillRect/>
                      </a:stretch>
                    </p:blipFill>
                    <p:spPr>
                      <a:xfrm>
                        <a:off x="1588" y="1588"/>
                        <a:ext cx="1587" cy="1587"/>
                      </a:xfrm>
                      <a:prstGeom prst="rect">
                        <a:avLst/>
                      </a:prstGeom>
                    </p:spPr>
                  </p:pic>
                </p:oleObj>
              </mc:Fallback>
            </mc:AlternateContent>
          </a:graphicData>
        </a:graphic>
      </p:graphicFrame>
      <p:cxnSp>
        <p:nvCxnSpPr>
          <p:cNvPr id="8" name="Shape 8"/>
          <p:cNvCxnSpPr/>
          <p:nvPr/>
        </p:nvCxnSpPr>
        <p:spPr>
          <a:xfrm>
            <a:off x="0" y="6060167"/>
            <a:ext cx="12192000" cy="0"/>
          </a:xfrm>
          <a:prstGeom prst="straightConnector1">
            <a:avLst/>
          </a:prstGeom>
          <a:noFill/>
          <a:ln w="9525" cap="flat" cmpd="sng">
            <a:solidFill>
              <a:srgbClr val="D9D9D9"/>
            </a:solidFill>
            <a:prstDash val="solid"/>
            <a:round/>
            <a:headEnd type="none" w="lg" len="lg"/>
            <a:tailEnd type="none" w="lg" len="lg"/>
          </a:ln>
        </p:spPr>
      </p:cxnSp>
      <p:cxnSp>
        <p:nvCxnSpPr>
          <p:cNvPr id="10" name="Shape 10"/>
          <p:cNvCxnSpPr/>
          <p:nvPr/>
        </p:nvCxnSpPr>
        <p:spPr>
          <a:xfrm>
            <a:off x="1901900" y="6472199"/>
            <a:ext cx="0" cy="0"/>
          </a:xfrm>
          <a:prstGeom prst="straightConnector1">
            <a:avLst/>
          </a:prstGeom>
          <a:noFill/>
          <a:ln w="9525" cap="flat" cmpd="sng">
            <a:solidFill>
              <a:schemeClr val="dk2"/>
            </a:solidFill>
            <a:prstDash val="solid"/>
            <a:round/>
            <a:headEnd type="none" w="lg" len="lg"/>
            <a:tailEnd type="none" w="lg" len="lg"/>
          </a:ln>
        </p:spPr>
      </p:cxnSp>
      <p:sp>
        <p:nvSpPr>
          <p:cNvPr id="6" name="Rectangle 5"/>
          <p:cNvSpPr/>
          <p:nvPr userDrawn="1"/>
        </p:nvSpPr>
        <p:spPr>
          <a:xfrm>
            <a:off x="13037976" y="609309"/>
            <a:ext cx="644453" cy="707886"/>
          </a:xfrm>
          <a:prstGeom prst="rect">
            <a:avLst/>
          </a:prstGeom>
        </p:spPr>
        <p:txBody>
          <a:bodyPr wrap="square" numCol="1">
            <a:spAutoFit/>
          </a:bodyPr>
          <a:lstStyle/>
          <a:p>
            <a:pPr algn="just"/>
            <a:r>
              <a:rPr lang="en-US" sz="1000" dirty="0" smtClean="0">
                <a:solidFill>
                  <a:srgbClr val="333333"/>
                </a:solidFill>
                <a:latin typeface="Arial" panose="020B0604020202020204"/>
                <a:cs typeface="Arial" panose="020B0604020202020204"/>
              </a:rPr>
              <a:t>Green</a:t>
            </a:r>
            <a:endParaRPr lang="en-US" sz="1000" dirty="0" smtClean="0">
              <a:solidFill>
                <a:srgbClr val="333333"/>
              </a:solidFill>
              <a:latin typeface="Arial" panose="020B0604020202020204"/>
              <a:cs typeface="Arial" panose="020B0604020202020204"/>
            </a:endParaRPr>
          </a:p>
          <a:p>
            <a:pPr algn="just"/>
            <a:r>
              <a:rPr lang="en-US" sz="1000" dirty="0" smtClean="0">
                <a:solidFill>
                  <a:srgbClr val="333333"/>
                </a:solidFill>
                <a:latin typeface="Arial" panose="020B0604020202020204"/>
                <a:cs typeface="Arial" panose="020B0604020202020204"/>
              </a:rPr>
              <a:t>R=</a:t>
            </a:r>
            <a:r>
              <a:rPr lang="en-US" sz="1000" baseline="0" dirty="0" smtClean="0">
                <a:solidFill>
                  <a:srgbClr val="333333"/>
                </a:solidFill>
                <a:latin typeface="Arial" panose="020B0604020202020204"/>
                <a:cs typeface="Arial" panose="020B0604020202020204"/>
              </a:rPr>
              <a:t> 52</a:t>
            </a:r>
            <a:r>
              <a:rPr lang="en-US" sz="1000" dirty="0" smtClean="0">
                <a:solidFill>
                  <a:srgbClr val="333333"/>
                </a:solidFill>
                <a:latin typeface="Arial" panose="020B0604020202020204"/>
                <a:cs typeface="Arial" panose="020B0604020202020204"/>
              </a:rPr>
              <a:t> </a:t>
            </a:r>
            <a:endParaRPr lang="en-US" sz="1000" dirty="0" smtClean="0">
              <a:solidFill>
                <a:srgbClr val="333333"/>
              </a:solidFill>
              <a:latin typeface="Arial" panose="020B0604020202020204"/>
              <a:cs typeface="Arial" panose="020B0604020202020204"/>
            </a:endParaRPr>
          </a:p>
          <a:p>
            <a:pPr algn="just"/>
            <a:r>
              <a:rPr lang="en-US" sz="1000" dirty="0" smtClean="0">
                <a:solidFill>
                  <a:srgbClr val="333333"/>
                </a:solidFill>
                <a:latin typeface="Arial" panose="020B0604020202020204"/>
                <a:cs typeface="Arial" panose="020B0604020202020204"/>
              </a:rPr>
              <a:t>G= 119</a:t>
            </a:r>
            <a:endParaRPr lang="en-US" sz="1000" dirty="0" smtClean="0">
              <a:solidFill>
                <a:srgbClr val="333333"/>
              </a:solidFill>
              <a:latin typeface="Arial" panose="020B0604020202020204"/>
              <a:cs typeface="Arial" panose="020B0604020202020204"/>
            </a:endParaRPr>
          </a:p>
          <a:p>
            <a:pPr algn="just"/>
            <a:r>
              <a:rPr lang="en-US" sz="1000" dirty="0" smtClean="0">
                <a:solidFill>
                  <a:srgbClr val="333333"/>
                </a:solidFill>
                <a:latin typeface="Arial" panose="020B0604020202020204"/>
                <a:cs typeface="Arial" panose="020B0604020202020204"/>
              </a:rPr>
              <a:t>B= 98</a:t>
            </a:r>
            <a:endParaRPr lang="en-US" sz="1000" dirty="0">
              <a:solidFill>
                <a:srgbClr val="333333"/>
              </a:solidFill>
              <a:latin typeface="Arial" panose="020B0604020202020204"/>
              <a:cs typeface="Arial" panose="020B0604020202020204"/>
            </a:endParaRPr>
          </a:p>
        </p:txBody>
      </p:sp>
      <p:sp>
        <p:nvSpPr>
          <p:cNvPr id="7" name="Rectangle 6"/>
          <p:cNvSpPr/>
          <p:nvPr userDrawn="1"/>
        </p:nvSpPr>
        <p:spPr>
          <a:xfrm>
            <a:off x="13054911" y="1896423"/>
            <a:ext cx="644453" cy="553998"/>
          </a:xfrm>
          <a:prstGeom prst="rect">
            <a:avLst/>
          </a:prstGeom>
          <a:noFill/>
        </p:spPr>
        <p:txBody>
          <a:bodyPr wrap="square" numCol="1">
            <a:spAutoFit/>
          </a:bodyPr>
          <a:lstStyle/>
          <a:p>
            <a:pPr algn="just"/>
            <a:r>
              <a:rPr lang="en-US" sz="1000" dirty="0" smtClean="0">
                <a:solidFill>
                  <a:srgbClr val="333333"/>
                </a:solidFill>
                <a:latin typeface="Arial" panose="020B0604020202020204"/>
                <a:cs typeface="Arial" panose="020B0604020202020204"/>
              </a:rPr>
              <a:t>R= 0</a:t>
            </a:r>
            <a:endParaRPr lang="en-US" sz="1000" dirty="0" smtClean="0">
              <a:solidFill>
                <a:srgbClr val="333333"/>
              </a:solidFill>
              <a:latin typeface="Arial" panose="020B0604020202020204"/>
              <a:cs typeface="Arial" panose="020B0604020202020204"/>
            </a:endParaRPr>
          </a:p>
          <a:p>
            <a:pPr algn="just"/>
            <a:r>
              <a:rPr lang="en-US" sz="1000" dirty="0" smtClean="0">
                <a:solidFill>
                  <a:srgbClr val="333333"/>
                </a:solidFill>
                <a:latin typeface="Arial" panose="020B0604020202020204"/>
                <a:cs typeface="Arial" panose="020B0604020202020204"/>
              </a:rPr>
              <a:t>G= 172</a:t>
            </a:r>
            <a:endParaRPr lang="en-US" sz="1000" dirty="0" smtClean="0">
              <a:solidFill>
                <a:srgbClr val="333333"/>
              </a:solidFill>
              <a:latin typeface="Arial" panose="020B0604020202020204"/>
              <a:cs typeface="Arial" panose="020B0604020202020204"/>
            </a:endParaRPr>
          </a:p>
          <a:p>
            <a:pPr algn="just"/>
            <a:r>
              <a:rPr lang="en-US" sz="1000" dirty="0" smtClean="0">
                <a:solidFill>
                  <a:srgbClr val="333333"/>
                </a:solidFill>
                <a:latin typeface="Arial" panose="020B0604020202020204"/>
                <a:cs typeface="Arial" panose="020B0604020202020204"/>
              </a:rPr>
              <a:t>B= 200</a:t>
            </a:r>
            <a:endParaRPr lang="en-US" sz="1000" dirty="0">
              <a:solidFill>
                <a:srgbClr val="333333"/>
              </a:solidFill>
              <a:latin typeface="Arial" panose="020B0604020202020204"/>
              <a:cs typeface="Arial" panose="020B0604020202020204"/>
            </a:endParaRPr>
          </a:p>
        </p:txBody>
      </p:sp>
      <p:sp>
        <p:nvSpPr>
          <p:cNvPr id="11" name="Rectangle 10"/>
          <p:cNvSpPr/>
          <p:nvPr userDrawn="1"/>
        </p:nvSpPr>
        <p:spPr>
          <a:xfrm>
            <a:off x="12439940" y="296713"/>
            <a:ext cx="1840524" cy="400110"/>
          </a:xfrm>
          <a:prstGeom prst="rect">
            <a:avLst/>
          </a:prstGeom>
        </p:spPr>
        <p:txBody>
          <a:bodyPr wrap="square" numCol="1">
            <a:spAutoFit/>
          </a:bodyPr>
          <a:lstStyle/>
          <a:p>
            <a:pPr algn="just"/>
            <a:r>
              <a:rPr lang="en-US" sz="1000" b="1" dirty="0" smtClean="0">
                <a:solidFill>
                  <a:srgbClr val="333333"/>
                </a:solidFill>
                <a:latin typeface="Arial" panose="020B0604020202020204"/>
                <a:cs typeface="Arial" panose="020B0604020202020204"/>
              </a:rPr>
              <a:t>Color Guide:</a:t>
            </a:r>
            <a:endParaRPr lang="en-US" sz="1000" b="1" dirty="0" smtClean="0">
              <a:solidFill>
                <a:srgbClr val="333333"/>
              </a:solidFill>
              <a:latin typeface="Arial" panose="020B0604020202020204"/>
              <a:cs typeface="Arial" panose="020B0604020202020204"/>
            </a:endParaRPr>
          </a:p>
          <a:p>
            <a:pPr algn="just"/>
            <a:r>
              <a:rPr lang="en-US" sz="1000" b="1" dirty="0" smtClean="0">
                <a:solidFill>
                  <a:srgbClr val="333333"/>
                </a:solidFill>
                <a:latin typeface="Arial" panose="020B0604020202020204"/>
                <a:cs typeface="Arial" panose="020B0604020202020204"/>
              </a:rPr>
              <a:t>Header Titles &amp; Shapes</a:t>
            </a:r>
            <a:endParaRPr lang="en-US" sz="1000" b="1" dirty="0">
              <a:solidFill>
                <a:srgbClr val="333333"/>
              </a:solidFill>
              <a:latin typeface="Arial" panose="020B0604020202020204"/>
              <a:cs typeface="Arial" panose="020B0604020202020204"/>
            </a:endParaRPr>
          </a:p>
        </p:txBody>
      </p:sp>
      <p:sp>
        <p:nvSpPr>
          <p:cNvPr id="12" name="Rectangle 11"/>
          <p:cNvSpPr/>
          <p:nvPr userDrawn="1"/>
        </p:nvSpPr>
        <p:spPr>
          <a:xfrm>
            <a:off x="12455400" y="110714"/>
            <a:ext cx="1165153" cy="246221"/>
          </a:xfrm>
          <a:prstGeom prst="rect">
            <a:avLst/>
          </a:prstGeom>
        </p:spPr>
        <p:txBody>
          <a:bodyPr wrap="square" numCol="1">
            <a:spAutoFit/>
          </a:bodyPr>
          <a:lstStyle/>
          <a:p>
            <a:pPr algn="just"/>
            <a:r>
              <a:rPr lang="en-US" sz="1000" b="1" dirty="0" smtClean="0">
                <a:solidFill>
                  <a:srgbClr val="333333"/>
                </a:solidFill>
                <a:latin typeface="Arial" panose="020B0604020202020204"/>
                <a:cs typeface="Arial" panose="020B0604020202020204"/>
              </a:rPr>
              <a:t>Font =Arial only</a:t>
            </a:r>
            <a:endParaRPr lang="en-US" sz="1000" b="1" dirty="0">
              <a:solidFill>
                <a:srgbClr val="333333"/>
              </a:solidFill>
              <a:latin typeface="Arial" panose="020B0604020202020204"/>
              <a:cs typeface="Arial" panose="020B0604020202020204"/>
            </a:endParaRPr>
          </a:p>
        </p:txBody>
      </p:sp>
      <p:sp>
        <p:nvSpPr>
          <p:cNvPr id="13" name="Rectangle 12"/>
          <p:cNvSpPr/>
          <p:nvPr userDrawn="1"/>
        </p:nvSpPr>
        <p:spPr>
          <a:xfrm>
            <a:off x="13054911" y="2493039"/>
            <a:ext cx="644453" cy="553998"/>
          </a:xfrm>
          <a:prstGeom prst="rect">
            <a:avLst/>
          </a:prstGeom>
        </p:spPr>
        <p:txBody>
          <a:bodyPr wrap="square" numCol="1">
            <a:spAutoFit/>
          </a:bodyPr>
          <a:lstStyle/>
          <a:p>
            <a:pPr algn="just"/>
            <a:r>
              <a:rPr lang="en-US" sz="1000" dirty="0" smtClean="0">
                <a:solidFill>
                  <a:srgbClr val="333333"/>
                </a:solidFill>
                <a:latin typeface="Arial" panose="020B0604020202020204"/>
                <a:cs typeface="Arial" panose="020B0604020202020204"/>
              </a:rPr>
              <a:t>R=</a:t>
            </a:r>
            <a:r>
              <a:rPr lang="en-US" sz="1000" baseline="0" dirty="0" smtClean="0">
                <a:solidFill>
                  <a:srgbClr val="333333"/>
                </a:solidFill>
                <a:latin typeface="Arial" panose="020B0604020202020204"/>
                <a:cs typeface="Arial" panose="020B0604020202020204"/>
              </a:rPr>
              <a:t> </a:t>
            </a:r>
            <a:r>
              <a:rPr lang="en-US" sz="1000" dirty="0" smtClean="0">
                <a:solidFill>
                  <a:srgbClr val="333333"/>
                </a:solidFill>
                <a:latin typeface="Arial" panose="020B0604020202020204"/>
                <a:cs typeface="Arial" panose="020B0604020202020204"/>
              </a:rPr>
              <a:t>255</a:t>
            </a:r>
            <a:endParaRPr lang="en-US" sz="1000" dirty="0" smtClean="0">
              <a:solidFill>
                <a:srgbClr val="333333"/>
              </a:solidFill>
              <a:latin typeface="Arial" panose="020B0604020202020204"/>
              <a:cs typeface="Arial" panose="020B0604020202020204"/>
            </a:endParaRPr>
          </a:p>
          <a:p>
            <a:pPr algn="just"/>
            <a:r>
              <a:rPr lang="en-US" sz="1000" dirty="0" smtClean="0">
                <a:solidFill>
                  <a:srgbClr val="333333"/>
                </a:solidFill>
                <a:latin typeface="Arial" panose="020B0604020202020204"/>
                <a:cs typeface="Arial" panose="020B0604020202020204"/>
              </a:rPr>
              <a:t>G= 219</a:t>
            </a:r>
            <a:endParaRPr lang="en-US" sz="1000" dirty="0" smtClean="0">
              <a:solidFill>
                <a:srgbClr val="333333"/>
              </a:solidFill>
              <a:latin typeface="Arial" panose="020B0604020202020204"/>
              <a:cs typeface="Arial" panose="020B0604020202020204"/>
            </a:endParaRPr>
          </a:p>
          <a:p>
            <a:pPr algn="just"/>
            <a:r>
              <a:rPr lang="en-US" sz="1000" dirty="0" smtClean="0">
                <a:solidFill>
                  <a:srgbClr val="333333"/>
                </a:solidFill>
                <a:latin typeface="Arial" panose="020B0604020202020204"/>
                <a:cs typeface="Arial" panose="020B0604020202020204"/>
              </a:rPr>
              <a:t>B= 0</a:t>
            </a:r>
            <a:endParaRPr lang="en-US" sz="1000" dirty="0">
              <a:solidFill>
                <a:srgbClr val="333333"/>
              </a:solidFill>
              <a:latin typeface="Arial" panose="020B0604020202020204"/>
              <a:cs typeface="Arial" panose="020B0604020202020204"/>
            </a:endParaRPr>
          </a:p>
        </p:txBody>
      </p:sp>
      <p:sp>
        <p:nvSpPr>
          <p:cNvPr id="14" name="Rectangle 13"/>
          <p:cNvSpPr/>
          <p:nvPr userDrawn="1"/>
        </p:nvSpPr>
        <p:spPr>
          <a:xfrm>
            <a:off x="13079941" y="4516752"/>
            <a:ext cx="644453" cy="707886"/>
          </a:xfrm>
          <a:prstGeom prst="rect">
            <a:avLst/>
          </a:prstGeom>
          <a:noFill/>
        </p:spPr>
        <p:txBody>
          <a:bodyPr wrap="square" numCol="1">
            <a:spAutoFit/>
          </a:bodyPr>
          <a:lstStyle/>
          <a:p>
            <a:pPr algn="just"/>
            <a:r>
              <a:rPr lang="en-US" sz="1000" dirty="0" smtClean="0">
                <a:solidFill>
                  <a:srgbClr val="333333"/>
                </a:solidFill>
                <a:latin typeface="Arial" panose="020B0604020202020204"/>
                <a:cs typeface="Arial" panose="020B0604020202020204"/>
              </a:rPr>
              <a:t>Black</a:t>
            </a:r>
            <a:endParaRPr lang="en-US" sz="1000" dirty="0" smtClean="0">
              <a:solidFill>
                <a:srgbClr val="333333"/>
              </a:solidFill>
              <a:latin typeface="Arial" panose="020B0604020202020204"/>
              <a:cs typeface="Arial" panose="020B0604020202020204"/>
            </a:endParaRPr>
          </a:p>
          <a:p>
            <a:pPr algn="just"/>
            <a:r>
              <a:rPr lang="en-US" sz="1000" dirty="0" smtClean="0">
                <a:solidFill>
                  <a:srgbClr val="333333"/>
                </a:solidFill>
                <a:latin typeface="Arial" panose="020B0604020202020204"/>
                <a:cs typeface="Arial" panose="020B0604020202020204"/>
              </a:rPr>
              <a:t>R= 0</a:t>
            </a:r>
            <a:endParaRPr lang="en-US" sz="1000" dirty="0" smtClean="0">
              <a:solidFill>
                <a:srgbClr val="333333"/>
              </a:solidFill>
              <a:latin typeface="Arial" panose="020B0604020202020204"/>
              <a:cs typeface="Arial" panose="020B0604020202020204"/>
            </a:endParaRPr>
          </a:p>
          <a:p>
            <a:pPr algn="just"/>
            <a:r>
              <a:rPr lang="en-US" sz="1000" dirty="0" smtClean="0">
                <a:solidFill>
                  <a:srgbClr val="333333"/>
                </a:solidFill>
                <a:latin typeface="Arial" panose="020B0604020202020204"/>
                <a:cs typeface="Arial" panose="020B0604020202020204"/>
              </a:rPr>
              <a:t>G= 0</a:t>
            </a:r>
            <a:endParaRPr lang="en-US" sz="1000" dirty="0" smtClean="0">
              <a:solidFill>
                <a:srgbClr val="333333"/>
              </a:solidFill>
              <a:latin typeface="Arial" panose="020B0604020202020204"/>
              <a:cs typeface="Arial" panose="020B0604020202020204"/>
            </a:endParaRPr>
          </a:p>
          <a:p>
            <a:pPr algn="just"/>
            <a:r>
              <a:rPr lang="en-US" sz="1000" dirty="0" smtClean="0">
                <a:solidFill>
                  <a:srgbClr val="333333"/>
                </a:solidFill>
                <a:latin typeface="Arial" panose="020B0604020202020204"/>
                <a:cs typeface="Arial" panose="020B0604020202020204"/>
              </a:rPr>
              <a:t>B= 0</a:t>
            </a:r>
            <a:endParaRPr lang="en-US" sz="1000" dirty="0">
              <a:solidFill>
                <a:srgbClr val="333333"/>
              </a:solidFill>
              <a:latin typeface="Arial" panose="020B0604020202020204"/>
              <a:cs typeface="Arial" panose="020B0604020202020204"/>
            </a:endParaRPr>
          </a:p>
        </p:txBody>
      </p:sp>
      <p:sp>
        <p:nvSpPr>
          <p:cNvPr id="15" name="Rectangle 14"/>
          <p:cNvSpPr/>
          <p:nvPr userDrawn="1"/>
        </p:nvSpPr>
        <p:spPr>
          <a:xfrm>
            <a:off x="13074415" y="6015323"/>
            <a:ext cx="644453" cy="707886"/>
          </a:xfrm>
          <a:prstGeom prst="rect">
            <a:avLst/>
          </a:prstGeom>
        </p:spPr>
        <p:txBody>
          <a:bodyPr wrap="square" numCol="1">
            <a:spAutoFit/>
          </a:bodyPr>
          <a:lstStyle/>
          <a:p>
            <a:pPr algn="just"/>
            <a:br>
              <a:rPr lang="en-US" sz="1000" dirty="0" smtClean="0">
                <a:solidFill>
                  <a:srgbClr val="333333"/>
                </a:solidFill>
                <a:latin typeface="Arial" panose="020B0604020202020204"/>
                <a:cs typeface="Arial" panose="020B0604020202020204"/>
              </a:rPr>
            </a:br>
            <a:r>
              <a:rPr lang="en-US" sz="1000" dirty="0" smtClean="0">
                <a:solidFill>
                  <a:srgbClr val="333333"/>
                </a:solidFill>
                <a:latin typeface="Arial" panose="020B0604020202020204"/>
                <a:cs typeface="Arial" panose="020B0604020202020204"/>
              </a:rPr>
              <a:t>R=</a:t>
            </a:r>
            <a:r>
              <a:rPr lang="en-US" sz="1000" baseline="0" dirty="0" smtClean="0">
                <a:solidFill>
                  <a:srgbClr val="333333"/>
                </a:solidFill>
                <a:latin typeface="Arial" panose="020B0604020202020204"/>
                <a:cs typeface="Arial" panose="020B0604020202020204"/>
              </a:rPr>
              <a:t> </a:t>
            </a:r>
            <a:r>
              <a:rPr lang="en-US" sz="1000" dirty="0" smtClean="0">
                <a:solidFill>
                  <a:srgbClr val="333333"/>
                </a:solidFill>
                <a:latin typeface="Arial" panose="020B0604020202020204"/>
                <a:cs typeface="Arial" panose="020B0604020202020204"/>
              </a:rPr>
              <a:t>255</a:t>
            </a:r>
            <a:endParaRPr lang="en-US" sz="1000" dirty="0" smtClean="0">
              <a:solidFill>
                <a:srgbClr val="333333"/>
              </a:solidFill>
              <a:latin typeface="Arial" panose="020B0604020202020204"/>
              <a:cs typeface="Arial" panose="020B0604020202020204"/>
            </a:endParaRPr>
          </a:p>
          <a:p>
            <a:pPr algn="just"/>
            <a:r>
              <a:rPr lang="en-US" sz="1000" dirty="0" smtClean="0">
                <a:solidFill>
                  <a:srgbClr val="333333"/>
                </a:solidFill>
                <a:latin typeface="Arial" panose="020B0604020202020204"/>
                <a:cs typeface="Arial" panose="020B0604020202020204"/>
              </a:rPr>
              <a:t>G= 255</a:t>
            </a:r>
            <a:endParaRPr lang="en-US" sz="1000" dirty="0" smtClean="0">
              <a:solidFill>
                <a:srgbClr val="333333"/>
              </a:solidFill>
              <a:latin typeface="Arial" panose="020B0604020202020204"/>
              <a:cs typeface="Arial" panose="020B0604020202020204"/>
            </a:endParaRPr>
          </a:p>
          <a:p>
            <a:pPr algn="just"/>
            <a:r>
              <a:rPr lang="en-US" sz="1000" dirty="0" smtClean="0">
                <a:solidFill>
                  <a:srgbClr val="333333"/>
                </a:solidFill>
                <a:latin typeface="Arial" panose="020B0604020202020204"/>
                <a:cs typeface="Arial" panose="020B0604020202020204"/>
              </a:rPr>
              <a:t>B= 255</a:t>
            </a:r>
            <a:endParaRPr lang="en-US" sz="1000" dirty="0">
              <a:solidFill>
                <a:srgbClr val="333333"/>
              </a:solidFill>
              <a:latin typeface="Arial" panose="020B0604020202020204"/>
              <a:cs typeface="Arial" panose="020B0604020202020204"/>
            </a:endParaRPr>
          </a:p>
        </p:txBody>
      </p:sp>
      <p:sp>
        <p:nvSpPr>
          <p:cNvPr id="16" name="Rectangle 15"/>
          <p:cNvSpPr/>
          <p:nvPr userDrawn="1"/>
        </p:nvSpPr>
        <p:spPr>
          <a:xfrm>
            <a:off x="13054911" y="1316456"/>
            <a:ext cx="644453" cy="553998"/>
          </a:xfrm>
          <a:prstGeom prst="rect">
            <a:avLst/>
          </a:prstGeom>
          <a:noFill/>
        </p:spPr>
        <p:txBody>
          <a:bodyPr wrap="square" numCol="1">
            <a:spAutoFit/>
          </a:bodyPr>
          <a:lstStyle/>
          <a:p>
            <a:pPr algn="just"/>
            <a:r>
              <a:rPr lang="en-US" sz="1000" dirty="0" smtClean="0">
                <a:solidFill>
                  <a:srgbClr val="333333"/>
                </a:solidFill>
                <a:latin typeface="Arial" panose="020B0604020202020204"/>
                <a:cs typeface="Arial" panose="020B0604020202020204"/>
              </a:rPr>
              <a:t>R= 0</a:t>
            </a:r>
            <a:endParaRPr lang="en-US" sz="1000" dirty="0" smtClean="0">
              <a:solidFill>
                <a:srgbClr val="333333"/>
              </a:solidFill>
              <a:latin typeface="Arial" panose="020B0604020202020204"/>
              <a:cs typeface="Arial" panose="020B0604020202020204"/>
            </a:endParaRPr>
          </a:p>
          <a:p>
            <a:pPr algn="just"/>
            <a:r>
              <a:rPr lang="en-US" sz="1000" dirty="0" smtClean="0">
                <a:solidFill>
                  <a:srgbClr val="333333"/>
                </a:solidFill>
                <a:latin typeface="Arial" panose="020B0604020202020204"/>
                <a:cs typeface="Arial" panose="020B0604020202020204"/>
              </a:rPr>
              <a:t>G= 113</a:t>
            </a:r>
            <a:endParaRPr lang="en-US" sz="1000" dirty="0" smtClean="0">
              <a:solidFill>
                <a:srgbClr val="333333"/>
              </a:solidFill>
              <a:latin typeface="Arial" panose="020B0604020202020204"/>
              <a:cs typeface="Arial" panose="020B0604020202020204"/>
            </a:endParaRPr>
          </a:p>
          <a:p>
            <a:pPr algn="just"/>
            <a:r>
              <a:rPr lang="en-US" sz="1000" dirty="0" smtClean="0">
                <a:solidFill>
                  <a:srgbClr val="333333"/>
                </a:solidFill>
                <a:latin typeface="Arial" panose="020B0604020202020204"/>
                <a:cs typeface="Arial" panose="020B0604020202020204"/>
              </a:rPr>
              <a:t>B= 206</a:t>
            </a:r>
            <a:endParaRPr lang="en-US" sz="1000" dirty="0">
              <a:solidFill>
                <a:srgbClr val="333333"/>
              </a:solidFill>
              <a:latin typeface="Arial" panose="020B0604020202020204"/>
              <a:cs typeface="Arial" panose="020B0604020202020204"/>
            </a:endParaRPr>
          </a:p>
        </p:txBody>
      </p:sp>
      <p:sp>
        <p:nvSpPr>
          <p:cNvPr id="17" name="Rectangle 16"/>
          <p:cNvSpPr/>
          <p:nvPr userDrawn="1"/>
        </p:nvSpPr>
        <p:spPr>
          <a:xfrm>
            <a:off x="13054911" y="3089372"/>
            <a:ext cx="644453" cy="553998"/>
          </a:xfrm>
          <a:prstGeom prst="rect">
            <a:avLst/>
          </a:prstGeom>
        </p:spPr>
        <p:txBody>
          <a:bodyPr wrap="square" numCol="1">
            <a:spAutoFit/>
          </a:bodyPr>
          <a:lstStyle/>
          <a:p>
            <a:pPr algn="just"/>
            <a:r>
              <a:rPr lang="en-US" sz="1000" dirty="0" smtClean="0">
                <a:solidFill>
                  <a:srgbClr val="333333"/>
                </a:solidFill>
                <a:latin typeface="Arial" panose="020B0604020202020204"/>
                <a:cs typeface="Arial" panose="020B0604020202020204"/>
              </a:rPr>
              <a:t>R=</a:t>
            </a:r>
            <a:r>
              <a:rPr lang="en-US" sz="1000" baseline="0" dirty="0" smtClean="0">
                <a:solidFill>
                  <a:srgbClr val="333333"/>
                </a:solidFill>
                <a:latin typeface="Arial" panose="020B0604020202020204"/>
                <a:cs typeface="Arial" panose="020B0604020202020204"/>
              </a:rPr>
              <a:t> 234</a:t>
            </a:r>
            <a:endParaRPr lang="en-US" sz="1000" dirty="0" smtClean="0">
              <a:solidFill>
                <a:srgbClr val="333333"/>
              </a:solidFill>
              <a:latin typeface="Arial" panose="020B0604020202020204"/>
              <a:cs typeface="Arial" panose="020B0604020202020204"/>
            </a:endParaRPr>
          </a:p>
          <a:p>
            <a:pPr algn="just"/>
            <a:r>
              <a:rPr lang="en-US" sz="1000" dirty="0" smtClean="0">
                <a:solidFill>
                  <a:srgbClr val="333333"/>
                </a:solidFill>
                <a:latin typeface="Arial" panose="020B0604020202020204"/>
                <a:cs typeface="Arial" panose="020B0604020202020204"/>
              </a:rPr>
              <a:t>G= 118</a:t>
            </a:r>
            <a:endParaRPr lang="en-US" sz="1000" dirty="0" smtClean="0">
              <a:solidFill>
                <a:srgbClr val="333333"/>
              </a:solidFill>
              <a:latin typeface="Arial" panose="020B0604020202020204"/>
              <a:cs typeface="Arial" panose="020B0604020202020204"/>
            </a:endParaRPr>
          </a:p>
          <a:p>
            <a:pPr algn="just"/>
            <a:r>
              <a:rPr lang="en-US" sz="1000" dirty="0" smtClean="0">
                <a:solidFill>
                  <a:srgbClr val="333333"/>
                </a:solidFill>
                <a:latin typeface="Arial" panose="020B0604020202020204"/>
                <a:cs typeface="Arial" panose="020B0604020202020204"/>
              </a:rPr>
              <a:t>B= 34</a:t>
            </a:r>
            <a:endParaRPr lang="en-US" sz="1000" dirty="0">
              <a:solidFill>
                <a:srgbClr val="333333"/>
              </a:solidFill>
              <a:latin typeface="Arial" panose="020B0604020202020204"/>
              <a:cs typeface="Arial" panose="020B0604020202020204"/>
            </a:endParaRPr>
          </a:p>
        </p:txBody>
      </p:sp>
      <p:sp>
        <p:nvSpPr>
          <p:cNvPr id="18" name="Rectangle 17"/>
          <p:cNvSpPr/>
          <p:nvPr userDrawn="1"/>
        </p:nvSpPr>
        <p:spPr>
          <a:xfrm>
            <a:off x="13077177" y="5196723"/>
            <a:ext cx="644453" cy="707886"/>
          </a:xfrm>
          <a:prstGeom prst="rect">
            <a:avLst/>
          </a:prstGeom>
          <a:noFill/>
        </p:spPr>
        <p:txBody>
          <a:bodyPr wrap="square" numCol="1">
            <a:spAutoFit/>
          </a:bodyPr>
          <a:lstStyle/>
          <a:p>
            <a:pPr algn="just"/>
            <a:r>
              <a:rPr lang="en-US" sz="1000" dirty="0" smtClean="0">
                <a:solidFill>
                  <a:srgbClr val="333333"/>
                </a:solidFill>
                <a:latin typeface="Arial" panose="020B0604020202020204"/>
                <a:cs typeface="Arial" panose="020B0604020202020204"/>
              </a:rPr>
              <a:t>Gray</a:t>
            </a:r>
            <a:endParaRPr lang="en-US" sz="1000" dirty="0" smtClean="0">
              <a:solidFill>
                <a:srgbClr val="333333"/>
              </a:solidFill>
              <a:latin typeface="Arial" panose="020B0604020202020204"/>
              <a:cs typeface="Arial" panose="020B0604020202020204"/>
            </a:endParaRPr>
          </a:p>
          <a:p>
            <a:pPr algn="just"/>
            <a:r>
              <a:rPr lang="en-US" sz="1000" dirty="0" smtClean="0">
                <a:solidFill>
                  <a:srgbClr val="333333"/>
                </a:solidFill>
                <a:latin typeface="Arial" panose="020B0604020202020204"/>
                <a:cs typeface="Arial" panose="020B0604020202020204"/>
              </a:rPr>
              <a:t>R= 85</a:t>
            </a:r>
            <a:endParaRPr lang="en-US" sz="1000" dirty="0" smtClean="0">
              <a:solidFill>
                <a:srgbClr val="333333"/>
              </a:solidFill>
              <a:latin typeface="Arial" panose="020B0604020202020204"/>
              <a:cs typeface="Arial" panose="020B0604020202020204"/>
            </a:endParaRPr>
          </a:p>
          <a:p>
            <a:pPr algn="just"/>
            <a:r>
              <a:rPr lang="en-US" sz="1000" dirty="0" smtClean="0">
                <a:solidFill>
                  <a:srgbClr val="333333"/>
                </a:solidFill>
                <a:latin typeface="Arial" panose="020B0604020202020204"/>
                <a:cs typeface="Arial" panose="020B0604020202020204"/>
              </a:rPr>
              <a:t>G= 86</a:t>
            </a:r>
            <a:endParaRPr lang="en-US" sz="1000" dirty="0" smtClean="0">
              <a:solidFill>
                <a:srgbClr val="333333"/>
              </a:solidFill>
              <a:latin typeface="Arial" panose="020B0604020202020204"/>
              <a:cs typeface="Arial" panose="020B0604020202020204"/>
            </a:endParaRPr>
          </a:p>
          <a:p>
            <a:pPr algn="just"/>
            <a:r>
              <a:rPr lang="en-US" sz="1000" dirty="0" smtClean="0">
                <a:solidFill>
                  <a:srgbClr val="333333"/>
                </a:solidFill>
                <a:latin typeface="Arial" panose="020B0604020202020204"/>
                <a:cs typeface="Arial" panose="020B0604020202020204"/>
              </a:rPr>
              <a:t>B= 90</a:t>
            </a:r>
            <a:endParaRPr lang="en-US" sz="1000" dirty="0">
              <a:solidFill>
                <a:srgbClr val="333333"/>
              </a:solidFill>
              <a:latin typeface="Arial" panose="020B0604020202020204"/>
              <a:cs typeface="Arial" panose="020B0604020202020204"/>
            </a:endParaRPr>
          </a:p>
        </p:txBody>
      </p:sp>
      <p:sp>
        <p:nvSpPr>
          <p:cNvPr id="19" name="Rectangle 18"/>
          <p:cNvSpPr/>
          <p:nvPr userDrawn="1"/>
        </p:nvSpPr>
        <p:spPr>
          <a:xfrm>
            <a:off x="12534211" y="696823"/>
            <a:ext cx="520700" cy="520700"/>
          </a:xfrm>
          <a:prstGeom prst="rect">
            <a:avLst/>
          </a:prstGeom>
          <a:solidFill>
            <a:srgbClr val="34776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0" name="Rectangle 19"/>
          <p:cNvSpPr/>
          <p:nvPr userDrawn="1"/>
        </p:nvSpPr>
        <p:spPr>
          <a:xfrm>
            <a:off x="12517276" y="1316456"/>
            <a:ext cx="520700" cy="520700"/>
          </a:xfrm>
          <a:prstGeom prst="rect">
            <a:avLst/>
          </a:prstGeom>
          <a:solidFill>
            <a:srgbClr val="0071CE"/>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1" name="Rectangle 20"/>
          <p:cNvSpPr/>
          <p:nvPr userDrawn="1"/>
        </p:nvSpPr>
        <p:spPr>
          <a:xfrm>
            <a:off x="12534211" y="1900112"/>
            <a:ext cx="520700" cy="520700"/>
          </a:xfrm>
          <a:prstGeom prst="rect">
            <a:avLst/>
          </a:prstGeom>
          <a:solidFill>
            <a:srgbClr val="00ACC8"/>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2" name="Rectangle 21"/>
          <p:cNvSpPr/>
          <p:nvPr userDrawn="1"/>
        </p:nvSpPr>
        <p:spPr>
          <a:xfrm>
            <a:off x="13035213" y="3700335"/>
            <a:ext cx="644453" cy="553998"/>
          </a:xfrm>
          <a:prstGeom prst="rect">
            <a:avLst/>
          </a:prstGeom>
        </p:spPr>
        <p:txBody>
          <a:bodyPr wrap="square" numCol="1">
            <a:spAutoFit/>
          </a:bodyPr>
          <a:lstStyle/>
          <a:p>
            <a:pPr algn="just"/>
            <a:r>
              <a:rPr lang="en-US" sz="1000" dirty="0" smtClean="0">
                <a:solidFill>
                  <a:srgbClr val="333333"/>
                </a:solidFill>
                <a:latin typeface="Arial" panose="020B0604020202020204"/>
                <a:cs typeface="Arial" panose="020B0604020202020204"/>
              </a:rPr>
              <a:t>R=</a:t>
            </a:r>
            <a:r>
              <a:rPr lang="en-US" sz="1000" baseline="0" dirty="0" smtClean="0">
                <a:solidFill>
                  <a:srgbClr val="333333"/>
                </a:solidFill>
                <a:latin typeface="Arial" panose="020B0604020202020204"/>
                <a:cs typeface="Arial" panose="020B0604020202020204"/>
              </a:rPr>
              <a:t> 98</a:t>
            </a:r>
            <a:endParaRPr lang="en-US" sz="1000" dirty="0" smtClean="0">
              <a:solidFill>
                <a:srgbClr val="333333"/>
              </a:solidFill>
              <a:latin typeface="Arial" panose="020B0604020202020204"/>
              <a:cs typeface="Arial" panose="020B0604020202020204"/>
            </a:endParaRPr>
          </a:p>
          <a:p>
            <a:pPr algn="just"/>
            <a:r>
              <a:rPr lang="en-US" sz="1000" dirty="0" smtClean="0">
                <a:solidFill>
                  <a:srgbClr val="333333"/>
                </a:solidFill>
                <a:latin typeface="Arial" panose="020B0604020202020204"/>
                <a:cs typeface="Arial" panose="020B0604020202020204"/>
              </a:rPr>
              <a:t>G= 38</a:t>
            </a:r>
            <a:endParaRPr lang="en-US" sz="1000" dirty="0" smtClean="0">
              <a:solidFill>
                <a:srgbClr val="333333"/>
              </a:solidFill>
              <a:latin typeface="Arial" panose="020B0604020202020204"/>
              <a:cs typeface="Arial" panose="020B0604020202020204"/>
            </a:endParaRPr>
          </a:p>
          <a:p>
            <a:pPr algn="just"/>
            <a:r>
              <a:rPr lang="en-US" sz="1000" dirty="0" smtClean="0">
                <a:solidFill>
                  <a:srgbClr val="333333"/>
                </a:solidFill>
                <a:latin typeface="Arial" panose="020B0604020202020204"/>
                <a:cs typeface="Arial" panose="020B0604020202020204"/>
              </a:rPr>
              <a:t>B= 158</a:t>
            </a:r>
            <a:endParaRPr lang="en-US" sz="1000" dirty="0">
              <a:solidFill>
                <a:srgbClr val="333333"/>
              </a:solidFill>
              <a:latin typeface="Arial" panose="020B0604020202020204"/>
              <a:cs typeface="Arial" panose="020B0604020202020204"/>
            </a:endParaRPr>
          </a:p>
        </p:txBody>
      </p:sp>
      <p:sp>
        <p:nvSpPr>
          <p:cNvPr id="23" name="Rectangle 22"/>
          <p:cNvSpPr/>
          <p:nvPr userDrawn="1"/>
        </p:nvSpPr>
        <p:spPr>
          <a:xfrm>
            <a:off x="12517276" y="2494603"/>
            <a:ext cx="520700" cy="520700"/>
          </a:xfrm>
          <a:prstGeom prst="rect">
            <a:avLst/>
          </a:prstGeom>
          <a:solidFill>
            <a:srgbClr val="FFDB00"/>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4" name="Rectangle 23"/>
          <p:cNvSpPr/>
          <p:nvPr userDrawn="1"/>
        </p:nvSpPr>
        <p:spPr>
          <a:xfrm>
            <a:off x="12514513" y="3106021"/>
            <a:ext cx="520700" cy="520700"/>
          </a:xfrm>
          <a:prstGeom prst="rect">
            <a:avLst/>
          </a:prstGeom>
          <a:solidFill>
            <a:srgbClr val="EA76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12514513" y="3716984"/>
            <a:ext cx="520700" cy="520700"/>
          </a:xfrm>
          <a:prstGeom prst="rect">
            <a:avLst/>
          </a:prstGeom>
          <a:solidFill>
            <a:srgbClr val="62269E"/>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6" name="Rectangle 25"/>
          <p:cNvSpPr/>
          <p:nvPr userDrawn="1"/>
        </p:nvSpPr>
        <p:spPr>
          <a:xfrm>
            <a:off x="12517276" y="4610345"/>
            <a:ext cx="520700" cy="520700"/>
          </a:xfrm>
          <a:prstGeom prst="rect">
            <a:avLst/>
          </a:prstGeom>
          <a:solidFill>
            <a:srgbClr val="000000"/>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7" name="Rectangle 26"/>
          <p:cNvSpPr/>
          <p:nvPr userDrawn="1"/>
        </p:nvSpPr>
        <p:spPr>
          <a:xfrm>
            <a:off x="12517276" y="5224638"/>
            <a:ext cx="520700" cy="520700"/>
          </a:xfrm>
          <a:prstGeom prst="rect">
            <a:avLst/>
          </a:prstGeom>
          <a:solidFill>
            <a:srgbClr val="555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12514513" y="6202509"/>
            <a:ext cx="520700" cy="5207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12517276" y="696823"/>
            <a:ext cx="520700" cy="520700"/>
          </a:xfrm>
          <a:prstGeom prst="rect">
            <a:avLst/>
          </a:prstGeom>
          <a:solidFill>
            <a:srgbClr val="34776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0" name="Rectangle 29"/>
          <p:cNvSpPr/>
          <p:nvPr userDrawn="1"/>
        </p:nvSpPr>
        <p:spPr>
          <a:xfrm>
            <a:off x="12517276" y="1300855"/>
            <a:ext cx="520700" cy="520700"/>
          </a:xfrm>
          <a:prstGeom prst="rect">
            <a:avLst/>
          </a:prstGeom>
          <a:solidFill>
            <a:srgbClr val="0071CE"/>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1" name="Rectangle 30"/>
          <p:cNvSpPr/>
          <p:nvPr userDrawn="1"/>
        </p:nvSpPr>
        <p:spPr>
          <a:xfrm>
            <a:off x="12517276" y="1904887"/>
            <a:ext cx="520700" cy="520700"/>
          </a:xfrm>
          <a:prstGeom prst="rect">
            <a:avLst/>
          </a:prstGeom>
          <a:solidFill>
            <a:srgbClr val="00ACC8"/>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2" name="Rectangle 31"/>
          <p:cNvSpPr/>
          <p:nvPr userDrawn="1"/>
        </p:nvSpPr>
        <p:spPr>
          <a:xfrm>
            <a:off x="12517276" y="2508919"/>
            <a:ext cx="520700" cy="520700"/>
          </a:xfrm>
          <a:prstGeom prst="rect">
            <a:avLst/>
          </a:prstGeom>
          <a:solidFill>
            <a:srgbClr val="FFDB00"/>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3" name="Rectangle 32"/>
          <p:cNvSpPr/>
          <p:nvPr userDrawn="1"/>
        </p:nvSpPr>
        <p:spPr>
          <a:xfrm>
            <a:off x="12517276" y="3112951"/>
            <a:ext cx="520700" cy="520700"/>
          </a:xfrm>
          <a:prstGeom prst="rect">
            <a:avLst/>
          </a:prstGeom>
          <a:solidFill>
            <a:srgbClr val="EA76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12517276" y="3716984"/>
            <a:ext cx="520700" cy="520700"/>
          </a:xfrm>
          <a:prstGeom prst="rect">
            <a:avLst/>
          </a:prstGeom>
          <a:solidFill>
            <a:srgbClr val="62269E"/>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5" name="Rectangle 34"/>
          <p:cNvSpPr/>
          <p:nvPr userDrawn="1"/>
        </p:nvSpPr>
        <p:spPr>
          <a:xfrm>
            <a:off x="12520039" y="4610345"/>
            <a:ext cx="520700" cy="520700"/>
          </a:xfrm>
          <a:prstGeom prst="rect">
            <a:avLst/>
          </a:prstGeom>
          <a:solidFill>
            <a:srgbClr val="000000"/>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6" name="Rectangle 35"/>
          <p:cNvSpPr/>
          <p:nvPr userDrawn="1"/>
        </p:nvSpPr>
        <p:spPr>
          <a:xfrm>
            <a:off x="12520039" y="5224638"/>
            <a:ext cx="520700" cy="520700"/>
          </a:xfrm>
          <a:prstGeom prst="rect">
            <a:avLst/>
          </a:prstGeom>
          <a:solidFill>
            <a:srgbClr val="555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12439940" y="4357714"/>
            <a:ext cx="1840524" cy="246221"/>
          </a:xfrm>
          <a:prstGeom prst="rect">
            <a:avLst/>
          </a:prstGeom>
        </p:spPr>
        <p:txBody>
          <a:bodyPr wrap="square" numCol="1">
            <a:spAutoFit/>
          </a:bodyPr>
          <a:lstStyle/>
          <a:p>
            <a:pPr algn="just"/>
            <a:r>
              <a:rPr lang="en-US" sz="1000" b="1" dirty="0" smtClean="0">
                <a:solidFill>
                  <a:srgbClr val="333333"/>
                </a:solidFill>
                <a:latin typeface="Arial" panose="020B0604020202020204"/>
                <a:cs typeface="Arial" panose="020B0604020202020204"/>
              </a:rPr>
              <a:t>Text</a:t>
            </a:r>
            <a:endParaRPr lang="en-US" sz="1000" b="1" dirty="0">
              <a:solidFill>
                <a:srgbClr val="333333"/>
              </a:solidFill>
              <a:latin typeface="Arial" panose="020B0604020202020204"/>
              <a:cs typeface="Arial" panose="020B0604020202020204"/>
            </a:endParaRPr>
          </a:p>
        </p:txBody>
      </p:sp>
      <p:sp>
        <p:nvSpPr>
          <p:cNvPr id="38" name="Rectangle 37"/>
          <p:cNvSpPr/>
          <p:nvPr userDrawn="1"/>
        </p:nvSpPr>
        <p:spPr>
          <a:xfrm>
            <a:off x="12479142" y="5924660"/>
            <a:ext cx="1840524" cy="246221"/>
          </a:xfrm>
          <a:prstGeom prst="rect">
            <a:avLst/>
          </a:prstGeom>
        </p:spPr>
        <p:txBody>
          <a:bodyPr wrap="square" numCol="1">
            <a:spAutoFit/>
          </a:bodyPr>
          <a:lstStyle/>
          <a:p>
            <a:pPr algn="just"/>
            <a:r>
              <a:rPr lang="en-US" sz="1000" b="1" dirty="0" smtClean="0">
                <a:solidFill>
                  <a:srgbClr val="333333"/>
                </a:solidFill>
                <a:latin typeface="Arial" panose="020B0604020202020204"/>
                <a:cs typeface="Arial" panose="020B0604020202020204"/>
              </a:rPr>
              <a:t>Bar</a:t>
            </a:r>
            <a:endParaRPr lang="en-US" sz="1000" b="1" dirty="0">
              <a:solidFill>
                <a:srgbClr val="333333"/>
              </a:solidFill>
              <a:latin typeface="Arial" panose="020B0604020202020204"/>
              <a:cs typeface="Arial" panose="020B0604020202020204"/>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iming>
    <p:tnLst>
      <p:par>
        <p:cTn id="1" dur="indefinite" restart="never" nodeType="tmRoot"/>
      </p:par>
    </p:tnLst>
  </p:timing>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eaLnBrk="1" hangingPunct="1">
        <a:lnSpc>
          <a:spcPct val="100000"/>
        </a:lnSpc>
        <a:spcBef>
          <a:spcPts val="0"/>
        </a:spcBef>
        <a:spcAft>
          <a:spcPts val="0"/>
        </a:spcAft>
        <a:buNone/>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eaLnBrk="1" hangingPunct="1">
        <a:lnSpc>
          <a:spcPct val="100000"/>
        </a:lnSpc>
        <a:spcBef>
          <a:spcPts val="0"/>
        </a:spcBef>
        <a:spcAft>
          <a:spcPts val="0"/>
        </a:spcAft>
        <a:buNone/>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eaLnBrk="1" hangingPunct="1">
        <a:lnSpc>
          <a:spcPct val="100000"/>
        </a:lnSpc>
        <a:spcBef>
          <a:spcPts val="0"/>
        </a:spcBef>
        <a:spcAft>
          <a:spcPts val="0"/>
        </a:spcAft>
        <a:buNone/>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eaLnBrk="1" hangingPunct="1">
        <a:lnSpc>
          <a:spcPct val="100000"/>
        </a:lnSpc>
        <a:spcBef>
          <a:spcPts val="0"/>
        </a:spcBef>
        <a:spcAft>
          <a:spcPts val="0"/>
        </a:spcAft>
        <a:buNone/>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eaLnBrk="1" hangingPunct="1">
        <a:lnSpc>
          <a:spcPct val="100000"/>
        </a:lnSpc>
        <a:spcBef>
          <a:spcPts val="0"/>
        </a:spcBef>
        <a:spcAft>
          <a:spcPts val="0"/>
        </a:spcAft>
        <a:buNone/>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eaLnBrk="1" hangingPunct="1">
        <a:lnSpc>
          <a:spcPct val="100000"/>
        </a:lnSpc>
        <a:spcBef>
          <a:spcPts val="0"/>
        </a:spcBef>
        <a:spcAft>
          <a:spcPts val="0"/>
        </a:spcAft>
        <a:buNone/>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eaLnBrk="1" hangingPunct="1">
        <a:lnSpc>
          <a:spcPct val="100000"/>
        </a:lnSpc>
        <a:spcBef>
          <a:spcPts val="0"/>
        </a:spcBef>
        <a:spcAft>
          <a:spcPts val="0"/>
        </a:spcAft>
        <a:buNone/>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eaLnBrk="1" hangingPunct="1">
        <a:lnSpc>
          <a:spcPct val="100000"/>
        </a:lnSpc>
        <a:spcBef>
          <a:spcPts val="0"/>
        </a:spcBef>
        <a:spcAft>
          <a:spcPts val="0"/>
        </a:spcAft>
        <a:buNone/>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eaLnBrk="1" hangingPunct="1">
        <a:lnSpc>
          <a:spcPct val="100000"/>
        </a:lnSpc>
        <a:spcBef>
          <a:spcPts val="0"/>
        </a:spcBef>
        <a:spcAft>
          <a:spcPts val="0"/>
        </a:spcAft>
        <a:buNone/>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eaLnBrk="1" hangingPunct="1">
        <a:lnSpc>
          <a:spcPct val="100000"/>
        </a:lnSpc>
        <a:spcBef>
          <a:spcPts val="0"/>
        </a:spcBef>
        <a:spcAft>
          <a:spcPts val="0"/>
        </a:spcAft>
        <a:buNone/>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eaLnBrk="1" hangingPunct="1">
        <a:lnSpc>
          <a:spcPct val="100000"/>
        </a:lnSpc>
        <a:spcBef>
          <a:spcPts val="0"/>
        </a:spcBef>
        <a:spcAft>
          <a:spcPts val="0"/>
        </a:spcAft>
        <a:buNone/>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eaLnBrk="1" hangingPunct="1">
        <a:lnSpc>
          <a:spcPct val="100000"/>
        </a:lnSpc>
        <a:spcBef>
          <a:spcPts val="0"/>
        </a:spcBef>
        <a:spcAft>
          <a:spcPts val="0"/>
        </a:spcAft>
        <a:buNone/>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eaLnBrk="1" hangingPunct="1">
        <a:lnSpc>
          <a:spcPct val="100000"/>
        </a:lnSpc>
        <a:spcBef>
          <a:spcPts val="0"/>
        </a:spcBef>
        <a:spcAft>
          <a:spcPts val="0"/>
        </a:spcAft>
        <a:buNone/>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eaLnBrk="1" hangingPunct="1">
        <a:lnSpc>
          <a:spcPct val="100000"/>
        </a:lnSpc>
        <a:spcBef>
          <a:spcPts val="0"/>
        </a:spcBef>
        <a:spcAft>
          <a:spcPts val="0"/>
        </a:spcAft>
        <a:buNone/>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eaLnBrk="1" hangingPunct="1">
        <a:lnSpc>
          <a:spcPct val="100000"/>
        </a:lnSpc>
        <a:spcBef>
          <a:spcPts val="0"/>
        </a:spcBef>
        <a:spcAft>
          <a:spcPts val="0"/>
        </a:spcAft>
        <a:buNone/>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eaLnBrk="1" hangingPunct="1">
        <a:lnSpc>
          <a:spcPct val="100000"/>
        </a:lnSpc>
        <a:spcBef>
          <a:spcPts val="0"/>
        </a:spcBef>
        <a:spcAft>
          <a:spcPts val="0"/>
        </a:spcAft>
        <a:buNone/>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audio1.wav"/><Relationship Id="rId1" Type="http://schemas.openxmlformats.org/officeDocument/2006/relationships/image" Target="../media/image20.w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audio1.wav"/><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audio1.wav"/><Relationship Id="rId1"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audio1.wav"/><Relationship Id="rId1"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audio" Target="../media/audio1.wav"/></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audio" Target="../media/audio1.wav"/></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audio" Target="../media/audio1.wav"/></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audio" Target="../media/audio1.wav"/></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audio1.wav"/><Relationship Id="rId1"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audio1.wav"/><Relationship Id="rId1"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audio" Target="../media/audio1.wav"/></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audio1.wav"/><Relationship Id="rId1"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audio1.wav"/><Relationship Id="rId1"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audio1.wav"/><Relationship Id="rId1"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audio1.wav"/><Relationship Id="rId1"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audio1.wav"/><Relationship Id="rId1"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audio1.wav"/><Relationship Id="rId1" Type="http://schemas.openxmlformats.org/officeDocument/2006/relationships/image" Target="../media/image30.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audio" Target="../media/audio1.wav"/></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audio1.wav"/><Relationship Id="rId1" Type="http://schemas.openxmlformats.org/officeDocument/2006/relationships/image" Target="../media/image31.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audio" Target="../media/audio1.wav"/></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audio" Target="../media/audio1.wav"/></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audio" Target="../media/audio1.wav"/></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audio1.wav"/><Relationship Id="rId1"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audio1.wav"/><Relationship Id="rId1" Type="http://schemas.openxmlformats.org/officeDocument/2006/relationships/image" Target="../media/image33.wmf"/></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audio1.wav"/><Relationship Id="rId1"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audio" Target="../media/audio1.wav"/></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5.xml"/><Relationship Id="rId2" Type="http://schemas.openxmlformats.org/officeDocument/2006/relationships/audio" Target="../media/audio1.wav"/><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audio" Target="../media/audio1.wav"/></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6.xml"/><Relationship Id="rId5" Type="http://schemas.openxmlformats.org/officeDocument/2006/relationships/audio" Target="../media/audio1.wav"/><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6.xml"/><Relationship Id="rId5" Type="http://schemas.openxmlformats.org/officeDocument/2006/relationships/audio" Target="../media/audio1.wav"/><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23433" y="861696"/>
            <a:ext cx="4976876" cy="3492500"/>
          </a:xfrm>
        </p:spPr>
        <p:txBody>
          <a:bodyPr/>
          <a:lstStyle/>
          <a:p>
            <a:r>
              <a:rPr lang="zh-CN" altLang="en-US" sz="6600" b="1" dirty="0" smtClean="0"/>
              <a:t>粉尘安全</a:t>
            </a:r>
            <a:endParaRPr lang="en-US" dirty="0"/>
          </a:p>
        </p:txBody>
      </p:sp>
      <p:sp>
        <p:nvSpPr>
          <p:cNvPr id="3" name="Text Placeholder 2"/>
          <p:cNvSpPr>
            <a:spLocks noGrp="1"/>
          </p:cNvSpPr>
          <p:nvPr>
            <p:ph type="body" sz="quarter" idx="14"/>
          </p:nvPr>
        </p:nvSpPr>
        <p:spPr/>
        <p:txBody>
          <a:bodyPr/>
          <a:lstStyle/>
          <a:p>
            <a:endParaRPr lang="fr-FR"/>
          </a:p>
        </p:txBody>
      </p:sp>
      <p:pic>
        <p:nvPicPr>
          <p:cNvPr id="4" name="图片 3" descr="a 头"/>
          <p:cNvPicPr>
            <a:picLocks noChangeAspect="1"/>
          </p:cNvPicPr>
          <p:nvPr/>
        </p:nvPicPr>
        <p:blipFill>
          <a:blip r:embed="rId1"/>
          <a:stretch>
            <a:fillRect/>
          </a:stretch>
        </p:blipFill>
        <p:spPr>
          <a:xfrm>
            <a:off x="7513955" y="3865245"/>
            <a:ext cx="3773170" cy="19570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文本占位符 674817"/>
          <p:cNvSpPr>
            <a:spLocks noGrp="1" noChangeArrowheads="1"/>
          </p:cNvSpPr>
          <p:nvPr>
            <p:ph type="body" idx="1"/>
          </p:nvPr>
        </p:nvSpPr>
        <p:spPr>
          <a:xfrm>
            <a:off x="1200151" y="1557338"/>
            <a:ext cx="8269816" cy="2533650"/>
          </a:xfrm>
        </p:spPr>
        <p:txBody>
          <a:bodyPr/>
          <a:lstStyle/>
          <a:p>
            <a:pPr>
              <a:lnSpc>
                <a:spcPct val="150000"/>
              </a:lnSpc>
            </a:pPr>
            <a:r>
              <a:rPr lang="en-US" altLang="zh-CN" smtClean="0">
                <a:solidFill>
                  <a:srgbClr val="0000CC"/>
                </a:solidFill>
                <a:latin typeface="楷体_GB2312" pitchFamily="49" charset="-122"/>
              </a:rPr>
              <a:t>1.1 </a:t>
            </a:r>
            <a:r>
              <a:rPr lang="zh-CN" altLang="en-US" smtClean="0">
                <a:solidFill>
                  <a:srgbClr val="0000CC"/>
                </a:solidFill>
                <a:latin typeface="楷体_GB2312" pitchFamily="49" charset="-122"/>
              </a:rPr>
              <a:t>什么是粉尘爆炸？</a:t>
            </a:r>
            <a:endParaRPr lang="zh-CN" altLang="en-US" smtClean="0">
              <a:solidFill>
                <a:srgbClr val="0000CC"/>
              </a:solidFill>
              <a:latin typeface="楷体_GB2312" pitchFamily="49" charset="-122"/>
            </a:endParaRPr>
          </a:p>
          <a:p>
            <a:pPr>
              <a:lnSpc>
                <a:spcPct val="150000"/>
              </a:lnSpc>
            </a:pPr>
            <a:r>
              <a:rPr lang="en-US" altLang="zh-CN" smtClean="0">
                <a:solidFill>
                  <a:srgbClr val="0000CC"/>
                </a:solidFill>
                <a:latin typeface="楷体_GB2312" pitchFamily="49" charset="-122"/>
              </a:rPr>
              <a:t>1.2 </a:t>
            </a:r>
            <a:r>
              <a:rPr lang="zh-CN" altLang="en-US" smtClean="0">
                <a:solidFill>
                  <a:srgbClr val="0000CC"/>
                </a:solidFill>
                <a:latin typeface="楷体_GB2312" pitchFamily="49" charset="-122"/>
              </a:rPr>
              <a:t>为什么粉尘会发生爆炸？</a:t>
            </a:r>
            <a:endParaRPr lang="zh-CN" altLang="en-US" smtClean="0">
              <a:solidFill>
                <a:srgbClr val="0000CC"/>
              </a:solidFill>
              <a:latin typeface="楷体_GB2312" pitchFamily="49" charset="-122"/>
            </a:endParaRPr>
          </a:p>
          <a:p>
            <a:pPr>
              <a:lnSpc>
                <a:spcPct val="150000"/>
              </a:lnSpc>
            </a:pPr>
            <a:r>
              <a:rPr lang="en-US" altLang="zh-CN" smtClean="0">
                <a:solidFill>
                  <a:srgbClr val="0000CC"/>
                </a:solidFill>
                <a:latin typeface="楷体_GB2312" pitchFamily="49" charset="-122"/>
              </a:rPr>
              <a:t>1.3 </a:t>
            </a:r>
            <a:r>
              <a:rPr lang="zh-CN" altLang="en-US" smtClean="0">
                <a:solidFill>
                  <a:srgbClr val="0000CC"/>
                </a:solidFill>
                <a:latin typeface="楷体_GB2312" pitchFamily="49" charset="-122"/>
              </a:rPr>
              <a:t>粉尘爆炸五个要素</a:t>
            </a:r>
            <a:endParaRPr lang="zh-CN" altLang="en-US" smtClean="0">
              <a:solidFill>
                <a:srgbClr val="0000CC"/>
              </a:solidFill>
              <a:latin typeface="楷体_GB2312" pitchFamily="49" charset="-122"/>
            </a:endParaRPr>
          </a:p>
          <a:p>
            <a:pPr>
              <a:lnSpc>
                <a:spcPct val="150000"/>
              </a:lnSpc>
            </a:pPr>
            <a:r>
              <a:rPr lang="en-US" altLang="zh-CN" smtClean="0">
                <a:solidFill>
                  <a:srgbClr val="0000CC"/>
                </a:solidFill>
                <a:latin typeface="楷体_GB2312" pitchFamily="49" charset="-122"/>
              </a:rPr>
              <a:t>1.4 </a:t>
            </a:r>
            <a:r>
              <a:rPr lang="zh-CN" altLang="en-US" smtClean="0">
                <a:solidFill>
                  <a:srgbClr val="0000CC"/>
                </a:solidFill>
                <a:latin typeface="楷体_GB2312" pitchFamily="49" charset="-122"/>
              </a:rPr>
              <a:t>粉尘爆炸的破坏性</a:t>
            </a:r>
            <a:endParaRPr lang="zh-CN" altLang="en-US" smtClean="0">
              <a:solidFill>
                <a:srgbClr val="0000CC"/>
              </a:solidFill>
              <a:latin typeface="楷体_GB2312" pitchFamily="49" charset="-122"/>
            </a:endParaRPr>
          </a:p>
        </p:txBody>
      </p:sp>
      <p:pic>
        <p:nvPicPr>
          <p:cNvPr id="32770" name="图片 674818" descr="MCj04415230000[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79168" y="2730500"/>
            <a:ext cx="4472517"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矩形 674819"/>
          <p:cNvSpPr>
            <a:spLocks noChangeArrowheads="1"/>
          </p:cNvSpPr>
          <p:nvPr/>
        </p:nvSpPr>
        <p:spPr bwMode="auto">
          <a:xfrm>
            <a:off x="1775884" y="836613"/>
            <a:ext cx="8159749"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143" tIns="42143" rIns="42143" bIns="42143" anchor="ctr"/>
          <a:lstStyle/>
          <a:p>
            <a:pPr algn="ctr"/>
            <a:r>
              <a:rPr lang="zh-CN" altLang="en-US" sz="3600" dirty="0">
                <a:latin typeface="楷体_GB2312" pitchFamily="49" charset="-122"/>
              </a:rPr>
              <a:t>粉尘爆炸基本原理</a:t>
            </a:r>
            <a:endParaRPr lang="zh-CN" altLang="en-US" sz="3600" dirty="0">
              <a:latin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p:sndAc>
          <p:stSnd>
            <p:snd r:embed="rId2" name="chimes.wav"/>
          </p:stSnd>
        </p:sndAc>
      </p:transition>
    </mc:Choice>
    <mc:Fallback>
      <p:transition>
        <p:sndAc>
          <p:stSnd>
            <p:snd r:embed="rId2" name="chimes.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huangl\AppData\Roaming\Tencent\Users\82692142\QQ\WinTemp\RichOle\G$RC@_VL7H47D9(5L03CBSP.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00665" y="245533"/>
            <a:ext cx="9050868" cy="5705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p:sndAc>
          <p:stSnd>
            <p:snd r:embed="rId2" name="chimes.wav"/>
          </p:stSnd>
        </p:sndAc>
      </p:transition>
    </mc:Choice>
    <mc:Fallback>
      <p:transition>
        <p:sndAc>
          <p:stSnd>
            <p:snd r:embed="rId2" name="chimes.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文本占位符 676865"/>
          <p:cNvSpPr>
            <a:spLocks noGrp="1" noChangeArrowheads="1"/>
          </p:cNvSpPr>
          <p:nvPr>
            <p:ph type="body" idx="1"/>
          </p:nvPr>
        </p:nvSpPr>
        <p:spPr>
          <a:xfrm>
            <a:off x="1200151" y="765176"/>
            <a:ext cx="10733616" cy="5400675"/>
          </a:xfrm>
        </p:spPr>
        <p:txBody>
          <a:bodyPr/>
          <a:lstStyle/>
          <a:p>
            <a:r>
              <a:rPr lang="zh-CN" altLang="en-US" sz="2800" smtClean="0">
                <a:solidFill>
                  <a:srgbClr val="CC3300"/>
                </a:solidFill>
                <a:latin typeface="楷体_GB2312" pitchFamily="49" charset="-122"/>
              </a:rPr>
              <a:t>（</a:t>
            </a:r>
            <a:r>
              <a:rPr lang="en-US" altLang="zh-CN" sz="2800" smtClean="0">
                <a:solidFill>
                  <a:srgbClr val="CC3300"/>
                </a:solidFill>
                <a:latin typeface="楷体_GB2312" pitchFamily="49" charset="-122"/>
              </a:rPr>
              <a:t>2</a:t>
            </a:r>
            <a:r>
              <a:rPr lang="zh-CN" altLang="en-US" sz="2800" smtClean="0">
                <a:solidFill>
                  <a:srgbClr val="CC3300"/>
                </a:solidFill>
                <a:latin typeface="楷体_GB2312" pitchFamily="49" charset="-122"/>
              </a:rPr>
              <a:t>）可燃性粉尘：</a:t>
            </a:r>
            <a:r>
              <a:rPr lang="zh-CN" altLang="en-US" sz="2800" smtClean="0">
                <a:solidFill>
                  <a:srgbClr val="6600FF"/>
                </a:solidFill>
                <a:latin typeface="楷体_GB2312" pitchFamily="49" charset="-122"/>
              </a:rPr>
              <a:t>可与助燃气体发生氧化反应而燃烧的粉尘。</a:t>
            </a:r>
            <a:endParaRPr lang="zh-CN" altLang="en-US" sz="2800" smtClean="0">
              <a:solidFill>
                <a:srgbClr val="6600FF"/>
              </a:solidFill>
              <a:latin typeface="楷体_GB2312" pitchFamily="49" charset="-122"/>
            </a:endParaRPr>
          </a:p>
          <a:p>
            <a:r>
              <a:rPr lang="zh-CN" altLang="en-US" sz="2800" smtClean="0">
                <a:solidFill>
                  <a:srgbClr val="CC3300"/>
                </a:solidFill>
                <a:latin typeface="楷体_GB2312" pitchFamily="49" charset="-122"/>
              </a:rPr>
              <a:t> </a:t>
            </a:r>
            <a:r>
              <a:rPr lang="zh-CN" altLang="en-US" sz="2400" u="sng" smtClean="0">
                <a:solidFill>
                  <a:srgbClr val="CC3300"/>
                </a:solidFill>
                <a:latin typeface="楷体_GB2312" pitchFamily="49" charset="-122"/>
              </a:rPr>
              <a:t>美国消防规范（</a:t>
            </a:r>
            <a:r>
              <a:rPr lang="en-US" altLang="zh-CN" sz="2400" u="sng" smtClean="0">
                <a:solidFill>
                  <a:srgbClr val="CC3300"/>
                </a:solidFill>
                <a:latin typeface="楷体_GB2312" pitchFamily="49" charset="-122"/>
              </a:rPr>
              <a:t>NFPA</a:t>
            </a:r>
            <a:r>
              <a:rPr lang="zh-CN" altLang="en-US" sz="2400" u="sng" smtClean="0">
                <a:solidFill>
                  <a:srgbClr val="CC3300"/>
                </a:solidFill>
                <a:latin typeface="楷体_GB2312" pitchFamily="49" charset="-122"/>
              </a:rPr>
              <a:t>）：</a:t>
            </a:r>
            <a:r>
              <a:rPr lang="zh-CN" altLang="en-US" sz="2400" u="sng" smtClean="0">
                <a:solidFill>
                  <a:srgbClr val="6600FF"/>
                </a:solidFill>
                <a:latin typeface="楷体_GB2312" pitchFamily="49" charset="-122"/>
              </a:rPr>
              <a:t>直径小于</a:t>
            </a:r>
            <a:r>
              <a:rPr lang="en-US" altLang="zh-CN" sz="2400" u="sng" smtClean="0">
                <a:solidFill>
                  <a:srgbClr val="6600FF"/>
                </a:solidFill>
                <a:latin typeface="楷体_GB2312" pitchFamily="49" charset="-122"/>
              </a:rPr>
              <a:t>420</a:t>
            </a:r>
            <a:r>
              <a:rPr lang="zh-CN" altLang="en-US" sz="2400" u="sng" smtClean="0">
                <a:solidFill>
                  <a:srgbClr val="6600FF"/>
                </a:solidFill>
                <a:latin typeface="楷体_GB2312" pitchFamily="49" charset="-122"/>
              </a:rPr>
              <a:t>微米，在分散状态下点火会引起火灾或爆炸的细微颗粒物</a:t>
            </a:r>
            <a:r>
              <a:rPr lang="zh-CN" altLang="en-US" sz="2800" u="sng" smtClean="0">
                <a:solidFill>
                  <a:srgbClr val="6600FF"/>
                </a:solidFill>
                <a:latin typeface="楷体_GB2312" pitchFamily="49" charset="-122"/>
              </a:rPr>
              <a:t>。</a:t>
            </a:r>
            <a:endParaRPr lang="zh-CN" altLang="en-US" sz="2800" u="sng" smtClean="0">
              <a:solidFill>
                <a:srgbClr val="6600FF"/>
              </a:solidFill>
              <a:latin typeface="楷体_GB2312" pitchFamily="49" charset="-122"/>
            </a:endParaRPr>
          </a:p>
          <a:p>
            <a:r>
              <a:rPr lang="zh-CN" altLang="en-US" sz="2800" smtClean="0">
                <a:solidFill>
                  <a:srgbClr val="6600FF"/>
                </a:solidFill>
                <a:latin typeface="楷体_GB2312" pitchFamily="49" charset="-122"/>
              </a:rPr>
              <a:t> 如：</a:t>
            </a:r>
            <a:r>
              <a:rPr lang="zh-CN" altLang="en-US" sz="2800" smtClean="0">
                <a:solidFill>
                  <a:srgbClr val="CC3300"/>
                </a:solidFill>
                <a:latin typeface="楷体_GB2312" pitchFamily="49" charset="-122"/>
              </a:rPr>
              <a:t>农业</a:t>
            </a:r>
            <a:r>
              <a:rPr lang="zh-CN" altLang="en-US" sz="2800" smtClean="0">
                <a:solidFill>
                  <a:srgbClr val="6600FF"/>
                </a:solidFill>
                <a:latin typeface="楷体_GB2312" pitchFamily="49" charset="-122"/>
              </a:rPr>
              <a:t>（淀粉、面粉、饲料、粮食） </a:t>
            </a:r>
            <a:endParaRPr lang="zh-CN" altLang="en-US" sz="2800" smtClean="0">
              <a:solidFill>
                <a:srgbClr val="6600FF"/>
              </a:solidFill>
              <a:latin typeface="楷体_GB2312" pitchFamily="49" charset="-122"/>
            </a:endParaRPr>
          </a:p>
          <a:p>
            <a:r>
              <a:rPr lang="zh-CN" altLang="en-US" sz="2800" smtClean="0">
                <a:solidFill>
                  <a:srgbClr val="6600FF"/>
                </a:solidFill>
                <a:latin typeface="楷体_GB2312" pitchFamily="49" charset="-122"/>
              </a:rPr>
              <a:t>     </a:t>
            </a:r>
            <a:r>
              <a:rPr lang="zh-CN" altLang="en-US" sz="2800" smtClean="0">
                <a:solidFill>
                  <a:srgbClr val="CC3300"/>
                </a:solidFill>
                <a:latin typeface="楷体_GB2312" pitchFamily="49" charset="-122"/>
              </a:rPr>
              <a:t>化学</a:t>
            </a:r>
            <a:r>
              <a:rPr lang="zh-CN" altLang="en-US" sz="2800" smtClean="0">
                <a:solidFill>
                  <a:srgbClr val="6600FF"/>
                </a:solidFill>
                <a:latin typeface="楷体_GB2312" pitchFamily="49" charset="-122"/>
              </a:rPr>
              <a:t>（塑料、香料、硫、橡胶、染料、杀虫剂 橡胶、化肥）</a:t>
            </a:r>
            <a:endParaRPr lang="zh-CN" altLang="en-US" sz="2800" smtClean="0">
              <a:solidFill>
                <a:srgbClr val="6600FF"/>
              </a:solidFill>
              <a:latin typeface="楷体_GB2312" pitchFamily="49" charset="-122"/>
            </a:endParaRPr>
          </a:p>
          <a:p>
            <a:r>
              <a:rPr lang="zh-CN" altLang="en-US" sz="2800" smtClean="0">
                <a:solidFill>
                  <a:srgbClr val="6600FF"/>
                </a:solidFill>
                <a:latin typeface="楷体_GB2312" pitchFamily="49" charset="-122"/>
              </a:rPr>
              <a:t>     </a:t>
            </a:r>
            <a:r>
              <a:rPr lang="zh-CN" altLang="en-US" sz="2800" smtClean="0">
                <a:solidFill>
                  <a:srgbClr val="CC3300"/>
                </a:solidFill>
                <a:latin typeface="楷体_GB2312" pitchFamily="49" charset="-122"/>
              </a:rPr>
              <a:t>医药食品工业</a:t>
            </a:r>
            <a:r>
              <a:rPr lang="zh-CN" altLang="en-US" sz="2800" smtClean="0">
                <a:solidFill>
                  <a:srgbClr val="6600FF"/>
                </a:solidFill>
                <a:latin typeface="楷体_GB2312" pitchFamily="49" charset="-122"/>
              </a:rPr>
              <a:t>（药品、糖）</a:t>
            </a:r>
            <a:endParaRPr lang="zh-CN" altLang="en-US" sz="2800" smtClean="0">
              <a:solidFill>
                <a:srgbClr val="6600FF"/>
              </a:solidFill>
              <a:latin typeface="楷体_GB2312" pitchFamily="49" charset="-122"/>
            </a:endParaRPr>
          </a:p>
          <a:p>
            <a:r>
              <a:rPr lang="zh-CN" altLang="en-US" sz="2800" smtClean="0">
                <a:solidFill>
                  <a:srgbClr val="6600FF"/>
                </a:solidFill>
                <a:latin typeface="楷体_GB2312" pitchFamily="49" charset="-122"/>
              </a:rPr>
              <a:t>     </a:t>
            </a:r>
            <a:r>
              <a:rPr lang="zh-CN" altLang="en-US" sz="2800" smtClean="0">
                <a:solidFill>
                  <a:srgbClr val="CC3300"/>
                </a:solidFill>
                <a:latin typeface="楷体_GB2312" pitchFamily="49" charset="-122"/>
              </a:rPr>
              <a:t>金属加工</a:t>
            </a:r>
            <a:r>
              <a:rPr lang="zh-CN" altLang="en-US" sz="2800" smtClean="0">
                <a:solidFill>
                  <a:srgbClr val="6600FF"/>
                </a:solidFill>
                <a:latin typeface="楷体_GB2312" pitchFamily="49" charset="-122"/>
              </a:rPr>
              <a:t>（铝、镁、锌等）</a:t>
            </a:r>
            <a:endParaRPr lang="zh-CN" altLang="en-US" sz="2800" smtClean="0">
              <a:solidFill>
                <a:srgbClr val="6600FF"/>
              </a:solidFill>
              <a:latin typeface="楷体_GB2312" pitchFamily="49" charset="-122"/>
            </a:endParaRPr>
          </a:p>
          <a:p>
            <a:r>
              <a:rPr lang="zh-CN" altLang="en-US" sz="2800" smtClean="0">
                <a:solidFill>
                  <a:srgbClr val="6600FF"/>
                </a:solidFill>
                <a:latin typeface="楷体_GB2312" pitchFamily="49" charset="-122"/>
              </a:rPr>
              <a:t>     煤、木材、烟草、造纸、纸浆、家具等</a:t>
            </a:r>
            <a:endParaRPr lang="zh-CN" altLang="en-US" sz="2800" smtClean="0">
              <a:solidFill>
                <a:srgbClr val="6600FF"/>
              </a:solidFill>
              <a:latin typeface="楷体_GB2312" pitchFamily="49" charset="-122"/>
            </a:endParaRPr>
          </a:p>
          <a:p>
            <a:r>
              <a:rPr lang="zh-CN" altLang="en-US" sz="2800" smtClean="0">
                <a:solidFill>
                  <a:srgbClr val="008000"/>
                </a:solidFill>
                <a:latin typeface="楷体_GB2312" pitchFamily="49" charset="-122"/>
              </a:rPr>
              <a:t>     </a:t>
            </a:r>
            <a:r>
              <a:rPr lang="zh-CN" altLang="en-US" sz="2800" smtClean="0">
                <a:solidFill>
                  <a:srgbClr val="006600"/>
                </a:solidFill>
                <a:latin typeface="楷体_GB2312" pitchFamily="49" charset="-122"/>
              </a:rPr>
              <a:t>像水泥、泥沙、飞灰等是不可燃粉尘。</a:t>
            </a:r>
            <a:endParaRPr lang="zh-CN" altLang="en-US" sz="2800" smtClean="0"/>
          </a:p>
        </p:txBody>
      </p:sp>
      <p:sp>
        <p:nvSpPr>
          <p:cNvPr id="34818" name="文本框 676866"/>
          <p:cNvSpPr txBox="1">
            <a:spLocks noChangeArrowheads="1"/>
          </p:cNvSpPr>
          <p:nvPr/>
        </p:nvSpPr>
        <p:spPr bwMode="auto">
          <a:xfrm>
            <a:off x="508570" y="2743200"/>
            <a:ext cx="553998" cy="2089150"/>
          </a:xfrm>
          <a:prstGeom prst="rect">
            <a:avLst/>
          </a:prstGeom>
          <a:solidFill>
            <a:srgbClr val="008080"/>
          </a:solidFill>
          <a:ln w="19050">
            <a:solidFill>
              <a:srgbClr val="800000"/>
            </a:solidFill>
            <a:miter lim="800000"/>
          </a:ln>
        </p:spPr>
        <p:txBody>
          <a:bodyPr vert="eaVert">
            <a:spAutoFit/>
          </a:bodyPr>
          <a:lstStyle>
            <a:lvl1pPr>
              <a:defRPr>
                <a:solidFill>
                  <a:schemeClr val="tx1"/>
                </a:solidFill>
                <a:latin typeface="Times New Roman" panose="02020603050405020304" charset="0"/>
                <a:ea typeface="宋体" panose="02010600030101010101" pitchFamily="2" charset="-122"/>
              </a:defRPr>
            </a:lvl1pPr>
            <a:lvl2pPr>
              <a:defRPr>
                <a:solidFill>
                  <a:schemeClr val="tx1"/>
                </a:solidFill>
                <a:latin typeface="Times New Roman" panose="02020603050405020304" charset="0"/>
                <a:ea typeface="宋体" panose="02010600030101010101" pitchFamily="2" charset="-122"/>
              </a:defRPr>
            </a:lvl2pPr>
            <a:lvl3pPr>
              <a:defRPr>
                <a:solidFill>
                  <a:schemeClr val="tx1"/>
                </a:solidFill>
                <a:latin typeface="Times New Roman" panose="02020603050405020304" charset="0"/>
                <a:ea typeface="宋体" panose="02010600030101010101" pitchFamily="2" charset="-122"/>
              </a:defRPr>
            </a:lvl3pPr>
            <a:lvl4pPr>
              <a:defRPr>
                <a:solidFill>
                  <a:schemeClr val="tx1"/>
                </a:solidFill>
                <a:latin typeface="Times New Roman" panose="02020603050405020304" charset="0"/>
                <a:ea typeface="宋体" panose="02010600030101010101" pitchFamily="2" charset="-122"/>
              </a:defRPr>
            </a:lvl4pPr>
            <a:lvl5pPr>
              <a:defRPr>
                <a:solidFill>
                  <a:schemeClr val="tx1"/>
                </a:solidFill>
                <a:latin typeface="Times New Roman" panose="020206030504050203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9pPr>
          </a:lstStyle>
          <a:p>
            <a:pPr algn="ctr"/>
            <a:r>
              <a:rPr lang="zh-CN" altLang="en-US" sz="2400" b="1">
                <a:solidFill>
                  <a:schemeClr val="bg1"/>
                </a:solidFill>
                <a:latin typeface="Arial" panose="020B0604020202020204" pitchFamily="34" charset="0"/>
                <a:ea typeface="楷体_GB2312" pitchFamily="49" charset="-122"/>
              </a:rPr>
              <a:t>回顾几个概念</a:t>
            </a:r>
            <a:endParaRPr lang="zh-CN" altLang="en-US" sz="2400" b="1">
              <a:solidFill>
                <a:schemeClr val="bg1"/>
              </a:solidFill>
              <a:latin typeface="Arial" panose="020B0604020202020204" pitchFamily="34" charset="0"/>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p:sndAc>
          <p:stSnd>
            <p:snd r:embed="rId1" name="chimes.wav"/>
          </p:stSnd>
        </p:sndAc>
      </p:transition>
    </mc:Choice>
    <mc:Fallback>
      <p:transition>
        <p:sndAc>
          <p:stSnd>
            <p:snd r:embed="rId1" name="chimes.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文本占位符 677889"/>
          <p:cNvSpPr>
            <a:spLocks noGrp="1" noChangeArrowheads="1"/>
          </p:cNvSpPr>
          <p:nvPr>
            <p:ph type="body" idx="1"/>
          </p:nvPr>
        </p:nvSpPr>
        <p:spPr>
          <a:xfrm>
            <a:off x="1583267" y="908050"/>
            <a:ext cx="9984317" cy="1223963"/>
          </a:xfrm>
        </p:spPr>
        <p:txBody>
          <a:bodyPr/>
          <a:lstStyle/>
          <a:p>
            <a:r>
              <a:rPr lang="zh-CN" altLang="en-US" smtClean="0">
                <a:solidFill>
                  <a:srgbClr val="CC3300"/>
                </a:solidFill>
                <a:latin typeface="楷体_GB2312" pitchFamily="49" charset="-122"/>
              </a:rPr>
              <a:t>（</a:t>
            </a:r>
            <a:r>
              <a:rPr lang="en-US" altLang="zh-CN" smtClean="0">
                <a:solidFill>
                  <a:srgbClr val="CC3300"/>
                </a:solidFill>
                <a:latin typeface="楷体_GB2312" pitchFamily="49" charset="-122"/>
              </a:rPr>
              <a:t>3</a:t>
            </a:r>
            <a:r>
              <a:rPr lang="zh-CN" altLang="en-US" smtClean="0">
                <a:solidFill>
                  <a:srgbClr val="CC3300"/>
                </a:solidFill>
                <a:latin typeface="楷体_GB2312" pitchFamily="49" charset="-122"/>
              </a:rPr>
              <a:t>）粉尘云</a:t>
            </a:r>
            <a:endParaRPr lang="zh-CN" altLang="en-US" smtClean="0">
              <a:solidFill>
                <a:srgbClr val="CC3300"/>
              </a:solidFill>
              <a:latin typeface="楷体_GB2312" pitchFamily="49" charset="-122"/>
            </a:endParaRPr>
          </a:p>
          <a:p>
            <a:pPr>
              <a:lnSpc>
                <a:spcPct val="115000"/>
              </a:lnSpc>
              <a:spcBef>
                <a:spcPct val="50000"/>
              </a:spcBef>
            </a:pPr>
            <a:r>
              <a:rPr lang="zh-CN" altLang="en-US" smtClean="0">
                <a:solidFill>
                  <a:srgbClr val="6600CC"/>
                </a:solidFill>
                <a:latin typeface="楷体_GB2312" pitchFamily="49" charset="-122"/>
              </a:rPr>
              <a:t>      悬浮在助燃气体中的高浓度可燃粉尘与助燃气体的混合物。</a:t>
            </a:r>
            <a:endParaRPr lang="zh-CN" altLang="en-US" smtClean="0">
              <a:solidFill>
                <a:srgbClr val="6600CC"/>
              </a:solidFill>
              <a:latin typeface="楷体_GB2312" pitchFamily="49" charset="-122"/>
            </a:endParaRPr>
          </a:p>
        </p:txBody>
      </p:sp>
      <p:pic>
        <p:nvPicPr>
          <p:cNvPr id="35842" name="图片 677890" descr="IMPERIAL[20100419-212139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67100" y="2577571"/>
            <a:ext cx="5892800" cy="3314700"/>
          </a:xfrm>
          <a:prstGeom prst="rect">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35843" name="文本框 677891"/>
          <p:cNvSpPr txBox="1">
            <a:spLocks noChangeArrowheads="1"/>
          </p:cNvSpPr>
          <p:nvPr/>
        </p:nvSpPr>
        <p:spPr bwMode="auto">
          <a:xfrm>
            <a:off x="730820" y="2781300"/>
            <a:ext cx="553998" cy="2089150"/>
          </a:xfrm>
          <a:prstGeom prst="rect">
            <a:avLst/>
          </a:prstGeom>
          <a:solidFill>
            <a:srgbClr val="008080"/>
          </a:solidFill>
          <a:ln w="19050">
            <a:solidFill>
              <a:srgbClr val="800000"/>
            </a:solidFill>
            <a:miter lim="800000"/>
          </a:ln>
        </p:spPr>
        <p:txBody>
          <a:bodyPr vert="eaVert">
            <a:spAutoFit/>
          </a:bodyPr>
          <a:lstStyle>
            <a:lvl1pPr>
              <a:defRPr>
                <a:solidFill>
                  <a:schemeClr val="tx1"/>
                </a:solidFill>
                <a:latin typeface="Times New Roman" panose="02020603050405020304" charset="0"/>
                <a:ea typeface="宋体" panose="02010600030101010101" pitchFamily="2" charset="-122"/>
              </a:defRPr>
            </a:lvl1pPr>
            <a:lvl2pPr>
              <a:defRPr>
                <a:solidFill>
                  <a:schemeClr val="tx1"/>
                </a:solidFill>
                <a:latin typeface="Times New Roman" panose="02020603050405020304" charset="0"/>
                <a:ea typeface="宋体" panose="02010600030101010101" pitchFamily="2" charset="-122"/>
              </a:defRPr>
            </a:lvl2pPr>
            <a:lvl3pPr>
              <a:defRPr>
                <a:solidFill>
                  <a:schemeClr val="tx1"/>
                </a:solidFill>
                <a:latin typeface="Times New Roman" panose="02020603050405020304" charset="0"/>
                <a:ea typeface="宋体" panose="02010600030101010101" pitchFamily="2" charset="-122"/>
              </a:defRPr>
            </a:lvl3pPr>
            <a:lvl4pPr>
              <a:defRPr>
                <a:solidFill>
                  <a:schemeClr val="tx1"/>
                </a:solidFill>
                <a:latin typeface="Times New Roman" panose="02020603050405020304" charset="0"/>
                <a:ea typeface="宋体" panose="02010600030101010101" pitchFamily="2" charset="-122"/>
              </a:defRPr>
            </a:lvl4pPr>
            <a:lvl5pPr>
              <a:defRPr>
                <a:solidFill>
                  <a:schemeClr val="tx1"/>
                </a:solidFill>
                <a:latin typeface="Times New Roman" panose="020206030504050203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9pPr>
          </a:lstStyle>
          <a:p>
            <a:pPr algn="ctr"/>
            <a:r>
              <a:rPr lang="zh-CN" altLang="en-US" sz="2400" b="1">
                <a:solidFill>
                  <a:schemeClr val="bg1"/>
                </a:solidFill>
                <a:latin typeface="Arial" panose="020B0604020202020204" pitchFamily="34" charset="0"/>
                <a:ea typeface="楷体_GB2312" pitchFamily="49" charset="-122"/>
              </a:rPr>
              <a:t>回顾几个概念</a:t>
            </a:r>
            <a:endParaRPr lang="zh-CN" altLang="en-US" sz="2400" b="1">
              <a:solidFill>
                <a:schemeClr val="bg1"/>
              </a:solidFill>
              <a:latin typeface="Arial" panose="020B0604020202020204" pitchFamily="34" charset="0"/>
              <a:ea typeface="楷体_GB2312" pitchFamily="49" charset="-122"/>
            </a:endParaRPr>
          </a:p>
        </p:txBody>
      </p:sp>
      <p:sp>
        <p:nvSpPr>
          <p:cNvPr id="35844" name="文本框 677892"/>
          <p:cNvSpPr txBox="1">
            <a:spLocks noChangeArrowheads="1"/>
          </p:cNvSpPr>
          <p:nvPr/>
        </p:nvSpPr>
        <p:spPr bwMode="auto">
          <a:xfrm>
            <a:off x="730820" y="2781300"/>
            <a:ext cx="553998" cy="2089150"/>
          </a:xfrm>
          <a:prstGeom prst="rect">
            <a:avLst/>
          </a:prstGeom>
          <a:solidFill>
            <a:srgbClr val="008080"/>
          </a:solidFill>
          <a:ln w="19050">
            <a:solidFill>
              <a:srgbClr val="800000"/>
            </a:solidFill>
            <a:miter lim="800000"/>
          </a:ln>
        </p:spPr>
        <p:txBody>
          <a:bodyPr vert="eaVert">
            <a:spAutoFit/>
          </a:bodyPr>
          <a:lstStyle>
            <a:lvl1pPr>
              <a:defRPr>
                <a:solidFill>
                  <a:schemeClr val="tx1"/>
                </a:solidFill>
                <a:latin typeface="Times New Roman" panose="02020603050405020304" charset="0"/>
                <a:ea typeface="宋体" panose="02010600030101010101" pitchFamily="2" charset="-122"/>
              </a:defRPr>
            </a:lvl1pPr>
            <a:lvl2pPr>
              <a:defRPr>
                <a:solidFill>
                  <a:schemeClr val="tx1"/>
                </a:solidFill>
                <a:latin typeface="Times New Roman" panose="02020603050405020304" charset="0"/>
                <a:ea typeface="宋体" panose="02010600030101010101" pitchFamily="2" charset="-122"/>
              </a:defRPr>
            </a:lvl2pPr>
            <a:lvl3pPr>
              <a:defRPr>
                <a:solidFill>
                  <a:schemeClr val="tx1"/>
                </a:solidFill>
                <a:latin typeface="Times New Roman" panose="02020603050405020304" charset="0"/>
                <a:ea typeface="宋体" panose="02010600030101010101" pitchFamily="2" charset="-122"/>
              </a:defRPr>
            </a:lvl3pPr>
            <a:lvl4pPr>
              <a:defRPr>
                <a:solidFill>
                  <a:schemeClr val="tx1"/>
                </a:solidFill>
                <a:latin typeface="Times New Roman" panose="02020603050405020304" charset="0"/>
                <a:ea typeface="宋体" panose="02010600030101010101" pitchFamily="2" charset="-122"/>
              </a:defRPr>
            </a:lvl4pPr>
            <a:lvl5pPr>
              <a:defRPr>
                <a:solidFill>
                  <a:schemeClr val="tx1"/>
                </a:solidFill>
                <a:latin typeface="Times New Roman" panose="020206030504050203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9pPr>
          </a:lstStyle>
          <a:p>
            <a:pPr algn="ctr"/>
            <a:r>
              <a:rPr lang="zh-CN" altLang="en-US" sz="2400" b="1">
                <a:solidFill>
                  <a:schemeClr val="bg1"/>
                </a:solidFill>
                <a:latin typeface="Arial" panose="020B0604020202020204" pitchFamily="34" charset="0"/>
                <a:ea typeface="楷体_GB2312" pitchFamily="49" charset="-122"/>
              </a:rPr>
              <a:t>回顾几个概念</a:t>
            </a:r>
            <a:endParaRPr lang="zh-CN" altLang="en-US" sz="2400" b="1">
              <a:solidFill>
                <a:schemeClr val="bg1"/>
              </a:solidFill>
              <a:latin typeface="Arial" panose="020B0604020202020204" pitchFamily="34" charset="0"/>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p:sndAc>
          <p:stSnd>
            <p:snd r:embed="rId2" name="chimes.wav"/>
          </p:stSnd>
        </p:sndAc>
      </p:transition>
    </mc:Choice>
    <mc:Fallback>
      <p:transition>
        <p:sndAc>
          <p:stSnd>
            <p:snd r:embed="rId2" name="chimes.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文本占位符 678913"/>
          <p:cNvSpPr>
            <a:spLocks noGrp="1" noChangeArrowheads="1"/>
          </p:cNvSpPr>
          <p:nvPr>
            <p:ph type="body" sz="half" idx="1"/>
          </p:nvPr>
        </p:nvSpPr>
        <p:spPr>
          <a:xfrm>
            <a:off x="1488017" y="620713"/>
            <a:ext cx="9793816" cy="1079500"/>
          </a:xfrm>
        </p:spPr>
        <p:txBody>
          <a:bodyPr/>
          <a:lstStyle/>
          <a:p>
            <a:pPr>
              <a:lnSpc>
                <a:spcPct val="130000"/>
              </a:lnSpc>
              <a:spcBef>
                <a:spcPct val="70000"/>
              </a:spcBef>
            </a:pPr>
            <a:r>
              <a:rPr lang="zh-CN" altLang="en-US" smtClean="0">
                <a:solidFill>
                  <a:srgbClr val="CC3300"/>
                </a:solidFill>
                <a:latin typeface="楷体_GB2312" pitchFamily="49" charset="-122"/>
              </a:rPr>
              <a:t>（</a:t>
            </a:r>
            <a:r>
              <a:rPr lang="en-US" altLang="zh-CN" smtClean="0">
                <a:solidFill>
                  <a:srgbClr val="CC3300"/>
                </a:solidFill>
                <a:latin typeface="楷体_GB2312" pitchFamily="49" charset="-122"/>
              </a:rPr>
              <a:t>4</a:t>
            </a:r>
            <a:r>
              <a:rPr lang="zh-CN" altLang="en-US" smtClean="0">
                <a:solidFill>
                  <a:srgbClr val="CC3300"/>
                </a:solidFill>
                <a:latin typeface="楷体_GB2312" pitchFamily="49" charset="-122"/>
              </a:rPr>
              <a:t>）粉尘爆炸</a:t>
            </a:r>
            <a:br>
              <a:rPr lang="zh-CN" altLang="en-US" smtClean="0">
                <a:solidFill>
                  <a:srgbClr val="CC3300"/>
                </a:solidFill>
                <a:latin typeface="楷体_GB2312" pitchFamily="49" charset="-122"/>
              </a:rPr>
            </a:br>
            <a:r>
              <a:rPr lang="zh-CN" altLang="en-US" smtClean="0">
                <a:latin typeface="楷体_GB2312" pitchFamily="49" charset="-122"/>
              </a:rPr>
              <a:t>  </a:t>
            </a:r>
            <a:r>
              <a:rPr lang="zh-CN" altLang="en-US" smtClean="0">
                <a:solidFill>
                  <a:srgbClr val="6600FF"/>
                </a:solidFill>
                <a:latin typeface="楷体_GB2312" pitchFamily="49" charset="-122"/>
              </a:rPr>
              <a:t>火焰在粉尘云中传播，引起压力、温度明显跃升的现象。</a:t>
            </a:r>
            <a:endParaRPr lang="zh-CN" altLang="en-US" smtClean="0"/>
          </a:p>
        </p:txBody>
      </p:sp>
      <p:pic>
        <p:nvPicPr>
          <p:cNvPr id="36866" name="图片 678914" descr="DUST Windows Me[20100419-214304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32101" y="2429405"/>
            <a:ext cx="7200900" cy="3429000"/>
          </a:xfrm>
          <a:prstGeom prst="rect">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36867" name="文本框 678915"/>
          <p:cNvSpPr txBox="1">
            <a:spLocks noChangeArrowheads="1"/>
          </p:cNvSpPr>
          <p:nvPr/>
        </p:nvSpPr>
        <p:spPr bwMode="auto">
          <a:xfrm>
            <a:off x="730820" y="2781300"/>
            <a:ext cx="553998" cy="2089150"/>
          </a:xfrm>
          <a:prstGeom prst="rect">
            <a:avLst/>
          </a:prstGeom>
          <a:solidFill>
            <a:srgbClr val="008080"/>
          </a:solidFill>
          <a:ln w="19050">
            <a:solidFill>
              <a:srgbClr val="800000"/>
            </a:solidFill>
            <a:miter lim="800000"/>
          </a:ln>
        </p:spPr>
        <p:txBody>
          <a:bodyPr vert="eaVert">
            <a:spAutoFit/>
          </a:bodyPr>
          <a:lstStyle>
            <a:lvl1pPr>
              <a:defRPr>
                <a:solidFill>
                  <a:schemeClr val="tx1"/>
                </a:solidFill>
                <a:latin typeface="Times New Roman" panose="02020603050405020304" charset="0"/>
                <a:ea typeface="宋体" panose="02010600030101010101" pitchFamily="2" charset="-122"/>
              </a:defRPr>
            </a:lvl1pPr>
            <a:lvl2pPr>
              <a:defRPr>
                <a:solidFill>
                  <a:schemeClr val="tx1"/>
                </a:solidFill>
                <a:latin typeface="Times New Roman" panose="02020603050405020304" charset="0"/>
                <a:ea typeface="宋体" panose="02010600030101010101" pitchFamily="2" charset="-122"/>
              </a:defRPr>
            </a:lvl2pPr>
            <a:lvl3pPr>
              <a:defRPr>
                <a:solidFill>
                  <a:schemeClr val="tx1"/>
                </a:solidFill>
                <a:latin typeface="Times New Roman" panose="02020603050405020304" charset="0"/>
                <a:ea typeface="宋体" panose="02010600030101010101" pitchFamily="2" charset="-122"/>
              </a:defRPr>
            </a:lvl3pPr>
            <a:lvl4pPr>
              <a:defRPr>
                <a:solidFill>
                  <a:schemeClr val="tx1"/>
                </a:solidFill>
                <a:latin typeface="Times New Roman" panose="02020603050405020304" charset="0"/>
                <a:ea typeface="宋体" panose="02010600030101010101" pitchFamily="2" charset="-122"/>
              </a:defRPr>
            </a:lvl4pPr>
            <a:lvl5pPr>
              <a:defRPr>
                <a:solidFill>
                  <a:schemeClr val="tx1"/>
                </a:solidFill>
                <a:latin typeface="Times New Roman" panose="020206030504050203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9pPr>
          </a:lstStyle>
          <a:p>
            <a:pPr algn="ctr"/>
            <a:r>
              <a:rPr lang="zh-CN" altLang="en-US" sz="2400" b="1">
                <a:solidFill>
                  <a:schemeClr val="bg1"/>
                </a:solidFill>
                <a:latin typeface="Arial" panose="020B0604020202020204" pitchFamily="34" charset="0"/>
                <a:ea typeface="楷体_GB2312" pitchFamily="49" charset="-122"/>
              </a:rPr>
              <a:t>回顾几个概念</a:t>
            </a:r>
            <a:endParaRPr lang="zh-CN" altLang="en-US" sz="2400" b="1">
              <a:solidFill>
                <a:schemeClr val="bg1"/>
              </a:solidFill>
              <a:latin typeface="Arial" panose="020B0604020202020204" pitchFamily="34" charset="0"/>
              <a:ea typeface="楷体_GB2312" pitchFamily="49" charset="-122"/>
            </a:endParaRPr>
          </a:p>
        </p:txBody>
      </p:sp>
      <p:sp>
        <p:nvSpPr>
          <p:cNvPr id="36868" name="文本框 678916"/>
          <p:cNvSpPr txBox="1">
            <a:spLocks noChangeArrowheads="1"/>
          </p:cNvSpPr>
          <p:nvPr/>
        </p:nvSpPr>
        <p:spPr bwMode="auto">
          <a:xfrm>
            <a:off x="730820" y="2781300"/>
            <a:ext cx="553998" cy="2089150"/>
          </a:xfrm>
          <a:prstGeom prst="rect">
            <a:avLst/>
          </a:prstGeom>
          <a:solidFill>
            <a:srgbClr val="008080"/>
          </a:solidFill>
          <a:ln w="19050">
            <a:solidFill>
              <a:srgbClr val="800000"/>
            </a:solidFill>
            <a:miter lim="800000"/>
          </a:ln>
        </p:spPr>
        <p:txBody>
          <a:bodyPr vert="eaVert">
            <a:spAutoFit/>
          </a:bodyPr>
          <a:lstStyle>
            <a:lvl1pPr>
              <a:defRPr>
                <a:solidFill>
                  <a:schemeClr val="tx1"/>
                </a:solidFill>
                <a:latin typeface="Times New Roman" panose="02020603050405020304" charset="0"/>
                <a:ea typeface="宋体" panose="02010600030101010101" pitchFamily="2" charset="-122"/>
              </a:defRPr>
            </a:lvl1pPr>
            <a:lvl2pPr>
              <a:defRPr>
                <a:solidFill>
                  <a:schemeClr val="tx1"/>
                </a:solidFill>
                <a:latin typeface="Times New Roman" panose="02020603050405020304" charset="0"/>
                <a:ea typeface="宋体" panose="02010600030101010101" pitchFamily="2" charset="-122"/>
              </a:defRPr>
            </a:lvl2pPr>
            <a:lvl3pPr>
              <a:defRPr>
                <a:solidFill>
                  <a:schemeClr val="tx1"/>
                </a:solidFill>
                <a:latin typeface="Times New Roman" panose="02020603050405020304" charset="0"/>
                <a:ea typeface="宋体" panose="02010600030101010101" pitchFamily="2" charset="-122"/>
              </a:defRPr>
            </a:lvl3pPr>
            <a:lvl4pPr>
              <a:defRPr>
                <a:solidFill>
                  <a:schemeClr val="tx1"/>
                </a:solidFill>
                <a:latin typeface="Times New Roman" panose="02020603050405020304" charset="0"/>
                <a:ea typeface="宋体" panose="02010600030101010101" pitchFamily="2" charset="-122"/>
              </a:defRPr>
            </a:lvl4pPr>
            <a:lvl5pPr>
              <a:defRPr>
                <a:solidFill>
                  <a:schemeClr val="tx1"/>
                </a:solidFill>
                <a:latin typeface="Times New Roman" panose="020206030504050203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9pPr>
          </a:lstStyle>
          <a:p>
            <a:pPr algn="ctr"/>
            <a:r>
              <a:rPr lang="zh-CN" altLang="en-US" sz="2400" b="1">
                <a:solidFill>
                  <a:schemeClr val="bg1"/>
                </a:solidFill>
                <a:latin typeface="Arial" panose="020B0604020202020204" pitchFamily="34" charset="0"/>
                <a:ea typeface="楷体_GB2312" pitchFamily="49" charset="-122"/>
              </a:rPr>
              <a:t>回顾几个概念</a:t>
            </a:r>
            <a:endParaRPr lang="zh-CN" altLang="en-US" sz="2400" b="1">
              <a:solidFill>
                <a:schemeClr val="bg1"/>
              </a:solidFill>
              <a:latin typeface="Arial" panose="020B0604020202020204" pitchFamily="34" charset="0"/>
              <a:ea typeface="楷体_GB2312" pitchFamily="49" charset="-122"/>
            </a:endParaRPr>
          </a:p>
        </p:txBody>
      </p:sp>
      <p:sp>
        <p:nvSpPr>
          <p:cNvPr id="36869" name="文本框 678917"/>
          <p:cNvSpPr txBox="1">
            <a:spLocks noChangeArrowheads="1"/>
          </p:cNvSpPr>
          <p:nvPr/>
        </p:nvSpPr>
        <p:spPr bwMode="auto">
          <a:xfrm>
            <a:off x="730820" y="2781300"/>
            <a:ext cx="553998" cy="2089150"/>
          </a:xfrm>
          <a:prstGeom prst="rect">
            <a:avLst/>
          </a:prstGeom>
          <a:solidFill>
            <a:srgbClr val="008080"/>
          </a:solidFill>
          <a:ln w="19050">
            <a:solidFill>
              <a:srgbClr val="800000"/>
            </a:solidFill>
            <a:miter lim="800000"/>
          </a:ln>
        </p:spPr>
        <p:txBody>
          <a:bodyPr vert="eaVert">
            <a:spAutoFit/>
          </a:bodyPr>
          <a:lstStyle>
            <a:lvl1pPr>
              <a:defRPr>
                <a:solidFill>
                  <a:schemeClr val="tx1"/>
                </a:solidFill>
                <a:latin typeface="Times New Roman" panose="02020603050405020304" charset="0"/>
                <a:ea typeface="宋体" panose="02010600030101010101" pitchFamily="2" charset="-122"/>
              </a:defRPr>
            </a:lvl1pPr>
            <a:lvl2pPr>
              <a:defRPr>
                <a:solidFill>
                  <a:schemeClr val="tx1"/>
                </a:solidFill>
                <a:latin typeface="Times New Roman" panose="02020603050405020304" charset="0"/>
                <a:ea typeface="宋体" panose="02010600030101010101" pitchFamily="2" charset="-122"/>
              </a:defRPr>
            </a:lvl2pPr>
            <a:lvl3pPr>
              <a:defRPr>
                <a:solidFill>
                  <a:schemeClr val="tx1"/>
                </a:solidFill>
                <a:latin typeface="Times New Roman" panose="02020603050405020304" charset="0"/>
                <a:ea typeface="宋体" panose="02010600030101010101" pitchFamily="2" charset="-122"/>
              </a:defRPr>
            </a:lvl3pPr>
            <a:lvl4pPr>
              <a:defRPr>
                <a:solidFill>
                  <a:schemeClr val="tx1"/>
                </a:solidFill>
                <a:latin typeface="Times New Roman" panose="02020603050405020304" charset="0"/>
                <a:ea typeface="宋体" panose="02010600030101010101" pitchFamily="2" charset="-122"/>
              </a:defRPr>
            </a:lvl4pPr>
            <a:lvl5pPr>
              <a:defRPr>
                <a:solidFill>
                  <a:schemeClr val="tx1"/>
                </a:solidFill>
                <a:latin typeface="Times New Roman" panose="020206030504050203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9pPr>
          </a:lstStyle>
          <a:p>
            <a:pPr algn="ctr"/>
            <a:r>
              <a:rPr lang="zh-CN" altLang="en-US" sz="2400" b="1">
                <a:solidFill>
                  <a:schemeClr val="bg1"/>
                </a:solidFill>
                <a:latin typeface="Arial" panose="020B0604020202020204" pitchFamily="34" charset="0"/>
                <a:ea typeface="楷体_GB2312" pitchFamily="49" charset="-122"/>
              </a:rPr>
              <a:t>回顾几个概念</a:t>
            </a:r>
            <a:endParaRPr lang="zh-CN" altLang="en-US" sz="2400" b="1">
              <a:solidFill>
                <a:schemeClr val="bg1"/>
              </a:solidFill>
              <a:latin typeface="Arial" panose="020B0604020202020204" pitchFamily="34" charset="0"/>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p:sndAc>
          <p:stSnd>
            <p:snd r:embed="rId2" name="chimes.wav"/>
          </p:stSnd>
        </p:sndAc>
      </p:transition>
    </mc:Choice>
    <mc:Fallback>
      <p:transition>
        <p:sndAc>
          <p:stSnd>
            <p:snd r:embed="rId2" name="chimes.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文本占位符 679937"/>
          <p:cNvSpPr>
            <a:spLocks noGrp="1" noChangeArrowheads="1"/>
          </p:cNvSpPr>
          <p:nvPr>
            <p:ph type="body" idx="1"/>
          </p:nvPr>
        </p:nvSpPr>
        <p:spPr>
          <a:xfrm>
            <a:off x="1488018" y="836613"/>
            <a:ext cx="10369549" cy="4824412"/>
          </a:xfrm>
        </p:spPr>
        <p:txBody>
          <a:bodyPr/>
          <a:lstStyle/>
          <a:p>
            <a:r>
              <a:rPr lang="zh-CN" altLang="en-US" dirty="0" smtClean="0">
                <a:solidFill>
                  <a:srgbClr val="CC3300"/>
                </a:solidFill>
                <a:latin typeface="楷体_GB2312" pitchFamily="49" charset="-122"/>
              </a:rPr>
              <a:t>（</a:t>
            </a:r>
            <a:r>
              <a:rPr lang="en-US" altLang="zh-CN" dirty="0" smtClean="0">
                <a:solidFill>
                  <a:srgbClr val="CC3300"/>
                </a:solidFill>
                <a:latin typeface="楷体_GB2312" pitchFamily="49" charset="-122"/>
              </a:rPr>
              <a:t>5</a:t>
            </a:r>
            <a:r>
              <a:rPr lang="zh-CN" altLang="en-US" dirty="0" smtClean="0">
                <a:solidFill>
                  <a:srgbClr val="CC3300"/>
                </a:solidFill>
                <a:latin typeface="楷体_GB2312" pitchFamily="49" charset="-122"/>
              </a:rPr>
              <a:t>）一次爆炸与二次爆炸、多次爆炸</a:t>
            </a:r>
            <a:endParaRPr lang="zh-CN" altLang="en-US" dirty="0" smtClean="0">
              <a:solidFill>
                <a:srgbClr val="CC3300"/>
              </a:solidFill>
              <a:latin typeface="楷体_GB2312" pitchFamily="49" charset="-122"/>
            </a:endParaRPr>
          </a:p>
          <a:p>
            <a:pPr>
              <a:lnSpc>
                <a:spcPct val="115000"/>
              </a:lnSpc>
              <a:spcBef>
                <a:spcPct val="25000"/>
              </a:spcBef>
            </a:pPr>
            <a:r>
              <a:rPr lang="zh-CN" altLang="en-US" dirty="0" smtClean="0">
                <a:latin typeface="楷体_GB2312" pitchFamily="49" charset="-122"/>
              </a:rPr>
              <a:t>   </a:t>
            </a:r>
            <a:r>
              <a:rPr lang="zh-CN" altLang="en-US" sz="2800" dirty="0" smtClean="0">
                <a:solidFill>
                  <a:srgbClr val="FF0000"/>
                </a:solidFill>
                <a:latin typeface="楷体_GB2312" pitchFamily="49" charset="-122"/>
              </a:rPr>
              <a:t>一次爆炸：</a:t>
            </a:r>
            <a:r>
              <a:rPr lang="zh-CN" altLang="en-US" sz="2800" dirty="0" smtClean="0">
                <a:solidFill>
                  <a:srgbClr val="6600FF"/>
                </a:solidFill>
                <a:latin typeface="楷体_GB2312" pitchFamily="49" charset="-122"/>
              </a:rPr>
              <a:t>也叫初始爆炸，由初始点火源引起的爆炸。</a:t>
            </a:r>
            <a:r>
              <a:rPr lang="zh-CN" altLang="en-US" sz="2800" dirty="0" smtClean="0">
                <a:latin typeface="楷体_GB2312" pitchFamily="49" charset="-122"/>
              </a:rPr>
              <a:t>   </a:t>
            </a:r>
            <a:endParaRPr lang="zh-CN" altLang="en-US" sz="2800" dirty="0" smtClean="0">
              <a:latin typeface="楷体_GB2312" pitchFamily="49" charset="-122"/>
            </a:endParaRPr>
          </a:p>
          <a:p>
            <a:pPr>
              <a:lnSpc>
                <a:spcPct val="115000"/>
              </a:lnSpc>
              <a:spcBef>
                <a:spcPct val="25000"/>
              </a:spcBef>
            </a:pPr>
            <a:r>
              <a:rPr lang="zh-CN" altLang="en-US" sz="2800" dirty="0" smtClean="0">
                <a:solidFill>
                  <a:srgbClr val="FF0000"/>
                </a:solidFill>
                <a:latin typeface="楷体_GB2312" pitchFamily="49" charset="-122"/>
              </a:rPr>
              <a:t>  二次爆炸：</a:t>
            </a:r>
            <a:r>
              <a:rPr lang="zh-CN" altLang="en-US" sz="2800" dirty="0" smtClean="0">
                <a:solidFill>
                  <a:srgbClr val="6600FF"/>
                </a:solidFill>
                <a:latin typeface="楷体_GB2312" pitchFamily="49" charset="-122"/>
              </a:rPr>
              <a:t>第一次爆炸气浪把沉积在设备或地面上的粉尘吹扬起来，在第一次爆炸的余火引燃下引起第二次爆炸。二次爆炸时，粉尘浓度一般比一次爆炸时高得多，故二次爆炸威力比第一次要大得多。</a:t>
            </a:r>
            <a:endParaRPr lang="zh-CN" altLang="en-US" sz="2800" dirty="0" smtClean="0">
              <a:solidFill>
                <a:srgbClr val="6600FF"/>
              </a:solidFill>
              <a:latin typeface="楷体_GB2312" pitchFamily="49" charset="-122"/>
            </a:endParaRPr>
          </a:p>
        </p:txBody>
      </p:sp>
      <p:sp>
        <p:nvSpPr>
          <p:cNvPr id="37890" name="文本框 679938"/>
          <p:cNvSpPr txBox="1">
            <a:spLocks noChangeArrowheads="1"/>
          </p:cNvSpPr>
          <p:nvPr/>
        </p:nvSpPr>
        <p:spPr bwMode="auto">
          <a:xfrm>
            <a:off x="730820" y="2781300"/>
            <a:ext cx="553998" cy="2089150"/>
          </a:xfrm>
          <a:prstGeom prst="rect">
            <a:avLst/>
          </a:prstGeom>
          <a:solidFill>
            <a:srgbClr val="008080"/>
          </a:solidFill>
          <a:ln w="19050">
            <a:solidFill>
              <a:srgbClr val="800000"/>
            </a:solidFill>
            <a:miter lim="800000"/>
          </a:ln>
        </p:spPr>
        <p:txBody>
          <a:bodyPr vert="eaVert">
            <a:spAutoFit/>
          </a:bodyPr>
          <a:lstStyle>
            <a:lvl1pPr>
              <a:defRPr>
                <a:solidFill>
                  <a:schemeClr val="tx1"/>
                </a:solidFill>
                <a:latin typeface="Times New Roman" panose="02020603050405020304" charset="0"/>
                <a:ea typeface="宋体" panose="02010600030101010101" pitchFamily="2" charset="-122"/>
              </a:defRPr>
            </a:lvl1pPr>
            <a:lvl2pPr>
              <a:defRPr>
                <a:solidFill>
                  <a:schemeClr val="tx1"/>
                </a:solidFill>
                <a:latin typeface="Times New Roman" panose="02020603050405020304" charset="0"/>
                <a:ea typeface="宋体" panose="02010600030101010101" pitchFamily="2" charset="-122"/>
              </a:defRPr>
            </a:lvl2pPr>
            <a:lvl3pPr>
              <a:defRPr>
                <a:solidFill>
                  <a:schemeClr val="tx1"/>
                </a:solidFill>
                <a:latin typeface="Times New Roman" panose="02020603050405020304" charset="0"/>
                <a:ea typeface="宋体" panose="02010600030101010101" pitchFamily="2" charset="-122"/>
              </a:defRPr>
            </a:lvl3pPr>
            <a:lvl4pPr>
              <a:defRPr>
                <a:solidFill>
                  <a:schemeClr val="tx1"/>
                </a:solidFill>
                <a:latin typeface="Times New Roman" panose="02020603050405020304" charset="0"/>
                <a:ea typeface="宋体" panose="02010600030101010101" pitchFamily="2" charset="-122"/>
              </a:defRPr>
            </a:lvl4pPr>
            <a:lvl5pPr>
              <a:defRPr>
                <a:solidFill>
                  <a:schemeClr val="tx1"/>
                </a:solidFill>
                <a:latin typeface="Times New Roman" panose="020206030504050203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9pPr>
          </a:lstStyle>
          <a:p>
            <a:pPr algn="ctr"/>
            <a:r>
              <a:rPr lang="zh-CN" altLang="en-US" sz="2400" b="1">
                <a:solidFill>
                  <a:schemeClr val="bg1"/>
                </a:solidFill>
                <a:latin typeface="Arial" panose="020B0604020202020204" pitchFamily="34" charset="0"/>
                <a:ea typeface="楷体_GB2312" pitchFamily="49" charset="-122"/>
              </a:rPr>
              <a:t>回顾几个概念</a:t>
            </a:r>
            <a:endParaRPr lang="zh-CN" altLang="en-US" sz="2400" b="1">
              <a:solidFill>
                <a:schemeClr val="bg1"/>
              </a:solidFill>
              <a:latin typeface="Arial" panose="020B0604020202020204" pitchFamily="34" charset="0"/>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p:sndAc>
          <p:stSnd>
            <p:snd r:embed="rId1" name="chimes.wav"/>
          </p:stSnd>
        </p:sndAc>
      </p:transition>
    </mc:Choice>
    <mc:Fallback>
      <p:transition>
        <p:sndAc>
          <p:stSnd>
            <p:snd r:embed="rId1" name="chimes.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文本占位符 680961"/>
          <p:cNvSpPr>
            <a:spLocks noGrp="1" noChangeArrowheads="1"/>
          </p:cNvSpPr>
          <p:nvPr>
            <p:ph type="body" idx="1"/>
          </p:nvPr>
        </p:nvSpPr>
        <p:spPr>
          <a:xfrm>
            <a:off x="1390651" y="620714"/>
            <a:ext cx="10081683" cy="3240087"/>
          </a:xfrm>
        </p:spPr>
        <p:txBody>
          <a:bodyPr/>
          <a:lstStyle/>
          <a:p>
            <a:endParaRPr lang="en-US" altLang="zh-CN" sz="2700" smtClean="0">
              <a:solidFill>
                <a:srgbClr val="6600FF"/>
              </a:solidFill>
              <a:latin typeface="楷体_GB2312" pitchFamily="49" charset="-122"/>
            </a:endParaRPr>
          </a:p>
          <a:p>
            <a:pPr>
              <a:lnSpc>
                <a:spcPct val="115000"/>
              </a:lnSpc>
              <a:spcBef>
                <a:spcPct val="25000"/>
              </a:spcBef>
            </a:pPr>
            <a:r>
              <a:rPr lang="en-US" altLang="zh-CN" smtClean="0">
                <a:solidFill>
                  <a:srgbClr val="6600FF"/>
                </a:solidFill>
                <a:latin typeface="楷体_GB2312" pitchFamily="49" charset="-122"/>
              </a:rPr>
              <a:t>   </a:t>
            </a:r>
            <a:r>
              <a:rPr lang="zh-CN" altLang="en-US" smtClean="0">
                <a:solidFill>
                  <a:srgbClr val="CC0000"/>
                </a:solidFill>
                <a:latin typeface="楷体_GB2312" pitchFamily="49" charset="-122"/>
              </a:rPr>
              <a:t>多次爆炸</a:t>
            </a:r>
            <a:r>
              <a:rPr lang="zh-CN" altLang="en-US" smtClean="0">
                <a:solidFill>
                  <a:srgbClr val="6600FF"/>
                </a:solidFill>
                <a:latin typeface="楷体_GB2312" pitchFamily="49" charset="-122"/>
              </a:rPr>
              <a:t>随着爆炸引起极大的震动，沉积在不同部位的粉尘扬起，形成多个粉尘云，从而产生连环爆炸！</a:t>
            </a:r>
            <a:endParaRPr lang="zh-CN" altLang="en-US" smtClean="0">
              <a:solidFill>
                <a:srgbClr val="CC0000"/>
              </a:solidFill>
              <a:latin typeface="楷体_GB2312" pitchFamily="49" charset="-122"/>
            </a:endParaRPr>
          </a:p>
        </p:txBody>
      </p:sp>
      <p:sp>
        <p:nvSpPr>
          <p:cNvPr id="38914" name="文本框 680962"/>
          <p:cNvSpPr txBox="1">
            <a:spLocks noChangeArrowheads="1"/>
          </p:cNvSpPr>
          <p:nvPr/>
        </p:nvSpPr>
        <p:spPr bwMode="auto">
          <a:xfrm>
            <a:off x="730820" y="2781300"/>
            <a:ext cx="553998" cy="2089150"/>
          </a:xfrm>
          <a:prstGeom prst="rect">
            <a:avLst/>
          </a:prstGeom>
          <a:solidFill>
            <a:srgbClr val="008080"/>
          </a:solidFill>
          <a:ln w="19050">
            <a:solidFill>
              <a:srgbClr val="800000"/>
            </a:solidFill>
            <a:miter lim="800000"/>
          </a:ln>
        </p:spPr>
        <p:txBody>
          <a:bodyPr vert="eaVert">
            <a:spAutoFit/>
          </a:bodyPr>
          <a:lstStyle>
            <a:lvl1pPr>
              <a:defRPr>
                <a:solidFill>
                  <a:schemeClr val="tx1"/>
                </a:solidFill>
                <a:latin typeface="Times New Roman" panose="02020603050405020304" charset="0"/>
                <a:ea typeface="宋体" panose="02010600030101010101" pitchFamily="2" charset="-122"/>
              </a:defRPr>
            </a:lvl1pPr>
            <a:lvl2pPr>
              <a:defRPr>
                <a:solidFill>
                  <a:schemeClr val="tx1"/>
                </a:solidFill>
                <a:latin typeface="Times New Roman" panose="02020603050405020304" charset="0"/>
                <a:ea typeface="宋体" panose="02010600030101010101" pitchFamily="2" charset="-122"/>
              </a:defRPr>
            </a:lvl2pPr>
            <a:lvl3pPr>
              <a:defRPr>
                <a:solidFill>
                  <a:schemeClr val="tx1"/>
                </a:solidFill>
                <a:latin typeface="Times New Roman" panose="02020603050405020304" charset="0"/>
                <a:ea typeface="宋体" panose="02010600030101010101" pitchFamily="2" charset="-122"/>
              </a:defRPr>
            </a:lvl3pPr>
            <a:lvl4pPr>
              <a:defRPr>
                <a:solidFill>
                  <a:schemeClr val="tx1"/>
                </a:solidFill>
                <a:latin typeface="Times New Roman" panose="02020603050405020304" charset="0"/>
                <a:ea typeface="宋体" panose="02010600030101010101" pitchFamily="2" charset="-122"/>
              </a:defRPr>
            </a:lvl4pPr>
            <a:lvl5pPr>
              <a:defRPr>
                <a:solidFill>
                  <a:schemeClr val="tx1"/>
                </a:solidFill>
                <a:latin typeface="Times New Roman" panose="020206030504050203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9pPr>
          </a:lstStyle>
          <a:p>
            <a:pPr algn="ctr"/>
            <a:r>
              <a:rPr lang="zh-CN" altLang="en-US" sz="2400" b="1">
                <a:solidFill>
                  <a:schemeClr val="bg1"/>
                </a:solidFill>
                <a:latin typeface="Arial" panose="020B0604020202020204" pitchFamily="34" charset="0"/>
                <a:ea typeface="楷体_GB2312" pitchFamily="49" charset="-122"/>
              </a:rPr>
              <a:t>回顾几个概念</a:t>
            </a:r>
            <a:endParaRPr lang="zh-CN" altLang="en-US" sz="2400" b="1">
              <a:solidFill>
                <a:schemeClr val="bg1"/>
              </a:solidFill>
              <a:latin typeface="Arial" panose="020B0604020202020204" pitchFamily="34" charset="0"/>
              <a:ea typeface="楷体_GB2312" pitchFamily="49" charset="-122"/>
            </a:endParaRPr>
          </a:p>
        </p:txBody>
      </p:sp>
      <p:sp>
        <p:nvSpPr>
          <p:cNvPr id="38915" name="爆炸形 1 680963"/>
          <p:cNvSpPr>
            <a:spLocks noChangeArrowheads="1"/>
          </p:cNvSpPr>
          <p:nvPr/>
        </p:nvSpPr>
        <p:spPr bwMode="auto">
          <a:xfrm>
            <a:off x="2734733" y="4292600"/>
            <a:ext cx="7105651" cy="1512888"/>
          </a:xfrm>
          <a:prstGeom prst="irregularSeal1">
            <a:avLst/>
          </a:prstGeom>
          <a:solidFill>
            <a:schemeClr val="bg1"/>
          </a:solidFill>
          <a:ln w="15875">
            <a:solidFill>
              <a:srgbClr val="FF0000"/>
            </a:solidFill>
            <a:miter lim="800000"/>
          </a:ln>
          <a:effectLst>
            <a:prstShdw prst="shdw12">
              <a:schemeClr val="bg2">
                <a:alpha val="50000"/>
              </a:schemeClr>
            </a:prstShdw>
          </a:effectLst>
        </p:spPr>
        <p:txBody>
          <a:bodyPr/>
          <a:lstStyle/>
          <a:p>
            <a:endParaRPr lang="zh-CN" altLang="en-US"/>
          </a:p>
        </p:txBody>
      </p:sp>
      <p:sp>
        <p:nvSpPr>
          <p:cNvPr id="38916" name="矩形 680964"/>
          <p:cNvSpPr>
            <a:spLocks noChangeArrowheads="1"/>
          </p:cNvSpPr>
          <p:nvPr/>
        </p:nvSpPr>
        <p:spPr bwMode="auto">
          <a:xfrm>
            <a:off x="4078818" y="4772026"/>
            <a:ext cx="3539752" cy="40011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rgbClr val="CC3300"/>
                </a:solidFill>
                <a:latin typeface="Arial" panose="020B0604020202020204" pitchFamily="34" charset="0"/>
                <a:ea typeface="楷体_GB2312" pitchFamily="49" charset="-122"/>
              </a:rPr>
              <a:t>二次、多次爆炸更具破坏性！</a:t>
            </a:r>
            <a:endParaRPr lang="zh-CN" altLang="en-US" sz="2000" b="1">
              <a:solidFill>
                <a:srgbClr val="CC3300"/>
              </a:solidFill>
              <a:latin typeface="Arial" panose="020B0604020202020204" pitchFamily="34" charset="0"/>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p:sndAc>
          <p:stSnd>
            <p:snd r:embed="rId1" name="chimes.wav"/>
          </p:stSnd>
        </p:sndAc>
      </p:transition>
    </mc:Choice>
    <mc:Fallback>
      <p:transition>
        <p:sndAc>
          <p:stSnd>
            <p:snd r:embed="rId1" name="chimes.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文本占位符 683009"/>
          <p:cNvSpPr>
            <a:spLocks noGrp="1" noChangeArrowheads="1"/>
          </p:cNvSpPr>
          <p:nvPr>
            <p:ph type="body" sz="half" idx="2"/>
          </p:nvPr>
        </p:nvSpPr>
        <p:spPr>
          <a:xfrm>
            <a:off x="431801" y="4076700"/>
            <a:ext cx="11425767" cy="2349500"/>
          </a:xfrm>
        </p:spPr>
        <p:txBody>
          <a:bodyPr/>
          <a:lstStyle/>
          <a:p>
            <a:pPr>
              <a:lnSpc>
                <a:spcPct val="120000"/>
              </a:lnSpc>
            </a:pPr>
            <a:r>
              <a:rPr lang="zh-CN" altLang="en-US" sz="2800" smtClean="0">
                <a:solidFill>
                  <a:srgbClr val="0000FF"/>
                </a:solidFill>
                <a:latin typeface="楷体_GB2312" pitchFamily="49" charset="-122"/>
              </a:rPr>
              <a:t>粉尘云着火时，顷刻间完成燃烧过程，释放大量热能，形成爆燃，使燃烧气体温度骤然升高，体积剧烈膨胀，形成很高膨胀压力，一旦空间受限，发生爆炸！</a:t>
            </a:r>
            <a:endParaRPr lang="zh-CN" altLang="en-US" sz="2800" smtClean="0">
              <a:solidFill>
                <a:srgbClr val="0000FF"/>
              </a:solidFill>
              <a:latin typeface="楷体_GB2312" pitchFamily="49" charset="-122"/>
            </a:endParaRPr>
          </a:p>
        </p:txBody>
      </p:sp>
      <p:sp>
        <p:nvSpPr>
          <p:cNvPr id="39938" name="矩形 683010"/>
          <p:cNvSpPr>
            <a:spLocks noChangeArrowheads="1"/>
          </p:cNvSpPr>
          <p:nvPr/>
        </p:nvSpPr>
        <p:spPr bwMode="auto">
          <a:xfrm>
            <a:off x="1295401" y="692150"/>
            <a:ext cx="10081684"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143" tIns="42143" rIns="42143" bIns="42143" anchor="ctr"/>
          <a:lstStyle/>
          <a:p>
            <a:pPr algn="ctr"/>
            <a:r>
              <a:rPr lang="en-US" altLang="zh-CN" sz="3600" dirty="0">
                <a:latin typeface="Arial" panose="020B0604020202020204" pitchFamily="34" charset="0"/>
              </a:rPr>
              <a:t>1.2  </a:t>
            </a:r>
            <a:r>
              <a:rPr lang="zh-CN" altLang="en-US" sz="3600" dirty="0"/>
              <a:t>为什么粉尘会发生爆炸？</a:t>
            </a:r>
            <a:endParaRPr lang="zh-CN" altLang="en-US" sz="3600" dirty="0"/>
          </a:p>
        </p:txBody>
      </p:sp>
      <p:sp>
        <p:nvSpPr>
          <p:cNvPr id="39939" name="右箭头 683011"/>
          <p:cNvSpPr>
            <a:spLocks noChangeArrowheads="1"/>
          </p:cNvSpPr>
          <p:nvPr/>
        </p:nvSpPr>
        <p:spPr bwMode="auto">
          <a:xfrm>
            <a:off x="3024718" y="2781301"/>
            <a:ext cx="960967" cy="504825"/>
          </a:xfrm>
          <a:prstGeom prst="rightArrow">
            <a:avLst>
              <a:gd name="adj1" fmla="val 50000"/>
              <a:gd name="adj2" fmla="val 35685"/>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9940" name="文本框 683012"/>
          <p:cNvSpPr txBox="1">
            <a:spLocks noChangeArrowheads="1"/>
          </p:cNvSpPr>
          <p:nvPr/>
        </p:nvSpPr>
        <p:spPr bwMode="auto">
          <a:xfrm>
            <a:off x="4271434" y="2368550"/>
            <a:ext cx="2348720" cy="1384995"/>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charset="0"/>
                <a:ea typeface="宋体" panose="02010600030101010101" pitchFamily="2" charset="-122"/>
              </a:defRPr>
            </a:lvl1pPr>
            <a:lvl2pPr>
              <a:defRPr>
                <a:solidFill>
                  <a:schemeClr val="tx1"/>
                </a:solidFill>
                <a:latin typeface="Times New Roman" panose="02020603050405020304" charset="0"/>
                <a:ea typeface="宋体" panose="02010600030101010101" pitchFamily="2" charset="-122"/>
              </a:defRPr>
            </a:lvl2pPr>
            <a:lvl3pPr>
              <a:defRPr>
                <a:solidFill>
                  <a:schemeClr val="tx1"/>
                </a:solidFill>
                <a:latin typeface="Times New Roman" panose="02020603050405020304" charset="0"/>
                <a:ea typeface="宋体" panose="02010600030101010101" pitchFamily="2" charset="-122"/>
              </a:defRPr>
            </a:lvl3pPr>
            <a:lvl4pPr>
              <a:defRPr>
                <a:solidFill>
                  <a:schemeClr val="tx1"/>
                </a:solidFill>
                <a:latin typeface="Times New Roman" panose="02020603050405020304" charset="0"/>
                <a:ea typeface="宋体" panose="02010600030101010101" pitchFamily="2" charset="-122"/>
              </a:defRPr>
            </a:lvl4pPr>
            <a:lvl5pPr>
              <a:defRPr>
                <a:solidFill>
                  <a:schemeClr val="tx1"/>
                </a:solidFill>
                <a:latin typeface="Times New Roman" panose="020206030504050203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9pPr>
          </a:lstStyle>
          <a:p>
            <a:r>
              <a:rPr lang="zh-CN" altLang="en-US" sz="2800" b="1">
                <a:solidFill>
                  <a:srgbClr val="6600FF"/>
                </a:solidFill>
                <a:latin typeface="楷体_GB2312" pitchFamily="49" charset="-122"/>
                <a:ea typeface="楷体_GB2312" pitchFamily="49" charset="-122"/>
              </a:rPr>
              <a:t>诱发较大区域</a:t>
            </a:r>
            <a:endParaRPr lang="zh-CN" altLang="en-US" sz="2800" b="1">
              <a:solidFill>
                <a:srgbClr val="6600FF"/>
              </a:solidFill>
              <a:latin typeface="楷体_GB2312" pitchFamily="49" charset="-122"/>
              <a:ea typeface="楷体_GB2312" pitchFamily="49" charset="-122"/>
            </a:endParaRPr>
          </a:p>
          <a:p>
            <a:r>
              <a:rPr lang="zh-CN" altLang="en-US" sz="2800" b="1">
                <a:solidFill>
                  <a:srgbClr val="6600FF"/>
                </a:solidFill>
                <a:latin typeface="楷体_GB2312" pitchFamily="49" charset="-122"/>
                <a:ea typeface="楷体_GB2312" pitchFamily="49" charset="-122"/>
              </a:rPr>
              <a:t>粉尘反应、</a:t>
            </a:r>
            <a:endParaRPr lang="zh-CN" altLang="en-US" sz="2800" b="1">
              <a:solidFill>
                <a:srgbClr val="6600FF"/>
              </a:solidFill>
              <a:latin typeface="楷体_GB2312" pitchFamily="49" charset="-122"/>
              <a:ea typeface="楷体_GB2312" pitchFamily="49" charset="-122"/>
            </a:endParaRPr>
          </a:p>
          <a:p>
            <a:r>
              <a:rPr lang="zh-CN" altLang="en-US" sz="2800" b="1">
                <a:solidFill>
                  <a:srgbClr val="6600FF"/>
                </a:solidFill>
                <a:latin typeface="楷体_GB2312" pitchFamily="49" charset="-122"/>
                <a:ea typeface="楷体_GB2312" pitchFamily="49" charset="-122"/>
              </a:rPr>
              <a:t>释放能量</a:t>
            </a:r>
            <a:endParaRPr lang="zh-CN" altLang="en-US" sz="2800" b="1">
              <a:solidFill>
                <a:srgbClr val="6600FF"/>
              </a:solidFill>
              <a:latin typeface="楷体_GB2312" pitchFamily="49" charset="-122"/>
              <a:ea typeface="楷体_GB2312" pitchFamily="49" charset="-122"/>
            </a:endParaRPr>
          </a:p>
        </p:txBody>
      </p:sp>
      <p:sp>
        <p:nvSpPr>
          <p:cNvPr id="39941" name="右箭头 683013"/>
          <p:cNvSpPr>
            <a:spLocks noChangeArrowheads="1"/>
          </p:cNvSpPr>
          <p:nvPr/>
        </p:nvSpPr>
        <p:spPr bwMode="auto">
          <a:xfrm>
            <a:off x="7344834" y="2781301"/>
            <a:ext cx="960967" cy="504825"/>
          </a:xfrm>
          <a:prstGeom prst="rightArrow">
            <a:avLst>
              <a:gd name="adj1" fmla="val 50000"/>
              <a:gd name="adj2" fmla="val 35685"/>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9942" name="文本框 683014"/>
          <p:cNvSpPr txBox="1">
            <a:spLocks noChangeArrowheads="1"/>
          </p:cNvSpPr>
          <p:nvPr/>
        </p:nvSpPr>
        <p:spPr bwMode="auto">
          <a:xfrm>
            <a:off x="8496301" y="2276476"/>
            <a:ext cx="2348720" cy="1754326"/>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charset="0"/>
                <a:ea typeface="宋体" panose="02010600030101010101" pitchFamily="2" charset="-122"/>
              </a:defRPr>
            </a:lvl1pPr>
            <a:lvl2pPr>
              <a:defRPr>
                <a:solidFill>
                  <a:schemeClr val="tx1"/>
                </a:solidFill>
                <a:latin typeface="Times New Roman" panose="02020603050405020304" charset="0"/>
                <a:ea typeface="宋体" panose="02010600030101010101" pitchFamily="2" charset="-122"/>
              </a:defRPr>
            </a:lvl2pPr>
            <a:lvl3pPr>
              <a:defRPr>
                <a:solidFill>
                  <a:schemeClr val="tx1"/>
                </a:solidFill>
                <a:latin typeface="Times New Roman" panose="02020603050405020304" charset="0"/>
                <a:ea typeface="宋体" panose="02010600030101010101" pitchFamily="2" charset="-122"/>
              </a:defRPr>
            </a:lvl3pPr>
            <a:lvl4pPr>
              <a:defRPr>
                <a:solidFill>
                  <a:schemeClr val="tx1"/>
                </a:solidFill>
                <a:latin typeface="Times New Roman" panose="02020603050405020304" charset="0"/>
                <a:ea typeface="宋体" panose="02010600030101010101" pitchFamily="2" charset="-122"/>
              </a:defRPr>
            </a:lvl4pPr>
            <a:lvl5pPr>
              <a:defRPr>
                <a:solidFill>
                  <a:schemeClr val="tx1"/>
                </a:solidFill>
                <a:latin typeface="Times New Roman" panose="020206030504050203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9pPr>
          </a:lstStyle>
          <a:p>
            <a:r>
              <a:rPr lang="zh-CN" altLang="en-US" sz="2800" b="1">
                <a:solidFill>
                  <a:srgbClr val="6600FF"/>
                </a:solidFill>
                <a:latin typeface="楷体_GB2312" pitchFamily="49" charset="-122"/>
                <a:ea typeface="楷体_GB2312" pitchFamily="49" charset="-122"/>
              </a:rPr>
              <a:t>温度、压力</a:t>
            </a:r>
            <a:endParaRPr lang="zh-CN" altLang="en-US" sz="2800" b="1">
              <a:solidFill>
                <a:srgbClr val="6600FF"/>
              </a:solidFill>
              <a:latin typeface="楷体_GB2312" pitchFamily="49" charset="-122"/>
              <a:ea typeface="楷体_GB2312" pitchFamily="49" charset="-122"/>
            </a:endParaRPr>
          </a:p>
          <a:p>
            <a:r>
              <a:rPr lang="zh-CN" altLang="en-US" sz="2800" b="1">
                <a:solidFill>
                  <a:srgbClr val="6600FF"/>
                </a:solidFill>
                <a:latin typeface="楷体_GB2312" pitchFamily="49" charset="-122"/>
                <a:ea typeface="楷体_GB2312" pitchFamily="49" charset="-122"/>
              </a:rPr>
              <a:t>急剧上升，</a:t>
            </a:r>
            <a:endParaRPr lang="zh-CN" altLang="en-US" sz="2800" b="1">
              <a:solidFill>
                <a:srgbClr val="6600FF"/>
              </a:solidFill>
              <a:latin typeface="楷体_GB2312" pitchFamily="49" charset="-122"/>
              <a:ea typeface="楷体_GB2312" pitchFamily="49" charset="-122"/>
            </a:endParaRPr>
          </a:p>
          <a:p>
            <a:r>
              <a:rPr lang="zh-CN" altLang="en-US" sz="2800" b="1">
                <a:solidFill>
                  <a:srgbClr val="6600FF"/>
                </a:solidFill>
                <a:latin typeface="楷体_GB2312" pitchFamily="49" charset="-122"/>
                <a:ea typeface="楷体_GB2312" pitchFamily="49" charset="-122"/>
              </a:rPr>
              <a:t>气体急剧膨胀</a:t>
            </a:r>
            <a:endParaRPr lang="zh-CN" altLang="en-US" sz="2800" b="1">
              <a:solidFill>
                <a:srgbClr val="6600FF"/>
              </a:solidFill>
              <a:latin typeface="楷体_GB2312" pitchFamily="49" charset="-122"/>
              <a:ea typeface="楷体_GB2312" pitchFamily="49" charset="-122"/>
            </a:endParaRPr>
          </a:p>
          <a:p>
            <a:endParaRPr lang="zh-CN" altLang="en-US" sz="2400" b="1">
              <a:solidFill>
                <a:srgbClr val="6600FF"/>
              </a:solidFill>
              <a:latin typeface="楷体_GB2312" pitchFamily="49" charset="-122"/>
              <a:ea typeface="楷体_GB2312" pitchFamily="49" charset="-122"/>
            </a:endParaRPr>
          </a:p>
        </p:txBody>
      </p:sp>
      <p:sp>
        <p:nvSpPr>
          <p:cNvPr id="39943" name="文本框 683015"/>
          <p:cNvSpPr txBox="1">
            <a:spLocks noChangeArrowheads="1"/>
          </p:cNvSpPr>
          <p:nvPr/>
        </p:nvSpPr>
        <p:spPr bwMode="auto">
          <a:xfrm>
            <a:off x="814918" y="2349501"/>
            <a:ext cx="1627369" cy="1754326"/>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charset="0"/>
                <a:ea typeface="宋体" panose="02010600030101010101" pitchFamily="2" charset="-122"/>
              </a:defRPr>
            </a:lvl1pPr>
            <a:lvl2pPr>
              <a:defRPr>
                <a:solidFill>
                  <a:schemeClr val="tx1"/>
                </a:solidFill>
                <a:latin typeface="Times New Roman" panose="02020603050405020304" charset="0"/>
                <a:ea typeface="宋体" panose="02010600030101010101" pitchFamily="2" charset="-122"/>
              </a:defRPr>
            </a:lvl2pPr>
            <a:lvl3pPr>
              <a:defRPr>
                <a:solidFill>
                  <a:schemeClr val="tx1"/>
                </a:solidFill>
                <a:latin typeface="Times New Roman" panose="02020603050405020304" charset="0"/>
                <a:ea typeface="宋体" panose="02010600030101010101" pitchFamily="2" charset="-122"/>
              </a:defRPr>
            </a:lvl3pPr>
            <a:lvl4pPr>
              <a:defRPr>
                <a:solidFill>
                  <a:schemeClr val="tx1"/>
                </a:solidFill>
                <a:latin typeface="Times New Roman" panose="02020603050405020304" charset="0"/>
                <a:ea typeface="宋体" panose="02010600030101010101" pitchFamily="2" charset="-122"/>
              </a:defRPr>
            </a:lvl4pPr>
            <a:lvl5pPr>
              <a:defRPr>
                <a:solidFill>
                  <a:schemeClr val="tx1"/>
                </a:solidFill>
                <a:latin typeface="Times New Roman" panose="020206030504050203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9pPr>
          </a:lstStyle>
          <a:p>
            <a:r>
              <a:rPr lang="zh-CN" altLang="en-US" sz="2800" b="1">
                <a:solidFill>
                  <a:srgbClr val="6600FF"/>
                </a:solidFill>
                <a:latin typeface="楷体_GB2312" pitchFamily="49" charset="-122"/>
                <a:ea typeface="楷体_GB2312" pitchFamily="49" charset="-122"/>
              </a:rPr>
              <a:t>可燃粉尘</a:t>
            </a:r>
            <a:endParaRPr lang="zh-CN" altLang="en-US" sz="2800" b="1">
              <a:solidFill>
                <a:srgbClr val="6600FF"/>
              </a:solidFill>
              <a:latin typeface="楷体_GB2312" pitchFamily="49" charset="-122"/>
              <a:ea typeface="楷体_GB2312" pitchFamily="49" charset="-122"/>
            </a:endParaRPr>
          </a:p>
          <a:p>
            <a:r>
              <a:rPr lang="zh-CN" altLang="en-US" sz="2800" b="1">
                <a:solidFill>
                  <a:srgbClr val="6600FF"/>
                </a:solidFill>
                <a:latin typeface="楷体_GB2312" pitchFamily="49" charset="-122"/>
                <a:ea typeface="楷体_GB2312" pitchFamily="49" charset="-122"/>
              </a:rPr>
              <a:t>氧化反应</a:t>
            </a:r>
            <a:endParaRPr lang="zh-CN" altLang="en-US" sz="2800" b="1">
              <a:solidFill>
                <a:srgbClr val="6600FF"/>
              </a:solidFill>
              <a:latin typeface="楷体_GB2312" pitchFamily="49" charset="-122"/>
              <a:ea typeface="楷体_GB2312" pitchFamily="49" charset="-122"/>
            </a:endParaRPr>
          </a:p>
          <a:p>
            <a:r>
              <a:rPr lang="zh-CN" altLang="en-US" sz="2800" b="1">
                <a:solidFill>
                  <a:srgbClr val="6600FF"/>
                </a:solidFill>
                <a:latin typeface="楷体_GB2312" pitchFamily="49" charset="-122"/>
                <a:ea typeface="楷体_GB2312" pitchFamily="49" charset="-122"/>
              </a:rPr>
              <a:t>释放能量</a:t>
            </a:r>
            <a:endParaRPr lang="zh-CN" altLang="en-US" sz="2800" b="1">
              <a:solidFill>
                <a:srgbClr val="6600FF"/>
              </a:solidFill>
              <a:latin typeface="楷体_GB2312" pitchFamily="49" charset="-122"/>
              <a:ea typeface="楷体_GB2312" pitchFamily="49" charset="-122"/>
            </a:endParaRPr>
          </a:p>
          <a:p>
            <a:endParaRPr lang="zh-CN" altLang="en-US" sz="2400" b="1">
              <a:solidFill>
                <a:srgbClr val="6600FF"/>
              </a:solidFill>
              <a:latin typeface="楷体_GB2312" pitchFamily="49" charset="-122"/>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p:sndAc>
          <p:stSnd>
            <p:snd r:embed="rId1" name="chimes.wav"/>
          </p:stSnd>
        </p:sndAc>
      </p:transition>
    </mc:Choice>
    <mc:Fallback>
      <p:transition>
        <p:sndAc>
          <p:stSnd>
            <p:snd r:embed="rId1" name="chimes.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684033"/>
          <p:cNvSpPr>
            <a:spLocks noChangeArrowheads="1"/>
          </p:cNvSpPr>
          <p:nvPr/>
        </p:nvSpPr>
        <p:spPr bwMode="auto">
          <a:xfrm>
            <a:off x="2256367" y="836613"/>
            <a:ext cx="686011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143" tIns="42143" rIns="42143" bIns="42143" anchor="ctr"/>
          <a:lstStyle/>
          <a:p>
            <a:pPr algn="ctr"/>
            <a:r>
              <a:rPr lang="en-US" altLang="zh-CN" sz="3600" dirty="0">
                <a:latin typeface="Arial" panose="020B0604020202020204" pitchFamily="34" charset="0"/>
              </a:rPr>
              <a:t>1.3  </a:t>
            </a:r>
            <a:r>
              <a:rPr lang="zh-CN" altLang="en-US" sz="3600" dirty="0"/>
              <a:t>粉尘爆炸的五个要素</a:t>
            </a:r>
            <a:endParaRPr lang="zh-CN" altLang="en-US" sz="3600" dirty="0"/>
          </a:p>
        </p:txBody>
      </p:sp>
      <p:sp>
        <p:nvSpPr>
          <p:cNvPr id="40962" name="矩形 684034"/>
          <p:cNvSpPr>
            <a:spLocks noChangeArrowheads="1"/>
          </p:cNvSpPr>
          <p:nvPr/>
        </p:nvSpPr>
        <p:spPr bwMode="auto">
          <a:xfrm>
            <a:off x="719549" y="3113089"/>
            <a:ext cx="800219" cy="1368425"/>
          </a:xfrm>
          <a:prstGeom prst="rect">
            <a:avLst/>
          </a:prstGeom>
          <a:solidFill>
            <a:srgbClr val="008080"/>
          </a:solidFill>
          <a:ln w="22225">
            <a:solidFill>
              <a:srgbClr val="800000"/>
            </a:solidFill>
            <a:miter lim="800000"/>
          </a:ln>
        </p:spPr>
        <p:txBody>
          <a:bodyPr vert="eaVert">
            <a:spAutoFit/>
          </a:bodyPr>
          <a:lstStyle/>
          <a:p>
            <a:pPr algn="ctr"/>
            <a:r>
              <a:rPr lang="zh-CN" altLang="en-US" sz="2000" b="1">
                <a:solidFill>
                  <a:schemeClr val="bg1"/>
                </a:solidFill>
                <a:latin typeface="Arial" panose="020B0604020202020204" pitchFamily="34" charset="0"/>
                <a:ea typeface="楷体_GB2312" pitchFamily="49" charset="-122"/>
              </a:rPr>
              <a:t>五个要素</a:t>
            </a:r>
            <a:endParaRPr lang="zh-CN" altLang="en-US" sz="2000" b="1">
              <a:solidFill>
                <a:schemeClr val="bg1"/>
              </a:solidFill>
              <a:latin typeface="Arial" panose="020B0604020202020204" pitchFamily="34" charset="0"/>
              <a:ea typeface="楷体_GB2312" pitchFamily="49" charset="-122"/>
            </a:endParaRPr>
          </a:p>
          <a:p>
            <a:pPr algn="ctr"/>
            <a:r>
              <a:rPr lang="zh-CN" altLang="en-US" sz="2000" b="1">
                <a:solidFill>
                  <a:schemeClr val="bg1"/>
                </a:solidFill>
                <a:latin typeface="Arial" panose="020B0604020202020204" pitchFamily="34" charset="0"/>
                <a:ea typeface="楷体_GB2312" pitchFamily="49" charset="-122"/>
              </a:rPr>
              <a:t>粉尘爆炸</a:t>
            </a:r>
            <a:endParaRPr lang="zh-CN" altLang="en-US" sz="2000" b="1">
              <a:solidFill>
                <a:schemeClr val="bg1"/>
              </a:solidFill>
              <a:latin typeface="Arial" panose="020B0604020202020204" pitchFamily="34" charset="0"/>
              <a:ea typeface="楷体_GB2312" pitchFamily="49" charset="-122"/>
            </a:endParaRPr>
          </a:p>
        </p:txBody>
      </p:sp>
      <p:sp>
        <p:nvSpPr>
          <p:cNvPr id="40963" name="矩形 684035"/>
          <p:cNvSpPr>
            <a:spLocks noChangeArrowheads="1"/>
          </p:cNvSpPr>
          <p:nvPr/>
        </p:nvSpPr>
        <p:spPr bwMode="auto">
          <a:xfrm>
            <a:off x="1871134" y="2924176"/>
            <a:ext cx="1346844" cy="369332"/>
          </a:xfrm>
          <a:prstGeom prst="rect">
            <a:avLst/>
          </a:prstGeom>
          <a:solidFill>
            <a:srgbClr val="008080"/>
          </a:solidFill>
          <a:ln w="19050">
            <a:solidFill>
              <a:srgbClr val="800000"/>
            </a:solidFill>
            <a:miter lim="800000"/>
          </a:ln>
        </p:spPr>
        <p:txBody>
          <a:bodyPr wrap="none">
            <a:spAutoFit/>
          </a:bodyPr>
          <a:lstStyle/>
          <a:p>
            <a:r>
              <a:rPr lang="zh-CN" altLang="en-US" b="1">
                <a:solidFill>
                  <a:schemeClr val="bg1"/>
                </a:solidFill>
                <a:latin typeface="Arial" panose="020B0604020202020204" pitchFamily="34" charset="0"/>
                <a:ea typeface="楷体_GB2312" pitchFamily="49" charset="-122"/>
              </a:rPr>
              <a:t>燃烧三要素</a:t>
            </a:r>
            <a:endParaRPr lang="zh-CN" altLang="en-US" b="1">
              <a:solidFill>
                <a:schemeClr val="bg1"/>
              </a:solidFill>
              <a:latin typeface="Arial" panose="020B0604020202020204" pitchFamily="34" charset="0"/>
              <a:ea typeface="楷体_GB2312" pitchFamily="49" charset="-122"/>
            </a:endParaRPr>
          </a:p>
        </p:txBody>
      </p:sp>
      <p:sp>
        <p:nvSpPr>
          <p:cNvPr id="40964" name="矩形 684036"/>
          <p:cNvSpPr>
            <a:spLocks noChangeArrowheads="1"/>
          </p:cNvSpPr>
          <p:nvPr/>
        </p:nvSpPr>
        <p:spPr bwMode="auto">
          <a:xfrm>
            <a:off x="4176184" y="2349500"/>
            <a:ext cx="1631949" cy="338554"/>
          </a:xfrm>
          <a:prstGeom prst="rect">
            <a:avLst/>
          </a:prstGeom>
          <a:solidFill>
            <a:srgbClr val="008080"/>
          </a:solidFill>
          <a:ln w="19050">
            <a:solidFill>
              <a:srgbClr val="800000"/>
            </a:solidFill>
            <a:miter lim="800000"/>
          </a:ln>
        </p:spPr>
        <p:txBody>
          <a:bodyPr>
            <a:spAutoFit/>
          </a:bodyPr>
          <a:lstStyle/>
          <a:p>
            <a:pPr algn="ctr"/>
            <a:r>
              <a:rPr lang="zh-CN" altLang="en-US" sz="1600" b="1">
                <a:solidFill>
                  <a:schemeClr val="bg1"/>
                </a:solidFill>
                <a:latin typeface="Arial" panose="020B0604020202020204" pitchFamily="34" charset="0"/>
                <a:ea typeface="楷体_GB2312" pitchFamily="49" charset="-122"/>
              </a:rPr>
              <a:t>氧气</a:t>
            </a:r>
            <a:endParaRPr lang="zh-CN" altLang="en-US" sz="1600" b="1">
              <a:solidFill>
                <a:schemeClr val="bg1"/>
              </a:solidFill>
              <a:latin typeface="Arial" panose="020B0604020202020204" pitchFamily="34" charset="0"/>
              <a:ea typeface="楷体_GB2312" pitchFamily="49" charset="-122"/>
            </a:endParaRPr>
          </a:p>
        </p:txBody>
      </p:sp>
      <p:sp>
        <p:nvSpPr>
          <p:cNvPr id="40965" name="矩形 684037"/>
          <p:cNvSpPr>
            <a:spLocks noChangeArrowheads="1"/>
          </p:cNvSpPr>
          <p:nvPr/>
        </p:nvSpPr>
        <p:spPr bwMode="auto">
          <a:xfrm>
            <a:off x="4176185" y="2897188"/>
            <a:ext cx="1218603" cy="338554"/>
          </a:xfrm>
          <a:prstGeom prst="rect">
            <a:avLst/>
          </a:prstGeom>
          <a:solidFill>
            <a:srgbClr val="008080"/>
          </a:solidFill>
          <a:ln w="19050">
            <a:solidFill>
              <a:srgbClr val="800000"/>
            </a:solidFill>
            <a:miter lim="800000"/>
          </a:ln>
        </p:spPr>
        <p:txBody>
          <a:bodyPr wrap="none">
            <a:spAutoFit/>
          </a:bodyPr>
          <a:lstStyle/>
          <a:p>
            <a:r>
              <a:rPr lang="zh-CN" altLang="en-US" sz="1600" b="1">
                <a:solidFill>
                  <a:schemeClr val="bg1"/>
                </a:solidFill>
                <a:latin typeface="Arial" panose="020B0604020202020204" pitchFamily="34" charset="0"/>
                <a:ea typeface="楷体_GB2312" pitchFamily="49" charset="-122"/>
              </a:rPr>
              <a:t>可燃性粉尘</a:t>
            </a:r>
            <a:endParaRPr lang="zh-CN" altLang="en-US" sz="1600" b="1">
              <a:solidFill>
                <a:schemeClr val="bg1"/>
              </a:solidFill>
              <a:latin typeface="Arial" panose="020B0604020202020204" pitchFamily="34" charset="0"/>
              <a:ea typeface="楷体_GB2312" pitchFamily="49" charset="-122"/>
            </a:endParaRPr>
          </a:p>
        </p:txBody>
      </p:sp>
      <p:sp>
        <p:nvSpPr>
          <p:cNvPr id="40966" name="矩形 684038"/>
          <p:cNvSpPr>
            <a:spLocks noChangeArrowheads="1"/>
          </p:cNvSpPr>
          <p:nvPr/>
        </p:nvSpPr>
        <p:spPr bwMode="auto">
          <a:xfrm>
            <a:off x="4176184" y="3525838"/>
            <a:ext cx="1631949" cy="338554"/>
          </a:xfrm>
          <a:prstGeom prst="rect">
            <a:avLst/>
          </a:prstGeom>
          <a:solidFill>
            <a:srgbClr val="008080"/>
          </a:solidFill>
          <a:ln w="19050">
            <a:solidFill>
              <a:srgbClr val="800000"/>
            </a:solidFill>
            <a:miter lim="800000"/>
          </a:ln>
        </p:spPr>
        <p:txBody>
          <a:bodyPr>
            <a:spAutoFit/>
          </a:bodyPr>
          <a:lstStyle/>
          <a:p>
            <a:pPr algn="ctr"/>
            <a:r>
              <a:rPr lang="zh-CN" altLang="en-US" sz="1600" b="1">
                <a:solidFill>
                  <a:schemeClr val="bg1"/>
                </a:solidFill>
                <a:latin typeface="Arial" panose="020B0604020202020204" pitchFamily="34" charset="0"/>
                <a:ea typeface="楷体_GB2312" pitchFamily="49" charset="-122"/>
              </a:rPr>
              <a:t>点火源</a:t>
            </a:r>
            <a:endParaRPr lang="zh-CN" altLang="en-US" sz="1600" b="1">
              <a:solidFill>
                <a:schemeClr val="bg1"/>
              </a:solidFill>
              <a:latin typeface="Arial" panose="020B0604020202020204" pitchFamily="34" charset="0"/>
              <a:ea typeface="楷体_GB2312" pitchFamily="49" charset="-122"/>
            </a:endParaRPr>
          </a:p>
        </p:txBody>
      </p:sp>
      <p:sp>
        <p:nvSpPr>
          <p:cNvPr id="40967" name="矩形 684039"/>
          <p:cNvSpPr>
            <a:spLocks noChangeArrowheads="1"/>
          </p:cNvSpPr>
          <p:nvPr/>
        </p:nvSpPr>
        <p:spPr bwMode="auto">
          <a:xfrm>
            <a:off x="1871134" y="4365626"/>
            <a:ext cx="1729317" cy="415925"/>
          </a:xfrm>
          <a:prstGeom prst="rect">
            <a:avLst/>
          </a:prstGeom>
          <a:solidFill>
            <a:srgbClr val="008080"/>
          </a:solidFill>
          <a:ln w="19050">
            <a:solidFill>
              <a:srgbClr val="800000"/>
            </a:solidFill>
            <a:miter lim="800000"/>
          </a:ln>
        </p:spPr>
        <p:txBody>
          <a:bodyPr>
            <a:spAutoFit/>
          </a:bodyPr>
          <a:lstStyle/>
          <a:p>
            <a:pPr algn="ctr"/>
            <a:r>
              <a:rPr lang="zh-CN" altLang="en-US" sz="2000" b="1">
                <a:solidFill>
                  <a:schemeClr val="bg1"/>
                </a:solidFill>
                <a:latin typeface="Arial" panose="020B0604020202020204" pitchFamily="34" charset="0"/>
                <a:ea typeface="楷体_GB2312" pitchFamily="49" charset="-122"/>
              </a:rPr>
              <a:t>增加</a:t>
            </a:r>
            <a:endParaRPr lang="zh-CN" altLang="en-US" sz="2000" b="1">
              <a:solidFill>
                <a:schemeClr val="bg1"/>
              </a:solidFill>
              <a:latin typeface="Arial" panose="020B0604020202020204" pitchFamily="34" charset="0"/>
              <a:ea typeface="楷体_GB2312" pitchFamily="49" charset="-122"/>
            </a:endParaRPr>
          </a:p>
        </p:txBody>
      </p:sp>
      <p:sp>
        <p:nvSpPr>
          <p:cNvPr id="40968" name="矩形 684040"/>
          <p:cNvSpPr>
            <a:spLocks noChangeArrowheads="1"/>
          </p:cNvSpPr>
          <p:nvPr/>
        </p:nvSpPr>
        <p:spPr bwMode="auto">
          <a:xfrm>
            <a:off x="4176184" y="4122738"/>
            <a:ext cx="1631949" cy="338554"/>
          </a:xfrm>
          <a:prstGeom prst="rect">
            <a:avLst/>
          </a:prstGeom>
          <a:solidFill>
            <a:srgbClr val="008080"/>
          </a:solidFill>
          <a:ln w="19050">
            <a:solidFill>
              <a:srgbClr val="800000"/>
            </a:solidFill>
            <a:miter lim="800000"/>
          </a:ln>
        </p:spPr>
        <p:txBody>
          <a:bodyPr>
            <a:spAutoFit/>
          </a:bodyPr>
          <a:lstStyle/>
          <a:p>
            <a:pPr algn="ctr"/>
            <a:r>
              <a:rPr lang="zh-CN" altLang="en-US" sz="1600" b="1">
                <a:solidFill>
                  <a:schemeClr val="bg1"/>
                </a:solidFill>
                <a:latin typeface="Arial" panose="020B0604020202020204" pitchFamily="34" charset="0"/>
                <a:ea typeface="楷体_GB2312" pitchFamily="49" charset="-122"/>
              </a:rPr>
              <a:t>扩散</a:t>
            </a:r>
            <a:endParaRPr lang="zh-CN" altLang="en-US" sz="1600" b="1">
              <a:solidFill>
                <a:schemeClr val="bg1"/>
              </a:solidFill>
              <a:latin typeface="Arial" panose="020B0604020202020204" pitchFamily="34" charset="0"/>
              <a:ea typeface="楷体_GB2312" pitchFamily="49" charset="-122"/>
            </a:endParaRPr>
          </a:p>
        </p:txBody>
      </p:sp>
      <p:sp>
        <p:nvSpPr>
          <p:cNvPr id="40969" name="矩形 684041"/>
          <p:cNvSpPr>
            <a:spLocks noChangeArrowheads="1"/>
          </p:cNvSpPr>
          <p:nvPr/>
        </p:nvSpPr>
        <p:spPr bwMode="auto">
          <a:xfrm>
            <a:off x="4176184" y="4697413"/>
            <a:ext cx="1631949" cy="338554"/>
          </a:xfrm>
          <a:prstGeom prst="rect">
            <a:avLst/>
          </a:prstGeom>
          <a:solidFill>
            <a:srgbClr val="008080"/>
          </a:solidFill>
          <a:ln w="19050">
            <a:solidFill>
              <a:srgbClr val="800000"/>
            </a:solidFill>
            <a:miter lim="800000"/>
          </a:ln>
        </p:spPr>
        <p:txBody>
          <a:bodyPr>
            <a:spAutoFit/>
          </a:bodyPr>
          <a:lstStyle/>
          <a:p>
            <a:pPr algn="ctr"/>
            <a:r>
              <a:rPr lang="zh-CN" altLang="en-US" sz="1600" b="1">
                <a:solidFill>
                  <a:schemeClr val="bg1"/>
                </a:solidFill>
                <a:latin typeface="Arial" panose="020B0604020202020204" pitchFamily="34" charset="0"/>
                <a:ea typeface="楷体_GB2312" pitchFamily="49" charset="-122"/>
              </a:rPr>
              <a:t>受限空间</a:t>
            </a:r>
            <a:endParaRPr lang="zh-CN" altLang="en-US" sz="1600" b="1">
              <a:solidFill>
                <a:schemeClr val="bg1"/>
              </a:solidFill>
              <a:latin typeface="Arial" panose="020B0604020202020204" pitchFamily="34" charset="0"/>
              <a:ea typeface="楷体_GB2312" pitchFamily="49" charset="-122"/>
            </a:endParaRPr>
          </a:p>
        </p:txBody>
      </p:sp>
      <p:cxnSp>
        <p:nvCxnSpPr>
          <p:cNvPr id="40970" name="肘形连接符 684042"/>
          <p:cNvCxnSpPr>
            <a:cxnSpLocks noChangeShapeType="1"/>
            <a:stCxn id="40962" idx="3"/>
            <a:endCxn id="40963" idx="1"/>
          </p:cNvCxnSpPr>
          <p:nvPr/>
        </p:nvCxnSpPr>
        <p:spPr bwMode="auto">
          <a:xfrm flipV="1">
            <a:off x="1519768" y="3108842"/>
            <a:ext cx="351366" cy="688460"/>
          </a:xfrm>
          <a:prstGeom prst="bentConnector3">
            <a:avLst>
              <a:gd name="adj1" fmla="val 50000"/>
            </a:avLst>
          </a:prstGeom>
          <a:noFill/>
          <a:ln w="28575">
            <a:solidFill>
              <a:srgbClr val="FF0000"/>
            </a:solidFill>
            <a:miter lim="800000"/>
          </a:ln>
          <a:extLst>
            <a:ext uri="{909E8E84-426E-40DD-AFC4-6F175D3DCCD1}">
              <a14:hiddenFill xmlns:a14="http://schemas.microsoft.com/office/drawing/2010/main">
                <a:noFill/>
              </a14:hiddenFill>
            </a:ext>
          </a:extLst>
        </p:spPr>
      </p:cxnSp>
      <p:cxnSp>
        <p:nvCxnSpPr>
          <p:cNvPr id="40971" name="肘形连接符 684043"/>
          <p:cNvCxnSpPr>
            <a:cxnSpLocks noChangeShapeType="1"/>
            <a:stCxn id="40962" idx="3"/>
            <a:endCxn id="40967" idx="1"/>
          </p:cNvCxnSpPr>
          <p:nvPr/>
        </p:nvCxnSpPr>
        <p:spPr bwMode="auto">
          <a:xfrm>
            <a:off x="1519768" y="3797302"/>
            <a:ext cx="351366" cy="776287"/>
          </a:xfrm>
          <a:prstGeom prst="bentConnector3">
            <a:avLst>
              <a:gd name="adj1" fmla="val 50000"/>
            </a:avLst>
          </a:prstGeom>
          <a:noFill/>
          <a:ln w="28575">
            <a:solidFill>
              <a:srgbClr val="FF0000"/>
            </a:solidFill>
            <a:miter lim="800000"/>
          </a:ln>
          <a:extLst>
            <a:ext uri="{909E8E84-426E-40DD-AFC4-6F175D3DCCD1}">
              <a14:hiddenFill xmlns:a14="http://schemas.microsoft.com/office/drawing/2010/main">
                <a:noFill/>
              </a14:hiddenFill>
            </a:ext>
          </a:extLst>
        </p:spPr>
      </p:cxnSp>
      <p:cxnSp>
        <p:nvCxnSpPr>
          <p:cNvPr id="40972" name="肘形连接符 684044"/>
          <p:cNvCxnSpPr>
            <a:cxnSpLocks noChangeShapeType="1"/>
            <a:stCxn id="40963" idx="3"/>
            <a:endCxn id="40964" idx="1"/>
          </p:cNvCxnSpPr>
          <p:nvPr/>
        </p:nvCxnSpPr>
        <p:spPr bwMode="auto">
          <a:xfrm flipV="1">
            <a:off x="3217978" y="2518777"/>
            <a:ext cx="958206" cy="590065"/>
          </a:xfrm>
          <a:prstGeom prst="bentConnector3">
            <a:avLst>
              <a:gd name="adj1" fmla="val 50000"/>
            </a:avLst>
          </a:prstGeom>
          <a:noFill/>
          <a:ln w="28575">
            <a:solidFill>
              <a:srgbClr val="FF0000"/>
            </a:solidFill>
            <a:miter lim="800000"/>
          </a:ln>
          <a:extLst>
            <a:ext uri="{909E8E84-426E-40DD-AFC4-6F175D3DCCD1}">
              <a14:hiddenFill xmlns:a14="http://schemas.microsoft.com/office/drawing/2010/main">
                <a:noFill/>
              </a14:hiddenFill>
            </a:ext>
          </a:extLst>
        </p:spPr>
      </p:cxnSp>
      <p:cxnSp>
        <p:nvCxnSpPr>
          <p:cNvPr id="40973" name="肘形连接符 684045"/>
          <p:cNvCxnSpPr>
            <a:cxnSpLocks noChangeShapeType="1"/>
            <a:stCxn id="40963" idx="3"/>
            <a:endCxn id="40965" idx="1"/>
          </p:cNvCxnSpPr>
          <p:nvPr/>
        </p:nvCxnSpPr>
        <p:spPr bwMode="auto">
          <a:xfrm flipV="1">
            <a:off x="3217978" y="3066465"/>
            <a:ext cx="958207" cy="42377"/>
          </a:xfrm>
          <a:prstGeom prst="bentConnector3">
            <a:avLst>
              <a:gd name="adj1" fmla="val 50000"/>
            </a:avLst>
          </a:prstGeom>
          <a:noFill/>
          <a:ln w="28575">
            <a:solidFill>
              <a:srgbClr val="FF0000"/>
            </a:solidFill>
            <a:miter lim="800000"/>
          </a:ln>
          <a:extLst>
            <a:ext uri="{909E8E84-426E-40DD-AFC4-6F175D3DCCD1}">
              <a14:hiddenFill xmlns:a14="http://schemas.microsoft.com/office/drawing/2010/main">
                <a:noFill/>
              </a14:hiddenFill>
            </a:ext>
          </a:extLst>
        </p:spPr>
      </p:cxnSp>
      <p:cxnSp>
        <p:nvCxnSpPr>
          <p:cNvPr id="40974" name="肘形连接符 684046"/>
          <p:cNvCxnSpPr>
            <a:cxnSpLocks noChangeShapeType="1"/>
            <a:stCxn id="40963" idx="3"/>
            <a:endCxn id="40966" idx="1"/>
          </p:cNvCxnSpPr>
          <p:nvPr/>
        </p:nvCxnSpPr>
        <p:spPr bwMode="auto">
          <a:xfrm>
            <a:off x="3217978" y="3108842"/>
            <a:ext cx="958206" cy="586273"/>
          </a:xfrm>
          <a:prstGeom prst="bentConnector3">
            <a:avLst>
              <a:gd name="adj1" fmla="val 50000"/>
            </a:avLst>
          </a:prstGeom>
          <a:noFill/>
          <a:ln w="28575">
            <a:solidFill>
              <a:srgbClr val="FF0000"/>
            </a:solidFill>
            <a:miter lim="800000"/>
          </a:ln>
          <a:extLst>
            <a:ext uri="{909E8E84-426E-40DD-AFC4-6F175D3DCCD1}">
              <a14:hiddenFill xmlns:a14="http://schemas.microsoft.com/office/drawing/2010/main">
                <a:noFill/>
              </a14:hiddenFill>
            </a:ext>
          </a:extLst>
        </p:spPr>
      </p:cxnSp>
      <p:cxnSp>
        <p:nvCxnSpPr>
          <p:cNvPr id="40975" name="肘形连接符 684047"/>
          <p:cNvCxnSpPr>
            <a:cxnSpLocks noChangeShapeType="1"/>
            <a:stCxn id="40967" idx="3"/>
            <a:endCxn id="40968" idx="1"/>
          </p:cNvCxnSpPr>
          <p:nvPr/>
        </p:nvCxnSpPr>
        <p:spPr bwMode="auto">
          <a:xfrm flipV="1">
            <a:off x="3600451" y="4292015"/>
            <a:ext cx="575733" cy="281574"/>
          </a:xfrm>
          <a:prstGeom prst="bentConnector3">
            <a:avLst>
              <a:gd name="adj1" fmla="val 50000"/>
            </a:avLst>
          </a:prstGeom>
          <a:noFill/>
          <a:ln w="28575">
            <a:solidFill>
              <a:srgbClr val="FF0000"/>
            </a:solidFill>
            <a:miter lim="800000"/>
          </a:ln>
          <a:extLst>
            <a:ext uri="{909E8E84-426E-40DD-AFC4-6F175D3DCCD1}">
              <a14:hiddenFill xmlns:a14="http://schemas.microsoft.com/office/drawing/2010/main">
                <a:noFill/>
              </a14:hiddenFill>
            </a:ext>
          </a:extLst>
        </p:spPr>
      </p:cxnSp>
      <p:cxnSp>
        <p:nvCxnSpPr>
          <p:cNvPr id="40976" name="肘形连接符 684048"/>
          <p:cNvCxnSpPr>
            <a:cxnSpLocks noChangeShapeType="1"/>
            <a:stCxn id="40967" idx="3"/>
            <a:endCxn id="40969" idx="1"/>
          </p:cNvCxnSpPr>
          <p:nvPr/>
        </p:nvCxnSpPr>
        <p:spPr bwMode="auto">
          <a:xfrm>
            <a:off x="3600451" y="4573589"/>
            <a:ext cx="575733" cy="293101"/>
          </a:xfrm>
          <a:prstGeom prst="bentConnector3">
            <a:avLst>
              <a:gd name="adj1" fmla="val 50000"/>
            </a:avLst>
          </a:prstGeom>
          <a:noFill/>
          <a:ln w="28575">
            <a:solidFill>
              <a:srgbClr val="FF0000"/>
            </a:solidFill>
            <a:miter lim="800000"/>
          </a:ln>
          <a:extLst>
            <a:ext uri="{909E8E84-426E-40DD-AFC4-6F175D3DCCD1}">
              <a14:hiddenFill xmlns:a14="http://schemas.microsoft.com/office/drawing/2010/main">
                <a:noFill/>
              </a14:hiddenFill>
            </a:ext>
          </a:extLst>
        </p:spPr>
      </p:cxnSp>
      <p:grpSp>
        <p:nvGrpSpPr>
          <p:cNvPr id="40977" name="组合 684049"/>
          <p:cNvGrpSpPr/>
          <p:nvPr/>
        </p:nvGrpSpPr>
        <p:grpSpPr bwMode="auto">
          <a:xfrm>
            <a:off x="6246284" y="2460626"/>
            <a:ext cx="5626101" cy="2549526"/>
            <a:chOff x="2951" y="1550"/>
            <a:chExt cx="2658" cy="1606"/>
          </a:xfrm>
        </p:grpSpPr>
        <p:sp>
          <p:nvSpPr>
            <p:cNvPr id="40978" name="爆炸形 2 684050"/>
            <p:cNvSpPr>
              <a:spLocks noChangeArrowheads="1"/>
            </p:cNvSpPr>
            <p:nvPr/>
          </p:nvSpPr>
          <p:spPr bwMode="auto">
            <a:xfrm>
              <a:off x="3742" y="1752"/>
              <a:ext cx="1451" cy="1361"/>
            </a:xfrm>
            <a:prstGeom prst="irregularSeal2">
              <a:avLst/>
            </a:prstGeom>
            <a:noFill/>
            <a:ln w="25400">
              <a:solidFill>
                <a:srgbClr val="FF0000"/>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0979" name="AutoShape 4"/>
            <p:cNvSpPr>
              <a:spLocks noChangeArrowheads="1"/>
            </p:cNvSpPr>
            <p:nvPr/>
          </p:nvSpPr>
          <p:spPr bwMode="auto">
            <a:xfrm>
              <a:off x="3787" y="1842"/>
              <a:ext cx="1188" cy="1080"/>
            </a:xfrm>
            <a:prstGeom prst="pentagon">
              <a:avLst/>
            </a:prstGeom>
            <a:solidFill>
              <a:schemeClr val="accent2"/>
            </a:solidFill>
            <a:ln w="9525">
              <a:solidFill>
                <a:schemeClr val="tx1"/>
              </a:solidFill>
              <a:miter lim="800000"/>
            </a:ln>
          </p:spPr>
          <p:txBody>
            <a:bodyPr wrap="none" anchor="ctr"/>
            <a:lstStyle/>
            <a:p>
              <a:pPr eaLnBrk="0" hangingPunct="0"/>
              <a:endParaRPr lang="zh-CN" altLang="en-US" sz="2400">
                <a:latin typeface="Arial" panose="020B0604020202020204" pitchFamily="34" charset="0"/>
              </a:endParaRPr>
            </a:p>
          </p:txBody>
        </p:sp>
        <p:sp>
          <p:nvSpPr>
            <p:cNvPr id="40980" name="AutoShape 5"/>
            <p:cNvSpPr>
              <a:spLocks noChangeArrowheads="1"/>
            </p:cNvSpPr>
            <p:nvPr/>
          </p:nvSpPr>
          <p:spPr bwMode="auto">
            <a:xfrm flipH="1">
              <a:off x="4014" y="2251"/>
              <a:ext cx="726" cy="291"/>
            </a:xfrm>
            <a:custGeom>
              <a:avLst/>
              <a:gdLst>
                <a:gd name="T0" fmla="*/ 8568 w 21600"/>
                <a:gd name="T1" fmla="*/ 3656 h 21600"/>
                <a:gd name="T2" fmla="*/ 3316 w 21600"/>
                <a:gd name="T3" fmla="*/ 10799 h 21600"/>
                <a:gd name="T4" fmla="*/ 10800 w 21600"/>
                <a:gd name="T5" fmla="*/ 18284 h 21600"/>
                <a:gd name="T6" fmla="*/ 18284 w 21600"/>
                <a:gd name="T7" fmla="*/ 10800 h 21600"/>
                <a:gd name="T8" fmla="*/ 17996 w 21600"/>
                <a:gd name="T9" fmla="*/ 8745 h 21600"/>
                <a:gd name="T10" fmla="*/ 21185 w 21600"/>
                <a:gd name="T11" fmla="*/ 7835 h 21600"/>
                <a:gd name="T12" fmla="*/ 21600 w 21600"/>
                <a:gd name="T13" fmla="*/ 10800 h 21600"/>
                <a:gd name="T14" fmla="*/ 10800 w 21600"/>
                <a:gd name="T15" fmla="*/ 21600 h 21600"/>
                <a:gd name="T16" fmla="*/ 0 w 21600"/>
                <a:gd name="T17" fmla="*/ 10800 h 21600"/>
                <a:gd name="T18" fmla="*/ 7579 w 21600"/>
                <a:gd name="T19" fmla="*/ 491 h 21600"/>
                <a:gd name="T20" fmla="*/ 6774 w 21600"/>
                <a:gd name="T21" fmla="*/ -2086 h 21600"/>
                <a:gd name="T22" fmla="*/ 12233 w 21600"/>
                <a:gd name="T23" fmla="*/ 773 h 21600"/>
                <a:gd name="T24" fmla="*/ 9373 w 21600"/>
                <a:gd name="T25" fmla="*/ 6233 h 21600"/>
                <a:gd name="T26" fmla="*/ 8568 w 21600"/>
                <a:gd name="T27" fmla="*/ 365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00" h="21600">
                  <a:moveTo>
                    <a:pt x="8568" y="3656"/>
                  </a:moveTo>
                  <a:cubicBezTo>
                    <a:pt x="5443" y="4632"/>
                    <a:pt x="3316" y="7526"/>
                    <a:pt x="3316" y="10799"/>
                  </a:cubicBezTo>
                  <a:cubicBezTo>
                    <a:pt x="3316" y="14933"/>
                    <a:pt x="6666" y="18284"/>
                    <a:pt x="10800" y="18284"/>
                  </a:cubicBezTo>
                  <a:cubicBezTo>
                    <a:pt x="14933" y="18284"/>
                    <a:pt x="18284" y="14933"/>
                    <a:pt x="18284" y="10800"/>
                  </a:cubicBezTo>
                  <a:cubicBezTo>
                    <a:pt x="18284" y="10105"/>
                    <a:pt x="18187" y="9413"/>
                    <a:pt x="17996" y="8745"/>
                  </a:cubicBezTo>
                  <a:lnTo>
                    <a:pt x="21185" y="7835"/>
                  </a:lnTo>
                  <a:cubicBezTo>
                    <a:pt x="21460" y="8799"/>
                    <a:pt x="21600" y="9797"/>
                    <a:pt x="21600" y="10800"/>
                  </a:cubicBezTo>
                  <a:cubicBezTo>
                    <a:pt x="21600" y="16764"/>
                    <a:pt x="16764" y="21600"/>
                    <a:pt x="10800" y="21600"/>
                  </a:cubicBezTo>
                  <a:cubicBezTo>
                    <a:pt x="4835" y="21600"/>
                    <a:pt x="0" y="16764"/>
                    <a:pt x="0" y="10800"/>
                  </a:cubicBezTo>
                  <a:cubicBezTo>
                    <a:pt x="-1" y="6075"/>
                    <a:pt x="3070" y="1900"/>
                    <a:pt x="7579" y="491"/>
                  </a:cubicBezTo>
                  <a:lnTo>
                    <a:pt x="6774" y="-2086"/>
                  </a:lnTo>
                  <a:lnTo>
                    <a:pt x="12233" y="773"/>
                  </a:lnTo>
                  <a:lnTo>
                    <a:pt x="9373" y="6233"/>
                  </a:lnTo>
                  <a:lnTo>
                    <a:pt x="8568" y="3656"/>
                  </a:lnTo>
                  <a:close/>
                </a:path>
              </a:pathLst>
            </a:custGeom>
            <a:solidFill>
              <a:srgbClr val="0000FF"/>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p>
              <a:pPr eaLnBrk="0" hangingPunct="0"/>
              <a:endParaRPr lang="zh-CN" altLang="en-US" sz="2400">
                <a:latin typeface="Arial" panose="020B0604020202020204" pitchFamily="34" charset="0"/>
              </a:endParaRPr>
            </a:p>
          </p:txBody>
        </p:sp>
        <p:sp>
          <p:nvSpPr>
            <p:cNvPr id="40981" name="矩形 684053"/>
            <p:cNvSpPr>
              <a:spLocks noChangeArrowheads="1"/>
            </p:cNvSpPr>
            <p:nvPr/>
          </p:nvSpPr>
          <p:spPr bwMode="auto">
            <a:xfrm>
              <a:off x="4128" y="1550"/>
              <a:ext cx="526" cy="291"/>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CN" sz="2400" b="1">
                  <a:solidFill>
                    <a:srgbClr val="0000FF"/>
                  </a:solidFill>
                  <a:latin typeface="楷体_GB2312" pitchFamily="49" charset="-122"/>
                  <a:ea typeface="楷体_GB2312" pitchFamily="49" charset="-122"/>
                </a:rPr>
                <a:t>2-</a:t>
              </a:r>
              <a:r>
                <a:rPr lang="zh-CN" altLang="en-US" sz="2400" b="1">
                  <a:solidFill>
                    <a:srgbClr val="0000FF"/>
                  </a:solidFill>
                  <a:latin typeface="楷体_GB2312" pitchFamily="49" charset="-122"/>
                  <a:ea typeface="楷体_GB2312" pitchFamily="49" charset="-122"/>
                </a:rPr>
                <a:t>氧气</a:t>
              </a:r>
              <a:endParaRPr lang="zh-CN" altLang="en-US" sz="2400" b="1">
                <a:solidFill>
                  <a:srgbClr val="0000FF"/>
                </a:solidFill>
                <a:latin typeface="楷体_GB2312" pitchFamily="49" charset="-122"/>
                <a:ea typeface="楷体_GB2312" pitchFamily="49" charset="-122"/>
              </a:endParaRPr>
            </a:p>
          </p:txBody>
        </p:sp>
        <p:sp>
          <p:nvSpPr>
            <p:cNvPr id="40982" name="矩形 684054"/>
            <p:cNvSpPr>
              <a:spLocks noChangeArrowheads="1"/>
            </p:cNvSpPr>
            <p:nvPr/>
          </p:nvSpPr>
          <p:spPr bwMode="auto">
            <a:xfrm>
              <a:off x="5083" y="2094"/>
              <a:ext cx="526" cy="291"/>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CN" sz="2400" b="1">
                  <a:solidFill>
                    <a:srgbClr val="0000FF"/>
                  </a:solidFill>
                  <a:latin typeface="楷体_GB2312" pitchFamily="49" charset="-122"/>
                  <a:ea typeface="楷体_GB2312" pitchFamily="49" charset="-122"/>
                </a:rPr>
                <a:t>3-</a:t>
              </a:r>
              <a:r>
                <a:rPr lang="zh-CN" altLang="en-US" sz="2400" b="1">
                  <a:solidFill>
                    <a:srgbClr val="0000FF"/>
                  </a:solidFill>
                  <a:latin typeface="楷体_GB2312" pitchFamily="49" charset="-122"/>
                  <a:ea typeface="楷体_GB2312" pitchFamily="49" charset="-122"/>
                </a:rPr>
                <a:t>火源</a:t>
              </a:r>
              <a:endParaRPr lang="zh-CN" altLang="en-US" sz="2400" b="1">
                <a:solidFill>
                  <a:srgbClr val="0000FF"/>
                </a:solidFill>
                <a:latin typeface="楷体_GB2312" pitchFamily="49" charset="-122"/>
                <a:ea typeface="楷体_GB2312" pitchFamily="49" charset="-122"/>
              </a:endParaRPr>
            </a:p>
          </p:txBody>
        </p:sp>
        <p:sp>
          <p:nvSpPr>
            <p:cNvPr id="40983" name="矩形 684055"/>
            <p:cNvSpPr>
              <a:spLocks noChangeArrowheads="1"/>
            </p:cNvSpPr>
            <p:nvPr/>
          </p:nvSpPr>
          <p:spPr bwMode="auto">
            <a:xfrm>
              <a:off x="4811" y="2865"/>
              <a:ext cx="526" cy="291"/>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CN" sz="2400" b="1">
                  <a:solidFill>
                    <a:srgbClr val="0000FF"/>
                  </a:solidFill>
                  <a:latin typeface="楷体_GB2312" pitchFamily="49" charset="-122"/>
                  <a:ea typeface="楷体_GB2312" pitchFamily="49" charset="-122"/>
                </a:rPr>
                <a:t>4-</a:t>
              </a:r>
              <a:r>
                <a:rPr lang="zh-CN" altLang="en-US" sz="2400" b="1">
                  <a:solidFill>
                    <a:srgbClr val="0000FF"/>
                  </a:solidFill>
                  <a:latin typeface="楷体_GB2312" pitchFamily="49" charset="-122"/>
                  <a:ea typeface="楷体_GB2312" pitchFamily="49" charset="-122"/>
                </a:rPr>
                <a:t>限制</a:t>
              </a:r>
              <a:endParaRPr lang="zh-CN" altLang="en-US" sz="2400" b="1">
                <a:solidFill>
                  <a:srgbClr val="0000FF"/>
                </a:solidFill>
                <a:latin typeface="楷体_GB2312" pitchFamily="49" charset="-122"/>
                <a:ea typeface="楷体_GB2312" pitchFamily="49" charset="-122"/>
              </a:endParaRPr>
            </a:p>
          </p:txBody>
        </p:sp>
        <p:sp>
          <p:nvSpPr>
            <p:cNvPr id="40984" name="矩形 684056"/>
            <p:cNvSpPr>
              <a:spLocks noChangeArrowheads="1"/>
            </p:cNvSpPr>
            <p:nvPr/>
          </p:nvSpPr>
          <p:spPr bwMode="auto">
            <a:xfrm>
              <a:off x="3352" y="2835"/>
              <a:ext cx="526" cy="291"/>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CN" sz="2400" b="1">
                  <a:solidFill>
                    <a:srgbClr val="0000FF"/>
                  </a:solidFill>
                  <a:latin typeface="楷体_GB2312" pitchFamily="49" charset="-122"/>
                  <a:ea typeface="楷体_GB2312" pitchFamily="49" charset="-122"/>
                </a:rPr>
                <a:t>5-</a:t>
              </a:r>
              <a:r>
                <a:rPr lang="zh-CN" altLang="en-US" sz="2400" b="1">
                  <a:solidFill>
                    <a:srgbClr val="0000FF"/>
                  </a:solidFill>
                  <a:latin typeface="楷体_GB2312" pitchFamily="49" charset="-122"/>
                  <a:ea typeface="楷体_GB2312" pitchFamily="49" charset="-122"/>
                </a:rPr>
                <a:t>扩散</a:t>
              </a:r>
              <a:endParaRPr lang="zh-CN" altLang="en-US" sz="2400" b="1">
                <a:solidFill>
                  <a:srgbClr val="0000FF"/>
                </a:solidFill>
                <a:latin typeface="楷体_GB2312" pitchFamily="49" charset="-122"/>
                <a:ea typeface="楷体_GB2312" pitchFamily="49" charset="-122"/>
              </a:endParaRPr>
            </a:p>
          </p:txBody>
        </p:sp>
        <p:sp>
          <p:nvSpPr>
            <p:cNvPr id="40985" name="矩形 684057"/>
            <p:cNvSpPr>
              <a:spLocks noChangeArrowheads="1"/>
            </p:cNvSpPr>
            <p:nvPr/>
          </p:nvSpPr>
          <p:spPr bwMode="auto">
            <a:xfrm>
              <a:off x="2951" y="2082"/>
              <a:ext cx="820" cy="252"/>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CN" sz="2000" b="1">
                  <a:solidFill>
                    <a:srgbClr val="0000FF"/>
                  </a:solidFill>
                  <a:latin typeface="楷体_GB2312" pitchFamily="49" charset="-122"/>
                  <a:ea typeface="楷体_GB2312" pitchFamily="49" charset="-122"/>
                </a:rPr>
                <a:t>1-</a:t>
              </a:r>
              <a:r>
                <a:rPr lang="zh-CN" altLang="en-US" sz="2000" b="1">
                  <a:solidFill>
                    <a:srgbClr val="0000FF"/>
                  </a:solidFill>
                  <a:latin typeface="楷体_GB2312" pitchFamily="49" charset="-122"/>
                  <a:ea typeface="楷体_GB2312" pitchFamily="49" charset="-122"/>
                </a:rPr>
                <a:t>可燃性粉尘</a:t>
              </a:r>
              <a:endParaRPr lang="zh-CN" altLang="en-US" sz="2000" b="1">
                <a:solidFill>
                  <a:srgbClr val="0000FF"/>
                </a:solidFill>
                <a:latin typeface="楷体_GB2312" pitchFamily="49" charset="-122"/>
                <a:ea typeface="楷体_GB2312" pitchFamily="49" charset="-122"/>
              </a:endParaRPr>
            </a:p>
          </p:txBody>
        </p:sp>
      </p:grpSp>
      <p:sp>
        <p:nvSpPr>
          <p:cNvPr id="40986" name="圆角矩形标注 684058"/>
          <p:cNvSpPr>
            <a:spLocks noChangeArrowheads="1"/>
          </p:cNvSpPr>
          <p:nvPr/>
        </p:nvSpPr>
        <p:spPr bwMode="auto">
          <a:xfrm>
            <a:off x="6479117" y="1557339"/>
            <a:ext cx="1344083" cy="503237"/>
          </a:xfrm>
          <a:prstGeom prst="wedgeRoundRectCallout">
            <a:avLst>
              <a:gd name="adj1" fmla="val -89685"/>
              <a:gd name="adj2" fmla="val 120662"/>
              <a:gd name="adj3" fmla="val 16667"/>
            </a:avLst>
          </a:prstGeom>
          <a:solidFill>
            <a:srgbClr val="CCFFCC"/>
          </a:solidFill>
          <a:ln w="25400">
            <a:solidFill>
              <a:srgbClr val="FF0000"/>
            </a:solidFill>
            <a:miter lim="800000"/>
          </a:ln>
        </p:spPr>
        <p:txBody>
          <a:bodyPr lIns="90488" tIns="44450" rIns="90488" bIns="44450"/>
          <a:lstStyle/>
          <a:p>
            <a:pPr algn="ctr"/>
            <a:r>
              <a:rPr lang="zh-CN" altLang="en-US" sz="1400">
                <a:latin typeface="Arial" panose="020B0604020202020204" pitchFamily="34" charset="0"/>
              </a:rPr>
              <a:t>含</a:t>
            </a:r>
            <a:r>
              <a:rPr lang="en-US" altLang="zh-CN" sz="1400">
                <a:latin typeface="Arial" panose="020B0604020202020204" pitchFamily="34" charset="0"/>
              </a:rPr>
              <a:t>60-70%</a:t>
            </a:r>
            <a:r>
              <a:rPr lang="zh-CN" altLang="en-US" sz="1400">
                <a:latin typeface="Arial" panose="020B0604020202020204" pitchFamily="34" charset="0"/>
              </a:rPr>
              <a:t>湿度</a:t>
            </a:r>
            <a:endParaRPr lang="zh-CN" altLang="en-US" sz="1400">
              <a:latin typeface="Arial" panose="020B0604020202020204" pitchFamily="34" charset="0"/>
            </a:endParaRPr>
          </a:p>
        </p:txBody>
      </p:sp>
      <p:sp>
        <p:nvSpPr>
          <p:cNvPr id="40987" name="圆角矩形标注 684059"/>
          <p:cNvSpPr>
            <a:spLocks noChangeArrowheads="1"/>
          </p:cNvSpPr>
          <p:nvPr/>
        </p:nvSpPr>
        <p:spPr bwMode="auto">
          <a:xfrm>
            <a:off x="6383867" y="2565401"/>
            <a:ext cx="1219200" cy="358775"/>
          </a:xfrm>
          <a:prstGeom prst="wedgeRoundRectCallout">
            <a:avLst>
              <a:gd name="adj1" fmla="val -84375"/>
              <a:gd name="adj2" fmla="val 58407"/>
              <a:gd name="adj3" fmla="val 16667"/>
            </a:avLst>
          </a:prstGeom>
          <a:solidFill>
            <a:srgbClr val="CCFFFF"/>
          </a:solidFill>
          <a:ln w="25400">
            <a:solidFill>
              <a:srgbClr val="FF0000"/>
            </a:solidFill>
            <a:miter lim="800000"/>
          </a:ln>
        </p:spPr>
        <p:txBody>
          <a:bodyPr lIns="90488" tIns="44450" rIns="90488" bIns="44450"/>
          <a:lstStyle/>
          <a:p>
            <a:pPr algn="ctr"/>
            <a:r>
              <a:rPr lang="zh-CN" altLang="en-US" sz="1600">
                <a:solidFill>
                  <a:srgbClr val="0000FF"/>
                </a:solidFill>
                <a:latin typeface="Arial" panose="020B0604020202020204" pitchFamily="34" charset="0"/>
              </a:rPr>
              <a:t>浓度</a:t>
            </a:r>
            <a:endParaRPr lang="zh-CN" altLang="en-US" sz="1600">
              <a:solidFill>
                <a:srgbClr val="0000FF"/>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p:sndAc>
          <p:stSnd>
            <p:snd r:embed="rId1" name="chimes.wav"/>
          </p:stSnd>
        </p:sndAc>
      </p:transition>
    </mc:Choice>
    <mc:Fallback>
      <p:transition>
        <p:sndAc>
          <p:stSnd>
            <p:snd r:embed="rId1" name="chimes.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矩形 685057"/>
          <p:cNvSpPr>
            <a:spLocks noChangeArrowheads="1"/>
          </p:cNvSpPr>
          <p:nvPr/>
        </p:nvSpPr>
        <p:spPr bwMode="auto">
          <a:xfrm>
            <a:off x="1200151" y="1700213"/>
            <a:ext cx="10547349" cy="3935412"/>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FF0000"/>
                </a:solidFill>
                <a:latin typeface="楷体_GB2312" pitchFamily="49" charset="-122"/>
                <a:ea typeface="楷体_GB2312" pitchFamily="49" charset="-122"/>
              </a:rPr>
              <a:t>（</a:t>
            </a:r>
            <a:r>
              <a:rPr lang="en-US" altLang="zh-CN" sz="2800" b="1">
                <a:solidFill>
                  <a:srgbClr val="FF0000"/>
                </a:solidFill>
                <a:latin typeface="楷体_GB2312" pitchFamily="49" charset="-122"/>
                <a:ea typeface="楷体_GB2312" pitchFamily="49" charset="-122"/>
              </a:rPr>
              <a:t>1</a:t>
            </a:r>
            <a:r>
              <a:rPr lang="zh-CN" altLang="en-US" sz="2800" b="1">
                <a:solidFill>
                  <a:srgbClr val="FF0000"/>
                </a:solidFill>
                <a:latin typeface="楷体_GB2312" pitchFamily="49" charset="-122"/>
                <a:ea typeface="楷体_GB2312" pitchFamily="49" charset="-122"/>
              </a:rPr>
              <a:t>）可燃性粉尘</a:t>
            </a:r>
            <a:r>
              <a:rPr lang="en-US" altLang="zh-CN" sz="2800" b="1">
                <a:solidFill>
                  <a:srgbClr val="FF0000"/>
                </a:solidFill>
                <a:latin typeface="楷体_GB2312" pitchFamily="49" charset="-122"/>
                <a:ea typeface="楷体_GB2312" pitchFamily="49" charset="-122"/>
              </a:rPr>
              <a:t>:</a:t>
            </a:r>
            <a:r>
              <a:rPr lang="zh-CN" altLang="en-US" sz="2800" b="1">
                <a:solidFill>
                  <a:srgbClr val="6600FF"/>
                </a:solidFill>
                <a:latin typeface="楷体_GB2312" pitchFamily="49" charset="-122"/>
                <a:ea typeface="楷体_GB2312" pitchFamily="49" charset="-122"/>
              </a:rPr>
              <a:t>一定浓度或数量</a:t>
            </a:r>
            <a:endParaRPr lang="zh-CN" altLang="en-US" sz="2800" b="1">
              <a:solidFill>
                <a:srgbClr val="FF0000"/>
              </a:solidFill>
              <a:latin typeface="楷体_GB2312" pitchFamily="49" charset="-122"/>
              <a:ea typeface="楷体_GB2312" pitchFamily="49" charset="-122"/>
            </a:endParaRPr>
          </a:p>
          <a:p>
            <a:r>
              <a:rPr lang="zh-CN" altLang="en-US" sz="2800" b="1">
                <a:solidFill>
                  <a:srgbClr val="FF0000"/>
                </a:solidFill>
                <a:latin typeface="楷体_GB2312" pitchFamily="49" charset="-122"/>
                <a:ea typeface="楷体_GB2312" pitchFamily="49" charset="-122"/>
              </a:rPr>
              <a:t>（</a:t>
            </a:r>
            <a:r>
              <a:rPr lang="en-US" altLang="zh-CN" sz="2800" b="1">
                <a:solidFill>
                  <a:srgbClr val="FF0000"/>
                </a:solidFill>
                <a:latin typeface="楷体_GB2312" pitchFamily="49" charset="-122"/>
                <a:ea typeface="楷体_GB2312" pitchFamily="49" charset="-122"/>
              </a:rPr>
              <a:t>2</a:t>
            </a:r>
            <a:r>
              <a:rPr lang="zh-CN" altLang="en-US" sz="2800" b="1">
                <a:solidFill>
                  <a:srgbClr val="FF0000"/>
                </a:solidFill>
                <a:latin typeface="楷体_GB2312" pitchFamily="49" charset="-122"/>
                <a:ea typeface="楷体_GB2312" pitchFamily="49" charset="-122"/>
              </a:rPr>
              <a:t>）氧气</a:t>
            </a:r>
            <a:r>
              <a:rPr lang="zh-CN" altLang="en-US" sz="2800" b="1">
                <a:solidFill>
                  <a:srgbClr val="6600FF"/>
                </a:solidFill>
                <a:latin typeface="Arial" panose="020B0604020202020204" pitchFamily="34" charset="0"/>
              </a:rPr>
              <a:t> </a:t>
            </a:r>
            <a:r>
              <a:rPr lang="en-US" altLang="zh-CN" sz="2800" b="1">
                <a:solidFill>
                  <a:srgbClr val="6600FF"/>
                </a:solidFill>
                <a:latin typeface="Arial" panose="020B0604020202020204" pitchFamily="34" charset="0"/>
              </a:rPr>
              <a:t>:</a:t>
            </a:r>
            <a:r>
              <a:rPr lang="zh-CN" altLang="en-US" sz="2800" b="1">
                <a:solidFill>
                  <a:srgbClr val="6600FF"/>
                </a:solidFill>
                <a:latin typeface="楷体_GB2312" pitchFamily="49" charset="-122"/>
                <a:ea typeface="楷体_GB2312" pitchFamily="49" charset="-122"/>
              </a:rPr>
              <a:t>一定的氧含量是粉尘燃烧的基础。</a:t>
            </a:r>
            <a:endParaRPr lang="zh-CN" altLang="en-US" sz="2800" b="1">
              <a:solidFill>
                <a:srgbClr val="6600FF"/>
              </a:solidFill>
              <a:latin typeface="楷体_GB2312" pitchFamily="49" charset="-122"/>
              <a:ea typeface="楷体_GB2312" pitchFamily="49" charset="-122"/>
            </a:endParaRPr>
          </a:p>
          <a:p>
            <a:r>
              <a:rPr lang="zh-CN" altLang="en-US" sz="2800" b="1">
                <a:solidFill>
                  <a:srgbClr val="FF0000"/>
                </a:solidFill>
                <a:latin typeface="楷体_GB2312" pitchFamily="49" charset="-122"/>
                <a:ea typeface="楷体_GB2312" pitchFamily="49" charset="-122"/>
              </a:rPr>
              <a:t>（</a:t>
            </a:r>
            <a:r>
              <a:rPr lang="en-US" altLang="zh-CN" sz="2800" b="1">
                <a:solidFill>
                  <a:srgbClr val="FF0000"/>
                </a:solidFill>
                <a:latin typeface="楷体_GB2312" pitchFamily="49" charset="-122"/>
                <a:ea typeface="楷体_GB2312" pitchFamily="49" charset="-122"/>
              </a:rPr>
              <a:t>3</a:t>
            </a:r>
            <a:r>
              <a:rPr lang="zh-CN" altLang="en-US" sz="2800" b="1">
                <a:solidFill>
                  <a:srgbClr val="FF0000"/>
                </a:solidFill>
                <a:latin typeface="楷体_GB2312" pitchFamily="49" charset="-122"/>
                <a:ea typeface="楷体_GB2312" pitchFamily="49" charset="-122"/>
              </a:rPr>
              <a:t>）点火源</a:t>
            </a:r>
            <a:endParaRPr lang="zh-CN" altLang="en-US" sz="2800" b="1">
              <a:solidFill>
                <a:srgbClr val="FF0000"/>
              </a:solidFill>
              <a:latin typeface="楷体_GB2312" pitchFamily="49" charset="-122"/>
              <a:ea typeface="楷体_GB2312" pitchFamily="49" charset="-122"/>
            </a:endParaRPr>
          </a:p>
          <a:p>
            <a:r>
              <a:rPr lang="zh-CN" altLang="en-US" sz="2800" b="1">
                <a:solidFill>
                  <a:srgbClr val="6600FF"/>
                </a:solidFill>
                <a:latin typeface="楷体_GB2312" pitchFamily="49" charset="-122"/>
                <a:ea typeface="楷体_GB2312" pitchFamily="49" charset="-122"/>
              </a:rPr>
              <a:t>    达到</a:t>
            </a:r>
            <a:r>
              <a:rPr lang="en-US" altLang="zh-CN" sz="2800" b="1" u="sng">
                <a:solidFill>
                  <a:srgbClr val="6600FF"/>
                </a:solidFill>
                <a:latin typeface="楷体_GB2312" pitchFamily="49" charset="-122"/>
                <a:ea typeface="楷体_GB2312" pitchFamily="49" charset="-122"/>
              </a:rPr>
              <a:t>MIE</a:t>
            </a:r>
            <a:r>
              <a:rPr lang="en-US" altLang="zh-CN" sz="2800" b="1">
                <a:solidFill>
                  <a:srgbClr val="6600FF"/>
                </a:solidFill>
                <a:latin typeface="楷体_GB2312" pitchFamily="49" charset="-122"/>
                <a:ea typeface="楷体_GB2312" pitchFamily="49" charset="-122"/>
              </a:rPr>
              <a:t>(10-50</a:t>
            </a:r>
            <a:r>
              <a:rPr lang="en-US" altLang="zh-CN" sz="2400" b="1">
                <a:solidFill>
                  <a:srgbClr val="6600FF"/>
                </a:solidFill>
                <a:latin typeface="楷体_GB2312" pitchFamily="49" charset="-122"/>
                <a:ea typeface="楷体_GB2312" pitchFamily="49" charset="-122"/>
              </a:rPr>
              <a:t>mJ)</a:t>
            </a:r>
            <a:r>
              <a:rPr lang="zh-CN" altLang="en-US" sz="2800" b="1">
                <a:solidFill>
                  <a:srgbClr val="6600FF"/>
                </a:solidFill>
                <a:latin typeface="楷体_GB2312" pitchFamily="49" charset="-122"/>
                <a:ea typeface="楷体_GB2312" pitchFamily="49" charset="-122"/>
              </a:rPr>
              <a:t>，能使局部粉尘云的温度发生突变形成火焰的高温热源。     </a:t>
            </a:r>
            <a:endParaRPr lang="zh-CN" altLang="en-US" sz="2800" b="1">
              <a:solidFill>
                <a:srgbClr val="6600FF"/>
              </a:solidFill>
              <a:latin typeface="楷体_GB2312" pitchFamily="49" charset="-122"/>
              <a:ea typeface="楷体_GB2312" pitchFamily="49" charset="-122"/>
            </a:endParaRPr>
          </a:p>
          <a:p>
            <a:r>
              <a:rPr lang="zh-CN" altLang="en-US" sz="2800" b="1">
                <a:solidFill>
                  <a:srgbClr val="FF0000"/>
                </a:solidFill>
                <a:latin typeface="楷体_GB2312" pitchFamily="49" charset="-122"/>
                <a:ea typeface="楷体_GB2312" pitchFamily="49" charset="-122"/>
              </a:rPr>
              <a:t>       </a:t>
            </a:r>
            <a:endParaRPr lang="zh-CN" altLang="en-US" sz="2800" b="1">
              <a:solidFill>
                <a:srgbClr val="FF0000"/>
              </a:solidFill>
              <a:latin typeface="楷体_GB2312" pitchFamily="49" charset="-122"/>
              <a:ea typeface="楷体_GB2312" pitchFamily="49" charset="-122"/>
            </a:endParaRPr>
          </a:p>
          <a:p>
            <a:r>
              <a:rPr lang="zh-CN" altLang="en-US" sz="2800" b="1">
                <a:solidFill>
                  <a:srgbClr val="FF0000"/>
                </a:solidFill>
                <a:latin typeface="楷体_GB2312" pitchFamily="49" charset="-122"/>
                <a:ea typeface="楷体_GB2312" pitchFamily="49" charset="-122"/>
              </a:rPr>
              <a:t>     点火源能量：</a:t>
            </a:r>
            <a:r>
              <a:rPr lang="zh-CN" altLang="en-US" sz="2800" b="1">
                <a:solidFill>
                  <a:srgbClr val="6600FF"/>
                </a:solidFill>
                <a:latin typeface="楷体_GB2312" pitchFamily="49" charset="-122"/>
                <a:ea typeface="楷体_GB2312" pitchFamily="49" charset="-122"/>
              </a:rPr>
              <a:t>  </a:t>
            </a:r>
            <a:endParaRPr lang="zh-CN" altLang="en-US" sz="2800" b="1">
              <a:solidFill>
                <a:srgbClr val="6600FF"/>
              </a:solidFill>
              <a:latin typeface="楷体_GB2312" pitchFamily="49" charset="-122"/>
              <a:ea typeface="楷体_GB2312" pitchFamily="49" charset="-122"/>
            </a:endParaRPr>
          </a:p>
          <a:p>
            <a:r>
              <a:rPr lang="zh-CN" altLang="en-US" sz="2800" b="1">
                <a:solidFill>
                  <a:srgbClr val="6600FF"/>
                </a:solidFill>
                <a:latin typeface="楷体_GB2312" pitchFamily="49" charset="-122"/>
                <a:ea typeface="楷体_GB2312" pitchFamily="49" charset="-122"/>
              </a:rPr>
              <a:t>       自燃、轴承过热</a:t>
            </a:r>
            <a:r>
              <a:rPr lang="en-US" altLang="zh-CN" sz="2800" b="1">
                <a:solidFill>
                  <a:srgbClr val="6600FF"/>
                </a:solidFill>
                <a:latin typeface="楷体_GB2312" pitchFamily="49" charset="-122"/>
                <a:ea typeface="楷体_GB2312" pitchFamily="49" charset="-122"/>
              </a:rPr>
              <a:t>&lt; 100J</a:t>
            </a:r>
            <a:r>
              <a:rPr lang="zh-CN" altLang="en-US" sz="2800" b="1">
                <a:solidFill>
                  <a:srgbClr val="6600FF"/>
                </a:solidFill>
                <a:latin typeface="楷体_GB2312" pitchFamily="49" charset="-122"/>
                <a:ea typeface="楷体_GB2312" pitchFamily="49" charset="-122"/>
              </a:rPr>
              <a:t>； 静电</a:t>
            </a:r>
            <a:r>
              <a:rPr lang="en-US" altLang="zh-CN" sz="2800" b="1">
                <a:solidFill>
                  <a:srgbClr val="6600FF"/>
                </a:solidFill>
                <a:latin typeface="楷体_GB2312" pitchFamily="49" charset="-122"/>
                <a:ea typeface="楷体_GB2312" pitchFamily="49" charset="-122"/>
              </a:rPr>
              <a:t>&lt; 10mJ</a:t>
            </a:r>
            <a:r>
              <a:rPr lang="zh-CN" altLang="en-US" sz="2800" b="1">
                <a:solidFill>
                  <a:srgbClr val="6600FF"/>
                </a:solidFill>
                <a:latin typeface="楷体_GB2312" pitchFamily="49" charset="-122"/>
                <a:ea typeface="楷体_GB2312" pitchFamily="49" charset="-122"/>
              </a:rPr>
              <a:t>；</a:t>
            </a:r>
            <a:endParaRPr lang="zh-CN" altLang="en-US" sz="2800" b="1">
              <a:solidFill>
                <a:srgbClr val="6600FF"/>
              </a:solidFill>
              <a:latin typeface="楷体_GB2312" pitchFamily="49" charset="-122"/>
              <a:ea typeface="楷体_GB2312" pitchFamily="49" charset="-122"/>
            </a:endParaRPr>
          </a:p>
          <a:p>
            <a:r>
              <a:rPr lang="zh-CN" altLang="en-US" sz="2800" b="1">
                <a:solidFill>
                  <a:srgbClr val="6600FF"/>
                </a:solidFill>
                <a:latin typeface="楷体_GB2312" pitchFamily="49" charset="-122"/>
                <a:ea typeface="楷体_GB2312" pitchFamily="49" charset="-122"/>
              </a:rPr>
              <a:t>       摩擦火花</a:t>
            </a:r>
            <a:r>
              <a:rPr lang="en-US" altLang="zh-CN" sz="2800" b="1">
                <a:solidFill>
                  <a:srgbClr val="6600FF"/>
                </a:solidFill>
                <a:latin typeface="楷体_GB2312" pitchFamily="49" charset="-122"/>
                <a:ea typeface="楷体_GB2312" pitchFamily="49" charset="-122"/>
              </a:rPr>
              <a:t>&lt; 10J</a:t>
            </a:r>
            <a:r>
              <a:rPr lang="zh-CN" altLang="en-US" sz="2800" b="1">
                <a:solidFill>
                  <a:srgbClr val="6600FF"/>
                </a:solidFill>
                <a:latin typeface="楷体_GB2312" pitchFamily="49" charset="-122"/>
                <a:ea typeface="楷体_GB2312" pitchFamily="49" charset="-122"/>
              </a:rPr>
              <a:t>；火焰、热表面</a:t>
            </a:r>
            <a:r>
              <a:rPr lang="en-US" altLang="zh-CN" sz="2800" b="1">
                <a:solidFill>
                  <a:srgbClr val="6600FF"/>
                </a:solidFill>
                <a:latin typeface="楷体_GB2312" pitchFamily="49" charset="-122"/>
                <a:ea typeface="楷体_GB2312" pitchFamily="49" charset="-122"/>
              </a:rPr>
              <a:t>&lt; 10,000J</a:t>
            </a:r>
            <a:endParaRPr lang="en-US" altLang="zh-CN" sz="2800" b="1">
              <a:solidFill>
                <a:srgbClr val="6600FF"/>
              </a:solidFill>
              <a:latin typeface="楷体_GB2312" pitchFamily="49" charset="-122"/>
              <a:ea typeface="楷体_GB2312" pitchFamily="49" charset="-122"/>
            </a:endParaRPr>
          </a:p>
        </p:txBody>
      </p:sp>
      <p:sp>
        <p:nvSpPr>
          <p:cNvPr id="41986" name="矩形 685058"/>
          <p:cNvSpPr>
            <a:spLocks noChangeArrowheads="1"/>
          </p:cNvSpPr>
          <p:nvPr/>
        </p:nvSpPr>
        <p:spPr bwMode="auto">
          <a:xfrm>
            <a:off x="2256367" y="692150"/>
            <a:ext cx="686011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143" tIns="42143" rIns="42143" bIns="42143" anchor="ctr"/>
          <a:lstStyle/>
          <a:p>
            <a:pPr algn="ctr"/>
            <a:r>
              <a:rPr lang="en-US" altLang="zh-CN" sz="3600" dirty="0">
                <a:latin typeface="Arial" panose="020B0604020202020204" pitchFamily="34" charset="0"/>
              </a:rPr>
              <a:t>1.3  </a:t>
            </a:r>
            <a:r>
              <a:rPr lang="zh-CN" altLang="en-US" sz="3600" dirty="0"/>
              <a:t>粉尘爆炸的五个要素</a:t>
            </a:r>
            <a:endParaRPr lang="zh-CN" altLang="en-US" sz="3600" dirty="0"/>
          </a:p>
        </p:txBody>
      </p:sp>
      <p:sp>
        <p:nvSpPr>
          <p:cNvPr id="41987" name="矩形 685059"/>
          <p:cNvSpPr>
            <a:spLocks noChangeArrowheads="1"/>
          </p:cNvSpPr>
          <p:nvPr/>
        </p:nvSpPr>
        <p:spPr bwMode="auto">
          <a:xfrm>
            <a:off x="508570" y="2819401"/>
            <a:ext cx="553998" cy="2016125"/>
          </a:xfrm>
          <a:prstGeom prst="rect">
            <a:avLst/>
          </a:prstGeom>
          <a:solidFill>
            <a:srgbClr val="008080"/>
          </a:solidFill>
          <a:ln w="19050">
            <a:solidFill>
              <a:srgbClr val="800000"/>
            </a:solidFill>
            <a:miter lim="800000"/>
          </a:ln>
        </p:spPr>
        <p:txBody>
          <a:bodyPr vert="eaVert">
            <a:spAutoFit/>
          </a:bodyPr>
          <a:lstStyle/>
          <a:p>
            <a:pPr algn="ctr"/>
            <a:r>
              <a:rPr lang="zh-CN" altLang="en-US" sz="2400" b="1">
                <a:solidFill>
                  <a:schemeClr val="bg1"/>
                </a:solidFill>
                <a:latin typeface="Arial" panose="020B0604020202020204" pitchFamily="34" charset="0"/>
                <a:ea typeface="楷体_GB2312" pitchFamily="49" charset="-122"/>
              </a:rPr>
              <a:t>燃烧三要素 </a:t>
            </a:r>
            <a:endParaRPr lang="zh-CN" altLang="en-US" sz="2400" b="1">
              <a:solidFill>
                <a:schemeClr val="bg1"/>
              </a:solidFill>
              <a:latin typeface="Arial" panose="020B0604020202020204" pitchFamily="34" charset="0"/>
              <a:ea typeface="楷体_GB2312" pitchFamily="49" charset="-122"/>
            </a:endParaRPr>
          </a:p>
        </p:txBody>
      </p:sp>
      <p:sp>
        <p:nvSpPr>
          <p:cNvPr id="41988" name="圆角矩形标注 685060"/>
          <p:cNvSpPr>
            <a:spLocks noChangeArrowheads="1"/>
          </p:cNvSpPr>
          <p:nvPr/>
        </p:nvSpPr>
        <p:spPr bwMode="auto">
          <a:xfrm>
            <a:off x="527052" y="4941888"/>
            <a:ext cx="1441449" cy="609600"/>
          </a:xfrm>
          <a:prstGeom prst="wedgeRoundRectCallout">
            <a:avLst>
              <a:gd name="adj1" fmla="val 156606"/>
              <a:gd name="adj2" fmla="val -286199"/>
              <a:gd name="adj3" fmla="val 16667"/>
            </a:avLst>
          </a:prstGeom>
          <a:solidFill>
            <a:srgbClr val="FFFF00"/>
          </a:solidFill>
          <a:ln w="25400">
            <a:solidFill>
              <a:srgbClr val="000080"/>
            </a:solidFill>
            <a:miter lim="800000"/>
          </a:ln>
        </p:spPr>
        <p:txBody>
          <a:bodyPr lIns="90488" tIns="44450" rIns="90488" bIns="44450"/>
          <a:lstStyle/>
          <a:p>
            <a:pPr algn="ctr"/>
            <a:r>
              <a:rPr lang="zh-CN" altLang="en-US" sz="1600" b="1">
                <a:solidFill>
                  <a:srgbClr val="FF0000"/>
                </a:solidFill>
                <a:latin typeface="Arial" panose="020B0604020202020204" pitchFamily="34" charset="0"/>
              </a:rPr>
              <a:t>最小点火能</a:t>
            </a:r>
            <a:endParaRPr lang="zh-CN" altLang="en-US" sz="1600" b="1">
              <a:solidFill>
                <a:srgbClr val="FF0000"/>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p:sndAc>
          <p:stSnd>
            <p:snd r:embed="rId1" name="chimes.wav"/>
          </p:stSnd>
        </p:sndAc>
      </p:transition>
    </mc:Choice>
    <mc:Fallback>
      <p:transition>
        <p:sndAc>
          <p:stSnd>
            <p:snd r:embed="rId1" name="chimes.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a 2"/>
          <p:cNvPicPr>
            <a:picLocks noChangeAspect="1"/>
          </p:cNvPicPr>
          <p:nvPr/>
        </p:nvPicPr>
        <p:blipFill>
          <a:blip r:embed="rId1"/>
          <a:stretch>
            <a:fillRect/>
          </a:stretch>
        </p:blipFill>
        <p:spPr>
          <a:xfrm>
            <a:off x="213360" y="286385"/>
            <a:ext cx="11765280" cy="6285230"/>
          </a:xfrm>
          <a:prstGeom prst="rect">
            <a:avLst/>
          </a:prstGeom>
        </p:spPr>
      </p:pic>
    </p:spTree>
  </p:cSld>
  <p:clrMapOvr>
    <a:masterClrMapping/>
  </p:clrMapOvr>
  <p:transition spd="med">
    <p:newsflash/>
    <p:sndAc>
      <p:stSnd>
        <p:snd r:embed="rId2"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文本占位符 686081"/>
          <p:cNvSpPr>
            <a:spLocks noGrp="1" noChangeArrowheads="1"/>
          </p:cNvSpPr>
          <p:nvPr>
            <p:ph type="body" idx="1"/>
          </p:nvPr>
        </p:nvSpPr>
        <p:spPr>
          <a:xfrm>
            <a:off x="1200151" y="1125538"/>
            <a:ext cx="10369549" cy="4826000"/>
          </a:xfrm>
        </p:spPr>
        <p:txBody>
          <a:bodyPr/>
          <a:lstStyle/>
          <a:p>
            <a:pPr>
              <a:lnSpc>
                <a:spcPct val="200000"/>
              </a:lnSpc>
            </a:pPr>
            <a:r>
              <a:rPr lang="zh-CN" altLang="en-US" sz="1600" dirty="0" smtClean="0">
                <a:solidFill>
                  <a:srgbClr val="FF0000"/>
                </a:solidFill>
                <a:latin typeface="楷体_GB2312" pitchFamily="49" charset="-122"/>
              </a:rPr>
              <a:t>点火源分为以下几类：</a:t>
            </a:r>
            <a:endParaRPr lang="zh-CN" altLang="en-US" sz="1600" dirty="0" smtClean="0">
              <a:solidFill>
                <a:srgbClr val="FF0000"/>
              </a:solidFill>
              <a:latin typeface="楷体_GB2312" pitchFamily="49" charset="-122"/>
            </a:endParaRPr>
          </a:p>
          <a:p>
            <a:pPr>
              <a:lnSpc>
                <a:spcPct val="200000"/>
              </a:lnSpc>
            </a:pPr>
            <a:r>
              <a:rPr lang="zh-CN" altLang="en-US" sz="1600" dirty="0" smtClean="0">
                <a:solidFill>
                  <a:srgbClr val="0000FF"/>
                </a:solidFill>
                <a:latin typeface="楷体_GB2312" pitchFamily="49" charset="-122"/>
              </a:rPr>
              <a:t>根据产生能量的方式的不同，点火源可分成八类：</a:t>
            </a:r>
            <a:endParaRPr lang="zh-CN" altLang="en-US" sz="1600" dirty="0" smtClean="0">
              <a:solidFill>
                <a:srgbClr val="0000FF"/>
              </a:solidFill>
              <a:latin typeface="楷体_GB2312" pitchFamily="49" charset="-122"/>
            </a:endParaRPr>
          </a:p>
          <a:p>
            <a:pPr>
              <a:lnSpc>
                <a:spcPct val="200000"/>
              </a:lnSpc>
            </a:pPr>
            <a:r>
              <a:rPr lang="en-US" altLang="zh-CN" sz="1600" dirty="0" smtClean="0">
                <a:solidFill>
                  <a:srgbClr val="6600FF"/>
                </a:solidFill>
                <a:latin typeface="楷体_GB2312" pitchFamily="49" charset="-122"/>
              </a:rPr>
              <a:t>①</a:t>
            </a:r>
            <a:r>
              <a:rPr lang="zh-CN" altLang="en-US" sz="1600" dirty="0" smtClean="0">
                <a:solidFill>
                  <a:srgbClr val="6600FF"/>
                </a:solidFill>
                <a:latin typeface="楷体_GB2312" pitchFamily="49" charset="-122"/>
              </a:rPr>
              <a:t>明火焰</a:t>
            </a:r>
            <a:r>
              <a:rPr lang="zh-CN" altLang="en-US" sz="1600" dirty="0" smtClean="0">
                <a:latin typeface="楷体_GB2312" pitchFamily="49" charset="-122"/>
              </a:rPr>
              <a:t> </a:t>
            </a:r>
            <a:r>
              <a:rPr lang="en-US" altLang="zh-CN" sz="1600" dirty="0" smtClean="0">
                <a:latin typeface="楷体_GB2312" pitchFamily="49" charset="-122"/>
              </a:rPr>
              <a:t>(</a:t>
            </a:r>
            <a:r>
              <a:rPr lang="zh-CN" altLang="en-US" sz="1600" dirty="0" smtClean="0">
                <a:latin typeface="楷体_GB2312" pitchFamily="49" charset="-122"/>
              </a:rPr>
              <a:t>动火、吸烟、气焊割等</a:t>
            </a:r>
            <a:r>
              <a:rPr lang="en-US" altLang="zh-CN" sz="1600" dirty="0" smtClean="0">
                <a:latin typeface="楷体_GB2312" pitchFamily="49" charset="-122"/>
              </a:rPr>
              <a:t>)     </a:t>
            </a:r>
            <a:endParaRPr lang="en-US" altLang="zh-CN" sz="1600" dirty="0" smtClean="0">
              <a:latin typeface="楷体_GB2312" pitchFamily="49" charset="-122"/>
            </a:endParaRPr>
          </a:p>
          <a:p>
            <a:pPr>
              <a:lnSpc>
                <a:spcPct val="200000"/>
              </a:lnSpc>
            </a:pPr>
            <a:r>
              <a:rPr lang="en-US" altLang="zh-CN" sz="1600" dirty="0" smtClean="0">
                <a:solidFill>
                  <a:srgbClr val="6600FF"/>
                </a:solidFill>
                <a:latin typeface="楷体_GB2312" pitchFamily="49" charset="-122"/>
              </a:rPr>
              <a:t>②</a:t>
            </a:r>
            <a:r>
              <a:rPr lang="zh-CN" altLang="en-US" sz="1600" dirty="0" smtClean="0">
                <a:solidFill>
                  <a:srgbClr val="6600FF"/>
                </a:solidFill>
                <a:latin typeface="楷体_GB2312" pitchFamily="49" charset="-122"/>
              </a:rPr>
              <a:t>高温物体</a:t>
            </a:r>
            <a:r>
              <a:rPr lang="zh-CN" altLang="en-US" sz="1600" dirty="0" smtClean="0">
                <a:latin typeface="楷体_GB2312" pitchFamily="49" charset="-122"/>
              </a:rPr>
              <a:t> </a:t>
            </a:r>
            <a:r>
              <a:rPr lang="en-US" altLang="zh-CN" sz="1600" dirty="0" smtClean="0">
                <a:latin typeface="楷体_GB2312" pitchFamily="49" charset="-122"/>
              </a:rPr>
              <a:t>(</a:t>
            </a:r>
            <a:r>
              <a:rPr lang="zh-CN" altLang="en-US" sz="1600" dirty="0" smtClean="0">
                <a:latin typeface="楷体_GB2312" pitchFamily="49" charset="-122"/>
              </a:rPr>
              <a:t>过热马达、电烙铁、白炽灯、汽车排气管、烟囱火星、焊割作业金属熔渣、暖气片等过热表面</a:t>
            </a:r>
            <a:r>
              <a:rPr lang="en-US" altLang="zh-CN" sz="1600" dirty="0" smtClean="0">
                <a:latin typeface="楷体_GB2312" pitchFamily="49" charset="-122"/>
              </a:rPr>
              <a:t>)</a:t>
            </a:r>
            <a:endParaRPr lang="en-US" altLang="zh-CN" sz="1600" dirty="0" smtClean="0">
              <a:latin typeface="楷体_GB2312" pitchFamily="49" charset="-122"/>
            </a:endParaRPr>
          </a:p>
          <a:p>
            <a:pPr>
              <a:lnSpc>
                <a:spcPct val="200000"/>
              </a:lnSpc>
            </a:pPr>
            <a:r>
              <a:rPr lang="en-US" altLang="zh-CN" sz="1600" dirty="0">
                <a:solidFill>
                  <a:srgbClr val="6600FF"/>
                </a:solidFill>
                <a:latin typeface="楷体_GB2312" pitchFamily="49" charset="-122"/>
              </a:rPr>
              <a:t>③</a:t>
            </a:r>
            <a:r>
              <a:rPr lang="zh-CN" altLang="en-US" sz="1600" dirty="0">
                <a:solidFill>
                  <a:srgbClr val="6600FF"/>
                </a:solidFill>
                <a:latin typeface="楷体_GB2312" pitchFamily="49" charset="-122"/>
              </a:rPr>
              <a:t>电气火花</a:t>
            </a:r>
            <a:r>
              <a:rPr lang="zh-CN" altLang="en-US" sz="1600" dirty="0">
                <a:latin typeface="楷体_GB2312" pitchFamily="49" charset="-122"/>
              </a:rPr>
              <a:t> </a:t>
            </a:r>
            <a:r>
              <a:rPr lang="en-US" altLang="zh-CN" sz="1600" dirty="0">
                <a:latin typeface="楷体_GB2312" pitchFamily="49" charset="-122"/>
              </a:rPr>
              <a:t>(</a:t>
            </a:r>
            <a:r>
              <a:rPr lang="zh-CN" altLang="en-US" sz="1600" dirty="0">
                <a:latin typeface="楷体_GB2312" pitchFamily="49" charset="-122"/>
              </a:rPr>
              <a:t>接线盒、开关、控制箱漏电、短路、接触不良、继电器接点等</a:t>
            </a:r>
            <a:r>
              <a:rPr lang="en-US" altLang="zh-CN" sz="1600" dirty="0" smtClean="0">
                <a:latin typeface="楷体_GB2312" pitchFamily="49" charset="-122"/>
              </a:rPr>
              <a:t>)</a:t>
            </a:r>
            <a:endParaRPr lang="en-US" altLang="zh-CN" sz="1600" dirty="0">
              <a:latin typeface="楷体_GB2312" pitchFamily="49" charset="-122"/>
            </a:endParaRPr>
          </a:p>
          <a:p>
            <a:pPr>
              <a:lnSpc>
                <a:spcPct val="200000"/>
              </a:lnSpc>
            </a:pPr>
            <a:r>
              <a:rPr lang="en-US" altLang="zh-CN" sz="1600" dirty="0">
                <a:solidFill>
                  <a:srgbClr val="6600FF"/>
                </a:solidFill>
                <a:latin typeface="楷体_GB2312" pitchFamily="49" charset="-122"/>
              </a:rPr>
              <a:t>④</a:t>
            </a:r>
            <a:r>
              <a:rPr lang="zh-CN" altLang="en-US" sz="1600" dirty="0">
                <a:solidFill>
                  <a:srgbClr val="6600FF"/>
                </a:solidFill>
                <a:latin typeface="楷体_GB2312" pitchFamily="49" charset="-122"/>
              </a:rPr>
              <a:t>撞击与摩擦</a:t>
            </a:r>
            <a:r>
              <a:rPr lang="zh-CN" altLang="en-US" sz="1600" dirty="0">
                <a:latin typeface="楷体_GB2312" pitchFamily="49" charset="-122"/>
              </a:rPr>
              <a:t>（使用铁制工具、运输工具撞刮、润滑不良轴承、氧化剂撞击</a:t>
            </a:r>
            <a:r>
              <a:rPr lang="en-US" altLang="zh-CN" sz="1600" dirty="0" smtClean="0">
                <a:latin typeface="楷体_GB2312" pitchFamily="49" charset="-122"/>
              </a:rPr>
              <a:t>)</a:t>
            </a:r>
            <a:endParaRPr lang="en-US" altLang="zh-CN" sz="1600" dirty="0" smtClean="0">
              <a:latin typeface="楷体_GB2312" pitchFamily="49" charset="-122"/>
            </a:endParaRPr>
          </a:p>
          <a:p>
            <a:pPr>
              <a:lnSpc>
                <a:spcPct val="200000"/>
              </a:lnSpc>
            </a:pPr>
            <a:r>
              <a:rPr lang="en-US" altLang="zh-CN" sz="1600" dirty="0">
                <a:solidFill>
                  <a:srgbClr val="6600FF"/>
                </a:solidFill>
                <a:latin typeface="楷体_GB2312" pitchFamily="49" charset="-122"/>
              </a:rPr>
              <a:t>⑤</a:t>
            </a:r>
            <a:r>
              <a:rPr lang="zh-CN" altLang="en-US" sz="1600" dirty="0">
                <a:solidFill>
                  <a:srgbClr val="6600FF"/>
                </a:solidFill>
                <a:latin typeface="楷体_GB2312" pitchFamily="49" charset="-122"/>
              </a:rPr>
              <a:t>光线照射与聚焦</a:t>
            </a:r>
            <a:r>
              <a:rPr lang="en-US" altLang="zh-CN" sz="1600" dirty="0">
                <a:latin typeface="楷体_GB2312" pitchFamily="49" charset="-122"/>
              </a:rPr>
              <a:t>(</a:t>
            </a:r>
            <a:r>
              <a:rPr lang="zh-CN" altLang="en-US" sz="1600" dirty="0">
                <a:latin typeface="楷体_GB2312" pitchFamily="49" charset="-122"/>
              </a:rPr>
              <a:t>雷闪电、光线聚焦</a:t>
            </a:r>
            <a:r>
              <a:rPr lang="en-US" altLang="zh-CN" sz="1600" dirty="0">
                <a:latin typeface="楷体_GB2312" pitchFamily="49" charset="-122"/>
              </a:rPr>
              <a:t>) </a:t>
            </a:r>
            <a:endParaRPr lang="en-US" altLang="zh-CN" sz="1600" dirty="0">
              <a:solidFill>
                <a:srgbClr val="6600FF"/>
              </a:solidFill>
              <a:latin typeface="楷体_GB2312" pitchFamily="49" charset="-122"/>
            </a:endParaRPr>
          </a:p>
          <a:p>
            <a:pPr>
              <a:lnSpc>
                <a:spcPct val="200000"/>
              </a:lnSpc>
            </a:pPr>
            <a:r>
              <a:rPr lang="en-US" altLang="zh-CN" sz="1600" dirty="0">
                <a:solidFill>
                  <a:srgbClr val="6600FF"/>
                </a:solidFill>
                <a:latin typeface="楷体_GB2312" pitchFamily="49" charset="-122"/>
              </a:rPr>
              <a:t>⑥</a:t>
            </a:r>
            <a:r>
              <a:rPr lang="zh-CN" altLang="en-US" sz="1600" dirty="0">
                <a:solidFill>
                  <a:srgbClr val="6600FF"/>
                </a:solidFill>
                <a:latin typeface="楷体_GB2312" pitchFamily="49" charset="-122"/>
              </a:rPr>
              <a:t>化学反应放</a:t>
            </a:r>
            <a:r>
              <a:rPr lang="en-US" altLang="zh-CN" sz="1600" dirty="0">
                <a:latin typeface="楷体_GB2312" pitchFamily="49" charset="-122"/>
              </a:rPr>
              <a:t>(</a:t>
            </a:r>
            <a:r>
              <a:rPr lang="zh-CN" altLang="en-US" sz="1600" dirty="0">
                <a:latin typeface="楷体_GB2312" pitchFamily="49" charset="-122"/>
              </a:rPr>
              <a:t>氧化燃烧、自燃</a:t>
            </a:r>
            <a:r>
              <a:rPr lang="en-US" altLang="zh-CN" sz="1600" dirty="0">
                <a:latin typeface="楷体_GB2312" pitchFamily="49" charset="-122"/>
              </a:rPr>
              <a:t>)</a:t>
            </a:r>
            <a:r>
              <a:rPr lang="zh-CN" altLang="en-US" sz="1600" dirty="0">
                <a:latin typeface="楷体_GB2312" pitchFamily="49" charset="-122"/>
              </a:rPr>
              <a:t>。 </a:t>
            </a:r>
            <a:endParaRPr lang="zh-CN" altLang="en-US" sz="1600" dirty="0">
              <a:solidFill>
                <a:srgbClr val="6600FF"/>
              </a:solidFill>
              <a:latin typeface="楷体_GB2312" pitchFamily="49" charset="-122"/>
            </a:endParaRPr>
          </a:p>
          <a:p>
            <a:pPr>
              <a:lnSpc>
                <a:spcPct val="200000"/>
              </a:lnSpc>
            </a:pPr>
            <a:r>
              <a:rPr lang="en-US" altLang="zh-CN" sz="1600" dirty="0">
                <a:solidFill>
                  <a:srgbClr val="6600FF"/>
                </a:solidFill>
                <a:latin typeface="楷体_GB2312" pitchFamily="49" charset="-122"/>
              </a:rPr>
              <a:t>⑦</a:t>
            </a:r>
            <a:r>
              <a:rPr lang="zh-CN" altLang="en-US" sz="1600" dirty="0">
                <a:solidFill>
                  <a:srgbClr val="6600FF"/>
                </a:solidFill>
                <a:latin typeface="楷体_GB2312" pitchFamily="49" charset="-122"/>
              </a:rPr>
              <a:t>静电放电</a:t>
            </a:r>
            <a:r>
              <a:rPr lang="zh-CN" altLang="en-US" sz="1600" dirty="0">
                <a:latin typeface="楷体_GB2312" pitchFamily="49" charset="-122"/>
              </a:rPr>
              <a:t>（电晕放电、静电积累、火花放电）</a:t>
            </a:r>
            <a:endParaRPr lang="zh-CN" altLang="en-US" sz="1600" dirty="0">
              <a:latin typeface="楷体_GB2312" pitchFamily="49" charset="-122"/>
            </a:endParaRPr>
          </a:p>
          <a:p>
            <a:pPr>
              <a:lnSpc>
                <a:spcPct val="200000"/>
              </a:lnSpc>
            </a:pPr>
            <a:endParaRPr lang="en-US" altLang="zh-CN" sz="1600" dirty="0">
              <a:latin typeface="楷体_GB2312" pitchFamily="49" charset="-122"/>
            </a:endParaRPr>
          </a:p>
          <a:p>
            <a:pPr>
              <a:lnSpc>
                <a:spcPct val="200000"/>
              </a:lnSpc>
            </a:pPr>
            <a:endParaRPr lang="en-US" altLang="zh-CN" sz="1600" dirty="0" smtClean="0">
              <a:latin typeface="楷体_GB2312" pitchFamily="49" charset="-122"/>
            </a:endParaRPr>
          </a:p>
          <a:p>
            <a:pPr>
              <a:lnSpc>
                <a:spcPct val="200000"/>
              </a:lnSpc>
              <a:buFont typeface="Arial" panose="020B0604020202020204" pitchFamily="34" charset="0"/>
              <a:buNone/>
            </a:pPr>
            <a:r>
              <a:rPr lang="en-US" altLang="zh-CN" sz="1600" dirty="0" smtClean="0">
                <a:solidFill>
                  <a:srgbClr val="6600FF"/>
                </a:solidFill>
                <a:latin typeface="楷体_GB2312" pitchFamily="49" charset="-122"/>
              </a:rPr>
              <a:t> </a:t>
            </a:r>
            <a:endParaRPr lang="en-US" altLang="zh-CN" sz="1600" dirty="0" smtClean="0">
              <a:latin typeface="楷体_GB2312" pitchFamily="49" charset="-122"/>
            </a:endParaRPr>
          </a:p>
        </p:txBody>
      </p:sp>
      <p:pic>
        <p:nvPicPr>
          <p:cNvPr id="686083" name="图片 686082" descr="火焰特写_020"/>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935634" y="5013325"/>
            <a:ext cx="1792817" cy="1657350"/>
          </a:xfrm>
          <a:prstGeom prst="rect">
            <a:avLst/>
          </a:prstGeom>
          <a:noFill/>
          <a:ln w="222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3011" name="矩形 686083"/>
          <p:cNvSpPr>
            <a:spLocks noChangeArrowheads="1"/>
          </p:cNvSpPr>
          <p:nvPr/>
        </p:nvSpPr>
        <p:spPr bwMode="auto">
          <a:xfrm>
            <a:off x="-495300" y="4167188"/>
            <a:ext cx="12192000" cy="0"/>
          </a:xfrm>
          <a:prstGeom prst="rect">
            <a:avLst/>
          </a:prstGeom>
          <a:solidFill>
            <a:srgbClr val="EAEAEA"/>
          </a:solidFill>
          <a:ln>
            <a:noFill/>
          </a:ln>
          <a:effectLst>
            <a:prstShdw prst="shdw12">
              <a:schemeClr val="bg2">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3012" name="矩形 686084"/>
          <p:cNvSpPr>
            <a:spLocks noChangeArrowheads="1"/>
          </p:cNvSpPr>
          <p:nvPr/>
        </p:nvSpPr>
        <p:spPr bwMode="auto">
          <a:xfrm>
            <a:off x="2351618" y="549275"/>
            <a:ext cx="6860116"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143" tIns="42143" rIns="42143" bIns="42143" anchor="ctr"/>
          <a:lstStyle/>
          <a:p>
            <a:pPr algn="ctr"/>
            <a:r>
              <a:rPr lang="en-US" altLang="zh-CN" sz="3600" dirty="0">
                <a:latin typeface="Arial" panose="020B0604020202020204" pitchFamily="34" charset="0"/>
              </a:rPr>
              <a:t>1.3  </a:t>
            </a:r>
            <a:r>
              <a:rPr lang="zh-CN" altLang="en-US" sz="3600" dirty="0">
                <a:latin typeface="Arial" panose="020B0604020202020204" pitchFamily="34" charset="0"/>
              </a:rPr>
              <a:t>粉尘爆炸的五个要素</a:t>
            </a:r>
            <a:endParaRPr lang="zh-CN" altLang="en-US" sz="36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p:sndAc>
          <p:stSnd>
            <p:snd r:embed="rId2" name="chimes.wav"/>
          </p:stSnd>
        </p:sndAc>
      </p:transition>
    </mc:Choice>
    <mc:Fallback>
      <p:transition>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86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文本占位符 689153"/>
          <p:cNvSpPr>
            <a:spLocks noGrp="1" noChangeArrowheads="1"/>
          </p:cNvSpPr>
          <p:nvPr>
            <p:ph type="body" idx="1"/>
          </p:nvPr>
        </p:nvSpPr>
        <p:spPr>
          <a:xfrm>
            <a:off x="1200151" y="1268414"/>
            <a:ext cx="10464800" cy="4537075"/>
          </a:xfrm>
        </p:spPr>
        <p:txBody>
          <a:bodyPr/>
          <a:lstStyle/>
          <a:p>
            <a:pPr>
              <a:lnSpc>
                <a:spcPct val="150000"/>
              </a:lnSpc>
            </a:pPr>
            <a:r>
              <a:rPr lang="zh-CN" altLang="en-US" sz="1400" dirty="0" smtClean="0">
                <a:solidFill>
                  <a:srgbClr val="FF0000"/>
                </a:solidFill>
                <a:latin typeface="楷体_GB2312" pitchFamily="49" charset="-122"/>
              </a:rPr>
              <a:t>（</a:t>
            </a:r>
            <a:r>
              <a:rPr lang="en-US" altLang="zh-CN" sz="1400" dirty="0" smtClean="0">
                <a:solidFill>
                  <a:srgbClr val="FF0000"/>
                </a:solidFill>
                <a:latin typeface="楷体_GB2312" pitchFamily="49" charset="-122"/>
              </a:rPr>
              <a:t>4</a:t>
            </a:r>
            <a:r>
              <a:rPr lang="zh-CN" altLang="en-US" sz="1400" dirty="0" smtClean="0">
                <a:solidFill>
                  <a:srgbClr val="FF0000"/>
                </a:solidFill>
                <a:latin typeface="楷体_GB2312" pitchFamily="49" charset="-122"/>
              </a:rPr>
              <a:t>）扩散</a:t>
            </a:r>
            <a:endParaRPr lang="zh-CN" altLang="en-US" sz="1400" dirty="0" smtClean="0">
              <a:solidFill>
                <a:srgbClr val="FF0000"/>
              </a:solidFill>
              <a:latin typeface="楷体_GB2312" pitchFamily="49" charset="-122"/>
            </a:endParaRPr>
          </a:p>
          <a:p>
            <a:pPr>
              <a:lnSpc>
                <a:spcPct val="150000"/>
              </a:lnSpc>
            </a:pPr>
            <a:r>
              <a:rPr lang="zh-CN" altLang="en-US" sz="1400" dirty="0" smtClean="0">
                <a:solidFill>
                  <a:srgbClr val="6600FF"/>
                </a:solidFill>
                <a:latin typeface="楷体_GB2312" pitchFamily="49" charset="-122"/>
              </a:rPr>
              <a:t>      粉尘必须处于悬浮状态，即</a:t>
            </a:r>
            <a:r>
              <a:rPr lang="zh-CN" altLang="en-US" sz="1400" dirty="0" smtClean="0">
                <a:solidFill>
                  <a:srgbClr val="CC3300"/>
                </a:solidFill>
                <a:latin typeface="楷体_GB2312" pitchFamily="49" charset="-122"/>
              </a:rPr>
              <a:t>粉尘云</a:t>
            </a:r>
            <a:r>
              <a:rPr lang="zh-CN" altLang="en-US" sz="1400" dirty="0" smtClean="0">
                <a:solidFill>
                  <a:srgbClr val="6600FF"/>
                </a:solidFill>
                <a:latin typeface="楷体_GB2312" pitchFamily="49" charset="-122"/>
              </a:rPr>
              <a:t>状态。这样可以增加气固接触面积，加快反应速度。最小浓度（</a:t>
            </a:r>
            <a:r>
              <a:rPr lang="en-US" altLang="zh-CN" sz="1400" dirty="0" smtClean="0">
                <a:solidFill>
                  <a:srgbClr val="6600FF"/>
                </a:solidFill>
                <a:latin typeface="楷体_GB2312" pitchFamily="49" charset="-122"/>
              </a:rPr>
              <a:t>MEC</a:t>
            </a:r>
            <a:r>
              <a:rPr lang="zh-CN" altLang="en-US" sz="1400" dirty="0" smtClean="0">
                <a:solidFill>
                  <a:srgbClr val="6600FF"/>
                </a:solidFill>
                <a:latin typeface="楷体_GB2312" pitchFamily="49" charset="-122"/>
              </a:rPr>
              <a:t>），低于</a:t>
            </a:r>
            <a:r>
              <a:rPr lang="en-US" altLang="zh-CN" sz="1400" dirty="0" smtClean="0">
                <a:solidFill>
                  <a:srgbClr val="6600FF"/>
                </a:solidFill>
                <a:latin typeface="楷体_GB2312" pitchFamily="49" charset="-122"/>
              </a:rPr>
              <a:t>MEC</a:t>
            </a:r>
            <a:r>
              <a:rPr lang="zh-CN" altLang="en-US" sz="1400" dirty="0" smtClean="0">
                <a:solidFill>
                  <a:srgbClr val="6600FF"/>
                </a:solidFill>
                <a:latin typeface="楷体_GB2312" pitchFamily="49" charset="-122"/>
              </a:rPr>
              <a:t>，粉尘粒子间距过大，火焰难以传播。</a:t>
            </a:r>
            <a:endParaRPr lang="en-US" altLang="zh-CN" sz="1400" dirty="0" smtClean="0">
              <a:solidFill>
                <a:srgbClr val="6600FF"/>
              </a:solidFill>
              <a:latin typeface="楷体_GB2312" pitchFamily="49" charset="-122"/>
            </a:endParaRPr>
          </a:p>
          <a:p>
            <a:pPr marL="342900" indent="-342900">
              <a:lnSpc>
                <a:spcPct val="150000"/>
              </a:lnSpc>
              <a:buFont typeface="Arial" panose="020B0604020202020204" pitchFamily="34" charset="0"/>
              <a:buChar char="•"/>
            </a:pPr>
            <a:r>
              <a:rPr lang="zh-CN" altLang="en-US" sz="1400" dirty="0">
                <a:solidFill>
                  <a:srgbClr val="6600FF"/>
                </a:solidFill>
                <a:latin typeface="楷体_GB2312" pitchFamily="49" charset="-122"/>
              </a:rPr>
              <a:t>根据科学试验测定，粉尘爆炸的条件有三个：</a:t>
            </a:r>
            <a:endParaRPr lang="zh-CN" altLang="en-US" sz="1400" dirty="0">
              <a:solidFill>
                <a:srgbClr val="6600FF"/>
              </a:solidFill>
              <a:latin typeface="楷体_GB2312" pitchFamily="49" charset="-122"/>
            </a:endParaRPr>
          </a:p>
          <a:p>
            <a:pPr marL="342900" indent="-342900">
              <a:lnSpc>
                <a:spcPct val="150000"/>
              </a:lnSpc>
              <a:buFont typeface="Arial" panose="020B0604020202020204" pitchFamily="34" charset="0"/>
              <a:buChar char="•"/>
            </a:pPr>
            <a:r>
              <a:rPr lang="zh-CN" altLang="en-US" sz="1400" dirty="0">
                <a:solidFill>
                  <a:schemeClr val="hlink"/>
                </a:solidFill>
                <a:latin typeface="楷体_GB2312" pitchFamily="49" charset="-122"/>
              </a:rPr>
              <a:t>一是浓度</a:t>
            </a:r>
            <a:r>
              <a:rPr lang="zh-CN" altLang="en-US" sz="1400" dirty="0">
                <a:solidFill>
                  <a:srgbClr val="6600FF"/>
                </a:solidFill>
                <a:latin typeface="楷体_GB2312" pitchFamily="49" charset="-122"/>
              </a:rPr>
              <a:t>。干燥的微细粉尘、浮游粉尘的浓度每立方米达到：煤粉</a:t>
            </a:r>
            <a:r>
              <a:rPr lang="en-US" altLang="zh-CN" sz="1400" dirty="0">
                <a:solidFill>
                  <a:srgbClr val="6600FF"/>
                </a:solidFill>
                <a:latin typeface="楷体_GB2312" pitchFamily="49" charset="-122"/>
              </a:rPr>
              <a:t>30~40</a:t>
            </a:r>
            <a:r>
              <a:rPr lang="zh-CN" altLang="en-US" sz="1400" dirty="0">
                <a:solidFill>
                  <a:srgbClr val="6600FF"/>
                </a:solidFill>
                <a:latin typeface="楷体_GB2312" pitchFamily="49" charset="-122"/>
              </a:rPr>
              <a:t>克、</a:t>
            </a:r>
            <a:r>
              <a:rPr lang="zh-CN" altLang="en-US" sz="1400" dirty="0">
                <a:solidFill>
                  <a:srgbClr val="FF0000"/>
                </a:solidFill>
                <a:latin typeface="楷体_GB2312" pitchFamily="49" charset="-122"/>
              </a:rPr>
              <a:t>铝粉</a:t>
            </a:r>
            <a:r>
              <a:rPr lang="en-US" altLang="zh-CN" sz="1400" dirty="0">
                <a:solidFill>
                  <a:srgbClr val="FF0000"/>
                </a:solidFill>
                <a:latin typeface="楷体_GB2312" pitchFamily="49" charset="-122"/>
              </a:rPr>
              <a:t>40</a:t>
            </a:r>
            <a:r>
              <a:rPr lang="zh-CN" altLang="en-US" sz="1400" dirty="0">
                <a:solidFill>
                  <a:srgbClr val="FF0000"/>
                </a:solidFill>
                <a:latin typeface="楷体_GB2312" pitchFamily="49" charset="-122"/>
              </a:rPr>
              <a:t>克、</a:t>
            </a:r>
            <a:r>
              <a:rPr lang="zh-CN" altLang="en-US" sz="1400" dirty="0">
                <a:solidFill>
                  <a:srgbClr val="6600FF"/>
                </a:solidFill>
                <a:latin typeface="楷体_GB2312" pitchFamily="49" charset="-122"/>
              </a:rPr>
              <a:t>铁粉</a:t>
            </a:r>
            <a:r>
              <a:rPr lang="en-US" altLang="zh-CN" sz="1400" dirty="0">
                <a:solidFill>
                  <a:srgbClr val="6600FF"/>
                </a:solidFill>
                <a:latin typeface="楷体_GB2312" pitchFamily="49" charset="-122"/>
              </a:rPr>
              <a:t>100</a:t>
            </a:r>
            <a:r>
              <a:rPr lang="zh-CN" altLang="en-US" sz="1400" dirty="0">
                <a:solidFill>
                  <a:srgbClr val="6600FF"/>
                </a:solidFill>
                <a:latin typeface="楷体_GB2312" pitchFamily="49" charset="-122"/>
              </a:rPr>
              <a:t>克、木粉</a:t>
            </a:r>
            <a:r>
              <a:rPr lang="en-US" altLang="zh-CN" sz="1400" dirty="0">
                <a:solidFill>
                  <a:srgbClr val="6600FF"/>
                </a:solidFill>
                <a:latin typeface="楷体_GB2312" pitchFamily="49" charset="-122"/>
              </a:rPr>
              <a:t>12.6</a:t>
            </a:r>
            <a:r>
              <a:rPr lang="zh-CN" altLang="en-US" sz="1400" dirty="0">
                <a:solidFill>
                  <a:srgbClr val="6600FF"/>
                </a:solidFill>
                <a:latin typeface="楷体_GB2312" pitchFamily="49" charset="-122"/>
              </a:rPr>
              <a:t>～</a:t>
            </a:r>
            <a:r>
              <a:rPr lang="en-US" altLang="zh-CN" sz="1400" dirty="0">
                <a:solidFill>
                  <a:srgbClr val="6600FF"/>
                </a:solidFill>
                <a:latin typeface="楷体_GB2312" pitchFamily="49" charset="-122"/>
              </a:rPr>
              <a:t>25</a:t>
            </a:r>
            <a:r>
              <a:rPr lang="zh-CN" altLang="en-US" sz="1400" dirty="0">
                <a:solidFill>
                  <a:srgbClr val="6600FF"/>
                </a:solidFill>
                <a:latin typeface="楷体_GB2312" pitchFamily="49" charset="-122"/>
              </a:rPr>
              <a:t>克、小麦粉</a:t>
            </a:r>
            <a:r>
              <a:rPr lang="en-US" altLang="zh-CN" sz="1400" dirty="0">
                <a:solidFill>
                  <a:srgbClr val="6600FF"/>
                </a:solidFill>
                <a:latin typeface="楷体_GB2312" pitchFamily="49" charset="-122"/>
              </a:rPr>
              <a:t>9.7</a:t>
            </a:r>
            <a:r>
              <a:rPr lang="zh-CN" altLang="en-US" sz="1400" dirty="0">
                <a:solidFill>
                  <a:srgbClr val="6600FF"/>
                </a:solidFill>
                <a:latin typeface="楷体_GB2312" pitchFamily="49" charset="-122"/>
              </a:rPr>
              <a:t>克、糖</a:t>
            </a:r>
            <a:r>
              <a:rPr lang="en-US" altLang="zh-CN" sz="1400" dirty="0">
                <a:solidFill>
                  <a:srgbClr val="6600FF"/>
                </a:solidFill>
                <a:latin typeface="楷体_GB2312" pitchFamily="49" charset="-122"/>
              </a:rPr>
              <a:t>10.3</a:t>
            </a:r>
            <a:r>
              <a:rPr lang="zh-CN" altLang="en-US" sz="1400" dirty="0">
                <a:solidFill>
                  <a:srgbClr val="6600FF"/>
                </a:solidFill>
                <a:latin typeface="楷体_GB2312" pitchFamily="49" charset="-122"/>
              </a:rPr>
              <a:t>克</a:t>
            </a:r>
            <a:r>
              <a:rPr lang="zh-CN" altLang="en-US" sz="1400" dirty="0" smtClean="0">
                <a:solidFill>
                  <a:srgbClr val="6600FF"/>
                </a:solidFill>
                <a:latin typeface="楷体_GB2312" pitchFamily="49" charset="-122"/>
              </a:rPr>
              <a:t>。</a:t>
            </a:r>
            <a:endParaRPr lang="zh-CN" altLang="en-US" sz="1400" dirty="0">
              <a:solidFill>
                <a:srgbClr val="6600FF"/>
              </a:solidFill>
              <a:latin typeface="楷体_GB2312" pitchFamily="49" charset="-122"/>
            </a:endParaRPr>
          </a:p>
          <a:p>
            <a:pPr marL="342900" indent="-342900">
              <a:lnSpc>
                <a:spcPct val="150000"/>
              </a:lnSpc>
              <a:buFont typeface="Arial" panose="020B0604020202020204" pitchFamily="34" charset="0"/>
              <a:buChar char="•"/>
            </a:pPr>
            <a:r>
              <a:rPr lang="zh-CN" altLang="en-US" sz="1400" dirty="0">
                <a:solidFill>
                  <a:schemeClr val="hlink"/>
                </a:solidFill>
                <a:latin typeface="楷体_GB2312" pitchFamily="49" charset="-122"/>
              </a:rPr>
              <a:t>二是氧气</a:t>
            </a:r>
            <a:r>
              <a:rPr lang="zh-CN" altLang="en-US" sz="1400" dirty="0">
                <a:solidFill>
                  <a:srgbClr val="6600FF"/>
                </a:solidFill>
                <a:latin typeface="楷体_GB2312" pitchFamily="49" charset="-122"/>
              </a:rPr>
              <a:t>。空气中的氧气含量达到</a:t>
            </a:r>
            <a:r>
              <a:rPr lang="en-US" altLang="zh-CN" sz="1400" dirty="0">
                <a:solidFill>
                  <a:srgbClr val="6600FF"/>
                </a:solidFill>
                <a:latin typeface="楷体_GB2312" pitchFamily="49" charset="-122"/>
              </a:rPr>
              <a:t>21%</a:t>
            </a:r>
            <a:r>
              <a:rPr lang="zh-CN" altLang="en-US" sz="1400" dirty="0" smtClean="0">
                <a:solidFill>
                  <a:srgbClr val="6600FF"/>
                </a:solidFill>
                <a:latin typeface="楷体_GB2312" pitchFamily="49" charset="-122"/>
              </a:rPr>
              <a:t>。</a:t>
            </a:r>
            <a:endParaRPr lang="zh-CN" altLang="en-US" sz="1400" dirty="0">
              <a:solidFill>
                <a:srgbClr val="6600FF"/>
              </a:solidFill>
              <a:latin typeface="楷体_GB2312" pitchFamily="49" charset="-122"/>
            </a:endParaRPr>
          </a:p>
          <a:p>
            <a:pPr marL="342900" indent="-342900">
              <a:lnSpc>
                <a:spcPct val="150000"/>
              </a:lnSpc>
              <a:buFont typeface="Arial" panose="020B0604020202020204" pitchFamily="34" charset="0"/>
              <a:buChar char="•"/>
            </a:pPr>
            <a:r>
              <a:rPr lang="zh-CN" altLang="en-US" sz="1400" dirty="0">
                <a:solidFill>
                  <a:schemeClr val="hlink"/>
                </a:solidFill>
                <a:latin typeface="楷体_GB2312" pitchFamily="49" charset="-122"/>
              </a:rPr>
              <a:t>三是热能</a:t>
            </a:r>
            <a:r>
              <a:rPr lang="zh-CN" altLang="en-US" sz="1400" dirty="0">
                <a:solidFill>
                  <a:srgbClr val="6600FF"/>
                </a:solidFill>
                <a:latin typeface="楷体_GB2312" pitchFamily="49" charset="-122"/>
              </a:rPr>
              <a:t>，即</a:t>
            </a:r>
            <a:r>
              <a:rPr lang="en-US" altLang="zh-CN" sz="1400" dirty="0">
                <a:solidFill>
                  <a:srgbClr val="6600FF"/>
                </a:solidFill>
                <a:latin typeface="楷体_GB2312" pitchFamily="49" charset="-122"/>
              </a:rPr>
              <a:t>40</a:t>
            </a:r>
            <a:r>
              <a:rPr lang="zh-CN" altLang="en-US" sz="1400" dirty="0">
                <a:solidFill>
                  <a:srgbClr val="6600FF"/>
                </a:solidFill>
                <a:latin typeface="楷体_GB2312" pitchFamily="49" charset="-122"/>
              </a:rPr>
              <a:t>毫焦尔以上的火源。</a:t>
            </a:r>
            <a:endParaRPr lang="zh-CN" altLang="en-US" sz="1400" dirty="0">
              <a:solidFill>
                <a:srgbClr val="6600FF"/>
              </a:solidFill>
              <a:latin typeface="楷体_GB2312" pitchFamily="49" charset="-122"/>
            </a:endParaRPr>
          </a:p>
          <a:p>
            <a:pPr>
              <a:lnSpc>
                <a:spcPct val="150000"/>
              </a:lnSpc>
            </a:pPr>
            <a:r>
              <a:rPr lang="zh-CN" altLang="en-US" sz="1400" dirty="0" smtClean="0">
                <a:solidFill>
                  <a:srgbClr val="6600FF"/>
                </a:solidFill>
                <a:latin typeface="楷体_GB2312" pitchFamily="49" charset="-122"/>
              </a:rPr>
              <a:t>面粉</a:t>
            </a:r>
            <a:r>
              <a:rPr lang="zh-CN" altLang="en-US" sz="1400" dirty="0">
                <a:solidFill>
                  <a:srgbClr val="6600FF"/>
                </a:solidFill>
                <a:latin typeface="楷体_GB2312" pitchFamily="49" charset="-122"/>
              </a:rPr>
              <a:t>或饲料等粉尘的起爆温度相当于一张易燃纸的点燃温度。车间内机械装置的轴承或皮带摩擦过热，即可达到引爆的能量。此外，易产生静电的设备未能妥善接地或电气及其配线连接处产生火花，尤其是粉碎机的进料未经筛选，致使铁物混入，产生碰撞性火星，皆可引发粉尘爆炸。</a:t>
            </a:r>
            <a:r>
              <a:rPr lang="zh-CN" altLang="en-US" sz="1400" dirty="0"/>
              <a:t> </a:t>
            </a:r>
            <a:endParaRPr lang="en-US" altLang="zh-CN" sz="1400" dirty="0" smtClean="0"/>
          </a:p>
          <a:p>
            <a:pPr>
              <a:lnSpc>
                <a:spcPct val="90000"/>
              </a:lnSpc>
            </a:pPr>
            <a:r>
              <a:rPr lang="zh-CN" altLang="en-US" sz="1400" dirty="0">
                <a:solidFill>
                  <a:srgbClr val="FF0000"/>
                </a:solidFill>
                <a:latin typeface="楷体_GB2312" pitchFamily="49" charset="-122"/>
              </a:rPr>
              <a:t>（</a:t>
            </a:r>
            <a:r>
              <a:rPr lang="en-US" altLang="zh-CN" sz="1400" dirty="0">
                <a:solidFill>
                  <a:srgbClr val="FF0000"/>
                </a:solidFill>
                <a:latin typeface="楷体_GB2312" pitchFamily="49" charset="-122"/>
              </a:rPr>
              <a:t>5</a:t>
            </a:r>
            <a:r>
              <a:rPr lang="zh-CN" altLang="en-US" sz="1400" dirty="0">
                <a:solidFill>
                  <a:srgbClr val="FF0000"/>
                </a:solidFill>
                <a:latin typeface="楷体_GB2312" pitchFamily="49" charset="-122"/>
              </a:rPr>
              <a:t>）受限空间</a:t>
            </a:r>
            <a:endParaRPr lang="zh-CN" altLang="en-US" sz="1400" dirty="0">
              <a:solidFill>
                <a:srgbClr val="FF0000"/>
              </a:solidFill>
              <a:latin typeface="楷体_GB2312" pitchFamily="49" charset="-122"/>
            </a:endParaRPr>
          </a:p>
          <a:p>
            <a:pPr marL="342900" indent="-342900">
              <a:lnSpc>
                <a:spcPct val="150000"/>
              </a:lnSpc>
              <a:buFont typeface="Arial" panose="020B0604020202020204" pitchFamily="34" charset="0"/>
              <a:buChar char="•"/>
            </a:pPr>
            <a:r>
              <a:rPr lang="zh-CN" altLang="en-US" sz="1400" dirty="0" smtClean="0">
                <a:solidFill>
                  <a:srgbClr val="6600FF"/>
                </a:solidFill>
                <a:latin typeface="楷体_GB2312" pitchFamily="49" charset="-122"/>
              </a:rPr>
              <a:t>粉尘</a:t>
            </a:r>
            <a:r>
              <a:rPr lang="zh-CN" altLang="en-US" sz="1400" dirty="0">
                <a:solidFill>
                  <a:srgbClr val="6600FF"/>
                </a:solidFill>
                <a:latin typeface="楷体_GB2312" pitchFamily="49" charset="-122"/>
              </a:rPr>
              <a:t>云要处在相对封闭的空间，压力和温度才能急剧升高，继而发生爆炸。</a:t>
            </a:r>
            <a:endParaRPr lang="zh-CN" altLang="en-US" sz="1400" dirty="0">
              <a:solidFill>
                <a:srgbClr val="6600FF"/>
              </a:solidFill>
              <a:latin typeface="楷体_GB2312" pitchFamily="49" charset="-122"/>
            </a:endParaRPr>
          </a:p>
          <a:p>
            <a:pPr marL="342900" indent="-342900">
              <a:lnSpc>
                <a:spcPct val="150000"/>
              </a:lnSpc>
              <a:buFont typeface="Arial" panose="020B0604020202020204" pitchFamily="34" charset="0"/>
              <a:buChar char="•"/>
            </a:pPr>
            <a:r>
              <a:rPr lang="zh-CN" altLang="en-US" sz="1400" dirty="0" smtClean="0">
                <a:solidFill>
                  <a:srgbClr val="6600FF"/>
                </a:solidFill>
                <a:latin typeface="楷体_GB2312" pitchFamily="49" charset="-122"/>
              </a:rPr>
              <a:t>无</a:t>
            </a:r>
            <a:r>
              <a:rPr lang="zh-CN" altLang="en-US" sz="1400" dirty="0">
                <a:solidFill>
                  <a:srgbClr val="6600FF"/>
                </a:solidFill>
                <a:latin typeface="楷体_GB2312" pitchFamily="49" charset="-122"/>
              </a:rPr>
              <a:t>受限空间也会爆燃、爆轰</a:t>
            </a:r>
            <a:endParaRPr lang="zh-CN" altLang="en-US" sz="1400" dirty="0">
              <a:solidFill>
                <a:srgbClr val="6600FF"/>
              </a:solidFill>
              <a:latin typeface="楷体_GB2312" pitchFamily="49" charset="-122"/>
            </a:endParaRPr>
          </a:p>
          <a:p>
            <a:pPr>
              <a:lnSpc>
                <a:spcPct val="150000"/>
              </a:lnSpc>
            </a:pPr>
            <a:endParaRPr lang="zh-CN" altLang="en-US" sz="1400" dirty="0"/>
          </a:p>
          <a:p>
            <a:pPr>
              <a:lnSpc>
                <a:spcPct val="150000"/>
              </a:lnSpc>
            </a:pPr>
            <a:endParaRPr lang="zh-CN" altLang="en-US" sz="1400" dirty="0" smtClean="0">
              <a:solidFill>
                <a:srgbClr val="6600FF"/>
              </a:solidFill>
              <a:latin typeface="楷体_GB2312" pitchFamily="49" charset="-122"/>
            </a:endParaRPr>
          </a:p>
          <a:p>
            <a:pPr>
              <a:lnSpc>
                <a:spcPct val="150000"/>
              </a:lnSpc>
              <a:buFont typeface="Arial" panose="020B0604020202020204" pitchFamily="34" charset="0"/>
              <a:buNone/>
            </a:pPr>
            <a:endParaRPr lang="zh-CN" altLang="en-US" sz="1400" dirty="0" smtClean="0">
              <a:solidFill>
                <a:srgbClr val="6600FF"/>
              </a:solidFill>
              <a:latin typeface="楷体_GB2312" pitchFamily="49" charset="-122"/>
            </a:endParaRPr>
          </a:p>
        </p:txBody>
      </p:sp>
      <p:sp>
        <p:nvSpPr>
          <p:cNvPr id="46082" name="矩形 689154"/>
          <p:cNvSpPr>
            <a:spLocks noChangeArrowheads="1"/>
          </p:cNvSpPr>
          <p:nvPr/>
        </p:nvSpPr>
        <p:spPr bwMode="auto">
          <a:xfrm>
            <a:off x="1775885" y="620713"/>
            <a:ext cx="8832849"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143" tIns="42143" rIns="42143" bIns="42143" anchor="ctr"/>
          <a:lstStyle/>
          <a:p>
            <a:pPr algn="ctr"/>
            <a:r>
              <a:rPr lang="en-US" altLang="zh-CN" sz="3600" dirty="0">
                <a:latin typeface="Arial" panose="020B0604020202020204" pitchFamily="34" charset="0"/>
              </a:rPr>
              <a:t>1.3  </a:t>
            </a:r>
            <a:r>
              <a:rPr lang="zh-CN" altLang="en-US" sz="3600" dirty="0">
                <a:latin typeface="Arial" panose="020B0604020202020204" pitchFamily="34" charset="0"/>
              </a:rPr>
              <a:t>粉尘爆炸的五个要素</a:t>
            </a:r>
            <a:endParaRPr lang="zh-CN" altLang="en-US" sz="36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p:sndAc>
          <p:stSnd>
            <p:snd r:embed="rId1" name="chimes.wav"/>
          </p:stSnd>
        </p:sndAc>
      </p:transition>
    </mc:Choice>
    <mc:Fallback>
      <p:transition>
        <p:sndAc>
          <p:stSnd>
            <p:snd r:embed="rId1" name="chimes.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文本占位符 691201"/>
          <p:cNvSpPr>
            <a:spLocks noGrp="1" noChangeArrowheads="1"/>
          </p:cNvSpPr>
          <p:nvPr>
            <p:ph type="body" idx="1"/>
          </p:nvPr>
        </p:nvSpPr>
        <p:spPr>
          <a:xfrm>
            <a:off x="1390651" y="1557338"/>
            <a:ext cx="10079567" cy="4032250"/>
          </a:xfrm>
        </p:spPr>
        <p:txBody>
          <a:bodyPr/>
          <a:lstStyle/>
          <a:p>
            <a:pPr marL="0" indent="0" defTabSz="1069975">
              <a:lnSpc>
                <a:spcPct val="150000"/>
              </a:lnSpc>
            </a:pPr>
            <a:r>
              <a:rPr lang="zh-CN" altLang="en-US" sz="1400" dirty="0" smtClean="0">
                <a:solidFill>
                  <a:srgbClr val="FF0000"/>
                </a:solidFill>
                <a:latin typeface="楷体_GB2312" pitchFamily="49" charset="-122"/>
              </a:rPr>
              <a:t>（</a:t>
            </a:r>
            <a:r>
              <a:rPr lang="en-US" altLang="zh-CN" sz="1400" dirty="0" smtClean="0">
                <a:solidFill>
                  <a:srgbClr val="FF0000"/>
                </a:solidFill>
                <a:latin typeface="楷体_GB2312" pitchFamily="49" charset="-122"/>
              </a:rPr>
              <a:t>1</a:t>
            </a:r>
            <a:r>
              <a:rPr lang="zh-CN" altLang="en-US" sz="1400" dirty="0" smtClean="0">
                <a:solidFill>
                  <a:srgbClr val="FF0000"/>
                </a:solidFill>
                <a:latin typeface="楷体_GB2312" pitchFamily="49" charset="-122"/>
              </a:rPr>
              <a:t>）具有极强的破坏性。</a:t>
            </a:r>
            <a:endParaRPr lang="zh-CN" altLang="en-US" sz="1400" dirty="0" smtClean="0">
              <a:solidFill>
                <a:srgbClr val="FF0000"/>
              </a:solidFill>
              <a:latin typeface="楷体_GB2312" pitchFamily="49" charset="-122"/>
            </a:endParaRPr>
          </a:p>
          <a:p>
            <a:pPr marL="0" indent="0" defTabSz="1069975">
              <a:lnSpc>
                <a:spcPct val="150000"/>
              </a:lnSpc>
            </a:pPr>
            <a:r>
              <a:rPr lang="zh-CN" altLang="en-US" sz="1400" dirty="0" smtClean="0">
                <a:solidFill>
                  <a:srgbClr val="FF0000"/>
                </a:solidFill>
                <a:latin typeface="楷体_GB2312" pitchFamily="49" charset="-122"/>
              </a:rPr>
              <a:t>    </a:t>
            </a:r>
            <a:r>
              <a:rPr lang="zh-CN" altLang="en-US" sz="1400" dirty="0" smtClean="0">
                <a:solidFill>
                  <a:srgbClr val="6600FF"/>
                </a:solidFill>
                <a:latin typeface="楷体_GB2312" pitchFamily="49" charset="-122"/>
              </a:rPr>
              <a:t>粉尘爆炸涉及的范围很广，煤炭、化工、医药加工、木材加工、粮食和饲料加工等部门都时有发生。粉尘爆炸尤其是系统爆炸，造成了损失严重，仅</a:t>
            </a:r>
            <a:r>
              <a:rPr lang="en-US" altLang="zh-CN" sz="1400" dirty="0" smtClean="0">
                <a:solidFill>
                  <a:srgbClr val="6600FF"/>
                </a:solidFill>
                <a:latin typeface="楷体_GB2312" pitchFamily="49" charset="-122"/>
              </a:rPr>
              <a:t>1987</a:t>
            </a:r>
            <a:r>
              <a:rPr lang="zh-CN" altLang="en-US" sz="1400" dirty="0" smtClean="0">
                <a:solidFill>
                  <a:srgbClr val="6600FF"/>
                </a:solidFill>
                <a:latin typeface="楷体_GB2312" pitchFamily="49" charset="-122"/>
              </a:rPr>
              <a:t>年哈尔滨亚麻厂的亚麻尘爆炸事故，死亡</a:t>
            </a:r>
            <a:r>
              <a:rPr lang="en-US" altLang="zh-CN" sz="1400" dirty="0" smtClean="0">
                <a:solidFill>
                  <a:srgbClr val="6600FF"/>
                </a:solidFill>
                <a:latin typeface="楷体_GB2312" pitchFamily="49" charset="-122"/>
              </a:rPr>
              <a:t>58</a:t>
            </a:r>
            <a:r>
              <a:rPr lang="zh-CN" altLang="en-US" sz="1400" dirty="0" smtClean="0">
                <a:solidFill>
                  <a:srgbClr val="6600FF"/>
                </a:solidFill>
                <a:latin typeface="楷体_GB2312" pitchFamily="49" charset="-122"/>
              </a:rPr>
              <a:t>人，轻、重伤</a:t>
            </a:r>
            <a:r>
              <a:rPr lang="en-US" altLang="zh-CN" sz="1400" dirty="0" smtClean="0">
                <a:solidFill>
                  <a:srgbClr val="6600FF"/>
                </a:solidFill>
                <a:latin typeface="楷体_GB2312" pitchFamily="49" charset="-122"/>
              </a:rPr>
              <a:t>177</a:t>
            </a:r>
            <a:r>
              <a:rPr lang="zh-CN" altLang="en-US" sz="1400" dirty="0" smtClean="0">
                <a:solidFill>
                  <a:srgbClr val="6600FF"/>
                </a:solidFill>
                <a:latin typeface="楷体_GB2312" pitchFamily="49" charset="-122"/>
              </a:rPr>
              <a:t>人，直接经济损失</a:t>
            </a:r>
            <a:r>
              <a:rPr lang="en-US" altLang="zh-CN" sz="1400" dirty="0" smtClean="0">
                <a:solidFill>
                  <a:srgbClr val="6600FF"/>
                </a:solidFill>
                <a:latin typeface="楷体_GB2312" pitchFamily="49" charset="-122"/>
              </a:rPr>
              <a:t>882</a:t>
            </a:r>
            <a:r>
              <a:rPr lang="zh-CN" altLang="en-US" sz="1400" dirty="0" smtClean="0">
                <a:solidFill>
                  <a:srgbClr val="6600FF"/>
                </a:solidFill>
                <a:latin typeface="楷体_GB2312" pitchFamily="49" charset="-122"/>
              </a:rPr>
              <a:t>万元（当时）。</a:t>
            </a:r>
            <a:endParaRPr lang="en-US" altLang="zh-CN" sz="1400" dirty="0" smtClean="0">
              <a:solidFill>
                <a:srgbClr val="6600FF"/>
              </a:solidFill>
              <a:latin typeface="楷体_GB2312" pitchFamily="49" charset="-122"/>
            </a:endParaRPr>
          </a:p>
          <a:p>
            <a:pPr marL="0" indent="0" defTabSz="1069975">
              <a:lnSpc>
                <a:spcPct val="150000"/>
              </a:lnSpc>
            </a:pPr>
            <a:r>
              <a:rPr lang="zh-CN" altLang="en-US" sz="1400" dirty="0">
                <a:solidFill>
                  <a:srgbClr val="FF0000"/>
                </a:solidFill>
                <a:latin typeface="楷体_GB2312" pitchFamily="49" charset="-122"/>
              </a:rPr>
              <a:t>（</a:t>
            </a:r>
            <a:r>
              <a:rPr lang="en-US" altLang="zh-CN" sz="1400" dirty="0">
                <a:solidFill>
                  <a:srgbClr val="FF0000"/>
                </a:solidFill>
                <a:latin typeface="楷体_GB2312" pitchFamily="49" charset="-122"/>
              </a:rPr>
              <a:t>2</a:t>
            </a:r>
            <a:r>
              <a:rPr lang="zh-CN" altLang="en-US" sz="1400" dirty="0">
                <a:solidFill>
                  <a:srgbClr val="FF0000"/>
                </a:solidFill>
                <a:latin typeface="楷体_GB2312" pitchFamily="49" charset="-122"/>
              </a:rPr>
              <a:t>）容易产生二次爆炸、多次连环爆炸。</a:t>
            </a:r>
            <a:endParaRPr lang="zh-CN" altLang="en-US" sz="1400" dirty="0">
              <a:solidFill>
                <a:srgbClr val="FF0000"/>
              </a:solidFill>
              <a:latin typeface="楷体_GB2312" pitchFamily="49" charset="-122"/>
            </a:endParaRPr>
          </a:p>
          <a:p>
            <a:pPr marL="0" indent="0" defTabSz="1069975">
              <a:lnSpc>
                <a:spcPct val="150000"/>
              </a:lnSpc>
            </a:pPr>
            <a:r>
              <a:rPr lang="zh-CN" altLang="en-US" sz="1400" dirty="0" smtClean="0">
                <a:solidFill>
                  <a:srgbClr val="FF0000"/>
                </a:solidFill>
                <a:latin typeface="楷体_GB2312" pitchFamily="49" charset="-122"/>
              </a:rPr>
              <a:t>（</a:t>
            </a:r>
            <a:r>
              <a:rPr lang="en-US" altLang="zh-CN" sz="1400" dirty="0">
                <a:solidFill>
                  <a:srgbClr val="FF0000"/>
                </a:solidFill>
                <a:latin typeface="楷体_GB2312" pitchFamily="49" charset="-122"/>
              </a:rPr>
              <a:t>3</a:t>
            </a:r>
            <a:r>
              <a:rPr lang="zh-CN" altLang="en-US" sz="1400" dirty="0">
                <a:solidFill>
                  <a:srgbClr val="FF0000"/>
                </a:solidFill>
                <a:latin typeface="楷体_GB2312" pitchFamily="49" charset="-122"/>
              </a:rPr>
              <a:t>）能产生有毒气体。</a:t>
            </a:r>
            <a:endParaRPr lang="zh-CN" altLang="en-US" sz="1400" dirty="0">
              <a:solidFill>
                <a:srgbClr val="FF0000"/>
              </a:solidFill>
              <a:latin typeface="楷体_GB2312" pitchFamily="49" charset="-122"/>
            </a:endParaRPr>
          </a:p>
          <a:p>
            <a:pPr marL="0" indent="0" defTabSz="1069975">
              <a:lnSpc>
                <a:spcPct val="150000"/>
              </a:lnSpc>
            </a:pPr>
            <a:r>
              <a:rPr lang="zh-CN" altLang="en-US" sz="1400" dirty="0">
                <a:solidFill>
                  <a:srgbClr val="6600FF"/>
                </a:solidFill>
                <a:latin typeface="楷体_GB2312" pitchFamily="49" charset="-122"/>
              </a:rPr>
              <a:t>    一种是一氧化碳；另一种是爆炸物</a:t>
            </a:r>
            <a:r>
              <a:rPr lang="en-US" altLang="zh-CN" sz="1400" dirty="0">
                <a:solidFill>
                  <a:srgbClr val="6600FF"/>
                </a:solidFill>
                <a:latin typeface="楷体_GB2312" pitchFamily="49" charset="-122"/>
              </a:rPr>
              <a:t>(</a:t>
            </a:r>
            <a:r>
              <a:rPr lang="zh-CN" altLang="en-US" sz="1400" dirty="0">
                <a:solidFill>
                  <a:srgbClr val="6600FF"/>
                </a:solidFill>
                <a:latin typeface="楷体_GB2312" pitchFamily="49" charset="-122"/>
              </a:rPr>
              <a:t>如塑料</a:t>
            </a:r>
            <a:r>
              <a:rPr lang="en-US" altLang="zh-CN" sz="1400" dirty="0">
                <a:solidFill>
                  <a:srgbClr val="6600FF"/>
                </a:solidFill>
                <a:latin typeface="楷体_GB2312" pitchFamily="49" charset="-122"/>
              </a:rPr>
              <a:t>)</a:t>
            </a:r>
            <a:r>
              <a:rPr lang="zh-CN" altLang="en-US" sz="1400" dirty="0">
                <a:solidFill>
                  <a:srgbClr val="6600FF"/>
                </a:solidFill>
                <a:latin typeface="楷体_GB2312" pitchFamily="49" charset="-122"/>
              </a:rPr>
              <a:t>自身分解的毒性气体。毒气的产生往往造成爆炸过后的大量人畜中毒伤亡，必须充分重视。</a:t>
            </a:r>
            <a:endParaRPr lang="zh-CN" altLang="en-US" sz="1400" dirty="0">
              <a:solidFill>
                <a:srgbClr val="6600FF"/>
              </a:solidFill>
              <a:latin typeface="楷体_GB2312" pitchFamily="49" charset="-122"/>
            </a:endParaRPr>
          </a:p>
          <a:p>
            <a:pPr marL="0" indent="0" defTabSz="1069975">
              <a:lnSpc>
                <a:spcPct val="150000"/>
              </a:lnSpc>
            </a:pPr>
            <a:r>
              <a:rPr lang="zh-CN" altLang="en-US" sz="1400" dirty="0" smtClean="0">
                <a:solidFill>
                  <a:srgbClr val="FF0000"/>
                </a:solidFill>
                <a:latin typeface="楷体_GB2312" pitchFamily="49" charset="-122"/>
              </a:rPr>
              <a:t>   </a:t>
            </a:r>
            <a:endParaRPr lang="zh-CN" altLang="en-US" sz="1400" dirty="0" smtClean="0">
              <a:solidFill>
                <a:srgbClr val="6600FF"/>
              </a:solidFill>
              <a:latin typeface="楷体_GB2312" pitchFamily="49" charset="-122"/>
            </a:endParaRPr>
          </a:p>
        </p:txBody>
      </p:sp>
      <p:sp>
        <p:nvSpPr>
          <p:cNvPr id="49154" name="矩形 691202"/>
          <p:cNvSpPr>
            <a:spLocks noChangeArrowheads="1"/>
          </p:cNvSpPr>
          <p:nvPr/>
        </p:nvSpPr>
        <p:spPr bwMode="auto">
          <a:xfrm>
            <a:off x="1102784" y="765175"/>
            <a:ext cx="1008168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143" tIns="42143" rIns="42143" bIns="42143" anchor="ctr"/>
          <a:lstStyle/>
          <a:p>
            <a:pPr algn="ctr"/>
            <a:r>
              <a:rPr lang="en-US" altLang="zh-CN" sz="4400" dirty="0">
                <a:latin typeface="Arial" panose="020B0604020202020204" pitchFamily="34" charset="0"/>
              </a:rPr>
              <a:t>1.4  </a:t>
            </a:r>
            <a:r>
              <a:rPr lang="zh-CN" altLang="en-US" sz="4400" dirty="0">
                <a:latin typeface="Arial" panose="020B0604020202020204" pitchFamily="34" charset="0"/>
              </a:rPr>
              <a:t>粉尘爆炸的破坏性</a:t>
            </a:r>
            <a:endParaRPr lang="zh-CN" altLang="en-US" sz="4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p:sndAc>
          <p:stSnd>
            <p:snd r:embed="rId1" name="chimes.wav"/>
          </p:stSnd>
        </p:sndAc>
      </p:transition>
    </mc:Choice>
    <mc:Fallback>
      <p:transition>
        <p:sndAc>
          <p:stSnd>
            <p:snd r:embed="rId1" name="chimes.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图片 693249" descr="0903121551b"/>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34685" y="1497542"/>
            <a:ext cx="8832849" cy="4032250"/>
          </a:xfrm>
          <a:prstGeom prst="rect">
            <a:avLst/>
          </a:prstGeom>
          <a:noFill/>
          <a:ln w="222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1203" name="矩形 693251"/>
          <p:cNvSpPr>
            <a:spLocks noChangeArrowheads="1"/>
          </p:cNvSpPr>
          <p:nvPr/>
        </p:nvSpPr>
        <p:spPr bwMode="auto">
          <a:xfrm>
            <a:off x="1283442" y="3141663"/>
            <a:ext cx="492443" cy="1873250"/>
          </a:xfrm>
          <a:prstGeom prst="rect">
            <a:avLst/>
          </a:prstGeom>
          <a:solidFill>
            <a:srgbClr val="008080"/>
          </a:solidFill>
          <a:ln w="19050">
            <a:solidFill>
              <a:srgbClr val="800000"/>
            </a:solidFill>
            <a:miter lim="800000"/>
          </a:ln>
        </p:spPr>
        <p:txBody>
          <a:bodyPr vert="eaVert">
            <a:spAutoFit/>
          </a:bodyPr>
          <a:lstStyle/>
          <a:p>
            <a:pPr algn="ctr"/>
            <a:r>
              <a:rPr lang="zh-CN" altLang="en-US" sz="2000" b="1">
                <a:solidFill>
                  <a:schemeClr val="bg1"/>
                </a:solidFill>
                <a:latin typeface="Arial" panose="020B0604020202020204" pitchFamily="34" charset="0"/>
                <a:ea typeface="楷体_GB2312" pitchFamily="49" charset="-122"/>
              </a:rPr>
              <a:t>粉尘爆炸现场</a:t>
            </a:r>
            <a:endParaRPr lang="zh-CN" altLang="en-US" sz="2000" b="1">
              <a:solidFill>
                <a:schemeClr val="bg1"/>
              </a:solidFill>
              <a:latin typeface="Arial" panose="020B0604020202020204" pitchFamily="34" charset="0"/>
              <a:ea typeface="楷体_GB2312" pitchFamily="49" charset="-122"/>
            </a:endParaRPr>
          </a:p>
        </p:txBody>
      </p:sp>
      <p:sp>
        <p:nvSpPr>
          <p:cNvPr id="51204" name="矩形 693252"/>
          <p:cNvSpPr>
            <a:spLocks noChangeArrowheads="1"/>
          </p:cNvSpPr>
          <p:nvPr/>
        </p:nvSpPr>
        <p:spPr bwMode="auto">
          <a:xfrm>
            <a:off x="1706034" y="493713"/>
            <a:ext cx="686011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143" tIns="42143" rIns="42143" bIns="42143" anchor="ctr"/>
          <a:lstStyle/>
          <a:p>
            <a:pPr algn="ctr"/>
            <a:r>
              <a:rPr lang="en-US" altLang="zh-CN" sz="4000" dirty="0">
                <a:latin typeface="Arial" panose="020B0604020202020204" pitchFamily="34" charset="0"/>
              </a:rPr>
              <a:t>1.4  </a:t>
            </a:r>
            <a:r>
              <a:rPr lang="zh-CN" altLang="en-US" sz="4000" dirty="0"/>
              <a:t>粉尘爆炸的破坏性</a:t>
            </a:r>
            <a:endParaRPr lang="zh-CN" altLang="en-US" sz="4000" dirty="0"/>
          </a:p>
        </p:txBody>
      </p:sp>
      <p:sp>
        <p:nvSpPr>
          <p:cNvPr id="51205" name="矩形 693253"/>
          <p:cNvSpPr>
            <a:spLocks noChangeArrowheads="1"/>
          </p:cNvSpPr>
          <p:nvPr/>
        </p:nvSpPr>
        <p:spPr bwMode="auto">
          <a:xfrm>
            <a:off x="1287675" y="3141663"/>
            <a:ext cx="492443" cy="1873250"/>
          </a:xfrm>
          <a:prstGeom prst="rect">
            <a:avLst/>
          </a:prstGeom>
          <a:solidFill>
            <a:srgbClr val="008080"/>
          </a:solidFill>
          <a:ln w="19050">
            <a:solidFill>
              <a:srgbClr val="800000"/>
            </a:solidFill>
            <a:miter lim="800000"/>
          </a:ln>
        </p:spPr>
        <p:txBody>
          <a:bodyPr vert="eaVert">
            <a:spAutoFit/>
          </a:bodyPr>
          <a:lstStyle/>
          <a:p>
            <a:pPr algn="ctr"/>
            <a:r>
              <a:rPr lang="zh-CN" altLang="en-US" sz="2000" b="1">
                <a:solidFill>
                  <a:schemeClr val="bg1"/>
                </a:solidFill>
                <a:latin typeface="Arial" panose="020B0604020202020204" pitchFamily="34" charset="0"/>
                <a:ea typeface="楷体_GB2312" pitchFamily="49" charset="-122"/>
              </a:rPr>
              <a:t>粉尘爆炸现场</a:t>
            </a:r>
            <a:endParaRPr lang="zh-CN" altLang="en-US" sz="2000" b="1">
              <a:solidFill>
                <a:schemeClr val="bg1"/>
              </a:solidFill>
              <a:latin typeface="Arial" panose="020B0604020202020204" pitchFamily="34" charset="0"/>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p:sndAc>
          <p:stSnd>
            <p:snd r:embed="rId2" name="chimes.wav"/>
          </p:stSnd>
        </p:sndAc>
      </p:transition>
    </mc:Choice>
    <mc:Fallback>
      <p:transition>
        <p:sndAc>
          <p:stSnd>
            <p:snd r:embed="rId2" name="chimes.wav"/>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图片 694273" descr="BLAYE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55335" y="1573743"/>
            <a:ext cx="8473017" cy="3871913"/>
          </a:xfrm>
          <a:prstGeom prst="rect">
            <a:avLst/>
          </a:prstGeom>
          <a:noFill/>
          <a:ln w="222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2227" name="矩形 694275"/>
          <p:cNvSpPr>
            <a:spLocks noChangeArrowheads="1"/>
          </p:cNvSpPr>
          <p:nvPr/>
        </p:nvSpPr>
        <p:spPr bwMode="auto">
          <a:xfrm>
            <a:off x="1287675" y="3141663"/>
            <a:ext cx="492443" cy="1873250"/>
          </a:xfrm>
          <a:prstGeom prst="rect">
            <a:avLst/>
          </a:prstGeom>
          <a:solidFill>
            <a:srgbClr val="008080"/>
          </a:solidFill>
          <a:ln w="19050">
            <a:solidFill>
              <a:srgbClr val="800000"/>
            </a:solidFill>
            <a:miter lim="800000"/>
          </a:ln>
        </p:spPr>
        <p:txBody>
          <a:bodyPr vert="eaVert">
            <a:spAutoFit/>
          </a:bodyPr>
          <a:lstStyle/>
          <a:p>
            <a:pPr algn="ctr"/>
            <a:r>
              <a:rPr lang="zh-CN" altLang="en-US" sz="2000" b="1">
                <a:solidFill>
                  <a:schemeClr val="bg1"/>
                </a:solidFill>
                <a:latin typeface="Arial" panose="020B0604020202020204" pitchFamily="34" charset="0"/>
                <a:ea typeface="楷体_GB2312" pitchFamily="49" charset="-122"/>
              </a:rPr>
              <a:t>粉尘爆炸现场</a:t>
            </a:r>
            <a:endParaRPr lang="zh-CN" altLang="en-US" sz="2000" b="1">
              <a:solidFill>
                <a:schemeClr val="bg1"/>
              </a:solidFill>
              <a:latin typeface="Arial" panose="020B0604020202020204" pitchFamily="34" charset="0"/>
              <a:ea typeface="楷体_GB2312" pitchFamily="49" charset="-122"/>
            </a:endParaRPr>
          </a:p>
        </p:txBody>
      </p:sp>
      <p:sp>
        <p:nvSpPr>
          <p:cNvPr id="52228" name="矩形 694276"/>
          <p:cNvSpPr>
            <a:spLocks noChangeArrowheads="1"/>
          </p:cNvSpPr>
          <p:nvPr/>
        </p:nvSpPr>
        <p:spPr bwMode="auto">
          <a:xfrm>
            <a:off x="1976967" y="612247"/>
            <a:ext cx="686011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143" tIns="42143" rIns="42143" bIns="42143" anchor="ctr"/>
          <a:lstStyle/>
          <a:p>
            <a:pPr algn="ctr"/>
            <a:r>
              <a:rPr lang="en-US" altLang="zh-CN" sz="4000" dirty="0">
                <a:latin typeface="Arial" panose="020B0604020202020204" pitchFamily="34" charset="0"/>
              </a:rPr>
              <a:t>1.4  </a:t>
            </a:r>
            <a:r>
              <a:rPr lang="zh-CN" altLang="en-US" sz="4000" dirty="0"/>
              <a:t>粉尘爆炸的破坏性</a:t>
            </a:r>
            <a:endParaRPr lang="zh-CN" altLang="en-US" sz="4000" dirty="0"/>
          </a:p>
        </p:txBody>
      </p:sp>
      <p:sp>
        <p:nvSpPr>
          <p:cNvPr id="52229" name="矩形 694277"/>
          <p:cNvSpPr>
            <a:spLocks noChangeArrowheads="1"/>
          </p:cNvSpPr>
          <p:nvPr/>
        </p:nvSpPr>
        <p:spPr bwMode="auto">
          <a:xfrm>
            <a:off x="1287675" y="3141663"/>
            <a:ext cx="492443" cy="1873250"/>
          </a:xfrm>
          <a:prstGeom prst="rect">
            <a:avLst/>
          </a:prstGeom>
          <a:solidFill>
            <a:srgbClr val="008080"/>
          </a:solidFill>
          <a:ln w="19050">
            <a:solidFill>
              <a:srgbClr val="800000"/>
            </a:solidFill>
            <a:miter lim="800000"/>
          </a:ln>
        </p:spPr>
        <p:txBody>
          <a:bodyPr vert="eaVert">
            <a:spAutoFit/>
          </a:bodyPr>
          <a:lstStyle/>
          <a:p>
            <a:pPr algn="ctr"/>
            <a:r>
              <a:rPr lang="zh-CN" altLang="en-US" sz="2000" b="1">
                <a:solidFill>
                  <a:schemeClr val="bg1"/>
                </a:solidFill>
                <a:latin typeface="Arial" panose="020B0604020202020204" pitchFamily="34" charset="0"/>
                <a:ea typeface="楷体_GB2312" pitchFamily="49" charset="-122"/>
              </a:rPr>
              <a:t>粉尘爆炸现场</a:t>
            </a:r>
            <a:endParaRPr lang="zh-CN" altLang="en-US" sz="2000" b="1">
              <a:solidFill>
                <a:schemeClr val="bg1"/>
              </a:solidFill>
              <a:latin typeface="Arial" panose="020B0604020202020204" pitchFamily="34" charset="0"/>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p:sndAc>
          <p:stSnd>
            <p:snd r:embed="rId2" name="chimes.wav"/>
          </p:stSnd>
        </p:sndAc>
      </p:transition>
    </mc:Choice>
    <mc:Fallback>
      <p:transition>
        <p:sndAc>
          <p:stSnd>
            <p:snd r:embed="rId2" name="chimes.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矩形 695297"/>
          <p:cNvSpPr>
            <a:spLocks noChangeArrowheads="1"/>
          </p:cNvSpPr>
          <p:nvPr/>
        </p:nvSpPr>
        <p:spPr bwMode="auto">
          <a:xfrm>
            <a:off x="1533896" y="476780"/>
            <a:ext cx="686011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143" tIns="42143" rIns="42143" bIns="42143" anchor="ctr"/>
          <a:lstStyle/>
          <a:p>
            <a:pPr algn="ctr"/>
            <a:r>
              <a:rPr lang="en-US" altLang="zh-CN" sz="4000" dirty="0">
                <a:latin typeface="Arial" panose="020B0604020202020204" pitchFamily="34" charset="0"/>
              </a:rPr>
              <a:t>1.4  </a:t>
            </a:r>
            <a:r>
              <a:rPr lang="zh-CN" altLang="en-US" sz="4000" dirty="0"/>
              <a:t>粉尘爆炸的破坏性</a:t>
            </a:r>
            <a:endParaRPr lang="zh-CN" altLang="en-US" sz="4000" dirty="0"/>
          </a:p>
        </p:txBody>
      </p:sp>
      <p:sp>
        <p:nvSpPr>
          <p:cNvPr id="53250" name="矩形 695298"/>
          <p:cNvSpPr>
            <a:spLocks noChangeArrowheads="1"/>
          </p:cNvSpPr>
          <p:nvPr/>
        </p:nvSpPr>
        <p:spPr bwMode="auto">
          <a:xfrm>
            <a:off x="1287675" y="3141663"/>
            <a:ext cx="492443" cy="1873250"/>
          </a:xfrm>
          <a:prstGeom prst="rect">
            <a:avLst/>
          </a:prstGeom>
          <a:solidFill>
            <a:srgbClr val="008080"/>
          </a:solidFill>
          <a:ln w="19050">
            <a:solidFill>
              <a:srgbClr val="800000"/>
            </a:solidFill>
            <a:miter lim="800000"/>
          </a:ln>
        </p:spPr>
        <p:txBody>
          <a:bodyPr vert="eaVert">
            <a:spAutoFit/>
          </a:bodyPr>
          <a:lstStyle/>
          <a:p>
            <a:pPr algn="ctr"/>
            <a:r>
              <a:rPr lang="zh-CN" altLang="en-US" sz="2000" b="1">
                <a:solidFill>
                  <a:schemeClr val="bg1"/>
                </a:solidFill>
                <a:latin typeface="Arial" panose="020B0604020202020204" pitchFamily="34" charset="0"/>
                <a:ea typeface="楷体_GB2312" pitchFamily="49" charset="-122"/>
              </a:rPr>
              <a:t>粉尘爆炸现场</a:t>
            </a:r>
            <a:endParaRPr lang="zh-CN" altLang="en-US" sz="2000" b="1">
              <a:solidFill>
                <a:schemeClr val="bg1"/>
              </a:solidFill>
              <a:latin typeface="Arial" panose="020B0604020202020204" pitchFamily="34" charset="0"/>
              <a:ea typeface="楷体_GB2312" pitchFamily="49" charset="-122"/>
            </a:endParaRPr>
          </a:p>
        </p:txBody>
      </p:sp>
      <p:pic>
        <p:nvPicPr>
          <p:cNvPr id="53251" name="图片 695299" descr="EBS serie 2 (12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03501" y="1399647"/>
            <a:ext cx="80645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p:sndAc>
          <p:stSnd>
            <p:snd r:embed="rId2" name="chimes.wav"/>
          </p:stSnd>
        </p:sndAc>
      </p:transition>
    </mc:Choice>
    <mc:Fallback>
      <p:transition>
        <p:sndAc>
          <p:stSnd>
            <p:snd r:embed="rId2" name="chimes.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图片 696321" descr="0208081051_M_sugar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07685" y="1649943"/>
            <a:ext cx="9120716"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矩形 696322"/>
          <p:cNvSpPr>
            <a:spLocks noChangeArrowheads="1"/>
          </p:cNvSpPr>
          <p:nvPr/>
        </p:nvSpPr>
        <p:spPr bwMode="auto">
          <a:xfrm>
            <a:off x="1883834" y="705380"/>
            <a:ext cx="686011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143" tIns="42143" rIns="42143" bIns="42143" anchor="ctr"/>
          <a:lstStyle/>
          <a:p>
            <a:pPr algn="ctr"/>
            <a:r>
              <a:rPr lang="en-US" altLang="zh-CN" sz="4000" dirty="0">
                <a:latin typeface="Arial" panose="020B0604020202020204" pitchFamily="34" charset="0"/>
              </a:rPr>
              <a:t>1.4  </a:t>
            </a:r>
            <a:r>
              <a:rPr lang="zh-CN" altLang="en-US" sz="4000" dirty="0"/>
              <a:t>粉尘爆炸的破坏性</a:t>
            </a:r>
            <a:endParaRPr lang="zh-CN" altLang="en-US" sz="4000" dirty="0"/>
          </a:p>
        </p:txBody>
      </p:sp>
      <p:sp>
        <p:nvSpPr>
          <p:cNvPr id="54275" name="矩形 696323"/>
          <p:cNvSpPr>
            <a:spLocks noChangeArrowheads="1"/>
          </p:cNvSpPr>
          <p:nvPr/>
        </p:nvSpPr>
        <p:spPr bwMode="auto">
          <a:xfrm>
            <a:off x="1287675" y="3141663"/>
            <a:ext cx="492443" cy="1873250"/>
          </a:xfrm>
          <a:prstGeom prst="rect">
            <a:avLst/>
          </a:prstGeom>
          <a:solidFill>
            <a:srgbClr val="008080"/>
          </a:solidFill>
          <a:ln w="19050">
            <a:solidFill>
              <a:srgbClr val="800000"/>
            </a:solidFill>
            <a:miter lim="800000"/>
          </a:ln>
        </p:spPr>
        <p:txBody>
          <a:bodyPr vert="eaVert">
            <a:spAutoFit/>
          </a:bodyPr>
          <a:lstStyle/>
          <a:p>
            <a:pPr algn="ctr"/>
            <a:r>
              <a:rPr lang="zh-CN" altLang="en-US" sz="2000" b="1">
                <a:solidFill>
                  <a:schemeClr val="bg1"/>
                </a:solidFill>
                <a:latin typeface="Arial" panose="020B0604020202020204" pitchFamily="34" charset="0"/>
                <a:ea typeface="楷体_GB2312" pitchFamily="49" charset="-122"/>
              </a:rPr>
              <a:t>粉尘爆炸现场</a:t>
            </a:r>
            <a:endParaRPr lang="zh-CN" altLang="en-US" sz="2000" b="1">
              <a:solidFill>
                <a:schemeClr val="bg1"/>
              </a:solidFill>
              <a:latin typeface="Arial" panose="020B0604020202020204" pitchFamily="34" charset="0"/>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p:sndAc>
          <p:stSnd>
            <p:snd r:embed="rId2" name="chimes.wav"/>
          </p:stSnd>
        </p:sndAc>
      </p:transition>
    </mc:Choice>
    <mc:Fallback>
      <p:transition>
        <p:sndAc>
          <p:stSnd>
            <p:snd r:embed="rId2" name="chimes.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图片 697345"/>
          <p:cNvPicPr>
            <a:picLocks noChangeAspect="1" noChangeArrowheads="1"/>
          </p:cNvPicPr>
          <p:nvPr/>
        </p:nvPicPr>
        <p:blipFill>
          <a:blip r:embed="rId1">
            <a:extLst>
              <a:ext uri="{28A0092B-C50C-407E-A947-70E740481C1C}">
                <a14:useLocalDpi xmlns:a14="http://schemas.microsoft.com/office/drawing/2010/main" val="0"/>
              </a:ext>
            </a:extLst>
          </a:blip>
          <a:srcRect l="8673" t="24803" r="8858" b="15059"/>
          <a:stretch>
            <a:fillRect/>
          </a:stretch>
        </p:blipFill>
        <p:spPr bwMode="auto">
          <a:xfrm>
            <a:off x="1466851" y="1624543"/>
            <a:ext cx="9313333" cy="3960813"/>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55298" name="矩形 697346"/>
          <p:cNvSpPr>
            <a:spLocks noChangeArrowheads="1"/>
          </p:cNvSpPr>
          <p:nvPr/>
        </p:nvSpPr>
        <p:spPr bwMode="auto">
          <a:xfrm>
            <a:off x="1678518" y="765175"/>
            <a:ext cx="834813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143" tIns="42143" rIns="42143" bIns="42143" anchor="ctr"/>
          <a:lstStyle/>
          <a:p>
            <a:pPr algn="ctr"/>
            <a:r>
              <a:rPr lang="en-US" altLang="zh-CN" sz="4000" dirty="0">
                <a:latin typeface="Arial" panose="020B0604020202020204" pitchFamily="34" charset="0"/>
              </a:rPr>
              <a:t>1.4  </a:t>
            </a:r>
            <a:r>
              <a:rPr lang="zh-CN" altLang="en-US" sz="4000" dirty="0">
                <a:latin typeface="Arial" panose="020B0604020202020204" pitchFamily="34" charset="0"/>
              </a:rPr>
              <a:t>粉尘爆炸的破坏性（美国的统计）</a:t>
            </a:r>
            <a:endParaRPr lang="zh-CN" altLang="en-US" sz="40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p:sndAc>
          <p:stSnd>
            <p:snd r:embed="rId2" name="chimes.wav"/>
          </p:stSnd>
        </p:sndAc>
      </p:transition>
    </mc:Choice>
    <mc:Fallback>
      <p:transition>
        <p:sndAc>
          <p:stSnd>
            <p:snd r:embed="rId2" name="chimes.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idx="4294967295"/>
          </p:nvPr>
        </p:nvSpPr>
        <p:spPr>
          <a:xfrm>
            <a:off x="1284817" y="857251"/>
            <a:ext cx="3960283" cy="563563"/>
          </a:xfrm>
          <a:prstGeom prst="rect">
            <a:avLst/>
          </a:prstGeom>
        </p:spPr>
        <p:txBody>
          <a:bodyPr/>
          <a:lstStyle/>
          <a:p>
            <a:r>
              <a:rPr lang="zh-CN" altLang="en-US" sz="4800" smtClean="0"/>
              <a:t>目  录</a:t>
            </a:r>
            <a:endParaRPr lang="zh-CN" altLang="en-US" sz="4800" smtClean="0">
              <a:solidFill>
                <a:schemeClr val="accent1"/>
              </a:solidFill>
            </a:endParaRPr>
          </a:p>
        </p:txBody>
      </p:sp>
      <p:grpSp>
        <p:nvGrpSpPr>
          <p:cNvPr id="56322" name="组合 753681"/>
          <p:cNvGrpSpPr/>
          <p:nvPr/>
        </p:nvGrpSpPr>
        <p:grpSpPr bwMode="auto">
          <a:xfrm>
            <a:off x="2446867" y="2852738"/>
            <a:ext cx="8290984" cy="901700"/>
            <a:chOff x="1066" y="1773"/>
            <a:chExt cx="3612" cy="568"/>
          </a:xfrm>
        </p:grpSpPr>
        <p:sp>
          <p:nvSpPr>
            <p:cNvPr id="27" name="AutoShape 5"/>
            <p:cNvSpPr>
              <a:spLocks noChangeArrowheads="1"/>
            </p:cNvSpPr>
            <p:nvPr/>
          </p:nvSpPr>
          <p:spPr bwMode="gray">
            <a:xfrm>
              <a:off x="1357" y="1872"/>
              <a:ext cx="3321" cy="37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ln>
            <a:effectLst/>
          </p:spPr>
          <p:txBody>
            <a:bodyPr wrap="none" anchor="ctr"/>
            <a:lstStyle/>
            <a:p>
              <a:pPr algn="r">
                <a:buFontTx/>
                <a:buNone/>
                <a:defRPr/>
              </a:pPr>
              <a:endParaRPr lang="zh-CN" altLang="en-US">
                <a:latin typeface="Arial" panose="020B0604020202020204" pitchFamily="34" charset="0"/>
              </a:endParaRPr>
            </a:p>
          </p:txBody>
        </p:sp>
        <p:sp>
          <p:nvSpPr>
            <p:cNvPr id="56324" name="AutoShape 6"/>
            <p:cNvSpPr>
              <a:spLocks noChangeArrowheads="1"/>
            </p:cNvSpPr>
            <p:nvPr/>
          </p:nvSpPr>
          <p:spPr bwMode="auto">
            <a:xfrm>
              <a:off x="1066" y="1773"/>
              <a:ext cx="524" cy="568"/>
            </a:xfrm>
            <a:prstGeom prst="diamond">
              <a:avLst/>
            </a:prstGeom>
            <a:solidFill>
              <a:schemeClr val="accent2"/>
            </a:solidFill>
            <a:ln w="25400">
              <a:solidFill>
                <a:schemeClr val="bg1"/>
              </a:solidFill>
              <a:miter lim="800000"/>
            </a:ln>
          </p:spPr>
          <p:txBody>
            <a:bodyPr wrap="none" anchor="ctr"/>
            <a:lstStyle/>
            <a:p>
              <a:pPr algn="r"/>
              <a:endParaRPr lang="zh-CN" altLang="en-US">
                <a:latin typeface="Arial" panose="020B0604020202020204" pitchFamily="34" charset="0"/>
              </a:endParaRPr>
            </a:p>
          </p:txBody>
        </p:sp>
        <p:sp>
          <p:nvSpPr>
            <p:cNvPr id="56325" name="Text Box 7"/>
            <p:cNvSpPr txBox="1">
              <a:spLocks noChangeArrowheads="1"/>
            </p:cNvSpPr>
            <p:nvPr/>
          </p:nvSpPr>
          <p:spPr bwMode="auto">
            <a:xfrm>
              <a:off x="1532" y="1918"/>
              <a:ext cx="29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charset="0"/>
                  <a:ea typeface="宋体" panose="02010600030101010101" pitchFamily="2" charset="-122"/>
                </a:defRPr>
              </a:lvl1pPr>
              <a:lvl2pPr>
                <a:defRPr>
                  <a:solidFill>
                    <a:schemeClr val="tx1"/>
                  </a:solidFill>
                  <a:latin typeface="Times New Roman" panose="02020603050405020304" charset="0"/>
                  <a:ea typeface="宋体" panose="02010600030101010101" pitchFamily="2" charset="-122"/>
                </a:defRPr>
              </a:lvl2pPr>
              <a:lvl3pPr>
                <a:defRPr>
                  <a:solidFill>
                    <a:schemeClr val="tx1"/>
                  </a:solidFill>
                  <a:latin typeface="Times New Roman" panose="02020603050405020304" charset="0"/>
                  <a:ea typeface="宋体" panose="02010600030101010101" pitchFamily="2" charset="-122"/>
                </a:defRPr>
              </a:lvl3pPr>
              <a:lvl4pPr>
                <a:defRPr>
                  <a:solidFill>
                    <a:schemeClr val="tx1"/>
                  </a:solidFill>
                  <a:latin typeface="Times New Roman" panose="02020603050405020304" charset="0"/>
                  <a:ea typeface="宋体" panose="02010600030101010101" pitchFamily="2" charset="-122"/>
                </a:defRPr>
              </a:lvl4pPr>
              <a:lvl5pPr>
                <a:defRPr>
                  <a:solidFill>
                    <a:schemeClr val="tx1"/>
                  </a:solidFill>
                  <a:latin typeface="Times New Roman" panose="020206030504050203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9pPr>
            </a:lstStyle>
            <a:p>
              <a:pPr algn="ctr" eaLnBrk="0" hangingPunct="0"/>
              <a:r>
                <a:rPr lang="zh-CN" altLang="en-US" sz="2400" b="1">
                  <a:solidFill>
                    <a:srgbClr val="FF0000"/>
                  </a:solidFill>
                  <a:latin typeface="Arial" panose="020B0604020202020204" pitchFamily="34" charset="0"/>
                  <a:ea typeface="楷体_GB2312" pitchFamily="49" charset="-122"/>
                </a:rPr>
                <a:t>粉尘车间安全要求</a:t>
              </a:r>
              <a:endParaRPr lang="zh-CN" altLang="en-US" sz="2400" b="1">
                <a:solidFill>
                  <a:srgbClr val="FF0000"/>
                </a:solidFill>
                <a:latin typeface="Arial" panose="020B0604020202020204" pitchFamily="34" charset="0"/>
                <a:ea typeface="楷体_GB2312" pitchFamily="49" charset="-122"/>
              </a:endParaRPr>
            </a:p>
          </p:txBody>
        </p:sp>
        <p:sp>
          <p:nvSpPr>
            <p:cNvPr id="56326" name="Text Box 8"/>
            <p:cNvSpPr txBox="1">
              <a:spLocks noChangeArrowheads="1"/>
            </p:cNvSpPr>
            <p:nvPr/>
          </p:nvSpPr>
          <p:spPr bwMode="auto">
            <a:xfrm>
              <a:off x="1239" y="1855"/>
              <a:ext cx="15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charset="0"/>
                  <a:ea typeface="宋体" panose="02010600030101010101" pitchFamily="2" charset="-122"/>
                </a:defRPr>
              </a:lvl1pPr>
              <a:lvl2pPr>
                <a:defRPr>
                  <a:solidFill>
                    <a:schemeClr val="tx1"/>
                  </a:solidFill>
                  <a:latin typeface="Times New Roman" panose="02020603050405020304" charset="0"/>
                  <a:ea typeface="宋体" panose="02010600030101010101" pitchFamily="2" charset="-122"/>
                </a:defRPr>
              </a:lvl2pPr>
              <a:lvl3pPr>
                <a:defRPr>
                  <a:solidFill>
                    <a:schemeClr val="tx1"/>
                  </a:solidFill>
                  <a:latin typeface="Times New Roman" panose="02020603050405020304" charset="0"/>
                  <a:ea typeface="宋体" panose="02010600030101010101" pitchFamily="2" charset="-122"/>
                </a:defRPr>
              </a:lvl3pPr>
              <a:lvl4pPr>
                <a:defRPr>
                  <a:solidFill>
                    <a:schemeClr val="tx1"/>
                  </a:solidFill>
                  <a:latin typeface="Times New Roman" panose="02020603050405020304" charset="0"/>
                  <a:ea typeface="宋体" panose="02010600030101010101" pitchFamily="2" charset="-122"/>
                </a:defRPr>
              </a:lvl4pPr>
              <a:lvl5pPr>
                <a:defRPr>
                  <a:solidFill>
                    <a:schemeClr val="tx1"/>
                  </a:solidFill>
                  <a:latin typeface="Times New Roman" panose="020206030504050203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9pPr>
            </a:lstStyle>
            <a:p>
              <a:pPr algn="ctr" eaLnBrk="0" hangingPunct="0"/>
              <a:r>
                <a:rPr lang="en-US" altLang="zh-CN" sz="2400">
                  <a:solidFill>
                    <a:schemeClr val="bg1"/>
                  </a:solidFill>
                  <a:latin typeface="Arial" panose="020B0604020202020204" pitchFamily="34" charset="0"/>
                </a:rPr>
                <a:t>4</a:t>
              </a:r>
              <a:endParaRPr lang="en-US" altLang="zh-CN" sz="2400">
                <a:solidFill>
                  <a:schemeClr val="bg1"/>
                </a:solidFill>
                <a:latin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0">
        <p:sndAc>
          <p:stSnd>
            <p:snd r:embed="rId1" name="chimes.wav"/>
          </p:stSnd>
        </p:sndAc>
      </p:transition>
    </mc:Choice>
    <mc:Fallback>
      <p:transition>
        <p:sndAc>
          <p:stSnd>
            <p:snd r:embed="rId1" name="chimes.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标题 701441"/>
          <p:cNvSpPr>
            <a:spLocks noGrp="1" noChangeArrowheads="1"/>
          </p:cNvSpPr>
          <p:nvPr>
            <p:ph type="title"/>
          </p:nvPr>
        </p:nvSpPr>
        <p:spPr/>
        <p:txBody>
          <a:bodyPr/>
          <a:lstStyle/>
          <a:p>
            <a:r>
              <a:rPr lang="zh-CN" altLang="en-US" b="1" u="sng" dirty="0" smtClean="0">
                <a:solidFill>
                  <a:srgbClr val="800000"/>
                </a:solidFill>
              </a:rPr>
              <a:t>粉尘车间安全要求</a:t>
            </a:r>
            <a:endParaRPr lang="zh-CN" altLang="en-US" b="1" u="sng" dirty="0" smtClean="0">
              <a:solidFill>
                <a:srgbClr val="800000"/>
              </a:solidFill>
            </a:endParaRPr>
          </a:p>
        </p:txBody>
      </p:sp>
      <p:sp>
        <p:nvSpPr>
          <p:cNvPr id="58370" name="文本占位符 701442"/>
          <p:cNvSpPr>
            <a:spLocks noGrp="1" noChangeArrowheads="1"/>
          </p:cNvSpPr>
          <p:nvPr>
            <p:ph type="body" idx="1"/>
          </p:nvPr>
        </p:nvSpPr>
        <p:spPr>
          <a:xfrm>
            <a:off x="634999" y="626534"/>
            <a:ext cx="10972800" cy="4525963"/>
          </a:xfrm>
        </p:spPr>
        <p:txBody>
          <a:bodyPr/>
          <a:lstStyle/>
          <a:p>
            <a:pPr>
              <a:lnSpc>
                <a:spcPct val="150000"/>
              </a:lnSpc>
            </a:pPr>
            <a:r>
              <a:rPr lang="en-US" altLang="zh-CN" sz="1100" dirty="0" smtClean="0"/>
              <a:t> (</a:t>
            </a:r>
            <a:r>
              <a:rPr lang="zh-CN" altLang="en-US" sz="1100" dirty="0" smtClean="0"/>
              <a:t>一</a:t>
            </a:r>
            <a:r>
              <a:rPr lang="en-US" altLang="zh-CN" sz="1100" dirty="0" smtClean="0"/>
              <a:t>)</a:t>
            </a:r>
            <a:r>
              <a:rPr lang="zh-CN" altLang="en-US" sz="1100" dirty="0" smtClean="0"/>
              <a:t>粉尘车间安全要求</a:t>
            </a:r>
            <a:endParaRPr lang="zh-CN" altLang="en-US" sz="1100" dirty="0" smtClean="0"/>
          </a:p>
          <a:p>
            <a:pPr>
              <a:lnSpc>
                <a:spcPct val="150000"/>
              </a:lnSpc>
              <a:buFont typeface="Arial" panose="020B0604020202020204" pitchFamily="34" charset="0"/>
              <a:buNone/>
            </a:pPr>
            <a:r>
              <a:rPr lang="zh-CN" altLang="en-US" sz="1100" dirty="0" smtClean="0"/>
              <a:t>    </a:t>
            </a:r>
            <a:r>
              <a:rPr lang="en-US" altLang="zh-CN" sz="1100" dirty="0" smtClean="0"/>
              <a:t>1</a:t>
            </a:r>
            <a:r>
              <a:rPr lang="zh-CN" altLang="en-US" sz="1100" dirty="0" smtClean="0"/>
              <a:t>、防止粉尘爆炸的措施</a:t>
            </a:r>
            <a:endParaRPr lang="zh-CN" altLang="en-US" sz="1100" dirty="0" smtClean="0"/>
          </a:p>
          <a:p>
            <a:pPr>
              <a:lnSpc>
                <a:spcPct val="150000"/>
              </a:lnSpc>
              <a:buFont typeface="Arial" panose="020B0604020202020204" pitchFamily="34" charset="0"/>
              <a:buNone/>
            </a:pPr>
            <a:r>
              <a:rPr lang="zh-CN" altLang="en-US" sz="1100" dirty="0" smtClean="0"/>
              <a:t>    </a:t>
            </a:r>
            <a:r>
              <a:rPr lang="en-US" altLang="zh-CN" sz="1100" dirty="0" smtClean="0"/>
              <a:t>1)</a:t>
            </a:r>
            <a:r>
              <a:rPr lang="zh-CN" altLang="en-US" sz="1100" dirty="0" smtClean="0"/>
              <a:t>金属打磨抛光车间安全防范措施：</a:t>
            </a:r>
            <a:endParaRPr lang="en-US" altLang="zh-CN" sz="1100" dirty="0" smtClean="0"/>
          </a:p>
          <a:p>
            <a:pPr>
              <a:lnSpc>
                <a:spcPct val="150000"/>
              </a:lnSpc>
              <a:buFont typeface="Arial" panose="020B0604020202020204" pitchFamily="34" charset="0"/>
              <a:buNone/>
            </a:pPr>
            <a:r>
              <a:rPr lang="en-US" altLang="zh-CN" sz="1100" dirty="0" smtClean="0"/>
              <a:t>①</a:t>
            </a:r>
            <a:r>
              <a:rPr lang="zh-CN" altLang="en-US" sz="1100" dirty="0" smtClean="0"/>
              <a:t>建筑物设计应力求合理。</a:t>
            </a:r>
            <a:endParaRPr lang="zh-CN" altLang="en-US" sz="1100" dirty="0" smtClean="0"/>
          </a:p>
          <a:p>
            <a:pPr>
              <a:lnSpc>
                <a:spcPct val="150000"/>
              </a:lnSpc>
              <a:buFont typeface="Arial" panose="020B0604020202020204" pitchFamily="34" charset="0"/>
              <a:buNone/>
            </a:pPr>
            <a:r>
              <a:rPr lang="zh-CN" altLang="en-US" sz="1100" dirty="0" smtClean="0"/>
              <a:t>    主要考虑：建成无地下室的一层建筑；</a:t>
            </a:r>
            <a:endParaRPr lang="zh-CN" altLang="en-US" sz="1100" dirty="0" smtClean="0"/>
          </a:p>
          <a:p>
            <a:pPr>
              <a:lnSpc>
                <a:spcPct val="150000"/>
              </a:lnSpc>
              <a:buFont typeface="Arial" panose="020B0604020202020204" pitchFamily="34" charset="0"/>
              <a:buNone/>
            </a:pPr>
            <a:r>
              <a:rPr lang="zh-CN" altLang="en-US" sz="1100" dirty="0" smtClean="0"/>
              <a:t>    尽量减少连接管道；</a:t>
            </a:r>
            <a:endParaRPr lang="zh-CN" altLang="en-US" sz="1100" dirty="0" smtClean="0"/>
          </a:p>
          <a:p>
            <a:pPr>
              <a:lnSpc>
                <a:spcPct val="150000"/>
              </a:lnSpc>
              <a:buFont typeface="Arial" panose="020B0604020202020204" pitchFamily="34" charset="0"/>
              <a:buNone/>
            </a:pPr>
            <a:r>
              <a:rPr lang="zh-CN" altLang="en-US" sz="1100" dirty="0" smtClean="0"/>
              <a:t>    建筑物宜为单层建筑，屋顶宜用轻型结构；</a:t>
            </a:r>
            <a:endParaRPr lang="zh-CN" altLang="en-US" sz="1100" dirty="0" smtClean="0"/>
          </a:p>
          <a:p>
            <a:pPr>
              <a:lnSpc>
                <a:spcPct val="150000"/>
              </a:lnSpc>
              <a:buFont typeface="Arial" panose="020B0604020202020204" pitchFamily="34" charset="0"/>
              <a:buNone/>
            </a:pPr>
            <a:r>
              <a:rPr lang="zh-CN" altLang="en-US" sz="1100" dirty="0" smtClean="0"/>
              <a:t>    多层建筑宜采用框架结构。</a:t>
            </a:r>
            <a:endParaRPr lang="en-US" altLang="zh-CN" sz="1100" dirty="0" smtClean="0"/>
          </a:p>
          <a:p>
            <a:pPr>
              <a:lnSpc>
                <a:spcPct val="150000"/>
              </a:lnSpc>
            </a:pPr>
            <a:r>
              <a:rPr lang="en-US" altLang="zh-CN" sz="1100" dirty="0"/>
              <a:t>②</a:t>
            </a:r>
            <a:r>
              <a:rPr lang="zh-CN" altLang="en-US" sz="1100" dirty="0"/>
              <a:t>消除着火源。常采取的措施有：</a:t>
            </a:r>
            <a:endParaRPr lang="zh-CN" altLang="en-US" sz="1100" dirty="0"/>
          </a:p>
          <a:p>
            <a:pPr>
              <a:lnSpc>
                <a:spcPct val="150000"/>
              </a:lnSpc>
            </a:pPr>
            <a:r>
              <a:rPr lang="zh-CN" altLang="en-US" sz="1100" dirty="0"/>
              <a:t>    严禁吸烟及明火作业；</a:t>
            </a:r>
            <a:endParaRPr lang="zh-CN" altLang="en-US" sz="1100" dirty="0"/>
          </a:p>
          <a:p>
            <a:pPr>
              <a:lnSpc>
                <a:spcPct val="150000"/>
              </a:lnSpc>
            </a:pPr>
            <a:r>
              <a:rPr lang="zh-CN" altLang="en-US" sz="1100" dirty="0"/>
              <a:t>   设备和电气设备应使用防爆型设备；</a:t>
            </a:r>
            <a:endParaRPr lang="zh-CN" altLang="en-US" sz="1100" dirty="0"/>
          </a:p>
          <a:p>
            <a:pPr>
              <a:lnSpc>
                <a:spcPct val="150000"/>
              </a:lnSpc>
            </a:pPr>
            <a:r>
              <a:rPr lang="zh-CN" altLang="en-US" sz="1100" dirty="0"/>
              <a:t>   防静电蓄积和电火花；</a:t>
            </a:r>
            <a:endParaRPr lang="zh-CN" altLang="en-US" sz="1100" dirty="0"/>
          </a:p>
          <a:p>
            <a:pPr>
              <a:lnSpc>
                <a:spcPct val="150000"/>
              </a:lnSpc>
            </a:pPr>
            <a:r>
              <a:rPr lang="zh-CN" altLang="en-US" sz="1100" dirty="0"/>
              <a:t>   防止手工工具产生摩擦火花等。</a:t>
            </a:r>
            <a:endParaRPr lang="zh-CN" altLang="en-US" sz="1100" dirty="0"/>
          </a:p>
          <a:p>
            <a:pPr>
              <a:lnSpc>
                <a:spcPct val="150000"/>
              </a:lnSpc>
            </a:pPr>
            <a:r>
              <a:rPr lang="zh-CN" altLang="en-US" sz="1100" dirty="0"/>
              <a:t>   </a:t>
            </a:r>
            <a:r>
              <a:rPr lang="zh-CN" altLang="en-US" sz="1100" dirty="0">
                <a:solidFill>
                  <a:srgbClr val="003D7A"/>
                </a:solidFill>
              </a:rPr>
              <a:t>检修用手工工具应为防爆工具。</a:t>
            </a:r>
            <a:endParaRPr lang="zh-CN" altLang="en-US" sz="1100" dirty="0">
              <a:solidFill>
                <a:srgbClr val="003D7A"/>
              </a:solidFill>
            </a:endParaRPr>
          </a:p>
          <a:p>
            <a:pPr>
              <a:lnSpc>
                <a:spcPct val="150000"/>
              </a:lnSpc>
            </a:pPr>
            <a:r>
              <a:rPr lang="en-US" altLang="zh-CN" sz="1100" dirty="0"/>
              <a:t>③</a:t>
            </a:r>
            <a:r>
              <a:rPr lang="zh-CN" altLang="en-US" sz="1100" dirty="0"/>
              <a:t>粉尘爆炸危险场所，采取相应</a:t>
            </a:r>
            <a:r>
              <a:rPr lang="zh-CN" altLang="en-US" sz="1100" dirty="0" smtClean="0"/>
              <a:t>的防</a:t>
            </a:r>
            <a:r>
              <a:rPr lang="zh-CN" altLang="en-US" sz="1100" dirty="0"/>
              <a:t>雷措施</a:t>
            </a:r>
            <a:r>
              <a:rPr lang="zh-CN" altLang="en-US" sz="1100" dirty="0" smtClean="0"/>
              <a:t>；</a:t>
            </a:r>
            <a:endParaRPr lang="en-US" altLang="zh-CN" sz="1100" dirty="0" smtClean="0"/>
          </a:p>
          <a:p>
            <a:pPr>
              <a:lnSpc>
                <a:spcPct val="150000"/>
              </a:lnSpc>
            </a:pPr>
            <a:r>
              <a:rPr lang="en-US" altLang="zh-CN" sz="1100" dirty="0" smtClean="0"/>
              <a:t>④</a:t>
            </a:r>
            <a:r>
              <a:rPr lang="zh-CN" altLang="en-US" sz="1100" dirty="0"/>
              <a:t>系统作业人员的衣服应选用耐火、不易产生静电的棉布制作，并穿防静电鞋袜；</a:t>
            </a:r>
            <a:endParaRPr lang="zh-CN" altLang="en-US" sz="1100" dirty="0"/>
          </a:p>
          <a:p>
            <a:pPr>
              <a:lnSpc>
                <a:spcPct val="150000"/>
              </a:lnSpc>
            </a:pPr>
            <a:r>
              <a:rPr lang="en-US" altLang="zh-CN" sz="1100" dirty="0" smtClean="0"/>
              <a:t>⑤</a:t>
            </a:r>
            <a:r>
              <a:rPr lang="zh-CN" altLang="en-US" sz="1100" dirty="0"/>
              <a:t>除尘系统应保护良好的电气连接并可靠接地；</a:t>
            </a:r>
            <a:endParaRPr lang="zh-CN" altLang="en-US" sz="1100" dirty="0"/>
          </a:p>
          <a:p>
            <a:pPr>
              <a:lnSpc>
                <a:spcPct val="150000"/>
              </a:lnSpc>
            </a:pPr>
            <a:r>
              <a:rPr lang="en-US" altLang="zh-CN" sz="1100" dirty="0" smtClean="0"/>
              <a:t>⑥</a:t>
            </a:r>
            <a:r>
              <a:rPr lang="zh-CN" altLang="en-US" sz="1100" dirty="0"/>
              <a:t>不应使用压缩气体清扫积尘</a:t>
            </a:r>
            <a:r>
              <a:rPr lang="zh-CN" altLang="en-US" sz="1100" dirty="0" smtClean="0"/>
              <a:t>；</a:t>
            </a:r>
            <a:endParaRPr lang="en-US" altLang="zh-CN" sz="1100" dirty="0" smtClean="0"/>
          </a:p>
          <a:p>
            <a:pPr>
              <a:lnSpc>
                <a:spcPct val="150000"/>
              </a:lnSpc>
            </a:pPr>
            <a:r>
              <a:rPr lang="en-US" altLang="zh-CN" sz="1100" dirty="0"/>
              <a:t>⑦</a:t>
            </a:r>
            <a:r>
              <a:rPr lang="zh-CN" altLang="en-US" sz="1100" dirty="0"/>
              <a:t>加工过程中，泄露出的各种粉尘应立即使用不产生火花的导电铲及软扫帚或天然纤维硬毛刷等进行清理，并收集到专用金属容器中</a:t>
            </a:r>
            <a:r>
              <a:rPr lang="zh-CN" altLang="en-US" sz="1100" dirty="0" smtClean="0"/>
              <a:t>；</a:t>
            </a:r>
            <a:endParaRPr lang="en-US" altLang="zh-CN" sz="1100" dirty="0" smtClean="0"/>
          </a:p>
          <a:p>
            <a:pPr>
              <a:lnSpc>
                <a:spcPct val="150000"/>
              </a:lnSpc>
            </a:pPr>
            <a:r>
              <a:rPr lang="en-US" altLang="zh-CN" sz="1100" dirty="0"/>
              <a:t>⑧</a:t>
            </a:r>
            <a:r>
              <a:rPr lang="zh-CN" altLang="en-US" sz="1100" dirty="0"/>
              <a:t>除尘器宜位于工房外适当位置，如位于工房内，则应采取相应的防爆措施</a:t>
            </a:r>
            <a:r>
              <a:rPr lang="zh-CN" altLang="en-US" sz="1100" dirty="0" smtClean="0"/>
              <a:t>；</a:t>
            </a:r>
            <a:endParaRPr lang="zh-CN" altLang="en-US" sz="1100" dirty="0"/>
          </a:p>
          <a:p>
            <a:pPr>
              <a:lnSpc>
                <a:spcPct val="150000"/>
              </a:lnSpc>
            </a:pPr>
            <a:r>
              <a:rPr lang="en-US" altLang="zh-CN" sz="1100" dirty="0"/>
              <a:t>⑨</a:t>
            </a:r>
            <a:r>
              <a:rPr lang="zh-CN" altLang="en-US" sz="1100" dirty="0"/>
              <a:t>设置泄压孔或其它安全装置，采用爆炸遏制系统等。为避免设备、管道、容器等在爆炸时受到严重破坏，应设置泄压孔；</a:t>
            </a:r>
            <a:endParaRPr lang="zh-CN" altLang="en-US" sz="1100" dirty="0"/>
          </a:p>
          <a:p>
            <a:pPr>
              <a:lnSpc>
                <a:spcPct val="150000"/>
              </a:lnSpc>
            </a:pPr>
            <a:endParaRPr lang="zh-CN" altLang="en-US" sz="1100" dirty="0"/>
          </a:p>
          <a:p>
            <a:pPr>
              <a:lnSpc>
                <a:spcPct val="150000"/>
              </a:lnSpc>
            </a:pPr>
            <a:endParaRPr lang="zh-CN" altLang="en-US" sz="1100" dirty="0"/>
          </a:p>
          <a:p>
            <a:pPr>
              <a:lnSpc>
                <a:spcPct val="150000"/>
              </a:lnSpc>
            </a:pPr>
            <a:endParaRPr lang="zh-CN" altLang="en-US" sz="1100" dirty="0"/>
          </a:p>
          <a:p>
            <a:pPr>
              <a:lnSpc>
                <a:spcPct val="150000"/>
              </a:lnSpc>
              <a:buFont typeface="Arial" panose="020B0604020202020204" pitchFamily="34" charset="0"/>
              <a:buNone/>
            </a:pPr>
            <a:endParaRPr lang="zh-CN" altLang="en-US" sz="1100" dirty="0" smtClean="0"/>
          </a:p>
          <a:p>
            <a:pPr>
              <a:lnSpc>
                <a:spcPct val="150000"/>
              </a:lnSpc>
              <a:buFont typeface="Arial" panose="020B0604020202020204" pitchFamily="34" charset="0"/>
              <a:buNone/>
            </a:pPr>
            <a:br>
              <a:rPr lang="zh-CN" altLang="en-US" sz="1100" dirty="0" smtClean="0"/>
            </a:br>
            <a:endParaRPr lang="zh-CN" altLang="en-US" sz="1100" dirty="0" smtClean="0"/>
          </a:p>
        </p:txBody>
      </p:sp>
      <p:pic>
        <p:nvPicPr>
          <p:cNvPr id="4" name="图片 3" descr="图片2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373533" y="2967398"/>
            <a:ext cx="3242733" cy="178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p:sndAc>
          <p:stSnd>
            <p:snd r:embed="rId2" name="chimes.wav"/>
          </p:stSnd>
        </p:sndAc>
      </p:transition>
    </mc:Choice>
    <mc:Fallback>
      <p:transition>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a:xfrm>
            <a:off x="1284817" y="857251"/>
            <a:ext cx="3960283" cy="563563"/>
          </a:xfrm>
          <a:prstGeom prst="rect">
            <a:avLst/>
          </a:prstGeom>
        </p:spPr>
        <p:txBody>
          <a:bodyPr/>
          <a:lstStyle/>
          <a:p>
            <a:r>
              <a:rPr lang="zh-CN" altLang="en-US" sz="4800" smtClean="0"/>
              <a:t>目  录</a:t>
            </a:r>
            <a:endParaRPr lang="zh-CN" altLang="en-US" sz="4800" smtClean="0">
              <a:solidFill>
                <a:schemeClr val="accent1"/>
              </a:solidFill>
            </a:endParaRPr>
          </a:p>
        </p:txBody>
      </p:sp>
      <p:grpSp>
        <p:nvGrpSpPr>
          <p:cNvPr id="14338" name="组合 733186"/>
          <p:cNvGrpSpPr/>
          <p:nvPr/>
        </p:nvGrpSpPr>
        <p:grpSpPr bwMode="auto">
          <a:xfrm>
            <a:off x="2222500" y="2997200"/>
            <a:ext cx="8290984" cy="901700"/>
            <a:chOff x="1066" y="1773"/>
            <a:chExt cx="3612" cy="568"/>
          </a:xfrm>
        </p:grpSpPr>
        <p:sp>
          <p:nvSpPr>
            <p:cNvPr id="27" name="AutoShape 5"/>
            <p:cNvSpPr>
              <a:spLocks noChangeArrowheads="1"/>
            </p:cNvSpPr>
            <p:nvPr/>
          </p:nvSpPr>
          <p:spPr bwMode="gray">
            <a:xfrm>
              <a:off x="1357" y="1872"/>
              <a:ext cx="3321" cy="37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ln>
            <a:effectLst/>
          </p:spPr>
          <p:txBody>
            <a:bodyPr wrap="none" anchor="ctr"/>
            <a:lstStyle/>
            <a:p>
              <a:pPr algn="r">
                <a:buFontTx/>
                <a:buNone/>
                <a:defRPr/>
              </a:pPr>
              <a:endParaRPr lang="zh-CN" altLang="en-US">
                <a:latin typeface="Arial" panose="020B0604020202020204" pitchFamily="34" charset="0"/>
              </a:endParaRPr>
            </a:p>
          </p:txBody>
        </p:sp>
        <p:sp>
          <p:nvSpPr>
            <p:cNvPr id="14340" name="AutoShape 6"/>
            <p:cNvSpPr>
              <a:spLocks noChangeArrowheads="1"/>
            </p:cNvSpPr>
            <p:nvPr/>
          </p:nvSpPr>
          <p:spPr bwMode="auto">
            <a:xfrm>
              <a:off x="1066" y="1773"/>
              <a:ext cx="524" cy="568"/>
            </a:xfrm>
            <a:prstGeom prst="diamond">
              <a:avLst/>
            </a:prstGeom>
            <a:solidFill>
              <a:schemeClr val="accent2"/>
            </a:solidFill>
            <a:ln w="25400">
              <a:solidFill>
                <a:schemeClr val="bg1"/>
              </a:solidFill>
              <a:miter lim="800000"/>
            </a:ln>
          </p:spPr>
          <p:txBody>
            <a:bodyPr wrap="none" anchor="ctr"/>
            <a:lstStyle/>
            <a:p>
              <a:pPr algn="r"/>
              <a:endParaRPr lang="zh-CN" altLang="en-US">
                <a:latin typeface="Arial" panose="020B0604020202020204" pitchFamily="34" charset="0"/>
              </a:endParaRPr>
            </a:p>
          </p:txBody>
        </p:sp>
        <p:sp>
          <p:nvSpPr>
            <p:cNvPr id="14341" name="Text Box 7"/>
            <p:cNvSpPr txBox="1">
              <a:spLocks noChangeArrowheads="1"/>
            </p:cNvSpPr>
            <p:nvPr/>
          </p:nvSpPr>
          <p:spPr bwMode="auto">
            <a:xfrm>
              <a:off x="1532" y="1918"/>
              <a:ext cx="29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charset="0"/>
                  <a:ea typeface="宋体" panose="02010600030101010101" pitchFamily="2" charset="-122"/>
                </a:defRPr>
              </a:lvl1pPr>
              <a:lvl2pPr>
                <a:defRPr>
                  <a:solidFill>
                    <a:schemeClr val="tx1"/>
                  </a:solidFill>
                  <a:latin typeface="Times New Roman" panose="02020603050405020304" charset="0"/>
                  <a:ea typeface="宋体" panose="02010600030101010101" pitchFamily="2" charset="-122"/>
                </a:defRPr>
              </a:lvl2pPr>
              <a:lvl3pPr>
                <a:defRPr>
                  <a:solidFill>
                    <a:schemeClr val="tx1"/>
                  </a:solidFill>
                  <a:latin typeface="Times New Roman" panose="02020603050405020304" charset="0"/>
                  <a:ea typeface="宋体" panose="02010600030101010101" pitchFamily="2" charset="-122"/>
                </a:defRPr>
              </a:lvl3pPr>
              <a:lvl4pPr>
                <a:defRPr>
                  <a:solidFill>
                    <a:schemeClr val="tx1"/>
                  </a:solidFill>
                  <a:latin typeface="Times New Roman" panose="02020603050405020304" charset="0"/>
                  <a:ea typeface="宋体" panose="02010600030101010101" pitchFamily="2" charset="-122"/>
                </a:defRPr>
              </a:lvl4pPr>
              <a:lvl5pPr>
                <a:defRPr>
                  <a:solidFill>
                    <a:schemeClr val="tx1"/>
                  </a:solidFill>
                  <a:latin typeface="Times New Roman" panose="020206030504050203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9pPr>
            </a:lstStyle>
            <a:p>
              <a:pPr algn="ctr" eaLnBrk="0" hangingPunct="0"/>
              <a:r>
                <a:rPr lang="zh-CN" altLang="en-US" sz="2400" b="1">
                  <a:solidFill>
                    <a:srgbClr val="FF0000"/>
                  </a:solidFill>
                  <a:latin typeface="Arial" panose="020B0604020202020204" pitchFamily="34" charset="0"/>
                  <a:ea typeface="楷体_GB2312" pitchFamily="49" charset="-122"/>
                </a:rPr>
                <a:t>容易引起粉尘爆炸设备</a:t>
              </a:r>
              <a:endParaRPr lang="zh-CN" altLang="en-US" sz="2400" b="1">
                <a:solidFill>
                  <a:srgbClr val="FF0000"/>
                </a:solidFill>
                <a:latin typeface="Arial" panose="020B0604020202020204" pitchFamily="34" charset="0"/>
                <a:ea typeface="楷体_GB2312" pitchFamily="49" charset="-122"/>
              </a:endParaRPr>
            </a:p>
          </p:txBody>
        </p:sp>
        <p:sp>
          <p:nvSpPr>
            <p:cNvPr id="14342" name="Text Box 8"/>
            <p:cNvSpPr txBox="1">
              <a:spLocks noChangeArrowheads="1"/>
            </p:cNvSpPr>
            <p:nvPr/>
          </p:nvSpPr>
          <p:spPr bwMode="auto">
            <a:xfrm>
              <a:off x="1239" y="1855"/>
              <a:ext cx="15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charset="0"/>
                  <a:ea typeface="宋体" panose="02010600030101010101" pitchFamily="2" charset="-122"/>
                </a:defRPr>
              </a:lvl1pPr>
              <a:lvl2pPr>
                <a:defRPr>
                  <a:solidFill>
                    <a:schemeClr val="tx1"/>
                  </a:solidFill>
                  <a:latin typeface="Times New Roman" panose="02020603050405020304" charset="0"/>
                  <a:ea typeface="宋体" panose="02010600030101010101" pitchFamily="2" charset="-122"/>
                </a:defRPr>
              </a:lvl2pPr>
              <a:lvl3pPr>
                <a:defRPr>
                  <a:solidFill>
                    <a:schemeClr val="tx1"/>
                  </a:solidFill>
                  <a:latin typeface="Times New Roman" panose="02020603050405020304" charset="0"/>
                  <a:ea typeface="宋体" panose="02010600030101010101" pitchFamily="2" charset="-122"/>
                </a:defRPr>
              </a:lvl3pPr>
              <a:lvl4pPr>
                <a:defRPr>
                  <a:solidFill>
                    <a:schemeClr val="tx1"/>
                  </a:solidFill>
                  <a:latin typeface="Times New Roman" panose="02020603050405020304" charset="0"/>
                  <a:ea typeface="宋体" panose="02010600030101010101" pitchFamily="2" charset="-122"/>
                </a:defRPr>
              </a:lvl4pPr>
              <a:lvl5pPr>
                <a:defRPr>
                  <a:solidFill>
                    <a:schemeClr val="tx1"/>
                  </a:solidFill>
                  <a:latin typeface="Times New Roman" panose="020206030504050203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9pPr>
            </a:lstStyle>
            <a:p>
              <a:pPr algn="ctr" eaLnBrk="0" hangingPunct="0"/>
              <a:r>
                <a:rPr lang="en-US" altLang="zh-CN" sz="2400">
                  <a:solidFill>
                    <a:schemeClr val="bg1"/>
                  </a:solidFill>
                  <a:latin typeface="Arial" panose="020B0604020202020204" pitchFamily="34" charset="0"/>
                </a:rPr>
                <a:t>2</a:t>
              </a:r>
              <a:endParaRPr lang="en-US" altLang="zh-CN" sz="2400">
                <a:solidFill>
                  <a:schemeClr val="bg1"/>
                </a:solidFill>
                <a:latin typeface="Arial" panose="020B0604020202020204" pitchFamily="34" charset="0"/>
              </a:endParaRPr>
            </a:p>
          </p:txBody>
        </p:sp>
      </p:grpSp>
      <p:grpSp>
        <p:nvGrpSpPr>
          <p:cNvPr id="14343" name="组合 733201"/>
          <p:cNvGrpSpPr/>
          <p:nvPr/>
        </p:nvGrpSpPr>
        <p:grpSpPr bwMode="auto">
          <a:xfrm>
            <a:off x="2256367" y="1989138"/>
            <a:ext cx="8257117" cy="901700"/>
            <a:chOff x="1066" y="1773"/>
            <a:chExt cx="3612" cy="568"/>
          </a:xfrm>
        </p:grpSpPr>
        <p:sp>
          <p:nvSpPr>
            <p:cNvPr id="2" name="AutoShape 5"/>
            <p:cNvSpPr>
              <a:spLocks noChangeArrowheads="1"/>
            </p:cNvSpPr>
            <p:nvPr/>
          </p:nvSpPr>
          <p:spPr bwMode="gray">
            <a:xfrm>
              <a:off x="1357" y="1872"/>
              <a:ext cx="3321" cy="37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ln>
            <a:effectLst/>
          </p:spPr>
          <p:txBody>
            <a:bodyPr wrap="none" anchor="ctr"/>
            <a:lstStyle/>
            <a:p>
              <a:pPr algn="r">
                <a:buFontTx/>
                <a:buNone/>
                <a:defRPr/>
              </a:pPr>
              <a:endParaRPr lang="zh-CN" altLang="en-US">
                <a:latin typeface="Arial" panose="020B0604020202020204" pitchFamily="34" charset="0"/>
              </a:endParaRPr>
            </a:p>
          </p:txBody>
        </p:sp>
        <p:sp>
          <p:nvSpPr>
            <p:cNvPr id="14345" name="AutoShape 6"/>
            <p:cNvSpPr>
              <a:spLocks noChangeArrowheads="1"/>
            </p:cNvSpPr>
            <p:nvPr/>
          </p:nvSpPr>
          <p:spPr bwMode="auto">
            <a:xfrm>
              <a:off x="1066" y="1773"/>
              <a:ext cx="524" cy="568"/>
            </a:xfrm>
            <a:prstGeom prst="diamond">
              <a:avLst/>
            </a:prstGeom>
            <a:solidFill>
              <a:schemeClr val="accent2"/>
            </a:solidFill>
            <a:ln w="25400">
              <a:solidFill>
                <a:schemeClr val="bg1"/>
              </a:solidFill>
              <a:miter lim="800000"/>
            </a:ln>
          </p:spPr>
          <p:txBody>
            <a:bodyPr wrap="none" anchor="ctr"/>
            <a:lstStyle/>
            <a:p>
              <a:pPr algn="r"/>
              <a:endParaRPr lang="zh-CN" altLang="en-US">
                <a:latin typeface="Arial" panose="020B0604020202020204" pitchFamily="34" charset="0"/>
              </a:endParaRPr>
            </a:p>
          </p:txBody>
        </p:sp>
        <p:sp>
          <p:nvSpPr>
            <p:cNvPr id="14346" name="Text Box 7"/>
            <p:cNvSpPr txBox="1">
              <a:spLocks noChangeArrowheads="1"/>
            </p:cNvSpPr>
            <p:nvPr/>
          </p:nvSpPr>
          <p:spPr bwMode="auto">
            <a:xfrm>
              <a:off x="1532" y="1918"/>
              <a:ext cx="29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charset="0"/>
                  <a:ea typeface="宋体" panose="02010600030101010101" pitchFamily="2" charset="-122"/>
                </a:defRPr>
              </a:lvl1pPr>
              <a:lvl2pPr>
                <a:defRPr>
                  <a:solidFill>
                    <a:schemeClr val="tx1"/>
                  </a:solidFill>
                  <a:latin typeface="Times New Roman" panose="02020603050405020304" charset="0"/>
                  <a:ea typeface="宋体" panose="02010600030101010101" pitchFamily="2" charset="-122"/>
                </a:defRPr>
              </a:lvl2pPr>
              <a:lvl3pPr>
                <a:defRPr>
                  <a:solidFill>
                    <a:schemeClr val="tx1"/>
                  </a:solidFill>
                  <a:latin typeface="Times New Roman" panose="02020603050405020304" charset="0"/>
                  <a:ea typeface="宋体" panose="02010600030101010101" pitchFamily="2" charset="-122"/>
                </a:defRPr>
              </a:lvl3pPr>
              <a:lvl4pPr>
                <a:defRPr>
                  <a:solidFill>
                    <a:schemeClr val="tx1"/>
                  </a:solidFill>
                  <a:latin typeface="Times New Roman" panose="02020603050405020304" charset="0"/>
                  <a:ea typeface="宋体" panose="02010600030101010101" pitchFamily="2" charset="-122"/>
                </a:defRPr>
              </a:lvl4pPr>
              <a:lvl5pPr>
                <a:defRPr>
                  <a:solidFill>
                    <a:schemeClr val="tx1"/>
                  </a:solidFill>
                  <a:latin typeface="Times New Roman" panose="020206030504050203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9pPr>
            </a:lstStyle>
            <a:p>
              <a:pPr algn="ctr" eaLnBrk="0" hangingPunct="0"/>
              <a:r>
                <a:rPr lang="zh-CN" altLang="en-US" sz="2400" b="1">
                  <a:solidFill>
                    <a:srgbClr val="FF0000"/>
                  </a:solidFill>
                  <a:latin typeface="Arial" panose="020B0604020202020204" pitchFamily="34" charset="0"/>
                  <a:ea typeface="楷体_GB2312" pitchFamily="49" charset="-122"/>
                </a:rPr>
                <a:t>事故案例</a:t>
              </a:r>
              <a:endParaRPr lang="zh-CN" altLang="en-US" sz="2400" b="1">
                <a:solidFill>
                  <a:srgbClr val="FF0000"/>
                </a:solidFill>
                <a:latin typeface="Arial" panose="020B0604020202020204" pitchFamily="34" charset="0"/>
                <a:ea typeface="楷体_GB2312" pitchFamily="49" charset="-122"/>
              </a:endParaRPr>
            </a:p>
          </p:txBody>
        </p:sp>
        <p:sp>
          <p:nvSpPr>
            <p:cNvPr id="14347" name="Text Box 8"/>
            <p:cNvSpPr txBox="1">
              <a:spLocks noChangeArrowheads="1"/>
            </p:cNvSpPr>
            <p:nvPr/>
          </p:nvSpPr>
          <p:spPr bwMode="auto">
            <a:xfrm>
              <a:off x="1240" y="1855"/>
              <a:ext cx="15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charset="0"/>
                  <a:ea typeface="宋体" panose="02010600030101010101" pitchFamily="2" charset="-122"/>
                </a:defRPr>
              </a:lvl1pPr>
              <a:lvl2pPr>
                <a:defRPr>
                  <a:solidFill>
                    <a:schemeClr val="tx1"/>
                  </a:solidFill>
                  <a:latin typeface="Times New Roman" panose="02020603050405020304" charset="0"/>
                  <a:ea typeface="宋体" panose="02010600030101010101" pitchFamily="2" charset="-122"/>
                </a:defRPr>
              </a:lvl2pPr>
              <a:lvl3pPr>
                <a:defRPr>
                  <a:solidFill>
                    <a:schemeClr val="tx1"/>
                  </a:solidFill>
                  <a:latin typeface="Times New Roman" panose="02020603050405020304" charset="0"/>
                  <a:ea typeface="宋体" panose="02010600030101010101" pitchFamily="2" charset="-122"/>
                </a:defRPr>
              </a:lvl3pPr>
              <a:lvl4pPr>
                <a:defRPr>
                  <a:solidFill>
                    <a:schemeClr val="tx1"/>
                  </a:solidFill>
                  <a:latin typeface="Times New Roman" panose="02020603050405020304" charset="0"/>
                  <a:ea typeface="宋体" panose="02010600030101010101" pitchFamily="2" charset="-122"/>
                </a:defRPr>
              </a:lvl4pPr>
              <a:lvl5pPr>
                <a:defRPr>
                  <a:solidFill>
                    <a:schemeClr val="tx1"/>
                  </a:solidFill>
                  <a:latin typeface="Times New Roman" panose="020206030504050203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9pPr>
            </a:lstStyle>
            <a:p>
              <a:pPr algn="ctr" eaLnBrk="0" hangingPunct="0"/>
              <a:r>
                <a:rPr lang="en-US" altLang="zh-CN" sz="2400">
                  <a:solidFill>
                    <a:schemeClr val="bg1"/>
                  </a:solidFill>
                  <a:latin typeface="Arial" panose="020B0604020202020204" pitchFamily="34" charset="0"/>
                </a:rPr>
                <a:t>1</a:t>
              </a:r>
              <a:endParaRPr lang="en-US" altLang="zh-CN" sz="2400">
                <a:solidFill>
                  <a:schemeClr val="bg1"/>
                </a:solidFill>
                <a:latin typeface="Arial" panose="020B0604020202020204" pitchFamily="34" charset="0"/>
              </a:endParaRPr>
            </a:p>
          </p:txBody>
        </p:sp>
      </p:grpSp>
      <p:grpSp>
        <p:nvGrpSpPr>
          <p:cNvPr id="14348" name="组合 733206"/>
          <p:cNvGrpSpPr/>
          <p:nvPr/>
        </p:nvGrpSpPr>
        <p:grpSpPr bwMode="auto">
          <a:xfrm>
            <a:off x="2256367" y="3933825"/>
            <a:ext cx="8290984" cy="901700"/>
            <a:chOff x="1066" y="1773"/>
            <a:chExt cx="3612" cy="568"/>
          </a:xfrm>
        </p:grpSpPr>
        <p:sp>
          <p:nvSpPr>
            <p:cNvPr id="3" name="AutoShape 5"/>
            <p:cNvSpPr>
              <a:spLocks noChangeArrowheads="1"/>
            </p:cNvSpPr>
            <p:nvPr/>
          </p:nvSpPr>
          <p:spPr bwMode="gray">
            <a:xfrm>
              <a:off x="1357" y="1872"/>
              <a:ext cx="3321" cy="37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ln>
            <a:effectLst/>
          </p:spPr>
          <p:txBody>
            <a:bodyPr wrap="none" anchor="ctr"/>
            <a:lstStyle/>
            <a:p>
              <a:pPr algn="r">
                <a:buFontTx/>
                <a:buNone/>
                <a:defRPr/>
              </a:pPr>
              <a:endParaRPr lang="zh-CN" altLang="en-US">
                <a:latin typeface="Arial" panose="020B0604020202020204" pitchFamily="34" charset="0"/>
              </a:endParaRPr>
            </a:p>
          </p:txBody>
        </p:sp>
        <p:sp>
          <p:nvSpPr>
            <p:cNvPr id="14350" name="AutoShape 6"/>
            <p:cNvSpPr>
              <a:spLocks noChangeArrowheads="1"/>
            </p:cNvSpPr>
            <p:nvPr/>
          </p:nvSpPr>
          <p:spPr bwMode="auto">
            <a:xfrm>
              <a:off x="1066" y="1773"/>
              <a:ext cx="524" cy="568"/>
            </a:xfrm>
            <a:prstGeom prst="diamond">
              <a:avLst/>
            </a:prstGeom>
            <a:solidFill>
              <a:schemeClr val="accent2"/>
            </a:solidFill>
            <a:ln w="25400">
              <a:solidFill>
                <a:schemeClr val="bg1"/>
              </a:solidFill>
              <a:miter lim="800000"/>
            </a:ln>
          </p:spPr>
          <p:txBody>
            <a:bodyPr wrap="none" anchor="ctr"/>
            <a:lstStyle/>
            <a:p>
              <a:pPr algn="r"/>
              <a:endParaRPr lang="zh-CN" altLang="en-US">
                <a:latin typeface="Arial" panose="020B0604020202020204" pitchFamily="34" charset="0"/>
              </a:endParaRPr>
            </a:p>
          </p:txBody>
        </p:sp>
        <p:sp>
          <p:nvSpPr>
            <p:cNvPr id="14351" name="Text Box 7"/>
            <p:cNvSpPr txBox="1">
              <a:spLocks noChangeArrowheads="1"/>
            </p:cNvSpPr>
            <p:nvPr/>
          </p:nvSpPr>
          <p:spPr bwMode="auto">
            <a:xfrm>
              <a:off x="1532" y="1918"/>
              <a:ext cx="29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charset="0"/>
                  <a:ea typeface="宋体" panose="02010600030101010101" pitchFamily="2" charset="-122"/>
                </a:defRPr>
              </a:lvl1pPr>
              <a:lvl2pPr>
                <a:defRPr>
                  <a:solidFill>
                    <a:schemeClr val="tx1"/>
                  </a:solidFill>
                  <a:latin typeface="Times New Roman" panose="02020603050405020304" charset="0"/>
                  <a:ea typeface="宋体" panose="02010600030101010101" pitchFamily="2" charset="-122"/>
                </a:defRPr>
              </a:lvl2pPr>
              <a:lvl3pPr>
                <a:defRPr>
                  <a:solidFill>
                    <a:schemeClr val="tx1"/>
                  </a:solidFill>
                  <a:latin typeface="Times New Roman" panose="02020603050405020304" charset="0"/>
                  <a:ea typeface="宋体" panose="02010600030101010101" pitchFamily="2" charset="-122"/>
                </a:defRPr>
              </a:lvl3pPr>
              <a:lvl4pPr>
                <a:defRPr>
                  <a:solidFill>
                    <a:schemeClr val="tx1"/>
                  </a:solidFill>
                  <a:latin typeface="Times New Roman" panose="02020603050405020304" charset="0"/>
                  <a:ea typeface="宋体" panose="02010600030101010101" pitchFamily="2" charset="-122"/>
                </a:defRPr>
              </a:lvl4pPr>
              <a:lvl5pPr>
                <a:defRPr>
                  <a:solidFill>
                    <a:schemeClr val="tx1"/>
                  </a:solidFill>
                  <a:latin typeface="Times New Roman" panose="020206030504050203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9pPr>
            </a:lstStyle>
            <a:p>
              <a:pPr algn="ctr" eaLnBrk="0" hangingPunct="0"/>
              <a:r>
                <a:rPr lang="zh-CN" altLang="en-US" sz="2400" b="1">
                  <a:solidFill>
                    <a:srgbClr val="FF0000"/>
                  </a:solidFill>
                  <a:latin typeface="Arial" panose="020B0604020202020204" pitchFamily="34" charset="0"/>
                  <a:ea typeface="楷体_GB2312" pitchFamily="49" charset="-122"/>
                </a:rPr>
                <a:t>粉尘爆炸基本原理</a:t>
              </a:r>
              <a:endParaRPr lang="zh-CN" altLang="en-US" sz="2400" b="1">
                <a:solidFill>
                  <a:srgbClr val="FF0000"/>
                </a:solidFill>
                <a:latin typeface="Arial" panose="020B0604020202020204" pitchFamily="34" charset="0"/>
                <a:ea typeface="楷体_GB2312" pitchFamily="49" charset="-122"/>
              </a:endParaRPr>
            </a:p>
          </p:txBody>
        </p:sp>
        <p:sp>
          <p:nvSpPr>
            <p:cNvPr id="14352" name="Text Box 8"/>
            <p:cNvSpPr txBox="1">
              <a:spLocks noChangeArrowheads="1"/>
            </p:cNvSpPr>
            <p:nvPr/>
          </p:nvSpPr>
          <p:spPr bwMode="auto">
            <a:xfrm>
              <a:off x="1239" y="1855"/>
              <a:ext cx="15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charset="0"/>
                  <a:ea typeface="宋体" panose="02010600030101010101" pitchFamily="2" charset="-122"/>
                </a:defRPr>
              </a:lvl1pPr>
              <a:lvl2pPr>
                <a:defRPr>
                  <a:solidFill>
                    <a:schemeClr val="tx1"/>
                  </a:solidFill>
                  <a:latin typeface="Times New Roman" panose="02020603050405020304" charset="0"/>
                  <a:ea typeface="宋体" panose="02010600030101010101" pitchFamily="2" charset="-122"/>
                </a:defRPr>
              </a:lvl2pPr>
              <a:lvl3pPr>
                <a:defRPr>
                  <a:solidFill>
                    <a:schemeClr val="tx1"/>
                  </a:solidFill>
                  <a:latin typeface="Times New Roman" panose="02020603050405020304" charset="0"/>
                  <a:ea typeface="宋体" panose="02010600030101010101" pitchFamily="2" charset="-122"/>
                </a:defRPr>
              </a:lvl3pPr>
              <a:lvl4pPr>
                <a:defRPr>
                  <a:solidFill>
                    <a:schemeClr val="tx1"/>
                  </a:solidFill>
                  <a:latin typeface="Times New Roman" panose="02020603050405020304" charset="0"/>
                  <a:ea typeface="宋体" panose="02010600030101010101" pitchFamily="2" charset="-122"/>
                </a:defRPr>
              </a:lvl4pPr>
              <a:lvl5pPr>
                <a:defRPr>
                  <a:solidFill>
                    <a:schemeClr val="tx1"/>
                  </a:solidFill>
                  <a:latin typeface="Times New Roman" panose="020206030504050203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9pPr>
            </a:lstStyle>
            <a:p>
              <a:pPr algn="ctr" eaLnBrk="0" hangingPunct="0"/>
              <a:r>
                <a:rPr lang="en-US" altLang="zh-CN" sz="2400">
                  <a:solidFill>
                    <a:schemeClr val="bg1"/>
                  </a:solidFill>
                  <a:latin typeface="Arial" panose="020B0604020202020204" pitchFamily="34" charset="0"/>
                </a:rPr>
                <a:t>3</a:t>
              </a:r>
              <a:endParaRPr lang="en-US" altLang="zh-CN" sz="2400">
                <a:solidFill>
                  <a:schemeClr val="bg1"/>
                </a:solidFill>
                <a:latin typeface="Arial" panose="020B0604020202020204" pitchFamily="34" charset="0"/>
              </a:endParaRPr>
            </a:p>
          </p:txBody>
        </p:sp>
      </p:grpSp>
      <p:grpSp>
        <p:nvGrpSpPr>
          <p:cNvPr id="14353" name="组合 733211"/>
          <p:cNvGrpSpPr/>
          <p:nvPr/>
        </p:nvGrpSpPr>
        <p:grpSpPr bwMode="auto">
          <a:xfrm>
            <a:off x="2256367" y="4941888"/>
            <a:ext cx="8290984" cy="901700"/>
            <a:chOff x="1066" y="1773"/>
            <a:chExt cx="3612" cy="568"/>
          </a:xfrm>
        </p:grpSpPr>
        <p:sp>
          <p:nvSpPr>
            <p:cNvPr id="4" name="AutoShape 5"/>
            <p:cNvSpPr>
              <a:spLocks noChangeArrowheads="1"/>
            </p:cNvSpPr>
            <p:nvPr/>
          </p:nvSpPr>
          <p:spPr bwMode="gray">
            <a:xfrm>
              <a:off x="1357" y="1872"/>
              <a:ext cx="3321" cy="37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ln>
            <a:effectLst/>
          </p:spPr>
          <p:txBody>
            <a:bodyPr wrap="none" anchor="ctr"/>
            <a:lstStyle/>
            <a:p>
              <a:pPr algn="r">
                <a:buFontTx/>
                <a:buNone/>
                <a:defRPr/>
              </a:pPr>
              <a:endParaRPr lang="zh-CN" altLang="en-US">
                <a:latin typeface="Arial" panose="020B0604020202020204" pitchFamily="34" charset="0"/>
              </a:endParaRPr>
            </a:p>
          </p:txBody>
        </p:sp>
        <p:sp>
          <p:nvSpPr>
            <p:cNvPr id="14355" name="AutoShape 6"/>
            <p:cNvSpPr>
              <a:spLocks noChangeArrowheads="1"/>
            </p:cNvSpPr>
            <p:nvPr/>
          </p:nvSpPr>
          <p:spPr bwMode="auto">
            <a:xfrm>
              <a:off x="1066" y="1773"/>
              <a:ext cx="524" cy="568"/>
            </a:xfrm>
            <a:prstGeom prst="diamond">
              <a:avLst/>
            </a:prstGeom>
            <a:solidFill>
              <a:schemeClr val="accent2"/>
            </a:solidFill>
            <a:ln w="25400">
              <a:solidFill>
                <a:schemeClr val="bg1"/>
              </a:solidFill>
              <a:miter lim="800000"/>
            </a:ln>
          </p:spPr>
          <p:txBody>
            <a:bodyPr wrap="none" anchor="ctr"/>
            <a:lstStyle/>
            <a:p>
              <a:pPr algn="r"/>
              <a:endParaRPr lang="zh-CN" altLang="en-US">
                <a:latin typeface="Arial" panose="020B0604020202020204" pitchFamily="34" charset="0"/>
              </a:endParaRPr>
            </a:p>
          </p:txBody>
        </p:sp>
        <p:sp>
          <p:nvSpPr>
            <p:cNvPr id="14356" name="Text Box 7"/>
            <p:cNvSpPr txBox="1">
              <a:spLocks noChangeArrowheads="1"/>
            </p:cNvSpPr>
            <p:nvPr/>
          </p:nvSpPr>
          <p:spPr bwMode="auto">
            <a:xfrm>
              <a:off x="1532" y="1918"/>
              <a:ext cx="29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charset="0"/>
                  <a:ea typeface="宋体" panose="02010600030101010101" pitchFamily="2" charset="-122"/>
                </a:defRPr>
              </a:lvl1pPr>
              <a:lvl2pPr>
                <a:defRPr>
                  <a:solidFill>
                    <a:schemeClr val="tx1"/>
                  </a:solidFill>
                  <a:latin typeface="Times New Roman" panose="02020603050405020304" charset="0"/>
                  <a:ea typeface="宋体" panose="02010600030101010101" pitchFamily="2" charset="-122"/>
                </a:defRPr>
              </a:lvl2pPr>
              <a:lvl3pPr>
                <a:defRPr>
                  <a:solidFill>
                    <a:schemeClr val="tx1"/>
                  </a:solidFill>
                  <a:latin typeface="Times New Roman" panose="02020603050405020304" charset="0"/>
                  <a:ea typeface="宋体" panose="02010600030101010101" pitchFamily="2" charset="-122"/>
                </a:defRPr>
              </a:lvl3pPr>
              <a:lvl4pPr>
                <a:defRPr>
                  <a:solidFill>
                    <a:schemeClr val="tx1"/>
                  </a:solidFill>
                  <a:latin typeface="Times New Roman" panose="02020603050405020304" charset="0"/>
                  <a:ea typeface="宋体" panose="02010600030101010101" pitchFamily="2" charset="-122"/>
                </a:defRPr>
              </a:lvl4pPr>
              <a:lvl5pPr>
                <a:defRPr>
                  <a:solidFill>
                    <a:schemeClr val="tx1"/>
                  </a:solidFill>
                  <a:latin typeface="Times New Roman" panose="020206030504050203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9pPr>
            </a:lstStyle>
            <a:p>
              <a:pPr algn="ctr" eaLnBrk="0" hangingPunct="0"/>
              <a:r>
                <a:rPr lang="zh-CN" altLang="en-US" sz="2400" b="1">
                  <a:solidFill>
                    <a:srgbClr val="FF0000"/>
                  </a:solidFill>
                  <a:latin typeface="Arial" panose="020B0604020202020204" pitchFamily="34" charset="0"/>
                  <a:ea typeface="楷体_GB2312" pitchFamily="49" charset="-122"/>
                </a:rPr>
                <a:t>粉尘车间安全要求</a:t>
              </a:r>
              <a:endParaRPr lang="zh-CN" altLang="en-US" sz="2400" b="1">
                <a:solidFill>
                  <a:srgbClr val="FF0000"/>
                </a:solidFill>
                <a:latin typeface="Arial" panose="020B0604020202020204" pitchFamily="34" charset="0"/>
                <a:ea typeface="楷体_GB2312" pitchFamily="49" charset="-122"/>
              </a:endParaRPr>
            </a:p>
          </p:txBody>
        </p:sp>
        <p:sp>
          <p:nvSpPr>
            <p:cNvPr id="14357" name="Text Box 8"/>
            <p:cNvSpPr txBox="1">
              <a:spLocks noChangeArrowheads="1"/>
            </p:cNvSpPr>
            <p:nvPr/>
          </p:nvSpPr>
          <p:spPr bwMode="auto">
            <a:xfrm>
              <a:off x="1239" y="1855"/>
              <a:ext cx="15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charset="0"/>
                  <a:ea typeface="宋体" panose="02010600030101010101" pitchFamily="2" charset="-122"/>
                </a:defRPr>
              </a:lvl1pPr>
              <a:lvl2pPr>
                <a:defRPr>
                  <a:solidFill>
                    <a:schemeClr val="tx1"/>
                  </a:solidFill>
                  <a:latin typeface="Times New Roman" panose="02020603050405020304" charset="0"/>
                  <a:ea typeface="宋体" panose="02010600030101010101" pitchFamily="2" charset="-122"/>
                </a:defRPr>
              </a:lvl2pPr>
              <a:lvl3pPr>
                <a:defRPr>
                  <a:solidFill>
                    <a:schemeClr val="tx1"/>
                  </a:solidFill>
                  <a:latin typeface="Times New Roman" panose="02020603050405020304" charset="0"/>
                  <a:ea typeface="宋体" panose="02010600030101010101" pitchFamily="2" charset="-122"/>
                </a:defRPr>
              </a:lvl3pPr>
              <a:lvl4pPr>
                <a:defRPr>
                  <a:solidFill>
                    <a:schemeClr val="tx1"/>
                  </a:solidFill>
                  <a:latin typeface="Times New Roman" panose="02020603050405020304" charset="0"/>
                  <a:ea typeface="宋体" panose="02010600030101010101" pitchFamily="2" charset="-122"/>
                </a:defRPr>
              </a:lvl4pPr>
              <a:lvl5pPr>
                <a:defRPr>
                  <a:solidFill>
                    <a:schemeClr val="tx1"/>
                  </a:solidFill>
                  <a:latin typeface="Times New Roman" panose="020206030504050203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9pPr>
            </a:lstStyle>
            <a:p>
              <a:pPr algn="ctr" eaLnBrk="0" hangingPunct="0"/>
              <a:r>
                <a:rPr lang="en-US" altLang="zh-CN" sz="2400">
                  <a:solidFill>
                    <a:schemeClr val="bg1"/>
                  </a:solidFill>
                  <a:latin typeface="Arial" panose="020B0604020202020204" pitchFamily="34" charset="0"/>
                </a:rPr>
                <a:t>4</a:t>
              </a:r>
              <a:endParaRPr lang="en-US" altLang="zh-CN" sz="2400">
                <a:solidFill>
                  <a:schemeClr val="bg1"/>
                </a:solidFill>
                <a:latin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0">
        <p:sndAc>
          <p:stSnd>
            <p:snd r:embed="rId1" name="chimes.wav"/>
          </p:stSnd>
        </p:sndAc>
      </p:transition>
    </mc:Choice>
    <mc:Fallback>
      <p:transition>
        <p:sndAc>
          <p:stSnd>
            <p:snd r:embed="rId1" name="chimes.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标题 707585"/>
          <p:cNvSpPr>
            <a:spLocks noGrp="1" noChangeArrowheads="1"/>
          </p:cNvSpPr>
          <p:nvPr>
            <p:ph type="title"/>
          </p:nvPr>
        </p:nvSpPr>
        <p:spPr>
          <a:xfrm>
            <a:off x="982133" y="262466"/>
            <a:ext cx="10524067" cy="706438"/>
          </a:xfrm>
        </p:spPr>
        <p:txBody>
          <a:bodyPr/>
          <a:lstStyle/>
          <a:p>
            <a:r>
              <a:rPr lang="zh-CN" altLang="en-US" sz="1800" b="1" u="sng" dirty="0" smtClean="0">
                <a:solidFill>
                  <a:srgbClr val="800000"/>
                </a:solidFill>
              </a:rPr>
              <a:t>粉尘车间安全要求</a:t>
            </a:r>
            <a:endParaRPr lang="zh-CN" altLang="en-US" sz="1800" b="1" u="sng" dirty="0" smtClean="0">
              <a:solidFill>
                <a:srgbClr val="800000"/>
              </a:solidFill>
            </a:endParaRPr>
          </a:p>
        </p:txBody>
      </p:sp>
      <p:pic>
        <p:nvPicPr>
          <p:cNvPr id="64515" name="图片 707587" descr="image0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19632" y="4360334"/>
            <a:ext cx="300077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占位符 708610"/>
          <p:cNvSpPr>
            <a:spLocks noGrp="1" noChangeArrowheads="1"/>
          </p:cNvSpPr>
          <p:nvPr/>
        </p:nvSpPr>
        <p:spPr bwMode="auto">
          <a:xfrm>
            <a:off x="982133" y="22278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lnSpc>
                <a:spcPct val="150000"/>
              </a:lnSpc>
            </a:pPr>
            <a:endParaRPr lang="en-US" altLang="zh-CN" sz="1200" dirty="0" smtClean="0"/>
          </a:p>
          <a:p>
            <a:pPr marL="0" indent="0">
              <a:lnSpc>
                <a:spcPct val="150000"/>
              </a:lnSpc>
              <a:buNone/>
            </a:pPr>
            <a:r>
              <a:rPr lang="en-US" altLang="zh-CN" sz="1200" dirty="0"/>
              <a:t>2</a:t>
            </a:r>
            <a:r>
              <a:rPr lang="zh-CN" altLang="en-US" sz="1200" dirty="0"/>
              <a:t>、粉尘车间安全隐患排查</a:t>
            </a:r>
            <a:r>
              <a:rPr lang="zh-CN" altLang="en-US" sz="1200" dirty="0" smtClean="0"/>
              <a:t>要点</a:t>
            </a:r>
            <a:endParaRPr lang="zh-CN" altLang="en-US" sz="1200" dirty="0"/>
          </a:p>
          <a:p>
            <a:pPr>
              <a:lnSpc>
                <a:spcPct val="150000"/>
              </a:lnSpc>
            </a:pPr>
            <a:r>
              <a:rPr lang="en-US" altLang="zh-CN" sz="1200" dirty="0"/>
              <a:t>1)</a:t>
            </a:r>
            <a:r>
              <a:rPr lang="zh-CN" altLang="en-US" sz="1200" dirty="0"/>
              <a:t>车间是否设置合理通风、除尘 装置；</a:t>
            </a:r>
            <a:endParaRPr lang="zh-CN" altLang="en-US" sz="1200" dirty="0"/>
          </a:p>
          <a:p>
            <a:pPr>
              <a:lnSpc>
                <a:spcPct val="150000"/>
              </a:lnSpc>
            </a:pPr>
            <a:r>
              <a:rPr lang="en-US" altLang="zh-CN" sz="1200" dirty="0"/>
              <a:t>2)</a:t>
            </a:r>
            <a:r>
              <a:rPr lang="zh-CN" altLang="en-US" sz="1200" dirty="0"/>
              <a:t>车间电气设备是否防爆；</a:t>
            </a:r>
            <a:endParaRPr lang="zh-CN" altLang="en-US" sz="1200" dirty="0"/>
          </a:p>
          <a:p>
            <a:pPr>
              <a:lnSpc>
                <a:spcPct val="150000"/>
              </a:lnSpc>
            </a:pPr>
            <a:r>
              <a:rPr lang="en-US" altLang="zh-CN" sz="1200" dirty="0"/>
              <a:t>3)</a:t>
            </a:r>
            <a:r>
              <a:rPr lang="zh-CN" altLang="en-US" sz="1200" dirty="0"/>
              <a:t>车间机器设备电源线路是否有接地接零保护；</a:t>
            </a:r>
            <a:endParaRPr lang="zh-CN" altLang="en-US" sz="1200" dirty="0"/>
          </a:p>
          <a:p>
            <a:pPr>
              <a:lnSpc>
                <a:spcPct val="150000"/>
              </a:lnSpc>
            </a:pPr>
            <a:r>
              <a:rPr lang="en-US" altLang="zh-CN" sz="1200" dirty="0"/>
              <a:t>4)</a:t>
            </a:r>
            <a:r>
              <a:rPr lang="zh-CN" altLang="en-US" sz="1200" dirty="0"/>
              <a:t>当车间内存在静电危险时，车间机器设备电源线路是否有静电保护</a:t>
            </a:r>
            <a:r>
              <a:rPr lang="zh-CN" altLang="en-US" sz="1200" dirty="0" smtClean="0"/>
              <a:t>；</a:t>
            </a:r>
            <a:endParaRPr lang="en-US" altLang="zh-CN" sz="1200" dirty="0" smtClean="0"/>
          </a:p>
          <a:p>
            <a:pPr>
              <a:lnSpc>
                <a:spcPct val="150000"/>
              </a:lnSpc>
            </a:pPr>
            <a:r>
              <a:rPr lang="en-US" altLang="zh-CN" sz="1200" dirty="0" smtClean="0"/>
              <a:t>5</a:t>
            </a:r>
            <a:r>
              <a:rPr lang="en-US" altLang="zh-CN" sz="1200" dirty="0"/>
              <a:t>)</a:t>
            </a:r>
            <a:r>
              <a:rPr lang="zh-CN" altLang="en-US" sz="1200" dirty="0"/>
              <a:t>是否有严格执行三级漏电保护，及对电气接地的日常安全检查：</a:t>
            </a:r>
            <a:endParaRPr lang="zh-CN" altLang="en-US" sz="1200" dirty="0"/>
          </a:p>
          <a:p>
            <a:pPr>
              <a:lnSpc>
                <a:spcPct val="150000"/>
              </a:lnSpc>
            </a:pPr>
            <a:r>
              <a:rPr lang="en-US" altLang="zh-CN" sz="1200" dirty="0" smtClean="0"/>
              <a:t>6)</a:t>
            </a:r>
            <a:r>
              <a:rPr lang="zh-CN" altLang="en-US" sz="1200" dirty="0" smtClean="0"/>
              <a:t>铝、镁、钦、锗等金属粉末或含有这些金属的粉末与锈钢摩擦产生的火花是特别危险的点火源。当存在上述金属或合金的粉末时，是否采用了防止产生摩擦火花措施。</a:t>
            </a:r>
            <a:endParaRPr lang="zh-CN" altLang="en-US" sz="1200" dirty="0" smtClean="0"/>
          </a:p>
          <a:p>
            <a:pPr>
              <a:lnSpc>
                <a:spcPct val="150000"/>
              </a:lnSpc>
            </a:pPr>
            <a:r>
              <a:rPr lang="en-US" altLang="zh-CN" sz="1200" dirty="0" smtClean="0"/>
              <a:t>7)</a:t>
            </a:r>
            <a:r>
              <a:rPr lang="zh-CN" altLang="en-US" sz="1200" dirty="0" smtClean="0"/>
              <a:t>高温作业、明火作业、焊接作业或有粉尘爆炸危险的工艺、设备等不能在同一粉尘车间内。</a:t>
            </a:r>
            <a:endParaRPr lang="zh-CN" altLang="en-US" sz="1200" dirty="0" smtClean="0"/>
          </a:p>
          <a:p>
            <a:pPr>
              <a:lnSpc>
                <a:spcPct val="150000"/>
              </a:lnSpc>
            </a:pPr>
            <a:r>
              <a:rPr lang="en-US" altLang="zh-CN" sz="1200" dirty="0" smtClean="0"/>
              <a:t>8)</a:t>
            </a:r>
            <a:r>
              <a:rPr lang="zh-CN" altLang="en-US" sz="1200" dirty="0" smtClean="0"/>
              <a:t>是否建立粉尘防爆安全管理制度及相关岗位安全操作规程。</a:t>
            </a:r>
            <a:endParaRPr lang="en-US" altLang="zh-CN" sz="1200" dirty="0" smtClean="0"/>
          </a:p>
          <a:p>
            <a:pPr>
              <a:lnSpc>
                <a:spcPct val="150000"/>
              </a:lnSpc>
            </a:pPr>
            <a:r>
              <a:rPr lang="en-US" altLang="zh-CN" sz="1200" dirty="0"/>
              <a:t>9)</a:t>
            </a:r>
            <a:r>
              <a:rPr lang="zh-CN" altLang="en-US" sz="1200" dirty="0"/>
              <a:t>作业场所内，人员不得贴身穿着化纤制品衣裤和带钉子的鞋</a:t>
            </a:r>
            <a:r>
              <a:rPr lang="zh-CN" altLang="en-US" sz="1200" dirty="0" smtClean="0"/>
              <a:t>；</a:t>
            </a:r>
            <a:endParaRPr lang="zh-CN" altLang="en-US" sz="1200" dirty="0"/>
          </a:p>
          <a:p>
            <a:pPr>
              <a:lnSpc>
                <a:spcPct val="150000"/>
              </a:lnSpc>
            </a:pPr>
            <a:r>
              <a:rPr lang="en-US" altLang="zh-CN" sz="1200" dirty="0"/>
              <a:t>1 0)</a:t>
            </a:r>
            <a:r>
              <a:rPr lang="zh-CN" altLang="en-US" sz="1200" dirty="0"/>
              <a:t>车间是否有“严禁烟火”等安全警示标志</a:t>
            </a:r>
            <a:r>
              <a:rPr lang="zh-CN" altLang="en-US" sz="1200" dirty="0" smtClean="0"/>
              <a:t>。</a:t>
            </a:r>
            <a:endParaRPr lang="zh-CN" altLang="en-US" sz="1200" dirty="0"/>
          </a:p>
          <a:p>
            <a:pPr>
              <a:lnSpc>
                <a:spcPct val="150000"/>
              </a:lnSpc>
            </a:pPr>
            <a:r>
              <a:rPr lang="en-US" altLang="zh-CN" sz="1200" dirty="0"/>
              <a:t>11)</a:t>
            </a:r>
            <a:r>
              <a:rPr lang="zh-CN" altLang="en-US" sz="1200" dirty="0"/>
              <a:t>车间机器设备是否有进行日常维护保养并有相应记录</a:t>
            </a:r>
            <a:r>
              <a:rPr lang="zh-CN" altLang="en-US" sz="1200" dirty="0" smtClean="0"/>
              <a:t>。</a:t>
            </a:r>
            <a:endParaRPr lang="en-US" altLang="zh-CN" sz="1200" dirty="0" smtClean="0"/>
          </a:p>
          <a:p>
            <a:pPr>
              <a:lnSpc>
                <a:spcPct val="150000"/>
              </a:lnSpc>
            </a:pPr>
            <a:r>
              <a:rPr lang="en-US" altLang="zh-CN" sz="1200" dirty="0"/>
              <a:t>12)</a:t>
            </a:r>
            <a:r>
              <a:rPr lang="zh-CN" altLang="en-US" sz="1200" dirty="0"/>
              <a:t>通风管道、除尘设施是否进行定期清理；</a:t>
            </a:r>
            <a:endParaRPr lang="zh-CN" altLang="en-US" sz="1200" dirty="0"/>
          </a:p>
          <a:p>
            <a:pPr>
              <a:lnSpc>
                <a:spcPct val="150000"/>
              </a:lnSpc>
            </a:pPr>
            <a:r>
              <a:rPr lang="en-US" altLang="zh-CN" sz="1200" dirty="0"/>
              <a:t>1 3)</a:t>
            </a:r>
            <a:r>
              <a:rPr lang="zh-CN" altLang="en-US" sz="1200" dirty="0"/>
              <a:t>作业人员是否佩戴了符合国家或行业标准的佩戴劳保用品</a:t>
            </a:r>
            <a:r>
              <a:rPr lang="zh-CN" altLang="en-US" sz="1200" dirty="0" smtClean="0"/>
              <a:t>。</a:t>
            </a:r>
            <a:endParaRPr lang="en-US" altLang="zh-CN" sz="1200" dirty="0" smtClean="0"/>
          </a:p>
          <a:p>
            <a:pPr>
              <a:lnSpc>
                <a:spcPct val="150000"/>
              </a:lnSpc>
            </a:pPr>
            <a:r>
              <a:rPr lang="en-US" altLang="zh-CN" sz="1200" dirty="0" smtClean="0"/>
              <a:t>14</a:t>
            </a:r>
            <a:r>
              <a:rPr lang="en-US" altLang="zh-CN" sz="1200" dirty="0"/>
              <a:t>)</a:t>
            </a:r>
            <a:r>
              <a:rPr lang="zh-CN" altLang="en-US" sz="1200" dirty="0"/>
              <a:t>车间及设备上残留粉尘是否有及时清理。</a:t>
            </a:r>
            <a:endParaRPr lang="zh-CN" altLang="en-US" sz="1200" dirty="0"/>
          </a:p>
          <a:p>
            <a:pPr>
              <a:lnSpc>
                <a:spcPct val="150000"/>
              </a:lnSpc>
            </a:pPr>
            <a:r>
              <a:rPr lang="en-US" altLang="zh-CN" sz="1200" dirty="0"/>
              <a:t>1 5)</a:t>
            </a:r>
            <a:r>
              <a:rPr lang="zh-CN" altLang="en-US" sz="1200" dirty="0"/>
              <a:t>车间的消防设备是否齐全有效、疏散通道是否畅通。</a:t>
            </a:r>
            <a:endParaRPr lang="zh-CN" altLang="en-US" sz="1200" dirty="0"/>
          </a:p>
          <a:p>
            <a:pPr>
              <a:lnSpc>
                <a:spcPct val="150000"/>
              </a:lnSpc>
            </a:pPr>
            <a:endParaRPr lang="zh-CN" altLang="en-US" sz="1200" dirty="0"/>
          </a:p>
          <a:p>
            <a:pPr>
              <a:lnSpc>
                <a:spcPct val="150000"/>
              </a:lnSpc>
            </a:pPr>
            <a:endParaRPr lang="zh-CN" altLang="en-US" sz="1200" dirty="0" smtClean="0"/>
          </a:p>
        </p:txBody>
      </p:sp>
    </p:spTree>
  </p:cSld>
  <p:clrMapOvr>
    <a:masterClrMapping/>
  </p:clrMapOvr>
  <mc:AlternateContent xmlns:mc="http://schemas.openxmlformats.org/markup-compatibility/2006">
    <mc:Choice xmlns:p14="http://schemas.microsoft.com/office/powerpoint/2010/main" Requires="p14">
      <p:transition p14:dur="0">
        <p:sndAc>
          <p:stSnd>
            <p:snd r:embed="rId2" name="chimes.wav"/>
          </p:stSnd>
        </p:sndAc>
      </p:transition>
    </mc:Choice>
    <mc:Fallback>
      <p:transition>
        <p:sndAc>
          <p:stSnd>
            <p:snd r:embed="rId2" name="chimes.wav"/>
          </p:stSnd>
        </p:sndAc>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标题 711681"/>
          <p:cNvSpPr>
            <a:spLocks noGrp="1" noChangeArrowheads="1"/>
          </p:cNvSpPr>
          <p:nvPr>
            <p:ph type="title"/>
          </p:nvPr>
        </p:nvSpPr>
        <p:spPr/>
        <p:txBody>
          <a:bodyPr/>
          <a:lstStyle/>
          <a:p>
            <a:r>
              <a:rPr lang="zh-CN" altLang="en-US" sz="1800" b="1" u="sng" dirty="0" smtClean="0">
                <a:solidFill>
                  <a:srgbClr val="800000"/>
                </a:solidFill>
              </a:rPr>
              <a:t>粉尘车间安全要求</a:t>
            </a:r>
            <a:endParaRPr lang="zh-CN" altLang="en-US" sz="1800" b="1" u="sng" dirty="0" smtClean="0">
              <a:solidFill>
                <a:srgbClr val="800000"/>
              </a:solidFill>
            </a:endParaRPr>
          </a:p>
        </p:txBody>
      </p:sp>
      <p:sp>
        <p:nvSpPr>
          <p:cNvPr id="68610" name="文本占位符 711682"/>
          <p:cNvSpPr>
            <a:spLocks noGrp="1" noChangeArrowheads="1"/>
          </p:cNvSpPr>
          <p:nvPr>
            <p:ph type="body" idx="1"/>
          </p:nvPr>
        </p:nvSpPr>
        <p:spPr>
          <a:xfrm>
            <a:off x="702733" y="778935"/>
            <a:ext cx="10972800" cy="4525963"/>
          </a:xfrm>
        </p:spPr>
        <p:txBody>
          <a:bodyPr/>
          <a:lstStyle/>
          <a:p>
            <a:pPr>
              <a:lnSpc>
                <a:spcPct val="150000"/>
              </a:lnSpc>
            </a:pPr>
            <a:r>
              <a:rPr lang="en-US" altLang="zh-CN" sz="1400" dirty="0" smtClean="0"/>
              <a:t>3</a:t>
            </a:r>
            <a:r>
              <a:rPr lang="zh-CN" altLang="en-US" sz="1400" dirty="0" smtClean="0"/>
              <a:t>、粉尘车间安全管理制度</a:t>
            </a:r>
            <a:endParaRPr lang="zh-CN" altLang="en-US" sz="1400" dirty="0" smtClean="0"/>
          </a:p>
          <a:p>
            <a:pPr>
              <a:lnSpc>
                <a:spcPct val="150000"/>
              </a:lnSpc>
            </a:pPr>
            <a:r>
              <a:rPr lang="zh-CN" altLang="en-US" sz="1400" dirty="0" smtClean="0"/>
              <a:t>  </a:t>
            </a:r>
            <a:r>
              <a:rPr lang="en-US" altLang="zh-CN" sz="1400" dirty="0" smtClean="0"/>
              <a:t>1)</a:t>
            </a:r>
            <a:r>
              <a:rPr lang="zh-CN" altLang="en-US" sz="1400" dirty="0" smtClean="0"/>
              <a:t>基本制度</a:t>
            </a:r>
            <a:endParaRPr lang="zh-CN" altLang="en-US" sz="1400" dirty="0" smtClean="0"/>
          </a:p>
          <a:p>
            <a:pPr>
              <a:lnSpc>
                <a:spcPct val="150000"/>
              </a:lnSpc>
            </a:pPr>
            <a:r>
              <a:rPr lang="en-US" altLang="zh-CN" sz="1400" dirty="0" smtClean="0"/>
              <a:t>①</a:t>
            </a:r>
            <a:r>
              <a:rPr lang="zh-CN" altLang="en-US" sz="1400" dirty="0" smtClean="0"/>
              <a:t>粉尘车间操作人员应经过培训合格后上岗；</a:t>
            </a:r>
            <a:endParaRPr lang="zh-CN" altLang="en-US" sz="1400" dirty="0" smtClean="0"/>
          </a:p>
          <a:p>
            <a:pPr>
              <a:lnSpc>
                <a:spcPct val="150000"/>
              </a:lnSpc>
            </a:pPr>
            <a:r>
              <a:rPr lang="en-US" altLang="zh-CN" sz="1400" dirty="0" smtClean="0"/>
              <a:t>②</a:t>
            </a:r>
            <a:r>
              <a:rPr lang="zh-CN" altLang="en-US" sz="1400" dirty="0" smtClean="0"/>
              <a:t>粉尘车间设备设施应保持正常防火防爆功能；</a:t>
            </a:r>
            <a:endParaRPr lang="zh-CN" altLang="en-US" sz="1400" dirty="0" smtClean="0"/>
          </a:p>
          <a:p>
            <a:pPr>
              <a:lnSpc>
                <a:spcPct val="150000"/>
              </a:lnSpc>
            </a:pPr>
            <a:r>
              <a:rPr lang="en-US" altLang="zh-CN" sz="1400" dirty="0" smtClean="0"/>
              <a:t>③</a:t>
            </a:r>
            <a:r>
              <a:rPr lang="zh-CN" altLang="en-US" sz="1400" dirty="0" smtClean="0"/>
              <a:t>粉尘车间应有专人每日检查积尘的清除工作；</a:t>
            </a:r>
            <a:endParaRPr lang="en-US" altLang="zh-CN" sz="1400" dirty="0" smtClean="0"/>
          </a:p>
          <a:p>
            <a:pPr>
              <a:lnSpc>
                <a:spcPct val="150000"/>
              </a:lnSpc>
            </a:pPr>
            <a:r>
              <a:rPr lang="en-US" altLang="zh-CN" sz="1400" dirty="0"/>
              <a:t>④</a:t>
            </a:r>
            <a:r>
              <a:rPr lang="zh-CN" altLang="en-US" sz="1400" dirty="0"/>
              <a:t>粉尘车间要制定专门的设备、设施维修保养制度，特别是排风、除尘设施的维修保养制度；</a:t>
            </a:r>
            <a:endParaRPr lang="zh-CN" altLang="en-US" sz="1400" dirty="0"/>
          </a:p>
          <a:p>
            <a:pPr>
              <a:lnSpc>
                <a:spcPct val="150000"/>
              </a:lnSpc>
            </a:pPr>
            <a:r>
              <a:rPr lang="en-US" altLang="zh-CN" sz="1400" dirty="0"/>
              <a:t>⑤</a:t>
            </a:r>
            <a:r>
              <a:rPr lang="zh-CN" altLang="en-US" sz="1400" dirty="0"/>
              <a:t>粉尘车间应有明显的安全警示标志；</a:t>
            </a:r>
            <a:endParaRPr lang="zh-CN" altLang="en-US" sz="1400" dirty="0"/>
          </a:p>
          <a:p>
            <a:pPr>
              <a:lnSpc>
                <a:spcPct val="150000"/>
              </a:lnSpc>
            </a:pPr>
            <a:r>
              <a:rPr lang="en-US" altLang="zh-CN" sz="1400" dirty="0"/>
              <a:t>⑥</a:t>
            </a:r>
            <a:r>
              <a:rPr lang="zh-CN" altLang="en-US" sz="1400" dirty="0"/>
              <a:t>粉尘车间安全疏散通道必须保持通畅；</a:t>
            </a:r>
            <a:endParaRPr lang="zh-CN" altLang="en-US" sz="1400" dirty="0"/>
          </a:p>
          <a:p>
            <a:pPr>
              <a:lnSpc>
                <a:spcPct val="150000"/>
              </a:lnSpc>
            </a:pPr>
            <a:r>
              <a:rPr lang="en-US" altLang="zh-CN" sz="1400" dirty="0"/>
              <a:t>⑦</a:t>
            </a:r>
            <a:r>
              <a:rPr lang="zh-CN" altLang="en-US" sz="1400" dirty="0"/>
              <a:t>粉尘车间操作人员应严格按照安全操作规程作业；</a:t>
            </a:r>
            <a:endParaRPr lang="zh-CN" altLang="en-US" sz="1400" dirty="0"/>
          </a:p>
          <a:p>
            <a:pPr>
              <a:lnSpc>
                <a:spcPct val="150000"/>
              </a:lnSpc>
            </a:pPr>
            <a:r>
              <a:rPr lang="en-US" altLang="zh-CN" sz="1400" dirty="0"/>
              <a:t>⑧</a:t>
            </a:r>
            <a:r>
              <a:rPr lang="zh-CN" altLang="en-US" sz="1400" dirty="0"/>
              <a:t>粉尘车间安全生产日常管理由车间主管负责，作好日常安全检查并记录，发现隐患及时组织消除并予以报告； </a:t>
            </a:r>
            <a:endParaRPr lang="en-US" altLang="zh-CN" sz="1400" dirty="0" smtClean="0"/>
          </a:p>
          <a:p>
            <a:pPr>
              <a:lnSpc>
                <a:spcPct val="150000"/>
              </a:lnSpc>
            </a:pPr>
            <a:r>
              <a:rPr lang="en-US" altLang="zh-CN" sz="1400" dirty="0"/>
              <a:t>⑨</a:t>
            </a:r>
            <a:r>
              <a:rPr lang="zh-CN" altLang="en-US" sz="1400" dirty="0"/>
              <a:t>粉尘车间安全设施、消防设施应保持有效，并进行日常检查，予以记录：</a:t>
            </a:r>
            <a:endParaRPr lang="zh-CN" altLang="en-US" sz="1400" dirty="0"/>
          </a:p>
          <a:p>
            <a:pPr>
              <a:lnSpc>
                <a:spcPct val="150000"/>
              </a:lnSpc>
            </a:pPr>
            <a:r>
              <a:rPr lang="en-US" altLang="zh-CN" sz="1400" dirty="0" smtClean="0"/>
              <a:t>⑩</a:t>
            </a:r>
            <a:r>
              <a:rPr lang="zh-CN" altLang="en-US" sz="1400" dirty="0"/>
              <a:t>粉尘车间通风设施及安全设施应每月至少进行一次保养维护工作，保持通风管道完好无积尘；</a:t>
            </a:r>
            <a:endParaRPr lang="zh-CN" altLang="en-US" sz="1400" dirty="0"/>
          </a:p>
          <a:p>
            <a:pPr>
              <a:lnSpc>
                <a:spcPct val="150000"/>
              </a:lnSpc>
            </a:pPr>
            <a:endParaRPr lang="zh-CN" altLang="en-US" sz="1400" dirty="0"/>
          </a:p>
          <a:p>
            <a:pPr>
              <a:lnSpc>
                <a:spcPct val="150000"/>
              </a:lnSpc>
            </a:pPr>
            <a:endParaRPr lang="en-US" altLang="zh-CN" sz="1400" dirty="0" smtClean="0"/>
          </a:p>
          <a:p>
            <a:pPr>
              <a:lnSpc>
                <a:spcPct val="150000"/>
              </a:lnSpc>
            </a:pPr>
            <a:endParaRPr lang="zh-CN" altLang="en-US" sz="1400" dirty="0" smtClean="0"/>
          </a:p>
        </p:txBody>
      </p:sp>
    </p:spTree>
  </p:cSld>
  <p:clrMapOvr>
    <a:masterClrMapping/>
  </p:clrMapOvr>
  <mc:AlternateContent xmlns:mc="http://schemas.openxmlformats.org/markup-compatibility/2006">
    <mc:Choice xmlns:p14="http://schemas.microsoft.com/office/powerpoint/2010/main" Requires="p14">
      <p:transition p14:dur="0">
        <p:sndAc>
          <p:stSnd>
            <p:snd r:embed="rId1" name="chimes.wav"/>
          </p:stSnd>
        </p:sndAc>
      </p:transition>
    </mc:Choice>
    <mc:Fallback>
      <p:transition>
        <p:sndAc>
          <p:stSnd>
            <p:snd r:embed="rId1" name="chimes.wav"/>
          </p:stSnd>
        </p:sndAc>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标题 714753"/>
          <p:cNvSpPr>
            <a:spLocks noGrp="1" noChangeArrowheads="1"/>
          </p:cNvSpPr>
          <p:nvPr>
            <p:ph type="title"/>
          </p:nvPr>
        </p:nvSpPr>
        <p:spPr/>
        <p:txBody>
          <a:bodyPr/>
          <a:lstStyle/>
          <a:p>
            <a:r>
              <a:rPr lang="zh-CN" altLang="en-US" sz="1800" b="1" u="sng" dirty="0" smtClean="0">
                <a:solidFill>
                  <a:srgbClr val="800000"/>
                </a:solidFill>
              </a:rPr>
              <a:t>粉尘车间安全要求</a:t>
            </a:r>
            <a:endParaRPr lang="zh-CN" altLang="en-US" sz="1800" b="1" u="sng" dirty="0" smtClean="0">
              <a:solidFill>
                <a:srgbClr val="800000"/>
              </a:solidFill>
            </a:endParaRPr>
          </a:p>
        </p:txBody>
      </p:sp>
      <p:sp>
        <p:nvSpPr>
          <p:cNvPr id="71682" name="文本占位符 714754"/>
          <p:cNvSpPr>
            <a:spLocks noGrp="1" noChangeArrowheads="1"/>
          </p:cNvSpPr>
          <p:nvPr>
            <p:ph type="body" idx="1"/>
          </p:nvPr>
        </p:nvSpPr>
        <p:spPr>
          <a:xfrm>
            <a:off x="567267" y="795868"/>
            <a:ext cx="10972800" cy="4525963"/>
          </a:xfrm>
        </p:spPr>
        <p:txBody>
          <a:bodyPr/>
          <a:lstStyle/>
          <a:p>
            <a:pPr>
              <a:lnSpc>
                <a:spcPct val="150000"/>
              </a:lnSpc>
            </a:pPr>
            <a:r>
              <a:rPr lang="en-US" altLang="zh-CN" sz="1400" dirty="0" smtClean="0"/>
              <a:t>2)</a:t>
            </a:r>
            <a:r>
              <a:rPr lang="zh-CN" altLang="en-US" sz="1400" dirty="0" smtClean="0"/>
              <a:t>操作规程</a:t>
            </a:r>
            <a:endParaRPr lang="zh-CN" altLang="en-US" sz="1400" dirty="0" smtClean="0"/>
          </a:p>
          <a:p>
            <a:pPr>
              <a:lnSpc>
                <a:spcPct val="150000"/>
              </a:lnSpc>
              <a:buFont typeface="Arial" panose="020B0604020202020204" pitchFamily="34" charset="0"/>
              <a:buNone/>
            </a:pPr>
            <a:r>
              <a:rPr lang="en-US" altLang="zh-CN" sz="1400" dirty="0" smtClean="0"/>
              <a:t>a)</a:t>
            </a:r>
            <a:r>
              <a:rPr lang="zh-CN" altLang="en-US" sz="1400" dirty="0" smtClean="0"/>
              <a:t>粉尘作业人员应经培训且考核合格后，方准上岗作业；</a:t>
            </a:r>
            <a:endParaRPr lang="zh-CN" altLang="en-US" sz="1400" dirty="0" smtClean="0"/>
          </a:p>
          <a:p>
            <a:pPr>
              <a:lnSpc>
                <a:spcPct val="150000"/>
              </a:lnSpc>
              <a:buFont typeface="Arial" panose="020B0604020202020204" pitchFamily="34" charset="0"/>
              <a:buNone/>
            </a:pPr>
            <a:r>
              <a:rPr lang="en-US" altLang="zh-CN" sz="1400" dirty="0" smtClean="0"/>
              <a:t>b)</a:t>
            </a:r>
            <a:r>
              <a:rPr lang="zh-CN" altLang="en-US" sz="1400" dirty="0" smtClean="0"/>
              <a:t>作业前应仔细检查设备设施、安全装置是否完好、工作区内是否有异物，在确认完好和无异物后方可启动设备；</a:t>
            </a:r>
            <a:endParaRPr lang="zh-CN" altLang="en-US" sz="1400" dirty="0" smtClean="0"/>
          </a:p>
          <a:p>
            <a:pPr>
              <a:lnSpc>
                <a:spcPct val="150000"/>
              </a:lnSpc>
            </a:pPr>
            <a:r>
              <a:rPr lang="en-US" altLang="zh-CN" sz="1400" dirty="0" smtClean="0"/>
              <a:t>c)</a:t>
            </a:r>
            <a:r>
              <a:rPr lang="zh-CN" altLang="en-US" sz="1400" dirty="0" smtClean="0"/>
              <a:t>系统启动时应先启动收尘器，再启动生产设备；系统停机时应先停生产设备，收尘器再运行一段时间并将滤袋清灰数遍，将粉尘全部从灰斗内卸出；</a:t>
            </a:r>
            <a:endParaRPr lang="en-US" altLang="zh-CN" sz="1400" dirty="0" smtClean="0"/>
          </a:p>
          <a:p>
            <a:pPr>
              <a:lnSpc>
                <a:spcPct val="150000"/>
              </a:lnSpc>
            </a:pPr>
            <a:r>
              <a:rPr lang="en-US" altLang="zh-CN" sz="1400" dirty="0"/>
              <a:t>d)</a:t>
            </a:r>
            <a:r>
              <a:rPr lang="zh-CN" altLang="en-US" sz="1400" dirty="0"/>
              <a:t>抽风除尘设备应良好，定期检查，经常打扫；</a:t>
            </a:r>
            <a:endParaRPr lang="zh-CN" altLang="en-US" sz="1400" dirty="0"/>
          </a:p>
          <a:p>
            <a:pPr>
              <a:lnSpc>
                <a:spcPct val="150000"/>
              </a:lnSpc>
            </a:pPr>
            <a:r>
              <a:rPr lang="en-US" altLang="zh-CN" sz="1400" dirty="0"/>
              <a:t>e)</a:t>
            </a:r>
            <a:r>
              <a:rPr lang="zh-CN" altLang="en-US" sz="1400" dirty="0"/>
              <a:t>若存在静电危险时，操作人员应采取防静电措施；</a:t>
            </a:r>
            <a:endParaRPr lang="zh-CN" altLang="en-US" sz="1400" dirty="0"/>
          </a:p>
          <a:p>
            <a:pPr>
              <a:lnSpc>
                <a:spcPct val="150000"/>
              </a:lnSpc>
            </a:pPr>
            <a:r>
              <a:rPr lang="en-US" altLang="zh-CN" sz="1400" dirty="0"/>
              <a:t>f)</a:t>
            </a:r>
            <a:r>
              <a:rPr lang="zh-CN" altLang="en-US" sz="1400" dirty="0"/>
              <a:t>不能使用压缩气体进行吹扫粉尘；</a:t>
            </a:r>
            <a:endParaRPr lang="zh-CN" altLang="en-US" sz="1400" dirty="0"/>
          </a:p>
          <a:p>
            <a:pPr>
              <a:lnSpc>
                <a:spcPct val="150000"/>
              </a:lnSpc>
            </a:pPr>
            <a:r>
              <a:rPr lang="en-US" altLang="zh-CN" sz="1400" dirty="0"/>
              <a:t>g)</a:t>
            </a:r>
            <a:r>
              <a:rPr lang="zh-CN" altLang="en-US" sz="1400" dirty="0"/>
              <a:t>在作业场所内，生产人员不得穿贴身化纤制品衣裤；</a:t>
            </a:r>
            <a:endParaRPr lang="zh-CN" altLang="en-US" sz="1400" dirty="0"/>
          </a:p>
          <a:p>
            <a:pPr>
              <a:lnSpc>
                <a:spcPct val="150000"/>
              </a:lnSpc>
            </a:pPr>
            <a:r>
              <a:rPr lang="en-US" altLang="zh-CN" sz="1400" dirty="0"/>
              <a:t>h)</a:t>
            </a:r>
            <a:r>
              <a:rPr lang="zh-CN" altLang="en-US" sz="1400" dirty="0"/>
              <a:t>在工作中如发现有异常现象，车间主任应配合维修人员检修，出现事故立即切断电源，保持现场报告上级部门等到候处理</a:t>
            </a:r>
            <a:r>
              <a:rPr lang="zh-CN" altLang="en-US" sz="1400" dirty="0" smtClean="0"/>
              <a:t>。</a:t>
            </a:r>
            <a:endParaRPr lang="en-US" altLang="zh-CN" sz="1400" dirty="0" smtClean="0"/>
          </a:p>
          <a:p>
            <a:pPr>
              <a:lnSpc>
                <a:spcPct val="150000"/>
              </a:lnSpc>
            </a:pPr>
            <a:r>
              <a:rPr lang="en-US" altLang="zh-CN" sz="1400" dirty="0" err="1" smtClean="0"/>
              <a:t>i</a:t>
            </a:r>
            <a:r>
              <a:rPr lang="en-US" altLang="zh-CN" sz="1400" dirty="0" smtClean="0"/>
              <a:t>)</a:t>
            </a:r>
            <a:r>
              <a:rPr lang="zh-CN" altLang="en-US" sz="1400" dirty="0"/>
              <a:t>所有可能积累粉尘的生产车间和贮存室，都应及时清扫</a:t>
            </a:r>
            <a:r>
              <a:rPr lang="zh-CN" altLang="en-US" sz="1400" dirty="0" smtClean="0"/>
              <a:t>；</a:t>
            </a:r>
            <a:endParaRPr lang="zh-CN" altLang="en-US" sz="1400" dirty="0"/>
          </a:p>
          <a:p>
            <a:pPr>
              <a:lnSpc>
                <a:spcPct val="150000"/>
              </a:lnSpc>
            </a:pPr>
            <a:r>
              <a:rPr lang="en-US" altLang="zh-CN" sz="1400" dirty="0" smtClean="0"/>
              <a:t>j)</a:t>
            </a:r>
            <a:r>
              <a:rPr lang="zh-CN" altLang="en-US" sz="1400" dirty="0"/>
              <a:t>设备在运行时应禁止非操作人员或非维修人员接触；</a:t>
            </a:r>
            <a:endParaRPr lang="zh-CN" altLang="en-US" sz="1400" dirty="0"/>
          </a:p>
          <a:p>
            <a:pPr>
              <a:lnSpc>
                <a:spcPct val="150000"/>
              </a:lnSpc>
            </a:pPr>
            <a:r>
              <a:rPr lang="en-US" altLang="zh-CN" sz="1400" dirty="0"/>
              <a:t>k</a:t>
            </a:r>
            <a:r>
              <a:rPr lang="en-US" altLang="zh-CN" sz="1400" dirty="0" smtClean="0"/>
              <a:t>)</a:t>
            </a:r>
            <a:r>
              <a:rPr lang="zh-CN" altLang="en-US" sz="1400" dirty="0"/>
              <a:t>应在停机、切断动力电源及通风良好的情况下对除尘系统进行定期清扫；</a:t>
            </a:r>
            <a:endParaRPr lang="zh-CN" altLang="en-US" sz="1400" dirty="0"/>
          </a:p>
          <a:p>
            <a:pPr>
              <a:lnSpc>
                <a:spcPct val="150000"/>
              </a:lnSpc>
            </a:pPr>
            <a:r>
              <a:rPr lang="en-US" altLang="zh-CN" sz="1400" dirty="0" smtClean="0"/>
              <a:t>l)</a:t>
            </a:r>
            <a:r>
              <a:rPr lang="zh-CN" altLang="en-US" sz="1400" dirty="0"/>
              <a:t>在进行粉尘作业时，应正确佩戴好必要的劳动防护用品，如防尘口罩、棉布工作服等；</a:t>
            </a:r>
            <a:endParaRPr lang="zh-CN" altLang="en-US" sz="1400" dirty="0"/>
          </a:p>
          <a:p>
            <a:pPr>
              <a:lnSpc>
                <a:spcPct val="150000"/>
              </a:lnSpc>
            </a:pPr>
            <a:r>
              <a:rPr lang="en-US" altLang="zh-CN" sz="1400" dirty="0" smtClean="0"/>
              <a:t>m)</a:t>
            </a:r>
            <a:r>
              <a:rPr lang="zh-CN" altLang="en-US" sz="1400" dirty="0"/>
              <a:t>工作结束后，切断设备电源，清理工作现场。</a:t>
            </a:r>
            <a:endParaRPr lang="zh-CN" altLang="en-US" sz="1400" dirty="0"/>
          </a:p>
          <a:p>
            <a:pPr>
              <a:lnSpc>
                <a:spcPct val="150000"/>
              </a:lnSpc>
            </a:pPr>
            <a:endParaRPr lang="zh-CN" altLang="en-US" sz="1400" dirty="0" smtClean="0"/>
          </a:p>
        </p:txBody>
      </p:sp>
    </p:spTree>
  </p:cSld>
  <p:clrMapOvr>
    <a:masterClrMapping/>
  </p:clrMapOvr>
  <mc:AlternateContent xmlns:mc="http://schemas.openxmlformats.org/markup-compatibility/2006">
    <mc:Choice xmlns:p14="http://schemas.microsoft.com/office/powerpoint/2010/main" Requires="p14">
      <p:transition p14:dur="0">
        <p:sndAc>
          <p:stSnd>
            <p:snd r:embed="rId1" name="chimes.wav"/>
          </p:stSnd>
        </p:sndAc>
      </p:transition>
    </mc:Choice>
    <mc:Fallback>
      <p:transition>
        <p:sndAc>
          <p:stSnd>
            <p:snd r:embed="rId1" name="chimes.wav"/>
          </p:stSnd>
        </p:sndAc>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标题 717825"/>
          <p:cNvSpPr>
            <a:spLocks noGrp="1" noChangeArrowheads="1"/>
          </p:cNvSpPr>
          <p:nvPr>
            <p:ph type="title"/>
          </p:nvPr>
        </p:nvSpPr>
        <p:spPr/>
        <p:txBody>
          <a:bodyPr/>
          <a:lstStyle/>
          <a:p>
            <a:r>
              <a:rPr lang="zh-CN" altLang="en-US" sz="1800" b="1" u="sng" dirty="0" smtClean="0">
                <a:solidFill>
                  <a:srgbClr val="800000"/>
                </a:solidFill>
              </a:rPr>
              <a:t>粉尘车间安全要求</a:t>
            </a:r>
            <a:endParaRPr lang="zh-CN" altLang="en-US" sz="1800" b="1" u="sng" dirty="0" smtClean="0">
              <a:solidFill>
                <a:srgbClr val="800000"/>
              </a:solidFill>
            </a:endParaRPr>
          </a:p>
        </p:txBody>
      </p:sp>
      <p:sp>
        <p:nvSpPr>
          <p:cNvPr id="74754" name="文本占位符 717826"/>
          <p:cNvSpPr>
            <a:spLocks noGrp="1" noChangeArrowheads="1"/>
          </p:cNvSpPr>
          <p:nvPr>
            <p:ph type="body" idx="1"/>
          </p:nvPr>
        </p:nvSpPr>
        <p:spPr>
          <a:xfrm>
            <a:off x="584200" y="787401"/>
            <a:ext cx="10972800" cy="4525963"/>
          </a:xfrm>
        </p:spPr>
        <p:txBody>
          <a:bodyPr/>
          <a:lstStyle/>
          <a:p>
            <a:pPr>
              <a:lnSpc>
                <a:spcPct val="200000"/>
              </a:lnSpc>
            </a:pPr>
            <a:r>
              <a:rPr lang="en-US" altLang="zh-CN" sz="1400" dirty="0" smtClean="0"/>
              <a:t>3)</a:t>
            </a:r>
            <a:r>
              <a:rPr lang="zh-CN" altLang="en-US" sz="1400" dirty="0" smtClean="0"/>
              <a:t>粉尘车间管理负责人职责</a:t>
            </a:r>
            <a:endParaRPr lang="zh-CN" altLang="en-US" sz="1400" dirty="0" smtClean="0"/>
          </a:p>
          <a:p>
            <a:pPr>
              <a:lnSpc>
                <a:spcPct val="200000"/>
              </a:lnSpc>
            </a:pPr>
            <a:r>
              <a:rPr lang="en-US" altLang="zh-CN" sz="1400" dirty="0" smtClean="0"/>
              <a:t>①</a:t>
            </a:r>
            <a:r>
              <a:rPr lang="zh-CN" altLang="en-US" sz="1400" dirty="0" smtClean="0"/>
              <a:t>粉尘车间管理负责人对粉尘车间全面负责，是粉尘车间安 全生严的直接责任人；</a:t>
            </a:r>
            <a:endParaRPr lang="zh-CN" altLang="en-US" sz="1400" dirty="0" smtClean="0"/>
          </a:p>
          <a:p>
            <a:pPr>
              <a:lnSpc>
                <a:spcPct val="200000"/>
              </a:lnSpc>
            </a:pPr>
            <a:r>
              <a:rPr lang="en-US" altLang="zh-CN" sz="1400" dirty="0" smtClean="0"/>
              <a:t>②</a:t>
            </a:r>
            <a:r>
              <a:rPr lang="zh-CN" altLang="en-US" sz="1400" dirty="0" smtClean="0"/>
              <a:t>对粉尘车间的有关安全技术操作规程，管理制度的执行，检查修订负责，对执行有关法规、标准、规范工作负有领导、检查责任；</a:t>
            </a:r>
            <a:endParaRPr lang="zh-CN" altLang="en-US" sz="1400" dirty="0" smtClean="0"/>
          </a:p>
          <a:p>
            <a:pPr>
              <a:lnSpc>
                <a:spcPct val="200000"/>
              </a:lnSpc>
            </a:pPr>
            <a:r>
              <a:rPr lang="en-US" altLang="zh-CN" sz="1400" dirty="0" smtClean="0"/>
              <a:t>③</a:t>
            </a:r>
            <a:r>
              <a:rPr lang="zh-CN" altLang="en-US" sz="1400" dirty="0" smtClean="0"/>
              <a:t>对粉尘车间操作人员的上岗教育培训及再教育培训负责：</a:t>
            </a:r>
            <a:endParaRPr lang="en-US" altLang="zh-CN" sz="1400" dirty="0" smtClean="0"/>
          </a:p>
          <a:p>
            <a:pPr>
              <a:lnSpc>
                <a:spcPct val="200000"/>
              </a:lnSpc>
            </a:pPr>
            <a:r>
              <a:rPr lang="en-US" altLang="zh-CN" sz="1400" dirty="0"/>
              <a:t>④</a:t>
            </a:r>
            <a:r>
              <a:rPr lang="zh-CN" altLang="en-US" sz="1400" dirty="0"/>
              <a:t>对粉尘车间的日常安全检查负责，并负责组织落实粉尘车间的隐患整改；</a:t>
            </a:r>
            <a:endParaRPr lang="zh-CN" altLang="en-US" sz="1400" dirty="0"/>
          </a:p>
          <a:p>
            <a:pPr>
              <a:lnSpc>
                <a:spcPct val="200000"/>
              </a:lnSpc>
            </a:pPr>
            <a:r>
              <a:rPr lang="en-US" altLang="zh-CN" sz="1400" dirty="0"/>
              <a:t>⑤</a:t>
            </a:r>
            <a:r>
              <a:rPr lang="zh-CN" altLang="en-US" sz="1400" dirty="0"/>
              <a:t>紧急情况时应立即组织抢救、上报并组织散</a:t>
            </a:r>
            <a:r>
              <a:rPr lang="zh-CN" altLang="en-US" sz="1400" dirty="0" smtClean="0"/>
              <a:t>；</a:t>
            </a:r>
            <a:endParaRPr lang="en-US" altLang="zh-CN" sz="1400" dirty="0" smtClean="0"/>
          </a:p>
          <a:p>
            <a:pPr>
              <a:lnSpc>
                <a:spcPct val="150000"/>
              </a:lnSpc>
            </a:pPr>
            <a:endParaRPr lang="zh-CN" altLang="en-US" sz="1400" dirty="0"/>
          </a:p>
          <a:p>
            <a:pPr>
              <a:lnSpc>
                <a:spcPct val="150000"/>
              </a:lnSpc>
            </a:pPr>
            <a:endParaRPr lang="zh-CN" altLang="en-US" sz="1400" dirty="0" smtClean="0"/>
          </a:p>
        </p:txBody>
      </p:sp>
    </p:spTree>
  </p:cSld>
  <p:clrMapOvr>
    <a:masterClrMapping/>
  </p:clrMapOvr>
  <mc:AlternateContent xmlns:mc="http://schemas.openxmlformats.org/markup-compatibility/2006">
    <mc:Choice xmlns:p14="http://schemas.microsoft.com/office/powerpoint/2010/main" Requires="p14">
      <p:transition p14:dur="0">
        <p:sndAc>
          <p:stSnd>
            <p:snd r:embed="rId1" name="chimes.wav"/>
          </p:stSnd>
        </p:sndAc>
      </p:transition>
    </mc:Choice>
    <mc:Fallback>
      <p:transition>
        <p:sndAc>
          <p:stSnd>
            <p:snd r:embed="rId1" name="chimes.wav"/>
          </p:stSnd>
        </p:sndAc>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标题 719873"/>
          <p:cNvSpPr>
            <a:spLocks noGrp="1" noChangeArrowheads="1"/>
          </p:cNvSpPr>
          <p:nvPr>
            <p:ph type="title"/>
          </p:nvPr>
        </p:nvSpPr>
        <p:spPr>
          <a:xfrm>
            <a:off x="609600" y="274638"/>
            <a:ext cx="10972800" cy="648229"/>
          </a:xfrm>
        </p:spPr>
        <p:txBody>
          <a:bodyPr/>
          <a:lstStyle/>
          <a:p>
            <a:r>
              <a:rPr lang="zh-CN" altLang="en-US" sz="1800" b="1" u="sng" dirty="0" smtClean="0">
                <a:solidFill>
                  <a:srgbClr val="800000"/>
                </a:solidFill>
              </a:rPr>
              <a:t>粉尘车间安全要求</a:t>
            </a:r>
            <a:endParaRPr lang="zh-CN" altLang="en-US" sz="1800" b="1" u="sng" dirty="0" smtClean="0">
              <a:solidFill>
                <a:srgbClr val="800000"/>
              </a:solidFill>
            </a:endParaRPr>
          </a:p>
        </p:txBody>
      </p:sp>
      <p:sp>
        <p:nvSpPr>
          <p:cNvPr id="76802" name="文本占位符 719874"/>
          <p:cNvSpPr>
            <a:spLocks noGrp="1" noChangeArrowheads="1"/>
          </p:cNvSpPr>
          <p:nvPr>
            <p:ph type="body" idx="1"/>
          </p:nvPr>
        </p:nvSpPr>
        <p:spPr>
          <a:xfrm>
            <a:off x="643467" y="939801"/>
            <a:ext cx="10972800" cy="4525963"/>
          </a:xfrm>
        </p:spPr>
        <p:txBody>
          <a:bodyPr/>
          <a:lstStyle/>
          <a:p>
            <a:pPr>
              <a:lnSpc>
                <a:spcPct val="150000"/>
              </a:lnSpc>
            </a:pPr>
            <a:r>
              <a:rPr lang="en-US" altLang="zh-CN" sz="1400" dirty="0" smtClean="0"/>
              <a:t>(4)</a:t>
            </a:r>
            <a:r>
              <a:rPr lang="zh-CN" altLang="en-US" sz="1400" dirty="0" smtClean="0"/>
              <a:t>粉尘车间应急与演练</a:t>
            </a:r>
            <a:endParaRPr lang="zh-CN" altLang="en-US" sz="1400" dirty="0" smtClean="0"/>
          </a:p>
          <a:p>
            <a:pPr>
              <a:lnSpc>
                <a:spcPct val="150000"/>
              </a:lnSpc>
            </a:pPr>
            <a:r>
              <a:rPr lang="en-US" altLang="zh-CN" sz="1400" dirty="0" smtClean="0"/>
              <a:t>1</a:t>
            </a:r>
            <a:r>
              <a:rPr lang="zh-CN" altLang="en-US" sz="1400" dirty="0" smtClean="0"/>
              <a:t>、  基本要求：</a:t>
            </a:r>
            <a:endParaRPr lang="zh-CN" altLang="en-US" sz="1400" dirty="0" smtClean="0"/>
          </a:p>
          <a:p>
            <a:pPr>
              <a:lnSpc>
                <a:spcPct val="150000"/>
              </a:lnSpc>
            </a:pPr>
            <a:r>
              <a:rPr lang="zh-CN" altLang="en-US" sz="1400" dirty="0" smtClean="0"/>
              <a:t>    </a:t>
            </a:r>
            <a:r>
              <a:rPr lang="en-US" altLang="zh-CN" sz="1400" dirty="0" smtClean="0"/>
              <a:t>1)</a:t>
            </a:r>
            <a:r>
              <a:rPr lang="zh-CN" altLang="en-US" sz="1400" dirty="0" smtClean="0"/>
              <a:t>企业应编制粉尘爆炸的应急救援预案。</a:t>
            </a:r>
            <a:endParaRPr lang="zh-CN" altLang="en-US" sz="1400" dirty="0" smtClean="0"/>
          </a:p>
          <a:p>
            <a:pPr>
              <a:lnSpc>
                <a:spcPct val="150000"/>
              </a:lnSpc>
            </a:pPr>
            <a:r>
              <a:rPr lang="zh-CN" altLang="en-US" sz="1400" dirty="0" smtClean="0"/>
              <a:t>    </a:t>
            </a:r>
            <a:r>
              <a:rPr lang="en-US" altLang="zh-CN" sz="1400" dirty="0" smtClean="0"/>
              <a:t>2)</a:t>
            </a:r>
            <a:r>
              <a:rPr lang="zh-CN" altLang="en-US" sz="1400" dirty="0" smtClean="0"/>
              <a:t>企业应组织员工定期进行应急救援预案演练。</a:t>
            </a:r>
            <a:r>
              <a:rPr lang="en-US" altLang="zh-CN" sz="1400" dirty="0" smtClean="0"/>
              <a:t>(</a:t>
            </a:r>
            <a:r>
              <a:rPr lang="zh-CN" altLang="en-US" sz="1400" dirty="0" smtClean="0"/>
              <a:t>图</a:t>
            </a:r>
            <a:r>
              <a:rPr lang="en-US" altLang="zh-CN" sz="1400" dirty="0" smtClean="0"/>
              <a:t>)</a:t>
            </a:r>
            <a:endParaRPr lang="en-US" altLang="zh-CN" sz="1400" dirty="0" smtClean="0"/>
          </a:p>
          <a:p>
            <a:pPr>
              <a:lnSpc>
                <a:spcPct val="150000"/>
              </a:lnSpc>
            </a:pPr>
            <a:r>
              <a:rPr lang="en-US" altLang="zh-CN" sz="1400" dirty="0" smtClean="0"/>
              <a:t>2</a:t>
            </a:r>
            <a:r>
              <a:rPr lang="zh-CN" altLang="en-US" sz="1400" dirty="0" smtClean="0"/>
              <a:t>、  通过演练，可以具体检验以下项目：</a:t>
            </a:r>
            <a:endParaRPr lang="zh-CN" altLang="en-US" sz="1400" dirty="0" smtClean="0"/>
          </a:p>
          <a:p>
            <a:pPr>
              <a:lnSpc>
                <a:spcPct val="150000"/>
              </a:lnSpc>
            </a:pPr>
            <a:r>
              <a:rPr lang="zh-CN" altLang="en-US" sz="1400" dirty="0" smtClean="0"/>
              <a:t>    </a:t>
            </a:r>
            <a:r>
              <a:rPr lang="en-US" altLang="zh-CN" sz="1400" dirty="0" smtClean="0"/>
              <a:t>1)</a:t>
            </a:r>
            <a:r>
              <a:rPr lang="zh-CN" altLang="en-US" sz="1400" dirty="0" smtClean="0"/>
              <a:t>在事故期间通讯是否正常</a:t>
            </a:r>
            <a:endParaRPr lang="zh-CN" altLang="en-US" sz="1400" dirty="0" smtClean="0"/>
          </a:p>
          <a:p>
            <a:pPr>
              <a:lnSpc>
                <a:spcPct val="150000"/>
              </a:lnSpc>
            </a:pPr>
            <a:r>
              <a:rPr lang="zh-CN" altLang="en-US" sz="1400" dirty="0" smtClean="0"/>
              <a:t>    </a:t>
            </a:r>
            <a:r>
              <a:rPr lang="en-US" altLang="zh-CN" sz="1400" dirty="0" smtClean="0"/>
              <a:t>2)</a:t>
            </a:r>
            <a:r>
              <a:rPr lang="zh-CN" altLang="en-US" sz="1400" dirty="0" smtClean="0"/>
              <a:t>人员是否安全撤离</a:t>
            </a:r>
            <a:endParaRPr lang="zh-CN" altLang="en-US" sz="1400" dirty="0" smtClean="0"/>
          </a:p>
          <a:p>
            <a:pPr>
              <a:lnSpc>
                <a:spcPct val="150000"/>
              </a:lnSpc>
            </a:pPr>
            <a:r>
              <a:rPr lang="zh-CN" altLang="en-US" sz="1400" dirty="0" smtClean="0"/>
              <a:t>    </a:t>
            </a:r>
            <a:r>
              <a:rPr lang="en-US" altLang="zh-CN" sz="1400" dirty="0" smtClean="0"/>
              <a:t>3)</a:t>
            </a:r>
            <a:r>
              <a:rPr lang="zh-CN" altLang="en-US" sz="1400" dirty="0" smtClean="0"/>
              <a:t>应急服务机构能否及时参与救援</a:t>
            </a:r>
            <a:endParaRPr lang="zh-CN" altLang="en-US" sz="1400" dirty="0" smtClean="0"/>
          </a:p>
          <a:p>
            <a:pPr>
              <a:lnSpc>
                <a:spcPct val="150000"/>
              </a:lnSpc>
            </a:pPr>
            <a:r>
              <a:rPr lang="zh-CN" altLang="en-US" sz="1400" dirty="0" smtClean="0"/>
              <a:t>    </a:t>
            </a:r>
            <a:r>
              <a:rPr lang="en-US" altLang="zh-CN" sz="1400" dirty="0" smtClean="0"/>
              <a:t>4)</a:t>
            </a:r>
            <a:r>
              <a:rPr lang="zh-CN" altLang="en-US" sz="1400" dirty="0" smtClean="0"/>
              <a:t>配置的器材和人员数目是否与事故规模匹配</a:t>
            </a:r>
            <a:endParaRPr lang="zh-CN" altLang="en-US" sz="1400" dirty="0" smtClean="0"/>
          </a:p>
          <a:p>
            <a:pPr>
              <a:lnSpc>
                <a:spcPct val="150000"/>
              </a:lnSpc>
            </a:pPr>
            <a:r>
              <a:rPr lang="zh-CN" altLang="en-US" sz="1400" dirty="0" smtClean="0"/>
              <a:t>    </a:t>
            </a:r>
            <a:r>
              <a:rPr lang="en-US" altLang="zh-CN" sz="1400" dirty="0" smtClean="0"/>
              <a:t>5)</a:t>
            </a:r>
            <a:r>
              <a:rPr lang="zh-CN" altLang="en-US" sz="1400" dirty="0" smtClean="0"/>
              <a:t>救援装备能否满足要求</a:t>
            </a:r>
            <a:endParaRPr lang="en-US" altLang="zh-CN" sz="1400" dirty="0"/>
          </a:p>
          <a:p>
            <a:pPr>
              <a:lnSpc>
                <a:spcPct val="150000"/>
              </a:lnSpc>
            </a:pPr>
            <a:r>
              <a:rPr lang="en-US" altLang="zh-CN" sz="1400" dirty="0" smtClean="0"/>
              <a:t> </a:t>
            </a:r>
            <a:r>
              <a:rPr lang="en-US" altLang="zh-CN" sz="1400" dirty="0"/>
              <a:t>3</a:t>
            </a:r>
            <a:r>
              <a:rPr lang="zh-CN" altLang="en-US" sz="1400" dirty="0"/>
              <a:t>、演练注意事项：</a:t>
            </a:r>
            <a:endParaRPr lang="zh-CN" altLang="en-US" sz="1400" dirty="0"/>
          </a:p>
          <a:p>
            <a:pPr>
              <a:lnSpc>
                <a:spcPct val="150000"/>
              </a:lnSpc>
            </a:pPr>
            <a:r>
              <a:rPr lang="en-US" altLang="zh-CN" sz="1400" dirty="0" smtClean="0"/>
              <a:t>   1</a:t>
            </a:r>
            <a:r>
              <a:rPr lang="en-US" altLang="zh-CN" sz="1400" dirty="0"/>
              <a:t>)</a:t>
            </a:r>
            <a:r>
              <a:rPr lang="zh-CN" altLang="en-US" sz="1400" dirty="0"/>
              <a:t>禁止用水</a:t>
            </a:r>
            <a:r>
              <a:rPr lang="en-US" altLang="zh-CN" sz="1400" dirty="0"/>
              <a:t>(</a:t>
            </a:r>
            <a:r>
              <a:rPr lang="zh-CN" altLang="en-US" sz="1400" dirty="0"/>
              <a:t>包括含水的泡沫</a:t>
            </a:r>
            <a:r>
              <a:rPr lang="en-US" altLang="zh-CN" sz="1400" dirty="0"/>
              <a:t>)</a:t>
            </a:r>
            <a:r>
              <a:rPr lang="zh-CN" altLang="en-US" sz="1400" dirty="0"/>
              <a:t>灭火物品：如金属钾、金属钠铝粉、镁粉等</a:t>
            </a:r>
            <a:endParaRPr lang="zh-CN" altLang="en-US" sz="1400" dirty="0"/>
          </a:p>
          <a:p>
            <a:pPr>
              <a:lnSpc>
                <a:spcPct val="150000"/>
              </a:lnSpc>
            </a:pPr>
            <a:r>
              <a:rPr lang="zh-CN" altLang="en-US" sz="1400" dirty="0"/>
              <a:t> </a:t>
            </a:r>
            <a:r>
              <a:rPr lang="zh-CN" altLang="en-US" sz="1400" dirty="0" smtClean="0"/>
              <a:t>  </a:t>
            </a:r>
            <a:r>
              <a:rPr lang="en-US" altLang="zh-CN" sz="1400" dirty="0" smtClean="0"/>
              <a:t>2</a:t>
            </a:r>
            <a:r>
              <a:rPr lang="en-US" altLang="zh-CN" sz="1400" dirty="0"/>
              <a:t>)</a:t>
            </a:r>
            <a:r>
              <a:rPr lang="zh-CN" altLang="en-US" sz="1400" dirty="0"/>
              <a:t>禁止使用二氧化碳灭火的物品：易燃固体中闪光粉、镁粉、铝粉 等，此类物品起火后，目前只通用干砂土等扑救</a:t>
            </a:r>
            <a:endParaRPr lang="zh-CN" altLang="en-US" sz="1400" dirty="0" smtClean="0"/>
          </a:p>
        </p:txBody>
      </p:sp>
      <p:pic>
        <p:nvPicPr>
          <p:cNvPr id="76803" name="1296726" descr="001372af58350943fe100b"/>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76015" y="2453218"/>
            <a:ext cx="4895849"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p:sndAc>
          <p:stSnd>
            <p:snd r:embed="rId2" name="chimes.wav"/>
          </p:stSnd>
        </p:sndAc>
      </p:transition>
    </mc:Choice>
    <mc:Fallback>
      <p:transition>
        <p:sndAc>
          <p:stSnd>
            <p:snd r:embed="rId2" name="chimes.wav"/>
          </p:stSnd>
        </p:sndAc>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标题 721921"/>
          <p:cNvSpPr>
            <a:spLocks noGrp="1" noChangeArrowheads="1"/>
          </p:cNvSpPr>
          <p:nvPr>
            <p:ph type="title"/>
          </p:nvPr>
        </p:nvSpPr>
        <p:spPr/>
        <p:txBody>
          <a:bodyPr/>
          <a:lstStyle/>
          <a:p>
            <a:r>
              <a:rPr lang="en-US" altLang="zh-CN" smtClean="0"/>
              <a:t> </a:t>
            </a:r>
            <a:r>
              <a:rPr lang="zh-CN" altLang="en-US" sz="3600" smtClean="0"/>
              <a:t>主要参考依据</a:t>
            </a:r>
            <a:endParaRPr lang="zh-CN" altLang="en-US" sz="3600" smtClean="0"/>
          </a:p>
        </p:txBody>
      </p:sp>
      <p:sp>
        <p:nvSpPr>
          <p:cNvPr id="78850" name="文本占位符 721922"/>
          <p:cNvSpPr>
            <a:spLocks noGrp="1" noChangeArrowheads="1"/>
          </p:cNvSpPr>
          <p:nvPr>
            <p:ph type="body" idx="1"/>
          </p:nvPr>
        </p:nvSpPr>
        <p:spPr>
          <a:xfrm>
            <a:off x="668867" y="1312334"/>
            <a:ext cx="10456333" cy="3354124"/>
          </a:xfrm>
        </p:spPr>
        <p:txBody>
          <a:bodyPr/>
          <a:lstStyle/>
          <a:p>
            <a:pPr>
              <a:lnSpc>
                <a:spcPct val="80000"/>
              </a:lnSpc>
            </a:pPr>
            <a:r>
              <a:rPr lang="en-US" altLang="zh-CN" sz="2000" dirty="0" smtClean="0"/>
              <a:t>5</a:t>
            </a:r>
            <a:r>
              <a:rPr lang="zh-CN" altLang="en-US" sz="2000" dirty="0" smtClean="0"/>
              <a:t>、  主要参考依据</a:t>
            </a:r>
            <a:endParaRPr lang="zh-CN" altLang="en-US" sz="2000" dirty="0" smtClean="0"/>
          </a:p>
          <a:p>
            <a:pPr>
              <a:lnSpc>
                <a:spcPct val="80000"/>
              </a:lnSpc>
            </a:pPr>
            <a:r>
              <a:rPr lang="zh-CN" altLang="en-US" sz="2000" dirty="0" smtClean="0"/>
              <a:t>    </a:t>
            </a:r>
            <a:r>
              <a:rPr lang="en-US" altLang="zh-CN" sz="2000" dirty="0" smtClean="0"/>
              <a:t>a</a:t>
            </a:r>
            <a:r>
              <a:rPr lang="zh-CN" altLang="en-US" sz="2000" dirty="0" smtClean="0"/>
              <a:t>．  铝镁粉加工粉尘防爆安全规程            </a:t>
            </a:r>
            <a:r>
              <a:rPr lang="en-US" altLang="zh-CN" sz="2000" dirty="0" smtClean="0"/>
              <a:t>GB l 7 2 6 9-2 0 0 3</a:t>
            </a:r>
            <a:endParaRPr lang="en-US" altLang="zh-CN" sz="2000" dirty="0" smtClean="0"/>
          </a:p>
          <a:p>
            <a:pPr>
              <a:lnSpc>
                <a:spcPct val="80000"/>
              </a:lnSpc>
            </a:pPr>
            <a:r>
              <a:rPr lang="en-US" altLang="zh-CN" sz="2000" dirty="0" smtClean="0"/>
              <a:t>    b</a:t>
            </a:r>
            <a:r>
              <a:rPr lang="zh-CN" altLang="en-US" sz="2000" dirty="0" smtClean="0"/>
              <a:t>．  可燃性粉尘环境用电气设备                </a:t>
            </a:r>
            <a:r>
              <a:rPr lang="en-US" altLang="zh-CN" sz="2000" dirty="0" smtClean="0"/>
              <a:t>GB l 24 76</a:t>
            </a:r>
            <a:r>
              <a:rPr lang="zh-CN" altLang="en-US" sz="2000" dirty="0" smtClean="0"/>
              <a:t>．</a:t>
            </a:r>
            <a:r>
              <a:rPr lang="en-US" altLang="zh-CN" sz="2000" dirty="0" smtClean="0"/>
              <a:t>1-2 006</a:t>
            </a:r>
            <a:endParaRPr lang="en-US" altLang="zh-CN" sz="2000" dirty="0" smtClean="0"/>
          </a:p>
          <a:p>
            <a:pPr>
              <a:lnSpc>
                <a:spcPct val="80000"/>
              </a:lnSpc>
            </a:pPr>
            <a:r>
              <a:rPr lang="en-US" altLang="zh-CN" sz="2000" dirty="0" smtClean="0"/>
              <a:t>    c</a:t>
            </a:r>
            <a:r>
              <a:rPr lang="zh-CN" altLang="en-US" sz="2000" dirty="0" smtClean="0"/>
              <a:t>．  粉尘防爆安全规程                               </a:t>
            </a:r>
            <a:r>
              <a:rPr lang="en-US" altLang="zh-CN" sz="2000" dirty="0" smtClean="0"/>
              <a:t>GB l 5 5 77—2 007</a:t>
            </a:r>
            <a:endParaRPr lang="en-US" altLang="zh-CN" sz="2000" dirty="0" smtClean="0"/>
          </a:p>
          <a:p>
            <a:pPr>
              <a:lnSpc>
                <a:spcPct val="80000"/>
              </a:lnSpc>
            </a:pPr>
            <a:r>
              <a:rPr lang="en-US" altLang="zh-CN" sz="2000" dirty="0" smtClean="0"/>
              <a:t>    d</a:t>
            </a:r>
            <a:r>
              <a:rPr lang="zh-CN" altLang="en-US" sz="2000" dirty="0" smtClean="0"/>
              <a:t>．  粉尘爆炸泄压指南                               </a:t>
            </a:r>
            <a:r>
              <a:rPr lang="en-US" altLang="zh-CN" sz="2000" dirty="0" smtClean="0"/>
              <a:t>GB</a:t>
            </a:r>
            <a:r>
              <a:rPr lang="zh-CN" altLang="en-US" sz="2000" dirty="0" smtClean="0"/>
              <a:t>／</a:t>
            </a:r>
            <a:r>
              <a:rPr lang="en-US" altLang="zh-CN" sz="2000" dirty="0" smtClean="0"/>
              <a:t>T l 56 0 5—1 99 5</a:t>
            </a:r>
            <a:endParaRPr lang="en-US" altLang="zh-CN" sz="2000" dirty="0" smtClean="0"/>
          </a:p>
        </p:txBody>
      </p:sp>
      <p:pic>
        <p:nvPicPr>
          <p:cNvPr id="721924" name="图片 721923" descr="图片1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072035" y="3370264"/>
            <a:ext cx="3382433"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p:sndAc>
          <p:stSnd>
            <p:snd r:embed="rId2" name="chimes.wav"/>
          </p:stSnd>
        </p:sndAc>
      </p:transition>
    </mc:Choice>
    <mc:Fallback>
      <p:transition>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21924"/>
                                        </p:tgtEl>
                                        <p:attrNameLst>
                                          <p:attrName>style.visibility</p:attrName>
                                        </p:attrNameLst>
                                      </p:cBhvr>
                                      <p:to>
                                        <p:strVal val="visible"/>
                                      </p:to>
                                    </p:set>
                                    <p:anim calcmode="lin" valueType="num">
                                      <p:cBhvr additive="base">
                                        <p:cTn id="7" dur="2000" fill="hold"/>
                                        <p:tgtEl>
                                          <p:spTgt spid="721924"/>
                                        </p:tgtEl>
                                        <p:attrNameLst>
                                          <p:attrName>ppt_x</p:attrName>
                                        </p:attrNameLst>
                                      </p:cBhvr>
                                      <p:tavLst>
                                        <p:tav tm="0">
                                          <p:val>
                                            <p:strVal val="0-#ppt_w/2"/>
                                          </p:val>
                                        </p:tav>
                                        <p:tav tm="100000">
                                          <p:val>
                                            <p:strVal val="#ppt_x"/>
                                          </p:val>
                                        </p:tav>
                                      </p:tavLst>
                                    </p:anim>
                                    <p:anim calcmode="lin" valueType="num">
                                      <p:cBhvr additive="base">
                                        <p:cTn id="8" dur="2000" fill="hold"/>
                                        <p:tgtEl>
                                          <p:spTgt spid="7219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a 尾"/>
          <p:cNvPicPr>
            <a:picLocks noChangeAspect="1"/>
          </p:cNvPicPr>
          <p:nvPr>
            <p:ph idx="1"/>
          </p:nvPr>
        </p:nvPicPr>
        <p:blipFill>
          <a:blip r:embed="rId1"/>
          <a:stretch>
            <a:fillRect/>
          </a:stretch>
        </p:blipFill>
        <p:spPr>
          <a:xfrm>
            <a:off x="398780" y="720725"/>
            <a:ext cx="11394440" cy="5417185"/>
          </a:xfrm>
          <a:prstGeom prst="rect">
            <a:avLst/>
          </a:prstGeom>
        </p:spPr>
      </p:pic>
    </p:spTree>
  </p:cSld>
  <p:clrMapOvr>
    <a:masterClrMapping/>
  </p:clrMapOvr>
  <p:transition spd="med">
    <p:newsflash/>
    <p:sndAc>
      <p:stSnd>
        <p:snd r:embed="rId2"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组合 745479"/>
          <p:cNvGrpSpPr/>
          <p:nvPr/>
        </p:nvGrpSpPr>
        <p:grpSpPr bwMode="auto">
          <a:xfrm>
            <a:off x="2159000" y="2781300"/>
            <a:ext cx="8257117" cy="901700"/>
            <a:chOff x="1066" y="1773"/>
            <a:chExt cx="3612" cy="568"/>
          </a:xfrm>
        </p:grpSpPr>
        <p:sp>
          <p:nvSpPr>
            <p:cNvPr id="27" name="AutoShape 5"/>
            <p:cNvSpPr>
              <a:spLocks noChangeArrowheads="1"/>
            </p:cNvSpPr>
            <p:nvPr/>
          </p:nvSpPr>
          <p:spPr bwMode="gray">
            <a:xfrm>
              <a:off x="1357" y="1872"/>
              <a:ext cx="3321" cy="37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ln>
            <a:effectLst/>
          </p:spPr>
          <p:txBody>
            <a:bodyPr wrap="none" anchor="ctr"/>
            <a:lstStyle/>
            <a:p>
              <a:pPr algn="r">
                <a:buFontTx/>
                <a:buNone/>
                <a:defRPr/>
              </a:pPr>
              <a:endParaRPr lang="zh-CN" altLang="en-US">
                <a:latin typeface="Arial" panose="020B0604020202020204" pitchFamily="34" charset="0"/>
              </a:endParaRPr>
            </a:p>
          </p:txBody>
        </p:sp>
        <p:sp>
          <p:nvSpPr>
            <p:cNvPr id="16387" name="AutoShape 6"/>
            <p:cNvSpPr>
              <a:spLocks noChangeArrowheads="1"/>
            </p:cNvSpPr>
            <p:nvPr/>
          </p:nvSpPr>
          <p:spPr bwMode="auto">
            <a:xfrm>
              <a:off x="1066" y="1773"/>
              <a:ext cx="524" cy="568"/>
            </a:xfrm>
            <a:prstGeom prst="diamond">
              <a:avLst/>
            </a:prstGeom>
            <a:solidFill>
              <a:schemeClr val="accent2"/>
            </a:solidFill>
            <a:ln w="25400">
              <a:solidFill>
                <a:schemeClr val="bg1"/>
              </a:solidFill>
              <a:miter lim="800000"/>
            </a:ln>
          </p:spPr>
          <p:txBody>
            <a:bodyPr wrap="none" anchor="ctr"/>
            <a:lstStyle/>
            <a:p>
              <a:pPr algn="r"/>
              <a:endParaRPr lang="zh-CN" altLang="en-US">
                <a:latin typeface="Arial" panose="020B0604020202020204" pitchFamily="34" charset="0"/>
              </a:endParaRPr>
            </a:p>
          </p:txBody>
        </p:sp>
        <p:sp>
          <p:nvSpPr>
            <p:cNvPr id="16388" name="Text Box 7"/>
            <p:cNvSpPr txBox="1">
              <a:spLocks noChangeArrowheads="1"/>
            </p:cNvSpPr>
            <p:nvPr/>
          </p:nvSpPr>
          <p:spPr bwMode="auto">
            <a:xfrm>
              <a:off x="1532" y="1918"/>
              <a:ext cx="29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charset="0"/>
                  <a:ea typeface="宋体" panose="02010600030101010101" pitchFamily="2" charset="-122"/>
                </a:defRPr>
              </a:lvl1pPr>
              <a:lvl2pPr>
                <a:defRPr>
                  <a:solidFill>
                    <a:schemeClr val="tx1"/>
                  </a:solidFill>
                  <a:latin typeface="Times New Roman" panose="02020603050405020304" charset="0"/>
                  <a:ea typeface="宋体" panose="02010600030101010101" pitchFamily="2" charset="-122"/>
                </a:defRPr>
              </a:lvl2pPr>
              <a:lvl3pPr>
                <a:defRPr>
                  <a:solidFill>
                    <a:schemeClr val="tx1"/>
                  </a:solidFill>
                  <a:latin typeface="Times New Roman" panose="02020603050405020304" charset="0"/>
                  <a:ea typeface="宋体" panose="02010600030101010101" pitchFamily="2" charset="-122"/>
                </a:defRPr>
              </a:lvl3pPr>
              <a:lvl4pPr>
                <a:defRPr>
                  <a:solidFill>
                    <a:schemeClr val="tx1"/>
                  </a:solidFill>
                  <a:latin typeface="Times New Roman" panose="02020603050405020304" charset="0"/>
                  <a:ea typeface="宋体" panose="02010600030101010101" pitchFamily="2" charset="-122"/>
                </a:defRPr>
              </a:lvl4pPr>
              <a:lvl5pPr>
                <a:defRPr>
                  <a:solidFill>
                    <a:schemeClr val="tx1"/>
                  </a:solidFill>
                  <a:latin typeface="Times New Roman" panose="020206030504050203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9pPr>
            </a:lstStyle>
            <a:p>
              <a:pPr algn="ctr" eaLnBrk="0" hangingPunct="0"/>
              <a:r>
                <a:rPr lang="zh-CN" altLang="en-US" sz="2400" b="1">
                  <a:solidFill>
                    <a:srgbClr val="FF0000"/>
                  </a:solidFill>
                  <a:latin typeface="Arial" panose="020B0604020202020204" pitchFamily="34" charset="0"/>
                  <a:ea typeface="楷体_GB2312" pitchFamily="49" charset="-122"/>
                </a:rPr>
                <a:t>事故案例</a:t>
              </a:r>
              <a:endParaRPr lang="zh-CN" altLang="en-US" sz="2400" b="1">
                <a:solidFill>
                  <a:srgbClr val="FF0000"/>
                </a:solidFill>
                <a:latin typeface="Arial" panose="020B0604020202020204" pitchFamily="34" charset="0"/>
                <a:ea typeface="楷体_GB2312" pitchFamily="49" charset="-122"/>
              </a:endParaRPr>
            </a:p>
          </p:txBody>
        </p:sp>
        <p:sp>
          <p:nvSpPr>
            <p:cNvPr id="16389" name="Text Box 8"/>
            <p:cNvSpPr txBox="1">
              <a:spLocks noChangeArrowheads="1"/>
            </p:cNvSpPr>
            <p:nvPr/>
          </p:nvSpPr>
          <p:spPr bwMode="auto">
            <a:xfrm>
              <a:off x="1240" y="1855"/>
              <a:ext cx="15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charset="0"/>
                  <a:ea typeface="宋体" panose="02010600030101010101" pitchFamily="2" charset="-122"/>
                </a:defRPr>
              </a:lvl1pPr>
              <a:lvl2pPr>
                <a:defRPr>
                  <a:solidFill>
                    <a:schemeClr val="tx1"/>
                  </a:solidFill>
                  <a:latin typeface="Times New Roman" panose="02020603050405020304" charset="0"/>
                  <a:ea typeface="宋体" panose="02010600030101010101" pitchFamily="2" charset="-122"/>
                </a:defRPr>
              </a:lvl2pPr>
              <a:lvl3pPr>
                <a:defRPr>
                  <a:solidFill>
                    <a:schemeClr val="tx1"/>
                  </a:solidFill>
                  <a:latin typeface="Times New Roman" panose="02020603050405020304" charset="0"/>
                  <a:ea typeface="宋体" panose="02010600030101010101" pitchFamily="2" charset="-122"/>
                </a:defRPr>
              </a:lvl3pPr>
              <a:lvl4pPr>
                <a:defRPr>
                  <a:solidFill>
                    <a:schemeClr val="tx1"/>
                  </a:solidFill>
                  <a:latin typeface="Times New Roman" panose="02020603050405020304" charset="0"/>
                  <a:ea typeface="宋体" panose="02010600030101010101" pitchFamily="2" charset="-122"/>
                </a:defRPr>
              </a:lvl4pPr>
              <a:lvl5pPr>
                <a:defRPr>
                  <a:solidFill>
                    <a:schemeClr val="tx1"/>
                  </a:solidFill>
                  <a:latin typeface="Times New Roman" panose="020206030504050203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9pPr>
            </a:lstStyle>
            <a:p>
              <a:pPr algn="ctr" eaLnBrk="0" hangingPunct="0"/>
              <a:r>
                <a:rPr lang="en-US" altLang="zh-CN" sz="2400">
                  <a:solidFill>
                    <a:schemeClr val="bg1"/>
                  </a:solidFill>
                  <a:latin typeface="Arial" panose="020B0604020202020204" pitchFamily="34" charset="0"/>
                </a:rPr>
                <a:t>1</a:t>
              </a:r>
              <a:endParaRPr lang="en-US" altLang="zh-CN" sz="2400">
                <a:solidFill>
                  <a:schemeClr val="bg1"/>
                </a:solidFill>
                <a:latin typeface="Arial" panose="020B0604020202020204" pitchFamily="34" charset="0"/>
              </a:endParaRPr>
            </a:p>
          </p:txBody>
        </p:sp>
      </p:grpSp>
      <p:sp>
        <p:nvSpPr>
          <p:cNvPr id="16390" name="矩形 745494"/>
          <p:cNvSpPr>
            <a:spLocks noChangeArrowheads="1"/>
          </p:cNvSpPr>
          <p:nvPr/>
        </p:nvSpPr>
        <p:spPr bwMode="auto">
          <a:xfrm>
            <a:off x="1678322" y="692150"/>
            <a:ext cx="1756892"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zh-CN" altLang="en-US" sz="4800" dirty="0">
                <a:latin typeface="Arial" panose="020B0604020202020204" pitchFamily="34" charset="0"/>
              </a:rPr>
              <a:t>目  录</a:t>
            </a:r>
            <a:endParaRPr lang="zh-CN" altLang="en-US" sz="48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p:sndAc>
          <p:stSnd>
            <p:snd r:embed="rId1" name="chimes.wav"/>
          </p:stSnd>
        </p:sndAc>
      </p:transition>
    </mc:Choice>
    <mc:Fallback>
      <p:transition>
        <p:sndAc>
          <p:stSnd>
            <p:snd r:embed="rId1" name="chimes.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527051" y="404814"/>
            <a:ext cx="9023349" cy="987425"/>
          </a:xfrm>
          <a:prstGeom prst="rect">
            <a:avLst/>
          </a:prstGeom>
        </p:spPr>
        <p:txBody>
          <a:bodyPr/>
          <a:lstStyle/>
          <a:p>
            <a:r>
              <a:rPr lang="en-US" altLang="zh-CN" sz="4000" smtClean="0">
                <a:solidFill>
                  <a:srgbClr val="FF0000"/>
                </a:solidFill>
              </a:rPr>
              <a:t>8.2</a:t>
            </a:r>
            <a:r>
              <a:rPr lang="zh-CN" altLang="en-US" sz="4000" smtClean="0">
                <a:solidFill>
                  <a:srgbClr val="FF0000"/>
                </a:solidFill>
              </a:rPr>
              <a:t>江苏昆山粉尘爆炸事故</a:t>
            </a:r>
            <a:r>
              <a:rPr lang="zh-CN" altLang="en-US" smtClean="0"/>
              <a:t> </a:t>
            </a:r>
            <a:endParaRPr lang="zh-CN" altLang="en-US" smtClean="0"/>
          </a:p>
        </p:txBody>
      </p:sp>
      <p:sp>
        <p:nvSpPr>
          <p:cNvPr id="18434" name="矩形 747527"/>
          <p:cNvSpPr>
            <a:spLocks noChangeArrowheads="1"/>
          </p:cNvSpPr>
          <p:nvPr/>
        </p:nvSpPr>
        <p:spPr bwMode="auto">
          <a:xfrm>
            <a:off x="527050" y="1820985"/>
            <a:ext cx="7871883"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p>
            <a:r>
              <a:rPr lang="en-US" altLang="zh-CN">
                <a:latin typeface="Arial" panose="020B0604020202020204" pitchFamily="34" charset="0"/>
              </a:rPr>
              <a:t>         </a:t>
            </a:r>
            <a:r>
              <a:rPr lang="en-US" altLang="zh-CN" sz="2400" b="1">
                <a:solidFill>
                  <a:srgbClr val="003D7A"/>
                </a:solidFill>
                <a:latin typeface="Arial" panose="020B0604020202020204" pitchFamily="34" charset="0"/>
              </a:rPr>
              <a:t>8</a:t>
            </a:r>
            <a:r>
              <a:rPr lang="zh-CN" altLang="en-US" sz="2400" b="1">
                <a:solidFill>
                  <a:srgbClr val="003D7A"/>
                </a:solidFill>
                <a:latin typeface="Arial" panose="020B0604020202020204" pitchFamily="34" charset="0"/>
              </a:rPr>
              <a:t>月</a:t>
            </a:r>
            <a:r>
              <a:rPr lang="en-US" altLang="zh-CN" sz="2400" b="1">
                <a:solidFill>
                  <a:srgbClr val="003D7A"/>
                </a:solidFill>
                <a:latin typeface="Arial" panose="020B0604020202020204" pitchFamily="34" charset="0"/>
              </a:rPr>
              <a:t>2</a:t>
            </a:r>
            <a:r>
              <a:rPr lang="zh-CN" altLang="en-US" sz="2400" b="1">
                <a:solidFill>
                  <a:srgbClr val="003D7A"/>
                </a:solidFill>
                <a:latin typeface="Arial" panose="020B0604020202020204" pitchFamily="34" charset="0"/>
              </a:rPr>
              <a:t>日上午</a:t>
            </a:r>
            <a:r>
              <a:rPr lang="en-US" altLang="zh-CN" sz="2400" b="1">
                <a:solidFill>
                  <a:srgbClr val="003D7A"/>
                </a:solidFill>
                <a:latin typeface="Arial" panose="020B0604020202020204" pitchFamily="34" charset="0"/>
              </a:rPr>
              <a:t>7</a:t>
            </a:r>
            <a:r>
              <a:rPr lang="zh-CN" altLang="en-US" sz="2400" b="1">
                <a:solidFill>
                  <a:srgbClr val="003D7A"/>
                </a:solidFill>
                <a:latin typeface="Arial" panose="020B0604020202020204" pitchFamily="34" charset="0"/>
              </a:rPr>
              <a:t>时</a:t>
            </a:r>
            <a:r>
              <a:rPr lang="en-US" altLang="zh-CN" sz="2400" b="1">
                <a:solidFill>
                  <a:srgbClr val="003D7A"/>
                </a:solidFill>
                <a:latin typeface="Arial" panose="020B0604020202020204" pitchFamily="34" charset="0"/>
              </a:rPr>
              <a:t>37</a:t>
            </a:r>
            <a:r>
              <a:rPr lang="zh-CN" altLang="en-US" sz="2400" b="1">
                <a:solidFill>
                  <a:srgbClr val="003D7A"/>
                </a:solidFill>
                <a:latin typeface="Arial" panose="020B0604020202020204" pitchFamily="34" charset="0"/>
              </a:rPr>
              <a:t>分许，江苏省昆山市开发区中荣金属制品有限公司汽车轮毂抛光车间在生产过程中发生爆炸。</a:t>
            </a:r>
            <a:r>
              <a:rPr lang="zh-CN" altLang="en-US" sz="2400">
                <a:solidFill>
                  <a:srgbClr val="003D7A"/>
                </a:solidFill>
                <a:latin typeface="Arial" panose="020B0604020202020204" pitchFamily="34" charset="0"/>
              </a:rPr>
              <a:t> </a:t>
            </a:r>
            <a:endParaRPr lang="zh-CN" altLang="en-US" sz="2400">
              <a:solidFill>
                <a:srgbClr val="003D7A"/>
              </a:solidFill>
              <a:latin typeface="Arial" panose="020B0604020202020204" pitchFamily="34" charset="0"/>
            </a:endParaRPr>
          </a:p>
        </p:txBody>
      </p:sp>
      <p:sp>
        <p:nvSpPr>
          <p:cNvPr id="18435" name="矩形 747529"/>
          <p:cNvSpPr>
            <a:spLocks noChangeArrowheads="1"/>
          </p:cNvSpPr>
          <p:nvPr/>
        </p:nvSpPr>
        <p:spPr bwMode="auto">
          <a:xfrm>
            <a:off x="306918" y="3382306"/>
            <a:ext cx="7391400" cy="193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p>
            <a:r>
              <a:rPr lang="zh-CN" altLang="en-US" sz="2400" b="1" dirty="0" smtClean="0">
                <a:solidFill>
                  <a:srgbClr val="003D7A"/>
                </a:solidFill>
                <a:latin typeface="Arial" panose="020B0604020202020204" pitchFamily="34" charset="0"/>
              </a:rPr>
              <a:t>记者</a:t>
            </a:r>
            <a:r>
              <a:rPr lang="zh-CN" altLang="en-US" sz="2400" b="1" dirty="0">
                <a:solidFill>
                  <a:srgbClr val="003D7A"/>
                </a:solidFill>
                <a:latin typeface="Arial" panose="020B0604020202020204" pitchFamily="34" charset="0"/>
              </a:rPr>
              <a:t>从昆山市政府获悉，初步统计，爆炸现场有</a:t>
            </a:r>
            <a:r>
              <a:rPr lang="en-US" altLang="zh-CN" sz="2400" b="1" dirty="0">
                <a:solidFill>
                  <a:srgbClr val="003D7A"/>
                </a:solidFill>
                <a:latin typeface="Arial" panose="020B0604020202020204" pitchFamily="34" charset="0"/>
              </a:rPr>
              <a:t>200</a:t>
            </a:r>
            <a:r>
              <a:rPr lang="zh-CN" altLang="en-US" sz="2400" b="1" dirty="0">
                <a:solidFill>
                  <a:srgbClr val="003D7A"/>
                </a:solidFill>
                <a:latin typeface="Arial" panose="020B0604020202020204" pitchFamily="34" charset="0"/>
              </a:rPr>
              <a:t>多名员工，目前</a:t>
            </a:r>
            <a:r>
              <a:rPr lang="en-US" altLang="zh-CN" sz="2400" b="1" dirty="0">
                <a:solidFill>
                  <a:srgbClr val="003D7A"/>
                </a:solidFill>
                <a:latin typeface="Arial" panose="020B0604020202020204" pitchFamily="34" charset="0"/>
              </a:rPr>
              <a:t>120</a:t>
            </a:r>
            <a:r>
              <a:rPr lang="zh-CN" altLang="en-US" sz="2400" b="1" dirty="0">
                <a:solidFill>
                  <a:srgbClr val="003D7A"/>
                </a:solidFill>
                <a:latin typeface="Arial" panose="020B0604020202020204" pitchFamily="34" charset="0"/>
              </a:rPr>
              <a:t>余名受伤人员已送往苏州、昆山等医院救治。事故已致</a:t>
            </a:r>
            <a:r>
              <a:rPr lang="en-US" altLang="zh-CN" sz="2400" b="1" dirty="0">
                <a:solidFill>
                  <a:srgbClr val="003D7A"/>
                </a:solidFill>
                <a:latin typeface="Arial" panose="020B0604020202020204" pitchFamily="34" charset="0"/>
              </a:rPr>
              <a:t>65</a:t>
            </a:r>
            <a:r>
              <a:rPr lang="zh-CN" altLang="en-US" sz="2400" b="1" dirty="0">
                <a:solidFill>
                  <a:srgbClr val="003D7A"/>
                </a:solidFill>
                <a:latin typeface="Arial" panose="020B0604020202020204" pitchFamily="34" charset="0"/>
              </a:rPr>
              <a:t>人死亡。初步判明系企业安全生产责任事故，疑因粉尘爆炸引发。据悉下午</a:t>
            </a:r>
            <a:r>
              <a:rPr lang="en-US" altLang="zh-CN" sz="2400" b="1" dirty="0">
                <a:solidFill>
                  <a:srgbClr val="003D7A"/>
                </a:solidFill>
                <a:latin typeface="Arial" panose="020B0604020202020204" pitchFamily="34" charset="0"/>
              </a:rPr>
              <a:t>2</a:t>
            </a:r>
            <a:r>
              <a:rPr lang="zh-CN" altLang="en-US" sz="2400" b="1" dirty="0">
                <a:solidFill>
                  <a:srgbClr val="003D7A"/>
                </a:solidFill>
                <a:latin typeface="Arial" panose="020B0604020202020204" pitchFamily="34" charset="0"/>
              </a:rPr>
              <a:t>点当地将召开新闻发布会。</a:t>
            </a:r>
            <a:r>
              <a:rPr lang="zh-CN" altLang="en-US" dirty="0">
                <a:latin typeface="Arial" panose="020B0604020202020204" pitchFamily="34" charset="0"/>
              </a:rPr>
              <a:t> </a:t>
            </a:r>
            <a:endParaRPr lang="zh-CN" altLang="en-US" dirty="0">
              <a:latin typeface="Arial" panose="020B0604020202020204" pitchFamily="34" charset="0"/>
            </a:endParaRPr>
          </a:p>
        </p:txBody>
      </p:sp>
      <p:pic>
        <p:nvPicPr>
          <p:cNvPr id="18436" name="图片 747531" descr="u=211934862,3636746149&amp;fm=5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195733" y="2981439"/>
            <a:ext cx="3649135" cy="27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p:sndAc>
          <p:stSnd>
            <p:snd r:embed="rId2" name="chimes.wav"/>
          </p:stSnd>
        </p:sndAc>
      </p:transition>
    </mc:Choice>
    <mc:Fallback>
      <p:transition>
        <p:sndAc>
          <p:stSnd>
            <p:snd r:embed="rId2"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组合 749570"/>
          <p:cNvGrpSpPr/>
          <p:nvPr/>
        </p:nvGrpSpPr>
        <p:grpSpPr bwMode="auto">
          <a:xfrm>
            <a:off x="2222500" y="2997200"/>
            <a:ext cx="8290984" cy="901700"/>
            <a:chOff x="1066" y="1773"/>
            <a:chExt cx="3612" cy="568"/>
          </a:xfrm>
        </p:grpSpPr>
        <p:sp>
          <p:nvSpPr>
            <p:cNvPr id="27" name="AutoShape 5"/>
            <p:cNvSpPr>
              <a:spLocks noChangeArrowheads="1"/>
            </p:cNvSpPr>
            <p:nvPr/>
          </p:nvSpPr>
          <p:spPr bwMode="gray">
            <a:xfrm>
              <a:off x="1357" y="1872"/>
              <a:ext cx="3321" cy="37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ln>
            <a:effectLst/>
          </p:spPr>
          <p:txBody>
            <a:bodyPr wrap="none" anchor="ctr"/>
            <a:lstStyle/>
            <a:p>
              <a:pPr algn="r">
                <a:buFontTx/>
                <a:buNone/>
                <a:defRPr/>
              </a:pPr>
              <a:endParaRPr lang="zh-CN" altLang="en-US">
                <a:latin typeface="Arial" panose="020B0604020202020204" pitchFamily="34" charset="0"/>
              </a:endParaRPr>
            </a:p>
          </p:txBody>
        </p:sp>
        <p:sp>
          <p:nvSpPr>
            <p:cNvPr id="20483" name="AutoShape 6"/>
            <p:cNvSpPr>
              <a:spLocks noChangeArrowheads="1"/>
            </p:cNvSpPr>
            <p:nvPr/>
          </p:nvSpPr>
          <p:spPr bwMode="auto">
            <a:xfrm>
              <a:off x="1066" y="1773"/>
              <a:ext cx="524" cy="568"/>
            </a:xfrm>
            <a:prstGeom prst="diamond">
              <a:avLst/>
            </a:prstGeom>
            <a:solidFill>
              <a:schemeClr val="accent2"/>
            </a:solidFill>
            <a:ln w="25400">
              <a:solidFill>
                <a:schemeClr val="bg1"/>
              </a:solidFill>
              <a:miter lim="800000"/>
            </a:ln>
          </p:spPr>
          <p:txBody>
            <a:bodyPr wrap="none" anchor="ctr"/>
            <a:lstStyle/>
            <a:p>
              <a:pPr algn="r"/>
              <a:endParaRPr lang="zh-CN" altLang="en-US">
                <a:latin typeface="Arial" panose="020B0604020202020204" pitchFamily="34" charset="0"/>
              </a:endParaRPr>
            </a:p>
          </p:txBody>
        </p:sp>
        <p:sp>
          <p:nvSpPr>
            <p:cNvPr id="20484" name="Text Box 7"/>
            <p:cNvSpPr txBox="1">
              <a:spLocks noChangeArrowheads="1"/>
            </p:cNvSpPr>
            <p:nvPr/>
          </p:nvSpPr>
          <p:spPr bwMode="auto">
            <a:xfrm>
              <a:off x="1532" y="1918"/>
              <a:ext cx="29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charset="0"/>
                  <a:ea typeface="宋体" panose="02010600030101010101" pitchFamily="2" charset="-122"/>
                </a:defRPr>
              </a:lvl1pPr>
              <a:lvl2pPr>
                <a:defRPr>
                  <a:solidFill>
                    <a:schemeClr val="tx1"/>
                  </a:solidFill>
                  <a:latin typeface="Times New Roman" panose="02020603050405020304" charset="0"/>
                  <a:ea typeface="宋体" panose="02010600030101010101" pitchFamily="2" charset="-122"/>
                </a:defRPr>
              </a:lvl2pPr>
              <a:lvl3pPr>
                <a:defRPr>
                  <a:solidFill>
                    <a:schemeClr val="tx1"/>
                  </a:solidFill>
                  <a:latin typeface="Times New Roman" panose="02020603050405020304" charset="0"/>
                  <a:ea typeface="宋体" panose="02010600030101010101" pitchFamily="2" charset="-122"/>
                </a:defRPr>
              </a:lvl3pPr>
              <a:lvl4pPr>
                <a:defRPr>
                  <a:solidFill>
                    <a:schemeClr val="tx1"/>
                  </a:solidFill>
                  <a:latin typeface="Times New Roman" panose="02020603050405020304" charset="0"/>
                  <a:ea typeface="宋体" panose="02010600030101010101" pitchFamily="2" charset="-122"/>
                </a:defRPr>
              </a:lvl4pPr>
              <a:lvl5pPr>
                <a:defRPr>
                  <a:solidFill>
                    <a:schemeClr val="tx1"/>
                  </a:solidFill>
                  <a:latin typeface="Times New Roman" panose="020206030504050203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9pPr>
            </a:lstStyle>
            <a:p>
              <a:pPr algn="ctr" eaLnBrk="0" hangingPunct="0"/>
              <a:r>
                <a:rPr lang="zh-CN" altLang="en-US" sz="2400" b="1">
                  <a:solidFill>
                    <a:srgbClr val="FF0000"/>
                  </a:solidFill>
                  <a:latin typeface="Arial" panose="020B0604020202020204" pitchFamily="34" charset="0"/>
                  <a:ea typeface="楷体_GB2312" pitchFamily="49" charset="-122"/>
                </a:rPr>
                <a:t>容易引起粉尘爆炸设备</a:t>
              </a:r>
              <a:endParaRPr lang="zh-CN" altLang="en-US" sz="2400" b="1">
                <a:solidFill>
                  <a:srgbClr val="FF0000"/>
                </a:solidFill>
                <a:latin typeface="Arial" panose="020B0604020202020204" pitchFamily="34" charset="0"/>
                <a:ea typeface="楷体_GB2312" pitchFamily="49" charset="-122"/>
              </a:endParaRPr>
            </a:p>
          </p:txBody>
        </p:sp>
        <p:sp>
          <p:nvSpPr>
            <p:cNvPr id="20485" name="Text Box 8"/>
            <p:cNvSpPr txBox="1">
              <a:spLocks noChangeArrowheads="1"/>
            </p:cNvSpPr>
            <p:nvPr/>
          </p:nvSpPr>
          <p:spPr bwMode="auto">
            <a:xfrm>
              <a:off x="1239" y="1855"/>
              <a:ext cx="15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charset="0"/>
                  <a:ea typeface="宋体" panose="02010600030101010101" pitchFamily="2" charset="-122"/>
                </a:defRPr>
              </a:lvl1pPr>
              <a:lvl2pPr>
                <a:defRPr>
                  <a:solidFill>
                    <a:schemeClr val="tx1"/>
                  </a:solidFill>
                  <a:latin typeface="Times New Roman" panose="02020603050405020304" charset="0"/>
                  <a:ea typeface="宋体" panose="02010600030101010101" pitchFamily="2" charset="-122"/>
                </a:defRPr>
              </a:lvl2pPr>
              <a:lvl3pPr>
                <a:defRPr>
                  <a:solidFill>
                    <a:schemeClr val="tx1"/>
                  </a:solidFill>
                  <a:latin typeface="Times New Roman" panose="02020603050405020304" charset="0"/>
                  <a:ea typeface="宋体" panose="02010600030101010101" pitchFamily="2" charset="-122"/>
                </a:defRPr>
              </a:lvl3pPr>
              <a:lvl4pPr>
                <a:defRPr>
                  <a:solidFill>
                    <a:schemeClr val="tx1"/>
                  </a:solidFill>
                  <a:latin typeface="Times New Roman" panose="02020603050405020304" charset="0"/>
                  <a:ea typeface="宋体" panose="02010600030101010101" pitchFamily="2" charset="-122"/>
                </a:defRPr>
              </a:lvl4pPr>
              <a:lvl5pPr>
                <a:defRPr>
                  <a:solidFill>
                    <a:schemeClr val="tx1"/>
                  </a:solidFill>
                  <a:latin typeface="Times New Roman" panose="020206030504050203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9pPr>
            </a:lstStyle>
            <a:p>
              <a:pPr algn="ctr" eaLnBrk="0" hangingPunct="0"/>
              <a:r>
                <a:rPr lang="en-US" altLang="zh-CN" sz="2400">
                  <a:solidFill>
                    <a:schemeClr val="bg1"/>
                  </a:solidFill>
                  <a:latin typeface="Arial" panose="020B0604020202020204" pitchFamily="34" charset="0"/>
                </a:rPr>
                <a:t>2</a:t>
              </a:r>
              <a:endParaRPr lang="en-US" altLang="zh-CN" sz="2400">
                <a:solidFill>
                  <a:schemeClr val="bg1"/>
                </a:solidFill>
                <a:latin typeface="Arial" panose="020B0604020202020204" pitchFamily="34" charset="0"/>
              </a:endParaRPr>
            </a:p>
          </p:txBody>
        </p:sp>
      </p:grpSp>
      <p:sp>
        <p:nvSpPr>
          <p:cNvPr id="20486" name="矩形 749590"/>
          <p:cNvSpPr>
            <a:spLocks noChangeArrowheads="1"/>
          </p:cNvSpPr>
          <p:nvPr/>
        </p:nvSpPr>
        <p:spPr bwMode="auto">
          <a:xfrm>
            <a:off x="1516215" y="836614"/>
            <a:ext cx="1756892"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zh-CN" altLang="en-US" sz="4800" dirty="0">
                <a:latin typeface="Arial" panose="020B0604020202020204" pitchFamily="34" charset="0"/>
              </a:rPr>
              <a:t>目  录</a:t>
            </a:r>
            <a:endParaRPr lang="zh-CN" altLang="en-US" sz="48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p:sndAc>
          <p:stSnd>
            <p:snd r:embed="rId1" name="chimes.wav"/>
          </p:stSnd>
        </p:sndAc>
      </p:transition>
    </mc:Choice>
    <mc:Fallback>
      <p:transition>
        <p:sndAc>
          <p:stSnd>
            <p:snd r:embed="rId1"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637953"/>
          <p:cNvSpPr>
            <a:spLocks noGrp="1" noChangeArrowheads="1"/>
          </p:cNvSpPr>
          <p:nvPr>
            <p:ph type="title"/>
          </p:nvPr>
        </p:nvSpPr>
        <p:spPr/>
        <p:txBody>
          <a:bodyPr/>
          <a:lstStyle/>
          <a:p>
            <a:r>
              <a:rPr lang="zh-CN" altLang="en-US" sz="4000" smtClean="0"/>
              <a:t>三角研磨机</a:t>
            </a:r>
            <a:endParaRPr lang="zh-CN" altLang="en-US" sz="4000" smtClean="0"/>
          </a:p>
        </p:txBody>
      </p:sp>
      <p:pic>
        <p:nvPicPr>
          <p:cNvPr id="22530" name="图片 637955" descr="200982017474349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3192" y="1907014"/>
            <a:ext cx="4843554" cy="313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644097"/>
          <p:cNvSpPr txBox="1">
            <a:spLocks noChangeArrowheads="1"/>
          </p:cNvSpPr>
          <p:nvPr/>
        </p:nvSpPr>
        <p:spPr>
          <a:xfrm>
            <a:off x="6722531" y="233362"/>
            <a:ext cx="5037667" cy="935038"/>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r>
              <a:rPr lang="zh-CN" altLang="en-US" sz="4000" smtClean="0"/>
              <a:t>抛丸机</a:t>
            </a:r>
            <a:endParaRPr lang="zh-CN" altLang="en-US" sz="4000" dirty="0" smtClean="0"/>
          </a:p>
        </p:txBody>
      </p:sp>
      <p:pic>
        <p:nvPicPr>
          <p:cNvPr id="7" name="图片 644100" descr="200852991947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9454" y="1069161"/>
            <a:ext cx="3022601" cy="198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descr="200863104287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4600" y="778995"/>
            <a:ext cx="2598737" cy="227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descr="2008529927423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0267" y="3343247"/>
            <a:ext cx="2925287" cy="255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5761512" y="1897592"/>
            <a:ext cx="1028755" cy="236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393713" y="2133600"/>
            <a:ext cx="888790" cy="190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599713" y="4428067"/>
            <a:ext cx="888790" cy="190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036179" y="2909148"/>
            <a:ext cx="888790" cy="190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409646" y="4094481"/>
            <a:ext cx="888790" cy="190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p:sndAc>
          <p:stSnd>
            <p:snd r:embed="rId5" name="chimes.wav"/>
          </p:stSnd>
        </p:sndAc>
      </p:transition>
    </mc:Choice>
    <mc:Fallback>
      <p:transition>
        <p:sndAc>
          <p:stSnd>
            <p:snd r:embed="rId5" name="chimes.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642049"/>
          <p:cNvSpPr>
            <a:spLocks noGrp="1" noChangeArrowheads="1"/>
          </p:cNvSpPr>
          <p:nvPr>
            <p:ph type="title"/>
          </p:nvPr>
        </p:nvSpPr>
        <p:spPr/>
        <p:txBody>
          <a:bodyPr/>
          <a:lstStyle/>
          <a:p>
            <a:r>
              <a:rPr lang="zh-CN" altLang="en-US" sz="4000" smtClean="0"/>
              <a:t>喷砂机</a:t>
            </a:r>
            <a:endParaRPr lang="zh-CN" altLang="en-US" sz="4000" smtClean="0"/>
          </a:p>
        </p:txBody>
      </p:sp>
      <p:pic>
        <p:nvPicPr>
          <p:cNvPr id="25602" name="图片 642051" descr="2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29709" y="3387990"/>
            <a:ext cx="5611575" cy="223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641027" desc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251" y="3320315"/>
            <a:ext cx="4790040" cy="184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640003" descr="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066" y="1210551"/>
            <a:ext cx="5494868" cy="170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43075" descr="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6796804" y="897924"/>
            <a:ext cx="4772897" cy="138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965251" y="4898815"/>
            <a:ext cx="888790" cy="190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510918" y="4975971"/>
            <a:ext cx="888790" cy="190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253184" y="1733238"/>
            <a:ext cx="888790" cy="190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p:sndAc>
          <p:stSnd>
            <p:snd r:embed="rId5" name="chimes.wav"/>
          </p:stSnd>
        </p:sndAc>
      </p:transition>
    </mc:Choice>
    <mc:Fallback>
      <p:transition>
        <p:sndAc>
          <p:stSnd>
            <p:snd r:embed="rId5"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1149351" y="857251"/>
            <a:ext cx="3960283" cy="563563"/>
          </a:xfrm>
          <a:prstGeom prst="rect">
            <a:avLst/>
          </a:prstGeom>
        </p:spPr>
        <p:txBody>
          <a:bodyPr/>
          <a:lstStyle/>
          <a:p>
            <a:r>
              <a:rPr lang="zh-CN" altLang="en-US" sz="4800" dirty="0" smtClean="0"/>
              <a:t>目  录</a:t>
            </a:r>
            <a:endParaRPr lang="zh-CN" altLang="en-US" sz="4800" dirty="0" smtClean="0">
              <a:solidFill>
                <a:schemeClr val="accent1"/>
              </a:solidFill>
            </a:endParaRPr>
          </a:p>
        </p:txBody>
      </p:sp>
      <p:grpSp>
        <p:nvGrpSpPr>
          <p:cNvPr id="30722" name="组合 751628"/>
          <p:cNvGrpSpPr/>
          <p:nvPr/>
        </p:nvGrpSpPr>
        <p:grpSpPr bwMode="auto">
          <a:xfrm>
            <a:off x="2256367" y="2924175"/>
            <a:ext cx="8290984" cy="901700"/>
            <a:chOff x="1066" y="1773"/>
            <a:chExt cx="3612" cy="568"/>
          </a:xfrm>
        </p:grpSpPr>
        <p:sp>
          <p:nvSpPr>
            <p:cNvPr id="27" name="AutoShape 5"/>
            <p:cNvSpPr>
              <a:spLocks noChangeArrowheads="1"/>
            </p:cNvSpPr>
            <p:nvPr/>
          </p:nvSpPr>
          <p:spPr bwMode="gray">
            <a:xfrm>
              <a:off x="1357" y="1872"/>
              <a:ext cx="3321" cy="37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ln>
            <a:effectLst/>
          </p:spPr>
          <p:txBody>
            <a:bodyPr wrap="none" anchor="ctr"/>
            <a:lstStyle/>
            <a:p>
              <a:pPr algn="r">
                <a:buFontTx/>
                <a:buNone/>
                <a:defRPr/>
              </a:pPr>
              <a:endParaRPr lang="zh-CN" altLang="en-US">
                <a:latin typeface="Arial" panose="020B0604020202020204" pitchFamily="34" charset="0"/>
              </a:endParaRPr>
            </a:p>
          </p:txBody>
        </p:sp>
        <p:sp>
          <p:nvSpPr>
            <p:cNvPr id="30724" name="AutoShape 6"/>
            <p:cNvSpPr>
              <a:spLocks noChangeArrowheads="1"/>
            </p:cNvSpPr>
            <p:nvPr/>
          </p:nvSpPr>
          <p:spPr bwMode="auto">
            <a:xfrm>
              <a:off x="1066" y="1773"/>
              <a:ext cx="524" cy="568"/>
            </a:xfrm>
            <a:prstGeom prst="diamond">
              <a:avLst/>
            </a:prstGeom>
            <a:solidFill>
              <a:schemeClr val="accent2"/>
            </a:solidFill>
            <a:ln w="25400">
              <a:solidFill>
                <a:schemeClr val="bg1"/>
              </a:solidFill>
              <a:miter lim="800000"/>
            </a:ln>
          </p:spPr>
          <p:txBody>
            <a:bodyPr wrap="none" anchor="ctr"/>
            <a:lstStyle/>
            <a:p>
              <a:pPr algn="r"/>
              <a:endParaRPr lang="zh-CN" altLang="en-US">
                <a:latin typeface="Arial" panose="020B0604020202020204" pitchFamily="34" charset="0"/>
              </a:endParaRPr>
            </a:p>
          </p:txBody>
        </p:sp>
        <p:sp>
          <p:nvSpPr>
            <p:cNvPr id="30725" name="Text Box 7"/>
            <p:cNvSpPr txBox="1">
              <a:spLocks noChangeArrowheads="1"/>
            </p:cNvSpPr>
            <p:nvPr/>
          </p:nvSpPr>
          <p:spPr bwMode="auto">
            <a:xfrm>
              <a:off x="1532" y="1918"/>
              <a:ext cx="29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charset="0"/>
                  <a:ea typeface="宋体" panose="02010600030101010101" pitchFamily="2" charset="-122"/>
                </a:defRPr>
              </a:lvl1pPr>
              <a:lvl2pPr>
                <a:defRPr>
                  <a:solidFill>
                    <a:schemeClr val="tx1"/>
                  </a:solidFill>
                  <a:latin typeface="Times New Roman" panose="02020603050405020304" charset="0"/>
                  <a:ea typeface="宋体" panose="02010600030101010101" pitchFamily="2" charset="-122"/>
                </a:defRPr>
              </a:lvl2pPr>
              <a:lvl3pPr>
                <a:defRPr>
                  <a:solidFill>
                    <a:schemeClr val="tx1"/>
                  </a:solidFill>
                  <a:latin typeface="Times New Roman" panose="02020603050405020304" charset="0"/>
                  <a:ea typeface="宋体" panose="02010600030101010101" pitchFamily="2" charset="-122"/>
                </a:defRPr>
              </a:lvl3pPr>
              <a:lvl4pPr>
                <a:defRPr>
                  <a:solidFill>
                    <a:schemeClr val="tx1"/>
                  </a:solidFill>
                  <a:latin typeface="Times New Roman" panose="02020603050405020304" charset="0"/>
                  <a:ea typeface="宋体" panose="02010600030101010101" pitchFamily="2" charset="-122"/>
                </a:defRPr>
              </a:lvl4pPr>
              <a:lvl5pPr>
                <a:defRPr>
                  <a:solidFill>
                    <a:schemeClr val="tx1"/>
                  </a:solidFill>
                  <a:latin typeface="Times New Roman" panose="020206030504050203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9pPr>
            </a:lstStyle>
            <a:p>
              <a:pPr algn="ctr" eaLnBrk="0" hangingPunct="0"/>
              <a:r>
                <a:rPr lang="zh-CN" altLang="en-US" sz="2400" b="1">
                  <a:solidFill>
                    <a:srgbClr val="FF0000"/>
                  </a:solidFill>
                  <a:latin typeface="Arial" panose="020B0604020202020204" pitchFamily="34" charset="0"/>
                  <a:ea typeface="楷体_GB2312" pitchFamily="49" charset="-122"/>
                </a:rPr>
                <a:t>粉尘爆炸基本原理</a:t>
              </a:r>
              <a:endParaRPr lang="zh-CN" altLang="en-US" sz="2400" b="1">
                <a:solidFill>
                  <a:srgbClr val="FF0000"/>
                </a:solidFill>
                <a:latin typeface="Arial" panose="020B0604020202020204" pitchFamily="34" charset="0"/>
                <a:ea typeface="楷体_GB2312" pitchFamily="49" charset="-122"/>
              </a:endParaRPr>
            </a:p>
          </p:txBody>
        </p:sp>
        <p:sp>
          <p:nvSpPr>
            <p:cNvPr id="30726" name="Text Box 8"/>
            <p:cNvSpPr txBox="1">
              <a:spLocks noChangeArrowheads="1"/>
            </p:cNvSpPr>
            <p:nvPr/>
          </p:nvSpPr>
          <p:spPr bwMode="auto">
            <a:xfrm>
              <a:off x="1239" y="1855"/>
              <a:ext cx="15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charset="0"/>
                  <a:ea typeface="宋体" panose="02010600030101010101" pitchFamily="2" charset="-122"/>
                </a:defRPr>
              </a:lvl1pPr>
              <a:lvl2pPr>
                <a:defRPr>
                  <a:solidFill>
                    <a:schemeClr val="tx1"/>
                  </a:solidFill>
                  <a:latin typeface="Times New Roman" panose="02020603050405020304" charset="0"/>
                  <a:ea typeface="宋体" panose="02010600030101010101" pitchFamily="2" charset="-122"/>
                </a:defRPr>
              </a:lvl2pPr>
              <a:lvl3pPr>
                <a:defRPr>
                  <a:solidFill>
                    <a:schemeClr val="tx1"/>
                  </a:solidFill>
                  <a:latin typeface="Times New Roman" panose="02020603050405020304" charset="0"/>
                  <a:ea typeface="宋体" panose="02010600030101010101" pitchFamily="2" charset="-122"/>
                </a:defRPr>
              </a:lvl3pPr>
              <a:lvl4pPr>
                <a:defRPr>
                  <a:solidFill>
                    <a:schemeClr val="tx1"/>
                  </a:solidFill>
                  <a:latin typeface="Times New Roman" panose="02020603050405020304" charset="0"/>
                  <a:ea typeface="宋体" panose="02010600030101010101" pitchFamily="2" charset="-122"/>
                </a:defRPr>
              </a:lvl4pPr>
              <a:lvl5pPr>
                <a:defRPr>
                  <a:solidFill>
                    <a:schemeClr val="tx1"/>
                  </a:solidFill>
                  <a:latin typeface="Times New Roman" panose="020206030504050203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Times New Roman" panose="02020603050405020304" charset="0"/>
                  <a:ea typeface="宋体" panose="02010600030101010101" pitchFamily="2" charset="-122"/>
                </a:defRPr>
              </a:lvl9pPr>
            </a:lstStyle>
            <a:p>
              <a:pPr algn="ctr" eaLnBrk="0" hangingPunct="0"/>
              <a:r>
                <a:rPr lang="en-US" altLang="zh-CN" sz="2400">
                  <a:solidFill>
                    <a:schemeClr val="bg1"/>
                  </a:solidFill>
                  <a:latin typeface="Arial" panose="020B0604020202020204" pitchFamily="34" charset="0"/>
                </a:rPr>
                <a:t>3</a:t>
              </a:r>
              <a:endParaRPr lang="en-US" altLang="zh-CN" sz="2400">
                <a:solidFill>
                  <a:schemeClr val="bg1"/>
                </a:solidFill>
                <a:latin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0">
        <p:sndAc>
          <p:stSnd>
            <p:snd r:embed="rId1" name="chimes.wav"/>
          </p:stSnd>
        </p:sndAc>
      </p:transition>
    </mc:Choice>
    <mc:Fallback>
      <p:transition>
        <p:sndAc>
          <p:stSnd>
            <p:snd r:embed="rId1" name="chimes.wav"/>
          </p:stSnd>
        </p:sndAc>
      </p:transition>
    </mc:Fallback>
  </mc:AlternateContent>
  <p:timing>
    <p:tnLst>
      <p:par>
        <p:cTn id="1" dur="indefinite" restart="never" nodeType="tmRoot"/>
      </p:par>
    </p:tnLst>
  </p:timing>
</p:sld>
</file>

<file path=ppt/tags/tag1.xml><?xml version="1.0" encoding="utf-8"?>
<p:tagLst xmlns:p="http://schemas.openxmlformats.org/presentationml/2006/main">
  <p:tag name="THINKCELLSHAPEDONOTDELETE" val="thinkcellActiveDocDoNotDelete"/>
</p:tagLst>
</file>

<file path=ppt/tags/tag2.xml><?xml version="1.0" encoding="utf-8"?>
<p:tagLst xmlns:p="http://schemas.openxmlformats.org/presentationml/2006/main">
  <p:tag name="THINKCELLSHAPEDONOTDELETE" val="thinkcellActiveDocDoNotDelete"/>
</p:tagLst>
</file>

<file path=ppt/tags/tag3.xml><?xml version="1.0" encoding="utf-8"?>
<p:tagLst xmlns:p="http://schemas.openxmlformats.org/presentationml/2006/main">
  <p:tag name="THINKCELLUNDODONOTDELETE" val="0"/>
  <p:tag name="commondata" val="eyJoZGlkIjoiM2Q4Y2M0MTAxMGRmZTZkMWUzZjg0NGZmZDVmMDc3NjUifQ=="/>
</p:tagLst>
</file>

<file path=ppt/theme/theme1.xml><?xml version="1.0" encoding="utf-8"?>
<a:theme xmlns:a="http://schemas.openxmlformats.org/drawingml/2006/main" name="Greif Powerpoint theme">
  <a:themeElements>
    <a:clrScheme name="Greif Colors">
      <a:dk1>
        <a:srgbClr val="000000"/>
      </a:dk1>
      <a:lt1>
        <a:srgbClr val="FFFFFF"/>
      </a:lt1>
      <a:dk2>
        <a:srgbClr val="595959"/>
      </a:dk2>
      <a:lt2>
        <a:srgbClr val="EEEEEE"/>
      </a:lt2>
      <a:accent1>
        <a:srgbClr val="347762"/>
      </a:accent1>
      <a:accent2>
        <a:srgbClr val="008FBE"/>
      </a:accent2>
      <a:accent3>
        <a:srgbClr val="EA7622"/>
      </a:accent3>
      <a:accent4>
        <a:srgbClr val="0071CE"/>
      </a:accent4>
      <a:accent5>
        <a:srgbClr val="FFDB00"/>
      </a:accent5>
      <a:accent6>
        <a:srgbClr val="62269E"/>
      </a:accent6>
      <a:hlink>
        <a:srgbClr val="F38B00"/>
      </a:hlink>
      <a:folHlink>
        <a:srgbClr val="00ACC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Greif Powerpoint theme</Template>
  <TotalTime>0</TotalTime>
  <Words>4721</Words>
  <Application>WPS 演示</Application>
  <PresentationFormat>宽屏</PresentationFormat>
  <Paragraphs>350</Paragraphs>
  <Slides>36</Slides>
  <Notes>6</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2</vt:i4>
      </vt:variant>
      <vt:variant>
        <vt:lpstr>幻灯片标题</vt:lpstr>
      </vt:variant>
      <vt:variant>
        <vt:i4>36</vt:i4>
      </vt:variant>
    </vt:vector>
  </HeadingPairs>
  <TitlesOfParts>
    <vt:vector size="52" baseType="lpstr">
      <vt:lpstr>Arial</vt:lpstr>
      <vt:lpstr>宋体</vt:lpstr>
      <vt:lpstr>Wingdings</vt:lpstr>
      <vt:lpstr>Arial</vt:lpstr>
      <vt:lpstr>Calibri</vt:lpstr>
      <vt:lpstr>Roboto</vt:lpstr>
      <vt:lpstr>Times New Roman</vt:lpstr>
      <vt:lpstr>Roboto Condensed</vt:lpstr>
      <vt:lpstr>Segoe Print</vt:lpstr>
      <vt:lpstr>楷体_GB2312</vt:lpstr>
      <vt:lpstr>新宋体</vt:lpstr>
      <vt:lpstr>微软雅黑</vt:lpstr>
      <vt:lpstr>Arial Unicode MS</vt:lpstr>
      <vt:lpstr>Greif Powerpoint theme</vt:lpstr>
      <vt:lpstr>TCLayout.ActiveDocument.1</vt:lpstr>
      <vt:lpstr>TCLayout.ActiveDocument.1</vt:lpstr>
      <vt:lpstr>PowerPoint 演示文稿</vt:lpstr>
      <vt:lpstr>PowerPoint 演示文稿</vt:lpstr>
      <vt:lpstr>目  录</vt:lpstr>
      <vt:lpstr>PowerPoint 演示文稿</vt:lpstr>
      <vt:lpstr>8.2江苏昆山粉尘爆炸事故 </vt:lpstr>
      <vt:lpstr>PowerPoint 演示文稿</vt:lpstr>
      <vt:lpstr>三角研磨机</vt:lpstr>
      <vt:lpstr>喷砂机</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目  录</vt:lpstr>
      <vt:lpstr>粉尘车间安全要求</vt:lpstr>
      <vt:lpstr>粉尘车间安全要求</vt:lpstr>
      <vt:lpstr>粉尘车间安全要求</vt:lpstr>
      <vt:lpstr>粉尘车间安全要求</vt:lpstr>
      <vt:lpstr>粉尘车间安全要求</vt:lpstr>
      <vt:lpstr>粉尘车间安全要求</vt:lpstr>
      <vt:lpstr> 主要参考依据</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Antoine Cisek</dc:creator>
  <cp:lastModifiedBy>Vivian</cp:lastModifiedBy>
  <cp:revision>77</cp:revision>
  <cp:lastPrinted>2017-03-24T12:26:00Z</cp:lastPrinted>
  <dcterms:created xsi:type="dcterms:W3CDTF">2017-03-24T07:52:00Z</dcterms:created>
  <dcterms:modified xsi:type="dcterms:W3CDTF">2023-12-01T05:38:14Z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3FFE4C585106452AA785DD5B73439D9E_12</vt:lpwstr>
  </property>
  <property fmtid="{D5CDD505-2E9C-101B-9397-08002B2CF9AE}" pid="3" name="KSOProductBuildVer">
    <vt:lpwstr>2052-12.1.0.15712</vt:lpwstr>
  </property>
</Properties>
</file>