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6" r:id="rId3"/>
    <p:sldId id="340" r:id="rId5"/>
    <p:sldId id="289" r:id="rId6"/>
    <p:sldId id="301" r:id="rId7"/>
    <p:sldId id="293" r:id="rId8"/>
    <p:sldId id="294" r:id="rId9"/>
    <p:sldId id="324" r:id="rId10"/>
    <p:sldId id="295" r:id="rId11"/>
    <p:sldId id="263" r:id="rId12"/>
    <p:sldId id="326" r:id="rId13"/>
    <p:sldId id="298" r:id="rId14"/>
    <p:sldId id="304" r:id="rId15"/>
    <p:sldId id="305" r:id="rId16"/>
    <p:sldId id="319" r:id="rId17"/>
    <p:sldId id="320" r:id="rId18"/>
    <p:sldId id="325" r:id="rId19"/>
    <p:sldId id="306" r:id="rId20"/>
    <p:sldId id="311" r:id="rId21"/>
    <p:sldId id="303" r:id="rId22"/>
    <p:sldId id="309" r:id="rId23"/>
    <p:sldId id="310" r:id="rId24"/>
    <p:sldId id="315" r:id="rId25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776"/>
    <a:srgbClr val="0576BD"/>
    <a:srgbClr val="5A9FCF"/>
    <a:srgbClr val="1D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3" autoAdjust="0"/>
    <p:restoredTop sz="70872" autoAdjust="0"/>
  </p:normalViewPr>
  <p:slideViewPr>
    <p:cSldViewPr snapToGrid="0">
      <p:cViewPr>
        <p:scale>
          <a:sx n="66" d="100"/>
          <a:sy n="66" d="100"/>
        </p:scale>
        <p:origin x="-1560" y="-84"/>
      </p:cViewPr>
      <p:guideLst>
        <p:guide orient="horz" pos="1620"/>
        <p:guide pos="1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24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on-axis</c:f>
              <c:strCache>
                <c:ptCount val="1"/>
                <c:pt idx="0">
                  <c:v>on-axis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Sheet1!$B$2:$B$13</c:f>
              <c:numCache>
                <c:formatCode>General</c:formatCode>
                <c:ptCount val="12"/>
                <c:pt idx="0">
                  <c:v>177</c:v>
                </c:pt>
                <c:pt idx="1">
                  <c:v>192</c:v>
                </c:pt>
                <c:pt idx="2">
                  <c:v>191.5</c:v>
                </c:pt>
                <c:pt idx="3">
                  <c:v>178</c:v>
                </c:pt>
                <c:pt idx="4">
                  <c:v>196</c:v>
                </c:pt>
                <c:pt idx="5">
                  <c:v>191.5</c:v>
                </c:pt>
                <c:pt idx="6">
                  <c:v>191.5</c:v>
                </c:pt>
                <c:pt idx="7">
                  <c:v>192</c:v>
                </c:pt>
                <c:pt idx="8">
                  <c:v>177</c:v>
                </c:pt>
                <c:pt idx="9">
                  <c:v>177</c:v>
                </c:pt>
                <c:pt idx="10">
                  <c:v>178</c:v>
                </c:pt>
                <c:pt idx="11">
                  <c:v>170.5</c:v>
                </c:pt>
              </c:numCache>
            </c:numRef>
          </c:val>
        </c:ser>
        <c:ser>
          <c:idx val="1"/>
          <c:order val="1"/>
          <c:tx>
            <c:strRef>
              <c:f>up</c:f>
              <c:strCache>
                <c:ptCount val="1"/>
                <c:pt idx="0">
                  <c:v>up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109.5</c:v>
                </c:pt>
                <c:pt idx="2">
                  <c:v>104.5</c:v>
                </c:pt>
                <c:pt idx="3">
                  <c:v>89</c:v>
                </c:pt>
                <c:pt idx="4">
                  <c:v>91.5</c:v>
                </c:pt>
                <c:pt idx="5">
                  <c:v>95</c:v>
                </c:pt>
                <c:pt idx="6">
                  <c:v>97</c:v>
                </c:pt>
                <c:pt idx="7">
                  <c:v>93.5</c:v>
                </c:pt>
                <c:pt idx="8">
                  <c:v>102.5</c:v>
                </c:pt>
                <c:pt idx="9">
                  <c:v>103</c:v>
                </c:pt>
                <c:pt idx="10">
                  <c:v>104</c:v>
                </c:pt>
                <c:pt idx="11">
                  <c:v>95</c:v>
                </c:pt>
              </c:numCache>
            </c:numRef>
          </c:val>
        </c:ser>
        <c:ser>
          <c:idx val="2"/>
          <c:order val="2"/>
          <c:tx>
            <c:strRef>
              <c:f>down</c:f>
              <c:strCache>
                <c:ptCount val="1"/>
                <c:pt idx="0">
                  <c:v>down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94.5</c:v>
                </c:pt>
                <c:pt idx="2">
                  <c:v>91.5</c:v>
                </c:pt>
                <c:pt idx="3">
                  <c:v>96.5</c:v>
                </c:pt>
                <c:pt idx="4">
                  <c:v>104.5</c:v>
                </c:pt>
                <c:pt idx="5">
                  <c:v>105</c:v>
                </c:pt>
                <c:pt idx="6">
                  <c:v>102.5</c:v>
                </c:pt>
                <c:pt idx="7">
                  <c:v>103</c:v>
                </c:pt>
                <c:pt idx="8">
                  <c:v>98</c:v>
                </c:pt>
                <c:pt idx="9">
                  <c:v>90.5</c:v>
                </c:pt>
                <c:pt idx="10">
                  <c:v>123.5</c:v>
                </c:pt>
                <c:pt idx="11">
                  <c:v>94</c:v>
                </c:pt>
              </c:numCache>
            </c:numRef>
          </c:val>
        </c:ser>
        <c:ser>
          <c:idx val="3"/>
          <c:order val="3"/>
          <c:tx>
            <c:strRef>
              <c:f>left</c:f>
              <c:strCache>
                <c:ptCount val="1"/>
                <c:pt idx="0">
                  <c:v>left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Sheet1!$E$2:$E$13</c:f>
              <c:numCache>
                <c:formatCode>General</c:formatCode>
                <c:ptCount val="12"/>
                <c:pt idx="0">
                  <c:v>102</c:v>
                </c:pt>
                <c:pt idx="1">
                  <c:v>96</c:v>
                </c:pt>
                <c:pt idx="2">
                  <c:v>101</c:v>
                </c:pt>
                <c:pt idx="3">
                  <c:v>98.5</c:v>
                </c:pt>
                <c:pt idx="4">
                  <c:v>112.5</c:v>
                </c:pt>
                <c:pt idx="5">
                  <c:v>108.5</c:v>
                </c:pt>
                <c:pt idx="6">
                  <c:v>104.5</c:v>
                </c:pt>
                <c:pt idx="7">
                  <c:v>102.5</c:v>
                </c:pt>
                <c:pt idx="8">
                  <c:v>93</c:v>
                </c:pt>
                <c:pt idx="9">
                  <c:v>98.5</c:v>
                </c:pt>
                <c:pt idx="10">
                  <c:v>109</c:v>
                </c:pt>
                <c:pt idx="11">
                  <c:v>102</c:v>
                </c:pt>
              </c:numCache>
            </c:numRef>
          </c:val>
        </c:ser>
        <c:ser>
          <c:idx val="4"/>
          <c:order val="4"/>
          <c:tx>
            <c:strRef>
              <c:f>right</c:f>
              <c:strCache>
                <c:ptCount val="1"/>
                <c:pt idx="0">
                  <c:v>right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Sheet1!$F$2:$F$13</c:f>
              <c:numCache>
                <c:formatCode>General</c:formatCode>
                <c:ptCount val="12"/>
                <c:pt idx="0">
                  <c:v>83</c:v>
                </c:pt>
                <c:pt idx="1">
                  <c:v>97.5</c:v>
                </c:pt>
                <c:pt idx="2">
                  <c:v>90.5</c:v>
                </c:pt>
                <c:pt idx="3">
                  <c:v>78.5</c:v>
                </c:pt>
                <c:pt idx="4">
                  <c:v>92.5</c:v>
                </c:pt>
                <c:pt idx="5">
                  <c:v>96.5</c:v>
                </c:pt>
                <c:pt idx="6">
                  <c:v>94.5</c:v>
                </c:pt>
                <c:pt idx="7">
                  <c:v>98</c:v>
                </c:pt>
                <c:pt idx="8">
                  <c:v>103.5</c:v>
                </c:pt>
                <c:pt idx="9">
                  <c:v>88</c:v>
                </c:pt>
                <c:pt idx="10">
                  <c:v>91.5</c:v>
                </c:pt>
                <c:pt idx="1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15232"/>
        <c:axId val="110478464"/>
      </c:barChart>
      <c:catAx>
        <c:axId val="11041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</a:p>
        </c:txPr>
        <c:crossAx val="110478464"/>
        <c:crosses val="autoZero"/>
        <c:auto val="1"/>
        <c:lblAlgn val="ctr"/>
        <c:lblOffset val="100"/>
        <c:noMultiLvlLbl val="0"/>
      </c:catAx>
      <c:valAx>
        <c:axId val="110478464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</a:p>
        </c:txPr>
        <c:crossAx val="110415232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on-axis</c:f>
              <c:strCache>
                <c:ptCount val="1"/>
                <c:pt idx="0">
                  <c:v>on-axis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Sheet1!$B$2:$B$13</c:f>
              <c:numCache>
                <c:formatCode>General</c:formatCode>
                <c:ptCount val="12"/>
                <c:pt idx="0">
                  <c:v>177</c:v>
                </c:pt>
                <c:pt idx="1">
                  <c:v>192</c:v>
                </c:pt>
                <c:pt idx="2">
                  <c:v>191.5</c:v>
                </c:pt>
                <c:pt idx="3">
                  <c:v>178</c:v>
                </c:pt>
                <c:pt idx="4">
                  <c:v>196</c:v>
                </c:pt>
                <c:pt idx="5">
                  <c:v>191.5</c:v>
                </c:pt>
                <c:pt idx="6">
                  <c:v>191.5</c:v>
                </c:pt>
                <c:pt idx="7">
                  <c:v>192</c:v>
                </c:pt>
                <c:pt idx="8">
                  <c:v>177</c:v>
                </c:pt>
                <c:pt idx="9">
                  <c:v>177</c:v>
                </c:pt>
                <c:pt idx="10">
                  <c:v>178</c:v>
                </c:pt>
                <c:pt idx="11">
                  <c:v>170.5</c:v>
                </c:pt>
              </c:numCache>
            </c:numRef>
          </c:val>
        </c:ser>
        <c:ser>
          <c:idx val="1"/>
          <c:order val="1"/>
          <c:tx>
            <c:strRef>
              <c:f>up</c:f>
              <c:strCache>
                <c:ptCount val="1"/>
                <c:pt idx="0">
                  <c:v>up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109.5</c:v>
                </c:pt>
                <c:pt idx="2">
                  <c:v>104.5</c:v>
                </c:pt>
                <c:pt idx="3">
                  <c:v>89</c:v>
                </c:pt>
                <c:pt idx="4">
                  <c:v>91.5</c:v>
                </c:pt>
                <c:pt idx="5">
                  <c:v>95</c:v>
                </c:pt>
                <c:pt idx="6">
                  <c:v>97</c:v>
                </c:pt>
                <c:pt idx="7">
                  <c:v>93.5</c:v>
                </c:pt>
                <c:pt idx="8">
                  <c:v>102.5</c:v>
                </c:pt>
                <c:pt idx="9">
                  <c:v>103</c:v>
                </c:pt>
                <c:pt idx="10">
                  <c:v>104</c:v>
                </c:pt>
                <c:pt idx="11">
                  <c:v>95</c:v>
                </c:pt>
              </c:numCache>
            </c:numRef>
          </c:val>
        </c:ser>
        <c:ser>
          <c:idx val="2"/>
          <c:order val="2"/>
          <c:tx>
            <c:strRef>
              <c:f>down</c:f>
              <c:strCache>
                <c:ptCount val="1"/>
                <c:pt idx="0">
                  <c:v>down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94.5</c:v>
                </c:pt>
                <c:pt idx="2">
                  <c:v>91.5</c:v>
                </c:pt>
                <c:pt idx="3">
                  <c:v>96.5</c:v>
                </c:pt>
                <c:pt idx="4">
                  <c:v>104.5</c:v>
                </c:pt>
                <c:pt idx="5">
                  <c:v>105</c:v>
                </c:pt>
                <c:pt idx="6">
                  <c:v>102.5</c:v>
                </c:pt>
                <c:pt idx="7">
                  <c:v>103</c:v>
                </c:pt>
                <c:pt idx="8">
                  <c:v>98</c:v>
                </c:pt>
                <c:pt idx="9">
                  <c:v>90.5</c:v>
                </c:pt>
                <c:pt idx="10">
                  <c:v>123.5</c:v>
                </c:pt>
                <c:pt idx="11">
                  <c:v>94</c:v>
                </c:pt>
              </c:numCache>
            </c:numRef>
          </c:val>
        </c:ser>
        <c:ser>
          <c:idx val="3"/>
          <c:order val="3"/>
          <c:tx>
            <c:strRef>
              <c:f>left</c:f>
              <c:strCache>
                <c:ptCount val="1"/>
                <c:pt idx="0">
                  <c:v>left</c:v>
                </c:pt>
              </c:strCache>
            </c:strRef>
          </c:tx>
          <c:invertIfNegative val="0"/>
          <c:dLbls>
            <c:delete val="1"/>
          </c:dLbls>
          <c:val>
            <c:numRef>
              <c:f>Sheet1!$E$2:$E$13</c:f>
              <c:numCache>
                <c:formatCode>General</c:formatCode>
                <c:ptCount val="12"/>
                <c:pt idx="0">
                  <c:v>102</c:v>
                </c:pt>
                <c:pt idx="1">
                  <c:v>96</c:v>
                </c:pt>
                <c:pt idx="2">
                  <c:v>101</c:v>
                </c:pt>
                <c:pt idx="3">
                  <c:v>98.5</c:v>
                </c:pt>
                <c:pt idx="4">
                  <c:v>112.5</c:v>
                </c:pt>
                <c:pt idx="5">
                  <c:v>108.5</c:v>
                </c:pt>
                <c:pt idx="6">
                  <c:v>104.5</c:v>
                </c:pt>
                <c:pt idx="7">
                  <c:v>102.5</c:v>
                </c:pt>
                <c:pt idx="8">
                  <c:v>93</c:v>
                </c:pt>
                <c:pt idx="9">
                  <c:v>98.5</c:v>
                </c:pt>
                <c:pt idx="10">
                  <c:v>109</c:v>
                </c:pt>
                <c:pt idx="11">
                  <c:v>102</c:v>
                </c:pt>
              </c:numCache>
            </c:numRef>
          </c:val>
        </c:ser>
        <c:ser>
          <c:idx val="4"/>
          <c:order val="4"/>
          <c:tx>
            <c:strRef>
              <c:f>right</c:f>
              <c:strCache>
                <c:ptCount val="1"/>
                <c:pt idx="0">
                  <c:v>right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Lbls>
            <c:delete val="1"/>
          </c:dLbls>
          <c:val>
            <c:numRef>
              <c:f>Sheet1!$F$2:$F$13</c:f>
              <c:numCache>
                <c:formatCode>General</c:formatCode>
                <c:ptCount val="12"/>
                <c:pt idx="0">
                  <c:v>83</c:v>
                </c:pt>
                <c:pt idx="1">
                  <c:v>97.5</c:v>
                </c:pt>
                <c:pt idx="2">
                  <c:v>90.5</c:v>
                </c:pt>
                <c:pt idx="3">
                  <c:v>78.5</c:v>
                </c:pt>
                <c:pt idx="4">
                  <c:v>92.5</c:v>
                </c:pt>
                <c:pt idx="5">
                  <c:v>96.5</c:v>
                </c:pt>
                <c:pt idx="6">
                  <c:v>94.5</c:v>
                </c:pt>
                <c:pt idx="7">
                  <c:v>98</c:v>
                </c:pt>
                <c:pt idx="8">
                  <c:v>103.5</c:v>
                </c:pt>
                <c:pt idx="9">
                  <c:v>88</c:v>
                </c:pt>
                <c:pt idx="10">
                  <c:v>91.5</c:v>
                </c:pt>
                <c:pt idx="1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34432"/>
        <c:axId val="110835968"/>
      </c:barChart>
      <c:catAx>
        <c:axId val="11083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</a:p>
        </c:txPr>
        <c:crossAx val="110835968"/>
        <c:crosses val="autoZero"/>
        <c:auto val="1"/>
        <c:lblAlgn val="ctr"/>
        <c:lblOffset val="100"/>
        <c:noMultiLvlLbl val="0"/>
      </c:catAx>
      <c:valAx>
        <c:axId val="110835968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</a:p>
        </c:txPr>
        <c:crossAx val="110834432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木粉</c:f>
              <c:strCache>
                <c:ptCount val="1"/>
                <c:pt idx="0">
                  <c:v>木粉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Sheet2!$A:$A</c:f>
              <c:numCache>
                <c:formatCode>General</c:formatCode>
                <c:ptCount val="1048576"/>
                <c:pt idx="0">
                  <c:v>900</c:v>
                </c:pt>
                <c:pt idx="1">
                  <c:v>901</c:v>
                </c:pt>
                <c:pt idx="2">
                  <c:v>902</c:v>
                </c:pt>
                <c:pt idx="3">
                  <c:v>903</c:v>
                </c:pt>
                <c:pt idx="4">
                  <c:v>904</c:v>
                </c:pt>
                <c:pt idx="5">
                  <c:v>905</c:v>
                </c:pt>
                <c:pt idx="6">
                  <c:v>906</c:v>
                </c:pt>
                <c:pt idx="7">
                  <c:v>907</c:v>
                </c:pt>
                <c:pt idx="8">
                  <c:v>908</c:v>
                </c:pt>
                <c:pt idx="9">
                  <c:v>909</c:v>
                </c:pt>
                <c:pt idx="10">
                  <c:v>910</c:v>
                </c:pt>
                <c:pt idx="11">
                  <c:v>911</c:v>
                </c:pt>
                <c:pt idx="12">
                  <c:v>912</c:v>
                </c:pt>
                <c:pt idx="13">
                  <c:v>913</c:v>
                </c:pt>
                <c:pt idx="14">
                  <c:v>914</c:v>
                </c:pt>
                <c:pt idx="15">
                  <c:v>915</c:v>
                </c:pt>
                <c:pt idx="16">
                  <c:v>916</c:v>
                </c:pt>
                <c:pt idx="17">
                  <c:v>917</c:v>
                </c:pt>
                <c:pt idx="18">
                  <c:v>918</c:v>
                </c:pt>
                <c:pt idx="19">
                  <c:v>919</c:v>
                </c:pt>
                <c:pt idx="20">
                  <c:v>920</c:v>
                </c:pt>
                <c:pt idx="21">
                  <c:v>921</c:v>
                </c:pt>
                <c:pt idx="22">
                  <c:v>922</c:v>
                </c:pt>
                <c:pt idx="23">
                  <c:v>923</c:v>
                </c:pt>
                <c:pt idx="24">
                  <c:v>924</c:v>
                </c:pt>
                <c:pt idx="25">
                  <c:v>925</c:v>
                </c:pt>
                <c:pt idx="26">
                  <c:v>926</c:v>
                </c:pt>
                <c:pt idx="27">
                  <c:v>927</c:v>
                </c:pt>
                <c:pt idx="28">
                  <c:v>928</c:v>
                </c:pt>
                <c:pt idx="29">
                  <c:v>929</c:v>
                </c:pt>
                <c:pt idx="30">
                  <c:v>930</c:v>
                </c:pt>
                <c:pt idx="31">
                  <c:v>931</c:v>
                </c:pt>
                <c:pt idx="32">
                  <c:v>932</c:v>
                </c:pt>
                <c:pt idx="33">
                  <c:v>933</c:v>
                </c:pt>
                <c:pt idx="34">
                  <c:v>934</c:v>
                </c:pt>
                <c:pt idx="35">
                  <c:v>935</c:v>
                </c:pt>
                <c:pt idx="36">
                  <c:v>936</c:v>
                </c:pt>
                <c:pt idx="37">
                  <c:v>937</c:v>
                </c:pt>
                <c:pt idx="38">
                  <c:v>938</c:v>
                </c:pt>
                <c:pt idx="39">
                  <c:v>939</c:v>
                </c:pt>
                <c:pt idx="40">
                  <c:v>940</c:v>
                </c:pt>
                <c:pt idx="41">
                  <c:v>941</c:v>
                </c:pt>
                <c:pt idx="42">
                  <c:v>942</c:v>
                </c:pt>
                <c:pt idx="43">
                  <c:v>943</c:v>
                </c:pt>
                <c:pt idx="44">
                  <c:v>944</c:v>
                </c:pt>
                <c:pt idx="45">
                  <c:v>945</c:v>
                </c:pt>
                <c:pt idx="46">
                  <c:v>946</c:v>
                </c:pt>
                <c:pt idx="47">
                  <c:v>947</c:v>
                </c:pt>
                <c:pt idx="48">
                  <c:v>948</c:v>
                </c:pt>
                <c:pt idx="49">
                  <c:v>949</c:v>
                </c:pt>
                <c:pt idx="50">
                  <c:v>950</c:v>
                </c:pt>
                <c:pt idx="51">
                  <c:v>951</c:v>
                </c:pt>
                <c:pt idx="52">
                  <c:v>952</c:v>
                </c:pt>
                <c:pt idx="53">
                  <c:v>953</c:v>
                </c:pt>
                <c:pt idx="54">
                  <c:v>954</c:v>
                </c:pt>
                <c:pt idx="55">
                  <c:v>955</c:v>
                </c:pt>
                <c:pt idx="56">
                  <c:v>956</c:v>
                </c:pt>
                <c:pt idx="57">
                  <c:v>957</c:v>
                </c:pt>
                <c:pt idx="58">
                  <c:v>958</c:v>
                </c:pt>
                <c:pt idx="59">
                  <c:v>959</c:v>
                </c:pt>
                <c:pt idx="60">
                  <c:v>960</c:v>
                </c:pt>
                <c:pt idx="61">
                  <c:v>961</c:v>
                </c:pt>
                <c:pt idx="62">
                  <c:v>962</c:v>
                </c:pt>
                <c:pt idx="63">
                  <c:v>963</c:v>
                </c:pt>
                <c:pt idx="64">
                  <c:v>964</c:v>
                </c:pt>
                <c:pt idx="65">
                  <c:v>965</c:v>
                </c:pt>
                <c:pt idx="66">
                  <c:v>966</c:v>
                </c:pt>
                <c:pt idx="67">
                  <c:v>967</c:v>
                </c:pt>
                <c:pt idx="68">
                  <c:v>968</c:v>
                </c:pt>
                <c:pt idx="69">
                  <c:v>969</c:v>
                </c:pt>
                <c:pt idx="70">
                  <c:v>970</c:v>
                </c:pt>
                <c:pt idx="71">
                  <c:v>971</c:v>
                </c:pt>
                <c:pt idx="72">
                  <c:v>972</c:v>
                </c:pt>
                <c:pt idx="73">
                  <c:v>973</c:v>
                </c:pt>
                <c:pt idx="74">
                  <c:v>974</c:v>
                </c:pt>
                <c:pt idx="75">
                  <c:v>975</c:v>
                </c:pt>
                <c:pt idx="76">
                  <c:v>976</c:v>
                </c:pt>
                <c:pt idx="77">
                  <c:v>977</c:v>
                </c:pt>
                <c:pt idx="78">
                  <c:v>978</c:v>
                </c:pt>
                <c:pt idx="79">
                  <c:v>979</c:v>
                </c:pt>
                <c:pt idx="80">
                  <c:v>980</c:v>
                </c:pt>
                <c:pt idx="81">
                  <c:v>981</c:v>
                </c:pt>
                <c:pt idx="82">
                  <c:v>982</c:v>
                </c:pt>
                <c:pt idx="83">
                  <c:v>983</c:v>
                </c:pt>
                <c:pt idx="84">
                  <c:v>984</c:v>
                </c:pt>
                <c:pt idx="85">
                  <c:v>985</c:v>
                </c:pt>
                <c:pt idx="86">
                  <c:v>986</c:v>
                </c:pt>
                <c:pt idx="87">
                  <c:v>987</c:v>
                </c:pt>
                <c:pt idx="88">
                  <c:v>988</c:v>
                </c:pt>
                <c:pt idx="89">
                  <c:v>989</c:v>
                </c:pt>
                <c:pt idx="90">
                  <c:v>990</c:v>
                </c:pt>
                <c:pt idx="91">
                  <c:v>991</c:v>
                </c:pt>
                <c:pt idx="92">
                  <c:v>992</c:v>
                </c:pt>
                <c:pt idx="93">
                  <c:v>993</c:v>
                </c:pt>
                <c:pt idx="94">
                  <c:v>994</c:v>
                </c:pt>
                <c:pt idx="95">
                  <c:v>995</c:v>
                </c:pt>
                <c:pt idx="96">
                  <c:v>996</c:v>
                </c:pt>
                <c:pt idx="97">
                  <c:v>997</c:v>
                </c:pt>
                <c:pt idx="98">
                  <c:v>998</c:v>
                </c:pt>
                <c:pt idx="99">
                  <c:v>999</c:v>
                </c:pt>
                <c:pt idx="100">
                  <c:v>1000</c:v>
                </c:pt>
                <c:pt idx="101">
                  <c:v>1001</c:v>
                </c:pt>
                <c:pt idx="102">
                  <c:v>1002</c:v>
                </c:pt>
                <c:pt idx="103">
                  <c:v>1003</c:v>
                </c:pt>
                <c:pt idx="104">
                  <c:v>1004</c:v>
                </c:pt>
                <c:pt idx="105">
                  <c:v>1005</c:v>
                </c:pt>
                <c:pt idx="106">
                  <c:v>1006</c:v>
                </c:pt>
                <c:pt idx="107">
                  <c:v>1007</c:v>
                </c:pt>
                <c:pt idx="108">
                  <c:v>1008</c:v>
                </c:pt>
                <c:pt idx="109">
                  <c:v>1009</c:v>
                </c:pt>
                <c:pt idx="110">
                  <c:v>1010</c:v>
                </c:pt>
                <c:pt idx="111">
                  <c:v>1011</c:v>
                </c:pt>
                <c:pt idx="112">
                  <c:v>1012</c:v>
                </c:pt>
                <c:pt idx="113">
                  <c:v>1013</c:v>
                </c:pt>
                <c:pt idx="114">
                  <c:v>1014</c:v>
                </c:pt>
                <c:pt idx="115">
                  <c:v>1015</c:v>
                </c:pt>
                <c:pt idx="116">
                  <c:v>1016</c:v>
                </c:pt>
                <c:pt idx="117">
                  <c:v>1017</c:v>
                </c:pt>
                <c:pt idx="118">
                  <c:v>1018</c:v>
                </c:pt>
                <c:pt idx="119">
                  <c:v>1019</c:v>
                </c:pt>
                <c:pt idx="120">
                  <c:v>1020</c:v>
                </c:pt>
                <c:pt idx="121">
                  <c:v>1021</c:v>
                </c:pt>
                <c:pt idx="122">
                  <c:v>1022</c:v>
                </c:pt>
                <c:pt idx="123">
                  <c:v>1023</c:v>
                </c:pt>
                <c:pt idx="124">
                  <c:v>1024</c:v>
                </c:pt>
                <c:pt idx="125">
                  <c:v>1025</c:v>
                </c:pt>
                <c:pt idx="126">
                  <c:v>1026</c:v>
                </c:pt>
                <c:pt idx="127">
                  <c:v>1027</c:v>
                </c:pt>
                <c:pt idx="128">
                  <c:v>1028</c:v>
                </c:pt>
                <c:pt idx="129">
                  <c:v>1029</c:v>
                </c:pt>
                <c:pt idx="130">
                  <c:v>1030</c:v>
                </c:pt>
                <c:pt idx="131">
                  <c:v>1031</c:v>
                </c:pt>
                <c:pt idx="132">
                  <c:v>1032</c:v>
                </c:pt>
                <c:pt idx="133">
                  <c:v>1033</c:v>
                </c:pt>
                <c:pt idx="134">
                  <c:v>1034</c:v>
                </c:pt>
                <c:pt idx="135">
                  <c:v>1035</c:v>
                </c:pt>
                <c:pt idx="136">
                  <c:v>1036</c:v>
                </c:pt>
                <c:pt idx="137">
                  <c:v>1037</c:v>
                </c:pt>
                <c:pt idx="138">
                  <c:v>1038</c:v>
                </c:pt>
                <c:pt idx="139">
                  <c:v>1039</c:v>
                </c:pt>
                <c:pt idx="140">
                  <c:v>1040</c:v>
                </c:pt>
                <c:pt idx="141">
                  <c:v>1041</c:v>
                </c:pt>
                <c:pt idx="142">
                  <c:v>1042</c:v>
                </c:pt>
                <c:pt idx="143">
                  <c:v>1043</c:v>
                </c:pt>
                <c:pt idx="144">
                  <c:v>1044</c:v>
                </c:pt>
                <c:pt idx="145">
                  <c:v>1045</c:v>
                </c:pt>
                <c:pt idx="146">
                  <c:v>1046</c:v>
                </c:pt>
                <c:pt idx="147">
                  <c:v>1047</c:v>
                </c:pt>
                <c:pt idx="148">
                  <c:v>1048</c:v>
                </c:pt>
                <c:pt idx="149">
                  <c:v>1049</c:v>
                </c:pt>
                <c:pt idx="150">
                  <c:v>1050</c:v>
                </c:pt>
                <c:pt idx="151">
                  <c:v>1051</c:v>
                </c:pt>
                <c:pt idx="152">
                  <c:v>1052</c:v>
                </c:pt>
                <c:pt idx="153">
                  <c:v>1053</c:v>
                </c:pt>
                <c:pt idx="154">
                  <c:v>1054</c:v>
                </c:pt>
                <c:pt idx="155">
                  <c:v>1055</c:v>
                </c:pt>
                <c:pt idx="156">
                  <c:v>1056</c:v>
                </c:pt>
                <c:pt idx="157">
                  <c:v>1057</c:v>
                </c:pt>
                <c:pt idx="158">
                  <c:v>1058</c:v>
                </c:pt>
                <c:pt idx="159">
                  <c:v>1059</c:v>
                </c:pt>
                <c:pt idx="160">
                  <c:v>1060</c:v>
                </c:pt>
                <c:pt idx="161">
                  <c:v>1061</c:v>
                </c:pt>
                <c:pt idx="162">
                  <c:v>1062</c:v>
                </c:pt>
                <c:pt idx="163">
                  <c:v>1063</c:v>
                </c:pt>
                <c:pt idx="164">
                  <c:v>1064</c:v>
                </c:pt>
                <c:pt idx="165">
                  <c:v>1065</c:v>
                </c:pt>
                <c:pt idx="166">
                  <c:v>1066</c:v>
                </c:pt>
                <c:pt idx="167">
                  <c:v>1067</c:v>
                </c:pt>
                <c:pt idx="168">
                  <c:v>1068</c:v>
                </c:pt>
                <c:pt idx="169">
                  <c:v>1069</c:v>
                </c:pt>
                <c:pt idx="170">
                  <c:v>1070</c:v>
                </c:pt>
                <c:pt idx="171">
                  <c:v>1071</c:v>
                </c:pt>
                <c:pt idx="172">
                  <c:v>1072</c:v>
                </c:pt>
                <c:pt idx="173">
                  <c:v>1073</c:v>
                </c:pt>
                <c:pt idx="174">
                  <c:v>1074</c:v>
                </c:pt>
                <c:pt idx="175">
                  <c:v>1075</c:v>
                </c:pt>
                <c:pt idx="176">
                  <c:v>1076</c:v>
                </c:pt>
                <c:pt idx="177">
                  <c:v>1077</c:v>
                </c:pt>
                <c:pt idx="178">
                  <c:v>1078</c:v>
                </c:pt>
                <c:pt idx="179">
                  <c:v>1079</c:v>
                </c:pt>
                <c:pt idx="180">
                  <c:v>1080</c:v>
                </c:pt>
                <c:pt idx="181">
                  <c:v>1081</c:v>
                </c:pt>
                <c:pt idx="182">
                  <c:v>1082</c:v>
                </c:pt>
                <c:pt idx="183">
                  <c:v>1083</c:v>
                </c:pt>
                <c:pt idx="184">
                  <c:v>1084</c:v>
                </c:pt>
                <c:pt idx="185">
                  <c:v>1085</c:v>
                </c:pt>
                <c:pt idx="186">
                  <c:v>1086</c:v>
                </c:pt>
                <c:pt idx="187">
                  <c:v>1087</c:v>
                </c:pt>
                <c:pt idx="188">
                  <c:v>1088</c:v>
                </c:pt>
                <c:pt idx="189">
                  <c:v>1089</c:v>
                </c:pt>
                <c:pt idx="190">
                  <c:v>1090</c:v>
                </c:pt>
                <c:pt idx="191">
                  <c:v>1091</c:v>
                </c:pt>
                <c:pt idx="192">
                  <c:v>1092</c:v>
                </c:pt>
                <c:pt idx="193">
                  <c:v>1093</c:v>
                </c:pt>
                <c:pt idx="194">
                  <c:v>1094</c:v>
                </c:pt>
                <c:pt idx="195">
                  <c:v>1095</c:v>
                </c:pt>
                <c:pt idx="196">
                  <c:v>1096</c:v>
                </c:pt>
                <c:pt idx="197">
                  <c:v>1097</c:v>
                </c:pt>
                <c:pt idx="198">
                  <c:v>1098</c:v>
                </c:pt>
                <c:pt idx="199">
                  <c:v>1099</c:v>
                </c:pt>
                <c:pt idx="200">
                  <c:v>1100</c:v>
                </c:pt>
                <c:pt idx="201">
                  <c:v>1101</c:v>
                </c:pt>
                <c:pt idx="202">
                  <c:v>1102</c:v>
                </c:pt>
                <c:pt idx="203">
                  <c:v>1103</c:v>
                </c:pt>
                <c:pt idx="204">
                  <c:v>1104</c:v>
                </c:pt>
                <c:pt idx="205">
                  <c:v>1105</c:v>
                </c:pt>
                <c:pt idx="206">
                  <c:v>1106</c:v>
                </c:pt>
                <c:pt idx="207">
                  <c:v>1107</c:v>
                </c:pt>
                <c:pt idx="208">
                  <c:v>1108</c:v>
                </c:pt>
                <c:pt idx="209">
                  <c:v>1109</c:v>
                </c:pt>
                <c:pt idx="210">
                  <c:v>1110</c:v>
                </c:pt>
                <c:pt idx="211">
                  <c:v>1111</c:v>
                </c:pt>
                <c:pt idx="212">
                  <c:v>1112</c:v>
                </c:pt>
                <c:pt idx="213">
                  <c:v>1113</c:v>
                </c:pt>
                <c:pt idx="214">
                  <c:v>1114</c:v>
                </c:pt>
                <c:pt idx="215">
                  <c:v>1115</c:v>
                </c:pt>
                <c:pt idx="216">
                  <c:v>1116</c:v>
                </c:pt>
                <c:pt idx="217">
                  <c:v>1117</c:v>
                </c:pt>
                <c:pt idx="218">
                  <c:v>1118</c:v>
                </c:pt>
                <c:pt idx="219">
                  <c:v>1119</c:v>
                </c:pt>
                <c:pt idx="220">
                  <c:v>1120</c:v>
                </c:pt>
                <c:pt idx="221">
                  <c:v>1121</c:v>
                </c:pt>
                <c:pt idx="222">
                  <c:v>1122</c:v>
                </c:pt>
                <c:pt idx="223">
                  <c:v>1123</c:v>
                </c:pt>
                <c:pt idx="224">
                  <c:v>1124</c:v>
                </c:pt>
                <c:pt idx="225">
                  <c:v>1125</c:v>
                </c:pt>
                <c:pt idx="226">
                  <c:v>1126</c:v>
                </c:pt>
                <c:pt idx="227">
                  <c:v>1127</c:v>
                </c:pt>
                <c:pt idx="228">
                  <c:v>1128</c:v>
                </c:pt>
                <c:pt idx="229">
                  <c:v>1129</c:v>
                </c:pt>
                <c:pt idx="230">
                  <c:v>1130</c:v>
                </c:pt>
                <c:pt idx="231">
                  <c:v>1131</c:v>
                </c:pt>
                <c:pt idx="232">
                  <c:v>1132</c:v>
                </c:pt>
                <c:pt idx="233">
                  <c:v>1133</c:v>
                </c:pt>
                <c:pt idx="234">
                  <c:v>1134</c:v>
                </c:pt>
                <c:pt idx="235">
                  <c:v>1135</c:v>
                </c:pt>
                <c:pt idx="236">
                  <c:v>1136</c:v>
                </c:pt>
                <c:pt idx="237">
                  <c:v>1137</c:v>
                </c:pt>
                <c:pt idx="238">
                  <c:v>1138</c:v>
                </c:pt>
                <c:pt idx="239">
                  <c:v>1139</c:v>
                </c:pt>
                <c:pt idx="240">
                  <c:v>1140</c:v>
                </c:pt>
                <c:pt idx="241">
                  <c:v>1141</c:v>
                </c:pt>
                <c:pt idx="242">
                  <c:v>1142</c:v>
                </c:pt>
                <c:pt idx="243">
                  <c:v>1143</c:v>
                </c:pt>
                <c:pt idx="244">
                  <c:v>1144</c:v>
                </c:pt>
                <c:pt idx="245">
                  <c:v>1145</c:v>
                </c:pt>
                <c:pt idx="246">
                  <c:v>1146</c:v>
                </c:pt>
                <c:pt idx="247">
                  <c:v>1147</c:v>
                </c:pt>
                <c:pt idx="248">
                  <c:v>1148</c:v>
                </c:pt>
                <c:pt idx="249">
                  <c:v>1149</c:v>
                </c:pt>
                <c:pt idx="250">
                  <c:v>1150</c:v>
                </c:pt>
                <c:pt idx="251">
                  <c:v>1151</c:v>
                </c:pt>
                <c:pt idx="252">
                  <c:v>1152</c:v>
                </c:pt>
                <c:pt idx="253">
                  <c:v>1153</c:v>
                </c:pt>
                <c:pt idx="254">
                  <c:v>1154</c:v>
                </c:pt>
                <c:pt idx="255">
                  <c:v>1155</c:v>
                </c:pt>
                <c:pt idx="256">
                  <c:v>1156</c:v>
                </c:pt>
                <c:pt idx="257">
                  <c:v>1157</c:v>
                </c:pt>
                <c:pt idx="258">
                  <c:v>1158</c:v>
                </c:pt>
                <c:pt idx="259">
                  <c:v>1159</c:v>
                </c:pt>
                <c:pt idx="260">
                  <c:v>1160</c:v>
                </c:pt>
                <c:pt idx="261">
                  <c:v>1161</c:v>
                </c:pt>
                <c:pt idx="262">
                  <c:v>1162</c:v>
                </c:pt>
                <c:pt idx="263">
                  <c:v>1163</c:v>
                </c:pt>
                <c:pt idx="264">
                  <c:v>1164</c:v>
                </c:pt>
                <c:pt idx="265">
                  <c:v>1165</c:v>
                </c:pt>
                <c:pt idx="266">
                  <c:v>1166</c:v>
                </c:pt>
                <c:pt idx="267">
                  <c:v>1167</c:v>
                </c:pt>
                <c:pt idx="268">
                  <c:v>1168</c:v>
                </c:pt>
                <c:pt idx="269">
                  <c:v>1169</c:v>
                </c:pt>
                <c:pt idx="270">
                  <c:v>1170</c:v>
                </c:pt>
                <c:pt idx="271">
                  <c:v>1171</c:v>
                </c:pt>
                <c:pt idx="272">
                  <c:v>1172</c:v>
                </c:pt>
                <c:pt idx="273">
                  <c:v>1173</c:v>
                </c:pt>
                <c:pt idx="274">
                  <c:v>1174</c:v>
                </c:pt>
                <c:pt idx="275">
                  <c:v>1175</c:v>
                </c:pt>
                <c:pt idx="276">
                  <c:v>1176</c:v>
                </c:pt>
                <c:pt idx="277">
                  <c:v>1177</c:v>
                </c:pt>
                <c:pt idx="278">
                  <c:v>1178</c:v>
                </c:pt>
                <c:pt idx="279">
                  <c:v>1179</c:v>
                </c:pt>
                <c:pt idx="280">
                  <c:v>1180</c:v>
                </c:pt>
                <c:pt idx="281">
                  <c:v>1181</c:v>
                </c:pt>
                <c:pt idx="282">
                  <c:v>1182</c:v>
                </c:pt>
                <c:pt idx="283">
                  <c:v>1183</c:v>
                </c:pt>
                <c:pt idx="284">
                  <c:v>1184</c:v>
                </c:pt>
                <c:pt idx="285">
                  <c:v>1185</c:v>
                </c:pt>
                <c:pt idx="286">
                  <c:v>1186</c:v>
                </c:pt>
                <c:pt idx="287">
                  <c:v>1187</c:v>
                </c:pt>
                <c:pt idx="288">
                  <c:v>1188</c:v>
                </c:pt>
                <c:pt idx="289">
                  <c:v>1189</c:v>
                </c:pt>
                <c:pt idx="290">
                  <c:v>1190</c:v>
                </c:pt>
                <c:pt idx="291">
                  <c:v>1191</c:v>
                </c:pt>
                <c:pt idx="292">
                  <c:v>1192</c:v>
                </c:pt>
                <c:pt idx="293">
                  <c:v>1193</c:v>
                </c:pt>
                <c:pt idx="294">
                  <c:v>1194</c:v>
                </c:pt>
                <c:pt idx="295">
                  <c:v>1195</c:v>
                </c:pt>
                <c:pt idx="296">
                  <c:v>1196</c:v>
                </c:pt>
                <c:pt idx="297">
                  <c:v>1197</c:v>
                </c:pt>
                <c:pt idx="298">
                  <c:v>1198</c:v>
                </c:pt>
                <c:pt idx="299">
                  <c:v>1199</c:v>
                </c:pt>
                <c:pt idx="300">
                  <c:v>1200</c:v>
                </c:pt>
                <c:pt idx="301">
                  <c:v>1201</c:v>
                </c:pt>
                <c:pt idx="302">
                  <c:v>1202</c:v>
                </c:pt>
                <c:pt idx="303">
                  <c:v>1203</c:v>
                </c:pt>
                <c:pt idx="304">
                  <c:v>1204</c:v>
                </c:pt>
                <c:pt idx="305">
                  <c:v>1205</c:v>
                </c:pt>
                <c:pt idx="306">
                  <c:v>1206</c:v>
                </c:pt>
                <c:pt idx="307">
                  <c:v>1207</c:v>
                </c:pt>
                <c:pt idx="308">
                  <c:v>1208</c:v>
                </c:pt>
                <c:pt idx="309">
                  <c:v>1209</c:v>
                </c:pt>
                <c:pt idx="310">
                  <c:v>1210</c:v>
                </c:pt>
                <c:pt idx="311">
                  <c:v>1211</c:v>
                </c:pt>
                <c:pt idx="312">
                  <c:v>1212</c:v>
                </c:pt>
                <c:pt idx="313">
                  <c:v>1213</c:v>
                </c:pt>
                <c:pt idx="314">
                  <c:v>1214</c:v>
                </c:pt>
                <c:pt idx="315">
                  <c:v>1215</c:v>
                </c:pt>
                <c:pt idx="316">
                  <c:v>1216</c:v>
                </c:pt>
                <c:pt idx="317">
                  <c:v>1217</c:v>
                </c:pt>
                <c:pt idx="318">
                  <c:v>1218</c:v>
                </c:pt>
                <c:pt idx="319">
                  <c:v>1219</c:v>
                </c:pt>
                <c:pt idx="320">
                  <c:v>1220</c:v>
                </c:pt>
                <c:pt idx="321">
                  <c:v>1221</c:v>
                </c:pt>
                <c:pt idx="322">
                  <c:v>1222</c:v>
                </c:pt>
                <c:pt idx="323">
                  <c:v>1223</c:v>
                </c:pt>
                <c:pt idx="324">
                  <c:v>1224</c:v>
                </c:pt>
                <c:pt idx="325">
                  <c:v>1225</c:v>
                </c:pt>
                <c:pt idx="326">
                  <c:v>1226</c:v>
                </c:pt>
                <c:pt idx="327">
                  <c:v>1227</c:v>
                </c:pt>
                <c:pt idx="328">
                  <c:v>1228</c:v>
                </c:pt>
                <c:pt idx="329">
                  <c:v>1229</c:v>
                </c:pt>
                <c:pt idx="330">
                  <c:v>1230</c:v>
                </c:pt>
                <c:pt idx="331">
                  <c:v>1231</c:v>
                </c:pt>
                <c:pt idx="332">
                  <c:v>1232</c:v>
                </c:pt>
                <c:pt idx="333">
                  <c:v>1233</c:v>
                </c:pt>
                <c:pt idx="334">
                  <c:v>1234</c:v>
                </c:pt>
                <c:pt idx="335">
                  <c:v>1235</c:v>
                </c:pt>
                <c:pt idx="336">
                  <c:v>1236</c:v>
                </c:pt>
                <c:pt idx="337">
                  <c:v>1237</c:v>
                </c:pt>
                <c:pt idx="338">
                  <c:v>1238</c:v>
                </c:pt>
                <c:pt idx="339">
                  <c:v>1239</c:v>
                </c:pt>
                <c:pt idx="340">
                  <c:v>1240</c:v>
                </c:pt>
                <c:pt idx="341">
                  <c:v>1241</c:v>
                </c:pt>
                <c:pt idx="342">
                  <c:v>1242</c:v>
                </c:pt>
                <c:pt idx="343">
                  <c:v>1243</c:v>
                </c:pt>
                <c:pt idx="344">
                  <c:v>1244</c:v>
                </c:pt>
                <c:pt idx="345">
                  <c:v>1245</c:v>
                </c:pt>
                <c:pt idx="346">
                  <c:v>1246</c:v>
                </c:pt>
                <c:pt idx="347">
                  <c:v>1247</c:v>
                </c:pt>
                <c:pt idx="348">
                  <c:v>1248</c:v>
                </c:pt>
                <c:pt idx="349">
                  <c:v>1249</c:v>
                </c:pt>
                <c:pt idx="350">
                  <c:v>1250</c:v>
                </c:pt>
                <c:pt idx="351">
                  <c:v>1251</c:v>
                </c:pt>
                <c:pt idx="352">
                  <c:v>1252</c:v>
                </c:pt>
                <c:pt idx="353">
                  <c:v>1253</c:v>
                </c:pt>
                <c:pt idx="354">
                  <c:v>1254</c:v>
                </c:pt>
                <c:pt idx="355">
                  <c:v>1255</c:v>
                </c:pt>
                <c:pt idx="356">
                  <c:v>1256</c:v>
                </c:pt>
                <c:pt idx="357">
                  <c:v>1257</c:v>
                </c:pt>
                <c:pt idx="358">
                  <c:v>1258</c:v>
                </c:pt>
                <c:pt idx="359">
                  <c:v>1259</c:v>
                </c:pt>
                <c:pt idx="360">
                  <c:v>1260</c:v>
                </c:pt>
                <c:pt idx="361">
                  <c:v>1261</c:v>
                </c:pt>
                <c:pt idx="362">
                  <c:v>1262</c:v>
                </c:pt>
                <c:pt idx="363">
                  <c:v>1263</c:v>
                </c:pt>
                <c:pt idx="364">
                  <c:v>1264</c:v>
                </c:pt>
                <c:pt idx="365">
                  <c:v>1265</c:v>
                </c:pt>
                <c:pt idx="366">
                  <c:v>1266</c:v>
                </c:pt>
                <c:pt idx="367">
                  <c:v>1267</c:v>
                </c:pt>
                <c:pt idx="368">
                  <c:v>1268</c:v>
                </c:pt>
                <c:pt idx="369">
                  <c:v>1269</c:v>
                </c:pt>
                <c:pt idx="370">
                  <c:v>1270</c:v>
                </c:pt>
                <c:pt idx="371">
                  <c:v>1271</c:v>
                </c:pt>
                <c:pt idx="372">
                  <c:v>1272</c:v>
                </c:pt>
                <c:pt idx="373">
                  <c:v>1273</c:v>
                </c:pt>
                <c:pt idx="374">
                  <c:v>1274</c:v>
                </c:pt>
                <c:pt idx="375">
                  <c:v>1275</c:v>
                </c:pt>
                <c:pt idx="376">
                  <c:v>1276</c:v>
                </c:pt>
                <c:pt idx="377">
                  <c:v>1277</c:v>
                </c:pt>
                <c:pt idx="378">
                  <c:v>1278</c:v>
                </c:pt>
                <c:pt idx="379">
                  <c:v>1279</c:v>
                </c:pt>
                <c:pt idx="380">
                  <c:v>1280</c:v>
                </c:pt>
                <c:pt idx="381">
                  <c:v>1281</c:v>
                </c:pt>
                <c:pt idx="382">
                  <c:v>1282</c:v>
                </c:pt>
                <c:pt idx="383">
                  <c:v>1283</c:v>
                </c:pt>
                <c:pt idx="384">
                  <c:v>1284</c:v>
                </c:pt>
                <c:pt idx="385">
                  <c:v>1285</c:v>
                </c:pt>
                <c:pt idx="386">
                  <c:v>1286</c:v>
                </c:pt>
                <c:pt idx="387">
                  <c:v>1287</c:v>
                </c:pt>
                <c:pt idx="388">
                  <c:v>1288</c:v>
                </c:pt>
                <c:pt idx="389">
                  <c:v>1289</c:v>
                </c:pt>
                <c:pt idx="390">
                  <c:v>1290</c:v>
                </c:pt>
                <c:pt idx="391">
                  <c:v>1291</c:v>
                </c:pt>
                <c:pt idx="392">
                  <c:v>1292</c:v>
                </c:pt>
                <c:pt idx="393">
                  <c:v>1293</c:v>
                </c:pt>
                <c:pt idx="394">
                  <c:v>1294</c:v>
                </c:pt>
                <c:pt idx="395">
                  <c:v>1295</c:v>
                </c:pt>
                <c:pt idx="396">
                  <c:v>1296</c:v>
                </c:pt>
                <c:pt idx="397">
                  <c:v>1297</c:v>
                </c:pt>
                <c:pt idx="398">
                  <c:v>1298</c:v>
                </c:pt>
                <c:pt idx="399">
                  <c:v>1299</c:v>
                </c:pt>
                <c:pt idx="400">
                  <c:v>1300</c:v>
                </c:pt>
                <c:pt idx="401">
                  <c:v>1301</c:v>
                </c:pt>
                <c:pt idx="402">
                  <c:v>1302</c:v>
                </c:pt>
                <c:pt idx="403">
                  <c:v>1303</c:v>
                </c:pt>
                <c:pt idx="404">
                  <c:v>1304</c:v>
                </c:pt>
                <c:pt idx="405">
                  <c:v>1305</c:v>
                </c:pt>
                <c:pt idx="406">
                  <c:v>1306</c:v>
                </c:pt>
                <c:pt idx="407">
                  <c:v>1307</c:v>
                </c:pt>
                <c:pt idx="408">
                  <c:v>1308</c:v>
                </c:pt>
                <c:pt idx="409">
                  <c:v>1309</c:v>
                </c:pt>
                <c:pt idx="410">
                  <c:v>1310</c:v>
                </c:pt>
                <c:pt idx="411">
                  <c:v>1311</c:v>
                </c:pt>
                <c:pt idx="412">
                  <c:v>1312</c:v>
                </c:pt>
                <c:pt idx="413">
                  <c:v>1313</c:v>
                </c:pt>
                <c:pt idx="414">
                  <c:v>1314</c:v>
                </c:pt>
                <c:pt idx="415">
                  <c:v>1315</c:v>
                </c:pt>
                <c:pt idx="416">
                  <c:v>1316</c:v>
                </c:pt>
                <c:pt idx="417">
                  <c:v>1317</c:v>
                </c:pt>
                <c:pt idx="418">
                  <c:v>1318</c:v>
                </c:pt>
                <c:pt idx="419">
                  <c:v>1319</c:v>
                </c:pt>
                <c:pt idx="420">
                  <c:v>1320</c:v>
                </c:pt>
                <c:pt idx="421">
                  <c:v>1321</c:v>
                </c:pt>
                <c:pt idx="422">
                  <c:v>1322</c:v>
                </c:pt>
                <c:pt idx="423">
                  <c:v>1323</c:v>
                </c:pt>
                <c:pt idx="424">
                  <c:v>1324</c:v>
                </c:pt>
                <c:pt idx="425">
                  <c:v>1325</c:v>
                </c:pt>
                <c:pt idx="426">
                  <c:v>1326</c:v>
                </c:pt>
                <c:pt idx="427">
                  <c:v>1327</c:v>
                </c:pt>
                <c:pt idx="428">
                  <c:v>1328</c:v>
                </c:pt>
                <c:pt idx="429">
                  <c:v>1329</c:v>
                </c:pt>
                <c:pt idx="430">
                  <c:v>1330</c:v>
                </c:pt>
                <c:pt idx="431">
                  <c:v>1331</c:v>
                </c:pt>
                <c:pt idx="432">
                  <c:v>1332</c:v>
                </c:pt>
                <c:pt idx="433">
                  <c:v>1333</c:v>
                </c:pt>
                <c:pt idx="434">
                  <c:v>1334</c:v>
                </c:pt>
                <c:pt idx="435">
                  <c:v>1335</c:v>
                </c:pt>
                <c:pt idx="436">
                  <c:v>1336</c:v>
                </c:pt>
                <c:pt idx="437">
                  <c:v>1337</c:v>
                </c:pt>
                <c:pt idx="438">
                  <c:v>1338</c:v>
                </c:pt>
                <c:pt idx="439">
                  <c:v>1339</c:v>
                </c:pt>
                <c:pt idx="440">
                  <c:v>1340</c:v>
                </c:pt>
                <c:pt idx="441">
                  <c:v>1341</c:v>
                </c:pt>
                <c:pt idx="442">
                  <c:v>1342</c:v>
                </c:pt>
                <c:pt idx="443">
                  <c:v>1343</c:v>
                </c:pt>
                <c:pt idx="444">
                  <c:v>1344</c:v>
                </c:pt>
                <c:pt idx="445">
                  <c:v>1345</c:v>
                </c:pt>
                <c:pt idx="446">
                  <c:v>1346</c:v>
                </c:pt>
                <c:pt idx="447">
                  <c:v>1347</c:v>
                </c:pt>
                <c:pt idx="448">
                  <c:v>1348</c:v>
                </c:pt>
                <c:pt idx="449">
                  <c:v>1349</c:v>
                </c:pt>
                <c:pt idx="450">
                  <c:v>1350</c:v>
                </c:pt>
                <c:pt idx="451">
                  <c:v>1351</c:v>
                </c:pt>
                <c:pt idx="452">
                  <c:v>1352</c:v>
                </c:pt>
                <c:pt idx="453">
                  <c:v>1353</c:v>
                </c:pt>
                <c:pt idx="454">
                  <c:v>1354</c:v>
                </c:pt>
                <c:pt idx="455">
                  <c:v>1355</c:v>
                </c:pt>
                <c:pt idx="456">
                  <c:v>1356</c:v>
                </c:pt>
                <c:pt idx="457">
                  <c:v>1357</c:v>
                </c:pt>
                <c:pt idx="458">
                  <c:v>1358</c:v>
                </c:pt>
                <c:pt idx="459">
                  <c:v>1359</c:v>
                </c:pt>
                <c:pt idx="460">
                  <c:v>1360</c:v>
                </c:pt>
                <c:pt idx="461">
                  <c:v>1361</c:v>
                </c:pt>
                <c:pt idx="462">
                  <c:v>1362</c:v>
                </c:pt>
                <c:pt idx="463">
                  <c:v>1363</c:v>
                </c:pt>
                <c:pt idx="464">
                  <c:v>1364</c:v>
                </c:pt>
                <c:pt idx="465">
                  <c:v>1365</c:v>
                </c:pt>
                <c:pt idx="466">
                  <c:v>1366</c:v>
                </c:pt>
                <c:pt idx="467">
                  <c:v>1367</c:v>
                </c:pt>
                <c:pt idx="468">
                  <c:v>1368</c:v>
                </c:pt>
                <c:pt idx="469">
                  <c:v>1369</c:v>
                </c:pt>
                <c:pt idx="470">
                  <c:v>1370</c:v>
                </c:pt>
                <c:pt idx="471">
                  <c:v>1371</c:v>
                </c:pt>
                <c:pt idx="472">
                  <c:v>1372</c:v>
                </c:pt>
                <c:pt idx="473">
                  <c:v>1373</c:v>
                </c:pt>
                <c:pt idx="474">
                  <c:v>1374</c:v>
                </c:pt>
                <c:pt idx="475">
                  <c:v>1375</c:v>
                </c:pt>
                <c:pt idx="476">
                  <c:v>1376</c:v>
                </c:pt>
                <c:pt idx="477">
                  <c:v>1377</c:v>
                </c:pt>
                <c:pt idx="478">
                  <c:v>1378</c:v>
                </c:pt>
                <c:pt idx="479">
                  <c:v>1379</c:v>
                </c:pt>
                <c:pt idx="480">
                  <c:v>1380</c:v>
                </c:pt>
                <c:pt idx="481">
                  <c:v>1381</c:v>
                </c:pt>
                <c:pt idx="482">
                  <c:v>1382</c:v>
                </c:pt>
                <c:pt idx="483">
                  <c:v>1383</c:v>
                </c:pt>
                <c:pt idx="484">
                  <c:v>1384</c:v>
                </c:pt>
                <c:pt idx="485">
                  <c:v>1385</c:v>
                </c:pt>
                <c:pt idx="486">
                  <c:v>1386</c:v>
                </c:pt>
                <c:pt idx="487">
                  <c:v>1387</c:v>
                </c:pt>
                <c:pt idx="488">
                  <c:v>1388</c:v>
                </c:pt>
                <c:pt idx="489">
                  <c:v>1389</c:v>
                </c:pt>
                <c:pt idx="490">
                  <c:v>1390</c:v>
                </c:pt>
                <c:pt idx="491">
                  <c:v>1391</c:v>
                </c:pt>
                <c:pt idx="492">
                  <c:v>1392</c:v>
                </c:pt>
                <c:pt idx="493">
                  <c:v>1393</c:v>
                </c:pt>
                <c:pt idx="494">
                  <c:v>1394</c:v>
                </c:pt>
                <c:pt idx="495">
                  <c:v>1395</c:v>
                </c:pt>
                <c:pt idx="496">
                  <c:v>1396</c:v>
                </c:pt>
                <c:pt idx="497">
                  <c:v>1397</c:v>
                </c:pt>
                <c:pt idx="498">
                  <c:v>1398</c:v>
                </c:pt>
                <c:pt idx="499">
                  <c:v>1399</c:v>
                </c:pt>
                <c:pt idx="500">
                  <c:v>1400</c:v>
                </c:pt>
                <c:pt idx="501">
                  <c:v>1401</c:v>
                </c:pt>
                <c:pt idx="502">
                  <c:v>1402</c:v>
                </c:pt>
                <c:pt idx="503">
                  <c:v>1403</c:v>
                </c:pt>
                <c:pt idx="504">
                  <c:v>1404</c:v>
                </c:pt>
                <c:pt idx="505">
                  <c:v>1405</c:v>
                </c:pt>
                <c:pt idx="506">
                  <c:v>1406</c:v>
                </c:pt>
                <c:pt idx="507">
                  <c:v>1407</c:v>
                </c:pt>
                <c:pt idx="508">
                  <c:v>1408</c:v>
                </c:pt>
                <c:pt idx="509">
                  <c:v>1409</c:v>
                </c:pt>
                <c:pt idx="510">
                  <c:v>1410</c:v>
                </c:pt>
                <c:pt idx="511">
                  <c:v>1411</c:v>
                </c:pt>
                <c:pt idx="512">
                  <c:v>1412</c:v>
                </c:pt>
                <c:pt idx="513">
                  <c:v>1413</c:v>
                </c:pt>
                <c:pt idx="514">
                  <c:v>1414</c:v>
                </c:pt>
                <c:pt idx="515">
                  <c:v>1415</c:v>
                </c:pt>
                <c:pt idx="516">
                  <c:v>1416</c:v>
                </c:pt>
                <c:pt idx="517">
                  <c:v>1417</c:v>
                </c:pt>
                <c:pt idx="518">
                  <c:v>1418</c:v>
                </c:pt>
                <c:pt idx="519">
                  <c:v>1419</c:v>
                </c:pt>
                <c:pt idx="520">
                  <c:v>1420</c:v>
                </c:pt>
                <c:pt idx="521">
                  <c:v>1421</c:v>
                </c:pt>
                <c:pt idx="522">
                  <c:v>1422</c:v>
                </c:pt>
                <c:pt idx="523">
                  <c:v>1423</c:v>
                </c:pt>
                <c:pt idx="524">
                  <c:v>1424</c:v>
                </c:pt>
                <c:pt idx="525">
                  <c:v>1425</c:v>
                </c:pt>
                <c:pt idx="526">
                  <c:v>1426</c:v>
                </c:pt>
                <c:pt idx="527">
                  <c:v>1427</c:v>
                </c:pt>
                <c:pt idx="528">
                  <c:v>1428</c:v>
                </c:pt>
                <c:pt idx="529">
                  <c:v>1429</c:v>
                </c:pt>
                <c:pt idx="530">
                  <c:v>1430</c:v>
                </c:pt>
                <c:pt idx="531">
                  <c:v>1431</c:v>
                </c:pt>
                <c:pt idx="532">
                  <c:v>1432</c:v>
                </c:pt>
                <c:pt idx="533">
                  <c:v>1433</c:v>
                </c:pt>
                <c:pt idx="534">
                  <c:v>1434</c:v>
                </c:pt>
                <c:pt idx="535">
                  <c:v>1435</c:v>
                </c:pt>
                <c:pt idx="536">
                  <c:v>1436</c:v>
                </c:pt>
                <c:pt idx="537">
                  <c:v>1437</c:v>
                </c:pt>
                <c:pt idx="538">
                  <c:v>1438</c:v>
                </c:pt>
                <c:pt idx="539">
                  <c:v>1439</c:v>
                </c:pt>
                <c:pt idx="540">
                  <c:v>1440</c:v>
                </c:pt>
                <c:pt idx="541">
                  <c:v>1441</c:v>
                </c:pt>
                <c:pt idx="542">
                  <c:v>1442</c:v>
                </c:pt>
                <c:pt idx="543">
                  <c:v>1443</c:v>
                </c:pt>
                <c:pt idx="544">
                  <c:v>1444</c:v>
                </c:pt>
                <c:pt idx="545">
                  <c:v>1445</c:v>
                </c:pt>
                <c:pt idx="546">
                  <c:v>1446</c:v>
                </c:pt>
                <c:pt idx="547">
                  <c:v>1447</c:v>
                </c:pt>
                <c:pt idx="548">
                  <c:v>1448</c:v>
                </c:pt>
                <c:pt idx="549">
                  <c:v>1449</c:v>
                </c:pt>
                <c:pt idx="550">
                  <c:v>1450</c:v>
                </c:pt>
                <c:pt idx="551">
                  <c:v>1451</c:v>
                </c:pt>
                <c:pt idx="552">
                  <c:v>1452</c:v>
                </c:pt>
                <c:pt idx="553">
                  <c:v>1453</c:v>
                </c:pt>
                <c:pt idx="554">
                  <c:v>1454</c:v>
                </c:pt>
                <c:pt idx="555">
                  <c:v>1455</c:v>
                </c:pt>
                <c:pt idx="556">
                  <c:v>1456</c:v>
                </c:pt>
                <c:pt idx="557">
                  <c:v>1457</c:v>
                </c:pt>
                <c:pt idx="558">
                  <c:v>1458</c:v>
                </c:pt>
                <c:pt idx="559">
                  <c:v>1459</c:v>
                </c:pt>
                <c:pt idx="560">
                  <c:v>1460</c:v>
                </c:pt>
                <c:pt idx="561">
                  <c:v>1461</c:v>
                </c:pt>
                <c:pt idx="562">
                  <c:v>1462</c:v>
                </c:pt>
                <c:pt idx="563">
                  <c:v>1463</c:v>
                </c:pt>
                <c:pt idx="564">
                  <c:v>1464</c:v>
                </c:pt>
                <c:pt idx="565">
                  <c:v>1465</c:v>
                </c:pt>
                <c:pt idx="566">
                  <c:v>1466</c:v>
                </c:pt>
                <c:pt idx="567">
                  <c:v>1467</c:v>
                </c:pt>
                <c:pt idx="568">
                  <c:v>1468</c:v>
                </c:pt>
                <c:pt idx="569">
                  <c:v>1469</c:v>
                </c:pt>
                <c:pt idx="570">
                  <c:v>1470</c:v>
                </c:pt>
                <c:pt idx="571">
                  <c:v>1471</c:v>
                </c:pt>
                <c:pt idx="572">
                  <c:v>1472</c:v>
                </c:pt>
                <c:pt idx="573">
                  <c:v>1473</c:v>
                </c:pt>
                <c:pt idx="574">
                  <c:v>1474</c:v>
                </c:pt>
                <c:pt idx="575">
                  <c:v>1475</c:v>
                </c:pt>
                <c:pt idx="576">
                  <c:v>1476</c:v>
                </c:pt>
                <c:pt idx="577">
                  <c:v>1477</c:v>
                </c:pt>
                <c:pt idx="578">
                  <c:v>1478</c:v>
                </c:pt>
                <c:pt idx="579">
                  <c:v>1479</c:v>
                </c:pt>
                <c:pt idx="580">
                  <c:v>1480</c:v>
                </c:pt>
                <c:pt idx="581">
                  <c:v>1481</c:v>
                </c:pt>
                <c:pt idx="582">
                  <c:v>1482</c:v>
                </c:pt>
                <c:pt idx="583">
                  <c:v>1483</c:v>
                </c:pt>
                <c:pt idx="584">
                  <c:v>1484</c:v>
                </c:pt>
                <c:pt idx="585">
                  <c:v>1485</c:v>
                </c:pt>
                <c:pt idx="586">
                  <c:v>1486</c:v>
                </c:pt>
                <c:pt idx="587">
                  <c:v>1487</c:v>
                </c:pt>
                <c:pt idx="588">
                  <c:v>1488</c:v>
                </c:pt>
                <c:pt idx="589">
                  <c:v>1489</c:v>
                </c:pt>
                <c:pt idx="590">
                  <c:v>1490</c:v>
                </c:pt>
                <c:pt idx="591">
                  <c:v>1491</c:v>
                </c:pt>
                <c:pt idx="592">
                  <c:v>1492</c:v>
                </c:pt>
                <c:pt idx="593">
                  <c:v>1493</c:v>
                </c:pt>
                <c:pt idx="594">
                  <c:v>1494</c:v>
                </c:pt>
                <c:pt idx="595">
                  <c:v>1495</c:v>
                </c:pt>
                <c:pt idx="596">
                  <c:v>1496</c:v>
                </c:pt>
                <c:pt idx="597">
                  <c:v>1497</c:v>
                </c:pt>
                <c:pt idx="598">
                  <c:v>1498</c:v>
                </c:pt>
                <c:pt idx="599">
                  <c:v>1499</c:v>
                </c:pt>
                <c:pt idx="600">
                  <c:v>1500</c:v>
                </c:pt>
                <c:pt idx="601">
                  <c:v>1501</c:v>
                </c:pt>
                <c:pt idx="602">
                  <c:v>1502</c:v>
                </c:pt>
                <c:pt idx="603">
                  <c:v>1503</c:v>
                </c:pt>
                <c:pt idx="604">
                  <c:v>1504</c:v>
                </c:pt>
                <c:pt idx="605">
                  <c:v>1505</c:v>
                </c:pt>
                <c:pt idx="606">
                  <c:v>1506</c:v>
                </c:pt>
                <c:pt idx="607">
                  <c:v>1507</c:v>
                </c:pt>
                <c:pt idx="608">
                  <c:v>1508</c:v>
                </c:pt>
                <c:pt idx="609">
                  <c:v>1509</c:v>
                </c:pt>
                <c:pt idx="610">
                  <c:v>1510</c:v>
                </c:pt>
                <c:pt idx="611">
                  <c:v>1511</c:v>
                </c:pt>
                <c:pt idx="612">
                  <c:v>1512</c:v>
                </c:pt>
                <c:pt idx="613">
                  <c:v>1513</c:v>
                </c:pt>
                <c:pt idx="614">
                  <c:v>1514</c:v>
                </c:pt>
                <c:pt idx="615">
                  <c:v>1515</c:v>
                </c:pt>
                <c:pt idx="616">
                  <c:v>1516</c:v>
                </c:pt>
                <c:pt idx="617">
                  <c:v>1517</c:v>
                </c:pt>
                <c:pt idx="618">
                  <c:v>1518</c:v>
                </c:pt>
                <c:pt idx="619">
                  <c:v>1519</c:v>
                </c:pt>
                <c:pt idx="620">
                  <c:v>1520</c:v>
                </c:pt>
                <c:pt idx="621">
                  <c:v>1521</c:v>
                </c:pt>
                <c:pt idx="622">
                  <c:v>1522</c:v>
                </c:pt>
                <c:pt idx="623">
                  <c:v>1523</c:v>
                </c:pt>
                <c:pt idx="624">
                  <c:v>1524</c:v>
                </c:pt>
                <c:pt idx="625">
                  <c:v>1525</c:v>
                </c:pt>
                <c:pt idx="626">
                  <c:v>1526</c:v>
                </c:pt>
                <c:pt idx="627">
                  <c:v>1527</c:v>
                </c:pt>
                <c:pt idx="628">
                  <c:v>1528</c:v>
                </c:pt>
                <c:pt idx="629">
                  <c:v>1529</c:v>
                </c:pt>
                <c:pt idx="630">
                  <c:v>1530</c:v>
                </c:pt>
                <c:pt idx="631">
                  <c:v>1531</c:v>
                </c:pt>
                <c:pt idx="632">
                  <c:v>1532</c:v>
                </c:pt>
                <c:pt idx="633">
                  <c:v>1533</c:v>
                </c:pt>
                <c:pt idx="634">
                  <c:v>1534</c:v>
                </c:pt>
                <c:pt idx="635">
                  <c:v>1535</c:v>
                </c:pt>
                <c:pt idx="636">
                  <c:v>1536</c:v>
                </c:pt>
                <c:pt idx="637">
                  <c:v>1537</c:v>
                </c:pt>
                <c:pt idx="638">
                  <c:v>1538</c:v>
                </c:pt>
                <c:pt idx="639">
                  <c:v>1539</c:v>
                </c:pt>
                <c:pt idx="640">
                  <c:v>1540</c:v>
                </c:pt>
                <c:pt idx="641">
                  <c:v>1541</c:v>
                </c:pt>
                <c:pt idx="642">
                  <c:v>1542</c:v>
                </c:pt>
                <c:pt idx="643">
                  <c:v>1543</c:v>
                </c:pt>
                <c:pt idx="644">
                  <c:v>1544</c:v>
                </c:pt>
                <c:pt idx="645">
                  <c:v>1545</c:v>
                </c:pt>
                <c:pt idx="646">
                  <c:v>1546</c:v>
                </c:pt>
                <c:pt idx="647">
                  <c:v>1547</c:v>
                </c:pt>
                <c:pt idx="648">
                  <c:v>1548</c:v>
                </c:pt>
                <c:pt idx="649">
                  <c:v>1549</c:v>
                </c:pt>
                <c:pt idx="650">
                  <c:v>1550</c:v>
                </c:pt>
                <c:pt idx="651">
                  <c:v>1551</c:v>
                </c:pt>
                <c:pt idx="652">
                  <c:v>1552</c:v>
                </c:pt>
                <c:pt idx="653">
                  <c:v>1553</c:v>
                </c:pt>
                <c:pt idx="654">
                  <c:v>1554</c:v>
                </c:pt>
                <c:pt idx="655">
                  <c:v>1555</c:v>
                </c:pt>
                <c:pt idx="656">
                  <c:v>1556</c:v>
                </c:pt>
                <c:pt idx="657">
                  <c:v>1557</c:v>
                </c:pt>
                <c:pt idx="658">
                  <c:v>1558</c:v>
                </c:pt>
                <c:pt idx="659">
                  <c:v>1559</c:v>
                </c:pt>
                <c:pt idx="660">
                  <c:v>1560</c:v>
                </c:pt>
                <c:pt idx="661">
                  <c:v>1561</c:v>
                </c:pt>
                <c:pt idx="662">
                  <c:v>1562</c:v>
                </c:pt>
                <c:pt idx="663">
                  <c:v>1563</c:v>
                </c:pt>
                <c:pt idx="664">
                  <c:v>1564</c:v>
                </c:pt>
                <c:pt idx="665">
                  <c:v>1565</c:v>
                </c:pt>
                <c:pt idx="666">
                  <c:v>1566</c:v>
                </c:pt>
                <c:pt idx="667">
                  <c:v>1567</c:v>
                </c:pt>
                <c:pt idx="668">
                  <c:v>1568</c:v>
                </c:pt>
                <c:pt idx="669">
                  <c:v>1569</c:v>
                </c:pt>
                <c:pt idx="670">
                  <c:v>1570</c:v>
                </c:pt>
                <c:pt idx="671">
                  <c:v>1571</c:v>
                </c:pt>
                <c:pt idx="672">
                  <c:v>1572</c:v>
                </c:pt>
                <c:pt idx="673">
                  <c:v>1573</c:v>
                </c:pt>
                <c:pt idx="674">
                  <c:v>1574</c:v>
                </c:pt>
                <c:pt idx="675">
                  <c:v>1575</c:v>
                </c:pt>
                <c:pt idx="676">
                  <c:v>1576</c:v>
                </c:pt>
                <c:pt idx="677">
                  <c:v>1577</c:v>
                </c:pt>
                <c:pt idx="678">
                  <c:v>1578</c:v>
                </c:pt>
                <c:pt idx="679">
                  <c:v>1579</c:v>
                </c:pt>
                <c:pt idx="680">
                  <c:v>1580</c:v>
                </c:pt>
                <c:pt idx="681">
                  <c:v>1581</c:v>
                </c:pt>
                <c:pt idx="682">
                  <c:v>1582</c:v>
                </c:pt>
                <c:pt idx="683">
                  <c:v>1583</c:v>
                </c:pt>
                <c:pt idx="684">
                  <c:v>1584</c:v>
                </c:pt>
                <c:pt idx="685">
                  <c:v>1585</c:v>
                </c:pt>
                <c:pt idx="686">
                  <c:v>1586</c:v>
                </c:pt>
                <c:pt idx="687">
                  <c:v>1587</c:v>
                </c:pt>
                <c:pt idx="688">
                  <c:v>1588</c:v>
                </c:pt>
                <c:pt idx="689">
                  <c:v>1589</c:v>
                </c:pt>
                <c:pt idx="690">
                  <c:v>1590</c:v>
                </c:pt>
                <c:pt idx="691">
                  <c:v>1591</c:v>
                </c:pt>
                <c:pt idx="692">
                  <c:v>1592</c:v>
                </c:pt>
                <c:pt idx="693">
                  <c:v>1593</c:v>
                </c:pt>
                <c:pt idx="694">
                  <c:v>1594</c:v>
                </c:pt>
                <c:pt idx="695">
                  <c:v>1595</c:v>
                </c:pt>
                <c:pt idx="696">
                  <c:v>1596</c:v>
                </c:pt>
                <c:pt idx="697">
                  <c:v>1597</c:v>
                </c:pt>
                <c:pt idx="698">
                  <c:v>1598</c:v>
                </c:pt>
                <c:pt idx="699">
                  <c:v>1599</c:v>
                </c:pt>
                <c:pt idx="700">
                  <c:v>1600</c:v>
                </c:pt>
                <c:pt idx="701">
                  <c:v>1601</c:v>
                </c:pt>
                <c:pt idx="702">
                  <c:v>1602</c:v>
                </c:pt>
                <c:pt idx="703">
                  <c:v>1603</c:v>
                </c:pt>
                <c:pt idx="704">
                  <c:v>1604</c:v>
                </c:pt>
                <c:pt idx="705">
                  <c:v>1605</c:v>
                </c:pt>
                <c:pt idx="706">
                  <c:v>1606</c:v>
                </c:pt>
                <c:pt idx="707">
                  <c:v>1607</c:v>
                </c:pt>
                <c:pt idx="708">
                  <c:v>1608</c:v>
                </c:pt>
                <c:pt idx="709">
                  <c:v>1609</c:v>
                </c:pt>
                <c:pt idx="710">
                  <c:v>1610</c:v>
                </c:pt>
                <c:pt idx="711">
                  <c:v>1611</c:v>
                </c:pt>
                <c:pt idx="712">
                  <c:v>1612</c:v>
                </c:pt>
                <c:pt idx="713">
                  <c:v>1613</c:v>
                </c:pt>
                <c:pt idx="714">
                  <c:v>1614</c:v>
                </c:pt>
                <c:pt idx="715">
                  <c:v>1615</c:v>
                </c:pt>
                <c:pt idx="716">
                  <c:v>1616</c:v>
                </c:pt>
                <c:pt idx="717">
                  <c:v>1617</c:v>
                </c:pt>
                <c:pt idx="718">
                  <c:v>1618</c:v>
                </c:pt>
                <c:pt idx="719">
                  <c:v>1619</c:v>
                </c:pt>
                <c:pt idx="720">
                  <c:v>1620</c:v>
                </c:pt>
                <c:pt idx="721">
                  <c:v>1621</c:v>
                </c:pt>
                <c:pt idx="722">
                  <c:v>1622</c:v>
                </c:pt>
                <c:pt idx="723">
                  <c:v>1623</c:v>
                </c:pt>
                <c:pt idx="724">
                  <c:v>1624</c:v>
                </c:pt>
                <c:pt idx="725">
                  <c:v>1625</c:v>
                </c:pt>
                <c:pt idx="726">
                  <c:v>1626</c:v>
                </c:pt>
                <c:pt idx="727">
                  <c:v>1627</c:v>
                </c:pt>
                <c:pt idx="728">
                  <c:v>1628</c:v>
                </c:pt>
                <c:pt idx="729">
                  <c:v>1629</c:v>
                </c:pt>
                <c:pt idx="730">
                  <c:v>1630</c:v>
                </c:pt>
                <c:pt idx="731">
                  <c:v>1631</c:v>
                </c:pt>
                <c:pt idx="732">
                  <c:v>1632</c:v>
                </c:pt>
                <c:pt idx="733">
                  <c:v>1633</c:v>
                </c:pt>
                <c:pt idx="734">
                  <c:v>1634</c:v>
                </c:pt>
                <c:pt idx="735">
                  <c:v>1635</c:v>
                </c:pt>
                <c:pt idx="736">
                  <c:v>1636</c:v>
                </c:pt>
                <c:pt idx="737">
                  <c:v>1637</c:v>
                </c:pt>
                <c:pt idx="738">
                  <c:v>1638</c:v>
                </c:pt>
                <c:pt idx="739">
                  <c:v>1639</c:v>
                </c:pt>
                <c:pt idx="740">
                  <c:v>1640</c:v>
                </c:pt>
                <c:pt idx="741">
                  <c:v>1641</c:v>
                </c:pt>
                <c:pt idx="742">
                  <c:v>1642</c:v>
                </c:pt>
                <c:pt idx="743">
                  <c:v>1643</c:v>
                </c:pt>
                <c:pt idx="744">
                  <c:v>1644</c:v>
                </c:pt>
                <c:pt idx="745">
                  <c:v>1645</c:v>
                </c:pt>
                <c:pt idx="746">
                  <c:v>1646</c:v>
                </c:pt>
                <c:pt idx="747">
                  <c:v>1647</c:v>
                </c:pt>
                <c:pt idx="748">
                  <c:v>1648</c:v>
                </c:pt>
                <c:pt idx="749">
                  <c:v>1649</c:v>
                </c:pt>
                <c:pt idx="750">
                  <c:v>1650</c:v>
                </c:pt>
                <c:pt idx="751">
                  <c:v>1651</c:v>
                </c:pt>
                <c:pt idx="752">
                  <c:v>1652</c:v>
                </c:pt>
                <c:pt idx="753">
                  <c:v>1653</c:v>
                </c:pt>
                <c:pt idx="754">
                  <c:v>1654</c:v>
                </c:pt>
                <c:pt idx="755">
                  <c:v>1655</c:v>
                </c:pt>
                <c:pt idx="756">
                  <c:v>1656</c:v>
                </c:pt>
                <c:pt idx="757">
                  <c:v>1657</c:v>
                </c:pt>
                <c:pt idx="758">
                  <c:v>1658</c:v>
                </c:pt>
                <c:pt idx="759">
                  <c:v>1659</c:v>
                </c:pt>
                <c:pt idx="760">
                  <c:v>1660</c:v>
                </c:pt>
                <c:pt idx="761">
                  <c:v>1661</c:v>
                </c:pt>
                <c:pt idx="762">
                  <c:v>1662</c:v>
                </c:pt>
                <c:pt idx="763">
                  <c:v>1663</c:v>
                </c:pt>
                <c:pt idx="764">
                  <c:v>1664</c:v>
                </c:pt>
                <c:pt idx="765">
                  <c:v>1665</c:v>
                </c:pt>
                <c:pt idx="766">
                  <c:v>1666</c:v>
                </c:pt>
                <c:pt idx="767">
                  <c:v>1667</c:v>
                </c:pt>
                <c:pt idx="768">
                  <c:v>1668</c:v>
                </c:pt>
                <c:pt idx="769">
                  <c:v>1669</c:v>
                </c:pt>
                <c:pt idx="770">
                  <c:v>1670</c:v>
                </c:pt>
                <c:pt idx="771">
                  <c:v>1671</c:v>
                </c:pt>
                <c:pt idx="772">
                  <c:v>1672</c:v>
                </c:pt>
                <c:pt idx="773">
                  <c:v>1673</c:v>
                </c:pt>
                <c:pt idx="774">
                  <c:v>1674</c:v>
                </c:pt>
                <c:pt idx="775">
                  <c:v>1675</c:v>
                </c:pt>
                <c:pt idx="776">
                  <c:v>1676</c:v>
                </c:pt>
                <c:pt idx="777">
                  <c:v>1677</c:v>
                </c:pt>
                <c:pt idx="778">
                  <c:v>1678</c:v>
                </c:pt>
                <c:pt idx="779">
                  <c:v>1679</c:v>
                </c:pt>
                <c:pt idx="780">
                  <c:v>1680</c:v>
                </c:pt>
                <c:pt idx="781">
                  <c:v>1681</c:v>
                </c:pt>
                <c:pt idx="782">
                  <c:v>1682</c:v>
                </c:pt>
                <c:pt idx="783">
                  <c:v>1683</c:v>
                </c:pt>
                <c:pt idx="784">
                  <c:v>1684</c:v>
                </c:pt>
                <c:pt idx="785">
                  <c:v>1685</c:v>
                </c:pt>
                <c:pt idx="786">
                  <c:v>1686</c:v>
                </c:pt>
                <c:pt idx="787">
                  <c:v>1687</c:v>
                </c:pt>
                <c:pt idx="788">
                  <c:v>1688</c:v>
                </c:pt>
                <c:pt idx="789">
                  <c:v>1689</c:v>
                </c:pt>
                <c:pt idx="790">
                  <c:v>1690</c:v>
                </c:pt>
                <c:pt idx="791">
                  <c:v>1691</c:v>
                </c:pt>
                <c:pt idx="792">
                  <c:v>1692</c:v>
                </c:pt>
                <c:pt idx="793">
                  <c:v>1693</c:v>
                </c:pt>
                <c:pt idx="794">
                  <c:v>1694</c:v>
                </c:pt>
                <c:pt idx="795">
                  <c:v>1695</c:v>
                </c:pt>
                <c:pt idx="796">
                  <c:v>1696</c:v>
                </c:pt>
                <c:pt idx="797">
                  <c:v>1697</c:v>
                </c:pt>
                <c:pt idx="798">
                  <c:v>1698</c:v>
                </c:pt>
                <c:pt idx="799">
                  <c:v>1699</c:v>
                </c:pt>
                <c:pt idx="800">
                  <c:v>1700</c:v>
                </c:pt>
              </c:numCache>
            </c:numRef>
          </c:cat>
          <c:val>
            <c:numRef>
              <c:f>Sheet2!$B$1:$B$801</c:f>
              <c:numCache>
                <c:formatCode>General</c:formatCode>
                <c:ptCount val="801"/>
                <c:pt idx="0">
                  <c:v>10.1089131180479</c:v>
                </c:pt>
                <c:pt idx="1">
                  <c:v>24.8371430813215</c:v>
                </c:pt>
                <c:pt idx="2">
                  <c:v>41.1488162470259</c:v>
                </c:pt>
                <c:pt idx="3">
                  <c:v>57.4604894127303</c:v>
                </c:pt>
                <c:pt idx="4">
                  <c:v>73.7721625784346</c:v>
                </c:pt>
                <c:pt idx="5">
                  <c:v>77.4965072593129</c:v>
                </c:pt>
                <c:pt idx="6">
                  <c:v>78.8763341448049</c:v>
                </c:pt>
                <c:pt idx="7">
                  <c:v>80.256161030297</c:v>
                </c:pt>
                <c:pt idx="8">
                  <c:v>81.6359879157889</c:v>
                </c:pt>
                <c:pt idx="9">
                  <c:v>78.0555787177996</c:v>
                </c:pt>
                <c:pt idx="10">
                  <c:v>72.6976940659662</c:v>
                </c:pt>
                <c:pt idx="11">
                  <c:v>67.3398094141325</c:v>
                </c:pt>
                <c:pt idx="12">
                  <c:v>61.9819247622989</c:v>
                </c:pt>
                <c:pt idx="13">
                  <c:v>62.9672599426855</c:v>
                </c:pt>
                <c:pt idx="14">
                  <c:v>67.6765091710888</c:v>
                </c:pt>
                <c:pt idx="15">
                  <c:v>72.3857583994922</c:v>
                </c:pt>
                <c:pt idx="16">
                  <c:v>77.0950076278957</c:v>
                </c:pt>
                <c:pt idx="17">
                  <c:v>78.097658842638</c:v>
                </c:pt>
                <c:pt idx="18">
                  <c:v>75.7426287950556</c:v>
                </c:pt>
                <c:pt idx="19">
                  <c:v>73.3875987474732</c:v>
                </c:pt>
                <c:pt idx="20">
                  <c:v>71.0325686998908</c:v>
                </c:pt>
                <c:pt idx="21">
                  <c:v>72.3275411914126</c:v>
                </c:pt>
                <c:pt idx="22">
                  <c:v>78.6628581247682</c:v>
                </c:pt>
                <c:pt idx="23">
                  <c:v>84.9981750581239</c:v>
                </c:pt>
                <c:pt idx="24">
                  <c:v>91.3334919914796</c:v>
                </c:pt>
                <c:pt idx="25">
                  <c:v>98.6190583563453</c:v>
                </c:pt>
                <c:pt idx="26">
                  <c:v>107.961220227814</c:v>
                </c:pt>
                <c:pt idx="27">
                  <c:v>117.303382099283</c:v>
                </c:pt>
                <c:pt idx="28">
                  <c:v>126.645543970751</c:v>
                </c:pt>
                <c:pt idx="29">
                  <c:v>135.382994908731</c:v>
                </c:pt>
                <c:pt idx="30">
                  <c:v>141.883032303778</c:v>
                </c:pt>
                <c:pt idx="31">
                  <c:v>148.383069698824</c:v>
                </c:pt>
                <c:pt idx="32">
                  <c:v>154.883107093871</c:v>
                </c:pt>
                <c:pt idx="33">
                  <c:v>161.786361346646</c:v>
                </c:pt>
                <c:pt idx="34">
                  <c:v>171.944466824411</c:v>
                </c:pt>
                <c:pt idx="35">
                  <c:v>182.102572302175</c:v>
                </c:pt>
                <c:pt idx="36">
                  <c:v>192.26067777994</c:v>
                </c:pt>
                <c:pt idx="37">
                  <c:v>202.396235680403</c:v>
                </c:pt>
                <c:pt idx="38">
                  <c:v>209.87393306901</c:v>
                </c:pt>
                <c:pt idx="39">
                  <c:v>217.351630457617</c:v>
                </c:pt>
                <c:pt idx="40">
                  <c:v>224.829327846224</c:v>
                </c:pt>
                <c:pt idx="41">
                  <c:v>232.307025234831</c:v>
                </c:pt>
                <c:pt idx="42">
                  <c:v>240.080980092955</c:v>
                </c:pt>
                <c:pt idx="43">
                  <c:v>247.88519395528</c:v>
                </c:pt>
                <c:pt idx="44">
                  <c:v>255.689407817605</c:v>
                </c:pt>
                <c:pt idx="45">
                  <c:v>263.493621679931</c:v>
                </c:pt>
                <c:pt idx="46">
                  <c:v>268.740014843275</c:v>
                </c:pt>
                <c:pt idx="47">
                  <c:v>273.374603264862</c:v>
                </c:pt>
                <c:pt idx="48">
                  <c:v>278.009191686448</c:v>
                </c:pt>
                <c:pt idx="49">
                  <c:v>282.643780108034</c:v>
                </c:pt>
                <c:pt idx="50">
                  <c:v>287.278964216487</c:v>
                </c:pt>
                <c:pt idx="51">
                  <c:v>291.914394753115</c:v>
                </c:pt>
                <c:pt idx="52">
                  <c:v>296.549825289743</c:v>
                </c:pt>
                <c:pt idx="53">
                  <c:v>301.185255826372</c:v>
                </c:pt>
                <c:pt idx="54">
                  <c:v>304.385853737501</c:v>
                </c:pt>
                <c:pt idx="55">
                  <c:v>306.663323795279</c:v>
                </c:pt>
                <c:pt idx="56">
                  <c:v>308.940793853057</c:v>
                </c:pt>
                <c:pt idx="57">
                  <c:v>311.218263910834</c:v>
                </c:pt>
                <c:pt idx="58">
                  <c:v>313.828123557605</c:v>
                </c:pt>
                <c:pt idx="59">
                  <c:v>316.756838387171</c:v>
                </c:pt>
                <c:pt idx="60">
                  <c:v>319.685553216737</c:v>
                </c:pt>
                <c:pt idx="61">
                  <c:v>322.614268046304</c:v>
                </c:pt>
                <c:pt idx="62">
                  <c:v>326.652257863708</c:v>
                </c:pt>
                <c:pt idx="63">
                  <c:v>332.266668006429</c:v>
                </c:pt>
                <c:pt idx="64">
                  <c:v>337.88107814915</c:v>
                </c:pt>
                <c:pt idx="65">
                  <c:v>343.495488291872</c:v>
                </c:pt>
                <c:pt idx="66">
                  <c:v>348.852708505215</c:v>
                </c:pt>
                <c:pt idx="67">
                  <c:v>353.65433123751</c:v>
                </c:pt>
                <c:pt idx="68">
                  <c:v>358.455953969806</c:v>
                </c:pt>
                <c:pt idx="69">
                  <c:v>363.257576702101</c:v>
                </c:pt>
                <c:pt idx="70">
                  <c:v>368.382604450205</c:v>
                </c:pt>
                <c:pt idx="71">
                  <c:v>374.650305076066</c:v>
                </c:pt>
                <c:pt idx="72">
                  <c:v>380.918005701927</c:v>
                </c:pt>
                <c:pt idx="73">
                  <c:v>387.185706327788</c:v>
                </c:pt>
                <c:pt idx="74">
                  <c:v>393.290046165652</c:v>
                </c:pt>
                <c:pt idx="75">
                  <c:v>398.256305222918</c:v>
                </c:pt>
                <c:pt idx="76">
                  <c:v>403.222564280183</c:v>
                </c:pt>
                <c:pt idx="77">
                  <c:v>408.188823337448</c:v>
                </c:pt>
                <c:pt idx="78">
                  <c:v>413.183082863065</c:v>
                </c:pt>
                <c:pt idx="79">
                  <c:v>419.046010944643</c:v>
                </c:pt>
                <c:pt idx="80">
                  <c:v>424.908939026221</c:v>
                </c:pt>
                <c:pt idx="81">
                  <c:v>430.771867107799</c:v>
                </c:pt>
                <c:pt idx="82">
                  <c:v>436.634795189377</c:v>
                </c:pt>
                <c:pt idx="83">
                  <c:v>440.4367342276</c:v>
                </c:pt>
                <c:pt idx="84">
                  <c:v>444.101765117453</c:v>
                </c:pt>
                <c:pt idx="85">
                  <c:v>447.766796007306</c:v>
                </c:pt>
                <c:pt idx="86">
                  <c:v>451.431826897159</c:v>
                </c:pt>
                <c:pt idx="87">
                  <c:v>457.919578374115</c:v>
                </c:pt>
                <c:pt idx="88">
                  <c:v>464.925207656488</c:v>
                </c:pt>
                <c:pt idx="89">
                  <c:v>471.930836938861</c:v>
                </c:pt>
                <c:pt idx="90">
                  <c:v>478.936466221234</c:v>
                </c:pt>
                <c:pt idx="91">
                  <c:v>484.777389695286</c:v>
                </c:pt>
                <c:pt idx="92">
                  <c:v>490.236320620364</c:v>
                </c:pt>
                <c:pt idx="93">
                  <c:v>495.695251545442</c:v>
                </c:pt>
                <c:pt idx="94">
                  <c:v>501.15418247052</c:v>
                </c:pt>
                <c:pt idx="95">
                  <c:v>506.559879855051</c:v>
                </c:pt>
                <c:pt idx="96">
                  <c:v>511.938382022731</c:v>
                </c:pt>
                <c:pt idx="97">
                  <c:v>517.316884190409</c:v>
                </c:pt>
                <c:pt idx="98">
                  <c:v>522.695386358091</c:v>
                </c:pt>
                <c:pt idx="99">
                  <c:v>526.676995186988</c:v>
                </c:pt>
                <c:pt idx="100">
                  <c:v>529.611298813414</c:v>
                </c:pt>
                <c:pt idx="101">
                  <c:v>532.545602439843</c:v>
                </c:pt>
                <c:pt idx="102">
                  <c:v>535.479906066272</c:v>
                </c:pt>
                <c:pt idx="103">
                  <c:v>539.94685136026</c:v>
                </c:pt>
                <c:pt idx="104">
                  <c:v>546.061189762547</c:v>
                </c:pt>
                <c:pt idx="105">
                  <c:v>552.175528164834</c:v>
                </c:pt>
                <c:pt idx="106">
                  <c:v>558.289866567122</c:v>
                </c:pt>
                <c:pt idx="107">
                  <c:v>563.635183827492</c:v>
                </c:pt>
                <c:pt idx="108">
                  <c:v>567.793759073136</c:v>
                </c:pt>
                <c:pt idx="109">
                  <c:v>571.952334318777</c:v>
                </c:pt>
                <c:pt idx="110">
                  <c:v>576.11090956442</c:v>
                </c:pt>
                <c:pt idx="111">
                  <c:v>579.896285839923</c:v>
                </c:pt>
                <c:pt idx="112">
                  <c:v>582.832336809087</c:v>
                </c:pt>
                <c:pt idx="113">
                  <c:v>585.768387778253</c:v>
                </c:pt>
                <c:pt idx="114">
                  <c:v>588.704438747416</c:v>
                </c:pt>
                <c:pt idx="115">
                  <c:v>592.227851868007</c:v>
                </c:pt>
                <c:pt idx="116">
                  <c:v>597.856413223064</c:v>
                </c:pt>
                <c:pt idx="117">
                  <c:v>603.484974578121</c:v>
                </c:pt>
                <c:pt idx="118">
                  <c:v>609.113535933177</c:v>
                </c:pt>
                <c:pt idx="119">
                  <c:v>614.462559873916</c:v>
                </c:pt>
                <c:pt idx="120">
                  <c:v>617.97092282311</c:v>
                </c:pt>
                <c:pt idx="121">
                  <c:v>621.479285772302</c:v>
                </c:pt>
                <c:pt idx="122">
                  <c:v>624.987648721494</c:v>
                </c:pt>
                <c:pt idx="123">
                  <c:v>628.52253264112</c:v>
                </c:pt>
                <c:pt idx="124">
                  <c:v>632.602853673739</c:v>
                </c:pt>
                <c:pt idx="125">
                  <c:v>636.683174706358</c:v>
                </c:pt>
                <c:pt idx="126">
                  <c:v>640.763495738975</c:v>
                </c:pt>
                <c:pt idx="127">
                  <c:v>644.843816771594</c:v>
                </c:pt>
                <c:pt idx="128">
                  <c:v>650.965909080612</c:v>
                </c:pt>
                <c:pt idx="129">
                  <c:v>657.169265209996</c:v>
                </c:pt>
                <c:pt idx="130">
                  <c:v>663.372621339381</c:v>
                </c:pt>
                <c:pt idx="131">
                  <c:v>669.575977468766</c:v>
                </c:pt>
                <c:pt idx="132">
                  <c:v>674.777036809601</c:v>
                </c:pt>
                <c:pt idx="133">
                  <c:v>679.838710305058</c:v>
                </c:pt>
                <c:pt idx="134">
                  <c:v>684.900383800514</c:v>
                </c:pt>
                <c:pt idx="135">
                  <c:v>689.96205729597</c:v>
                </c:pt>
                <c:pt idx="136">
                  <c:v>695.349124791777</c:v>
                </c:pt>
                <c:pt idx="137">
                  <c:v>700.820129396231</c:v>
                </c:pt>
                <c:pt idx="138">
                  <c:v>706.291134000684</c:v>
                </c:pt>
                <c:pt idx="139">
                  <c:v>711.762138605136</c:v>
                </c:pt>
                <c:pt idx="140">
                  <c:v>717.757918795914</c:v>
                </c:pt>
                <c:pt idx="141">
                  <c:v>723.965125866691</c:v>
                </c:pt>
                <c:pt idx="142">
                  <c:v>730.172332937468</c:v>
                </c:pt>
                <c:pt idx="143">
                  <c:v>736.379540008244</c:v>
                </c:pt>
                <c:pt idx="144">
                  <c:v>741.504160726937</c:v>
                </c:pt>
                <c:pt idx="145">
                  <c:v>745.997158661032</c:v>
                </c:pt>
                <c:pt idx="146">
                  <c:v>750.490156595127</c:v>
                </c:pt>
                <c:pt idx="147">
                  <c:v>754.983154529223</c:v>
                </c:pt>
                <c:pt idx="148">
                  <c:v>757.990669485285</c:v>
                </c:pt>
                <c:pt idx="149">
                  <c:v>759.788246983724</c:v>
                </c:pt>
                <c:pt idx="150">
                  <c:v>761.585824482162</c:v>
                </c:pt>
                <c:pt idx="151">
                  <c:v>763.3834019806</c:v>
                </c:pt>
                <c:pt idx="152">
                  <c:v>767.45487306821</c:v>
                </c:pt>
                <c:pt idx="153">
                  <c:v>774.074627804701</c:v>
                </c:pt>
                <c:pt idx="154">
                  <c:v>780.694382541193</c:v>
                </c:pt>
                <c:pt idx="155">
                  <c:v>787.314137277683</c:v>
                </c:pt>
                <c:pt idx="156">
                  <c:v>793.356420763807</c:v>
                </c:pt>
                <c:pt idx="157">
                  <c:v>798.506215190244</c:v>
                </c:pt>
                <c:pt idx="158">
                  <c:v>803.656009616683</c:v>
                </c:pt>
                <c:pt idx="159">
                  <c:v>808.80580404312</c:v>
                </c:pt>
                <c:pt idx="160">
                  <c:v>814.161991893067</c:v>
                </c:pt>
                <c:pt idx="161">
                  <c:v>819.966971269427</c:v>
                </c:pt>
                <c:pt idx="162">
                  <c:v>825.771950645787</c:v>
                </c:pt>
                <c:pt idx="163">
                  <c:v>831.576930022148</c:v>
                </c:pt>
                <c:pt idx="164">
                  <c:v>837.654754849637</c:v>
                </c:pt>
                <c:pt idx="165">
                  <c:v>844.60587464479</c:v>
                </c:pt>
                <c:pt idx="166">
                  <c:v>851.556994439943</c:v>
                </c:pt>
                <c:pt idx="167">
                  <c:v>858.508114235096</c:v>
                </c:pt>
                <c:pt idx="168">
                  <c:v>864.942776252226</c:v>
                </c:pt>
                <c:pt idx="169">
                  <c:v>868.705373388136</c:v>
                </c:pt>
                <c:pt idx="170">
                  <c:v>872.467970524043</c:v>
                </c:pt>
                <c:pt idx="171">
                  <c:v>876.230567659952</c:v>
                </c:pt>
                <c:pt idx="172">
                  <c:v>880.248811819897</c:v>
                </c:pt>
                <c:pt idx="173">
                  <c:v>886.957510860943</c:v>
                </c:pt>
                <c:pt idx="174">
                  <c:v>893.66620990199</c:v>
                </c:pt>
                <c:pt idx="175">
                  <c:v>900.374908943036</c:v>
                </c:pt>
                <c:pt idx="176">
                  <c:v>907.09892378597</c:v>
                </c:pt>
                <c:pt idx="177">
                  <c:v>915.036561744318</c:v>
                </c:pt>
                <c:pt idx="178">
                  <c:v>922.974199702666</c:v>
                </c:pt>
                <c:pt idx="179">
                  <c:v>930.911837661014</c:v>
                </c:pt>
                <c:pt idx="180">
                  <c:v>938.849475619362</c:v>
                </c:pt>
                <c:pt idx="181">
                  <c:v>946.942474958713</c:v>
                </c:pt>
                <c:pt idx="182">
                  <c:v>955.045559489763</c:v>
                </c:pt>
                <c:pt idx="183">
                  <c:v>963.148644020815</c:v>
                </c:pt>
                <c:pt idx="184">
                  <c:v>971.251728551866</c:v>
                </c:pt>
                <c:pt idx="185">
                  <c:v>979.923885705676</c:v>
                </c:pt>
                <c:pt idx="186">
                  <c:v>988.683704106365</c:v>
                </c:pt>
                <c:pt idx="187">
                  <c:v>997.443522507053</c:v>
                </c:pt>
                <c:pt idx="188">
                  <c:v>1006.20334090774</c:v>
                </c:pt>
                <c:pt idx="189">
                  <c:v>1011.90544460888</c:v>
                </c:pt>
                <c:pt idx="190">
                  <c:v>1016.81858590472</c:v>
                </c:pt>
                <c:pt idx="191">
                  <c:v>1021.73172720056</c:v>
                </c:pt>
                <c:pt idx="192">
                  <c:v>1026.6448684964</c:v>
                </c:pt>
                <c:pt idx="193">
                  <c:v>1034.52447814445</c:v>
                </c:pt>
                <c:pt idx="194">
                  <c:v>1043.53392018566</c:v>
                </c:pt>
                <c:pt idx="195">
                  <c:v>1052.54336222687</c:v>
                </c:pt>
                <c:pt idx="196">
                  <c:v>1061.55280426809</c:v>
                </c:pt>
                <c:pt idx="197">
                  <c:v>1070.45635674492</c:v>
                </c:pt>
                <c:pt idx="198">
                  <c:v>1079.30398163652</c:v>
                </c:pt>
                <c:pt idx="199">
                  <c:v>1088.15160652811</c:v>
                </c:pt>
                <c:pt idx="200">
                  <c:v>1096.99923141971</c:v>
                </c:pt>
                <c:pt idx="201">
                  <c:v>1105.22434608343</c:v>
                </c:pt>
                <c:pt idx="202">
                  <c:v>1113.00874021221</c:v>
                </c:pt>
                <c:pt idx="203">
                  <c:v>1120.79313434099</c:v>
                </c:pt>
                <c:pt idx="204">
                  <c:v>1128.57752846976</c:v>
                </c:pt>
                <c:pt idx="205">
                  <c:v>1136.06592818193</c:v>
                </c:pt>
                <c:pt idx="206">
                  <c:v>1143.27837589294</c:v>
                </c:pt>
                <c:pt idx="207">
                  <c:v>1150.49082360396</c:v>
                </c:pt>
                <c:pt idx="208">
                  <c:v>1157.70327131498</c:v>
                </c:pt>
                <c:pt idx="209">
                  <c:v>1166.17206498788</c:v>
                </c:pt>
                <c:pt idx="210">
                  <c:v>1176.17342729762</c:v>
                </c:pt>
                <c:pt idx="211">
                  <c:v>1186.17478960736</c:v>
                </c:pt>
                <c:pt idx="212">
                  <c:v>1196.1761519171</c:v>
                </c:pt>
                <c:pt idx="213">
                  <c:v>1207.06087209775</c:v>
                </c:pt>
                <c:pt idx="214">
                  <c:v>1219.36045667144</c:v>
                </c:pt>
                <c:pt idx="215">
                  <c:v>1231.66004124514</c:v>
                </c:pt>
                <c:pt idx="216">
                  <c:v>1243.95962581883</c:v>
                </c:pt>
                <c:pt idx="217">
                  <c:v>1255.94597517521</c:v>
                </c:pt>
                <c:pt idx="218">
                  <c:v>1267.26420883323</c:v>
                </c:pt>
                <c:pt idx="219">
                  <c:v>1278.58244249125</c:v>
                </c:pt>
                <c:pt idx="220">
                  <c:v>1289.90067614927</c:v>
                </c:pt>
                <c:pt idx="221">
                  <c:v>1300.55030571736</c:v>
                </c:pt>
                <c:pt idx="222">
                  <c:v>1309.24604179719</c:v>
                </c:pt>
                <c:pt idx="223">
                  <c:v>1317.94177787703</c:v>
                </c:pt>
                <c:pt idx="224">
                  <c:v>1326.63751395687</c:v>
                </c:pt>
                <c:pt idx="225">
                  <c:v>1336.00986416105</c:v>
                </c:pt>
                <c:pt idx="226">
                  <c:v>1348.2359713936</c:v>
                </c:pt>
                <c:pt idx="227">
                  <c:v>1360.46207862615</c:v>
                </c:pt>
                <c:pt idx="228">
                  <c:v>1372.6881858587</c:v>
                </c:pt>
                <c:pt idx="229">
                  <c:v>1384.94650324788</c:v>
                </c:pt>
                <c:pt idx="230">
                  <c:v>1397.42170273403</c:v>
                </c:pt>
                <c:pt idx="231">
                  <c:v>1409.89690222018</c:v>
                </c:pt>
                <c:pt idx="232">
                  <c:v>1422.37210170633</c:v>
                </c:pt>
                <c:pt idx="233">
                  <c:v>1434.55199092172</c:v>
                </c:pt>
                <c:pt idx="234">
                  <c:v>1442.67920344567</c:v>
                </c:pt>
                <c:pt idx="235">
                  <c:v>1450.80641596961</c:v>
                </c:pt>
                <c:pt idx="236">
                  <c:v>1458.93362849356</c:v>
                </c:pt>
                <c:pt idx="237">
                  <c:v>1467.05655254378</c:v>
                </c:pt>
                <c:pt idx="238">
                  <c:v>1474.61090585594</c:v>
                </c:pt>
                <c:pt idx="239">
                  <c:v>1482.16525916809</c:v>
                </c:pt>
                <c:pt idx="240">
                  <c:v>1489.71961248025</c:v>
                </c:pt>
                <c:pt idx="241">
                  <c:v>1497.2739657924</c:v>
                </c:pt>
                <c:pt idx="242">
                  <c:v>1505.297203005</c:v>
                </c:pt>
                <c:pt idx="243">
                  <c:v>1513.34615092043</c:v>
                </c:pt>
                <c:pt idx="244">
                  <c:v>1521.39509883586</c:v>
                </c:pt>
                <c:pt idx="245">
                  <c:v>1529.4440467513</c:v>
                </c:pt>
                <c:pt idx="246">
                  <c:v>1539.02929215886</c:v>
                </c:pt>
                <c:pt idx="247">
                  <c:v>1548.80535786953</c:v>
                </c:pt>
                <c:pt idx="248">
                  <c:v>1558.5814235802</c:v>
                </c:pt>
                <c:pt idx="249">
                  <c:v>1568.35748929087</c:v>
                </c:pt>
                <c:pt idx="250">
                  <c:v>1578.5457090433</c:v>
                </c:pt>
                <c:pt idx="251">
                  <c:v>1588.8171602274</c:v>
                </c:pt>
                <c:pt idx="252">
                  <c:v>1599.08861141149</c:v>
                </c:pt>
                <c:pt idx="253">
                  <c:v>1609.36006259559</c:v>
                </c:pt>
                <c:pt idx="254">
                  <c:v>1615.93685874204</c:v>
                </c:pt>
                <c:pt idx="255">
                  <c:v>1621.44369005048</c:v>
                </c:pt>
                <c:pt idx="256">
                  <c:v>1626.95052135892</c:v>
                </c:pt>
                <c:pt idx="257">
                  <c:v>1632.45735266735</c:v>
                </c:pt>
                <c:pt idx="258">
                  <c:v>1640.80585277784</c:v>
                </c:pt>
                <c:pt idx="259">
                  <c:v>1650.26017764936</c:v>
                </c:pt>
                <c:pt idx="260">
                  <c:v>1659.71450252088</c:v>
                </c:pt>
                <c:pt idx="261">
                  <c:v>1669.1688273924</c:v>
                </c:pt>
                <c:pt idx="262">
                  <c:v>1677.42112707978</c:v>
                </c:pt>
                <c:pt idx="263">
                  <c:v>1685.06866916153</c:v>
                </c:pt>
                <c:pt idx="264">
                  <c:v>1692.71621124328</c:v>
                </c:pt>
                <c:pt idx="265">
                  <c:v>1700.36375332502</c:v>
                </c:pt>
                <c:pt idx="266">
                  <c:v>1704.94335050106</c:v>
                </c:pt>
                <c:pt idx="267">
                  <c:v>1707.57540989984</c:v>
                </c:pt>
                <c:pt idx="268">
                  <c:v>1710.20746929862</c:v>
                </c:pt>
                <c:pt idx="269">
                  <c:v>1712.8395286974</c:v>
                </c:pt>
                <c:pt idx="270">
                  <c:v>1718.78384327676</c:v>
                </c:pt>
                <c:pt idx="271">
                  <c:v>1727.34015036538</c:v>
                </c:pt>
                <c:pt idx="272">
                  <c:v>1735.89645745399</c:v>
                </c:pt>
                <c:pt idx="273">
                  <c:v>1744.4527645426</c:v>
                </c:pt>
                <c:pt idx="274">
                  <c:v>1752.38368618746</c:v>
                </c:pt>
                <c:pt idx="275">
                  <c:v>1759.70772913921</c:v>
                </c:pt>
                <c:pt idx="276">
                  <c:v>1767.03177209096</c:v>
                </c:pt>
                <c:pt idx="277">
                  <c:v>1774.35581504271</c:v>
                </c:pt>
                <c:pt idx="278">
                  <c:v>1782.24485509424</c:v>
                </c:pt>
                <c:pt idx="279">
                  <c:v>1790.80542353002</c:v>
                </c:pt>
                <c:pt idx="280">
                  <c:v>1799.3659919658</c:v>
                </c:pt>
                <c:pt idx="281">
                  <c:v>1807.92656040158</c:v>
                </c:pt>
                <c:pt idx="282">
                  <c:v>1815.88431062793</c:v>
                </c:pt>
                <c:pt idx="283">
                  <c:v>1822.96501790088</c:v>
                </c:pt>
                <c:pt idx="284">
                  <c:v>1830.04572517383</c:v>
                </c:pt>
                <c:pt idx="285">
                  <c:v>1837.12643244679</c:v>
                </c:pt>
                <c:pt idx="286">
                  <c:v>1844.38506709995</c:v>
                </c:pt>
                <c:pt idx="287">
                  <c:v>1851.96168661791</c:v>
                </c:pt>
                <c:pt idx="288">
                  <c:v>1859.53830613587</c:v>
                </c:pt>
                <c:pt idx="289">
                  <c:v>1867.11492565383</c:v>
                </c:pt>
                <c:pt idx="290">
                  <c:v>1873.92296562632</c:v>
                </c:pt>
                <c:pt idx="291">
                  <c:v>1879.0302417671</c:v>
                </c:pt>
                <c:pt idx="292">
                  <c:v>1884.13751790788</c:v>
                </c:pt>
                <c:pt idx="293">
                  <c:v>1889.24479404867</c:v>
                </c:pt>
                <c:pt idx="294">
                  <c:v>1894.26516182436</c:v>
                </c:pt>
                <c:pt idx="295">
                  <c:v>1899.04415247902</c:v>
                </c:pt>
                <c:pt idx="296">
                  <c:v>1903.82314313367</c:v>
                </c:pt>
                <c:pt idx="297">
                  <c:v>1908.60213378832</c:v>
                </c:pt>
                <c:pt idx="298">
                  <c:v>1913.8873520399</c:v>
                </c:pt>
                <c:pt idx="299">
                  <c:v>1920.97525420616</c:v>
                </c:pt>
                <c:pt idx="300">
                  <c:v>1928.06315637242</c:v>
                </c:pt>
                <c:pt idx="301">
                  <c:v>1935.15105853868</c:v>
                </c:pt>
                <c:pt idx="302">
                  <c:v>1941.97989514972</c:v>
                </c:pt>
                <c:pt idx="303">
                  <c:v>1947.58572342714</c:v>
                </c:pt>
                <c:pt idx="304">
                  <c:v>1953.19155170456</c:v>
                </c:pt>
                <c:pt idx="305">
                  <c:v>1958.79737998198</c:v>
                </c:pt>
                <c:pt idx="306">
                  <c:v>1964.91261019151</c:v>
                </c:pt>
                <c:pt idx="307">
                  <c:v>1974.39550363907</c:v>
                </c:pt>
                <c:pt idx="308">
                  <c:v>1983.87839708662</c:v>
                </c:pt>
                <c:pt idx="309">
                  <c:v>1993.36129053417</c:v>
                </c:pt>
                <c:pt idx="310">
                  <c:v>2002.9692278632</c:v>
                </c:pt>
                <c:pt idx="311">
                  <c:v>2013.8567651206</c:v>
                </c:pt>
                <c:pt idx="312">
                  <c:v>2024.744302378</c:v>
                </c:pt>
                <c:pt idx="313">
                  <c:v>2035.6318396354</c:v>
                </c:pt>
                <c:pt idx="314">
                  <c:v>2046.42899123909</c:v>
                </c:pt>
                <c:pt idx="315">
                  <c:v>2055.42180197725</c:v>
                </c:pt>
                <c:pt idx="316">
                  <c:v>2064.41461271541</c:v>
                </c:pt>
                <c:pt idx="317">
                  <c:v>2073.40742345357</c:v>
                </c:pt>
                <c:pt idx="318">
                  <c:v>2082.44015718016</c:v>
                </c:pt>
                <c:pt idx="319">
                  <c:v>2096.79941444368</c:v>
                </c:pt>
                <c:pt idx="320">
                  <c:v>2111.15867170721</c:v>
                </c:pt>
                <c:pt idx="321">
                  <c:v>2125.51792897073</c:v>
                </c:pt>
                <c:pt idx="322">
                  <c:v>2139.87718623426</c:v>
                </c:pt>
                <c:pt idx="323">
                  <c:v>2155.67873490426</c:v>
                </c:pt>
                <c:pt idx="324">
                  <c:v>2171.52760370863</c:v>
                </c:pt>
                <c:pt idx="325">
                  <c:v>2187.376472513</c:v>
                </c:pt>
                <c:pt idx="326">
                  <c:v>2203.22534131737</c:v>
                </c:pt>
                <c:pt idx="327">
                  <c:v>2216.00628077222</c:v>
                </c:pt>
                <c:pt idx="328">
                  <c:v>2228.55662056373</c:v>
                </c:pt>
                <c:pt idx="329">
                  <c:v>2241.10696035523</c:v>
                </c:pt>
                <c:pt idx="330">
                  <c:v>2253.65730014674</c:v>
                </c:pt>
                <c:pt idx="331">
                  <c:v>2265.6943398344</c:v>
                </c:pt>
                <c:pt idx="332">
                  <c:v>2277.66988504348</c:v>
                </c:pt>
                <c:pt idx="333">
                  <c:v>2289.64543025256</c:v>
                </c:pt>
                <c:pt idx="334">
                  <c:v>2301.62097546164</c:v>
                </c:pt>
                <c:pt idx="335">
                  <c:v>2316.00644387794</c:v>
                </c:pt>
                <c:pt idx="336">
                  <c:v>2330.79399508182</c:v>
                </c:pt>
                <c:pt idx="337">
                  <c:v>2345.5815462857</c:v>
                </c:pt>
                <c:pt idx="338">
                  <c:v>2360.36909748958</c:v>
                </c:pt>
                <c:pt idx="339">
                  <c:v>2371.89915173281</c:v>
                </c:pt>
                <c:pt idx="340">
                  <c:v>2382.72422904139</c:v>
                </c:pt>
                <c:pt idx="341">
                  <c:v>2393.54930634997</c:v>
                </c:pt>
                <c:pt idx="342">
                  <c:v>2404.37438365855</c:v>
                </c:pt>
                <c:pt idx="343">
                  <c:v>2415.46237404245</c:v>
                </c:pt>
                <c:pt idx="344">
                  <c:v>2426.62099441624</c:v>
                </c:pt>
                <c:pt idx="345">
                  <c:v>2437.77961479004</c:v>
                </c:pt>
                <c:pt idx="346">
                  <c:v>2448.93823516383</c:v>
                </c:pt>
                <c:pt idx="347">
                  <c:v>2456.7886121916</c:v>
                </c:pt>
                <c:pt idx="348">
                  <c:v>2463.56827591715</c:v>
                </c:pt>
                <c:pt idx="349">
                  <c:v>2470.34793964271</c:v>
                </c:pt>
                <c:pt idx="350">
                  <c:v>2477.12760336826</c:v>
                </c:pt>
                <c:pt idx="351">
                  <c:v>2488.51789870951</c:v>
                </c:pt>
                <c:pt idx="352">
                  <c:v>2501.66740767056</c:v>
                </c:pt>
                <c:pt idx="353">
                  <c:v>2514.8169166316</c:v>
                </c:pt>
                <c:pt idx="354">
                  <c:v>2527.96642559265</c:v>
                </c:pt>
                <c:pt idx="355">
                  <c:v>2542.15070005656</c:v>
                </c:pt>
                <c:pt idx="356">
                  <c:v>2556.79283253002</c:v>
                </c:pt>
                <c:pt idx="357">
                  <c:v>2571.43496500347</c:v>
                </c:pt>
                <c:pt idx="358">
                  <c:v>2586.07709747693</c:v>
                </c:pt>
                <c:pt idx="359">
                  <c:v>2599.34874848881</c:v>
                </c:pt>
                <c:pt idx="360">
                  <c:v>2611.92623476959</c:v>
                </c:pt>
                <c:pt idx="361">
                  <c:v>2624.50372105036</c:v>
                </c:pt>
                <c:pt idx="362">
                  <c:v>2637.08120733114</c:v>
                </c:pt>
                <c:pt idx="363">
                  <c:v>2647.24159078777</c:v>
                </c:pt>
                <c:pt idx="364">
                  <c:v>2656.01515125371</c:v>
                </c:pt>
                <c:pt idx="365">
                  <c:v>2664.78871171965</c:v>
                </c:pt>
                <c:pt idx="366">
                  <c:v>2673.56227218559</c:v>
                </c:pt>
                <c:pt idx="367">
                  <c:v>2681.78343888539</c:v>
                </c:pt>
                <c:pt idx="368">
                  <c:v>2689.64871372382</c:v>
                </c:pt>
                <c:pt idx="369">
                  <c:v>2697.51398856224</c:v>
                </c:pt>
                <c:pt idx="370">
                  <c:v>2705.37926340066</c:v>
                </c:pt>
                <c:pt idx="371">
                  <c:v>2716.33071013159</c:v>
                </c:pt>
                <c:pt idx="372">
                  <c:v>2729.49835961055</c:v>
                </c:pt>
                <c:pt idx="373">
                  <c:v>2742.66600908951</c:v>
                </c:pt>
                <c:pt idx="374">
                  <c:v>2755.83365856848</c:v>
                </c:pt>
                <c:pt idx="375">
                  <c:v>2769.37250002056</c:v>
                </c:pt>
                <c:pt idx="376">
                  <c:v>2783.20653869808</c:v>
                </c:pt>
                <c:pt idx="377">
                  <c:v>2797.0405773756</c:v>
                </c:pt>
                <c:pt idx="378">
                  <c:v>2810.87461605312</c:v>
                </c:pt>
                <c:pt idx="379">
                  <c:v>2824.7990776494</c:v>
                </c:pt>
                <c:pt idx="380">
                  <c:v>2838.80272441422</c:v>
                </c:pt>
                <c:pt idx="381">
                  <c:v>2852.80637117905</c:v>
                </c:pt>
                <c:pt idx="382">
                  <c:v>2866.81001794388</c:v>
                </c:pt>
                <c:pt idx="383">
                  <c:v>2880.56186937815</c:v>
                </c:pt>
                <c:pt idx="384">
                  <c:v>2894.07215475608</c:v>
                </c:pt>
                <c:pt idx="385">
                  <c:v>2907.58244013401</c:v>
                </c:pt>
                <c:pt idx="386">
                  <c:v>2921.09272551194</c:v>
                </c:pt>
                <c:pt idx="387">
                  <c:v>2932.37624056913</c:v>
                </c:pt>
                <c:pt idx="388">
                  <c:v>2941.33037678933</c:v>
                </c:pt>
                <c:pt idx="389">
                  <c:v>2950.28451300953</c:v>
                </c:pt>
                <c:pt idx="390">
                  <c:v>2959.23864922973</c:v>
                </c:pt>
                <c:pt idx="391">
                  <c:v>2966.99015141511</c:v>
                </c:pt>
                <c:pt idx="392">
                  <c:v>2973.37593561744</c:v>
                </c:pt>
                <c:pt idx="393">
                  <c:v>2979.76171981976</c:v>
                </c:pt>
                <c:pt idx="394">
                  <c:v>2986.14750402209</c:v>
                </c:pt>
                <c:pt idx="395">
                  <c:v>2996.36977537207</c:v>
                </c:pt>
                <c:pt idx="396">
                  <c:v>3011.30184952807</c:v>
                </c:pt>
                <c:pt idx="397">
                  <c:v>3026.23392368408</c:v>
                </c:pt>
                <c:pt idx="398">
                  <c:v>3041.16599784008</c:v>
                </c:pt>
                <c:pt idx="399">
                  <c:v>3055.3136321361</c:v>
                </c:pt>
                <c:pt idx="400">
                  <c:v>3068.42443806842</c:v>
                </c:pt>
                <c:pt idx="401">
                  <c:v>3081.53524400073</c:v>
                </c:pt>
                <c:pt idx="402">
                  <c:v>3094.64604993305</c:v>
                </c:pt>
                <c:pt idx="403">
                  <c:v>3108.06744375024</c:v>
                </c:pt>
                <c:pt idx="404">
                  <c:v>3121.9290638369</c:v>
                </c:pt>
                <c:pt idx="405">
                  <c:v>3135.79068392356</c:v>
                </c:pt>
                <c:pt idx="406">
                  <c:v>3149.65230401023</c:v>
                </c:pt>
                <c:pt idx="407">
                  <c:v>3162.09535699985</c:v>
                </c:pt>
                <c:pt idx="408">
                  <c:v>3172.39079847741</c:v>
                </c:pt>
                <c:pt idx="409">
                  <c:v>3182.68623995496</c:v>
                </c:pt>
                <c:pt idx="410">
                  <c:v>3192.98168143252</c:v>
                </c:pt>
                <c:pt idx="411">
                  <c:v>3203.75548026956</c:v>
                </c:pt>
                <c:pt idx="412">
                  <c:v>3215.29969531988</c:v>
                </c:pt>
                <c:pt idx="413">
                  <c:v>3226.8439103702</c:v>
                </c:pt>
                <c:pt idx="414">
                  <c:v>3238.38812542052</c:v>
                </c:pt>
                <c:pt idx="415">
                  <c:v>3250.85450478888</c:v>
                </c:pt>
                <c:pt idx="416">
                  <c:v>3264.89437789648</c:v>
                </c:pt>
                <c:pt idx="417">
                  <c:v>3278.93425100409</c:v>
                </c:pt>
                <c:pt idx="418">
                  <c:v>3292.97412411169</c:v>
                </c:pt>
                <c:pt idx="419">
                  <c:v>3305.73934340406</c:v>
                </c:pt>
                <c:pt idx="420">
                  <c:v>3316.21001273285</c:v>
                </c:pt>
                <c:pt idx="421">
                  <c:v>3326.68068206164</c:v>
                </c:pt>
                <c:pt idx="422">
                  <c:v>3337.15135139043</c:v>
                </c:pt>
                <c:pt idx="423">
                  <c:v>3349.40587759333</c:v>
                </c:pt>
                <c:pt idx="424">
                  <c:v>3365.03338530229</c:v>
                </c:pt>
                <c:pt idx="425">
                  <c:v>3380.66089301125</c:v>
                </c:pt>
                <c:pt idx="426">
                  <c:v>3396.28840072022</c:v>
                </c:pt>
                <c:pt idx="427">
                  <c:v>3410.68855254948</c:v>
                </c:pt>
                <c:pt idx="428">
                  <c:v>3422.66210139362</c:v>
                </c:pt>
                <c:pt idx="429">
                  <c:v>3434.63565023777</c:v>
                </c:pt>
                <c:pt idx="430">
                  <c:v>3446.60919908191</c:v>
                </c:pt>
                <c:pt idx="431">
                  <c:v>3458.23027180796</c:v>
                </c:pt>
                <c:pt idx="432">
                  <c:v>3469.12611318463</c:v>
                </c:pt>
                <c:pt idx="433">
                  <c:v>3480.0219545613</c:v>
                </c:pt>
                <c:pt idx="434">
                  <c:v>3490.91779593798</c:v>
                </c:pt>
                <c:pt idx="435">
                  <c:v>3502.55878013832</c:v>
                </c:pt>
                <c:pt idx="436">
                  <c:v>3515.78745165089</c:v>
                </c:pt>
                <c:pt idx="437">
                  <c:v>3529.01612316345</c:v>
                </c:pt>
                <c:pt idx="438">
                  <c:v>3542.24479467602</c:v>
                </c:pt>
                <c:pt idx="439">
                  <c:v>3553.78169286432</c:v>
                </c:pt>
                <c:pt idx="440">
                  <c:v>3561.60476161896</c:v>
                </c:pt>
                <c:pt idx="441">
                  <c:v>3569.42783037361</c:v>
                </c:pt>
                <c:pt idx="442">
                  <c:v>3577.25089912825</c:v>
                </c:pt>
                <c:pt idx="443">
                  <c:v>3585.07469268439</c:v>
                </c:pt>
                <c:pt idx="444">
                  <c:v>3592.90011684512</c:v>
                </c:pt>
                <c:pt idx="445">
                  <c:v>3600.72554100585</c:v>
                </c:pt>
                <c:pt idx="446">
                  <c:v>3608.55096516658</c:v>
                </c:pt>
                <c:pt idx="447">
                  <c:v>3614.63220953676</c:v>
                </c:pt>
                <c:pt idx="448">
                  <c:v>3616.7140686525</c:v>
                </c:pt>
                <c:pt idx="449">
                  <c:v>3618.79592776824</c:v>
                </c:pt>
                <c:pt idx="450">
                  <c:v>3620.87778688398</c:v>
                </c:pt>
                <c:pt idx="451">
                  <c:v>3622.78441537872</c:v>
                </c:pt>
                <c:pt idx="452">
                  <c:v>3624.28380908181</c:v>
                </c:pt>
                <c:pt idx="453">
                  <c:v>3625.7832027849</c:v>
                </c:pt>
                <c:pt idx="454">
                  <c:v>3627.28259648799</c:v>
                </c:pt>
                <c:pt idx="455">
                  <c:v>3629.230920659</c:v>
                </c:pt>
                <c:pt idx="456">
                  <c:v>3632.2306224597</c:v>
                </c:pt>
                <c:pt idx="457">
                  <c:v>3635.2303242604</c:v>
                </c:pt>
                <c:pt idx="458">
                  <c:v>3638.2300260611</c:v>
                </c:pt>
                <c:pt idx="459">
                  <c:v>3641.80287420562</c:v>
                </c:pt>
                <c:pt idx="460">
                  <c:v>3646.72055750334</c:v>
                </c:pt>
                <c:pt idx="461">
                  <c:v>3651.63824080107</c:v>
                </c:pt>
                <c:pt idx="462">
                  <c:v>3656.55592409879</c:v>
                </c:pt>
                <c:pt idx="463">
                  <c:v>3660.8494585982</c:v>
                </c:pt>
                <c:pt idx="464">
                  <c:v>3663.68424917428</c:v>
                </c:pt>
                <c:pt idx="465">
                  <c:v>3666.51903975035</c:v>
                </c:pt>
                <c:pt idx="466">
                  <c:v>3669.35383032643</c:v>
                </c:pt>
                <c:pt idx="467">
                  <c:v>3671.73594587687</c:v>
                </c:pt>
                <c:pt idx="468">
                  <c:v>3673.07037687453</c:v>
                </c:pt>
                <c:pt idx="469">
                  <c:v>3674.4048078722</c:v>
                </c:pt>
                <c:pt idx="470">
                  <c:v>3675.73923886987</c:v>
                </c:pt>
                <c:pt idx="471">
                  <c:v>3677.9898371955</c:v>
                </c:pt>
                <c:pt idx="472">
                  <c:v>3682.32808260761</c:v>
                </c:pt>
                <c:pt idx="473">
                  <c:v>3686.66632801973</c:v>
                </c:pt>
                <c:pt idx="474">
                  <c:v>3691.00457343185</c:v>
                </c:pt>
                <c:pt idx="475">
                  <c:v>3696.81563122736</c:v>
                </c:pt>
                <c:pt idx="476">
                  <c:v>3705.9120922349</c:v>
                </c:pt>
                <c:pt idx="477">
                  <c:v>3715.00855324245</c:v>
                </c:pt>
                <c:pt idx="478">
                  <c:v>3724.10501425</c:v>
                </c:pt>
                <c:pt idx="479">
                  <c:v>3731.80733480558</c:v>
                </c:pt>
                <c:pt idx="480">
                  <c:v>3736.48220699517</c:v>
                </c:pt>
                <c:pt idx="481">
                  <c:v>3741.15707918476</c:v>
                </c:pt>
                <c:pt idx="482">
                  <c:v>3745.83195137435</c:v>
                </c:pt>
                <c:pt idx="483">
                  <c:v>3750.4803805669</c:v>
                </c:pt>
                <c:pt idx="484">
                  <c:v>3755.07321419906</c:v>
                </c:pt>
                <c:pt idx="485">
                  <c:v>3759.66604783121</c:v>
                </c:pt>
                <c:pt idx="486">
                  <c:v>3764.25888146337</c:v>
                </c:pt>
                <c:pt idx="487">
                  <c:v>3770.59197919981</c:v>
                </c:pt>
                <c:pt idx="488">
                  <c:v>3780.4488009185</c:v>
                </c:pt>
                <c:pt idx="489">
                  <c:v>3790.30562263718</c:v>
                </c:pt>
                <c:pt idx="490">
                  <c:v>3800.16244435586</c:v>
                </c:pt>
                <c:pt idx="491">
                  <c:v>3810.95821525442</c:v>
                </c:pt>
                <c:pt idx="492">
                  <c:v>3823.57559782244</c:v>
                </c:pt>
                <c:pt idx="493">
                  <c:v>3836.19298039046</c:v>
                </c:pt>
                <c:pt idx="494">
                  <c:v>3848.81036295848</c:v>
                </c:pt>
                <c:pt idx="495">
                  <c:v>3861.9864631936</c:v>
                </c:pt>
                <c:pt idx="496">
                  <c:v>3876.1959775838</c:v>
                </c:pt>
                <c:pt idx="497">
                  <c:v>3890.40549197401</c:v>
                </c:pt>
                <c:pt idx="498">
                  <c:v>3904.61500636421</c:v>
                </c:pt>
                <c:pt idx="499">
                  <c:v>3917.82461654552</c:v>
                </c:pt>
                <c:pt idx="500">
                  <c:v>3929.27946727067</c:v>
                </c:pt>
                <c:pt idx="501">
                  <c:v>3940.73431799583</c:v>
                </c:pt>
                <c:pt idx="502">
                  <c:v>3952.18916872098</c:v>
                </c:pt>
                <c:pt idx="503">
                  <c:v>3963.55097564555</c:v>
                </c:pt>
                <c:pt idx="504">
                  <c:v>3974.75857968685</c:v>
                </c:pt>
                <c:pt idx="505">
                  <c:v>3985.96618372815</c:v>
                </c:pt>
                <c:pt idx="506">
                  <c:v>3997.17378776945</c:v>
                </c:pt>
                <c:pt idx="507">
                  <c:v>4010.67232416285</c:v>
                </c:pt>
                <c:pt idx="508">
                  <c:v>4027.74013514225</c:v>
                </c:pt>
                <c:pt idx="509">
                  <c:v>4044.80794612165</c:v>
                </c:pt>
                <c:pt idx="510">
                  <c:v>4061.87575710105</c:v>
                </c:pt>
                <c:pt idx="511">
                  <c:v>4078.5031854236</c:v>
                </c:pt>
                <c:pt idx="512">
                  <c:v>4094.48850281201</c:v>
                </c:pt>
                <c:pt idx="513">
                  <c:v>4110.47382020042</c:v>
                </c:pt>
                <c:pt idx="514">
                  <c:v>4126.45913758883</c:v>
                </c:pt>
                <c:pt idx="515">
                  <c:v>4140.70728460111</c:v>
                </c:pt>
                <c:pt idx="516">
                  <c:v>4152.59551035022</c:v>
                </c:pt>
                <c:pt idx="517">
                  <c:v>4164.48373609933</c:v>
                </c:pt>
                <c:pt idx="518">
                  <c:v>4176.37196184844</c:v>
                </c:pt>
                <c:pt idx="519">
                  <c:v>4191.00401707444</c:v>
                </c:pt>
                <c:pt idx="520">
                  <c:v>4209.09340269349</c:v>
                </c:pt>
                <c:pt idx="521">
                  <c:v>4227.18278831254</c:v>
                </c:pt>
                <c:pt idx="522">
                  <c:v>4245.27217393159</c:v>
                </c:pt>
                <c:pt idx="523">
                  <c:v>4261.81534954836</c:v>
                </c:pt>
                <c:pt idx="524">
                  <c:v>4276.55966672535</c:v>
                </c:pt>
                <c:pt idx="525">
                  <c:v>4291.30398390234</c:v>
                </c:pt>
                <c:pt idx="526">
                  <c:v>4306.04830107933</c:v>
                </c:pt>
                <c:pt idx="527">
                  <c:v>4320.55194684577</c:v>
                </c:pt>
                <c:pt idx="528">
                  <c:v>4334.79829044435</c:v>
                </c:pt>
                <c:pt idx="529">
                  <c:v>4349.04463404293</c:v>
                </c:pt>
                <c:pt idx="530">
                  <c:v>4363.29097764151</c:v>
                </c:pt>
                <c:pt idx="531">
                  <c:v>4375.12344413214</c:v>
                </c:pt>
                <c:pt idx="532">
                  <c:v>4384.59619244855</c:v>
                </c:pt>
                <c:pt idx="533">
                  <c:v>4394.06894076496</c:v>
                </c:pt>
                <c:pt idx="534">
                  <c:v>4403.54168908137</c:v>
                </c:pt>
                <c:pt idx="535">
                  <c:v>4412.61658395259</c:v>
                </c:pt>
                <c:pt idx="536">
                  <c:v>4421.33774933874</c:v>
                </c:pt>
                <c:pt idx="537">
                  <c:v>4430.05891472489</c:v>
                </c:pt>
                <c:pt idx="538">
                  <c:v>4438.78008011104</c:v>
                </c:pt>
                <c:pt idx="539">
                  <c:v>4448.20037752184</c:v>
                </c:pt>
                <c:pt idx="540">
                  <c:v>4458.18271709245</c:v>
                </c:pt>
                <c:pt idx="541">
                  <c:v>4468.16505666307</c:v>
                </c:pt>
                <c:pt idx="542">
                  <c:v>4478.14739623368</c:v>
                </c:pt>
                <c:pt idx="543">
                  <c:v>4488.81382526792</c:v>
                </c:pt>
                <c:pt idx="544">
                  <c:v>4499.97427718613</c:v>
                </c:pt>
                <c:pt idx="545">
                  <c:v>4511.13472910434</c:v>
                </c:pt>
                <c:pt idx="546">
                  <c:v>4522.29518102255</c:v>
                </c:pt>
                <c:pt idx="547">
                  <c:v>4530.13887881877</c:v>
                </c:pt>
                <c:pt idx="548">
                  <c:v>4535.84688431017</c:v>
                </c:pt>
                <c:pt idx="549">
                  <c:v>4541.55488980156</c:v>
                </c:pt>
                <c:pt idx="550">
                  <c:v>4547.26289529295</c:v>
                </c:pt>
                <c:pt idx="551">
                  <c:v>4556.23633138536</c:v>
                </c:pt>
                <c:pt idx="552">
                  <c:v>4567.06839190895</c:v>
                </c:pt>
                <c:pt idx="553">
                  <c:v>4577.90045243254</c:v>
                </c:pt>
                <c:pt idx="554">
                  <c:v>4588.73251295613</c:v>
                </c:pt>
                <c:pt idx="555">
                  <c:v>4599.73523774681</c:v>
                </c:pt>
                <c:pt idx="556">
                  <c:v>4610.82294538389</c:v>
                </c:pt>
                <c:pt idx="557">
                  <c:v>4621.91065302096</c:v>
                </c:pt>
                <c:pt idx="558">
                  <c:v>4632.99836065804</c:v>
                </c:pt>
                <c:pt idx="559">
                  <c:v>4640.21101343477</c:v>
                </c:pt>
                <c:pt idx="560">
                  <c:v>4645.75674452024</c:v>
                </c:pt>
                <c:pt idx="561">
                  <c:v>4651.3024756057</c:v>
                </c:pt>
                <c:pt idx="562">
                  <c:v>4656.84820669116</c:v>
                </c:pt>
                <c:pt idx="563">
                  <c:v>4662.14913721934</c:v>
                </c:pt>
                <c:pt idx="564">
                  <c:v>4667.36053432097</c:v>
                </c:pt>
                <c:pt idx="565">
                  <c:v>4672.57193142261</c:v>
                </c:pt>
                <c:pt idx="566">
                  <c:v>4677.78332852424</c:v>
                </c:pt>
                <c:pt idx="567">
                  <c:v>4685.7675697761</c:v>
                </c:pt>
                <c:pt idx="568">
                  <c:v>4694.59633470749</c:v>
                </c:pt>
                <c:pt idx="569">
                  <c:v>4703.42509963889</c:v>
                </c:pt>
                <c:pt idx="570">
                  <c:v>4712.25386457029</c:v>
                </c:pt>
                <c:pt idx="571">
                  <c:v>4722.02972985735</c:v>
                </c:pt>
                <c:pt idx="572">
                  <c:v>4732.03909112018</c:v>
                </c:pt>
                <c:pt idx="573">
                  <c:v>4742.04845238302</c:v>
                </c:pt>
                <c:pt idx="574">
                  <c:v>4752.05781364585</c:v>
                </c:pt>
                <c:pt idx="575">
                  <c:v>4761.50512943082</c:v>
                </c:pt>
                <c:pt idx="576">
                  <c:v>4770.84480309</c:v>
                </c:pt>
                <c:pt idx="577">
                  <c:v>4780.18447674919</c:v>
                </c:pt>
                <c:pt idx="578">
                  <c:v>4789.52415040837</c:v>
                </c:pt>
                <c:pt idx="579">
                  <c:v>4796.72431476021</c:v>
                </c:pt>
                <c:pt idx="580">
                  <c:v>4803.62627522882</c:v>
                </c:pt>
                <c:pt idx="581">
                  <c:v>4810.52823569743</c:v>
                </c:pt>
                <c:pt idx="582">
                  <c:v>4817.43019616603</c:v>
                </c:pt>
                <c:pt idx="583">
                  <c:v>4827.26978172574</c:v>
                </c:pt>
                <c:pt idx="584">
                  <c:v>4837.37371166861</c:v>
                </c:pt>
                <c:pt idx="585">
                  <c:v>4847.47764161148</c:v>
                </c:pt>
                <c:pt idx="586">
                  <c:v>4857.58157155435</c:v>
                </c:pt>
                <c:pt idx="587">
                  <c:v>4867.93109226136</c:v>
                </c:pt>
                <c:pt idx="588">
                  <c:v>4878.29122286417</c:v>
                </c:pt>
                <c:pt idx="589">
                  <c:v>4888.65135346699</c:v>
                </c:pt>
                <c:pt idx="590">
                  <c:v>4899.00653793148</c:v>
                </c:pt>
                <c:pt idx="591">
                  <c:v>4904.90460587938</c:v>
                </c:pt>
                <c:pt idx="592">
                  <c:v>4910.80267382728</c:v>
                </c:pt>
                <c:pt idx="593">
                  <c:v>4916.70074177517</c:v>
                </c:pt>
                <c:pt idx="594">
                  <c:v>4922.55717042884</c:v>
                </c:pt>
                <c:pt idx="595">
                  <c:v>4927.53014147112</c:v>
                </c:pt>
                <c:pt idx="596">
                  <c:v>4932.50311251339</c:v>
                </c:pt>
                <c:pt idx="597">
                  <c:v>4937.47608355567</c:v>
                </c:pt>
                <c:pt idx="598">
                  <c:v>4942.59387425831</c:v>
                </c:pt>
                <c:pt idx="599">
                  <c:v>4949.17062350631</c:v>
                </c:pt>
                <c:pt idx="600">
                  <c:v>4955.74737275431</c:v>
                </c:pt>
                <c:pt idx="601">
                  <c:v>4962.32412200231</c:v>
                </c:pt>
                <c:pt idx="602">
                  <c:v>4968.58923921062</c:v>
                </c:pt>
                <c:pt idx="603">
                  <c:v>4972.89093996309</c:v>
                </c:pt>
                <c:pt idx="604">
                  <c:v>4977.19264071557</c:v>
                </c:pt>
                <c:pt idx="605">
                  <c:v>4981.49434146805</c:v>
                </c:pt>
                <c:pt idx="606">
                  <c:v>4986.45212094473</c:v>
                </c:pt>
                <c:pt idx="607">
                  <c:v>4994.29917930367</c:v>
                </c:pt>
                <c:pt idx="608">
                  <c:v>5002.14623766261</c:v>
                </c:pt>
                <c:pt idx="609">
                  <c:v>5009.99329602155</c:v>
                </c:pt>
                <c:pt idx="610">
                  <c:v>5017.78162177374</c:v>
                </c:pt>
                <c:pt idx="611">
                  <c:v>5025.37825108612</c:v>
                </c:pt>
                <c:pt idx="612">
                  <c:v>5032.97488039851</c:v>
                </c:pt>
                <c:pt idx="613">
                  <c:v>5040.57150971091</c:v>
                </c:pt>
                <c:pt idx="614">
                  <c:v>5047.92792294846</c:v>
                </c:pt>
                <c:pt idx="615">
                  <c:v>5054.68289383588</c:v>
                </c:pt>
                <c:pt idx="616">
                  <c:v>5061.4378647233</c:v>
                </c:pt>
                <c:pt idx="617">
                  <c:v>5068.19283561072</c:v>
                </c:pt>
                <c:pt idx="618">
                  <c:v>5075.23386887485</c:v>
                </c:pt>
                <c:pt idx="619">
                  <c:v>5082.83593514851</c:v>
                </c:pt>
                <c:pt idx="620">
                  <c:v>5090.43800142217</c:v>
                </c:pt>
                <c:pt idx="621">
                  <c:v>5098.04006769583</c:v>
                </c:pt>
                <c:pt idx="622">
                  <c:v>5105.57705922319</c:v>
                </c:pt>
                <c:pt idx="623">
                  <c:v>5113.01286504639</c:v>
                </c:pt>
                <c:pt idx="624">
                  <c:v>5120.44867086959</c:v>
                </c:pt>
                <c:pt idx="625">
                  <c:v>5127.88447669279</c:v>
                </c:pt>
                <c:pt idx="626">
                  <c:v>5132.94360271213</c:v>
                </c:pt>
                <c:pt idx="627">
                  <c:v>5135.05681040089</c:v>
                </c:pt>
                <c:pt idx="628">
                  <c:v>5137.17001808965</c:v>
                </c:pt>
                <c:pt idx="629">
                  <c:v>5139.28322577841</c:v>
                </c:pt>
                <c:pt idx="630">
                  <c:v>5143.43871088847</c:v>
                </c:pt>
                <c:pt idx="631">
                  <c:v>5149.61151391725</c:v>
                </c:pt>
                <c:pt idx="632">
                  <c:v>5155.78431694603</c:v>
                </c:pt>
                <c:pt idx="633">
                  <c:v>5161.95711997481</c:v>
                </c:pt>
                <c:pt idx="634">
                  <c:v>5168.36847855779</c:v>
                </c:pt>
                <c:pt idx="635">
                  <c:v>5174.96647576924</c:v>
                </c:pt>
                <c:pt idx="636">
                  <c:v>5181.56447298068</c:v>
                </c:pt>
                <c:pt idx="637">
                  <c:v>5188.16247019213</c:v>
                </c:pt>
                <c:pt idx="638">
                  <c:v>5194.65695461653</c:v>
                </c:pt>
                <c:pt idx="639">
                  <c:v>5201.0881197997</c:v>
                </c:pt>
                <c:pt idx="640">
                  <c:v>5207.51928498287</c:v>
                </c:pt>
                <c:pt idx="641">
                  <c:v>5213.95045016603</c:v>
                </c:pt>
                <c:pt idx="642">
                  <c:v>5221.42135241711</c:v>
                </c:pt>
                <c:pt idx="643">
                  <c:v>5229.37860336952</c:v>
                </c:pt>
                <c:pt idx="644">
                  <c:v>5237.33585432194</c:v>
                </c:pt>
                <c:pt idx="645">
                  <c:v>5245.29310527436</c:v>
                </c:pt>
                <c:pt idx="646">
                  <c:v>5251.42639666166</c:v>
                </c:pt>
                <c:pt idx="647">
                  <c:v>5256.93077490287</c:v>
                </c:pt>
                <c:pt idx="648">
                  <c:v>5262.43515314409</c:v>
                </c:pt>
                <c:pt idx="649">
                  <c:v>5267.93953138532</c:v>
                </c:pt>
                <c:pt idx="650">
                  <c:v>5274.81341172183</c:v>
                </c:pt>
                <c:pt idx="651">
                  <c:v>5282.0141020324</c:v>
                </c:pt>
                <c:pt idx="652">
                  <c:v>5289.21479234296</c:v>
                </c:pt>
                <c:pt idx="653">
                  <c:v>5296.41548265353</c:v>
                </c:pt>
                <c:pt idx="654">
                  <c:v>5303.47061449139</c:v>
                </c:pt>
                <c:pt idx="655">
                  <c:v>5310.50448190886</c:v>
                </c:pt>
                <c:pt idx="656">
                  <c:v>5317.53834932634</c:v>
                </c:pt>
                <c:pt idx="657">
                  <c:v>5324.57221674381</c:v>
                </c:pt>
                <c:pt idx="658">
                  <c:v>5330.01612120596</c:v>
                </c:pt>
                <c:pt idx="659">
                  <c:v>5335.35706610632</c:v>
                </c:pt>
                <c:pt idx="660">
                  <c:v>5340.6980110067</c:v>
                </c:pt>
                <c:pt idx="661">
                  <c:v>5346.01793877642</c:v>
                </c:pt>
                <c:pt idx="662">
                  <c:v>5348.47738648671</c:v>
                </c:pt>
                <c:pt idx="663">
                  <c:v>5350.93683419699</c:v>
                </c:pt>
                <c:pt idx="664">
                  <c:v>5353.39628190728</c:v>
                </c:pt>
                <c:pt idx="665">
                  <c:v>5355.72536335198</c:v>
                </c:pt>
                <c:pt idx="666">
                  <c:v>5356.48892611037</c:v>
                </c:pt>
                <c:pt idx="667">
                  <c:v>5357.25248886877</c:v>
                </c:pt>
                <c:pt idx="668">
                  <c:v>5358.01605162716</c:v>
                </c:pt>
                <c:pt idx="669">
                  <c:v>5359.30694432833</c:v>
                </c:pt>
                <c:pt idx="670">
                  <c:v>5363.63542641104</c:v>
                </c:pt>
                <c:pt idx="671">
                  <c:v>5367.96390849374</c:v>
                </c:pt>
                <c:pt idx="672">
                  <c:v>5372.29239057645</c:v>
                </c:pt>
                <c:pt idx="673">
                  <c:v>5376.78968544958</c:v>
                </c:pt>
                <c:pt idx="674">
                  <c:v>5381.88393838728</c:v>
                </c:pt>
                <c:pt idx="675">
                  <c:v>5386.97819132498</c:v>
                </c:pt>
                <c:pt idx="676">
                  <c:v>5392.07244426268</c:v>
                </c:pt>
                <c:pt idx="677">
                  <c:v>5397.11724516664</c:v>
                </c:pt>
                <c:pt idx="678">
                  <c:v>5402.04355407753</c:v>
                </c:pt>
                <c:pt idx="679">
                  <c:v>5406.96986298842</c:v>
                </c:pt>
                <c:pt idx="680">
                  <c:v>5411.8961718993</c:v>
                </c:pt>
                <c:pt idx="681">
                  <c:v>5416.32022892257</c:v>
                </c:pt>
                <c:pt idx="682">
                  <c:v>5419.88891149487</c:v>
                </c:pt>
                <c:pt idx="683">
                  <c:v>5423.45759406717</c:v>
                </c:pt>
                <c:pt idx="684">
                  <c:v>5427.02627663948</c:v>
                </c:pt>
                <c:pt idx="685">
                  <c:v>5431.12742318718</c:v>
                </c:pt>
                <c:pt idx="686">
                  <c:v>5435.88748099678</c:v>
                </c:pt>
                <c:pt idx="687">
                  <c:v>5440.64753880639</c:v>
                </c:pt>
                <c:pt idx="688">
                  <c:v>5445.407596616</c:v>
                </c:pt>
                <c:pt idx="689">
                  <c:v>5449.14102700328</c:v>
                </c:pt>
                <c:pt idx="690">
                  <c:v>5451.94713447398</c:v>
                </c:pt>
                <c:pt idx="691">
                  <c:v>5454.75324194468</c:v>
                </c:pt>
                <c:pt idx="692">
                  <c:v>5457.55934941538</c:v>
                </c:pt>
                <c:pt idx="693">
                  <c:v>5459.74813014302</c:v>
                </c:pt>
                <c:pt idx="694">
                  <c:v>5461.53452066117</c:v>
                </c:pt>
                <c:pt idx="695">
                  <c:v>5463.32091117932</c:v>
                </c:pt>
                <c:pt idx="696">
                  <c:v>5465.10730169747</c:v>
                </c:pt>
                <c:pt idx="697">
                  <c:v>5467.0110697125</c:v>
                </c:pt>
                <c:pt idx="698">
                  <c:v>5468.96834668666</c:v>
                </c:pt>
                <c:pt idx="699">
                  <c:v>5470.92562366082</c:v>
                </c:pt>
                <c:pt idx="700">
                  <c:v>5472.88290063497</c:v>
                </c:pt>
                <c:pt idx="701">
                  <c:v>5472.94009149362</c:v>
                </c:pt>
                <c:pt idx="702">
                  <c:v>5472.42930002663</c:v>
                </c:pt>
                <c:pt idx="703">
                  <c:v>5471.91850855964</c:v>
                </c:pt>
                <c:pt idx="704">
                  <c:v>5471.40771709265</c:v>
                </c:pt>
                <c:pt idx="705">
                  <c:v>5472.35201319789</c:v>
                </c:pt>
                <c:pt idx="706">
                  <c:v>5473.54432252987</c:v>
                </c:pt>
                <c:pt idx="707">
                  <c:v>5474.73663186185</c:v>
                </c:pt>
                <c:pt idx="708">
                  <c:v>5475.92894119384</c:v>
                </c:pt>
                <c:pt idx="709">
                  <c:v>5481.04759254755</c:v>
                </c:pt>
                <c:pt idx="710">
                  <c:v>5486.41507426542</c:v>
                </c:pt>
                <c:pt idx="711">
                  <c:v>5491.7825559833</c:v>
                </c:pt>
                <c:pt idx="712">
                  <c:v>5497.35737224582</c:v>
                </c:pt>
                <c:pt idx="713">
                  <c:v>5510.14208556094</c:v>
                </c:pt>
                <c:pt idx="714">
                  <c:v>5522.92679887606</c:v>
                </c:pt>
                <c:pt idx="715">
                  <c:v>5535.71151219117</c:v>
                </c:pt>
                <c:pt idx="716">
                  <c:v>5548.72632357916</c:v>
                </c:pt>
                <c:pt idx="717">
                  <c:v>5563.47714286137</c:v>
                </c:pt>
                <c:pt idx="718">
                  <c:v>5578.22796214357</c:v>
                </c:pt>
                <c:pt idx="719">
                  <c:v>5592.97878142577</c:v>
                </c:pt>
                <c:pt idx="720">
                  <c:v>5606.56182813682</c:v>
                </c:pt>
                <c:pt idx="721">
                  <c:v>5615.68875806083</c:v>
                </c:pt>
                <c:pt idx="722">
                  <c:v>5624.81568798484</c:v>
                </c:pt>
                <c:pt idx="723">
                  <c:v>5633.94261790885</c:v>
                </c:pt>
                <c:pt idx="724">
                  <c:v>5645.50093733985</c:v>
                </c:pt>
                <c:pt idx="725">
                  <c:v>5662.73802151244</c:v>
                </c:pt>
                <c:pt idx="726">
                  <c:v>5679.97510568502</c:v>
                </c:pt>
                <c:pt idx="727">
                  <c:v>5697.21218985761</c:v>
                </c:pt>
                <c:pt idx="728">
                  <c:v>5712.77243359805</c:v>
                </c:pt>
                <c:pt idx="729">
                  <c:v>5725.74805339216</c:v>
                </c:pt>
                <c:pt idx="730">
                  <c:v>5738.72367318627</c:v>
                </c:pt>
                <c:pt idx="731">
                  <c:v>5751.69929298038</c:v>
                </c:pt>
                <c:pt idx="732">
                  <c:v>5758.54202088363</c:v>
                </c:pt>
                <c:pt idx="733">
                  <c:v>5758.96902023505</c:v>
                </c:pt>
                <c:pt idx="734">
                  <c:v>5759.39601958648</c:v>
                </c:pt>
                <c:pt idx="735">
                  <c:v>5759.8230189379</c:v>
                </c:pt>
                <c:pt idx="736">
                  <c:v>5758.09910268833</c:v>
                </c:pt>
                <c:pt idx="737">
                  <c:v>5754.85261251595</c:v>
                </c:pt>
                <c:pt idx="738">
                  <c:v>5751.60612234357</c:v>
                </c:pt>
                <c:pt idx="739">
                  <c:v>5748.3596321712</c:v>
                </c:pt>
                <c:pt idx="740">
                  <c:v>5740.31939512153</c:v>
                </c:pt>
                <c:pt idx="741">
                  <c:v>5730.06321534085</c:v>
                </c:pt>
                <c:pt idx="742">
                  <c:v>5719.80703556018</c:v>
                </c:pt>
                <c:pt idx="743">
                  <c:v>5709.5508557795</c:v>
                </c:pt>
                <c:pt idx="744">
                  <c:v>5691.58463680491</c:v>
                </c:pt>
                <c:pt idx="745">
                  <c:v>5671.4915471028</c:v>
                </c:pt>
                <c:pt idx="746">
                  <c:v>5651.39845740069</c:v>
                </c:pt>
                <c:pt idx="747">
                  <c:v>5631.30536769859</c:v>
                </c:pt>
                <c:pt idx="748">
                  <c:v>5612.41667288963</c:v>
                </c:pt>
                <c:pt idx="749">
                  <c:v>5593.68407300292</c:v>
                </c:pt>
                <c:pt idx="750">
                  <c:v>5574.95147311621</c:v>
                </c:pt>
                <c:pt idx="751">
                  <c:v>5556.21887322949</c:v>
                </c:pt>
                <c:pt idx="752">
                  <c:v>5521.41014653783</c:v>
                </c:pt>
                <c:pt idx="753">
                  <c:v>5486.41136444258</c:v>
                </c:pt>
                <c:pt idx="754">
                  <c:v>5451.41258234734</c:v>
                </c:pt>
                <c:pt idx="755">
                  <c:v>5415.1633173656</c:v>
                </c:pt>
                <c:pt idx="756">
                  <c:v>5366.71013152903</c:v>
                </c:pt>
                <c:pt idx="757">
                  <c:v>5318.25694569246</c:v>
                </c:pt>
                <c:pt idx="758">
                  <c:v>5269.80375985589</c:v>
                </c:pt>
                <c:pt idx="759">
                  <c:v>5219.82871241668</c:v>
                </c:pt>
                <c:pt idx="760">
                  <c:v>5163.73372040451</c:v>
                </c:pt>
                <c:pt idx="761">
                  <c:v>5107.63872839234</c:v>
                </c:pt>
                <c:pt idx="762">
                  <c:v>5051.54373638017</c:v>
                </c:pt>
                <c:pt idx="763">
                  <c:v>4989.15656815504</c:v>
                </c:pt>
                <c:pt idx="764">
                  <c:v>4912.56203105938</c:v>
                </c:pt>
                <c:pt idx="765">
                  <c:v>4835.96749396371</c:v>
                </c:pt>
                <c:pt idx="766">
                  <c:v>4759.37295686805</c:v>
                </c:pt>
                <c:pt idx="767">
                  <c:v>4674.27259408562</c:v>
                </c:pt>
                <c:pt idx="768">
                  <c:v>4577.24733894968</c:v>
                </c:pt>
                <c:pt idx="769">
                  <c:v>4480.22208381375</c:v>
                </c:pt>
                <c:pt idx="770">
                  <c:v>4383.19682867783</c:v>
                </c:pt>
                <c:pt idx="771">
                  <c:v>4278.41883872449</c:v>
                </c:pt>
                <c:pt idx="772">
                  <c:v>4166.6909799892</c:v>
                </c:pt>
                <c:pt idx="773">
                  <c:v>4054.96312125391</c:v>
                </c:pt>
                <c:pt idx="774">
                  <c:v>3943.23526251863</c:v>
                </c:pt>
                <c:pt idx="775">
                  <c:v>3829.11759730543</c:v>
                </c:pt>
                <c:pt idx="776">
                  <c:v>3713.65497476663</c:v>
                </c:pt>
                <c:pt idx="777">
                  <c:v>3598.19235222783</c:v>
                </c:pt>
                <c:pt idx="778">
                  <c:v>3482.72972968903</c:v>
                </c:pt>
                <c:pt idx="779">
                  <c:v>3355.25932033022</c:v>
                </c:pt>
                <c:pt idx="780">
                  <c:v>3223.872606236</c:v>
                </c:pt>
                <c:pt idx="781">
                  <c:v>3092.48589214177</c:v>
                </c:pt>
                <c:pt idx="782">
                  <c:v>2961.09917804754</c:v>
                </c:pt>
                <c:pt idx="783">
                  <c:v>2843.55542806468</c:v>
                </c:pt>
                <c:pt idx="784">
                  <c:v>2728.08279901272</c:v>
                </c:pt>
                <c:pt idx="785">
                  <c:v>2612.61016996075</c:v>
                </c:pt>
                <c:pt idx="786">
                  <c:v>2497.13754090878</c:v>
                </c:pt>
                <c:pt idx="787">
                  <c:v>2392.55591744728</c:v>
                </c:pt>
                <c:pt idx="788">
                  <c:v>2288.11481199465</c:v>
                </c:pt>
                <c:pt idx="789">
                  <c:v>2183.67370654202</c:v>
                </c:pt>
                <c:pt idx="790">
                  <c:v>2080.5978620522</c:v>
                </c:pt>
                <c:pt idx="791">
                  <c:v>1989.00179790446</c:v>
                </c:pt>
                <c:pt idx="792">
                  <c:v>1897.40573375671</c:v>
                </c:pt>
                <c:pt idx="793">
                  <c:v>1805.80966960897</c:v>
                </c:pt>
                <c:pt idx="794">
                  <c:v>1718.61359899776</c:v>
                </c:pt>
                <c:pt idx="795">
                  <c:v>1646.40627922655</c:v>
                </c:pt>
                <c:pt idx="796">
                  <c:v>1574.19895945534</c:v>
                </c:pt>
                <c:pt idx="797">
                  <c:v>1501.99163968413</c:v>
                </c:pt>
                <c:pt idx="798">
                  <c:v>1437.04127403006</c:v>
                </c:pt>
                <c:pt idx="799">
                  <c:v>1385.6148812333</c:v>
                </c:pt>
                <c:pt idx="800">
                  <c:v>1334.18848843655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聚氨酯</c:f>
              <c:strCache>
                <c:ptCount val="1"/>
                <c:pt idx="0">
                  <c:v>聚氨酯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Sheet2!$A:$A</c:f>
              <c:numCache>
                <c:formatCode>General</c:formatCode>
                <c:ptCount val="1048576"/>
                <c:pt idx="0">
                  <c:v>900</c:v>
                </c:pt>
                <c:pt idx="1">
                  <c:v>901</c:v>
                </c:pt>
                <c:pt idx="2">
                  <c:v>902</c:v>
                </c:pt>
                <c:pt idx="3">
                  <c:v>903</c:v>
                </c:pt>
                <c:pt idx="4">
                  <c:v>904</c:v>
                </c:pt>
                <c:pt idx="5">
                  <c:v>905</c:v>
                </c:pt>
                <c:pt idx="6">
                  <c:v>906</c:v>
                </c:pt>
                <c:pt idx="7">
                  <c:v>907</c:v>
                </c:pt>
                <c:pt idx="8">
                  <c:v>908</c:v>
                </c:pt>
                <c:pt idx="9">
                  <c:v>909</c:v>
                </c:pt>
                <c:pt idx="10">
                  <c:v>910</c:v>
                </c:pt>
                <c:pt idx="11">
                  <c:v>911</c:v>
                </c:pt>
                <c:pt idx="12">
                  <c:v>912</c:v>
                </c:pt>
                <c:pt idx="13">
                  <c:v>913</c:v>
                </c:pt>
                <c:pt idx="14">
                  <c:v>914</c:v>
                </c:pt>
                <c:pt idx="15">
                  <c:v>915</c:v>
                </c:pt>
                <c:pt idx="16">
                  <c:v>916</c:v>
                </c:pt>
                <c:pt idx="17">
                  <c:v>917</c:v>
                </c:pt>
                <c:pt idx="18">
                  <c:v>918</c:v>
                </c:pt>
                <c:pt idx="19">
                  <c:v>919</c:v>
                </c:pt>
                <c:pt idx="20">
                  <c:v>920</c:v>
                </c:pt>
                <c:pt idx="21">
                  <c:v>921</c:v>
                </c:pt>
                <c:pt idx="22">
                  <c:v>922</c:v>
                </c:pt>
                <c:pt idx="23">
                  <c:v>923</c:v>
                </c:pt>
                <c:pt idx="24">
                  <c:v>924</c:v>
                </c:pt>
                <c:pt idx="25">
                  <c:v>925</c:v>
                </c:pt>
                <c:pt idx="26">
                  <c:v>926</c:v>
                </c:pt>
                <c:pt idx="27">
                  <c:v>927</c:v>
                </c:pt>
                <c:pt idx="28">
                  <c:v>928</c:v>
                </c:pt>
                <c:pt idx="29">
                  <c:v>929</c:v>
                </c:pt>
                <c:pt idx="30">
                  <c:v>930</c:v>
                </c:pt>
                <c:pt idx="31">
                  <c:v>931</c:v>
                </c:pt>
                <c:pt idx="32">
                  <c:v>932</c:v>
                </c:pt>
                <c:pt idx="33">
                  <c:v>933</c:v>
                </c:pt>
                <c:pt idx="34">
                  <c:v>934</c:v>
                </c:pt>
                <c:pt idx="35">
                  <c:v>935</c:v>
                </c:pt>
                <c:pt idx="36">
                  <c:v>936</c:v>
                </c:pt>
                <c:pt idx="37">
                  <c:v>937</c:v>
                </c:pt>
                <c:pt idx="38">
                  <c:v>938</c:v>
                </c:pt>
                <c:pt idx="39">
                  <c:v>939</c:v>
                </c:pt>
                <c:pt idx="40">
                  <c:v>940</c:v>
                </c:pt>
                <c:pt idx="41">
                  <c:v>941</c:v>
                </c:pt>
                <c:pt idx="42">
                  <c:v>942</c:v>
                </c:pt>
                <c:pt idx="43">
                  <c:v>943</c:v>
                </c:pt>
                <c:pt idx="44">
                  <c:v>944</c:v>
                </c:pt>
                <c:pt idx="45">
                  <c:v>945</c:v>
                </c:pt>
                <c:pt idx="46">
                  <c:v>946</c:v>
                </c:pt>
                <c:pt idx="47">
                  <c:v>947</c:v>
                </c:pt>
                <c:pt idx="48">
                  <c:v>948</c:v>
                </c:pt>
                <c:pt idx="49">
                  <c:v>949</c:v>
                </c:pt>
                <c:pt idx="50">
                  <c:v>950</c:v>
                </c:pt>
                <c:pt idx="51">
                  <c:v>951</c:v>
                </c:pt>
                <c:pt idx="52">
                  <c:v>952</c:v>
                </c:pt>
                <c:pt idx="53">
                  <c:v>953</c:v>
                </c:pt>
                <c:pt idx="54">
                  <c:v>954</c:v>
                </c:pt>
                <c:pt idx="55">
                  <c:v>955</c:v>
                </c:pt>
                <c:pt idx="56">
                  <c:v>956</c:v>
                </c:pt>
                <c:pt idx="57">
                  <c:v>957</c:v>
                </c:pt>
                <c:pt idx="58">
                  <c:v>958</c:v>
                </c:pt>
                <c:pt idx="59">
                  <c:v>959</c:v>
                </c:pt>
                <c:pt idx="60">
                  <c:v>960</c:v>
                </c:pt>
                <c:pt idx="61">
                  <c:v>961</c:v>
                </c:pt>
                <c:pt idx="62">
                  <c:v>962</c:v>
                </c:pt>
                <c:pt idx="63">
                  <c:v>963</c:v>
                </c:pt>
                <c:pt idx="64">
                  <c:v>964</c:v>
                </c:pt>
                <c:pt idx="65">
                  <c:v>965</c:v>
                </c:pt>
                <c:pt idx="66">
                  <c:v>966</c:v>
                </c:pt>
                <c:pt idx="67">
                  <c:v>967</c:v>
                </c:pt>
                <c:pt idx="68">
                  <c:v>968</c:v>
                </c:pt>
                <c:pt idx="69">
                  <c:v>969</c:v>
                </c:pt>
                <c:pt idx="70">
                  <c:v>970</c:v>
                </c:pt>
                <c:pt idx="71">
                  <c:v>971</c:v>
                </c:pt>
                <c:pt idx="72">
                  <c:v>972</c:v>
                </c:pt>
                <c:pt idx="73">
                  <c:v>973</c:v>
                </c:pt>
                <c:pt idx="74">
                  <c:v>974</c:v>
                </c:pt>
                <c:pt idx="75">
                  <c:v>975</c:v>
                </c:pt>
                <c:pt idx="76">
                  <c:v>976</c:v>
                </c:pt>
                <c:pt idx="77">
                  <c:v>977</c:v>
                </c:pt>
                <c:pt idx="78">
                  <c:v>978</c:v>
                </c:pt>
                <c:pt idx="79">
                  <c:v>979</c:v>
                </c:pt>
                <c:pt idx="80">
                  <c:v>980</c:v>
                </c:pt>
                <c:pt idx="81">
                  <c:v>981</c:v>
                </c:pt>
                <c:pt idx="82">
                  <c:v>982</c:v>
                </c:pt>
                <c:pt idx="83">
                  <c:v>983</c:v>
                </c:pt>
                <c:pt idx="84">
                  <c:v>984</c:v>
                </c:pt>
                <c:pt idx="85">
                  <c:v>985</c:v>
                </c:pt>
                <c:pt idx="86">
                  <c:v>986</c:v>
                </c:pt>
                <c:pt idx="87">
                  <c:v>987</c:v>
                </c:pt>
                <c:pt idx="88">
                  <c:v>988</c:v>
                </c:pt>
                <c:pt idx="89">
                  <c:v>989</c:v>
                </c:pt>
                <c:pt idx="90">
                  <c:v>990</c:v>
                </c:pt>
                <c:pt idx="91">
                  <c:v>991</c:v>
                </c:pt>
                <c:pt idx="92">
                  <c:v>992</c:v>
                </c:pt>
                <c:pt idx="93">
                  <c:v>993</c:v>
                </c:pt>
                <c:pt idx="94">
                  <c:v>994</c:v>
                </c:pt>
                <c:pt idx="95">
                  <c:v>995</c:v>
                </c:pt>
                <c:pt idx="96">
                  <c:v>996</c:v>
                </c:pt>
                <c:pt idx="97">
                  <c:v>997</c:v>
                </c:pt>
                <c:pt idx="98">
                  <c:v>998</c:v>
                </c:pt>
                <c:pt idx="99">
                  <c:v>999</c:v>
                </c:pt>
                <c:pt idx="100">
                  <c:v>1000</c:v>
                </c:pt>
                <c:pt idx="101">
                  <c:v>1001</c:v>
                </c:pt>
                <c:pt idx="102">
                  <c:v>1002</c:v>
                </c:pt>
                <c:pt idx="103">
                  <c:v>1003</c:v>
                </c:pt>
                <c:pt idx="104">
                  <c:v>1004</c:v>
                </c:pt>
                <c:pt idx="105">
                  <c:v>1005</c:v>
                </c:pt>
                <c:pt idx="106">
                  <c:v>1006</c:v>
                </c:pt>
                <c:pt idx="107">
                  <c:v>1007</c:v>
                </c:pt>
                <c:pt idx="108">
                  <c:v>1008</c:v>
                </c:pt>
                <c:pt idx="109">
                  <c:v>1009</c:v>
                </c:pt>
                <c:pt idx="110">
                  <c:v>1010</c:v>
                </c:pt>
                <c:pt idx="111">
                  <c:v>1011</c:v>
                </c:pt>
                <c:pt idx="112">
                  <c:v>1012</c:v>
                </c:pt>
                <c:pt idx="113">
                  <c:v>1013</c:v>
                </c:pt>
                <c:pt idx="114">
                  <c:v>1014</c:v>
                </c:pt>
                <c:pt idx="115">
                  <c:v>1015</c:v>
                </c:pt>
                <c:pt idx="116">
                  <c:v>1016</c:v>
                </c:pt>
                <c:pt idx="117">
                  <c:v>1017</c:v>
                </c:pt>
                <c:pt idx="118">
                  <c:v>1018</c:v>
                </c:pt>
                <c:pt idx="119">
                  <c:v>1019</c:v>
                </c:pt>
                <c:pt idx="120">
                  <c:v>1020</c:v>
                </c:pt>
                <c:pt idx="121">
                  <c:v>1021</c:v>
                </c:pt>
                <c:pt idx="122">
                  <c:v>1022</c:v>
                </c:pt>
                <c:pt idx="123">
                  <c:v>1023</c:v>
                </c:pt>
                <c:pt idx="124">
                  <c:v>1024</c:v>
                </c:pt>
                <c:pt idx="125">
                  <c:v>1025</c:v>
                </c:pt>
                <c:pt idx="126">
                  <c:v>1026</c:v>
                </c:pt>
                <c:pt idx="127">
                  <c:v>1027</c:v>
                </c:pt>
                <c:pt idx="128">
                  <c:v>1028</c:v>
                </c:pt>
                <c:pt idx="129">
                  <c:v>1029</c:v>
                </c:pt>
                <c:pt idx="130">
                  <c:v>1030</c:v>
                </c:pt>
                <c:pt idx="131">
                  <c:v>1031</c:v>
                </c:pt>
                <c:pt idx="132">
                  <c:v>1032</c:v>
                </c:pt>
                <c:pt idx="133">
                  <c:v>1033</c:v>
                </c:pt>
                <c:pt idx="134">
                  <c:v>1034</c:v>
                </c:pt>
                <c:pt idx="135">
                  <c:v>1035</c:v>
                </c:pt>
                <c:pt idx="136">
                  <c:v>1036</c:v>
                </c:pt>
                <c:pt idx="137">
                  <c:v>1037</c:v>
                </c:pt>
                <c:pt idx="138">
                  <c:v>1038</c:v>
                </c:pt>
                <c:pt idx="139">
                  <c:v>1039</c:v>
                </c:pt>
                <c:pt idx="140">
                  <c:v>1040</c:v>
                </c:pt>
                <c:pt idx="141">
                  <c:v>1041</c:v>
                </c:pt>
                <c:pt idx="142">
                  <c:v>1042</c:v>
                </c:pt>
                <c:pt idx="143">
                  <c:v>1043</c:v>
                </c:pt>
                <c:pt idx="144">
                  <c:v>1044</c:v>
                </c:pt>
                <c:pt idx="145">
                  <c:v>1045</c:v>
                </c:pt>
                <c:pt idx="146">
                  <c:v>1046</c:v>
                </c:pt>
                <c:pt idx="147">
                  <c:v>1047</c:v>
                </c:pt>
                <c:pt idx="148">
                  <c:v>1048</c:v>
                </c:pt>
                <c:pt idx="149">
                  <c:v>1049</c:v>
                </c:pt>
                <c:pt idx="150">
                  <c:v>1050</c:v>
                </c:pt>
                <c:pt idx="151">
                  <c:v>1051</c:v>
                </c:pt>
                <c:pt idx="152">
                  <c:v>1052</c:v>
                </c:pt>
                <c:pt idx="153">
                  <c:v>1053</c:v>
                </c:pt>
                <c:pt idx="154">
                  <c:v>1054</c:v>
                </c:pt>
                <c:pt idx="155">
                  <c:v>1055</c:v>
                </c:pt>
                <c:pt idx="156">
                  <c:v>1056</c:v>
                </c:pt>
                <c:pt idx="157">
                  <c:v>1057</c:v>
                </c:pt>
                <c:pt idx="158">
                  <c:v>1058</c:v>
                </c:pt>
                <c:pt idx="159">
                  <c:v>1059</c:v>
                </c:pt>
                <c:pt idx="160">
                  <c:v>1060</c:v>
                </c:pt>
                <c:pt idx="161">
                  <c:v>1061</c:v>
                </c:pt>
                <c:pt idx="162">
                  <c:v>1062</c:v>
                </c:pt>
                <c:pt idx="163">
                  <c:v>1063</c:v>
                </c:pt>
                <c:pt idx="164">
                  <c:v>1064</c:v>
                </c:pt>
                <c:pt idx="165">
                  <c:v>1065</c:v>
                </c:pt>
                <c:pt idx="166">
                  <c:v>1066</c:v>
                </c:pt>
                <c:pt idx="167">
                  <c:v>1067</c:v>
                </c:pt>
                <c:pt idx="168">
                  <c:v>1068</c:v>
                </c:pt>
                <c:pt idx="169">
                  <c:v>1069</c:v>
                </c:pt>
                <c:pt idx="170">
                  <c:v>1070</c:v>
                </c:pt>
                <c:pt idx="171">
                  <c:v>1071</c:v>
                </c:pt>
                <c:pt idx="172">
                  <c:v>1072</c:v>
                </c:pt>
                <c:pt idx="173">
                  <c:v>1073</c:v>
                </c:pt>
                <c:pt idx="174">
                  <c:v>1074</c:v>
                </c:pt>
                <c:pt idx="175">
                  <c:v>1075</c:v>
                </c:pt>
                <c:pt idx="176">
                  <c:v>1076</c:v>
                </c:pt>
                <c:pt idx="177">
                  <c:v>1077</c:v>
                </c:pt>
                <c:pt idx="178">
                  <c:v>1078</c:v>
                </c:pt>
                <c:pt idx="179">
                  <c:v>1079</c:v>
                </c:pt>
                <c:pt idx="180">
                  <c:v>1080</c:v>
                </c:pt>
                <c:pt idx="181">
                  <c:v>1081</c:v>
                </c:pt>
                <c:pt idx="182">
                  <c:v>1082</c:v>
                </c:pt>
                <c:pt idx="183">
                  <c:v>1083</c:v>
                </c:pt>
                <c:pt idx="184">
                  <c:v>1084</c:v>
                </c:pt>
                <c:pt idx="185">
                  <c:v>1085</c:v>
                </c:pt>
                <c:pt idx="186">
                  <c:v>1086</c:v>
                </c:pt>
                <c:pt idx="187">
                  <c:v>1087</c:v>
                </c:pt>
                <c:pt idx="188">
                  <c:v>1088</c:v>
                </c:pt>
                <c:pt idx="189">
                  <c:v>1089</c:v>
                </c:pt>
                <c:pt idx="190">
                  <c:v>1090</c:v>
                </c:pt>
                <c:pt idx="191">
                  <c:v>1091</c:v>
                </c:pt>
                <c:pt idx="192">
                  <c:v>1092</c:v>
                </c:pt>
                <c:pt idx="193">
                  <c:v>1093</c:v>
                </c:pt>
                <c:pt idx="194">
                  <c:v>1094</c:v>
                </c:pt>
                <c:pt idx="195">
                  <c:v>1095</c:v>
                </c:pt>
                <c:pt idx="196">
                  <c:v>1096</c:v>
                </c:pt>
                <c:pt idx="197">
                  <c:v>1097</c:v>
                </c:pt>
                <c:pt idx="198">
                  <c:v>1098</c:v>
                </c:pt>
                <c:pt idx="199">
                  <c:v>1099</c:v>
                </c:pt>
                <c:pt idx="200">
                  <c:v>1100</c:v>
                </c:pt>
                <c:pt idx="201">
                  <c:v>1101</c:v>
                </c:pt>
                <c:pt idx="202">
                  <c:v>1102</c:v>
                </c:pt>
                <c:pt idx="203">
                  <c:v>1103</c:v>
                </c:pt>
                <c:pt idx="204">
                  <c:v>1104</c:v>
                </c:pt>
                <c:pt idx="205">
                  <c:v>1105</c:v>
                </c:pt>
                <c:pt idx="206">
                  <c:v>1106</c:v>
                </c:pt>
                <c:pt idx="207">
                  <c:v>1107</c:v>
                </c:pt>
                <c:pt idx="208">
                  <c:v>1108</c:v>
                </c:pt>
                <c:pt idx="209">
                  <c:v>1109</c:v>
                </c:pt>
                <c:pt idx="210">
                  <c:v>1110</c:v>
                </c:pt>
                <c:pt idx="211">
                  <c:v>1111</c:v>
                </c:pt>
                <c:pt idx="212">
                  <c:v>1112</c:v>
                </c:pt>
                <c:pt idx="213">
                  <c:v>1113</c:v>
                </c:pt>
                <c:pt idx="214">
                  <c:v>1114</c:v>
                </c:pt>
                <c:pt idx="215">
                  <c:v>1115</c:v>
                </c:pt>
                <c:pt idx="216">
                  <c:v>1116</c:v>
                </c:pt>
                <c:pt idx="217">
                  <c:v>1117</c:v>
                </c:pt>
                <c:pt idx="218">
                  <c:v>1118</c:v>
                </c:pt>
                <c:pt idx="219">
                  <c:v>1119</c:v>
                </c:pt>
                <c:pt idx="220">
                  <c:v>1120</c:v>
                </c:pt>
                <c:pt idx="221">
                  <c:v>1121</c:v>
                </c:pt>
                <c:pt idx="222">
                  <c:v>1122</c:v>
                </c:pt>
                <c:pt idx="223">
                  <c:v>1123</c:v>
                </c:pt>
                <c:pt idx="224">
                  <c:v>1124</c:v>
                </c:pt>
                <c:pt idx="225">
                  <c:v>1125</c:v>
                </c:pt>
                <c:pt idx="226">
                  <c:v>1126</c:v>
                </c:pt>
                <c:pt idx="227">
                  <c:v>1127</c:v>
                </c:pt>
                <c:pt idx="228">
                  <c:v>1128</c:v>
                </c:pt>
                <c:pt idx="229">
                  <c:v>1129</c:v>
                </c:pt>
                <c:pt idx="230">
                  <c:v>1130</c:v>
                </c:pt>
                <c:pt idx="231">
                  <c:v>1131</c:v>
                </c:pt>
                <c:pt idx="232">
                  <c:v>1132</c:v>
                </c:pt>
                <c:pt idx="233">
                  <c:v>1133</c:v>
                </c:pt>
                <c:pt idx="234">
                  <c:v>1134</c:v>
                </c:pt>
                <c:pt idx="235">
                  <c:v>1135</c:v>
                </c:pt>
                <c:pt idx="236">
                  <c:v>1136</c:v>
                </c:pt>
                <c:pt idx="237">
                  <c:v>1137</c:v>
                </c:pt>
                <c:pt idx="238">
                  <c:v>1138</c:v>
                </c:pt>
                <c:pt idx="239">
                  <c:v>1139</c:v>
                </c:pt>
                <c:pt idx="240">
                  <c:v>1140</c:v>
                </c:pt>
                <c:pt idx="241">
                  <c:v>1141</c:v>
                </c:pt>
                <c:pt idx="242">
                  <c:v>1142</c:v>
                </c:pt>
                <c:pt idx="243">
                  <c:v>1143</c:v>
                </c:pt>
                <c:pt idx="244">
                  <c:v>1144</c:v>
                </c:pt>
                <c:pt idx="245">
                  <c:v>1145</c:v>
                </c:pt>
                <c:pt idx="246">
                  <c:v>1146</c:v>
                </c:pt>
                <c:pt idx="247">
                  <c:v>1147</c:v>
                </c:pt>
                <c:pt idx="248">
                  <c:v>1148</c:v>
                </c:pt>
                <c:pt idx="249">
                  <c:v>1149</c:v>
                </c:pt>
                <c:pt idx="250">
                  <c:v>1150</c:v>
                </c:pt>
                <c:pt idx="251">
                  <c:v>1151</c:v>
                </c:pt>
                <c:pt idx="252">
                  <c:v>1152</c:v>
                </c:pt>
                <c:pt idx="253">
                  <c:v>1153</c:v>
                </c:pt>
                <c:pt idx="254">
                  <c:v>1154</c:v>
                </c:pt>
                <c:pt idx="255">
                  <c:v>1155</c:v>
                </c:pt>
                <c:pt idx="256">
                  <c:v>1156</c:v>
                </c:pt>
                <c:pt idx="257">
                  <c:v>1157</c:v>
                </c:pt>
                <c:pt idx="258">
                  <c:v>1158</c:v>
                </c:pt>
                <c:pt idx="259">
                  <c:v>1159</c:v>
                </c:pt>
                <c:pt idx="260">
                  <c:v>1160</c:v>
                </c:pt>
                <c:pt idx="261">
                  <c:v>1161</c:v>
                </c:pt>
                <c:pt idx="262">
                  <c:v>1162</c:v>
                </c:pt>
                <c:pt idx="263">
                  <c:v>1163</c:v>
                </c:pt>
                <c:pt idx="264">
                  <c:v>1164</c:v>
                </c:pt>
                <c:pt idx="265">
                  <c:v>1165</c:v>
                </c:pt>
                <c:pt idx="266">
                  <c:v>1166</c:v>
                </c:pt>
                <c:pt idx="267">
                  <c:v>1167</c:v>
                </c:pt>
                <c:pt idx="268">
                  <c:v>1168</c:v>
                </c:pt>
                <c:pt idx="269">
                  <c:v>1169</c:v>
                </c:pt>
                <c:pt idx="270">
                  <c:v>1170</c:v>
                </c:pt>
                <c:pt idx="271">
                  <c:v>1171</c:v>
                </c:pt>
                <c:pt idx="272">
                  <c:v>1172</c:v>
                </c:pt>
                <c:pt idx="273">
                  <c:v>1173</c:v>
                </c:pt>
                <c:pt idx="274">
                  <c:v>1174</c:v>
                </c:pt>
                <c:pt idx="275">
                  <c:v>1175</c:v>
                </c:pt>
                <c:pt idx="276">
                  <c:v>1176</c:v>
                </c:pt>
                <c:pt idx="277">
                  <c:v>1177</c:v>
                </c:pt>
                <c:pt idx="278">
                  <c:v>1178</c:v>
                </c:pt>
                <c:pt idx="279">
                  <c:v>1179</c:v>
                </c:pt>
                <c:pt idx="280">
                  <c:v>1180</c:v>
                </c:pt>
                <c:pt idx="281">
                  <c:v>1181</c:v>
                </c:pt>
                <c:pt idx="282">
                  <c:v>1182</c:v>
                </c:pt>
                <c:pt idx="283">
                  <c:v>1183</c:v>
                </c:pt>
                <c:pt idx="284">
                  <c:v>1184</c:v>
                </c:pt>
                <c:pt idx="285">
                  <c:v>1185</c:v>
                </c:pt>
                <c:pt idx="286">
                  <c:v>1186</c:v>
                </c:pt>
                <c:pt idx="287">
                  <c:v>1187</c:v>
                </c:pt>
                <c:pt idx="288">
                  <c:v>1188</c:v>
                </c:pt>
                <c:pt idx="289">
                  <c:v>1189</c:v>
                </c:pt>
                <c:pt idx="290">
                  <c:v>1190</c:v>
                </c:pt>
                <c:pt idx="291">
                  <c:v>1191</c:v>
                </c:pt>
                <c:pt idx="292">
                  <c:v>1192</c:v>
                </c:pt>
                <c:pt idx="293">
                  <c:v>1193</c:v>
                </c:pt>
                <c:pt idx="294">
                  <c:v>1194</c:v>
                </c:pt>
                <c:pt idx="295">
                  <c:v>1195</c:v>
                </c:pt>
                <c:pt idx="296">
                  <c:v>1196</c:v>
                </c:pt>
                <c:pt idx="297">
                  <c:v>1197</c:v>
                </c:pt>
                <c:pt idx="298">
                  <c:v>1198</c:v>
                </c:pt>
                <c:pt idx="299">
                  <c:v>1199</c:v>
                </c:pt>
                <c:pt idx="300">
                  <c:v>1200</c:v>
                </c:pt>
                <c:pt idx="301">
                  <c:v>1201</c:v>
                </c:pt>
                <c:pt idx="302">
                  <c:v>1202</c:v>
                </c:pt>
                <c:pt idx="303">
                  <c:v>1203</c:v>
                </c:pt>
                <c:pt idx="304">
                  <c:v>1204</c:v>
                </c:pt>
                <c:pt idx="305">
                  <c:v>1205</c:v>
                </c:pt>
                <c:pt idx="306">
                  <c:v>1206</c:v>
                </c:pt>
                <c:pt idx="307">
                  <c:v>1207</c:v>
                </c:pt>
                <c:pt idx="308">
                  <c:v>1208</c:v>
                </c:pt>
                <c:pt idx="309">
                  <c:v>1209</c:v>
                </c:pt>
                <c:pt idx="310">
                  <c:v>1210</c:v>
                </c:pt>
                <c:pt idx="311">
                  <c:v>1211</c:v>
                </c:pt>
                <c:pt idx="312">
                  <c:v>1212</c:v>
                </c:pt>
                <c:pt idx="313">
                  <c:v>1213</c:v>
                </c:pt>
                <c:pt idx="314">
                  <c:v>1214</c:v>
                </c:pt>
                <c:pt idx="315">
                  <c:v>1215</c:v>
                </c:pt>
                <c:pt idx="316">
                  <c:v>1216</c:v>
                </c:pt>
                <c:pt idx="317">
                  <c:v>1217</c:v>
                </c:pt>
                <c:pt idx="318">
                  <c:v>1218</c:v>
                </c:pt>
                <c:pt idx="319">
                  <c:v>1219</c:v>
                </c:pt>
                <c:pt idx="320">
                  <c:v>1220</c:v>
                </c:pt>
                <c:pt idx="321">
                  <c:v>1221</c:v>
                </c:pt>
                <c:pt idx="322">
                  <c:v>1222</c:v>
                </c:pt>
                <c:pt idx="323">
                  <c:v>1223</c:v>
                </c:pt>
                <c:pt idx="324">
                  <c:v>1224</c:v>
                </c:pt>
                <c:pt idx="325">
                  <c:v>1225</c:v>
                </c:pt>
                <c:pt idx="326">
                  <c:v>1226</c:v>
                </c:pt>
                <c:pt idx="327">
                  <c:v>1227</c:v>
                </c:pt>
                <c:pt idx="328">
                  <c:v>1228</c:v>
                </c:pt>
                <c:pt idx="329">
                  <c:v>1229</c:v>
                </c:pt>
                <c:pt idx="330">
                  <c:v>1230</c:v>
                </c:pt>
                <c:pt idx="331">
                  <c:v>1231</c:v>
                </c:pt>
                <c:pt idx="332">
                  <c:v>1232</c:v>
                </c:pt>
                <c:pt idx="333">
                  <c:v>1233</c:v>
                </c:pt>
                <c:pt idx="334">
                  <c:v>1234</c:v>
                </c:pt>
                <c:pt idx="335">
                  <c:v>1235</c:v>
                </c:pt>
                <c:pt idx="336">
                  <c:v>1236</c:v>
                </c:pt>
                <c:pt idx="337">
                  <c:v>1237</c:v>
                </c:pt>
                <c:pt idx="338">
                  <c:v>1238</c:v>
                </c:pt>
                <c:pt idx="339">
                  <c:v>1239</c:v>
                </c:pt>
                <c:pt idx="340">
                  <c:v>1240</c:v>
                </c:pt>
                <c:pt idx="341">
                  <c:v>1241</c:v>
                </c:pt>
                <c:pt idx="342">
                  <c:v>1242</c:v>
                </c:pt>
                <c:pt idx="343">
                  <c:v>1243</c:v>
                </c:pt>
                <c:pt idx="344">
                  <c:v>1244</c:v>
                </c:pt>
                <c:pt idx="345">
                  <c:v>1245</c:v>
                </c:pt>
                <c:pt idx="346">
                  <c:v>1246</c:v>
                </c:pt>
                <c:pt idx="347">
                  <c:v>1247</c:v>
                </c:pt>
                <c:pt idx="348">
                  <c:v>1248</c:v>
                </c:pt>
                <c:pt idx="349">
                  <c:v>1249</c:v>
                </c:pt>
                <c:pt idx="350">
                  <c:v>1250</c:v>
                </c:pt>
                <c:pt idx="351">
                  <c:v>1251</c:v>
                </c:pt>
                <c:pt idx="352">
                  <c:v>1252</c:v>
                </c:pt>
                <c:pt idx="353">
                  <c:v>1253</c:v>
                </c:pt>
                <c:pt idx="354">
                  <c:v>1254</c:v>
                </c:pt>
                <c:pt idx="355">
                  <c:v>1255</c:v>
                </c:pt>
                <c:pt idx="356">
                  <c:v>1256</c:v>
                </c:pt>
                <c:pt idx="357">
                  <c:v>1257</c:v>
                </c:pt>
                <c:pt idx="358">
                  <c:v>1258</c:v>
                </c:pt>
                <c:pt idx="359">
                  <c:v>1259</c:v>
                </c:pt>
                <c:pt idx="360">
                  <c:v>1260</c:v>
                </c:pt>
                <c:pt idx="361">
                  <c:v>1261</c:v>
                </c:pt>
                <c:pt idx="362">
                  <c:v>1262</c:v>
                </c:pt>
                <c:pt idx="363">
                  <c:v>1263</c:v>
                </c:pt>
                <c:pt idx="364">
                  <c:v>1264</c:v>
                </c:pt>
                <c:pt idx="365">
                  <c:v>1265</c:v>
                </c:pt>
                <c:pt idx="366">
                  <c:v>1266</c:v>
                </c:pt>
                <c:pt idx="367">
                  <c:v>1267</c:v>
                </c:pt>
                <c:pt idx="368">
                  <c:v>1268</c:v>
                </c:pt>
                <c:pt idx="369">
                  <c:v>1269</c:v>
                </c:pt>
                <c:pt idx="370">
                  <c:v>1270</c:v>
                </c:pt>
                <c:pt idx="371">
                  <c:v>1271</c:v>
                </c:pt>
                <c:pt idx="372">
                  <c:v>1272</c:v>
                </c:pt>
                <c:pt idx="373">
                  <c:v>1273</c:v>
                </c:pt>
                <c:pt idx="374">
                  <c:v>1274</c:v>
                </c:pt>
                <c:pt idx="375">
                  <c:v>1275</c:v>
                </c:pt>
                <c:pt idx="376">
                  <c:v>1276</c:v>
                </c:pt>
                <c:pt idx="377">
                  <c:v>1277</c:v>
                </c:pt>
                <c:pt idx="378">
                  <c:v>1278</c:v>
                </c:pt>
                <c:pt idx="379">
                  <c:v>1279</c:v>
                </c:pt>
                <c:pt idx="380">
                  <c:v>1280</c:v>
                </c:pt>
                <c:pt idx="381">
                  <c:v>1281</c:v>
                </c:pt>
                <c:pt idx="382">
                  <c:v>1282</c:v>
                </c:pt>
                <c:pt idx="383">
                  <c:v>1283</c:v>
                </c:pt>
                <c:pt idx="384">
                  <c:v>1284</c:v>
                </c:pt>
                <c:pt idx="385">
                  <c:v>1285</c:v>
                </c:pt>
                <c:pt idx="386">
                  <c:v>1286</c:v>
                </c:pt>
                <c:pt idx="387">
                  <c:v>1287</c:v>
                </c:pt>
                <c:pt idx="388">
                  <c:v>1288</c:v>
                </c:pt>
                <c:pt idx="389">
                  <c:v>1289</c:v>
                </c:pt>
                <c:pt idx="390">
                  <c:v>1290</c:v>
                </c:pt>
                <c:pt idx="391">
                  <c:v>1291</c:v>
                </c:pt>
                <c:pt idx="392">
                  <c:v>1292</c:v>
                </c:pt>
                <c:pt idx="393">
                  <c:v>1293</c:v>
                </c:pt>
                <c:pt idx="394">
                  <c:v>1294</c:v>
                </c:pt>
                <c:pt idx="395">
                  <c:v>1295</c:v>
                </c:pt>
                <c:pt idx="396">
                  <c:v>1296</c:v>
                </c:pt>
                <c:pt idx="397">
                  <c:v>1297</c:v>
                </c:pt>
                <c:pt idx="398">
                  <c:v>1298</c:v>
                </c:pt>
                <c:pt idx="399">
                  <c:v>1299</c:v>
                </c:pt>
                <c:pt idx="400">
                  <c:v>1300</c:v>
                </c:pt>
                <c:pt idx="401">
                  <c:v>1301</c:v>
                </c:pt>
                <c:pt idx="402">
                  <c:v>1302</c:v>
                </c:pt>
                <c:pt idx="403">
                  <c:v>1303</c:v>
                </c:pt>
                <c:pt idx="404">
                  <c:v>1304</c:v>
                </c:pt>
                <c:pt idx="405">
                  <c:v>1305</c:v>
                </c:pt>
                <c:pt idx="406">
                  <c:v>1306</c:v>
                </c:pt>
                <c:pt idx="407">
                  <c:v>1307</c:v>
                </c:pt>
                <c:pt idx="408">
                  <c:v>1308</c:v>
                </c:pt>
                <c:pt idx="409">
                  <c:v>1309</c:v>
                </c:pt>
                <c:pt idx="410">
                  <c:v>1310</c:v>
                </c:pt>
                <c:pt idx="411">
                  <c:v>1311</c:v>
                </c:pt>
                <c:pt idx="412">
                  <c:v>1312</c:v>
                </c:pt>
                <c:pt idx="413">
                  <c:v>1313</c:v>
                </c:pt>
                <c:pt idx="414">
                  <c:v>1314</c:v>
                </c:pt>
                <c:pt idx="415">
                  <c:v>1315</c:v>
                </c:pt>
                <c:pt idx="416">
                  <c:v>1316</c:v>
                </c:pt>
                <c:pt idx="417">
                  <c:v>1317</c:v>
                </c:pt>
                <c:pt idx="418">
                  <c:v>1318</c:v>
                </c:pt>
                <c:pt idx="419">
                  <c:v>1319</c:v>
                </c:pt>
                <c:pt idx="420">
                  <c:v>1320</c:v>
                </c:pt>
                <c:pt idx="421">
                  <c:v>1321</c:v>
                </c:pt>
                <c:pt idx="422">
                  <c:v>1322</c:v>
                </c:pt>
                <c:pt idx="423">
                  <c:v>1323</c:v>
                </c:pt>
                <c:pt idx="424">
                  <c:v>1324</c:v>
                </c:pt>
                <c:pt idx="425">
                  <c:v>1325</c:v>
                </c:pt>
                <c:pt idx="426">
                  <c:v>1326</c:v>
                </c:pt>
                <c:pt idx="427">
                  <c:v>1327</c:v>
                </c:pt>
                <c:pt idx="428">
                  <c:v>1328</c:v>
                </c:pt>
                <c:pt idx="429">
                  <c:v>1329</c:v>
                </c:pt>
                <c:pt idx="430">
                  <c:v>1330</c:v>
                </c:pt>
                <c:pt idx="431">
                  <c:v>1331</c:v>
                </c:pt>
                <c:pt idx="432">
                  <c:v>1332</c:v>
                </c:pt>
                <c:pt idx="433">
                  <c:v>1333</c:v>
                </c:pt>
                <c:pt idx="434">
                  <c:v>1334</c:v>
                </c:pt>
                <c:pt idx="435">
                  <c:v>1335</c:v>
                </c:pt>
                <c:pt idx="436">
                  <c:v>1336</c:v>
                </c:pt>
                <c:pt idx="437">
                  <c:v>1337</c:v>
                </c:pt>
                <c:pt idx="438">
                  <c:v>1338</c:v>
                </c:pt>
                <c:pt idx="439">
                  <c:v>1339</c:v>
                </c:pt>
                <c:pt idx="440">
                  <c:v>1340</c:v>
                </c:pt>
                <c:pt idx="441">
                  <c:v>1341</c:v>
                </c:pt>
                <c:pt idx="442">
                  <c:v>1342</c:v>
                </c:pt>
                <c:pt idx="443">
                  <c:v>1343</c:v>
                </c:pt>
                <c:pt idx="444">
                  <c:v>1344</c:v>
                </c:pt>
                <c:pt idx="445">
                  <c:v>1345</c:v>
                </c:pt>
                <c:pt idx="446">
                  <c:v>1346</c:v>
                </c:pt>
                <c:pt idx="447">
                  <c:v>1347</c:v>
                </c:pt>
                <c:pt idx="448">
                  <c:v>1348</c:v>
                </c:pt>
                <c:pt idx="449">
                  <c:v>1349</c:v>
                </c:pt>
                <c:pt idx="450">
                  <c:v>1350</c:v>
                </c:pt>
                <c:pt idx="451">
                  <c:v>1351</c:v>
                </c:pt>
                <c:pt idx="452">
                  <c:v>1352</c:v>
                </c:pt>
                <c:pt idx="453">
                  <c:v>1353</c:v>
                </c:pt>
                <c:pt idx="454">
                  <c:v>1354</c:v>
                </c:pt>
                <c:pt idx="455">
                  <c:v>1355</c:v>
                </c:pt>
                <c:pt idx="456">
                  <c:v>1356</c:v>
                </c:pt>
                <c:pt idx="457">
                  <c:v>1357</c:v>
                </c:pt>
                <c:pt idx="458">
                  <c:v>1358</c:v>
                </c:pt>
                <c:pt idx="459">
                  <c:v>1359</c:v>
                </c:pt>
                <c:pt idx="460">
                  <c:v>1360</c:v>
                </c:pt>
                <c:pt idx="461">
                  <c:v>1361</c:v>
                </c:pt>
                <c:pt idx="462">
                  <c:v>1362</c:v>
                </c:pt>
                <c:pt idx="463">
                  <c:v>1363</c:v>
                </c:pt>
                <c:pt idx="464">
                  <c:v>1364</c:v>
                </c:pt>
                <c:pt idx="465">
                  <c:v>1365</c:v>
                </c:pt>
                <c:pt idx="466">
                  <c:v>1366</c:v>
                </c:pt>
                <c:pt idx="467">
                  <c:v>1367</c:v>
                </c:pt>
                <c:pt idx="468">
                  <c:v>1368</c:v>
                </c:pt>
                <c:pt idx="469">
                  <c:v>1369</c:v>
                </c:pt>
                <c:pt idx="470">
                  <c:v>1370</c:v>
                </c:pt>
                <c:pt idx="471">
                  <c:v>1371</c:v>
                </c:pt>
                <c:pt idx="472">
                  <c:v>1372</c:v>
                </c:pt>
                <c:pt idx="473">
                  <c:v>1373</c:v>
                </c:pt>
                <c:pt idx="474">
                  <c:v>1374</c:v>
                </c:pt>
                <c:pt idx="475">
                  <c:v>1375</c:v>
                </c:pt>
                <c:pt idx="476">
                  <c:v>1376</c:v>
                </c:pt>
                <c:pt idx="477">
                  <c:v>1377</c:v>
                </c:pt>
                <c:pt idx="478">
                  <c:v>1378</c:v>
                </c:pt>
                <c:pt idx="479">
                  <c:v>1379</c:v>
                </c:pt>
                <c:pt idx="480">
                  <c:v>1380</c:v>
                </c:pt>
                <c:pt idx="481">
                  <c:v>1381</c:v>
                </c:pt>
                <c:pt idx="482">
                  <c:v>1382</c:v>
                </c:pt>
                <c:pt idx="483">
                  <c:v>1383</c:v>
                </c:pt>
                <c:pt idx="484">
                  <c:v>1384</c:v>
                </c:pt>
                <c:pt idx="485">
                  <c:v>1385</c:v>
                </c:pt>
                <c:pt idx="486">
                  <c:v>1386</c:v>
                </c:pt>
                <c:pt idx="487">
                  <c:v>1387</c:v>
                </c:pt>
                <c:pt idx="488">
                  <c:v>1388</c:v>
                </c:pt>
                <c:pt idx="489">
                  <c:v>1389</c:v>
                </c:pt>
                <c:pt idx="490">
                  <c:v>1390</c:v>
                </c:pt>
                <c:pt idx="491">
                  <c:v>1391</c:v>
                </c:pt>
                <c:pt idx="492">
                  <c:v>1392</c:v>
                </c:pt>
                <c:pt idx="493">
                  <c:v>1393</c:v>
                </c:pt>
                <c:pt idx="494">
                  <c:v>1394</c:v>
                </c:pt>
                <c:pt idx="495">
                  <c:v>1395</c:v>
                </c:pt>
                <c:pt idx="496">
                  <c:v>1396</c:v>
                </c:pt>
                <c:pt idx="497">
                  <c:v>1397</c:v>
                </c:pt>
                <c:pt idx="498">
                  <c:v>1398</c:v>
                </c:pt>
                <c:pt idx="499">
                  <c:v>1399</c:v>
                </c:pt>
                <c:pt idx="500">
                  <c:v>1400</c:v>
                </c:pt>
                <c:pt idx="501">
                  <c:v>1401</c:v>
                </c:pt>
                <c:pt idx="502">
                  <c:v>1402</c:v>
                </c:pt>
                <c:pt idx="503">
                  <c:v>1403</c:v>
                </c:pt>
                <c:pt idx="504">
                  <c:v>1404</c:v>
                </c:pt>
                <c:pt idx="505">
                  <c:v>1405</c:v>
                </c:pt>
                <c:pt idx="506">
                  <c:v>1406</c:v>
                </c:pt>
                <c:pt idx="507">
                  <c:v>1407</c:v>
                </c:pt>
                <c:pt idx="508">
                  <c:v>1408</c:v>
                </c:pt>
                <c:pt idx="509">
                  <c:v>1409</c:v>
                </c:pt>
                <c:pt idx="510">
                  <c:v>1410</c:v>
                </c:pt>
                <c:pt idx="511">
                  <c:v>1411</c:v>
                </c:pt>
                <c:pt idx="512">
                  <c:v>1412</c:v>
                </c:pt>
                <c:pt idx="513">
                  <c:v>1413</c:v>
                </c:pt>
                <c:pt idx="514">
                  <c:v>1414</c:v>
                </c:pt>
                <c:pt idx="515">
                  <c:v>1415</c:v>
                </c:pt>
                <c:pt idx="516">
                  <c:v>1416</c:v>
                </c:pt>
                <c:pt idx="517">
                  <c:v>1417</c:v>
                </c:pt>
                <c:pt idx="518">
                  <c:v>1418</c:v>
                </c:pt>
                <c:pt idx="519">
                  <c:v>1419</c:v>
                </c:pt>
                <c:pt idx="520">
                  <c:v>1420</c:v>
                </c:pt>
                <c:pt idx="521">
                  <c:v>1421</c:v>
                </c:pt>
                <c:pt idx="522">
                  <c:v>1422</c:v>
                </c:pt>
                <c:pt idx="523">
                  <c:v>1423</c:v>
                </c:pt>
                <c:pt idx="524">
                  <c:v>1424</c:v>
                </c:pt>
                <c:pt idx="525">
                  <c:v>1425</c:v>
                </c:pt>
                <c:pt idx="526">
                  <c:v>1426</c:v>
                </c:pt>
                <c:pt idx="527">
                  <c:v>1427</c:v>
                </c:pt>
                <c:pt idx="528">
                  <c:v>1428</c:v>
                </c:pt>
                <c:pt idx="529">
                  <c:v>1429</c:v>
                </c:pt>
                <c:pt idx="530">
                  <c:v>1430</c:v>
                </c:pt>
                <c:pt idx="531">
                  <c:v>1431</c:v>
                </c:pt>
                <c:pt idx="532">
                  <c:v>1432</c:v>
                </c:pt>
                <c:pt idx="533">
                  <c:v>1433</c:v>
                </c:pt>
                <c:pt idx="534">
                  <c:v>1434</c:v>
                </c:pt>
                <c:pt idx="535">
                  <c:v>1435</c:v>
                </c:pt>
                <c:pt idx="536">
                  <c:v>1436</c:v>
                </c:pt>
                <c:pt idx="537">
                  <c:v>1437</c:v>
                </c:pt>
                <c:pt idx="538">
                  <c:v>1438</c:v>
                </c:pt>
                <c:pt idx="539">
                  <c:v>1439</c:v>
                </c:pt>
                <c:pt idx="540">
                  <c:v>1440</c:v>
                </c:pt>
                <c:pt idx="541">
                  <c:v>1441</c:v>
                </c:pt>
                <c:pt idx="542">
                  <c:v>1442</c:v>
                </c:pt>
                <c:pt idx="543">
                  <c:v>1443</c:v>
                </c:pt>
                <c:pt idx="544">
                  <c:v>1444</c:v>
                </c:pt>
                <c:pt idx="545">
                  <c:v>1445</c:v>
                </c:pt>
                <c:pt idx="546">
                  <c:v>1446</c:v>
                </c:pt>
                <c:pt idx="547">
                  <c:v>1447</c:v>
                </c:pt>
                <c:pt idx="548">
                  <c:v>1448</c:v>
                </c:pt>
                <c:pt idx="549">
                  <c:v>1449</c:v>
                </c:pt>
                <c:pt idx="550">
                  <c:v>1450</c:v>
                </c:pt>
                <c:pt idx="551">
                  <c:v>1451</c:v>
                </c:pt>
                <c:pt idx="552">
                  <c:v>1452</c:v>
                </c:pt>
                <c:pt idx="553">
                  <c:v>1453</c:v>
                </c:pt>
                <c:pt idx="554">
                  <c:v>1454</c:v>
                </c:pt>
                <c:pt idx="555">
                  <c:v>1455</c:v>
                </c:pt>
                <c:pt idx="556">
                  <c:v>1456</c:v>
                </c:pt>
                <c:pt idx="557">
                  <c:v>1457</c:v>
                </c:pt>
                <c:pt idx="558">
                  <c:v>1458</c:v>
                </c:pt>
                <c:pt idx="559">
                  <c:v>1459</c:v>
                </c:pt>
                <c:pt idx="560">
                  <c:v>1460</c:v>
                </c:pt>
                <c:pt idx="561">
                  <c:v>1461</c:v>
                </c:pt>
                <c:pt idx="562">
                  <c:v>1462</c:v>
                </c:pt>
                <c:pt idx="563">
                  <c:v>1463</c:v>
                </c:pt>
                <c:pt idx="564">
                  <c:v>1464</c:v>
                </c:pt>
                <c:pt idx="565">
                  <c:v>1465</c:v>
                </c:pt>
                <c:pt idx="566">
                  <c:v>1466</c:v>
                </c:pt>
                <c:pt idx="567">
                  <c:v>1467</c:v>
                </c:pt>
                <c:pt idx="568">
                  <c:v>1468</c:v>
                </c:pt>
                <c:pt idx="569">
                  <c:v>1469</c:v>
                </c:pt>
                <c:pt idx="570">
                  <c:v>1470</c:v>
                </c:pt>
                <c:pt idx="571">
                  <c:v>1471</c:v>
                </c:pt>
                <c:pt idx="572">
                  <c:v>1472</c:v>
                </c:pt>
                <c:pt idx="573">
                  <c:v>1473</c:v>
                </c:pt>
                <c:pt idx="574">
                  <c:v>1474</c:v>
                </c:pt>
                <c:pt idx="575">
                  <c:v>1475</c:v>
                </c:pt>
                <c:pt idx="576">
                  <c:v>1476</c:v>
                </c:pt>
                <c:pt idx="577">
                  <c:v>1477</c:v>
                </c:pt>
                <c:pt idx="578">
                  <c:v>1478</c:v>
                </c:pt>
                <c:pt idx="579">
                  <c:v>1479</c:v>
                </c:pt>
                <c:pt idx="580">
                  <c:v>1480</c:v>
                </c:pt>
                <c:pt idx="581">
                  <c:v>1481</c:v>
                </c:pt>
                <c:pt idx="582">
                  <c:v>1482</c:v>
                </c:pt>
                <c:pt idx="583">
                  <c:v>1483</c:v>
                </c:pt>
                <c:pt idx="584">
                  <c:v>1484</c:v>
                </c:pt>
                <c:pt idx="585">
                  <c:v>1485</c:v>
                </c:pt>
                <c:pt idx="586">
                  <c:v>1486</c:v>
                </c:pt>
                <c:pt idx="587">
                  <c:v>1487</c:v>
                </c:pt>
                <c:pt idx="588">
                  <c:v>1488</c:v>
                </c:pt>
                <c:pt idx="589">
                  <c:v>1489</c:v>
                </c:pt>
                <c:pt idx="590">
                  <c:v>1490</c:v>
                </c:pt>
                <c:pt idx="591">
                  <c:v>1491</c:v>
                </c:pt>
                <c:pt idx="592">
                  <c:v>1492</c:v>
                </c:pt>
                <c:pt idx="593">
                  <c:v>1493</c:v>
                </c:pt>
                <c:pt idx="594">
                  <c:v>1494</c:v>
                </c:pt>
                <c:pt idx="595">
                  <c:v>1495</c:v>
                </c:pt>
                <c:pt idx="596">
                  <c:v>1496</c:v>
                </c:pt>
                <c:pt idx="597">
                  <c:v>1497</c:v>
                </c:pt>
                <c:pt idx="598">
                  <c:v>1498</c:v>
                </c:pt>
                <c:pt idx="599">
                  <c:v>1499</c:v>
                </c:pt>
                <c:pt idx="600">
                  <c:v>1500</c:v>
                </c:pt>
                <c:pt idx="601">
                  <c:v>1501</c:v>
                </c:pt>
                <c:pt idx="602">
                  <c:v>1502</c:v>
                </c:pt>
                <c:pt idx="603">
                  <c:v>1503</c:v>
                </c:pt>
                <c:pt idx="604">
                  <c:v>1504</c:v>
                </c:pt>
                <c:pt idx="605">
                  <c:v>1505</c:v>
                </c:pt>
                <c:pt idx="606">
                  <c:v>1506</c:v>
                </c:pt>
                <c:pt idx="607">
                  <c:v>1507</c:v>
                </c:pt>
                <c:pt idx="608">
                  <c:v>1508</c:v>
                </c:pt>
                <c:pt idx="609">
                  <c:v>1509</c:v>
                </c:pt>
                <c:pt idx="610">
                  <c:v>1510</c:v>
                </c:pt>
                <c:pt idx="611">
                  <c:v>1511</c:v>
                </c:pt>
                <c:pt idx="612">
                  <c:v>1512</c:v>
                </c:pt>
                <c:pt idx="613">
                  <c:v>1513</c:v>
                </c:pt>
                <c:pt idx="614">
                  <c:v>1514</c:v>
                </c:pt>
                <c:pt idx="615">
                  <c:v>1515</c:v>
                </c:pt>
                <c:pt idx="616">
                  <c:v>1516</c:v>
                </c:pt>
                <c:pt idx="617">
                  <c:v>1517</c:v>
                </c:pt>
                <c:pt idx="618">
                  <c:v>1518</c:v>
                </c:pt>
                <c:pt idx="619">
                  <c:v>1519</c:v>
                </c:pt>
                <c:pt idx="620">
                  <c:v>1520</c:v>
                </c:pt>
                <c:pt idx="621">
                  <c:v>1521</c:v>
                </c:pt>
                <c:pt idx="622">
                  <c:v>1522</c:v>
                </c:pt>
                <c:pt idx="623">
                  <c:v>1523</c:v>
                </c:pt>
                <c:pt idx="624">
                  <c:v>1524</c:v>
                </c:pt>
                <c:pt idx="625">
                  <c:v>1525</c:v>
                </c:pt>
                <c:pt idx="626">
                  <c:v>1526</c:v>
                </c:pt>
                <c:pt idx="627">
                  <c:v>1527</c:v>
                </c:pt>
                <c:pt idx="628">
                  <c:v>1528</c:v>
                </c:pt>
                <c:pt idx="629">
                  <c:v>1529</c:v>
                </c:pt>
                <c:pt idx="630">
                  <c:v>1530</c:v>
                </c:pt>
                <c:pt idx="631">
                  <c:v>1531</c:v>
                </c:pt>
                <c:pt idx="632">
                  <c:v>1532</c:v>
                </c:pt>
                <c:pt idx="633">
                  <c:v>1533</c:v>
                </c:pt>
                <c:pt idx="634">
                  <c:v>1534</c:v>
                </c:pt>
                <c:pt idx="635">
                  <c:v>1535</c:v>
                </c:pt>
                <c:pt idx="636">
                  <c:v>1536</c:v>
                </c:pt>
                <c:pt idx="637">
                  <c:v>1537</c:v>
                </c:pt>
                <c:pt idx="638">
                  <c:v>1538</c:v>
                </c:pt>
                <c:pt idx="639">
                  <c:v>1539</c:v>
                </c:pt>
                <c:pt idx="640">
                  <c:v>1540</c:v>
                </c:pt>
                <c:pt idx="641">
                  <c:v>1541</c:v>
                </c:pt>
                <c:pt idx="642">
                  <c:v>1542</c:v>
                </c:pt>
                <c:pt idx="643">
                  <c:v>1543</c:v>
                </c:pt>
                <c:pt idx="644">
                  <c:v>1544</c:v>
                </c:pt>
                <c:pt idx="645">
                  <c:v>1545</c:v>
                </c:pt>
                <c:pt idx="646">
                  <c:v>1546</c:v>
                </c:pt>
                <c:pt idx="647">
                  <c:v>1547</c:v>
                </c:pt>
                <c:pt idx="648">
                  <c:v>1548</c:v>
                </c:pt>
                <c:pt idx="649">
                  <c:v>1549</c:v>
                </c:pt>
                <c:pt idx="650">
                  <c:v>1550</c:v>
                </c:pt>
                <c:pt idx="651">
                  <c:v>1551</c:v>
                </c:pt>
                <c:pt idx="652">
                  <c:v>1552</c:v>
                </c:pt>
                <c:pt idx="653">
                  <c:v>1553</c:v>
                </c:pt>
                <c:pt idx="654">
                  <c:v>1554</c:v>
                </c:pt>
                <c:pt idx="655">
                  <c:v>1555</c:v>
                </c:pt>
                <c:pt idx="656">
                  <c:v>1556</c:v>
                </c:pt>
                <c:pt idx="657">
                  <c:v>1557</c:v>
                </c:pt>
                <c:pt idx="658">
                  <c:v>1558</c:v>
                </c:pt>
                <c:pt idx="659">
                  <c:v>1559</c:v>
                </c:pt>
                <c:pt idx="660">
                  <c:v>1560</c:v>
                </c:pt>
                <c:pt idx="661">
                  <c:v>1561</c:v>
                </c:pt>
                <c:pt idx="662">
                  <c:v>1562</c:v>
                </c:pt>
                <c:pt idx="663">
                  <c:v>1563</c:v>
                </c:pt>
                <c:pt idx="664">
                  <c:v>1564</c:v>
                </c:pt>
                <c:pt idx="665">
                  <c:v>1565</c:v>
                </c:pt>
                <c:pt idx="666">
                  <c:v>1566</c:v>
                </c:pt>
                <c:pt idx="667">
                  <c:v>1567</c:v>
                </c:pt>
                <c:pt idx="668">
                  <c:v>1568</c:v>
                </c:pt>
                <c:pt idx="669">
                  <c:v>1569</c:v>
                </c:pt>
                <c:pt idx="670">
                  <c:v>1570</c:v>
                </c:pt>
                <c:pt idx="671">
                  <c:v>1571</c:v>
                </c:pt>
                <c:pt idx="672">
                  <c:v>1572</c:v>
                </c:pt>
                <c:pt idx="673">
                  <c:v>1573</c:v>
                </c:pt>
                <c:pt idx="674">
                  <c:v>1574</c:v>
                </c:pt>
                <c:pt idx="675">
                  <c:v>1575</c:v>
                </c:pt>
                <c:pt idx="676">
                  <c:v>1576</c:v>
                </c:pt>
                <c:pt idx="677">
                  <c:v>1577</c:v>
                </c:pt>
                <c:pt idx="678">
                  <c:v>1578</c:v>
                </c:pt>
                <c:pt idx="679">
                  <c:v>1579</c:v>
                </c:pt>
                <c:pt idx="680">
                  <c:v>1580</c:v>
                </c:pt>
                <c:pt idx="681">
                  <c:v>1581</c:v>
                </c:pt>
                <c:pt idx="682">
                  <c:v>1582</c:v>
                </c:pt>
                <c:pt idx="683">
                  <c:v>1583</c:v>
                </c:pt>
                <c:pt idx="684">
                  <c:v>1584</c:v>
                </c:pt>
                <c:pt idx="685">
                  <c:v>1585</c:v>
                </c:pt>
                <c:pt idx="686">
                  <c:v>1586</c:v>
                </c:pt>
                <c:pt idx="687">
                  <c:v>1587</c:v>
                </c:pt>
                <c:pt idx="688">
                  <c:v>1588</c:v>
                </c:pt>
                <c:pt idx="689">
                  <c:v>1589</c:v>
                </c:pt>
                <c:pt idx="690">
                  <c:v>1590</c:v>
                </c:pt>
                <c:pt idx="691">
                  <c:v>1591</c:v>
                </c:pt>
                <c:pt idx="692">
                  <c:v>1592</c:v>
                </c:pt>
                <c:pt idx="693">
                  <c:v>1593</c:v>
                </c:pt>
                <c:pt idx="694">
                  <c:v>1594</c:v>
                </c:pt>
                <c:pt idx="695">
                  <c:v>1595</c:v>
                </c:pt>
                <c:pt idx="696">
                  <c:v>1596</c:v>
                </c:pt>
                <c:pt idx="697">
                  <c:v>1597</c:v>
                </c:pt>
                <c:pt idx="698">
                  <c:v>1598</c:v>
                </c:pt>
                <c:pt idx="699">
                  <c:v>1599</c:v>
                </c:pt>
                <c:pt idx="700">
                  <c:v>1600</c:v>
                </c:pt>
                <c:pt idx="701">
                  <c:v>1601</c:v>
                </c:pt>
                <c:pt idx="702">
                  <c:v>1602</c:v>
                </c:pt>
                <c:pt idx="703">
                  <c:v>1603</c:v>
                </c:pt>
                <c:pt idx="704">
                  <c:v>1604</c:v>
                </c:pt>
                <c:pt idx="705">
                  <c:v>1605</c:v>
                </c:pt>
                <c:pt idx="706">
                  <c:v>1606</c:v>
                </c:pt>
                <c:pt idx="707">
                  <c:v>1607</c:v>
                </c:pt>
                <c:pt idx="708">
                  <c:v>1608</c:v>
                </c:pt>
                <c:pt idx="709">
                  <c:v>1609</c:v>
                </c:pt>
                <c:pt idx="710">
                  <c:v>1610</c:v>
                </c:pt>
                <c:pt idx="711">
                  <c:v>1611</c:v>
                </c:pt>
                <c:pt idx="712">
                  <c:v>1612</c:v>
                </c:pt>
                <c:pt idx="713">
                  <c:v>1613</c:v>
                </c:pt>
                <c:pt idx="714">
                  <c:v>1614</c:v>
                </c:pt>
                <c:pt idx="715">
                  <c:v>1615</c:v>
                </c:pt>
                <c:pt idx="716">
                  <c:v>1616</c:v>
                </c:pt>
                <c:pt idx="717">
                  <c:v>1617</c:v>
                </c:pt>
                <c:pt idx="718">
                  <c:v>1618</c:v>
                </c:pt>
                <c:pt idx="719">
                  <c:v>1619</c:v>
                </c:pt>
                <c:pt idx="720">
                  <c:v>1620</c:v>
                </c:pt>
                <c:pt idx="721">
                  <c:v>1621</c:v>
                </c:pt>
                <c:pt idx="722">
                  <c:v>1622</c:v>
                </c:pt>
                <c:pt idx="723">
                  <c:v>1623</c:v>
                </c:pt>
                <c:pt idx="724">
                  <c:v>1624</c:v>
                </c:pt>
                <c:pt idx="725">
                  <c:v>1625</c:v>
                </c:pt>
                <c:pt idx="726">
                  <c:v>1626</c:v>
                </c:pt>
                <c:pt idx="727">
                  <c:v>1627</c:v>
                </c:pt>
                <c:pt idx="728">
                  <c:v>1628</c:v>
                </c:pt>
                <c:pt idx="729">
                  <c:v>1629</c:v>
                </c:pt>
                <c:pt idx="730">
                  <c:v>1630</c:v>
                </c:pt>
                <c:pt idx="731">
                  <c:v>1631</c:v>
                </c:pt>
                <c:pt idx="732">
                  <c:v>1632</c:v>
                </c:pt>
                <c:pt idx="733">
                  <c:v>1633</c:v>
                </c:pt>
                <c:pt idx="734">
                  <c:v>1634</c:v>
                </c:pt>
                <c:pt idx="735">
                  <c:v>1635</c:v>
                </c:pt>
                <c:pt idx="736">
                  <c:v>1636</c:v>
                </c:pt>
                <c:pt idx="737">
                  <c:v>1637</c:v>
                </c:pt>
                <c:pt idx="738">
                  <c:v>1638</c:v>
                </c:pt>
                <c:pt idx="739">
                  <c:v>1639</c:v>
                </c:pt>
                <c:pt idx="740">
                  <c:v>1640</c:v>
                </c:pt>
                <c:pt idx="741">
                  <c:v>1641</c:v>
                </c:pt>
                <c:pt idx="742">
                  <c:v>1642</c:v>
                </c:pt>
                <c:pt idx="743">
                  <c:v>1643</c:v>
                </c:pt>
                <c:pt idx="744">
                  <c:v>1644</c:v>
                </c:pt>
                <c:pt idx="745">
                  <c:v>1645</c:v>
                </c:pt>
                <c:pt idx="746">
                  <c:v>1646</c:v>
                </c:pt>
                <c:pt idx="747">
                  <c:v>1647</c:v>
                </c:pt>
                <c:pt idx="748">
                  <c:v>1648</c:v>
                </c:pt>
                <c:pt idx="749">
                  <c:v>1649</c:v>
                </c:pt>
                <c:pt idx="750">
                  <c:v>1650</c:v>
                </c:pt>
                <c:pt idx="751">
                  <c:v>1651</c:v>
                </c:pt>
                <c:pt idx="752">
                  <c:v>1652</c:v>
                </c:pt>
                <c:pt idx="753">
                  <c:v>1653</c:v>
                </c:pt>
                <c:pt idx="754">
                  <c:v>1654</c:v>
                </c:pt>
                <c:pt idx="755">
                  <c:v>1655</c:v>
                </c:pt>
                <c:pt idx="756">
                  <c:v>1656</c:v>
                </c:pt>
                <c:pt idx="757">
                  <c:v>1657</c:v>
                </c:pt>
                <c:pt idx="758">
                  <c:v>1658</c:v>
                </c:pt>
                <c:pt idx="759">
                  <c:v>1659</c:v>
                </c:pt>
                <c:pt idx="760">
                  <c:v>1660</c:v>
                </c:pt>
                <c:pt idx="761">
                  <c:v>1661</c:v>
                </c:pt>
                <c:pt idx="762">
                  <c:v>1662</c:v>
                </c:pt>
                <c:pt idx="763">
                  <c:v>1663</c:v>
                </c:pt>
                <c:pt idx="764">
                  <c:v>1664</c:v>
                </c:pt>
                <c:pt idx="765">
                  <c:v>1665</c:v>
                </c:pt>
                <c:pt idx="766">
                  <c:v>1666</c:v>
                </c:pt>
                <c:pt idx="767">
                  <c:v>1667</c:v>
                </c:pt>
                <c:pt idx="768">
                  <c:v>1668</c:v>
                </c:pt>
                <c:pt idx="769">
                  <c:v>1669</c:v>
                </c:pt>
                <c:pt idx="770">
                  <c:v>1670</c:v>
                </c:pt>
                <c:pt idx="771">
                  <c:v>1671</c:v>
                </c:pt>
                <c:pt idx="772">
                  <c:v>1672</c:v>
                </c:pt>
                <c:pt idx="773">
                  <c:v>1673</c:v>
                </c:pt>
                <c:pt idx="774">
                  <c:v>1674</c:v>
                </c:pt>
                <c:pt idx="775">
                  <c:v>1675</c:v>
                </c:pt>
                <c:pt idx="776">
                  <c:v>1676</c:v>
                </c:pt>
                <c:pt idx="777">
                  <c:v>1677</c:v>
                </c:pt>
                <c:pt idx="778">
                  <c:v>1678</c:v>
                </c:pt>
                <c:pt idx="779">
                  <c:v>1679</c:v>
                </c:pt>
                <c:pt idx="780">
                  <c:v>1680</c:v>
                </c:pt>
                <c:pt idx="781">
                  <c:v>1681</c:v>
                </c:pt>
                <c:pt idx="782">
                  <c:v>1682</c:v>
                </c:pt>
                <c:pt idx="783">
                  <c:v>1683</c:v>
                </c:pt>
                <c:pt idx="784">
                  <c:v>1684</c:v>
                </c:pt>
                <c:pt idx="785">
                  <c:v>1685</c:v>
                </c:pt>
                <c:pt idx="786">
                  <c:v>1686</c:v>
                </c:pt>
                <c:pt idx="787">
                  <c:v>1687</c:v>
                </c:pt>
                <c:pt idx="788">
                  <c:v>1688</c:v>
                </c:pt>
                <c:pt idx="789">
                  <c:v>1689</c:v>
                </c:pt>
                <c:pt idx="790">
                  <c:v>1690</c:v>
                </c:pt>
                <c:pt idx="791">
                  <c:v>1691</c:v>
                </c:pt>
                <c:pt idx="792">
                  <c:v>1692</c:v>
                </c:pt>
                <c:pt idx="793">
                  <c:v>1693</c:v>
                </c:pt>
                <c:pt idx="794">
                  <c:v>1694</c:v>
                </c:pt>
                <c:pt idx="795">
                  <c:v>1695</c:v>
                </c:pt>
                <c:pt idx="796">
                  <c:v>1696</c:v>
                </c:pt>
                <c:pt idx="797">
                  <c:v>1697</c:v>
                </c:pt>
                <c:pt idx="798">
                  <c:v>1698</c:v>
                </c:pt>
                <c:pt idx="799">
                  <c:v>1699</c:v>
                </c:pt>
                <c:pt idx="800">
                  <c:v>1700</c:v>
                </c:pt>
              </c:numCache>
            </c:numRef>
          </c:cat>
          <c:val>
            <c:numRef>
              <c:f>Sheet2!$C$1:$C$801</c:f>
              <c:numCache>
                <c:formatCode>General</c:formatCode>
                <c:ptCount val="801"/>
                <c:pt idx="0">
                  <c:v>21.9276661340677</c:v>
                </c:pt>
                <c:pt idx="1">
                  <c:v>29.3276712739246</c:v>
                </c:pt>
                <c:pt idx="2">
                  <c:v>37.0371685412973</c:v>
                </c:pt>
                <c:pt idx="3">
                  <c:v>44.7466658086701</c:v>
                </c:pt>
                <c:pt idx="4">
                  <c:v>52.4561630760428</c:v>
                </c:pt>
                <c:pt idx="5">
                  <c:v>63.1089020657964</c:v>
                </c:pt>
                <c:pt idx="6">
                  <c:v>74.3098497244953</c:v>
                </c:pt>
                <c:pt idx="7">
                  <c:v>85.5107973831942</c:v>
                </c:pt>
                <c:pt idx="8">
                  <c:v>96.7117450418931</c:v>
                </c:pt>
                <c:pt idx="9">
                  <c:v>116.639630971894</c:v>
                </c:pt>
                <c:pt idx="10">
                  <c:v>139.694770988875</c:v>
                </c:pt>
                <c:pt idx="11">
                  <c:v>162.749911005856</c:v>
                </c:pt>
                <c:pt idx="12">
                  <c:v>185.805051022837</c:v>
                </c:pt>
                <c:pt idx="13">
                  <c:v>218.583009416658</c:v>
                </c:pt>
                <c:pt idx="14">
                  <c:v>257.068942766025</c:v>
                </c:pt>
                <c:pt idx="15">
                  <c:v>295.554876115392</c:v>
                </c:pt>
                <c:pt idx="16">
                  <c:v>334.040809464758</c:v>
                </c:pt>
                <c:pt idx="17">
                  <c:v>389.82966270615</c:v>
                </c:pt>
                <c:pt idx="18">
                  <c:v>461.29264346038</c:v>
                </c:pt>
                <c:pt idx="19">
                  <c:v>532.755624214609</c:v>
                </c:pt>
                <c:pt idx="20">
                  <c:v>604.218604968839</c:v>
                </c:pt>
                <c:pt idx="21">
                  <c:v>680.155694160487</c:v>
                </c:pt>
                <c:pt idx="22">
                  <c:v>762.271148258213</c:v>
                </c:pt>
                <c:pt idx="23">
                  <c:v>844.38660235594</c:v>
                </c:pt>
                <c:pt idx="24">
                  <c:v>926.502056453667</c:v>
                </c:pt>
                <c:pt idx="25">
                  <c:v>1012.31894841953</c:v>
                </c:pt>
                <c:pt idx="26">
                  <c:v>1106.14674808515</c:v>
                </c:pt>
                <c:pt idx="27">
                  <c:v>1199.97454775077</c:v>
                </c:pt>
                <c:pt idx="28">
                  <c:v>1293.80234741639</c:v>
                </c:pt>
                <c:pt idx="29">
                  <c:v>1385.95677433464</c:v>
                </c:pt>
                <c:pt idx="30">
                  <c:v>1471.91976888413</c:v>
                </c:pt>
                <c:pt idx="31">
                  <c:v>1557.88276343362</c:v>
                </c:pt>
                <c:pt idx="32">
                  <c:v>1643.84575798311</c:v>
                </c:pt>
                <c:pt idx="33">
                  <c:v>1728.43992281638</c:v>
                </c:pt>
                <c:pt idx="34">
                  <c:v>1801.9846064754</c:v>
                </c:pt>
                <c:pt idx="35">
                  <c:v>1875.52929013442</c:v>
                </c:pt>
                <c:pt idx="36">
                  <c:v>1949.07397379343</c:v>
                </c:pt>
                <c:pt idx="37">
                  <c:v>2022.33365592793</c:v>
                </c:pt>
                <c:pt idx="38">
                  <c:v>2061.99796381533</c:v>
                </c:pt>
                <c:pt idx="39">
                  <c:v>2101.66227170272</c:v>
                </c:pt>
                <c:pt idx="40">
                  <c:v>2141.32657959012</c:v>
                </c:pt>
                <c:pt idx="41">
                  <c:v>2180.99088747751</c:v>
                </c:pt>
                <c:pt idx="42">
                  <c:v>2205.98336715483</c:v>
                </c:pt>
                <c:pt idx="43">
                  <c:v>2229.47730263621</c:v>
                </c:pt>
                <c:pt idx="44">
                  <c:v>2252.97123811758</c:v>
                </c:pt>
                <c:pt idx="45">
                  <c:v>2276.46517359896</c:v>
                </c:pt>
                <c:pt idx="46">
                  <c:v>2294.77900205417</c:v>
                </c:pt>
                <c:pt idx="47">
                  <c:v>2311.85380150212</c:v>
                </c:pt>
                <c:pt idx="48">
                  <c:v>2328.92860095007</c:v>
                </c:pt>
                <c:pt idx="49">
                  <c:v>2346.00340039802</c:v>
                </c:pt>
                <c:pt idx="50">
                  <c:v>2361.69977796959</c:v>
                </c:pt>
                <c:pt idx="51">
                  <c:v>2376.82591972069</c:v>
                </c:pt>
                <c:pt idx="52">
                  <c:v>2391.95206147179</c:v>
                </c:pt>
                <c:pt idx="53">
                  <c:v>2407.0782032229</c:v>
                </c:pt>
                <c:pt idx="54">
                  <c:v>2424.73026199242</c:v>
                </c:pt>
                <c:pt idx="55">
                  <c:v>2444.00741926718</c:v>
                </c:pt>
                <c:pt idx="56">
                  <c:v>2463.28457654194</c:v>
                </c:pt>
                <c:pt idx="57">
                  <c:v>2482.5617338167</c:v>
                </c:pt>
                <c:pt idx="58">
                  <c:v>2503.91679984349</c:v>
                </c:pt>
                <c:pt idx="59">
                  <c:v>2527.26516529031</c:v>
                </c:pt>
                <c:pt idx="60">
                  <c:v>2550.61353073713</c:v>
                </c:pt>
                <c:pt idx="61">
                  <c:v>2573.96189618395</c:v>
                </c:pt>
                <c:pt idx="62">
                  <c:v>2597.44647881651</c:v>
                </c:pt>
                <c:pt idx="63">
                  <c:v>2621.12464333146</c:v>
                </c:pt>
                <c:pt idx="64">
                  <c:v>2644.80280784642</c:v>
                </c:pt>
                <c:pt idx="65">
                  <c:v>2668.48097236137</c:v>
                </c:pt>
                <c:pt idx="66">
                  <c:v>2691.07894493444</c:v>
                </c:pt>
                <c:pt idx="67">
                  <c:v>2711.34342053345</c:v>
                </c:pt>
                <c:pt idx="68">
                  <c:v>2731.60789613246</c:v>
                </c:pt>
                <c:pt idx="69">
                  <c:v>2751.87237173147</c:v>
                </c:pt>
                <c:pt idx="70">
                  <c:v>2773.01752544798</c:v>
                </c:pt>
                <c:pt idx="71">
                  <c:v>2797.27434085716</c:v>
                </c:pt>
                <c:pt idx="72">
                  <c:v>2821.53115626633</c:v>
                </c:pt>
                <c:pt idx="73">
                  <c:v>2845.78797167551</c:v>
                </c:pt>
                <c:pt idx="74">
                  <c:v>2869.67746604482</c:v>
                </c:pt>
                <c:pt idx="75">
                  <c:v>2891.00795576619</c:v>
                </c:pt>
                <c:pt idx="76">
                  <c:v>2912.33844548756</c:v>
                </c:pt>
                <c:pt idx="77">
                  <c:v>2933.66893520893</c:v>
                </c:pt>
                <c:pt idx="78">
                  <c:v>2954.87241065236</c:v>
                </c:pt>
                <c:pt idx="79">
                  <c:v>2972.13547667034</c:v>
                </c:pt>
                <c:pt idx="80">
                  <c:v>2989.39854268832</c:v>
                </c:pt>
                <c:pt idx="81">
                  <c:v>3006.6616087063</c:v>
                </c:pt>
                <c:pt idx="82">
                  <c:v>3023.92467472428</c:v>
                </c:pt>
                <c:pt idx="83">
                  <c:v>3038.21233380833</c:v>
                </c:pt>
                <c:pt idx="84">
                  <c:v>3052.30234145154</c:v>
                </c:pt>
                <c:pt idx="85">
                  <c:v>3066.39234909475</c:v>
                </c:pt>
                <c:pt idx="86">
                  <c:v>3080.48235673797</c:v>
                </c:pt>
                <c:pt idx="87">
                  <c:v>3098.77342642879</c:v>
                </c:pt>
                <c:pt idx="88">
                  <c:v>3117.8352549413</c:v>
                </c:pt>
                <c:pt idx="89">
                  <c:v>3136.8970834538</c:v>
                </c:pt>
                <c:pt idx="90">
                  <c:v>3155.9589119663</c:v>
                </c:pt>
                <c:pt idx="91">
                  <c:v>3170.97415127574</c:v>
                </c:pt>
                <c:pt idx="92">
                  <c:v>3184.66221687892</c:v>
                </c:pt>
                <c:pt idx="93">
                  <c:v>3198.3502824821</c:v>
                </c:pt>
                <c:pt idx="94">
                  <c:v>3212.03834808528</c:v>
                </c:pt>
                <c:pt idx="95">
                  <c:v>3226.5372426284</c:v>
                </c:pt>
                <c:pt idx="96">
                  <c:v>3241.45036227515</c:v>
                </c:pt>
                <c:pt idx="97">
                  <c:v>3256.3634819219</c:v>
                </c:pt>
                <c:pt idx="98">
                  <c:v>3271.27660156864</c:v>
                </c:pt>
                <c:pt idx="99">
                  <c:v>3284.93364581028</c:v>
                </c:pt>
                <c:pt idx="100">
                  <c:v>3297.6489615248</c:v>
                </c:pt>
                <c:pt idx="101">
                  <c:v>3310.36427723932</c:v>
                </c:pt>
                <c:pt idx="102">
                  <c:v>3323.07959295384</c:v>
                </c:pt>
                <c:pt idx="103">
                  <c:v>3335.04958181808</c:v>
                </c:pt>
                <c:pt idx="104">
                  <c:v>3346.21843996625</c:v>
                </c:pt>
                <c:pt idx="105">
                  <c:v>3357.38729811443</c:v>
                </c:pt>
                <c:pt idx="106">
                  <c:v>3368.55615626261</c:v>
                </c:pt>
                <c:pt idx="107">
                  <c:v>3379.02051255219</c:v>
                </c:pt>
                <c:pt idx="108">
                  <c:v>3388.39769202766</c:v>
                </c:pt>
                <c:pt idx="109">
                  <c:v>3397.77487150313</c:v>
                </c:pt>
                <c:pt idx="110">
                  <c:v>3407.15205097859</c:v>
                </c:pt>
                <c:pt idx="111">
                  <c:v>3416.28083369978</c:v>
                </c:pt>
                <c:pt idx="112">
                  <c:v>3424.84431569317</c:v>
                </c:pt>
                <c:pt idx="113">
                  <c:v>3433.40779768657</c:v>
                </c:pt>
                <c:pt idx="114">
                  <c:v>3441.97127967996</c:v>
                </c:pt>
                <c:pt idx="115">
                  <c:v>3450.01908321694</c:v>
                </c:pt>
                <c:pt idx="116">
                  <c:v>3456.21865804279</c:v>
                </c:pt>
                <c:pt idx="117">
                  <c:v>3462.41823286865</c:v>
                </c:pt>
                <c:pt idx="118">
                  <c:v>3468.61780769451</c:v>
                </c:pt>
                <c:pt idx="119">
                  <c:v>3474.7207328268</c:v>
                </c:pt>
                <c:pt idx="120">
                  <c:v>3480.18725184066</c:v>
                </c:pt>
                <c:pt idx="121">
                  <c:v>3485.65377085452</c:v>
                </c:pt>
                <c:pt idx="122">
                  <c:v>3491.12028986837</c:v>
                </c:pt>
                <c:pt idx="123">
                  <c:v>3496.50361271034</c:v>
                </c:pt>
                <c:pt idx="124">
                  <c:v>3500.1759016397</c:v>
                </c:pt>
                <c:pt idx="125">
                  <c:v>3503.84819056905</c:v>
                </c:pt>
                <c:pt idx="126">
                  <c:v>3507.52047949841</c:v>
                </c:pt>
                <c:pt idx="127">
                  <c:v>3511.19276842777</c:v>
                </c:pt>
                <c:pt idx="128">
                  <c:v>3518.7907196841</c:v>
                </c:pt>
                <c:pt idx="129">
                  <c:v>3526.54491484583</c:v>
                </c:pt>
                <c:pt idx="130">
                  <c:v>3534.29911000756</c:v>
                </c:pt>
                <c:pt idx="131">
                  <c:v>3542.05330516929</c:v>
                </c:pt>
                <c:pt idx="132">
                  <c:v>3549.23551939412</c:v>
                </c:pt>
                <c:pt idx="133">
                  <c:v>3556.33819026677</c:v>
                </c:pt>
                <c:pt idx="134">
                  <c:v>3563.44086113943</c:v>
                </c:pt>
                <c:pt idx="135">
                  <c:v>3570.54353201209</c:v>
                </c:pt>
                <c:pt idx="136">
                  <c:v>3576.73859865373</c:v>
                </c:pt>
                <c:pt idx="137">
                  <c:v>3582.69954396903</c:v>
                </c:pt>
                <c:pt idx="138">
                  <c:v>3588.66048928433</c:v>
                </c:pt>
                <c:pt idx="139">
                  <c:v>3594.62143459963</c:v>
                </c:pt>
                <c:pt idx="140">
                  <c:v>3601.39831932339</c:v>
                </c:pt>
                <c:pt idx="141">
                  <c:v>3608.50393794389</c:v>
                </c:pt>
                <c:pt idx="142">
                  <c:v>3615.60955656438</c:v>
                </c:pt>
                <c:pt idx="143">
                  <c:v>3622.71517518488</c:v>
                </c:pt>
                <c:pt idx="144">
                  <c:v>3627.75810098484</c:v>
                </c:pt>
                <c:pt idx="145">
                  <c:v>3631.5975719467</c:v>
                </c:pt>
                <c:pt idx="146">
                  <c:v>3635.43704290856</c:v>
                </c:pt>
                <c:pt idx="147">
                  <c:v>3639.27651387043</c:v>
                </c:pt>
                <c:pt idx="148">
                  <c:v>3644.2872214739</c:v>
                </c:pt>
                <c:pt idx="149">
                  <c:v>3650.25191044599</c:v>
                </c:pt>
                <c:pt idx="150">
                  <c:v>3656.21659941808</c:v>
                </c:pt>
                <c:pt idx="151">
                  <c:v>3662.18128839017</c:v>
                </c:pt>
                <c:pt idx="152">
                  <c:v>3668.37779801303</c:v>
                </c:pt>
                <c:pt idx="153">
                  <c:v>3674.83410201528</c:v>
                </c:pt>
                <c:pt idx="154">
                  <c:v>3681.29040601754</c:v>
                </c:pt>
                <c:pt idx="155">
                  <c:v>3687.7467100198</c:v>
                </c:pt>
                <c:pt idx="156">
                  <c:v>3693.40074160707</c:v>
                </c:pt>
                <c:pt idx="157">
                  <c:v>3697.81485111545</c:v>
                </c:pt>
                <c:pt idx="158">
                  <c:v>3702.22896062382</c:v>
                </c:pt>
                <c:pt idx="159">
                  <c:v>3706.6430701322</c:v>
                </c:pt>
                <c:pt idx="160">
                  <c:v>3710.4650950519</c:v>
                </c:pt>
                <c:pt idx="161">
                  <c:v>3712.999663512</c:v>
                </c:pt>
                <c:pt idx="162">
                  <c:v>3715.5342319721</c:v>
                </c:pt>
                <c:pt idx="163">
                  <c:v>3718.06880043221</c:v>
                </c:pt>
                <c:pt idx="164">
                  <c:v>3721.82996418666</c:v>
                </c:pt>
                <c:pt idx="165">
                  <c:v>3729.5170849013</c:v>
                </c:pt>
                <c:pt idx="166">
                  <c:v>3737.20420561594</c:v>
                </c:pt>
                <c:pt idx="167">
                  <c:v>3744.89132633058</c:v>
                </c:pt>
                <c:pt idx="168">
                  <c:v>3752.3137415072</c:v>
                </c:pt>
                <c:pt idx="169">
                  <c:v>3758.36661516062</c:v>
                </c:pt>
                <c:pt idx="170">
                  <c:v>3764.41948881404</c:v>
                </c:pt>
                <c:pt idx="171">
                  <c:v>3770.47236246746</c:v>
                </c:pt>
                <c:pt idx="172">
                  <c:v>3776.75252910052</c:v>
                </c:pt>
                <c:pt idx="173">
                  <c:v>3785.42474981211</c:v>
                </c:pt>
                <c:pt idx="174">
                  <c:v>3794.09697052371</c:v>
                </c:pt>
                <c:pt idx="175">
                  <c:v>3802.76919123531</c:v>
                </c:pt>
                <c:pt idx="176">
                  <c:v>3811.46081243896</c:v>
                </c:pt>
                <c:pt idx="177">
                  <c:v>3821.68972733374</c:v>
                </c:pt>
                <c:pt idx="178">
                  <c:v>3831.91864222852</c:v>
                </c:pt>
                <c:pt idx="179">
                  <c:v>3842.1475571233</c:v>
                </c:pt>
                <c:pt idx="180">
                  <c:v>3852.37647201808</c:v>
                </c:pt>
                <c:pt idx="181">
                  <c:v>3862.8380821015</c:v>
                </c:pt>
                <c:pt idx="182">
                  <c:v>3873.31479745478</c:v>
                </c:pt>
                <c:pt idx="183">
                  <c:v>3883.79151280806</c:v>
                </c:pt>
                <c:pt idx="184">
                  <c:v>3894.26822816133</c:v>
                </c:pt>
                <c:pt idx="185">
                  <c:v>3903.4700382644</c:v>
                </c:pt>
                <c:pt idx="186">
                  <c:v>3912.47545905016</c:v>
                </c:pt>
                <c:pt idx="187">
                  <c:v>3921.48087983591</c:v>
                </c:pt>
                <c:pt idx="188">
                  <c:v>3930.48630062166</c:v>
                </c:pt>
                <c:pt idx="189">
                  <c:v>3939.75367809021</c:v>
                </c:pt>
                <c:pt idx="190">
                  <c:v>3949.08864655231</c:v>
                </c:pt>
                <c:pt idx="191">
                  <c:v>3958.4236150144</c:v>
                </c:pt>
                <c:pt idx="192">
                  <c:v>3967.7585834765</c:v>
                </c:pt>
                <c:pt idx="193">
                  <c:v>3978.45927429505</c:v>
                </c:pt>
                <c:pt idx="194">
                  <c:v>3989.68012483729</c:v>
                </c:pt>
                <c:pt idx="195">
                  <c:v>4000.90097537953</c:v>
                </c:pt>
                <c:pt idx="196">
                  <c:v>4012.12182592177</c:v>
                </c:pt>
                <c:pt idx="197">
                  <c:v>4024.89896808324</c:v>
                </c:pt>
                <c:pt idx="198">
                  <c:v>4038.49809523143</c:v>
                </c:pt>
                <c:pt idx="199">
                  <c:v>4052.09722237963</c:v>
                </c:pt>
                <c:pt idx="200">
                  <c:v>4065.69634952783</c:v>
                </c:pt>
                <c:pt idx="201">
                  <c:v>4079.96893643879</c:v>
                </c:pt>
                <c:pt idx="202">
                  <c:v>4094.71831478805</c:v>
                </c:pt>
                <c:pt idx="203">
                  <c:v>4109.46769313731</c:v>
                </c:pt>
                <c:pt idx="204">
                  <c:v>4124.21707148657</c:v>
                </c:pt>
                <c:pt idx="205">
                  <c:v>4137.78054261726</c:v>
                </c:pt>
                <c:pt idx="206">
                  <c:v>4150.23840684539</c:v>
                </c:pt>
                <c:pt idx="207">
                  <c:v>4162.69627107352</c:v>
                </c:pt>
                <c:pt idx="208">
                  <c:v>4175.15413530164</c:v>
                </c:pt>
                <c:pt idx="209">
                  <c:v>4189.42282838167</c:v>
                </c:pt>
                <c:pt idx="210">
                  <c:v>4205.90048267886</c:v>
                </c:pt>
                <c:pt idx="211">
                  <c:v>4222.37813697606</c:v>
                </c:pt>
                <c:pt idx="212">
                  <c:v>4238.85579127325</c:v>
                </c:pt>
                <c:pt idx="213">
                  <c:v>4254.45242804162</c:v>
                </c:pt>
                <c:pt idx="214">
                  <c:v>4268.63794891662</c:v>
                </c:pt>
                <c:pt idx="215">
                  <c:v>4282.82346979161</c:v>
                </c:pt>
                <c:pt idx="216">
                  <c:v>4297.00899066661</c:v>
                </c:pt>
                <c:pt idx="217">
                  <c:v>4310.88141548219</c:v>
                </c:pt>
                <c:pt idx="218">
                  <c:v>4324.08602141655</c:v>
                </c:pt>
                <c:pt idx="219">
                  <c:v>4337.2906273509</c:v>
                </c:pt>
                <c:pt idx="220">
                  <c:v>4350.49523328526</c:v>
                </c:pt>
                <c:pt idx="221">
                  <c:v>4363.07317656264</c:v>
                </c:pt>
                <c:pt idx="222">
                  <c:v>4373.81979379339</c:v>
                </c:pt>
                <c:pt idx="223">
                  <c:v>4384.56641102413</c:v>
                </c:pt>
                <c:pt idx="224">
                  <c:v>4395.31302825488</c:v>
                </c:pt>
                <c:pt idx="225">
                  <c:v>4406.46900675583</c:v>
                </c:pt>
                <c:pt idx="226">
                  <c:v>4419.35154927603</c:v>
                </c:pt>
                <c:pt idx="227">
                  <c:v>4432.23409179624</c:v>
                </c:pt>
                <c:pt idx="228">
                  <c:v>4445.11663431644</c:v>
                </c:pt>
                <c:pt idx="229">
                  <c:v>4457.77669588846</c:v>
                </c:pt>
                <c:pt idx="230">
                  <c:v>4468.93871648133</c:v>
                </c:pt>
                <c:pt idx="231">
                  <c:v>4480.1007370742</c:v>
                </c:pt>
                <c:pt idx="232">
                  <c:v>4491.26275766707</c:v>
                </c:pt>
                <c:pt idx="233">
                  <c:v>4502.31344390828</c:v>
                </c:pt>
                <c:pt idx="234">
                  <c:v>4511.83623838078</c:v>
                </c:pt>
                <c:pt idx="235">
                  <c:v>4521.35903285328</c:v>
                </c:pt>
                <c:pt idx="236">
                  <c:v>4530.88182732578</c:v>
                </c:pt>
                <c:pt idx="237">
                  <c:v>4540.39787699743</c:v>
                </c:pt>
                <c:pt idx="238">
                  <c:v>4549.01969327761</c:v>
                </c:pt>
                <c:pt idx="239">
                  <c:v>4557.6415095578</c:v>
                </c:pt>
                <c:pt idx="240">
                  <c:v>4566.26332583796</c:v>
                </c:pt>
                <c:pt idx="241">
                  <c:v>4574.88514211814</c:v>
                </c:pt>
                <c:pt idx="242">
                  <c:v>4577.04631087867</c:v>
                </c:pt>
                <c:pt idx="243">
                  <c:v>4578.85321755357</c:v>
                </c:pt>
                <c:pt idx="244">
                  <c:v>4580.66012422846</c:v>
                </c:pt>
                <c:pt idx="245">
                  <c:v>4582.46703090335</c:v>
                </c:pt>
                <c:pt idx="246">
                  <c:v>4589.31651753325</c:v>
                </c:pt>
                <c:pt idx="247">
                  <c:v>4596.79233248847</c:v>
                </c:pt>
                <c:pt idx="248">
                  <c:v>4604.26814744369</c:v>
                </c:pt>
                <c:pt idx="249">
                  <c:v>4611.7439623989</c:v>
                </c:pt>
                <c:pt idx="250">
                  <c:v>4611.83778357011</c:v>
                </c:pt>
                <c:pt idx="251">
                  <c:v>4610.44086620907</c:v>
                </c:pt>
                <c:pt idx="252">
                  <c:v>4609.04394884804</c:v>
                </c:pt>
                <c:pt idx="253">
                  <c:v>4607.647031487</c:v>
                </c:pt>
                <c:pt idx="254">
                  <c:v>4610.9661833079</c:v>
                </c:pt>
                <c:pt idx="255">
                  <c:v>4615.65109949569</c:v>
                </c:pt>
                <c:pt idx="256">
                  <c:v>4620.33601568346</c:v>
                </c:pt>
                <c:pt idx="257">
                  <c:v>4625.02093187123</c:v>
                </c:pt>
                <c:pt idx="258">
                  <c:v>4628.58222381645</c:v>
                </c:pt>
                <c:pt idx="259">
                  <c:v>4631.70626160008</c:v>
                </c:pt>
                <c:pt idx="260">
                  <c:v>4634.83029938371</c:v>
                </c:pt>
                <c:pt idx="261">
                  <c:v>4637.95433716734</c:v>
                </c:pt>
                <c:pt idx="262">
                  <c:v>4640.42239395062</c:v>
                </c:pt>
                <c:pt idx="263">
                  <c:v>4642.5604164681</c:v>
                </c:pt>
                <c:pt idx="264">
                  <c:v>4644.69843898558</c:v>
                </c:pt>
                <c:pt idx="265">
                  <c:v>4646.83646150305</c:v>
                </c:pt>
                <c:pt idx="266">
                  <c:v>4645.25164091507</c:v>
                </c:pt>
                <c:pt idx="267">
                  <c:v>4641.3035518169</c:v>
                </c:pt>
                <c:pt idx="268">
                  <c:v>4637.35546271873</c:v>
                </c:pt>
                <c:pt idx="269">
                  <c:v>4633.40737362056</c:v>
                </c:pt>
                <c:pt idx="270">
                  <c:v>4632.58663652758</c:v>
                </c:pt>
                <c:pt idx="271">
                  <c:v>4634.23208019847</c:v>
                </c:pt>
                <c:pt idx="272">
                  <c:v>4635.87752386936</c:v>
                </c:pt>
                <c:pt idx="273">
                  <c:v>4637.52296754024</c:v>
                </c:pt>
                <c:pt idx="274">
                  <c:v>4637.28922672637</c:v>
                </c:pt>
                <c:pt idx="275">
                  <c:v>4635.23191129049</c:v>
                </c:pt>
                <c:pt idx="276">
                  <c:v>4633.1745958546</c:v>
                </c:pt>
                <c:pt idx="277">
                  <c:v>4631.11728041872</c:v>
                </c:pt>
                <c:pt idx="278">
                  <c:v>4629.77433528302</c:v>
                </c:pt>
                <c:pt idx="279">
                  <c:v>4629.28045633481</c:v>
                </c:pt>
                <c:pt idx="280">
                  <c:v>4628.78657738659</c:v>
                </c:pt>
                <c:pt idx="281">
                  <c:v>4628.29269843837</c:v>
                </c:pt>
                <c:pt idx="282">
                  <c:v>4626.75907566008</c:v>
                </c:pt>
                <c:pt idx="283">
                  <c:v>4623.7127248566</c:v>
                </c:pt>
                <c:pt idx="284">
                  <c:v>4620.66637405313</c:v>
                </c:pt>
                <c:pt idx="285">
                  <c:v>4617.62002324964</c:v>
                </c:pt>
                <c:pt idx="286">
                  <c:v>4614.75068391197</c:v>
                </c:pt>
                <c:pt idx="287">
                  <c:v>4612.19769255266</c:v>
                </c:pt>
                <c:pt idx="288">
                  <c:v>4609.64470119335</c:v>
                </c:pt>
                <c:pt idx="289">
                  <c:v>4607.09170983404</c:v>
                </c:pt>
                <c:pt idx="290">
                  <c:v>4603.871897193</c:v>
                </c:pt>
                <c:pt idx="291">
                  <c:v>4599.17649816035</c:v>
                </c:pt>
                <c:pt idx="292">
                  <c:v>4594.4810991277</c:v>
                </c:pt>
                <c:pt idx="293">
                  <c:v>4589.78570009504</c:v>
                </c:pt>
                <c:pt idx="294">
                  <c:v>4585.41718166741</c:v>
                </c:pt>
                <c:pt idx="295">
                  <c:v>4581.95653326232</c:v>
                </c:pt>
                <c:pt idx="296">
                  <c:v>4578.49588485723</c:v>
                </c:pt>
                <c:pt idx="297">
                  <c:v>4575.03523645213</c:v>
                </c:pt>
                <c:pt idx="298">
                  <c:v>4571.32141417557</c:v>
                </c:pt>
                <c:pt idx="299">
                  <c:v>4566.7060360208</c:v>
                </c:pt>
                <c:pt idx="300">
                  <c:v>4562.09065786602</c:v>
                </c:pt>
                <c:pt idx="301">
                  <c:v>4557.47527971125</c:v>
                </c:pt>
                <c:pt idx="302">
                  <c:v>4552.71559196253</c:v>
                </c:pt>
                <c:pt idx="303">
                  <c:v>4547.27464098739</c:v>
                </c:pt>
                <c:pt idx="304">
                  <c:v>4541.83369001224</c:v>
                </c:pt>
                <c:pt idx="305">
                  <c:v>4536.39273903709</c:v>
                </c:pt>
                <c:pt idx="306">
                  <c:v>4531.64499808363</c:v>
                </c:pt>
                <c:pt idx="307">
                  <c:v>4531.48007819758</c:v>
                </c:pt>
                <c:pt idx="308">
                  <c:v>4531.31515831154</c:v>
                </c:pt>
                <c:pt idx="309">
                  <c:v>4531.1502384255</c:v>
                </c:pt>
                <c:pt idx="310">
                  <c:v>4531.08811162393</c:v>
                </c:pt>
                <c:pt idx="311">
                  <c:v>4532.07788773823</c:v>
                </c:pt>
                <c:pt idx="312">
                  <c:v>4533.06766385255</c:v>
                </c:pt>
                <c:pt idx="313">
                  <c:v>4534.05743996685</c:v>
                </c:pt>
                <c:pt idx="314">
                  <c:v>4535.30304885698</c:v>
                </c:pt>
                <c:pt idx="315">
                  <c:v>4541.65576836925</c:v>
                </c:pt>
                <c:pt idx="316">
                  <c:v>4548.00848788153</c:v>
                </c:pt>
                <c:pt idx="317">
                  <c:v>4554.36120739381</c:v>
                </c:pt>
                <c:pt idx="318">
                  <c:v>4560.72867361224</c:v>
                </c:pt>
                <c:pt idx="319">
                  <c:v>4569.06364478244</c:v>
                </c:pt>
                <c:pt idx="320">
                  <c:v>4577.39861595265</c:v>
                </c:pt>
                <c:pt idx="321">
                  <c:v>4585.73358712286</c:v>
                </c:pt>
                <c:pt idx="322">
                  <c:v>4594.06855829307</c:v>
                </c:pt>
                <c:pt idx="323">
                  <c:v>4603.92420931516</c:v>
                </c:pt>
                <c:pt idx="324">
                  <c:v>4613.82975231789</c:v>
                </c:pt>
                <c:pt idx="325">
                  <c:v>4623.73529532062</c:v>
                </c:pt>
                <c:pt idx="326">
                  <c:v>4633.64083832335</c:v>
                </c:pt>
                <c:pt idx="327">
                  <c:v>4645.92948506538</c:v>
                </c:pt>
                <c:pt idx="328">
                  <c:v>4658.39725683195</c:v>
                </c:pt>
                <c:pt idx="329">
                  <c:v>4670.86502859851</c:v>
                </c:pt>
                <c:pt idx="330">
                  <c:v>4683.33280036507</c:v>
                </c:pt>
                <c:pt idx="331">
                  <c:v>4692.55835192378</c:v>
                </c:pt>
                <c:pt idx="332">
                  <c:v>4701.39547838841</c:v>
                </c:pt>
                <c:pt idx="333">
                  <c:v>4710.23260485304</c:v>
                </c:pt>
                <c:pt idx="334">
                  <c:v>4719.06973131767</c:v>
                </c:pt>
                <c:pt idx="335">
                  <c:v>4727.342483858</c:v>
                </c:pt>
                <c:pt idx="336">
                  <c:v>4735.52107362998</c:v>
                </c:pt>
                <c:pt idx="337">
                  <c:v>4743.69966340197</c:v>
                </c:pt>
                <c:pt idx="338">
                  <c:v>4751.87825317394</c:v>
                </c:pt>
                <c:pt idx="339">
                  <c:v>4754.62404999687</c:v>
                </c:pt>
                <c:pt idx="340">
                  <c:v>4756.1940993775</c:v>
                </c:pt>
                <c:pt idx="341">
                  <c:v>4757.76414875814</c:v>
                </c:pt>
                <c:pt idx="342">
                  <c:v>4759.33419813877</c:v>
                </c:pt>
                <c:pt idx="343">
                  <c:v>4763.90163688464</c:v>
                </c:pt>
                <c:pt idx="344">
                  <c:v>4769.2743059535</c:v>
                </c:pt>
                <c:pt idx="345">
                  <c:v>4774.64697502236</c:v>
                </c:pt>
                <c:pt idx="346">
                  <c:v>4780.01964409123</c:v>
                </c:pt>
                <c:pt idx="347">
                  <c:v>4784.26908259762</c:v>
                </c:pt>
                <c:pt idx="348">
                  <c:v>4788.15498741593</c:v>
                </c:pt>
                <c:pt idx="349">
                  <c:v>4792.04089223423</c:v>
                </c:pt>
                <c:pt idx="350">
                  <c:v>4795.92679705254</c:v>
                </c:pt>
                <c:pt idx="351">
                  <c:v>4799.8733279123</c:v>
                </c:pt>
                <c:pt idx="352">
                  <c:v>4803.84299099488</c:v>
                </c:pt>
                <c:pt idx="353">
                  <c:v>4807.81265407748</c:v>
                </c:pt>
                <c:pt idx="354">
                  <c:v>4811.78231716005</c:v>
                </c:pt>
                <c:pt idx="355">
                  <c:v>4814.83515481249</c:v>
                </c:pt>
                <c:pt idx="356">
                  <c:v>4817.48232000543</c:v>
                </c:pt>
                <c:pt idx="357">
                  <c:v>4820.12948519837</c:v>
                </c:pt>
                <c:pt idx="358">
                  <c:v>4822.77665039131</c:v>
                </c:pt>
                <c:pt idx="359">
                  <c:v>4825.58907585817</c:v>
                </c:pt>
                <c:pt idx="360">
                  <c:v>4828.48520756756</c:v>
                </c:pt>
                <c:pt idx="361">
                  <c:v>4831.38133927695</c:v>
                </c:pt>
                <c:pt idx="362">
                  <c:v>4834.27747098634</c:v>
                </c:pt>
                <c:pt idx="363">
                  <c:v>4834.91258434306</c:v>
                </c:pt>
                <c:pt idx="364">
                  <c:v>4834.2504288362</c:v>
                </c:pt>
                <c:pt idx="365">
                  <c:v>4833.58827332933</c:v>
                </c:pt>
                <c:pt idx="366">
                  <c:v>4832.92611782247</c:v>
                </c:pt>
                <c:pt idx="367">
                  <c:v>4834.02617034988</c:v>
                </c:pt>
                <c:pt idx="368">
                  <c:v>4836.26156425134</c:v>
                </c:pt>
                <c:pt idx="369">
                  <c:v>4838.49695815278</c:v>
                </c:pt>
                <c:pt idx="370">
                  <c:v>4840.73235205422</c:v>
                </c:pt>
                <c:pt idx="371">
                  <c:v>4841.95587585402</c:v>
                </c:pt>
                <c:pt idx="372">
                  <c:v>4842.45276828719</c:v>
                </c:pt>
                <c:pt idx="373">
                  <c:v>4842.94966072036</c:v>
                </c:pt>
                <c:pt idx="374">
                  <c:v>4843.44655315353</c:v>
                </c:pt>
                <c:pt idx="375">
                  <c:v>4844.68180638993</c:v>
                </c:pt>
                <c:pt idx="376">
                  <c:v>4846.50425459895</c:v>
                </c:pt>
                <c:pt idx="377">
                  <c:v>4848.32670280796</c:v>
                </c:pt>
                <c:pt idx="378">
                  <c:v>4850.14915101698</c:v>
                </c:pt>
                <c:pt idx="379">
                  <c:v>4852.23692805237</c:v>
                </c:pt>
                <c:pt idx="380">
                  <c:v>4854.55705887731</c:v>
                </c:pt>
                <c:pt idx="381">
                  <c:v>4856.87718970225</c:v>
                </c:pt>
                <c:pt idx="382">
                  <c:v>4859.19732052719</c:v>
                </c:pt>
                <c:pt idx="383">
                  <c:v>4861.34857790435</c:v>
                </c:pt>
                <c:pt idx="384">
                  <c:v>4863.33782237717</c:v>
                </c:pt>
                <c:pt idx="385">
                  <c:v>4865.32706685</c:v>
                </c:pt>
                <c:pt idx="386">
                  <c:v>4867.31631132282</c:v>
                </c:pt>
                <c:pt idx="387">
                  <c:v>4869.62999720567</c:v>
                </c:pt>
                <c:pt idx="388">
                  <c:v>4872.28307460425</c:v>
                </c:pt>
                <c:pt idx="389">
                  <c:v>4874.93615200282</c:v>
                </c:pt>
                <c:pt idx="390">
                  <c:v>4877.58922940141</c:v>
                </c:pt>
                <c:pt idx="391">
                  <c:v>4879.6989964347</c:v>
                </c:pt>
                <c:pt idx="392">
                  <c:v>4881.19177715732</c:v>
                </c:pt>
                <c:pt idx="393">
                  <c:v>4882.68455787994</c:v>
                </c:pt>
                <c:pt idx="394">
                  <c:v>4884.17733860257</c:v>
                </c:pt>
                <c:pt idx="395">
                  <c:v>4885.89374782739</c:v>
                </c:pt>
                <c:pt idx="396">
                  <c:v>4887.88469104819</c:v>
                </c:pt>
                <c:pt idx="397">
                  <c:v>4889.87563426899</c:v>
                </c:pt>
                <c:pt idx="398">
                  <c:v>4891.8665774898</c:v>
                </c:pt>
                <c:pt idx="399">
                  <c:v>4893.71480575563</c:v>
                </c:pt>
                <c:pt idx="400">
                  <c:v>4895.37440144326</c:v>
                </c:pt>
                <c:pt idx="401">
                  <c:v>4897.03399713089</c:v>
                </c:pt>
                <c:pt idx="402">
                  <c:v>4898.69359281853</c:v>
                </c:pt>
                <c:pt idx="403">
                  <c:v>4900.59373841072</c:v>
                </c:pt>
                <c:pt idx="404">
                  <c:v>4902.83483866425</c:v>
                </c:pt>
                <c:pt idx="405">
                  <c:v>4905.07593891778</c:v>
                </c:pt>
                <c:pt idx="406">
                  <c:v>4907.31703917131</c:v>
                </c:pt>
                <c:pt idx="407">
                  <c:v>4909.06299153762</c:v>
                </c:pt>
                <c:pt idx="408">
                  <c:v>4910.05932458385</c:v>
                </c:pt>
                <c:pt idx="409">
                  <c:v>4911.05565763005</c:v>
                </c:pt>
                <c:pt idx="410">
                  <c:v>4912.05199067626</c:v>
                </c:pt>
                <c:pt idx="411">
                  <c:v>4913.39838882158</c:v>
                </c:pt>
                <c:pt idx="412">
                  <c:v>4915.30858267883</c:v>
                </c:pt>
                <c:pt idx="413">
                  <c:v>4917.21877653608</c:v>
                </c:pt>
                <c:pt idx="414">
                  <c:v>4919.12897039332</c:v>
                </c:pt>
                <c:pt idx="415">
                  <c:v>4920.73239780427</c:v>
                </c:pt>
                <c:pt idx="416">
                  <c:v>4921.81238804332</c:v>
                </c:pt>
                <c:pt idx="417">
                  <c:v>4922.89237828236</c:v>
                </c:pt>
                <c:pt idx="418">
                  <c:v>4923.97236852141</c:v>
                </c:pt>
                <c:pt idx="419">
                  <c:v>4925.70537316779</c:v>
                </c:pt>
                <c:pt idx="420">
                  <c:v>4928.61389242579</c:v>
                </c:pt>
                <c:pt idx="421">
                  <c:v>4931.5224116838</c:v>
                </c:pt>
                <c:pt idx="422">
                  <c:v>4934.43093094179</c:v>
                </c:pt>
                <c:pt idx="423">
                  <c:v>4938.89249878975</c:v>
                </c:pt>
                <c:pt idx="424">
                  <c:v>4946.2906274392</c:v>
                </c:pt>
                <c:pt idx="425">
                  <c:v>4953.68875608866</c:v>
                </c:pt>
                <c:pt idx="426">
                  <c:v>4961.08688473812</c:v>
                </c:pt>
                <c:pt idx="427">
                  <c:v>4969.37950133208</c:v>
                </c:pt>
                <c:pt idx="428">
                  <c:v>4979.44060834696</c:v>
                </c:pt>
                <c:pt idx="429">
                  <c:v>4989.50171536183</c:v>
                </c:pt>
                <c:pt idx="430">
                  <c:v>4999.5628223767</c:v>
                </c:pt>
                <c:pt idx="431">
                  <c:v>5009.92414156731</c:v>
                </c:pt>
                <c:pt idx="432">
                  <c:v>5020.90315730563</c:v>
                </c:pt>
                <c:pt idx="433">
                  <c:v>5031.88217304396</c:v>
                </c:pt>
                <c:pt idx="434">
                  <c:v>5042.86118878229</c:v>
                </c:pt>
                <c:pt idx="435">
                  <c:v>5054.6119304126</c:v>
                </c:pt>
                <c:pt idx="436">
                  <c:v>5068.00700030897</c:v>
                </c:pt>
                <c:pt idx="437">
                  <c:v>5081.40207020534</c:v>
                </c:pt>
                <c:pt idx="438">
                  <c:v>5094.79714010171</c:v>
                </c:pt>
                <c:pt idx="439">
                  <c:v>5106.60463779892</c:v>
                </c:pt>
                <c:pt idx="440">
                  <c:v>5114.92705136769</c:v>
                </c:pt>
                <c:pt idx="441">
                  <c:v>5123.24946493646</c:v>
                </c:pt>
                <c:pt idx="442">
                  <c:v>5131.57187850523</c:v>
                </c:pt>
                <c:pt idx="443">
                  <c:v>5135.82191274774</c:v>
                </c:pt>
                <c:pt idx="444">
                  <c:v>5130.91021034898</c:v>
                </c:pt>
                <c:pt idx="445">
                  <c:v>5125.99850795023</c:v>
                </c:pt>
                <c:pt idx="446">
                  <c:v>5121.08680555147</c:v>
                </c:pt>
                <c:pt idx="447">
                  <c:v>5117.4643596149</c:v>
                </c:pt>
                <c:pt idx="448">
                  <c:v>5116.79816469787</c:v>
                </c:pt>
                <c:pt idx="449">
                  <c:v>5116.13196978083</c:v>
                </c:pt>
                <c:pt idx="450">
                  <c:v>5115.46577486379</c:v>
                </c:pt>
                <c:pt idx="451">
                  <c:v>5113.52145329567</c:v>
                </c:pt>
                <c:pt idx="452">
                  <c:v>5108.60677393554</c:v>
                </c:pt>
                <c:pt idx="453">
                  <c:v>5103.69209457543</c:v>
                </c:pt>
                <c:pt idx="454">
                  <c:v>5098.7774152153</c:v>
                </c:pt>
                <c:pt idx="455">
                  <c:v>5092.54083943127</c:v>
                </c:pt>
                <c:pt idx="456">
                  <c:v>5083.20843382909</c:v>
                </c:pt>
                <c:pt idx="457">
                  <c:v>5073.87602822691</c:v>
                </c:pt>
                <c:pt idx="458">
                  <c:v>5064.54362262474</c:v>
                </c:pt>
                <c:pt idx="459">
                  <c:v>5053.96498946932</c:v>
                </c:pt>
                <c:pt idx="460">
                  <c:v>5040.46219804167</c:v>
                </c:pt>
                <c:pt idx="461">
                  <c:v>5026.95940661402</c:v>
                </c:pt>
                <c:pt idx="462">
                  <c:v>5013.45661518638</c:v>
                </c:pt>
                <c:pt idx="463">
                  <c:v>4998.70337579947</c:v>
                </c:pt>
                <c:pt idx="464">
                  <c:v>4981.0276227957</c:v>
                </c:pt>
                <c:pt idx="465">
                  <c:v>4963.35186979193</c:v>
                </c:pt>
                <c:pt idx="466">
                  <c:v>4945.67611678815</c:v>
                </c:pt>
                <c:pt idx="467">
                  <c:v>4928.22518668724</c:v>
                </c:pt>
                <c:pt idx="468">
                  <c:v>4911.29459340435</c:v>
                </c:pt>
                <c:pt idx="469">
                  <c:v>4894.36400012146</c:v>
                </c:pt>
                <c:pt idx="470">
                  <c:v>4877.43340683857</c:v>
                </c:pt>
                <c:pt idx="471">
                  <c:v>4862.63864180261</c:v>
                </c:pt>
                <c:pt idx="472">
                  <c:v>4852.71073403257</c:v>
                </c:pt>
                <c:pt idx="473">
                  <c:v>4842.78282626254</c:v>
                </c:pt>
                <c:pt idx="474">
                  <c:v>4832.85491849251</c:v>
                </c:pt>
                <c:pt idx="475">
                  <c:v>4822.66773918964</c:v>
                </c:pt>
                <c:pt idx="476">
                  <c:v>4811.90220276787</c:v>
                </c:pt>
                <c:pt idx="477">
                  <c:v>4801.13666634609</c:v>
                </c:pt>
                <c:pt idx="478">
                  <c:v>4790.37112992431</c:v>
                </c:pt>
                <c:pt idx="479">
                  <c:v>4780.31521160413</c:v>
                </c:pt>
                <c:pt idx="480">
                  <c:v>4771.80026583023</c:v>
                </c:pt>
                <c:pt idx="481">
                  <c:v>4763.28532005633</c:v>
                </c:pt>
                <c:pt idx="482">
                  <c:v>4754.77037428243</c:v>
                </c:pt>
                <c:pt idx="483">
                  <c:v>4748.38093176293</c:v>
                </c:pt>
                <c:pt idx="484">
                  <c:v>4746.46029224403</c:v>
                </c:pt>
                <c:pt idx="485">
                  <c:v>4744.53965272513</c:v>
                </c:pt>
                <c:pt idx="486">
                  <c:v>4742.61901320623</c:v>
                </c:pt>
                <c:pt idx="487">
                  <c:v>4741.02956126104</c:v>
                </c:pt>
                <c:pt idx="488">
                  <c:v>4740.11070499912</c:v>
                </c:pt>
                <c:pt idx="489">
                  <c:v>4739.19184873721</c:v>
                </c:pt>
                <c:pt idx="490">
                  <c:v>4738.2729924753</c:v>
                </c:pt>
                <c:pt idx="491">
                  <c:v>4737.80877092454</c:v>
                </c:pt>
                <c:pt idx="492">
                  <c:v>4738.22656504931</c:v>
                </c:pt>
                <c:pt idx="493">
                  <c:v>4738.64435917408</c:v>
                </c:pt>
                <c:pt idx="494">
                  <c:v>4739.06215329885</c:v>
                </c:pt>
                <c:pt idx="495">
                  <c:v>4740.09596888059</c:v>
                </c:pt>
                <c:pt idx="496">
                  <c:v>4742.2691887285</c:v>
                </c:pt>
                <c:pt idx="497">
                  <c:v>4744.44240857642</c:v>
                </c:pt>
                <c:pt idx="498">
                  <c:v>4746.61562842433</c:v>
                </c:pt>
                <c:pt idx="499">
                  <c:v>4749.30504996198</c:v>
                </c:pt>
                <c:pt idx="500">
                  <c:v>4752.90036807279</c:v>
                </c:pt>
                <c:pt idx="501">
                  <c:v>4756.4956861836</c:v>
                </c:pt>
                <c:pt idx="502">
                  <c:v>4760.09100429442</c:v>
                </c:pt>
                <c:pt idx="503">
                  <c:v>4763.34053149745</c:v>
                </c:pt>
                <c:pt idx="504">
                  <c:v>4766.01697425359</c:v>
                </c:pt>
                <c:pt idx="505">
                  <c:v>4768.69341700971</c:v>
                </c:pt>
                <c:pt idx="506">
                  <c:v>4771.36985976584</c:v>
                </c:pt>
                <c:pt idx="507">
                  <c:v>4774.11205402714</c:v>
                </c:pt>
                <c:pt idx="508">
                  <c:v>4776.95668919038</c:v>
                </c:pt>
                <c:pt idx="509">
                  <c:v>4779.80132435361</c:v>
                </c:pt>
                <c:pt idx="510">
                  <c:v>4782.64595951684</c:v>
                </c:pt>
                <c:pt idx="511">
                  <c:v>4785.11643943147</c:v>
                </c:pt>
                <c:pt idx="512">
                  <c:v>4787.04137293897</c:v>
                </c:pt>
                <c:pt idx="513">
                  <c:v>4788.96630644647</c:v>
                </c:pt>
                <c:pt idx="514">
                  <c:v>4790.89123995399</c:v>
                </c:pt>
                <c:pt idx="515">
                  <c:v>4792.78094080674</c:v>
                </c:pt>
                <c:pt idx="516">
                  <c:v>4794.62277859886</c:v>
                </c:pt>
                <c:pt idx="517">
                  <c:v>4796.46461639098</c:v>
                </c:pt>
                <c:pt idx="518">
                  <c:v>4798.30645418309</c:v>
                </c:pt>
                <c:pt idx="519">
                  <c:v>4800.18561292922</c:v>
                </c:pt>
                <c:pt idx="520">
                  <c:v>4802.11179750903</c:v>
                </c:pt>
                <c:pt idx="521">
                  <c:v>4804.03798208883</c:v>
                </c:pt>
                <c:pt idx="522">
                  <c:v>4805.96416666864</c:v>
                </c:pt>
                <c:pt idx="523">
                  <c:v>4807.1936178849</c:v>
                </c:pt>
                <c:pt idx="524">
                  <c:v>4807.61249053198</c:v>
                </c:pt>
                <c:pt idx="525">
                  <c:v>4808.03136317904</c:v>
                </c:pt>
                <c:pt idx="526">
                  <c:v>4808.45023582612</c:v>
                </c:pt>
                <c:pt idx="527">
                  <c:v>4808.86917490723</c:v>
                </c:pt>
                <c:pt idx="528">
                  <c:v>4809.28818501307</c:v>
                </c:pt>
                <c:pt idx="529">
                  <c:v>4809.70719511891</c:v>
                </c:pt>
                <c:pt idx="530">
                  <c:v>4810.12620522475</c:v>
                </c:pt>
                <c:pt idx="531">
                  <c:v>4809.90942972282</c:v>
                </c:pt>
                <c:pt idx="532">
                  <c:v>4809.07113341163</c:v>
                </c:pt>
                <c:pt idx="533">
                  <c:v>4808.23283710045</c:v>
                </c:pt>
                <c:pt idx="534">
                  <c:v>4807.39454078926</c:v>
                </c:pt>
                <c:pt idx="535">
                  <c:v>4804.60292756309</c:v>
                </c:pt>
                <c:pt idx="536">
                  <c:v>4800.07463015104</c:v>
                </c:pt>
                <c:pt idx="537">
                  <c:v>4795.546332739</c:v>
                </c:pt>
                <c:pt idx="538">
                  <c:v>4791.01803532696</c:v>
                </c:pt>
                <c:pt idx="539">
                  <c:v>4785.79137773944</c:v>
                </c:pt>
                <c:pt idx="540">
                  <c:v>4780.00329849261</c:v>
                </c:pt>
                <c:pt idx="541">
                  <c:v>4774.21521924579</c:v>
                </c:pt>
                <c:pt idx="542">
                  <c:v>4768.42713999896</c:v>
                </c:pt>
                <c:pt idx="543">
                  <c:v>4761.80960671899</c:v>
                </c:pt>
                <c:pt idx="544">
                  <c:v>4754.59307389969</c:v>
                </c:pt>
                <c:pt idx="545">
                  <c:v>4747.3765410804</c:v>
                </c:pt>
                <c:pt idx="546">
                  <c:v>4740.16000826111</c:v>
                </c:pt>
                <c:pt idx="547">
                  <c:v>4731.76758150128</c:v>
                </c:pt>
                <c:pt idx="548">
                  <c:v>4722.61798446361</c:v>
                </c:pt>
                <c:pt idx="549">
                  <c:v>4713.46838742593</c:v>
                </c:pt>
                <c:pt idx="550">
                  <c:v>4704.31879038825</c:v>
                </c:pt>
                <c:pt idx="551">
                  <c:v>4695.86288517059</c:v>
                </c:pt>
                <c:pt idx="552">
                  <c:v>4687.80181687396</c:v>
                </c:pt>
                <c:pt idx="553">
                  <c:v>4679.74074857733</c:v>
                </c:pt>
                <c:pt idx="554">
                  <c:v>4671.67968028071</c:v>
                </c:pt>
                <c:pt idx="555">
                  <c:v>4664.23362215799</c:v>
                </c:pt>
                <c:pt idx="556">
                  <c:v>4657.09381042199</c:v>
                </c:pt>
                <c:pt idx="557">
                  <c:v>4649.953998686</c:v>
                </c:pt>
                <c:pt idx="558">
                  <c:v>4642.81418695</c:v>
                </c:pt>
                <c:pt idx="559">
                  <c:v>4637.78778295499</c:v>
                </c:pt>
                <c:pt idx="560">
                  <c:v>4633.67049775518</c:v>
                </c:pt>
                <c:pt idx="561">
                  <c:v>4629.55321255536</c:v>
                </c:pt>
                <c:pt idx="562">
                  <c:v>4625.43592735555</c:v>
                </c:pt>
                <c:pt idx="563">
                  <c:v>4619.77898675971</c:v>
                </c:pt>
                <c:pt idx="564">
                  <c:v>4613.55893215454</c:v>
                </c:pt>
                <c:pt idx="565">
                  <c:v>4607.33887754936</c:v>
                </c:pt>
                <c:pt idx="566">
                  <c:v>4601.11882294419</c:v>
                </c:pt>
                <c:pt idx="567">
                  <c:v>4594.63932911871</c:v>
                </c:pt>
                <c:pt idx="568">
                  <c:v>4588.08081802681</c:v>
                </c:pt>
                <c:pt idx="569">
                  <c:v>4581.52230693492</c:v>
                </c:pt>
                <c:pt idx="570">
                  <c:v>4574.96379584302</c:v>
                </c:pt>
                <c:pt idx="571">
                  <c:v>4567.59376173254</c:v>
                </c:pt>
                <c:pt idx="572">
                  <c:v>4560.02365657577</c:v>
                </c:pt>
                <c:pt idx="573">
                  <c:v>4552.45355141901</c:v>
                </c:pt>
                <c:pt idx="574">
                  <c:v>4544.88344626224</c:v>
                </c:pt>
                <c:pt idx="575">
                  <c:v>4538.72349195053</c:v>
                </c:pt>
                <c:pt idx="576">
                  <c:v>4532.83360766096</c:v>
                </c:pt>
                <c:pt idx="577">
                  <c:v>4526.94372337138</c:v>
                </c:pt>
                <c:pt idx="578">
                  <c:v>4521.05383908181</c:v>
                </c:pt>
                <c:pt idx="579">
                  <c:v>4516.93514050037</c:v>
                </c:pt>
                <c:pt idx="580">
                  <c:v>4513.06330901798</c:v>
                </c:pt>
                <c:pt idx="581">
                  <c:v>4509.19147753559</c:v>
                </c:pt>
                <c:pt idx="582">
                  <c:v>4505.31964605321</c:v>
                </c:pt>
                <c:pt idx="583">
                  <c:v>4498.97464187827</c:v>
                </c:pt>
                <c:pt idx="584">
                  <c:v>4492.4070874154</c:v>
                </c:pt>
                <c:pt idx="585">
                  <c:v>4485.83953295254</c:v>
                </c:pt>
                <c:pt idx="586">
                  <c:v>4479.27197848967</c:v>
                </c:pt>
                <c:pt idx="587">
                  <c:v>4472.54075300074</c:v>
                </c:pt>
                <c:pt idx="588">
                  <c:v>4465.80245667371</c:v>
                </c:pt>
                <c:pt idx="589">
                  <c:v>4459.06416034667</c:v>
                </c:pt>
                <c:pt idx="590">
                  <c:v>4452.32688880087</c:v>
                </c:pt>
                <c:pt idx="591">
                  <c:v>4446.51307896652</c:v>
                </c:pt>
                <c:pt idx="592">
                  <c:v>4440.69926913216</c:v>
                </c:pt>
                <c:pt idx="593">
                  <c:v>4434.8854592978</c:v>
                </c:pt>
                <c:pt idx="594">
                  <c:v>4429.14743472859</c:v>
                </c:pt>
                <c:pt idx="595">
                  <c:v>4425.01734013416</c:v>
                </c:pt>
                <c:pt idx="596">
                  <c:v>4420.88724553973</c:v>
                </c:pt>
                <c:pt idx="597">
                  <c:v>4416.75715094529</c:v>
                </c:pt>
                <c:pt idx="598">
                  <c:v>4412.33760178881</c:v>
                </c:pt>
                <c:pt idx="599">
                  <c:v>4405.00199685835</c:v>
                </c:pt>
                <c:pt idx="600">
                  <c:v>4397.66639192789</c:v>
                </c:pt>
                <c:pt idx="601">
                  <c:v>4390.33078699743</c:v>
                </c:pt>
                <c:pt idx="602">
                  <c:v>4382.90239754885</c:v>
                </c:pt>
                <c:pt idx="603">
                  <c:v>4374.88942555894</c:v>
                </c:pt>
                <c:pt idx="604">
                  <c:v>4366.87645356903</c:v>
                </c:pt>
                <c:pt idx="605">
                  <c:v>4358.86348157912</c:v>
                </c:pt>
                <c:pt idx="606">
                  <c:v>4351.25595327756</c:v>
                </c:pt>
                <c:pt idx="607">
                  <c:v>4345.43394223706</c:v>
                </c:pt>
                <c:pt idx="608">
                  <c:v>4339.61193119656</c:v>
                </c:pt>
                <c:pt idx="609">
                  <c:v>4333.78992015606</c:v>
                </c:pt>
                <c:pt idx="610">
                  <c:v>4327.92783171184</c:v>
                </c:pt>
                <c:pt idx="611">
                  <c:v>4321.93493525428</c:v>
                </c:pt>
                <c:pt idx="612">
                  <c:v>4315.94203879673</c:v>
                </c:pt>
                <c:pt idx="613">
                  <c:v>4309.94914233917</c:v>
                </c:pt>
                <c:pt idx="614">
                  <c:v>4304.50991289759</c:v>
                </c:pt>
                <c:pt idx="615">
                  <c:v>4300.45693036514</c:v>
                </c:pt>
                <c:pt idx="616">
                  <c:v>4296.40394783269</c:v>
                </c:pt>
                <c:pt idx="617">
                  <c:v>4292.35096530023</c:v>
                </c:pt>
                <c:pt idx="618">
                  <c:v>4287.21356233441</c:v>
                </c:pt>
                <c:pt idx="619">
                  <c:v>4279.94936567291</c:v>
                </c:pt>
                <c:pt idx="620">
                  <c:v>4272.68516901142</c:v>
                </c:pt>
                <c:pt idx="621">
                  <c:v>4265.42097234992</c:v>
                </c:pt>
                <c:pt idx="622">
                  <c:v>4258.08960744348</c:v>
                </c:pt>
                <c:pt idx="623">
                  <c:v>4250.65380162028</c:v>
                </c:pt>
                <c:pt idx="624">
                  <c:v>4243.21799579707</c:v>
                </c:pt>
                <c:pt idx="625">
                  <c:v>4235.78218997387</c:v>
                </c:pt>
                <c:pt idx="626">
                  <c:v>4228.42067333693</c:v>
                </c:pt>
                <c:pt idx="627">
                  <c:v>4221.15123888761</c:v>
                </c:pt>
                <c:pt idx="628">
                  <c:v>4213.88180443827</c:v>
                </c:pt>
                <c:pt idx="629">
                  <c:v>4206.61236998894</c:v>
                </c:pt>
                <c:pt idx="630">
                  <c:v>4199.97970128199</c:v>
                </c:pt>
                <c:pt idx="631">
                  <c:v>4193.97601614441</c:v>
                </c:pt>
                <c:pt idx="632">
                  <c:v>4187.97233100683</c:v>
                </c:pt>
                <c:pt idx="633">
                  <c:v>4181.96864586925</c:v>
                </c:pt>
                <c:pt idx="634">
                  <c:v>4177.29259088053</c:v>
                </c:pt>
                <c:pt idx="635">
                  <c:v>4173.65523344346</c:v>
                </c:pt>
                <c:pt idx="636">
                  <c:v>4170.01787600638</c:v>
                </c:pt>
                <c:pt idx="637">
                  <c:v>4166.3805185693</c:v>
                </c:pt>
                <c:pt idx="638">
                  <c:v>4161.27223099421</c:v>
                </c:pt>
                <c:pt idx="639">
                  <c:v>4155.26416878362</c:v>
                </c:pt>
                <c:pt idx="640">
                  <c:v>4149.25610657303</c:v>
                </c:pt>
                <c:pt idx="641">
                  <c:v>4143.24804436243</c:v>
                </c:pt>
                <c:pt idx="642">
                  <c:v>4137.41150392521</c:v>
                </c:pt>
                <c:pt idx="643">
                  <c:v>4131.6551947256</c:v>
                </c:pt>
                <c:pt idx="644">
                  <c:v>4125.89888552597</c:v>
                </c:pt>
                <c:pt idx="645">
                  <c:v>4120.14257632635</c:v>
                </c:pt>
                <c:pt idx="646">
                  <c:v>4115.14033518381</c:v>
                </c:pt>
                <c:pt idx="647">
                  <c:v>4110.39810162214</c:v>
                </c:pt>
                <c:pt idx="648">
                  <c:v>4105.65586806047</c:v>
                </c:pt>
                <c:pt idx="649">
                  <c:v>4100.9136344988</c:v>
                </c:pt>
                <c:pt idx="650">
                  <c:v>4098.01660070667</c:v>
                </c:pt>
                <c:pt idx="651">
                  <c:v>4095.55989460071</c:v>
                </c:pt>
                <c:pt idx="652">
                  <c:v>4093.10318849475</c:v>
                </c:pt>
                <c:pt idx="653">
                  <c:v>4090.64648238879</c:v>
                </c:pt>
                <c:pt idx="654">
                  <c:v>4084.12210902879</c:v>
                </c:pt>
                <c:pt idx="655">
                  <c:v>4077.00349622075</c:v>
                </c:pt>
                <c:pt idx="656">
                  <c:v>4069.8848834127</c:v>
                </c:pt>
                <c:pt idx="657">
                  <c:v>4062.76627060466</c:v>
                </c:pt>
                <c:pt idx="658">
                  <c:v>4056.28213949758</c:v>
                </c:pt>
                <c:pt idx="659">
                  <c:v>4049.83909485586</c:v>
                </c:pt>
                <c:pt idx="660">
                  <c:v>4043.39605021414</c:v>
                </c:pt>
                <c:pt idx="661">
                  <c:v>4036.94370935675</c:v>
                </c:pt>
                <c:pt idx="662">
                  <c:v>4029.22613205896</c:v>
                </c:pt>
                <c:pt idx="663">
                  <c:v>4021.50855476117</c:v>
                </c:pt>
                <c:pt idx="664">
                  <c:v>4013.79097746338</c:v>
                </c:pt>
                <c:pt idx="665">
                  <c:v>4006.07317795961</c:v>
                </c:pt>
                <c:pt idx="666">
                  <c:v>3998.35271006919</c:v>
                </c:pt>
                <c:pt idx="667">
                  <c:v>3990.63224217877</c:v>
                </c:pt>
                <c:pt idx="668">
                  <c:v>3982.91177428836</c:v>
                </c:pt>
                <c:pt idx="669">
                  <c:v>3975.55495656817</c:v>
                </c:pt>
                <c:pt idx="670">
                  <c:v>3970.29288031077</c:v>
                </c:pt>
                <c:pt idx="671">
                  <c:v>3965.03080405336</c:v>
                </c:pt>
                <c:pt idx="672">
                  <c:v>3959.76872779595</c:v>
                </c:pt>
                <c:pt idx="673">
                  <c:v>3954.01957245172</c:v>
                </c:pt>
                <c:pt idx="674">
                  <c:v>3946.54800147643</c:v>
                </c:pt>
                <c:pt idx="675">
                  <c:v>3939.07643050113</c:v>
                </c:pt>
                <c:pt idx="676">
                  <c:v>3931.60485952584</c:v>
                </c:pt>
                <c:pt idx="677">
                  <c:v>3923.95738579027</c:v>
                </c:pt>
                <c:pt idx="678">
                  <c:v>3915.88843153968</c:v>
                </c:pt>
                <c:pt idx="679">
                  <c:v>3907.81947728909</c:v>
                </c:pt>
                <c:pt idx="680">
                  <c:v>3899.7505230385</c:v>
                </c:pt>
                <c:pt idx="681">
                  <c:v>3892.46628512905</c:v>
                </c:pt>
                <c:pt idx="682">
                  <c:v>3886.51848084188</c:v>
                </c:pt>
                <c:pt idx="683">
                  <c:v>3880.57067655472</c:v>
                </c:pt>
                <c:pt idx="684">
                  <c:v>3874.62287226755</c:v>
                </c:pt>
                <c:pt idx="685">
                  <c:v>3869.05395134707</c:v>
                </c:pt>
                <c:pt idx="686">
                  <c:v>3863.95388940821</c:v>
                </c:pt>
                <c:pt idx="687">
                  <c:v>3858.85382746934</c:v>
                </c:pt>
                <c:pt idx="688">
                  <c:v>3853.75376553048</c:v>
                </c:pt>
                <c:pt idx="689">
                  <c:v>3847.44638335498</c:v>
                </c:pt>
                <c:pt idx="690">
                  <c:v>3840.04846365951</c:v>
                </c:pt>
                <c:pt idx="691">
                  <c:v>3832.65054396403</c:v>
                </c:pt>
                <c:pt idx="692">
                  <c:v>3825.25262426855</c:v>
                </c:pt>
                <c:pt idx="693">
                  <c:v>3817.23500551625</c:v>
                </c:pt>
                <c:pt idx="694">
                  <c:v>3808.8134502164</c:v>
                </c:pt>
                <c:pt idx="695">
                  <c:v>3800.39189491656</c:v>
                </c:pt>
                <c:pt idx="696">
                  <c:v>3791.97033961671</c:v>
                </c:pt>
                <c:pt idx="697">
                  <c:v>3784.48179190705</c:v>
                </c:pt>
                <c:pt idx="698">
                  <c:v>3777.41857500032</c:v>
                </c:pt>
                <c:pt idx="699">
                  <c:v>3770.35535809359</c:v>
                </c:pt>
                <c:pt idx="700">
                  <c:v>3763.29214118686</c:v>
                </c:pt>
                <c:pt idx="701">
                  <c:v>3758.19303041583</c:v>
                </c:pt>
                <c:pt idx="702">
                  <c:v>3753.6810391241</c:v>
                </c:pt>
                <c:pt idx="703">
                  <c:v>3749.16904783236</c:v>
                </c:pt>
                <c:pt idx="704">
                  <c:v>3744.65705654063</c:v>
                </c:pt>
                <c:pt idx="705">
                  <c:v>3740.3618576266</c:v>
                </c:pt>
                <c:pt idx="706">
                  <c:v>3736.10361001237</c:v>
                </c:pt>
                <c:pt idx="707">
                  <c:v>3731.84536239814</c:v>
                </c:pt>
                <c:pt idx="708">
                  <c:v>3727.58711478392</c:v>
                </c:pt>
                <c:pt idx="709">
                  <c:v>3723.24718698532</c:v>
                </c:pt>
                <c:pt idx="710">
                  <c:v>3718.90208273751</c:v>
                </c:pt>
                <c:pt idx="711">
                  <c:v>3714.55697848971</c:v>
                </c:pt>
                <c:pt idx="712">
                  <c:v>3710.35239318644</c:v>
                </c:pt>
                <c:pt idx="713">
                  <c:v>3711.03424456325</c:v>
                </c:pt>
                <c:pt idx="714">
                  <c:v>3711.71609594006</c:v>
                </c:pt>
                <c:pt idx="715">
                  <c:v>3712.39794731686</c:v>
                </c:pt>
                <c:pt idx="716">
                  <c:v>3712.75053127469</c:v>
                </c:pt>
                <c:pt idx="717">
                  <c:v>3710.61890999113</c:v>
                </c:pt>
                <c:pt idx="718">
                  <c:v>3708.48728870758</c:v>
                </c:pt>
                <c:pt idx="719">
                  <c:v>3706.35566742402</c:v>
                </c:pt>
                <c:pt idx="720">
                  <c:v>3703.58624751078</c:v>
                </c:pt>
                <c:pt idx="721">
                  <c:v>3698.38304446999</c:v>
                </c:pt>
                <c:pt idx="722">
                  <c:v>3693.1798414292</c:v>
                </c:pt>
                <c:pt idx="723">
                  <c:v>3687.97663838841</c:v>
                </c:pt>
                <c:pt idx="724">
                  <c:v>3683.84727157034</c:v>
                </c:pt>
                <c:pt idx="725">
                  <c:v>3682.22596167292</c:v>
                </c:pt>
                <c:pt idx="726">
                  <c:v>3680.6046517755</c:v>
                </c:pt>
                <c:pt idx="727">
                  <c:v>3678.98334187808</c:v>
                </c:pt>
                <c:pt idx="728">
                  <c:v>3677.93281885617</c:v>
                </c:pt>
                <c:pt idx="729">
                  <c:v>3677.76208701677</c:v>
                </c:pt>
                <c:pt idx="730">
                  <c:v>3677.59135517737</c:v>
                </c:pt>
                <c:pt idx="731">
                  <c:v>3677.42062333798</c:v>
                </c:pt>
                <c:pt idx="732">
                  <c:v>3672.61699469669</c:v>
                </c:pt>
                <c:pt idx="733">
                  <c:v>3662.9668093545</c:v>
                </c:pt>
                <c:pt idx="734">
                  <c:v>3653.31662401231</c:v>
                </c:pt>
                <c:pt idx="735">
                  <c:v>3643.66643867011</c:v>
                </c:pt>
                <c:pt idx="736">
                  <c:v>3631.16265237761</c:v>
                </c:pt>
                <c:pt idx="737">
                  <c:v>3616.63888055382</c:v>
                </c:pt>
                <c:pt idx="738">
                  <c:v>3602.11510873003</c:v>
                </c:pt>
                <c:pt idx="739">
                  <c:v>3587.59133690623</c:v>
                </c:pt>
                <c:pt idx="740">
                  <c:v>3564.00391734304</c:v>
                </c:pt>
                <c:pt idx="741">
                  <c:v>3536.22676377037</c:v>
                </c:pt>
                <c:pt idx="742">
                  <c:v>3508.4496101977</c:v>
                </c:pt>
                <c:pt idx="743">
                  <c:v>3480.67245662503</c:v>
                </c:pt>
                <c:pt idx="744">
                  <c:v>3449.33472076137</c:v>
                </c:pt>
                <c:pt idx="745">
                  <c:v>3417.01477221926</c:v>
                </c:pt>
                <c:pt idx="746">
                  <c:v>3384.69482367714</c:v>
                </c:pt>
                <c:pt idx="747">
                  <c:v>3352.37487513503</c:v>
                </c:pt>
                <c:pt idx="748">
                  <c:v>3303.46006262607</c:v>
                </c:pt>
                <c:pt idx="749">
                  <c:v>3252.39448211298</c:v>
                </c:pt>
                <c:pt idx="750">
                  <c:v>3201.32890159988</c:v>
                </c:pt>
                <c:pt idx="751">
                  <c:v>3150.26332108679</c:v>
                </c:pt>
                <c:pt idx="752">
                  <c:v>3092.58072268875</c:v>
                </c:pt>
                <c:pt idx="753">
                  <c:v>3034.81989649244</c:v>
                </c:pt>
                <c:pt idx="754">
                  <c:v>2977.05907029614</c:v>
                </c:pt>
                <c:pt idx="755">
                  <c:v>2918.34924732913</c:v>
                </c:pt>
                <c:pt idx="756">
                  <c:v>2850.37781702129</c:v>
                </c:pt>
                <c:pt idx="757">
                  <c:v>2782.40638671345</c:v>
                </c:pt>
                <c:pt idx="758">
                  <c:v>2714.43495640561</c:v>
                </c:pt>
                <c:pt idx="759">
                  <c:v>2643.98497856376</c:v>
                </c:pt>
                <c:pt idx="760">
                  <c:v>2563.56788314478</c:v>
                </c:pt>
                <c:pt idx="761">
                  <c:v>2483.15078772581</c:v>
                </c:pt>
                <c:pt idx="762">
                  <c:v>2402.73369230684</c:v>
                </c:pt>
                <c:pt idx="763">
                  <c:v>2320.17639767129</c:v>
                </c:pt>
                <c:pt idx="764">
                  <c:v>2232.7866573608</c:v>
                </c:pt>
                <c:pt idx="765">
                  <c:v>2145.39691705032</c:v>
                </c:pt>
                <c:pt idx="766">
                  <c:v>2058.00717673983</c:v>
                </c:pt>
                <c:pt idx="767">
                  <c:v>1973.95679221726</c:v>
                </c:pt>
                <c:pt idx="768">
                  <c:v>1894.58807644352</c:v>
                </c:pt>
                <c:pt idx="769">
                  <c:v>1815.21936066978</c:v>
                </c:pt>
                <c:pt idx="770">
                  <c:v>1735.85064489605</c:v>
                </c:pt>
                <c:pt idx="771">
                  <c:v>1660.2627236168</c:v>
                </c:pt>
                <c:pt idx="772">
                  <c:v>1588.06406125677</c:v>
                </c:pt>
                <c:pt idx="773">
                  <c:v>1515.86539889675</c:v>
                </c:pt>
                <c:pt idx="774">
                  <c:v>1443.66673653672</c:v>
                </c:pt>
                <c:pt idx="775">
                  <c:v>1372.16257169356</c:v>
                </c:pt>
                <c:pt idx="776">
                  <c:v>1301.04926256677</c:v>
                </c:pt>
                <c:pt idx="777">
                  <c:v>1229.93595343997</c:v>
                </c:pt>
                <c:pt idx="778">
                  <c:v>1158.82264431318</c:v>
                </c:pt>
                <c:pt idx="779">
                  <c:v>1102.89442822305</c:v>
                </c:pt>
                <c:pt idx="780">
                  <c:v>1051.91878604671</c:v>
                </c:pt>
                <c:pt idx="781">
                  <c:v>1000.94314387037</c:v>
                </c:pt>
                <c:pt idx="782">
                  <c:v>949.967501694038</c:v>
                </c:pt>
                <c:pt idx="783">
                  <c:v>910.399462535211</c:v>
                </c:pt>
                <c:pt idx="784">
                  <c:v>872.538176727094</c:v>
                </c:pt>
                <c:pt idx="785">
                  <c:v>834.676890918978</c:v>
                </c:pt>
                <c:pt idx="786">
                  <c:v>796.815605110859</c:v>
                </c:pt>
                <c:pt idx="787">
                  <c:v>761.397783433343</c:v>
                </c:pt>
                <c:pt idx="788">
                  <c:v>726.011487835906</c:v>
                </c:pt>
                <c:pt idx="789">
                  <c:v>690.625192238468</c:v>
                </c:pt>
                <c:pt idx="790">
                  <c:v>655.693958157815</c:v>
                </c:pt>
                <c:pt idx="791">
                  <c:v>624.589103353421</c:v>
                </c:pt>
                <c:pt idx="792">
                  <c:v>593.484248549027</c:v>
                </c:pt>
                <c:pt idx="793">
                  <c:v>562.379393744633</c:v>
                </c:pt>
                <c:pt idx="794">
                  <c:v>533.983134019643</c:v>
                </c:pt>
                <c:pt idx="795">
                  <c:v>514.813809842286</c:v>
                </c:pt>
                <c:pt idx="796">
                  <c:v>495.644485664929</c:v>
                </c:pt>
                <c:pt idx="797">
                  <c:v>476.475161487573</c:v>
                </c:pt>
                <c:pt idx="798">
                  <c:v>459.074864449714</c:v>
                </c:pt>
                <c:pt idx="799">
                  <c:v>444.971305221174</c:v>
                </c:pt>
                <c:pt idx="800">
                  <c:v>430.867745992633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111363968"/>
        <c:axId val="111365504"/>
      </c:lineChart>
      <c:catAx>
        <c:axId val="11136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1365504"/>
        <c:crosses val="autoZero"/>
        <c:auto val="1"/>
        <c:lblAlgn val="ctr"/>
        <c:lblOffset val="100"/>
        <c:noMultiLvlLbl val="0"/>
      </c:catAx>
      <c:valAx>
        <c:axId val="111365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1363968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木粉</c:f>
              <c:strCache>
                <c:ptCount val="1"/>
                <c:pt idx="0">
                  <c:v>木粉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Sheet1!$A:$A</c:f>
              <c:numCache>
                <c:formatCode>General</c:formatCode>
                <c:ptCount val="1048576"/>
                <c:pt idx="0">
                  <c:v>380</c:v>
                </c:pt>
                <c:pt idx="1">
                  <c:v>381</c:v>
                </c:pt>
                <c:pt idx="2">
                  <c:v>382</c:v>
                </c:pt>
                <c:pt idx="3">
                  <c:v>383</c:v>
                </c:pt>
                <c:pt idx="4">
                  <c:v>384</c:v>
                </c:pt>
                <c:pt idx="5">
                  <c:v>385</c:v>
                </c:pt>
                <c:pt idx="6">
                  <c:v>386</c:v>
                </c:pt>
                <c:pt idx="7">
                  <c:v>387</c:v>
                </c:pt>
                <c:pt idx="8">
                  <c:v>388</c:v>
                </c:pt>
                <c:pt idx="9">
                  <c:v>389</c:v>
                </c:pt>
                <c:pt idx="10">
                  <c:v>390</c:v>
                </c:pt>
                <c:pt idx="11">
                  <c:v>391</c:v>
                </c:pt>
                <c:pt idx="12">
                  <c:v>392</c:v>
                </c:pt>
                <c:pt idx="13">
                  <c:v>393</c:v>
                </c:pt>
                <c:pt idx="14">
                  <c:v>394</c:v>
                </c:pt>
                <c:pt idx="15">
                  <c:v>395</c:v>
                </c:pt>
                <c:pt idx="16">
                  <c:v>396</c:v>
                </c:pt>
                <c:pt idx="17">
                  <c:v>397</c:v>
                </c:pt>
                <c:pt idx="18">
                  <c:v>398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406</c:v>
                </c:pt>
                <c:pt idx="27">
                  <c:v>407</c:v>
                </c:pt>
                <c:pt idx="28">
                  <c:v>408</c:v>
                </c:pt>
                <c:pt idx="29">
                  <c:v>409</c:v>
                </c:pt>
                <c:pt idx="30">
                  <c:v>410</c:v>
                </c:pt>
                <c:pt idx="31">
                  <c:v>411</c:v>
                </c:pt>
                <c:pt idx="32">
                  <c:v>412</c:v>
                </c:pt>
                <c:pt idx="33">
                  <c:v>413</c:v>
                </c:pt>
                <c:pt idx="34">
                  <c:v>414</c:v>
                </c:pt>
                <c:pt idx="35">
                  <c:v>415</c:v>
                </c:pt>
                <c:pt idx="36">
                  <c:v>416</c:v>
                </c:pt>
                <c:pt idx="37">
                  <c:v>417</c:v>
                </c:pt>
                <c:pt idx="38">
                  <c:v>418</c:v>
                </c:pt>
                <c:pt idx="39">
                  <c:v>419</c:v>
                </c:pt>
                <c:pt idx="40">
                  <c:v>420</c:v>
                </c:pt>
                <c:pt idx="41">
                  <c:v>421</c:v>
                </c:pt>
                <c:pt idx="42">
                  <c:v>422</c:v>
                </c:pt>
                <c:pt idx="43">
                  <c:v>423</c:v>
                </c:pt>
                <c:pt idx="44">
                  <c:v>424</c:v>
                </c:pt>
                <c:pt idx="45">
                  <c:v>425</c:v>
                </c:pt>
                <c:pt idx="46">
                  <c:v>426</c:v>
                </c:pt>
                <c:pt idx="47">
                  <c:v>427</c:v>
                </c:pt>
                <c:pt idx="48">
                  <c:v>428</c:v>
                </c:pt>
                <c:pt idx="49">
                  <c:v>429</c:v>
                </c:pt>
                <c:pt idx="50">
                  <c:v>430</c:v>
                </c:pt>
                <c:pt idx="51">
                  <c:v>431</c:v>
                </c:pt>
                <c:pt idx="52">
                  <c:v>432</c:v>
                </c:pt>
                <c:pt idx="53">
                  <c:v>433</c:v>
                </c:pt>
                <c:pt idx="54">
                  <c:v>434</c:v>
                </c:pt>
                <c:pt idx="55">
                  <c:v>435</c:v>
                </c:pt>
                <c:pt idx="56">
                  <c:v>436</c:v>
                </c:pt>
                <c:pt idx="57">
                  <c:v>437</c:v>
                </c:pt>
                <c:pt idx="58">
                  <c:v>438</c:v>
                </c:pt>
                <c:pt idx="59">
                  <c:v>439</c:v>
                </c:pt>
                <c:pt idx="60">
                  <c:v>440</c:v>
                </c:pt>
                <c:pt idx="61">
                  <c:v>441</c:v>
                </c:pt>
                <c:pt idx="62">
                  <c:v>442</c:v>
                </c:pt>
                <c:pt idx="63">
                  <c:v>443</c:v>
                </c:pt>
                <c:pt idx="64">
                  <c:v>444</c:v>
                </c:pt>
                <c:pt idx="65">
                  <c:v>445</c:v>
                </c:pt>
                <c:pt idx="66">
                  <c:v>446</c:v>
                </c:pt>
                <c:pt idx="67">
                  <c:v>447</c:v>
                </c:pt>
                <c:pt idx="68">
                  <c:v>448</c:v>
                </c:pt>
                <c:pt idx="69">
                  <c:v>449</c:v>
                </c:pt>
                <c:pt idx="70">
                  <c:v>450</c:v>
                </c:pt>
                <c:pt idx="71">
                  <c:v>451</c:v>
                </c:pt>
                <c:pt idx="72">
                  <c:v>452</c:v>
                </c:pt>
                <c:pt idx="73">
                  <c:v>453</c:v>
                </c:pt>
                <c:pt idx="74">
                  <c:v>454</c:v>
                </c:pt>
                <c:pt idx="75">
                  <c:v>455</c:v>
                </c:pt>
                <c:pt idx="76">
                  <c:v>456</c:v>
                </c:pt>
                <c:pt idx="77">
                  <c:v>457</c:v>
                </c:pt>
                <c:pt idx="78">
                  <c:v>458</c:v>
                </c:pt>
                <c:pt idx="79">
                  <c:v>459</c:v>
                </c:pt>
                <c:pt idx="80">
                  <c:v>460</c:v>
                </c:pt>
                <c:pt idx="81">
                  <c:v>461</c:v>
                </c:pt>
                <c:pt idx="82">
                  <c:v>462</c:v>
                </c:pt>
                <c:pt idx="83">
                  <c:v>463</c:v>
                </c:pt>
                <c:pt idx="84">
                  <c:v>464</c:v>
                </c:pt>
                <c:pt idx="85">
                  <c:v>465</c:v>
                </c:pt>
                <c:pt idx="86">
                  <c:v>466</c:v>
                </c:pt>
                <c:pt idx="87">
                  <c:v>467</c:v>
                </c:pt>
                <c:pt idx="88">
                  <c:v>468</c:v>
                </c:pt>
                <c:pt idx="89">
                  <c:v>469</c:v>
                </c:pt>
                <c:pt idx="90">
                  <c:v>470</c:v>
                </c:pt>
                <c:pt idx="91">
                  <c:v>471</c:v>
                </c:pt>
                <c:pt idx="92">
                  <c:v>472</c:v>
                </c:pt>
                <c:pt idx="93">
                  <c:v>473</c:v>
                </c:pt>
                <c:pt idx="94">
                  <c:v>474</c:v>
                </c:pt>
                <c:pt idx="95">
                  <c:v>475</c:v>
                </c:pt>
                <c:pt idx="96">
                  <c:v>476</c:v>
                </c:pt>
                <c:pt idx="97">
                  <c:v>477</c:v>
                </c:pt>
                <c:pt idx="98">
                  <c:v>478</c:v>
                </c:pt>
                <c:pt idx="99">
                  <c:v>479</c:v>
                </c:pt>
                <c:pt idx="100">
                  <c:v>480</c:v>
                </c:pt>
                <c:pt idx="101">
                  <c:v>481</c:v>
                </c:pt>
                <c:pt idx="102">
                  <c:v>482</c:v>
                </c:pt>
                <c:pt idx="103">
                  <c:v>483</c:v>
                </c:pt>
                <c:pt idx="104">
                  <c:v>484</c:v>
                </c:pt>
                <c:pt idx="105">
                  <c:v>485</c:v>
                </c:pt>
                <c:pt idx="106">
                  <c:v>486</c:v>
                </c:pt>
                <c:pt idx="107">
                  <c:v>487</c:v>
                </c:pt>
                <c:pt idx="108">
                  <c:v>488</c:v>
                </c:pt>
                <c:pt idx="109">
                  <c:v>489</c:v>
                </c:pt>
                <c:pt idx="110">
                  <c:v>490</c:v>
                </c:pt>
                <c:pt idx="111">
                  <c:v>491</c:v>
                </c:pt>
                <c:pt idx="112">
                  <c:v>492</c:v>
                </c:pt>
                <c:pt idx="113">
                  <c:v>493</c:v>
                </c:pt>
                <c:pt idx="114">
                  <c:v>494</c:v>
                </c:pt>
                <c:pt idx="115">
                  <c:v>495</c:v>
                </c:pt>
                <c:pt idx="116">
                  <c:v>496</c:v>
                </c:pt>
                <c:pt idx="117">
                  <c:v>497</c:v>
                </c:pt>
                <c:pt idx="118">
                  <c:v>498</c:v>
                </c:pt>
                <c:pt idx="119">
                  <c:v>499</c:v>
                </c:pt>
                <c:pt idx="120">
                  <c:v>500</c:v>
                </c:pt>
                <c:pt idx="121">
                  <c:v>501</c:v>
                </c:pt>
                <c:pt idx="122">
                  <c:v>502</c:v>
                </c:pt>
                <c:pt idx="123">
                  <c:v>503</c:v>
                </c:pt>
                <c:pt idx="124">
                  <c:v>504</c:v>
                </c:pt>
                <c:pt idx="125">
                  <c:v>505</c:v>
                </c:pt>
                <c:pt idx="126">
                  <c:v>506</c:v>
                </c:pt>
                <c:pt idx="127">
                  <c:v>507</c:v>
                </c:pt>
                <c:pt idx="128">
                  <c:v>508</c:v>
                </c:pt>
                <c:pt idx="129">
                  <c:v>509</c:v>
                </c:pt>
                <c:pt idx="130">
                  <c:v>510</c:v>
                </c:pt>
                <c:pt idx="131">
                  <c:v>511</c:v>
                </c:pt>
                <c:pt idx="132">
                  <c:v>512</c:v>
                </c:pt>
                <c:pt idx="133">
                  <c:v>513</c:v>
                </c:pt>
                <c:pt idx="134">
                  <c:v>514</c:v>
                </c:pt>
                <c:pt idx="135">
                  <c:v>515</c:v>
                </c:pt>
                <c:pt idx="136">
                  <c:v>516</c:v>
                </c:pt>
                <c:pt idx="137">
                  <c:v>517</c:v>
                </c:pt>
                <c:pt idx="138">
                  <c:v>518</c:v>
                </c:pt>
                <c:pt idx="139">
                  <c:v>519</c:v>
                </c:pt>
                <c:pt idx="140">
                  <c:v>520</c:v>
                </c:pt>
                <c:pt idx="141">
                  <c:v>521</c:v>
                </c:pt>
                <c:pt idx="142">
                  <c:v>522</c:v>
                </c:pt>
                <c:pt idx="143">
                  <c:v>523</c:v>
                </c:pt>
                <c:pt idx="144">
                  <c:v>524</c:v>
                </c:pt>
                <c:pt idx="145">
                  <c:v>525</c:v>
                </c:pt>
                <c:pt idx="146">
                  <c:v>526</c:v>
                </c:pt>
                <c:pt idx="147">
                  <c:v>527</c:v>
                </c:pt>
                <c:pt idx="148">
                  <c:v>528</c:v>
                </c:pt>
                <c:pt idx="149">
                  <c:v>529</c:v>
                </c:pt>
                <c:pt idx="150">
                  <c:v>530</c:v>
                </c:pt>
                <c:pt idx="151">
                  <c:v>531</c:v>
                </c:pt>
                <c:pt idx="152">
                  <c:v>532</c:v>
                </c:pt>
                <c:pt idx="153">
                  <c:v>533</c:v>
                </c:pt>
                <c:pt idx="154">
                  <c:v>534</c:v>
                </c:pt>
                <c:pt idx="155">
                  <c:v>535</c:v>
                </c:pt>
                <c:pt idx="156">
                  <c:v>536</c:v>
                </c:pt>
                <c:pt idx="157">
                  <c:v>537</c:v>
                </c:pt>
                <c:pt idx="158">
                  <c:v>538</c:v>
                </c:pt>
                <c:pt idx="159">
                  <c:v>539</c:v>
                </c:pt>
                <c:pt idx="160">
                  <c:v>540</c:v>
                </c:pt>
                <c:pt idx="161">
                  <c:v>541</c:v>
                </c:pt>
                <c:pt idx="162">
                  <c:v>542</c:v>
                </c:pt>
                <c:pt idx="163">
                  <c:v>543</c:v>
                </c:pt>
                <c:pt idx="164">
                  <c:v>544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552</c:v>
                </c:pt>
                <c:pt idx="173">
                  <c:v>553</c:v>
                </c:pt>
                <c:pt idx="174">
                  <c:v>554</c:v>
                </c:pt>
                <c:pt idx="175">
                  <c:v>555</c:v>
                </c:pt>
                <c:pt idx="176">
                  <c:v>556</c:v>
                </c:pt>
                <c:pt idx="177">
                  <c:v>557</c:v>
                </c:pt>
                <c:pt idx="178">
                  <c:v>558</c:v>
                </c:pt>
                <c:pt idx="179">
                  <c:v>559</c:v>
                </c:pt>
                <c:pt idx="180">
                  <c:v>560</c:v>
                </c:pt>
                <c:pt idx="181">
                  <c:v>561</c:v>
                </c:pt>
                <c:pt idx="182">
                  <c:v>562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566</c:v>
                </c:pt>
                <c:pt idx="187">
                  <c:v>567</c:v>
                </c:pt>
                <c:pt idx="188">
                  <c:v>568</c:v>
                </c:pt>
                <c:pt idx="189">
                  <c:v>569</c:v>
                </c:pt>
                <c:pt idx="190">
                  <c:v>570</c:v>
                </c:pt>
                <c:pt idx="191">
                  <c:v>571</c:v>
                </c:pt>
                <c:pt idx="192">
                  <c:v>572</c:v>
                </c:pt>
                <c:pt idx="193">
                  <c:v>573</c:v>
                </c:pt>
                <c:pt idx="194">
                  <c:v>574</c:v>
                </c:pt>
                <c:pt idx="195">
                  <c:v>575</c:v>
                </c:pt>
                <c:pt idx="196">
                  <c:v>576</c:v>
                </c:pt>
                <c:pt idx="197">
                  <c:v>577</c:v>
                </c:pt>
                <c:pt idx="198">
                  <c:v>578</c:v>
                </c:pt>
                <c:pt idx="199">
                  <c:v>579</c:v>
                </c:pt>
                <c:pt idx="200">
                  <c:v>580</c:v>
                </c:pt>
                <c:pt idx="201">
                  <c:v>581</c:v>
                </c:pt>
                <c:pt idx="202">
                  <c:v>582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586</c:v>
                </c:pt>
                <c:pt idx="207">
                  <c:v>587</c:v>
                </c:pt>
                <c:pt idx="208">
                  <c:v>588</c:v>
                </c:pt>
                <c:pt idx="209">
                  <c:v>589</c:v>
                </c:pt>
                <c:pt idx="210">
                  <c:v>590</c:v>
                </c:pt>
                <c:pt idx="211">
                  <c:v>591</c:v>
                </c:pt>
                <c:pt idx="212">
                  <c:v>592</c:v>
                </c:pt>
                <c:pt idx="213">
                  <c:v>593</c:v>
                </c:pt>
                <c:pt idx="214">
                  <c:v>594</c:v>
                </c:pt>
                <c:pt idx="215">
                  <c:v>595</c:v>
                </c:pt>
                <c:pt idx="216">
                  <c:v>596</c:v>
                </c:pt>
                <c:pt idx="217">
                  <c:v>597</c:v>
                </c:pt>
                <c:pt idx="218">
                  <c:v>598</c:v>
                </c:pt>
                <c:pt idx="219">
                  <c:v>599</c:v>
                </c:pt>
                <c:pt idx="220">
                  <c:v>600</c:v>
                </c:pt>
                <c:pt idx="221">
                  <c:v>601</c:v>
                </c:pt>
                <c:pt idx="222">
                  <c:v>602</c:v>
                </c:pt>
                <c:pt idx="223">
                  <c:v>603</c:v>
                </c:pt>
                <c:pt idx="224">
                  <c:v>604</c:v>
                </c:pt>
                <c:pt idx="225">
                  <c:v>605</c:v>
                </c:pt>
                <c:pt idx="226">
                  <c:v>606</c:v>
                </c:pt>
                <c:pt idx="227">
                  <c:v>607</c:v>
                </c:pt>
                <c:pt idx="228">
                  <c:v>608</c:v>
                </c:pt>
                <c:pt idx="229">
                  <c:v>609</c:v>
                </c:pt>
                <c:pt idx="230">
                  <c:v>610</c:v>
                </c:pt>
                <c:pt idx="231">
                  <c:v>611</c:v>
                </c:pt>
                <c:pt idx="232">
                  <c:v>612</c:v>
                </c:pt>
                <c:pt idx="233">
                  <c:v>613</c:v>
                </c:pt>
                <c:pt idx="234">
                  <c:v>614</c:v>
                </c:pt>
                <c:pt idx="235">
                  <c:v>615</c:v>
                </c:pt>
                <c:pt idx="236">
                  <c:v>616</c:v>
                </c:pt>
                <c:pt idx="237">
                  <c:v>617</c:v>
                </c:pt>
                <c:pt idx="238">
                  <c:v>618</c:v>
                </c:pt>
                <c:pt idx="239">
                  <c:v>619</c:v>
                </c:pt>
                <c:pt idx="240">
                  <c:v>620</c:v>
                </c:pt>
                <c:pt idx="241">
                  <c:v>621</c:v>
                </c:pt>
                <c:pt idx="242">
                  <c:v>622</c:v>
                </c:pt>
                <c:pt idx="243">
                  <c:v>623</c:v>
                </c:pt>
                <c:pt idx="244">
                  <c:v>624</c:v>
                </c:pt>
                <c:pt idx="245">
                  <c:v>625</c:v>
                </c:pt>
                <c:pt idx="246">
                  <c:v>626</c:v>
                </c:pt>
                <c:pt idx="247">
                  <c:v>627</c:v>
                </c:pt>
                <c:pt idx="248">
                  <c:v>628</c:v>
                </c:pt>
                <c:pt idx="249">
                  <c:v>629</c:v>
                </c:pt>
                <c:pt idx="250">
                  <c:v>630</c:v>
                </c:pt>
                <c:pt idx="251">
                  <c:v>631</c:v>
                </c:pt>
                <c:pt idx="252">
                  <c:v>632</c:v>
                </c:pt>
                <c:pt idx="253">
                  <c:v>633</c:v>
                </c:pt>
                <c:pt idx="254">
                  <c:v>634</c:v>
                </c:pt>
                <c:pt idx="255">
                  <c:v>635</c:v>
                </c:pt>
                <c:pt idx="256">
                  <c:v>636</c:v>
                </c:pt>
                <c:pt idx="257">
                  <c:v>637</c:v>
                </c:pt>
                <c:pt idx="258">
                  <c:v>638</c:v>
                </c:pt>
                <c:pt idx="259">
                  <c:v>639</c:v>
                </c:pt>
                <c:pt idx="260">
                  <c:v>640</c:v>
                </c:pt>
                <c:pt idx="261">
                  <c:v>641</c:v>
                </c:pt>
                <c:pt idx="262">
                  <c:v>642</c:v>
                </c:pt>
                <c:pt idx="263">
                  <c:v>643</c:v>
                </c:pt>
                <c:pt idx="264">
                  <c:v>644</c:v>
                </c:pt>
                <c:pt idx="265">
                  <c:v>645</c:v>
                </c:pt>
                <c:pt idx="266">
                  <c:v>646</c:v>
                </c:pt>
                <c:pt idx="267">
                  <c:v>647</c:v>
                </c:pt>
                <c:pt idx="268">
                  <c:v>648</c:v>
                </c:pt>
                <c:pt idx="269">
                  <c:v>649</c:v>
                </c:pt>
                <c:pt idx="270">
                  <c:v>650</c:v>
                </c:pt>
                <c:pt idx="271">
                  <c:v>651</c:v>
                </c:pt>
                <c:pt idx="272">
                  <c:v>652</c:v>
                </c:pt>
                <c:pt idx="273">
                  <c:v>653</c:v>
                </c:pt>
                <c:pt idx="274">
                  <c:v>654</c:v>
                </c:pt>
                <c:pt idx="275">
                  <c:v>655</c:v>
                </c:pt>
                <c:pt idx="276">
                  <c:v>656</c:v>
                </c:pt>
                <c:pt idx="277">
                  <c:v>657</c:v>
                </c:pt>
                <c:pt idx="278">
                  <c:v>658</c:v>
                </c:pt>
                <c:pt idx="279">
                  <c:v>659</c:v>
                </c:pt>
                <c:pt idx="280">
                  <c:v>660</c:v>
                </c:pt>
                <c:pt idx="281">
                  <c:v>661</c:v>
                </c:pt>
                <c:pt idx="282">
                  <c:v>662</c:v>
                </c:pt>
                <c:pt idx="283">
                  <c:v>663</c:v>
                </c:pt>
                <c:pt idx="284">
                  <c:v>664</c:v>
                </c:pt>
                <c:pt idx="285">
                  <c:v>665</c:v>
                </c:pt>
                <c:pt idx="286">
                  <c:v>666</c:v>
                </c:pt>
                <c:pt idx="287">
                  <c:v>667</c:v>
                </c:pt>
                <c:pt idx="288">
                  <c:v>668</c:v>
                </c:pt>
                <c:pt idx="289">
                  <c:v>669</c:v>
                </c:pt>
                <c:pt idx="290">
                  <c:v>670</c:v>
                </c:pt>
                <c:pt idx="291">
                  <c:v>671</c:v>
                </c:pt>
                <c:pt idx="292">
                  <c:v>672</c:v>
                </c:pt>
                <c:pt idx="293">
                  <c:v>673</c:v>
                </c:pt>
                <c:pt idx="294">
                  <c:v>674</c:v>
                </c:pt>
                <c:pt idx="295">
                  <c:v>675</c:v>
                </c:pt>
                <c:pt idx="296">
                  <c:v>676</c:v>
                </c:pt>
                <c:pt idx="297">
                  <c:v>677</c:v>
                </c:pt>
                <c:pt idx="298">
                  <c:v>678</c:v>
                </c:pt>
                <c:pt idx="299">
                  <c:v>679</c:v>
                </c:pt>
                <c:pt idx="300">
                  <c:v>680</c:v>
                </c:pt>
                <c:pt idx="301">
                  <c:v>681</c:v>
                </c:pt>
                <c:pt idx="302">
                  <c:v>682</c:v>
                </c:pt>
                <c:pt idx="303">
                  <c:v>683</c:v>
                </c:pt>
                <c:pt idx="304">
                  <c:v>684</c:v>
                </c:pt>
                <c:pt idx="305">
                  <c:v>685</c:v>
                </c:pt>
                <c:pt idx="306">
                  <c:v>686</c:v>
                </c:pt>
                <c:pt idx="307">
                  <c:v>687</c:v>
                </c:pt>
                <c:pt idx="308">
                  <c:v>688</c:v>
                </c:pt>
                <c:pt idx="309">
                  <c:v>689</c:v>
                </c:pt>
                <c:pt idx="310">
                  <c:v>690</c:v>
                </c:pt>
                <c:pt idx="311">
                  <c:v>691</c:v>
                </c:pt>
                <c:pt idx="312">
                  <c:v>692</c:v>
                </c:pt>
                <c:pt idx="313">
                  <c:v>693</c:v>
                </c:pt>
                <c:pt idx="314">
                  <c:v>694</c:v>
                </c:pt>
                <c:pt idx="315">
                  <c:v>695</c:v>
                </c:pt>
                <c:pt idx="316">
                  <c:v>696</c:v>
                </c:pt>
                <c:pt idx="317">
                  <c:v>697</c:v>
                </c:pt>
                <c:pt idx="318">
                  <c:v>698</c:v>
                </c:pt>
                <c:pt idx="319">
                  <c:v>699</c:v>
                </c:pt>
                <c:pt idx="320">
                  <c:v>700</c:v>
                </c:pt>
                <c:pt idx="321">
                  <c:v>701</c:v>
                </c:pt>
                <c:pt idx="322">
                  <c:v>702</c:v>
                </c:pt>
                <c:pt idx="323">
                  <c:v>703</c:v>
                </c:pt>
                <c:pt idx="324">
                  <c:v>704</c:v>
                </c:pt>
                <c:pt idx="325">
                  <c:v>705</c:v>
                </c:pt>
                <c:pt idx="326">
                  <c:v>706</c:v>
                </c:pt>
                <c:pt idx="327">
                  <c:v>707</c:v>
                </c:pt>
                <c:pt idx="328">
                  <c:v>708</c:v>
                </c:pt>
                <c:pt idx="329">
                  <c:v>709</c:v>
                </c:pt>
                <c:pt idx="330">
                  <c:v>710</c:v>
                </c:pt>
                <c:pt idx="331">
                  <c:v>711</c:v>
                </c:pt>
                <c:pt idx="332">
                  <c:v>712</c:v>
                </c:pt>
                <c:pt idx="333">
                  <c:v>713</c:v>
                </c:pt>
                <c:pt idx="334">
                  <c:v>714</c:v>
                </c:pt>
                <c:pt idx="335">
                  <c:v>715</c:v>
                </c:pt>
                <c:pt idx="336">
                  <c:v>716</c:v>
                </c:pt>
                <c:pt idx="337">
                  <c:v>717</c:v>
                </c:pt>
                <c:pt idx="338">
                  <c:v>718</c:v>
                </c:pt>
                <c:pt idx="339">
                  <c:v>719</c:v>
                </c:pt>
                <c:pt idx="340">
                  <c:v>720</c:v>
                </c:pt>
                <c:pt idx="341">
                  <c:v>721</c:v>
                </c:pt>
                <c:pt idx="342">
                  <c:v>722</c:v>
                </c:pt>
                <c:pt idx="343">
                  <c:v>723</c:v>
                </c:pt>
                <c:pt idx="344">
                  <c:v>724</c:v>
                </c:pt>
                <c:pt idx="345">
                  <c:v>725</c:v>
                </c:pt>
                <c:pt idx="346">
                  <c:v>726</c:v>
                </c:pt>
                <c:pt idx="347">
                  <c:v>727</c:v>
                </c:pt>
                <c:pt idx="348">
                  <c:v>728</c:v>
                </c:pt>
                <c:pt idx="349">
                  <c:v>729</c:v>
                </c:pt>
                <c:pt idx="350">
                  <c:v>730</c:v>
                </c:pt>
                <c:pt idx="351">
                  <c:v>731</c:v>
                </c:pt>
                <c:pt idx="352">
                  <c:v>732</c:v>
                </c:pt>
                <c:pt idx="353">
                  <c:v>733</c:v>
                </c:pt>
                <c:pt idx="354">
                  <c:v>734</c:v>
                </c:pt>
                <c:pt idx="355">
                  <c:v>735</c:v>
                </c:pt>
                <c:pt idx="356">
                  <c:v>736</c:v>
                </c:pt>
                <c:pt idx="357">
                  <c:v>737</c:v>
                </c:pt>
                <c:pt idx="358">
                  <c:v>738</c:v>
                </c:pt>
                <c:pt idx="359">
                  <c:v>739</c:v>
                </c:pt>
                <c:pt idx="360">
                  <c:v>740</c:v>
                </c:pt>
                <c:pt idx="361">
                  <c:v>741</c:v>
                </c:pt>
                <c:pt idx="362">
                  <c:v>742</c:v>
                </c:pt>
                <c:pt idx="363">
                  <c:v>743</c:v>
                </c:pt>
                <c:pt idx="364">
                  <c:v>744</c:v>
                </c:pt>
                <c:pt idx="365">
                  <c:v>745</c:v>
                </c:pt>
                <c:pt idx="366">
                  <c:v>746</c:v>
                </c:pt>
                <c:pt idx="367">
                  <c:v>747</c:v>
                </c:pt>
                <c:pt idx="368">
                  <c:v>748</c:v>
                </c:pt>
                <c:pt idx="369">
                  <c:v>749</c:v>
                </c:pt>
                <c:pt idx="370">
                  <c:v>750</c:v>
                </c:pt>
                <c:pt idx="371">
                  <c:v>751</c:v>
                </c:pt>
                <c:pt idx="372">
                  <c:v>752</c:v>
                </c:pt>
                <c:pt idx="373">
                  <c:v>753</c:v>
                </c:pt>
                <c:pt idx="374">
                  <c:v>754</c:v>
                </c:pt>
                <c:pt idx="375">
                  <c:v>755</c:v>
                </c:pt>
                <c:pt idx="376">
                  <c:v>756</c:v>
                </c:pt>
                <c:pt idx="377">
                  <c:v>757</c:v>
                </c:pt>
                <c:pt idx="378">
                  <c:v>758</c:v>
                </c:pt>
                <c:pt idx="379">
                  <c:v>759</c:v>
                </c:pt>
                <c:pt idx="380">
                  <c:v>760</c:v>
                </c:pt>
                <c:pt idx="381">
                  <c:v>761</c:v>
                </c:pt>
                <c:pt idx="382">
                  <c:v>762</c:v>
                </c:pt>
                <c:pt idx="383">
                  <c:v>763</c:v>
                </c:pt>
                <c:pt idx="384">
                  <c:v>764</c:v>
                </c:pt>
                <c:pt idx="385">
                  <c:v>765</c:v>
                </c:pt>
                <c:pt idx="386">
                  <c:v>766</c:v>
                </c:pt>
                <c:pt idx="387">
                  <c:v>767</c:v>
                </c:pt>
                <c:pt idx="388">
                  <c:v>768</c:v>
                </c:pt>
                <c:pt idx="389">
                  <c:v>769</c:v>
                </c:pt>
                <c:pt idx="390">
                  <c:v>770</c:v>
                </c:pt>
                <c:pt idx="391">
                  <c:v>771</c:v>
                </c:pt>
                <c:pt idx="392">
                  <c:v>772</c:v>
                </c:pt>
                <c:pt idx="393">
                  <c:v>773</c:v>
                </c:pt>
                <c:pt idx="394">
                  <c:v>774</c:v>
                </c:pt>
                <c:pt idx="395">
                  <c:v>775</c:v>
                </c:pt>
                <c:pt idx="396">
                  <c:v>776</c:v>
                </c:pt>
                <c:pt idx="397">
                  <c:v>777</c:v>
                </c:pt>
                <c:pt idx="398">
                  <c:v>778</c:v>
                </c:pt>
                <c:pt idx="399">
                  <c:v>779</c:v>
                </c:pt>
                <c:pt idx="400">
                  <c:v>780</c:v>
                </c:pt>
                <c:pt idx="401">
                  <c:v>781</c:v>
                </c:pt>
                <c:pt idx="402">
                  <c:v>782</c:v>
                </c:pt>
                <c:pt idx="403">
                  <c:v>783</c:v>
                </c:pt>
                <c:pt idx="404">
                  <c:v>784</c:v>
                </c:pt>
                <c:pt idx="405">
                  <c:v>785</c:v>
                </c:pt>
                <c:pt idx="406">
                  <c:v>786</c:v>
                </c:pt>
                <c:pt idx="407">
                  <c:v>787</c:v>
                </c:pt>
                <c:pt idx="408">
                  <c:v>788</c:v>
                </c:pt>
                <c:pt idx="409">
                  <c:v>789</c:v>
                </c:pt>
                <c:pt idx="410">
                  <c:v>790</c:v>
                </c:pt>
                <c:pt idx="411">
                  <c:v>791</c:v>
                </c:pt>
                <c:pt idx="412">
                  <c:v>792</c:v>
                </c:pt>
                <c:pt idx="413">
                  <c:v>793</c:v>
                </c:pt>
                <c:pt idx="414">
                  <c:v>794</c:v>
                </c:pt>
                <c:pt idx="415">
                  <c:v>795</c:v>
                </c:pt>
                <c:pt idx="416">
                  <c:v>796</c:v>
                </c:pt>
                <c:pt idx="417">
                  <c:v>797</c:v>
                </c:pt>
                <c:pt idx="418">
                  <c:v>798</c:v>
                </c:pt>
                <c:pt idx="419">
                  <c:v>799</c:v>
                </c:pt>
                <c:pt idx="420">
                  <c:v>800</c:v>
                </c:pt>
                <c:pt idx="421">
                  <c:v>801</c:v>
                </c:pt>
                <c:pt idx="422">
                  <c:v>802</c:v>
                </c:pt>
                <c:pt idx="423">
                  <c:v>803</c:v>
                </c:pt>
                <c:pt idx="424">
                  <c:v>804</c:v>
                </c:pt>
                <c:pt idx="425">
                  <c:v>805</c:v>
                </c:pt>
                <c:pt idx="426">
                  <c:v>806</c:v>
                </c:pt>
                <c:pt idx="427">
                  <c:v>807</c:v>
                </c:pt>
                <c:pt idx="428">
                  <c:v>808</c:v>
                </c:pt>
                <c:pt idx="429">
                  <c:v>809</c:v>
                </c:pt>
                <c:pt idx="430">
                  <c:v>810</c:v>
                </c:pt>
                <c:pt idx="431">
                  <c:v>811</c:v>
                </c:pt>
                <c:pt idx="432">
                  <c:v>812</c:v>
                </c:pt>
                <c:pt idx="433">
                  <c:v>813</c:v>
                </c:pt>
                <c:pt idx="434">
                  <c:v>814</c:v>
                </c:pt>
                <c:pt idx="435">
                  <c:v>815</c:v>
                </c:pt>
                <c:pt idx="436">
                  <c:v>816</c:v>
                </c:pt>
                <c:pt idx="437">
                  <c:v>817</c:v>
                </c:pt>
                <c:pt idx="438">
                  <c:v>818</c:v>
                </c:pt>
                <c:pt idx="439">
                  <c:v>819</c:v>
                </c:pt>
                <c:pt idx="440">
                  <c:v>820</c:v>
                </c:pt>
                <c:pt idx="441">
                  <c:v>821</c:v>
                </c:pt>
                <c:pt idx="442">
                  <c:v>822</c:v>
                </c:pt>
                <c:pt idx="443">
                  <c:v>823</c:v>
                </c:pt>
                <c:pt idx="444">
                  <c:v>824</c:v>
                </c:pt>
                <c:pt idx="445">
                  <c:v>825</c:v>
                </c:pt>
                <c:pt idx="446">
                  <c:v>826</c:v>
                </c:pt>
                <c:pt idx="447">
                  <c:v>827</c:v>
                </c:pt>
                <c:pt idx="448">
                  <c:v>828</c:v>
                </c:pt>
                <c:pt idx="449">
                  <c:v>829</c:v>
                </c:pt>
                <c:pt idx="450">
                  <c:v>830</c:v>
                </c:pt>
                <c:pt idx="451">
                  <c:v>831</c:v>
                </c:pt>
                <c:pt idx="452">
                  <c:v>832</c:v>
                </c:pt>
                <c:pt idx="453">
                  <c:v>833</c:v>
                </c:pt>
                <c:pt idx="454">
                  <c:v>834</c:v>
                </c:pt>
                <c:pt idx="455">
                  <c:v>835</c:v>
                </c:pt>
                <c:pt idx="456">
                  <c:v>836</c:v>
                </c:pt>
                <c:pt idx="457">
                  <c:v>837</c:v>
                </c:pt>
                <c:pt idx="458">
                  <c:v>838</c:v>
                </c:pt>
                <c:pt idx="459">
                  <c:v>839</c:v>
                </c:pt>
                <c:pt idx="460">
                  <c:v>840</c:v>
                </c:pt>
                <c:pt idx="461">
                  <c:v>841</c:v>
                </c:pt>
                <c:pt idx="462">
                  <c:v>842</c:v>
                </c:pt>
                <c:pt idx="463">
                  <c:v>843</c:v>
                </c:pt>
                <c:pt idx="464">
                  <c:v>844</c:v>
                </c:pt>
                <c:pt idx="465">
                  <c:v>845</c:v>
                </c:pt>
                <c:pt idx="466">
                  <c:v>846</c:v>
                </c:pt>
                <c:pt idx="467">
                  <c:v>847</c:v>
                </c:pt>
                <c:pt idx="468">
                  <c:v>848</c:v>
                </c:pt>
                <c:pt idx="469">
                  <c:v>849</c:v>
                </c:pt>
                <c:pt idx="470">
                  <c:v>850</c:v>
                </c:pt>
                <c:pt idx="471">
                  <c:v>851</c:v>
                </c:pt>
                <c:pt idx="472">
                  <c:v>852</c:v>
                </c:pt>
                <c:pt idx="473">
                  <c:v>853</c:v>
                </c:pt>
                <c:pt idx="474">
                  <c:v>854</c:v>
                </c:pt>
                <c:pt idx="475">
                  <c:v>855</c:v>
                </c:pt>
                <c:pt idx="476">
                  <c:v>856</c:v>
                </c:pt>
                <c:pt idx="477">
                  <c:v>857</c:v>
                </c:pt>
                <c:pt idx="478">
                  <c:v>858</c:v>
                </c:pt>
                <c:pt idx="479">
                  <c:v>859</c:v>
                </c:pt>
                <c:pt idx="480">
                  <c:v>860</c:v>
                </c:pt>
                <c:pt idx="481">
                  <c:v>861</c:v>
                </c:pt>
                <c:pt idx="482">
                  <c:v>862</c:v>
                </c:pt>
                <c:pt idx="483">
                  <c:v>863</c:v>
                </c:pt>
                <c:pt idx="484">
                  <c:v>864</c:v>
                </c:pt>
                <c:pt idx="485">
                  <c:v>865</c:v>
                </c:pt>
                <c:pt idx="486">
                  <c:v>866</c:v>
                </c:pt>
                <c:pt idx="487">
                  <c:v>867</c:v>
                </c:pt>
                <c:pt idx="488">
                  <c:v>868</c:v>
                </c:pt>
                <c:pt idx="489">
                  <c:v>869</c:v>
                </c:pt>
                <c:pt idx="490">
                  <c:v>870</c:v>
                </c:pt>
                <c:pt idx="491">
                  <c:v>871</c:v>
                </c:pt>
                <c:pt idx="492">
                  <c:v>872</c:v>
                </c:pt>
                <c:pt idx="493">
                  <c:v>873</c:v>
                </c:pt>
                <c:pt idx="494">
                  <c:v>874</c:v>
                </c:pt>
                <c:pt idx="495">
                  <c:v>875</c:v>
                </c:pt>
                <c:pt idx="496">
                  <c:v>876</c:v>
                </c:pt>
                <c:pt idx="497">
                  <c:v>877</c:v>
                </c:pt>
                <c:pt idx="498">
                  <c:v>878</c:v>
                </c:pt>
                <c:pt idx="499">
                  <c:v>879</c:v>
                </c:pt>
                <c:pt idx="500">
                  <c:v>880</c:v>
                </c:pt>
                <c:pt idx="501">
                  <c:v>881</c:v>
                </c:pt>
                <c:pt idx="502">
                  <c:v>882</c:v>
                </c:pt>
                <c:pt idx="503">
                  <c:v>883</c:v>
                </c:pt>
                <c:pt idx="504">
                  <c:v>884</c:v>
                </c:pt>
                <c:pt idx="505">
                  <c:v>885</c:v>
                </c:pt>
                <c:pt idx="506">
                  <c:v>886</c:v>
                </c:pt>
                <c:pt idx="507">
                  <c:v>887</c:v>
                </c:pt>
                <c:pt idx="508">
                  <c:v>888</c:v>
                </c:pt>
                <c:pt idx="509">
                  <c:v>889</c:v>
                </c:pt>
                <c:pt idx="510">
                  <c:v>890</c:v>
                </c:pt>
                <c:pt idx="511">
                  <c:v>891</c:v>
                </c:pt>
                <c:pt idx="512">
                  <c:v>892</c:v>
                </c:pt>
                <c:pt idx="513">
                  <c:v>893</c:v>
                </c:pt>
                <c:pt idx="514">
                  <c:v>894</c:v>
                </c:pt>
                <c:pt idx="515">
                  <c:v>895</c:v>
                </c:pt>
                <c:pt idx="516">
                  <c:v>896</c:v>
                </c:pt>
                <c:pt idx="517">
                  <c:v>897</c:v>
                </c:pt>
                <c:pt idx="518">
                  <c:v>898</c:v>
                </c:pt>
                <c:pt idx="519">
                  <c:v>899</c:v>
                </c:pt>
                <c:pt idx="520">
                  <c:v>900</c:v>
                </c:pt>
                <c:pt idx="521">
                  <c:v>901</c:v>
                </c:pt>
                <c:pt idx="522">
                  <c:v>902</c:v>
                </c:pt>
                <c:pt idx="523">
                  <c:v>903</c:v>
                </c:pt>
                <c:pt idx="524">
                  <c:v>904</c:v>
                </c:pt>
                <c:pt idx="525">
                  <c:v>905</c:v>
                </c:pt>
                <c:pt idx="526">
                  <c:v>906</c:v>
                </c:pt>
                <c:pt idx="527">
                  <c:v>907</c:v>
                </c:pt>
                <c:pt idx="528">
                  <c:v>908</c:v>
                </c:pt>
                <c:pt idx="529">
                  <c:v>909</c:v>
                </c:pt>
                <c:pt idx="530">
                  <c:v>910</c:v>
                </c:pt>
                <c:pt idx="531">
                  <c:v>911</c:v>
                </c:pt>
                <c:pt idx="532">
                  <c:v>912</c:v>
                </c:pt>
                <c:pt idx="533">
                  <c:v>913</c:v>
                </c:pt>
                <c:pt idx="534">
                  <c:v>914</c:v>
                </c:pt>
                <c:pt idx="535">
                  <c:v>915</c:v>
                </c:pt>
                <c:pt idx="536">
                  <c:v>916</c:v>
                </c:pt>
                <c:pt idx="537">
                  <c:v>917</c:v>
                </c:pt>
                <c:pt idx="538">
                  <c:v>918</c:v>
                </c:pt>
                <c:pt idx="539">
                  <c:v>919</c:v>
                </c:pt>
                <c:pt idx="540">
                  <c:v>920</c:v>
                </c:pt>
                <c:pt idx="541">
                  <c:v>921</c:v>
                </c:pt>
                <c:pt idx="542">
                  <c:v>922</c:v>
                </c:pt>
                <c:pt idx="543">
                  <c:v>923</c:v>
                </c:pt>
                <c:pt idx="544">
                  <c:v>924</c:v>
                </c:pt>
                <c:pt idx="545">
                  <c:v>925</c:v>
                </c:pt>
                <c:pt idx="546">
                  <c:v>926</c:v>
                </c:pt>
                <c:pt idx="547">
                  <c:v>927</c:v>
                </c:pt>
                <c:pt idx="548">
                  <c:v>928</c:v>
                </c:pt>
                <c:pt idx="549">
                  <c:v>929</c:v>
                </c:pt>
                <c:pt idx="550">
                  <c:v>930</c:v>
                </c:pt>
                <c:pt idx="551">
                  <c:v>931</c:v>
                </c:pt>
                <c:pt idx="552">
                  <c:v>932</c:v>
                </c:pt>
                <c:pt idx="553">
                  <c:v>933</c:v>
                </c:pt>
                <c:pt idx="554">
                  <c:v>934</c:v>
                </c:pt>
                <c:pt idx="555">
                  <c:v>935</c:v>
                </c:pt>
                <c:pt idx="556">
                  <c:v>936</c:v>
                </c:pt>
                <c:pt idx="557">
                  <c:v>937</c:v>
                </c:pt>
                <c:pt idx="558">
                  <c:v>938</c:v>
                </c:pt>
                <c:pt idx="559">
                  <c:v>939</c:v>
                </c:pt>
                <c:pt idx="560">
                  <c:v>940</c:v>
                </c:pt>
                <c:pt idx="561">
                  <c:v>941</c:v>
                </c:pt>
                <c:pt idx="562">
                  <c:v>942</c:v>
                </c:pt>
                <c:pt idx="563">
                  <c:v>943</c:v>
                </c:pt>
                <c:pt idx="564">
                  <c:v>944</c:v>
                </c:pt>
                <c:pt idx="565">
                  <c:v>945</c:v>
                </c:pt>
                <c:pt idx="566">
                  <c:v>946</c:v>
                </c:pt>
                <c:pt idx="567">
                  <c:v>947</c:v>
                </c:pt>
                <c:pt idx="568">
                  <c:v>948</c:v>
                </c:pt>
                <c:pt idx="569">
                  <c:v>949</c:v>
                </c:pt>
                <c:pt idx="570">
                  <c:v>950</c:v>
                </c:pt>
                <c:pt idx="571">
                  <c:v>951</c:v>
                </c:pt>
                <c:pt idx="572">
                  <c:v>952</c:v>
                </c:pt>
                <c:pt idx="573">
                  <c:v>953</c:v>
                </c:pt>
                <c:pt idx="574">
                  <c:v>954</c:v>
                </c:pt>
                <c:pt idx="575">
                  <c:v>955</c:v>
                </c:pt>
                <c:pt idx="576">
                  <c:v>956</c:v>
                </c:pt>
                <c:pt idx="577">
                  <c:v>957</c:v>
                </c:pt>
                <c:pt idx="578">
                  <c:v>958</c:v>
                </c:pt>
                <c:pt idx="579">
                  <c:v>959</c:v>
                </c:pt>
                <c:pt idx="580">
                  <c:v>960</c:v>
                </c:pt>
                <c:pt idx="581">
                  <c:v>961</c:v>
                </c:pt>
                <c:pt idx="582">
                  <c:v>962</c:v>
                </c:pt>
                <c:pt idx="583">
                  <c:v>963</c:v>
                </c:pt>
                <c:pt idx="584">
                  <c:v>964</c:v>
                </c:pt>
                <c:pt idx="585">
                  <c:v>965</c:v>
                </c:pt>
                <c:pt idx="586">
                  <c:v>966</c:v>
                </c:pt>
                <c:pt idx="587">
                  <c:v>967</c:v>
                </c:pt>
                <c:pt idx="588">
                  <c:v>968</c:v>
                </c:pt>
                <c:pt idx="589">
                  <c:v>969</c:v>
                </c:pt>
                <c:pt idx="590">
                  <c:v>970</c:v>
                </c:pt>
                <c:pt idx="591">
                  <c:v>971</c:v>
                </c:pt>
                <c:pt idx="592">
                  <c:v>972</c:v>
                </c:pt>
                <c:pt idx="593">
                  <c:v>973</c:v>
                </c:pt>
                <c:pt idx="594">
                  <c:v>974</c:v>
                </c:pt>
                <c:pt idx="595">
                  <c:v>975</c:v>
                </c:pt>
                <c:pt idx="596">
                  <c:v>976</c:v>
                </c:pt>
                <c:pt idx="597">
                  <c:v>977</c:v>
                </c:pt>
                <c:pt idx="598">
                  <c:v>978</c:v>
                </c:pt>
                <c:pt idx="599">
                  <c:v>979</c:v>
                </c:pt>
                <c:pt idx="600">
                  <c:v>980</c:v>
                </c:pt>
                <c:pt idx="601">
                  <c:v>981</c:v>
                </c:pt>
                <c:pt idx="602">
                  <c:v>982</c:v>
                </c:pt>
                <c:pt idx="603">
                  <c:v>983</c:v>
                </c:pt>
                <c:pt idx="604">
                  <c:v>984</c:v>
                </c:pt>
                <c:pt idx="605">
                  <c:v>985</c:v>
                </c:pt>
                <c:pt idx="606">
                  <c:v>986</c:v>
                </c:pt>
                <c:pt idx="607">
                  <c:v>987</c:v>
                </c:pt>
                <c:pt idx="608">
                  <c:v>988</c:v>
                </c:pt>
                <c:pt idx="609">
                  <c:v>989</c:v>
                </c:pt>
                <c:pt idx="610">
                  <c:v>990</c:v>
                </c:pt>
                <c:pt idx="611">
                  <c:v>991</c:v>
                </c:pt>
                <c:pt idx="612">
                  <c:v>992</c:v>
                </c:pt>
                <c:pt idx="613">
                  <c:v>993</c:v>
                </c:pt>
                <c:pt idx="614">
                  <c:v>994</c:v>
                </c:pt>
                <c:pt idx="615">
                  <c:v>995</c:v>
                </c:pt>
                <c:pt idx="616">
                  <c:v>996</c:v>
                </c:pt>
                <c:pt idx="617">
                  <c:v>997</c:v>
                </c:pt>
                <c:pt idx="618">
                  <c:v>998</c:v>
                </c:pt>
                <c:pt idx="619">
                  <c:v>999</c:v>
                </c:pt>
                <c:pt idx="620">
                  <c:v>1000</c:v>
                </c:pt>
              </c:numCache>
            </c:numRef>
          </c:cat>
          <c:val>
            <c:numRef>
              <c:f>Sheet1!$B$1:$B$621</c:f>
              <c:numCache>
                <c:formatCode>General</c:formatCode>
                <c:ptCount val="621"/>
                <c:pt idx="0">
                  <c:v>51.6688966297241</c:v>
                </c:pt>
                <c:pt idx="1">
                  <c:v>78.3026084394631</c:v>
                </c:pt>
                <c:pt idx="2">
                  <c:v>82.9714647632754</c:v>
                </c:pt>
                <c:pt idx="3">
                  <c:v>113.258857552099</c:v>
                </c:pt>
                <c:pt idx="4">
                  <c:v>144.46088727511</c:v>
                </c:pt>
                <c:pt idx="5">
                  <c:v>127.226402843928</c:v>
                </c:pt>
                <c:pt idx="6">
                  <c:v>105.212069881179</c:v>
                </c:pt>
                <c:pt idx="7">
                  <c:v>112.192887897022</c:v>
                </c:pt>
                <c:pt idx="8">
                  <c:v>85.8576325955817</c:v>
                </c:pt>
                <c:pt idx="9">
                  <c:v>76.2338463491011</c:v>
                </c:pt>
                <c:pt idx="10">
                  <c:v>88.4505018317872</c:v>
                </c:pt>
                <c:pt idx="11">
                  <c:v>87.2857199797999</c:v>
                </c:pt>
                <c:pt idx="12">
                  <c:v>97.4878855922351</c:v>
                </c:pt>
                <c:pt idx="13">
                  <c:v>110.701515707085</c:v>
                </c:pt>
                <c:pt idx="14">
                  <c:v>133.151104611246</c:v>
                </c:pt>
                <c:pt idx="15">
                  <c:v>111.240848031307</c:v>
                </c:pt>
                <c:pt idx="16">
                  <c:v>98.7031126201984</c:v>
                </c:pt>
                <c:pt idx="17">
                  <c:v>67.1524311465844</c:v>
                </c:pt>
                <c:pt idx="18">
                  <c:v>94.8166713145876</c:v>
                </c:pt>
                <c:pt idx="19">
                  <c:v>96.0446539761706</c:v>
                </c:pt>
                <c:pt idx="20">
                  <c:v>101.189744055428</c:v>
                </c:pt>
                <c:pt idx="21">
                  <c:v>81.5326726068211</c:v>
                </c:pt>
                <c:pt idx="22">
                  <c:v>104.489841891044</c:v>
                </c:pt>
                <c:pt idx="23">
                  <c:v>117.772812862014</c:v>
                </c:pt>
                <c:pt idx="24">
                  <c:v>112.622339734031</c:v>
                </c:pt>
                <c:pt idx="25">
                  <c:v>110.618777328021</c:v>
                </c:pt>
                <c:pt idx="26">
                  <c:v>97.6918871785439</c:v>
                </c:pt>
                <c:pt idx="27">
                  <c:v>135.404211757799</c:v>
                </c:pt>
                <c:pt idx="28">
                  <c:v>122.785577719691</c:v>
                </c:pt>
                <c:pt idx="29">
                  <c:v>141.579341843965</c:v>
                </c:pt>
                <c:pt idx="30">
                  <c:v>105.489712079222</c:v>
                </c:pt>
                <c:pt idx="31">
                  <c:v>140.075601305733</c:v>
                </c:pt>
                <c:pt idx="32">
                  <c:v>146.436153831591</c:v>
                </c:pt>
                <c:pt idx="33">
                  <c:v>174.355031800875</c:v>
                </c:pt>
                <c:pt idx="34">
                  <c:v>136.677631331112</c:v>
                </c:pt>
                <c:pt idx="35">
                  <c:v>67.710391607535</c:v>
                </c:pt>
                <c:pt idx="36">
                  <c:v>61.9293206215171</c:v>
                </c:pt>
                <c:pt idx="37">
                  <c:v>59.409955251145</c:v>
                </c:pt>
                <c:pt idx="38">
                  <c:v>86.1905299831515</c:v>
                </c:pt>
                <c:pt idx="39">
                  <c:v>94.655385314305</c:v>
                </c:pt>
                <c:pt idx="40">
                  <c:v>122.789279632299</c:v>
                </c:pt>
                <c:pt idx="41">
                  <c:v>130.28296763792</c:v>
                </c:pt>
                <c:pt idx="42">
                  <c:v>105.6704584978</c:v>
                </c:pt>
                <c:pt idx="43">
                  <c:v>87.6146791597062</c:v>
                </c:pt>
                <c:pt idx="44">
                  <c:v>116.224494482059</c:v>
                </c:pt>
                <c:pt idx="45">
                  <c:v>109.011481314189</c:v>
                </c:pt>
                <c:pt idx="46">
                  <c:v>129.927676648305</c:v>
                </c:pt>
                <c:pt idx="47">
                  <c:v>107.871396625303</c:v>
                </c:pt>
                <c:pt idx="48">
                  <c:v>123.664634612308</c:v>
                </c:pt>
                <c:pt idx="49">
                  <c:v>126.644739014818</c:v>
                </c:pt>
                <c:pt idx="50">
                  <c:v>136.903522342631</c:v>
                </c:pt>
                <c:pt idx="51">
                  <c:v>84.9041548881033</c:v>
                </c:pt>
                <c:pt idx="52">
                  <c:v>99.4018709479022</c:v>
                </c:pt>
                <c:pt idx="53">
                  <c:v>106.924316754168</c:v>
                </c:pt>
                <c:pt idx="54">
                  <c:v>96.2563668145814</c:v>
                </c:pt>
                <c:pt idx="55">
                  <c:v>58.001083563593</c:v>
                </c:pt>
                <c:pt idx="56">
                  <c:v>67.7826765348418</c:v>
                </c:pt>
                <c:pt idx="57">
                  <c:v>102.541272738855</c:v>
                </c:pt>
                <c:pt idx="58">
                  <c:v>105.956895676012</c:v>
                </c:pt>
                <c:pt idx="59">
                  <c:v>77.4155924882118</c:v>
                </c:pt>
                <c:pt idx="60">
                  <c:v>91.2567670331495</c:v>
                </c:pt>
                <c:pt idx="61">
                  <c:v>90.1216521389417</c:v>
                </c:pt>
                <c:pt idx="62">
                  <c:v>121.781174551906</c:v>
                </c:pt>
                <c:pt idx="63">
                  <c:v>120.336797595347</c:v>
                </c:pt>
                <c:pt idx="64">
                  <c:v>135.818453874845</c:v>
                </c:pt>
                <c:pt idx="65">
                  <c:v>110.767814788533</c:v>
                </c:pt>
                <c:pt idx="66">
                  <c:v>111.305538015328</c:v>
                </c:pt>
                <c:pt idx="67">
                  <c:v>122.278269421189</c:v>
                </c:pt>
                <c:pt idx="68">
                  <c:v>132.543183310191</c:v>
                </c:pt>
                <c:pt idx="69">
                  <c:v>140.821763114882</c:v>
                </c:pt>
                <c:pt idx="70">
                  <c:v>146.006047691918</c:v>
                </c:pt>
                <c:pt idx="71">
                  <c:v>114.849192512283</c:v>
                </c:pt>
                <c:pt idx="72">
                  <c:v>98.8115880512407</c:v>
                </c:pt>
                <c:pt idx="73">
                  <c:v>115.620031942882</c:v>
                </c:pt>
                <c:pt idx="74">
                  <c:v>102.431179942894</c:v>
                </c:pt>
                <c:pt idx="75">
                  <c:v>110.833930951726</c:v>
                </c:pt>
                <c:pt idx="76">
                  <c:v>81.9578929869</c:v>
                </c:pt>
                <c:pt idx="77">
                  <c:v>93.2324933951757</c:v>
                </c:pt>
                <c:pt idx="78">
                  <c:v>143.113657454115</c:v>
                </c:pt>
                <c:pt idx="79">
                  <c:v>103.356921268879</c:v>
                </c:pt>
                <c:pt idx="80">
                  <c:v>105.26508557259</c:v>
                </c:pt>
                <c:pt idx="81">
                  <c:v>95.5557031084965</c:v>
                </c:pt>
                <c:pt idx="82">
                  <c:v>108.909413759676</c:v>
                </c:pt>
                <c:pt idx="83">
                  <c:v>107.96192584416</c:v>
                </c:pt>
                <c:pt idx="84">
                  <c:v>118.943589789973</c:v>
                </c:pt>
                <c:pt idx="85">
                  <c:v>110.326536767773</c:v>
                </c:pt>
                <c:pt idx="86">
                  <c:v>163.155438602996</c:v>
                </c:pt>
                <c:pt idx="87">
                  <c:v>178.134259113193</c:v>
                </c:pt>
                <c:pt idx="88">
                  <c:v>160.923036850234</c:v>
                </c:pt>
                <c:pt idx="89">
                  <c:v>125.649453151414</c:v>
                </c:pt>
                <c:pt idx="90">
                  <c:v>120.900106642245</c:v>
                </c:pt>
                <c:pt idx="91">
                  <c:v>128.601156880218</c:v>
                </c:pt>
                <c:pt idx="92">
                  <c:v>165.583235070237</c:v>
                </c:pt>
                <c:pt idx="93">
                  <c:v>136.122541100558</c:v>
                </c:pt>
                <c:pt idx="94">
                  <c:v>128.082229407254</c:v>
                </c:pt>
                <c:pt idx="95">
                  <c:v>133.256363677692</c:v>
                </c:pt>
                <c:pt idx="96">
                  <c:v>102.077271983058</c:v>
                </c:pt>
                <c:pt idx="97">
                  <c:v>78.0532614625221</c:v>
                </c:pt>
                <c:pt idx="98">
                  <c:v>85.8714947860423</c:v>
                </c:pt>
                <c:pt idx="99">
                  <c:v>86.7616292287831</c:v>
                </c:pt>
                <c:pt idx="100">
                  <c:v>77.5040130416948</c:v>
                </c:pt>
                <c:pt idx="101">
                  <c:v>67.3412225076121</c:v>
                </c:pt>
                <c:pt idx="102">
                  <c:v>113.855101942983</c:v>
                </c:pt>
                <c:pt idx="103">
                  <c:v>112.482094115434</c:v>
                </c:pt>
                <c:pt idx="104">
                  <c:v>116.609981184282</c:v>
                </c:pt>
                <c:pt idx="105">
                  <c:v>93.7951282794268</c:v>
                </c:pt>
                <c:pt idx="106">
                  <c:v>127.905458290965</c:v>
                </c:pt>
                <c:pt idx="107">
                  <c:v>161.971878733421</c:v>
                </c:pt>
                <c:pt idx="108">
                  <c:v>162.458293558663</c:v>
                </c:pt>
                <c:pt idx="109">
                  <c:v>136.134198394173</c:v>
                </c:pt>
                <c:pt idx="110">
                  <c:v>109.515189632262</c:v>
                </c:pt>
                <c:pt idx="111">
                  <c:v>117.5626307869</c:v>
                </c:pt>
                <c:pt idx="112">
                  <c:v>167.617462167814</c:v>
                </c:pt>
                <c:pt idx="113">
                  <c:v>175.549127908561</c:v>
                </c:pt>
                <c:pt idx="114">
                  <c:v>148.268206217427</c:v>
                </c:pt>
                <c:pt idx="115">
                  <c:v>121.340739543314</c:v>
                </c:pt>
                <c:pt idx="116">
                  <c:v>100.362711995241</c:v>
                </c:pt>
                <c:pt idx="117">
                  <c:v>107.657965493349</c:v>
                </c:pt>
                <c:pt idx="118">
                  <c:v>137.652033057165</c:v>
                </c:pt>
                <c:pt idx="119">
                  <c:v>173.852890432958</c:v>
                </c:pt>
                <c:pt idx="120">
                  <c:v>202.028497348094</c:v>
                </c:pt>
                <c:pt idx="121">
                  <c:v>195.088777174666</c:v>
                </c:pt>
                <c:pt idx="122">
                  <c:v>189.956921205453</c:v>
                </c:pt>
                <c:pt idx="123">
                  <c:v>185.088568253806</c:v>
                </c:pt>
                <c:pt idx="124">
                  <c:v>162.684010463707</c:v>
                </c:pt>
                <c:pt idx="125">
                  <c:v>157.569324108043</c:v>
                </c:pt>
                <c:pt idx="126">
                  <c:v>149.174625032418</c:v>
                </c:pt>
                <c:pt idx="127">
                  <c:v>127.045623435157</c:v>
                </c:pt>
                <c:pt idx="128">
                  <c:v>102.354394585096</c:v>
                </c:pt>
                <c:pt idx="129">
                  <c:v>137.487064618204</c:v>
                </c:pt>
                <c:pt idx="130">
                  <c:v>203.913286767958</c:v>
                </c:pt>
                <c:pt idx="131">
                  <c:v>185.815671824468</c:v>
                </c:pt>
                <c:pt idx="132">
                  <c:v>176.922619552362</c:v>
                </c:pt>
                <c:pt idx="133">
                  <c:v>115.46940499712</c:v>
                </c:pt>
                <c:pt idx="134">
                  <c:v>145.673072316203</c:v>
                </c:pt>
                <c:pt idx="135">
                  <c:v>121.92958723599</c:v>
                </c:pt>
                <c:pt idx="136">
                  <c:v>132.727411556246</c:v>
                </c:pt>
                <c:pt idx="137">
                  <c:v>171.345667151544</c:v>
                </c:pt>
                <c:pt idx="138">
                  <c:v>177.338560190358</c:v>
                </c:pt>
                <c:pt idx="139">
                  <c:v>132.246426313474</c:v>
                </c:pt>
                <c:pt idx="140">
                  <c:v>148.353273469061</c:v>
                </c:pt>
                <c:pt idx="141">
                  <c:v>138.066152868805</c:v>
                </c:pt>
                <c:pt idx="142">
                  <c:v>173.276387998462</c:v>
                </c:pt>
                <c:pt idx="143">
                  <c:v>173.724205057401</c:v>
                </c:pt>
                <c:pt idx="144">
                  <c:v>215.795769619375</c:v>
                </c:pt>
                <c:pt idx="145">
                  <c:v>208.679342973129</c:v>
                </c:pt>
                <c:pt idx="146">
                  <c:v>172.194713258757</c:v>
                </c:pt>
                <c:pt idx="147">
                  <c:v>142.83117529494</c:v>
                </c:pt>
                <c:pt idx="148">
                  <c:v>128.554174304929</c:v>
                </c:pt>
                <c:pt idx="149">
                  <c:v>186.787179435476</c:v>
                </c:pt>
                <c:pt idx="150">
                  <c:v>182.594360884706</c:v>
                </c:pt>
                <c:pt idx="151">
                  <c:v>185.373590755245</c:v>
                </c:pt>
                <c:pt idx="152">
                  <c:v>193.737357620328</c:v>
                </c:pt>
                <c:pt idx="153">
                  <c:v>237.920168885833</c:v>
                </c:pt>
                <c:pt idx="154">
                  <c:v>238.387452773869</c:v>
                </c:pt>
                <c:pt idx="155">
                  <c:v>232.771380913232</c:v>
                </c:pt>
                <c:pt idx="156">
                  <c:v>215.975116693315</c:v>
                </c:pt>
                <c:pt idx="157">
                  <c:v>225.335096718025</c:v>
                </c:pt>
                <c:pt idx="158">
                  <c:v>256.082612814145</c:v>
                </c:pt>
                <c:pt idx="159">
                  <c:v>233.795484879375</c:v>
                </c:pt>
                <c:pt idx="160">
                  <c:v>233.93704784775</c:v>
                </c:pt>
                <c:pt idx="161">
                  <c:v>229.897866557306</c:v>
                </c:pt>
                <c:pt idx="162">
                  <c:v>234.789938583819</c:v>
                </c:pt>
                <c:pt idx="163">
                  <c:v>275.717441193767</c:v>
                </c:pt>
                <c:pt idx="164">
                  <c:v>289.72396670929</c:v>
                </c:pt>
                <c:pt idx="165">
                  <c:v>300.589716929095</c:v>
                </c:pt>
                <c:pt idx="166">
                  <c:v>271.88803344479</c:v>
                </c:pt>
                <c:pt idx="167">
                  <c:v>314.396014768779</c:v>
                </c:pt>
                <c:pt idx="168">
                  <c:v>315.364000794701</c:v>
                </c:pt>
                <c:pt idx="169">
                  <c:v>262.1549728621</c:v>
                </c:pt>
                <c:pt idx="170">
                  <c:v>248.427497592214</c:v>
                </c:pt>
                <c:pt idx="171">
                  <c:v>234.694730484298</c:v>
                </c:pt>
                <c:pt idx="172">
                  <c:v>244.099404926172</c:v>
                </c:pt>
                <c:pt idx="173">
                  <c:v>248.292813605215</c:v>
                </c:pt>
                <c:pt idx="174">
                  <c:v>232.215610411946</c:v>
                </c:pt>
                <c:pt idx="175">
                  <c:v>223.1647119294</c:v>
                </c:pt>
                <c:pt idx="176">
                  <c:v>229.979305664765</c:v>
                </c:pt>
                <c:pt idx="177">
                  <c:v>227.981865286997</c:v>
                </c:pt>
                <c:pt idx="178">
                  <c:v>217.836744140287</c:v>
                </c:pt>
                <c:pt idx="179">
                  <c:v>233.813315441071</c:v>
                </c:pt>
                <c:pt idx="180">
                  <c:v>218.790472958074</c:v>
                </c:pt>
                <c:pt idx="181">
                  <c:v>246.010008715788</c:v>
                </c:pt>
                <c:pt idx="182">
                  <c:v>317.461096537466</c:v>
                </c:pt>
                <c:pt idx="183">
                  <c:v>330.558570367627</c:v>
                </c:pt>
                <c:pt idx="184">
                  <c:v>350.891299021219</c:v>
                </c:pt>
                <c:pt idx="185">
                  <c:v>342.346004401635</c:v>
                </c:pt>
                <c:pt idx="186">
                  <c:v>358.199822438147</c:v>
                </c:pt>
                <c:pt idx="187">
                  <c:v>337.530806549894</c:v>
                </c:pt>
                <c:pt idx="188">
                  <c:v>328.20571768926</c:v>
                </c:pt>
                <c:pt idx="189">
                  <c:v>318.364316090481</c:v>
                </c:pt>
                <c:pt idx="190">
                  <c:v>331.267449059185</c:v>
                </c:pt>
                <c:pt idx="191">
                  <c:v>381.021165917963</c:v>
                </c:pt>
                <c:pt idx="192">
                  <c:v>332.548037181084</c:v>
                </c:pt>
                <c:pt idx="193">
                  <c:v>350.942401739176</c:v>
                </c:pt>
                <c:pt idx="194">
                  <c:v>388.562790364021</c:v>
                </c:pt>
                <c:pt idx="195">
                  <c:v>420.338400045043</c:v>
                </c:pt>
                <c:pt idx="196">
                  <c:v>480.988203475506</c:v>
                </c:pt>
                <c:pt idx="197">
                  <c:v>490.754838434226</c:v>
                </c:pt>
                <c:pt idx="198">
                  <c:v>487.515103257211</c:v>
                </c:pt>
                <c:pt idx="199">
                  <c:v>491.553115225211</c:v>
                </c:pt>
                <c:pt idx="200">
                  <c:v>502.429225702037</c:v>
                </c:pt>
                <c:pt idx="201">
                  <c:v>572.7481389545</c:v>
                </c:pt>
                <c:pt idx="202">
                  <c:v>601.120282393686</c:v>
                </c:pt>
                <c:pt idx="203">
                  <c:v>581.402612755139</c:v>
                </c:pt>
                <c:pt idx="204">
                  <c:v>597.157234424147</c:v>
                </c:pt>
                <c:pt idx="205">
                  <c:v>578.811437676608</c:v>
                </c:pt>
                <c:pt idx="206">
                  <c:v>624.303286561472</c:v>
                </c:pt>
                <c:pt idx="207">
                  <c:v>611.234086058333</c:v>
                </c:pt>
                <c:pt idx="208">
                  <c:v>615.988575486011</c:v>
                </c:pt>
                <c:pt idx="209">
                  <c:v>607.501185081501</c:v>
                </c:pt>
                <c:pt idx="210">
                  <c:v>596.948843716823</c:v>
                </c:pt>
                <c:pt idx="211">
                  <c:v>602.782280095542</c:v>
                </c:pt>
                <c:pt idx="212">
                  <c:v>602.867234712663</c:v>
                </c:pt>
                <c:pt idx="213">
                  <c:v>617.973664739082</c:v>
                </c:pt>
                <c:pt idx="214">
                  <c:v>637.782599498899</c:v>
                </c:pt>
                <c:pt idx="215">
                  <c:v>643.874148981346</c:v>
                </c:pt>
                <c:pt idx="216">
                  <c:v>611.69581890891</c:v>
                </c:pt>
                <c:pt idx="217">
                  <c:v>647.040205084047</c:v>
                </c:pt>
                <c:pt idx="218">
                  <c:v>605.655607437683</c:v>
                </c:pt>
                <c:pt idx="219">
                  <c:v>617.654889653835</c:v>
                </c:pt>
                <c:pt idx="220">
                  <c:v>636.769131436221</c:v>
                </c:pt>
                <c:pt idx="221">
                  <c:v>656.998000746003</c:v>
                </c:pt>
                <c:pt idx="222">
                  <c:v>630.355301911296</c:v>
                </c:pt>
                <c:pt idx="223">
                  <c:v>631.106937463238</c:v>
                </c:pt>
                <c:pt idx="224">
                  <c:v>647.420161775968</c:v>
                </c:pt>
                <c:pt idx="225">
                  <c:v>641.604215342617</c:v>
                </c:pt>
                <c:pt idx="226">
                  <c:v>621.850688567544</c:v>
                </c:pt>
                <c:pt idx="227">
                  <c:v>668.489792779808</c:v>
                </c:pt>
                <c:pt idx="228">
                  <c:v>688.66879713167</c:v>
                </c:pt>
                <c:pt idx="229">
                  <c:v>664.279640935776</c:v>
                </c:pt>
                <c:pt idx="230">
                  <c:v>680.83022941765</c:v>
                </c:pt>
                <c:pt idx="231">
                  <c:v>735.356503870905</c:v>
                </c:pt>
                <c:pt idx="232">
                  <c:v>746.673146983143</c:v>
                </c:pt>
                <c:pt idx="233">
                  <c:v>744.452598894241</c:v>
                </c:pt>
                <c:pt idx="234">
                  <c:v>784.676665970474</c:v>
                </c:pt>
                <c:pt idx="235">
                  <c:v>873.627735823345</c:v>
                </c:pt>
                <c:pt idx="236">
                  <c:v>873.288128096825</c:v>
                </c:pt>
                <c:pt idx="237">
                  <c:v>888.511950704997</c:v>
                </c:pt>
                <c:pt idx="238">
                  <c:v>903.011765652294</c:v>
                </c:pt>
                <c:pt idx="239">
                  <c:v>957.664320951275</c:v>
                </c:pt>
                <c:pt idx="240">
                  <c:v>986.395073058283</c:v>
                </c:pt>
                <c:pt idx="241">
                  <c:v>1066.44774519827</c:v>
                </c:pt>
                <c:pt idx="242">
                  <c:v>1128.63308591506</c:v>
                </c:pt>
                <c:pt idx="243">
                  <c:v>1162.60390204513</c:v>
                </c:pt>
                <c:pt idx="244">
                  <c:v>1190.35800562231</c:v>
                </c:pt>
                <c:pt idx="245">
                  <c:v>1219.47122970833</c:v>
                </c:pt>
                <c:pt idx="246">
                  <c:v>1293.79515487116</c:v>
                </c:pt>
                <c:pt idx="247">
                  <c:v>1318.46584648713</c:v>
                </c:pt>
                <c:pt idx="248">
                  <c:v>1391.4360885649</c:v>
                </c:pt>
                <c:pt idx="249">
                  <c:v>1458.12151303251</c:v>
                </c:pt>
                <c:pt idx="250">
                  <c:v>1445.54649256041</c:v>
                </c:pt>
                <c:pt idx="251">
                  <c:v>1473.71508254309</c:v>
                </c:pt>
                <c:pt idx="252">
                  <c:v>1478.69975127766</c:v>
                </c:pt>
                <c:pt idx="253">
                  <c:v>1538.45772395673</c:v>
                </c:pt>
                <c:pt idx="254">
                  <c:v>1604.28735122676</c:v>
                </c:pt>
                <c:pt idx="255">
                  <c:v>1631.69699582137</c:v>
                </c:pt>
                <c:pt idx="256">
                  <c:v>1664.30170093932</c:v>
                </c:pt>
                <c:pt idx="257">
                  <c:v>1679.87680763882</c:v>
                </c:pt>
                <c:pt idx="258">
                  <c:v>1717.66668775222</c:v>
                </c:pt>
                <c:pt idx="259">
                  <c:v>1759.08980786874</c:v>
                </c:pt>
                <c:pt idx="260">
                  <c:v>1762.2139804925</c:v>
                </c:pt>
                <c:pt idx="261">
                  <c:v>1717.55049234603</c:v>
                </c:pt>
                <c:pt idx="262">
                  <c:v>1695.80152360654</c:v>
                </c:pt>
                <c:pt idx="263">
                  <c:v>1661.08441310012</c:v>
                </c:pt>
                <c:pt idx="264">
                  <c:v>1709.22724234144</c:v>
                </c:pt>
                <c:pt idx="265">
                  <c:v>1664.07510663737</c:v>
                </c:pt>
                <c:pt idx="266">
                  <c:v>1667.04525110402</c:v>
                </c:pt>
                <c:pt idx="267">
                  <c:v>1674.75848250639</c:v>
                </c:pt>
                <c:pt idx="268">
                  <c:v>1676.78415177969</c:v>
                </c:pt>
                <c:pt idx="269">
                  <c:v>1673.43592031794</c:v>
                </c:pt>
                <c:pt idx="270">
                  <c:v>1636.69830563111</c:v>
                </c:pt>
                <c:pt idx="271">
                  <c:v>1620.10464581394</c:v>
                </c:pt>
                <c:pt idx="272">
                  <c:v>1652.53719407994</c:v>
                </c:pt>
                <c:pt idx="273">
                  <c:v>1655.14735681473</c:v>
                </c:pt>
                <c:pt idx="274">
                  <c:v>1660.28060493492</c:v>
                </c:pt>
                <c:pt idx="275">
                  <c:v>1673.05930876223</c:v>
                </c:pt>
                <c:pt idx="276">
                  <c:v>1692.03797716418</c:v>
                </c:pt>
                <c:pt idx="277">
                  <c:v>1699.19355732307</c:v>
                </c:pt>
                <c:pt idx="278">
                  <c:v>1681.85514997213</c:v>
                </c:pt>
                <c:pt idx="279">
                  <c:v>1733.59738807411</c:v>
                </c:pt>
                <c:pt idx="280">
                  <c:v>1810.98329509318</c:v>
                </c:pt>
                <c:pt idx="281">
                  <c:v>1828.42272448261</c:v>
                </c:pt>
                <c:pt idx="282">
                  <c:v>1841.29819669584</c:v>
                </c:pt>
                <c:pt idx="283">
                  <c:v>1871.76507577808</c:v>
                </c:pt>
                <c:pt idx="284">
                  <c:v>1892.38834643117</c:v>
                </c:pt>
                <c:pt idx="285">
                  <c:v>1924.66971795905</c:v>
                </c:pt>
                <c:pt idx="286">
                  <c:v>1950.93643090468</c:v>
                </c:pt>
                <c:pt idx="287">
                  <c:v>1972.00631197041</c:v>
                </c:pt>
                <c:pt idx="288">
                  <c:v>1967.82443047343</c:v>
                </c:pt>
                <c:pt idx="289">
                  <c:v>2017.2857321029</c:v>
                </c:pt>
                <c:pt idx="290">
                  <c:v>2072.69447878392</c:v>
                </c:pt>
                <c:pt idx="291">
                  <c:v>2117.80256880889</c:v>
                </c:pt>
                <c:pt idx="292">
                  <c:v>2222.52608930146</c:v>
                </c:pt>
                <c:pt idx="293">
                  <c:v>2311.73117288014</c:v>
                </c:pt>
                <c:pt idx="294">
                  <c:v>2332.35885347067</c:v>
                </c:pt>
                <c:pt idx="295">
                  <c:v>2448.98169120058</c:v>
                </c:pt>
                <c:pt idx="296">
                  <c:v>2501.99721102041</c:v>
                </c:pt>
                <c:pt idx="297">
                  <c:v>2596.09991755044</c:v>
                </c:pt>
                <c:pt idx="298">
                  <c:v>2683.03189526125</c:v>
                </c:pt>
                <c:pt idx="299">
                  <c:v>2765.23911178482</c:v>
                </c:pt>
                <c:pt idx="300">
                  <c:v>2851.47183554808</c:v>
                </c:pt>
                <c:pt idx="301">
                  <c:v>2955.97075981988</c:v>
                </c:pt>
                <c:pt idx="302">
                  <c:v>3037.70967659462</c:v>
                </c:pt>
                <c:pt idx="303">
                  <c:v>3080.46723125595</c:v>
                </c:pt>
                <c:pt idx="304">
                  <c:v>3125.04532634994</c:v>
                </c:pt>
                <c:pt idx="305">
                  <c:v>3276.81261259127</c:v>
                </c:pt>
                <c:pt idx="306">
                  <c:v>3369.19092614147</c:v>
                </c:pt>
                <c:pt idx="307">
                  <c:v>3442.52234471576</c:v>
                </c:pt>
                <c:pt idx="308">
                  <c:v>3497.77799478924</c:v>
                </c:pt>
                <c:pt idx="309">
                  <c:v>3553.3102173296</c:v>
                </c:pt>
                <c:pt idx="310">
                  <c:v>3651.59743760526</c:v>
                </c:pt>
                <c:pt idx="311">
                  <c:v>3700.32128567008</c:v>
                </c:pt>
                <c:pt idx="312">
                  <c:v>3745.38651358021</c:v>
                </c:pt>
                <c:pt idx="313">
                  <c:v>3820.62489440099</c:v>
                </c:pt>
                <c:pt idx="314">
                  <c:v>3875.03996190052</c:v>
                </c:pt>
                <c:pt idx="315">
                  <c:v>3951.2760778688</c:v>
                </c:pt>
                <c:pt idx="316">
                  <c:v>4001.56836465791</c:v>
                </c:pt>
                <c:pt idx="317">
                  <c:v>3988.47756540279</c:v>
                </c:pt>
                <c:pt idx="318">
                  <c:v>3963.21290119455</c:v>
                </c:pt>
                <c:pt idx="319">
                  <c:v>3990.01735876972</c:v>
                </c:pt>
                <c:pt idx="320">
                  <c:v>3965.50653664183</c:v>
                </c:pt>
                <c:pt idx="321">
                  <c:v>3956.50948830751</c:v>
                </c:pt>
                <c:pt idx="322">
                  <c:v>3953.31289102138</c:v>
                </c:pt>
                <c:pt idx="323">
                  <c:v>3893.0962085016</c:v>
                </c:pt>
                <c:pt idx="324">
                  <c:v>3853.92978932993</c:v>
                </c:pt>
                <c:pt idx="325">
                  <c:v>3852.13738698886</c:v>
                </c:pt>
                <c:pt idx="326">
                  <c:v>3801.63886604159</c:v>
                </c:pt>
                <c:pt idx="327">
                  <c:v>3755.01510659875</c:v>
                </c:pt>
                <c:pt idx="328">
                  <c:v>3743.86243765627</c:v>
                </c:pt>
                <c:pt idx="329">
                  <c:v>3751.02564707469</c:v>
                </c:pt>
                <c:pt idx="330">
                  <c:v>3695.68845700742</c:v>
                </c:pt>
                <c:pt idx="331">
                  <c:v>3627.87046152445</c:v>
                </c:pt>
                <c:pt idx="332">
                  <c:v>3604.86481024197</c:v>
                </c:pt>
                <c:pt idx="333">
                  <c:v>3601.44785933707</c:v>
                </c:pt>
                <c:pt idx="334">
                  <c:v>3578.05669636705</c:v>
                </c:pt>
                <c:pt idx="335">
                  <c:v>3546.65753935202</c:v>
                </c:pt>
                <c:pt idx="336">
                  <c:v>3505.95038405893</c:v>
                </c:pt>
                <c:pt idx="337">
                  <c:v>3478.82050724634</c:v>
                </c:pt>
                <c:pt idx="338">
                  <c:v>3470.17828370453</c:v>
                </c:pt>
                <c:pt idx="339">
                  <c:v>3466.4857042992</c:v>
                </c:pt>
                <c:pt idx="340">
                  <c:v>3430.38058186704</c:v>
                </c:pt>
                <c:pt idx="341">
                  <c:v>3342.32313470433</c:v>
                </c:pt>
                <c:pt idx="342">
                  <c:v>3321.57136014659</c:v>
                </c:pt>
                <c:pt idx="343">
                  <c:v>3332.29362765661</c:v>
                </c:pt>
                <c:pt idx="344">
                  <c:v>3374.6821537875</c:v>
                </c:pt>
                <c:pt idx="345">
                  <c:v>3420.07819082876</c:v>
                </c:pt>
                <c:pt idx="346">
                  <c:v>3408.00675887741</c:v>
                </c:pt>
                <c:pt idx="347">
                  <c:v>3366.05239312382</c:v>
                </c:pt>
                <c:pt idx="348">
                  <c:v>3389.45095749511</c:v>
                </c:pt>
                <c:pt idx="349">
                  <c:v>3421.07379438261</c:v>
                </c:pt>
                <c:pt idx="350">
                  <c:v>3405.27323073217</c:v>
                </c:pt>
                <c:pt idx="351">
                  <c:v>3521.9524103101</c:v>
                </c:pt>
                <c:pt idx="352">
                  <c:v>3574.22390051408</c:v>
                </c:pt>
                <c:pt idx="353">
                  <c:v>3576.77659262576</c:v>
                </c:pt>
                <c:pt idx="354">
                  <c:v>3611.42338858493</c:v>
                </c:pt>
                <c:pt idx="355">
                  <c:v>3669.80989274177</c:v>
                </c:pt>
                <c:pt idx="356">
                  <c:v>3683.67460410935</c:v>
                </c:pt>
                <c:pt idx="357">
                  <c:v>3709.36133581941</c:v>
                </c:pt>
                <c:pt idx="358">
                  <c:v>3716.69763020863</c:v>
                </c:pt>
                <c:pt idx="359">
                  <c:v>3770.78255947581</c:v>
                </c:pt>
                <c:pt idx="360">
                  <c:v>3802.15462674484</c:v>
                </c:pt>
                <c:pt idx="361">
                  <c:v>3893.38717967993</c:v>
                </c:pt>
                <c:pt idx="362">
                  <c:v>3982.54491295879</c:v>
                </c:pt>
                <c:pt idx="363">
                  <c:v>4089.1796225134</c:v>
                </c:pt>
                <c:pt idx="364">
                  <c:v>4124.94745412329</c:v>
                </c:pt>
                <c:pt idx="365">
                  <c:v>4210.73515788887</c:v>
                </c:pt>
                <c:pt idx="366">
                  <c:v>4324.59813885728</c:v>
                </c:pt>
                <c:pt idx="367">
                  <c:v>4429.16998014103</c:v>
                </c:pt>
                <c:pt idx="368">
                  <c:v>4528.5927199035</c:v>
                </c:pt>
                <c:pt idx="369">
                  <c:v>4596.64119151727</c:v>
                </c:pt>
                <c:pt idx="370">
                  <c:v>4688.45722476907</c:v>
                </c:pt>
                <c:pt idx="371">
                  <c:v>4776.51039932863</c:v>
                </c:pt>
                <c:pt idx="372">
                  <c:v>4926.99538981917</c:v>
                </c:pt>
                <c:pt idx="373">
                  <c:v>4968.55309605163</c:v>
                </c:pt>
                <c:pt idx="374">
                  <c:v>5074.90621700309</c:v>
                </c:pt>
                <c:pt idx="375">
                  <c:v>5249.39228453807</c:v>
                </c:pt>
                <c:pt idx="376">
                  <c:v>5352.98750907605</c:v>
                </c:pt>
                <c:pt idx="377">
                  <c:v>5422.26363612361</c:v>
                </c:pt>
                <c:pt idx="378">
                  <c:v>5603.58496521074</c:v>
                </c:pt>
                <c:pt idx="379">
                  <c:v>5771.34389934155</c:v>
                </c:pt>
                <c:pt idx="380">
                  <c:v>5938.46749212429</c:v>
                </c:pt>
                <c:pt idx="381">
                  <c:v>6132.38884940729</c:v>
                </c:pt>
                <c:pt idx="382">
                  <c:v>6173.04163781569</c:v>
                </c:pt>
                <c:pt idx="383">
                  <c:v>5979.3353949881</c:v>
                </c:pt>
                <c:pt idx="384">
                  <c:v>5645.94936837674</c:v>
                </c:pt>
                <c:pt idx="385">
                  <c:v>5310.9549893656</c:v>
                </c:pt>
                <c:pt idx="386">
                  <c:v>5262.41870741619</c:v>
                </c:pt>
                <c:pt idx="387">
                  <c:v>5419.32259844934</c:v>
                </c:pt>
                <c:pt idx="388">
                  <c:v>5541.137431758</c:v>
                </c:pt>
                <c:pt idx="389">
                  <c:v>5709.94409802924</c:v>
                </c:pt>
                <c:pt idx="390">
                  <c:v>6027.73723370094</c:v>
                </c:pt>
                <c:pt idx="391">
                  <c:v>6245.56384028261</c:v>
                </c:pt>
                <c:pt idx="392">
                  <c:v>6532.70382366728</c:v>
                </c:pt>
                <c:pt idx="393">
                  <c:v>7199.85151881188</c:v>
                </c:pt>
                <c:pt idx="394">
                  <c:v>7713.27940266123</c:v>
                </c:pt>
                <c:pt idx="395">
                  <c:v>7852.52521116969</c:v>
                </c:pt>
                <c:pt idx="396">
                  <c:v>7943.28755517164</c:v>
                </c:pt>
                <c:pt idx="397">
                  <c:v>8033.64028859593</c:v>
                </c:pt>
                <c:pt idx="398">
                  <c:v>8112.87042529839</c:v>
                </c:pt>
                <c:pt idx="399">
                  <c:v>8214.42630075696</c:v>
                </c:pt>
                <c:pt idx="400">
                  <c:v>8276.50454127653</c:v>
                </c:pt>
                <c:pt idx="401">
                  <c:v>8222.5801364099</c:v>
                </c:pt>
                <c:pt idx="402">
                  <c:v>8206.23858535138</c:v>
                </c:pt>
                <c:pt idx="403">
                  <c:v>8170.45326137936</c:v>
                </c:pt>
                <c:pt idx="404">
                  <c:v>8118.18893351188</c:v>
                </c:pt>
                <c:pt idx="405">
                  <c:v>8073.58912590869</c:v>
                </c:pt>
                <c:pt idx="406">
                  <c:v>8026.23301683912</c:v>
                </c:pt>
                <c:pt idx="407">
                  <c:v>7943.36349362525</c:v>
                </c:pt>
                <c:pt idx="408">
                  <c:v>7833.84286816685</c:v>
                </c:pt>
                <c:pt idx="409">
                  <c:v>7717.43807486493</c:v>
                </c:pt>
                <c:pt idx="410">
                  <c:v>7604.01403045773</c:v>
                </c:pt>
                <c:pt idx="411">
                  <c:v>7480.18179582653</c:v>
                </c:pt>
                <c:pt idx="412">
                  <c:v>7343.1757023359</c:v>
                </c:pt>
                <c:pt idx="413">
                  <c:v>7206.29433118755</c:v>
                </c:pt>
                <c:pt idx="414">
                  <c:v>7059.65770377274</c:v>
                </c:pt>
                <c:pt idx="415">
                  <c:v>6912.51401056889</c:v>
                </c:pt>
                <c:pt idx="416">
                  <c:v>6773.44860216155</c:v>
                </c:pt>
                <c:pt idx="417">
                  <c:v>6650.66742302327</c:v>
                </c:pt>
                <c:pt idx="418">
                  <c:v>6549.03541801031</c:v>
                </c:pt>
                <c:pt idx="419">
                  <c:v>6439.0571217619</c:v>
                </c:pt>
                <c:pt idx="420">
                  <c:v>6323.36996818798</c:v>
                </c:pt>
                <c:pt idx="421">
                  <c:v>6211.36748172608</c:v>
                </c:pt>
                <c:pt idx="422">
                  <c:v>6099.38038173064</c:v>
                </c:pt>
                <c:pt idx="423">
                  <c:v>5995.42609941732</c:v>
                </c:pt>
                <c:pt idx="424">
                  <c:v>5902.34130174746</c:v>
                </c:pt>
                <c:pt idx="425">
                  <c:v>5814.24054481773</c:v>
                </c:pt>
                <c:pt idx="426">
                  <c:v>5732.15787863961</c:v>
                </c:pt>
                <c:pt idx="427">
                  <c:v>5658.56773070155</c:v>
                </c:pt>
                <c:pt idx="428">
                  <c:v>5589.552563795</c:v>
                </c:pt>
                <c:pt idx="429">
                  <c:v>5536.86269513356</c:v>
                </c:pt>
                <c:pt idx="430">
                  <c:v>5498.96690258627</c:v>
                </c:pt>
                <c:pt idx="431">
                  <c:v>5476.39555063482</c:v>
                </c:pt>
                <c:pt idx="432">
                  <c:v>5457.25574919228</c:v>
                </c:pt>
                <c:pt idx="433">
                  <c:v>5439.14794017718</c:v>
                </c:pt>
                <c:pt idx="434">
                  <c:v>5423.49380379966</c:v>
                </c:pt>
                <c:pt idx="435">
                  <c:v>5416.88760091757</c:v>
                </c:pt>
                <c:pt idx="436">
                  <c:v>5411.27094508911</c:v>
                </c:pt>
                <c:pt idx="437">
                  <c:v>5401.45711798871</c:v>
                </c:pt>
                <c:pt idx="438">
                  <c:v>5395.05472484653</c:v>
                </c:pt>
                <c:pt idx="439">
                  <c:v>5393.68813608616</c:v>
                </c:pt>
                <c:pt idx="440">
                  <c:v>5395.12339679696</c:v>
                </c:pt>
                <c:pt idx="441">
                  <c:v>5399.81218715954</c:v>
                </c:pt>
                <c:pt idx="442">
                  <c:v>5414.81649863843</c:v>
                </c:pt>
                <c:pt idx="443">
                  <c:v>5453.46304386492</c:v>
                </c:pt>
                <c:pt idx="444">
                  <c:v>5500.59894859784</c:v>
                </c:pt>
                <c:pt idx="445">
                  <c:v>5538.71937594035</c:v>
                </c:pt>
                <c:pt idx="446">
                  <c:v>5559.19602230614</c:v>
                </c:pt>
                <c:pt idx="447">
                  <c:v>5590.17843315535</c:v>
                </c:pt>
                <c:pt idx="448">
                  <c:v>5637.03621082205</c:v>
                </c:pt>
                <c:pt idx="449">
                  <c:v>5687.30197599645</c:v>
                </c:pt>
                <c:pt idx="450">
                  <c:v>5750.25219703994</c:v>
                </c:pt>
                <c:pt idx="451">
                  <c:v>5823.24964603316</c:v>
                </c:pt>
                <c:pt idx="452">
                  <c:v>5891.87006750278</c:v>
                </c:pt>
                <c:pt idx="453">
                  <c:v>5953.2149002352</c:v>
                </c:pt>
                <c:pt idx="454">
                  <c:v>6030.44822327649</c:v>
                </c:pt>
                <c:pt idx="455">
                  <c:v>6115.84195113819</c:v>
                </c:pt>
                <c:pt idx="456">
                  <c:v>6185.78230514015</c:v>
                </c:pt>
                <c:pt idx="457">
                  <c:v>6259.28704703915</c:v>
                </c:pt>
                <c:pt idx="458">
                  <c:v>6349.11440213039</c:v>
                </c:pt>
                <c:pt idx="459">
                  <c:v>6446.48578903905</c:v>
                </c:pt>
                <c:pt idx="460">
                  <c:v>6542.49273213898</c:v>
                </c:pt>
                <c:pt idx="461">
                  <c:v>6644.54240810166</c:v>
                </c:pt>
                <c:pt idx="462">
                  <c:v>6744.04806324401</c:v>
                </c:pt>
                <c:pt idx="463">
                  <c:v>6862.96122484294</c:v>
                </c:pt>
                <c:pt idx="464">
                  <c:v>6993.17156733389</c:v>
                </c:pt>
                <c:pt idx="465">
                  <c:v>7121.5633446914</c:v>
                </c:pt>
                <c:pt idx="466">
                  <c:v>7251.18959300167</c:v>
                </c:pt>
                <c:pt idx="467">
                  <c:v>7393.30038911606</c:v>
                </c:pt>
                <c:pt idx="468">
                  <c:v>7556.05033141057</c:v>
                </c:pt>
                <c:pt idx="469">
                  <c:v>7718.94517856675</c:v>
                </c:pt>
                <c:pt idx="470">
                  <c:v>7876.48031322525</c:v>
                </c:pt>
                <c:pt idx="471">
                  <c:v>8026.70455958151</c:v>
                </c:pt>
                <c:pt idx="472">
                  <c:v>8168.66657292001</c:v>
                </c:pt>
                <c:pt idx="473">
                  <c:v>8316.97761360445</c:v>
                </c:pt>
                <c:pt idx="474">
                  <c:v>8481.47684604306</c:v>
                </c:pt>
                <c:pt idx="475">
                  <c:v>8643.56477064994</c:v>
                </c:pt>
                <c:pt idx="476">
                  <c:v>8802.68667119611</c:v>
                </c:pt>
                <c:pt idx="477">
                  <c:v>8973.44378801072</c:v>
                </c:pt>
                <c:pt idx="478">
                  <c:v>9141.82438051846</c:v>
                </c:pt>
                <c:pt idx="479">
                  <c:v>9307.18209053143</c:v>
                </c:pt>
                <c:pt idx="480">
                  <c:v>9473.01031499211</c:v>
                </c:pt>
                <c:pt idx="481">
                  <c:v>9642.41139848292</c:v>
                </c:pt>
                <c:pt idx="482">
                  <c:v>9813.77176909967</c:v>
                </c:pt>
                <c:pt idx="483">
                  <c:v>9984.09935208916</c:v>
                </c:pt>
                <c:pt idx="484">
                  <c:v>10156.057193613</c:v>
                </c:pt>
                <c:pt idx="485">
                  <c:v>10329.8881566285</c:v>
                </c:pt>
                <c:pt idx="486">
                  <c:v>10502.9190229575</c:v>
                </c:pt>
                <c:pt idx="487">
                  <c:v>10661.4916656045</c:v>
                </c:pt>
                <c:pt idx="488">
                  <c:v>10818.1430265249</c:v>
                </c:pt>
                <c:pt idx="489">
                  <c:v>10971.7620063354</c:v>
                </c:pt>
                <c:pt idx="490">
                  <c:v>11113.2030260908</c:v>
                </c:pt>
                <c:pt idx="491">
                  <c:v>11236.1881542564</c:v>
                </c:pt>
                <c:pt idx="492">
                  <c:v>11367.1086448818</c:v>
                </c:pt>
                <c:pt idx="493">
                  <c:v>11496.4450002615</c:v>
                </c:pt>
                <c:pt idx="494">
                  <c:v>11619.0794378641</c:v>
                </c:pt>
                <c:pt idx="495">
                  <c:v>11741.9602310154</c:v>
                </c:pt>
                <c:pt idx="496">
                  <c:v>11834.5023414722</c:v>
                </c:pt>
                <c:pt idx="497">
                  <c:v>11904.6648462171</c:v>
                </c:pt>
                <c:pt idx="498">
                  <c:v>11954.2229074605</c:v>
                </c:pt>
                <c:pt idx="499">
                  <c:v>11979.5493989986</c:v>
                </c:pt>
                <c:pt idx="500">
                  <c:v>11983.2753022104</c:v>
                </c:pt>
                <c:pt idx="501">
                  <c:v>11987.8476901528</c:v>
                </c:pt>
                <c:pt idx="502">
                  <c:v>11983.4889879524</c:v>
                </c:pt>
                <c:pt idx="503">
                  <c:v>11966.2594668393</c:v>
                </c:pt>
                <c:pt idx="504">
                  <c:v>11947.8682841129</c:v>
                </c:pt>
                <c:pt idx="505">
                  <c:v>11913.0850097446</c:v>
                </c:pt>
                <c:pt idx="506">
                  <c:v>11857.3283819684</c:v>
                </c:pt>
                <c:pt idx="507">
                  <c:v>11799.2097958817</c:v>
                </c:pt>
                <c:pt idx="508">
                  <c:v>11738.6621750741</c:v>
                </c:pt>
                <c:pt idx="509">
                  <c:v>11659.9794059187</c:v>
                </c:pt>
                <c:pt idx="510">
                  <c:v>11569.9577349919</c:v>
                </c:pt>
                <c:pt idx="511">
                  <c:v>11461.0504449311</c:v>
                </c:pt>
                <c:pt idx="512">
                  <c:v>11342.4219815748</c:v>
                </c:pt>
                <c:pt idx="513">
                  <c:v>11220.2788816818</c:v>
                </c:pt>
                <c:pt idx="514">
                  <c:v>11087.1289544676</c:v>
                </c:pt>
                <c:pt idx="515">
                  <c:v>10958.7853253598</c:v>
                </c:pt>
                <c:pt idx="516">
                  <c:v>10836.4619848471</c:v>
                </c:pt>
                <c:pt idx="517">
                  <c:v>10693.5247825743</c:v>
                </c:pt>
                <c:pt idx="518">
                  <c:v>10534.602675711</c:v>
                </c:pt>
                <c:pt idx="519">
                  <c:v>10368.9084041158</c:v>
                </c:pt>
                <c:pt idx="520">
                  <c:v>10207.3606095329</c:v>
                </c:pt>
                <c:pt idx="521">
                  <c:v>10050.9342869957</c:v>
                </c:pt>
                <c:pt idx="522">
                  <c:v>9890.50950347892</c:v>
                </c:pt>
                <c:pt idx="523">
                  <c:v>9723.84132046034</c:v>
                </c:pt>
                <c:pt idx="524">
                  <c:v>9562.84837798382</c:v>
                </c:pt>
                <c:pt idx="525">
                  <c:v>9409.35237433535</c:v>
                </c:pt>
                <c:pt idx="526">
                  <c:v>9244.66382357521</c:v>
                </c:pt>
                <c:pt idx="527">
                  <c:v>9083.8997388889</c:v>
                </c:pt>
                <c:pt idx="528">
                  <c:v>8924.65811124661</c:v>
                </c:pt>
                <c:pt idx="529">
                  <c:v>8755.32756287609</c:v>
                </c:pt>
                <c:pt idx="530">
                  <c:v>8570.33504104898</c:v>
                </c:pt>
                <c:pt idx="531">
                  <c:v>8405.38877399787</c:v>
                </c:pt>
                <c:pt idx="532">
                  <c:v>8256.36136341833</c:v>
                </c:pt>
                <c:pt idx="533">
                  <c:v>8124.38504917597</c:v>
                </c:pt>
                <c:pt idx="534">
                  <c:v>8025.47466354085</c:v>
                </c:pt>
                <c:pt idx="535">
                  <c:v>7953.25508387531</c:v>
                </c:pt>
                <c:pt idx="536">
                  <c:v>7889.95646875263</c:v>
                </c:pt>
                <c:pt idx="537">
                  <c:v>7851.87276141402</c:v>
                </c:pt>
                <c:pt idx="538">
                  <c:v>7814.93209210102</c:v>
                </c:pt>
                <c:pt idx="539">
                  <c:v>7782.05783299422</c:v>
                </c:pt>
                <c:pt idx="540">
                  <c:v>7798.96772935456</c:v>
                </c:pt>
                <c:pt idx="541">
                  <c:v>7844.15752438671</c:v>
                </c:pt>
                <c:pt idx="542">
                  <c:v>7892.26993888636</c:v>
                </c:pt>
                <c:pt idx="543">
                  <c:v>7946.12305198133</c:v>
                </c:pt>
                <c:pt idx="544">
                  <c:v>8019.58492248016</c:v>
                </c:pt>
                <c:pt idx="545">
                  <c:v>8101.81326188471</c:v>
                </c:pt>
                <c:pt idx="546">
                  <c:v>8181.17740344036</c:v>
                </c:pt>
                <c:pt idx="547">
                  <c:v>8272.68354995851</c:v>
                </c:pt>
                <c:pt idx="548">
                  <c:v>8370.601475798</c:v>
                </c:pt>
                <c:pt idx="549">
                  <c:v>8459.29646894217</c:v>
                </c:pt>
                <c:pt idx="550">
                  <c:v>8543.29392467099</c:v>
                </c:pt>
                <c:pt idx="551">
                  <c:v>8649.21097517147</c:v>
                </c:pt>
                <c:pt idx="552">
                  <c:v>8768.96256876225</c:v>
                </c:pt>
                <c:pt idx="553">
                  <c:v>8863.81080201334</c:v>
                </c:pt>
                <c:pt idx="554">
                  <c:v>8949.25965789729</c:v>
                </c:pt>
                <c:pt idx="555">
                  <c:v>9050.61246296661</c:v>
                </c:pt>
                <c:pt idx="556">
                  <c:v>9152.84723811791</c:v>
                </c:pt>
                <c:pt idx="557">
                  <c:v>9244.34574420234</c:v>
                </c:pt>
                <c:pt idx="558">
                  <c:v>9320.81279691498</c:v>
                </c:pt>
                <c:pt idx="559">
                  <c:v>9392.83964911971</c:v>
                </c:pt>
                <c:pt idx="560">
                  <c:v>9454.15476719335</c:v>
                </c:pt>
                <c:pt idx="561">
                  <c:v>9514.3991465928</c:v>
                </c:pt>
                <c:pt idx="562">
                  <c:v>9558.19223769122</c:v>
                </c:pt>
                <c:pt idx="563">
                  <c:v>9602.54615005838</c:v>
                </c:pt>
                <c:pt idx="564">
                  <c:v>9653.88815537306</c:v>
                </c:pt>
                <c:pt idx="565">
                  <c:v>9698.25912037624</c:v>
                </c:pt>
                <c:pt idx="566">
                  <c:v>9738.82650461508</c:v>
                </c:pt>
                <c:pt idx="567">
                  <c:v>9768.31564242272</c:v>
                </c:pt>
                <c:pt idx="568">
                  <c:v>9785.37782234599</c:v>
                </c:pt>
                <c:pt idx="569">
                  <c:v>9789.24386898827</c:v>
                </c:pt>
                <c:pt idx="570">
                  <c:v>9783.21048603016</c:v>
                </c:pt>
                <c:pt idx="571">
                  <c:v>9774.58150975332</c:v>
                </c:pt>
                <c:pt idx="572">
                  <c:v>9760.48388759276</c:v>
                </c:pt>
                <c:pt idx="573">
                  <c:v>9762.72317423961</c:v>
                </c:pt>
                <c:pt idx="574">
                  <c:v>9778.95377539489</c:v>
                </c:pt>
                <c:pt idx="575">
                  <c:v>9779.2127258596</c:v>
                </c:pt>
                <c:pt idx="576">
                  <c:v>9775.83783234853</c:v>
                </c:pt>
                <c:pt idx="577">
                  <c:v>9781.44314956731</c:v>
                </c:pt>
                <c:pt idx="578">
                  <c:v>9773.46862543508</c:v>
                </c:pt>
                <c:pt idx="579">
                  <c:v>9774.2382260485</c:v>
                </c:pt>
                <c:pt idx="580">
                  <c:v>9756.43161696547</c:v>
                </c:pt>
                <c:pt idx="581">
                  <c:v>9731.11075060746</c:v>
                </c:pt>
                <c:pt idx="582">
                  <c:v>9719.70722170811</c:v>
                </c:pt>
                <c:pt idx="583">
                  <c:v>9701.55096495872</c:v>
                </c:pt>
                <c:pt idx="584">
                  <c:v>9672.50600182125</c:v>
                </c:pt>
                <c:pt idx="585">
                  <c:v>9644.66334182306</c:v>
                </c:pt>
                <c:pt idx="586">
                  <c:v>9623.62269396293</c:v>
                </c:pt>
                <c:pt idx="587">
                  <c:v>9608.80882937701</c:v>
                </c:pt>
                <c:pt idx="588">
                  <c:v>9596.32784187595</c:v>
                </c:pt>
                <c:pt idx="589">
                  <c:v>9580.44680981888</c:v>
                </c:pt>
                <c:pt idx="590">
                  <c:v>9567.43589950777</c:v>
                </c:pt>
                <c:pt idx="591">
                  <c:v>9557.82732402458</c:v>
                </c:pt>
                <c:pt idx="592">
                  <c:v>9544.01620944791</c:v>
                </c:pt>
                <c:pt idx="593">
                  <c:v>9523.96589555653</c:v>
                </c:pt>
                <c:pt idx="594">
                  <c:v>9496.68072145114</c:v>
                </c:pt>
                <c:pt idx="595">
                  <c:v>9464.82142718772</c:v>
                </c:pt>
                <c:pt idx="596">
                  <c:v>9431.35445791545</c:v>
                </c:pt>
                <c:pt idx="597">
                  <c:v>9409.1831817512</c:v>
                </c:pt>
                <c:pt idx="598">
                  <c:v>9386.3767848998</c:v>
                </c:pt>
                <c:pt idx="599">
                  <c:v>9353.82054221622</c:v>
                </c:pt>
                <c:pt idx="600">
                  <c:v>9324.08581051733</c:v>
                </c:pt>
                <c:pt idx="601">
                  <c:v>9286.75279227982</c:v>
                </c:pt>
                <c:pt idx="602">
                  <c:v>9246.06040951279</c:v>
                </c:pt>
                <c:pt idx="603">
                  <c:v>9221.57821949671</c:v>
                </c:pt>
                <c:pt idx="604">
                  <c:v>9201.96537288936</c:v>
                </c:pt>
                <c:pt idx="605">
                  <c:v>9185.37684450538</c:v>
                </c:pt>
                <c:pt idx="606">
                  <c:v>9158.11549284939</c:v>
                </c:pt>
                <c:pt idx="607">
                  <c:v>9122.3065605602</c:v>
                </c:pt>
                <c:pt idx="608">
                  <c:v>9092.93808400338</c:v>
                </c:pt>
                <c:pt idx="609">
                  <c:v>9057.43937142388</c:v>
                </c:pt>
                <c:pt idx="610">
                  <c:v>9025.91637349516</c:v>
                </c:pt>
                <c:pt idx="611">
                  <c:v>8999.65925783806</c:v>
                </c:pt>
                <c:pt idx="612">
                  <c:v>8974.07757081237</c:v>
                </c:pt>
                <c:pt idx="613">
                  <c:v>8962.00605577142</c:v>
                </c:pt>
                <c:pt idx="614">
                  <c:v>8977.25333683159</c:v>
                </c:pt>
                <c:pt idx="615">
                  <c:v>8993.52421209186</c:v>
                </c:pt>
                <c:pt idx="616">
                  <c:v>9011.38082026797</c:v>
                </c:pt>
                <c:pt idx="617">
                  <c:v>9023.12877989731</c:v>
                </c:pt>
                <c:pt idx="618">
                  <c:v>9028.89078473815</c:v>
                </c:pt>
                <c:pt idx="619">
                  <c:v>9033.84082360724</c:v>
                </c:pt>
                <c:pt idx="620">
                  <c:v>9027.28615269964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聚氨酯</c:f>
              <c:strCache>
                <c:ptCount val="1"/>
                <c:pt idx="0">
                  <c:v>聚氨酯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Sheet1!$A:$A</c:f>
              <c:numCache>
                <c:formatCode>General</c:formatCode>
                <c:ptCount val="1048576"/>
                <c:pt idx="0">
                  <c:v>380</c:v>
                </c:pt>
                <c:pt idx="1">
                  <c:v>381</c:v>
                </c:pt>
                <c:pt idx="2">
                  <c:v>382</c:v>
                </c:pt>
                <c:pt idx="3">
                  <c:v>383</c:v>
                </c:pt>
                <c:pt idx="4">
                  <c:v>384</c:v>
                </c:pt>
                <c:pt idx="5">
                  <c:v>385</c:v>
                </c:pt>
                <c:pt idx="6">
                  <c:v>386</c:v>
                </c:pt>
                <c:pt idx="7">
                  <c:v>387</c:v>
                </c:pt>
                <c:pt idx="8">
                  <c:v>388</c:v>
                </c:pt>
                <c:pt idx="9">
                  <c:v>389</c:v>
                </c:pt>
                <c:pt idx="10">
                  <c:v>390</c:v>
                </c:pt>
                <c:pt idx="11">
                  <c:v>391</c:v>
                </c:pt>
                <c:pt idx="12">
                  <c:v>392</c:v>
                </c:pt>
                <c:pt idx="13">
                  <c:v>393</c:v>
                </c:pt>
                <c:pt idx="14">
                  <c:v>394</c:v>
                </c:pt>
                <c:pt idx="15">
                  <c:v>395</c:v>
                </c:pt>
                <c:pt idx="16">
                  <c:v>396</c:v>
                </c:pt>
                <c:pt idx="17">
                  <c:v>397</c:v>
                </c:pt>
                <c:pt idx="18">
                  <c:v>398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406</c:v>
                </c:pt>
                <c:pt idx="27">
                  <c:v>407</c:v>
                </c:pt>
                <c:pt idx="28">
                  <c:v>408</c:v>
                </c:pt>
                <c:pt idx="29">
                  <c:v>409</c:v>
                </c:pt>
                <c:pt idx="30">
                  <c:v>410</c:v>
                </c:pt>
                <c:pt idx="31">
                  <c:v>411</c:v>
                </c:pt>
                <c:pt idx="32">
                  <c:v>412</c:v>
                </c:pt>
                <c:pt idx="33">
                  <c:v>413</c:v>
                </c:pt>
                <c:pt idx="34">
                  <c:v>414</c:v>
                </c:pt>
                <c:pt idx="35">
                  <c:v>415</c:v>
                </c:pt>
                <c:pt idx="36">
                  <c:v>416</c:v>
                </c:pt>
                <c:pt idx="37">
                  <c:v>417</c:v>
                </c:pt>
                <c:pt idx="38">
                  <c:v>418</c:v>
                </c:pt>
                <c:pt idx="39">
                  <c:v>419</c:v>
                </c:pt>
                <c:pt idx="40">
                  <c:v>420</c:v>
                </c:pt>
                <c:pt idx="41">
                  <c:v>421</c:v>
                </c:pt>
                <c:pt idx="42">
                  <c:v>422</c:v>
                </c:pt>
                <c:pt idx="43">
                  <c:v>423</c:v>
                </c:pt>
                <c:pt idx="44">
                  <c:v>424</c:v>
                </c:pt>
                <c:pt idx="45">
                  <c:v>425</c:v>
                </c:pt>
                <c:pt idx="46">
                  <c:v>426</c:v>
                </c:pt>
                <c:pt idx="47">
                  <c:v>427</c:v>
                </c:pt>
                <c:pt idx="48">
                  <c:v>428</c:v>
                </c:pt>
                <c:pt idx="49">
                  <c:v>429</c:v>
                </c:pt>
                <c:pt idx="50">
                  <c:v>430</c:v>
                </c:pt>
                <c:pt idx="51">
                  <c:v>431</c:v>
                </c:pt>
                <c:pt idx="52">
                  <c:v>432</c:v>
                </c:pt>
                <c:pt idx="53">
                  <c:v>433</c:v>
                </c:pt>
                <c:pt idx="54">
                  <c:v>434</c:v>
                </c:pt>
                <c:pt idx="55">
                  <c:v>435</c:v>
                </c:pt>
                <c:pt idx="56">
                  <c:v>436</c:v>
                </c:pt>
                <c:pt idx="57">
                  <c:v>437</c:v>
                </c:pt>
                <c:pt idx="58">
                  <c:v>438</c:v>
                </c:pt>
                <c:pt idx="59">
                  <c:v>439</c:v>
                </c:pt>
                <c:pt idx="60">
                  <c:v>440</c:v>
                </c:pt>
                <c:pt idx="61">
                  <c:v>441</c:v>
                </c:pt>
                <c:pt idx="62">
                  <c:v>442</c:v>
                </c:pt>
                <c:pt idx="63">
                  <c:v>443</c:v>
                </c:pt>
                <c:pt idx="64">
                  <c:v>444</c:v>
                </c:pt>
                <c:pt idx="65">
                  <c:v>445</c:v>
                </c:pt>
                <c:pt idx="66">
                  <c:v>446</c:v>
                </c:pt>
                <c:pt idx="67">
                  <c:v>447</c:v>
                </c:pt>
                <c:pt idx="68">
                  <c:v>448</c:v>
                </c:pt>
                <c:pt idx="69">
                  <c:v>449</c:v>
                </c:pt>
                <c:pt idx="70">
                  <c:v>450</c:v>
                </c:pt>
                <c:pt idx="71">
                  <c:v>451</c:v>
                </c:pt>
                <c:pt idx="72">
                  <c:v>452</c:v>
                </c:pt>
                <c:pt idx="73">
                  <c:v>453</c:v>
                </c:pt>
                <c:pt idx="74">
                  <c:v>454</c:v>
                </c:pt>
                <c:pt idx="75">
                  <c:v>455</c:v>
                </c:pt>
                <c:pt idx="76">
                  <c:v>456</c:v>
                </c:pt>
                <c:pt idx="77">
                  <c:v>457</c:v>
                </c:pt>
                <c:pt idx="78">
                  <c:v>458</c:v>
                </c:pt>
                <c:pt idx="79">
                  <c:v>459</c:v>
                </c:pt>
                <c:pt idx="80">
                  <c:v>460</c:v>
                </c:pt>
                <c:pt idx="81">
                  <c:v>461</c:v>
                </c:pt>
                <c:pt idx="82">
                  <c:v>462</c:v>
                </c:pt>
                <c:pt idx="83">
                  <c:v>463</c:v>
                </c:pt>
                <c:pt idx="84">
                  <c:v>464</c:v>
                </c:pt>
                <c:pt idx="85">
                  <c:v>465</c:v>
                </c:pt>
                <c:pt idx="86">
                  <c:v>466</c:v>
                </c:pt>
                <c:pt idx="87">
                  <c:v>467</c:v>
                </c:pt>
                <c:pt idx="88">
                  <c:v>468</c:v>
                </c:pt>
                <c:pt idx="89">
                  <c:v>469</c:v>
                </c:pt>
                <c:pt idx="90">
                  <c:v>470</c:v>
                </c:pt>
                <c:pt idx="91">
                  <c:v>471</c:v>
                </c:pt>
                <c:pt idx="92">
                  <c:v>472</c:v>
                </c:pt>
                <c:pt idx="93">
                  <c:v>473</c:v>
                </c:pt>
                <c:pt idx="94">
                  <c:v>474</c:v>
                </c:pt>
                <c:pt idx="95">
                  <c:v>475</c:v>
                </c:pt>
                <c:pt idx="96">
                  <c:v>476</c:v>
                </c:pt>
                <c:pt idx="97">
                  <c:v>477</c:v>
                </c:pt>
                <c:pt idx="98">
                  <c:v>478</c:v>
                </c:pt>
                <c:pt idx="99">
                  <c:v>479</c:v>
                </c:pt>
                <c:pt idx="100">
                  <c:v>480</c:v>
                </c:pt>
                <c:pt idx="101">
                  <c:v>481</c:v>
                </c:pt>
                <c:pt idx="102">
                  <c:v>482</c:v>
                </c:pt>
                <c:pt idx="103">
                  <c:v>483</c:v>
                </c:pt>
                <c:pt idx="104">
                  <c:v>484</c:v>
                </c:pt>
                <c:pt idx="105">
                  <c:v>485</c:v>
                </c:pt>
                <c:pt idx="106">
                  <c:v>486</c:v>
                </c:pt>
                <c:pt idx="107">
                  <c:v>487</c:v>
                </c:pt>
                <c:pt idx="108">
                  <c:v>488</c:v>
                </c:pt>
                <c:pt idx="109">
                  <c:v>489</c:v>
                </c:pt>
                <c:pt idx="110">
                  <c:v>490</c:v>
                </c:pt>
                <c:pt idx="111">
                  <c:v>491</c:v>
                </c:pt>
                <c:pt idx="112">
                  <c:v>492</c:v>
                </c:pt>
                <c:pt idx="113">
                  <c:v>493</c:v>
                </c:pt>
                <c:pt idx="114">
                  <c:v>494</c:v>
                </c:pt>
                <c:pt idx="115">
                  <c:v>495</c:v>
                </c:pt>
                <c:pt idx="116">
                  <c:v>496</c:v>
                </c:pt>
                <c:pt idx="117">
                  <c:v>497</c:v>
                </c:pt>
                <c:pt idx="118">
                  <c:v>498</c:v>
                </c:pt>
                <c:pt idx="119">
                  <c:v>499</c:v>
                </c:pt>
                <c:pt idx="120">
                  <c:v>500</c:v>
                </c:pt>
                <c:pt idx="121">
                  <c:v>501</c:v>
                </c:pt>
                <c:pt idx="122">
                  <c:v>502</c:v>
                </c:pt>
                <c:pt idx="123">
                  <c:v>503</c:v>
                </c:pt>
                <c:pt idx="124">
                  <c:v>504</c:v>
                </c:pt>
                <c:pt idx="125">
                  <c:v>505</c:v>
                </c:pt>
                <c:pt idx="126">
                  <c:v>506</c:v>
                </c:pt>
                <c:pt idx="127">
                  <c:v>507</c:v>
                </c:pt>
                <c:pt idx="128">
                  <c:v>508</c:v>
                </c:pt>
                <c:pt idx="129">
                  <c:v>509</c:v>
                </c:pt>
                <c:pt idx="130">
                  <c:v>510</c:v>
                </c:pt>
                <c:pt idx="131">
                  <c:v>511</c:v>
                </c:pt>
                <c:pt idx="132">
                  <c:v>512</c:v>
                </c:pt>
                <c:pt idx="133">
                  <c:v>513</c:v>
                </c:pt>
                <c:pt idx="134">
                  <c:v>514</c:v>
                </c:pt>
                <c:pt idx="135">
                  <c:v>515</c:v>
                </c:pt>
                <c:pt idx="136">
                  <c:v>516</c:v>
                </c:pt>
                <c:pt idx="137">
                  <c:v>517</c:v>
                </c:pt>
                <c:pt idx="138">
                  <c:v>518</c:v>
                </c:pt>
                <c:pt idx="139">
                  <c:v>519</c:v>
                </c:pt>
                <c:pt idx="140">
                  <c:v>520</c:v>
                </c:pt>
                <c:pt idx="141">
                  <c:v>521</c:v>
                </c:pt>
                <c:pt idx="142">
                  <c:v>522</c:v>
                </c:pt>
                <c:pt idx="143">
                  <c:v>523</c:v>
                </c:pt>
                <c:pt idx="144">
                  <c:v>524</c:v>
                </c:pt>
                <c:pt idx="145">
                  <c:v>525</c:v>
                </c:pt>
                <c:pt idx="146">
                  <c:v>526</c:v>
                </c:pt>
                <c:pt idx="147">
                  <c:v>527</c:v>
                </c:pt>
                <c:pt idx="148">
                  <c:v>528</c:v>
                </c:pt>
                <c:pt idx="149">
                  <c:v>529</c:v>
                </c:pt>
                <c:pt idx="150">
                  <c:v>530</c:v>
                </c:pt>
                <c:pt idx="151">
                  <c:v>531</c:v>
                </c:pt>
                <c:pt idx="152">
                  <c:v>532</c:v>
                </c:pt>
                <c:pt idx="153">
                  <c:v>533</c:v>
                </c:pt>
                <c:pt idx="154">
                  <c:v>534</c:v>
                </c:pt>
                <c:pt idx="155">
                  <c:v>535</c:v>
                </c:pt>
                <c:pt idx="156">
                  <c:v>536</c:v>
                </c:pt>
                <c:pt idx="157">
                  <c:v>537</c:v>
                </c:pt>
                <c:pt idx="158">
                  <c:v>538</c:v>
                </c:pt>
                <c:pt idx="159">
                  <c:v>539</c:v>
                </c:pt>
                <c:pt idx="160">
                  <c:v>540</c:v>
                </c:pt>
                <c:pt idx="161">
                  <c:v>541</c:v>
                </c:pt>
                <c:pt idx="162">
                  <c:v>542</c:v>
                </c:pt>
                <c:pt idx="163">
                  <c:v>543</c:v>
                </c:pt>
                <c:pt idx="164">
                  <c:v>544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552</c:v>
                </c:pt>
                <c:pt idx="173">
                  <c:v>553</c:v>
                </c:pt>
                <c:pt idx="174">
                  <c:v>554</c:v>
                </c:pt>
                <c:pt idx="175">
                  <c:v>555</c:v>
                </c:pt>
                <c:pt idx="176">
                  <c:v>556</c:v>
                </c:pt>
                <c:pt idx="177">
                  <c:v>557</c:v>
                </c:pt>
                <c:pt idx="178">
                  <c:v>558</c:v>
                </c:pt>
                <c:pt idx="179">
                  <c:v>559</c:v>
                </c:pt>
                <c:pt idx="180">
                  <c:v>560</c:v>
                </c:pt>
                <c:pt idx="181">
                  <c:v>561</c:v>
                </c:pt>
                <c:pt idx="182">
                  <c:v>562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566</c:v>
                </c:pt>
                <c:pt idx="187">
                  <c:v>567</c:v>
                </c:pt>
                <c:pt idx="188">
                  <c:v>568</c:v>
                </c:pt>
                <c:pt idx="189">
                  <c:v>569</c:v>
                </c:pt>
                <c:pt idx="190">
                  <c:v>570</c:v>
                </c:pt>
                <c:pt idx="191">
                  <c:v>571</c:v>
                </c:pt>
                <c:pt idx="192">
                  <c:v>572</c:v>
                </c:pt>
                <c:pt idx="193">
                  <c:v>573</c:v>
                </c:pt>
                <c:pt idx="194">
                  <c:v>574</c:v>
                </c:pt>
                <c:pt idx="195">
                  <c:v>575</c:v>
                </c:pt>
                <c:pt idx="196">
                  <c:v>576</c:v>
                </c:pt>
                <c:pt idx="197">
                  <c:v>577</c:v>
                </c:pt>
                <c:pt idx="198">
                  <c:v>578</c:v>
                </c:pt>
                <c:pt idx="199">
                  <c:v>579</c:v>
                </c:pt>
                <c:pt idx="200">
                  <c:v>580</c:v>
                </c:pt>
                <c:pt idx="201">
                  <c:v>581</c:v>
                </c:pt>
                <c:pt idx="202">
                  <c:v>582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586</c:v>
                </c:pt>
                <c:pt idx="207">
                  <c:v>587</c:v>
                </c:pt>
                <c:pt idx="208">
                  <c:v>588</c:v>
                </c:pt>
                <c:pt idx="209">
                  <c:v>589</c:v>
                </c:pt>
                <c:pt idx="210">
                  <c:v>590</c:v>
                </c:pt>
                <c:pt idx="211">
                  <c:v>591</c:v>
                </c:pt>
                <c:pt idx="212">
                  <c:v>592</c:v>
                </c:pt>
                <c:pt idx="213">
                  <c:v>593</c:v>
                </c:pt>
                <c:pt idx="214">
                  <c:v>594</c:v>
                </c:pt>
                <c:pt idx="215">
                  <c:v>595</c:v>
                </c:pt>
                <c:pt idx="216">
                  <c:v>596</c:v>
                </c:pt>
                <c:pt idx="217">
                  <c:v>597</c:v>
                </c:pt>
                <c:pt idx="218">
                  <c:v>598</c:v>
                </c:pt>
                <c:pt idx="219">
                  <c:v>599</c:v>
                </c:pt>
                <c:pt idx="220">
                  <c:v>600</c:v>
                </c:pt>
                <c:pt idx="221">
                  <c:v>601</c:v>
                </c:pt>
                <c:pt idx="222">
                  <c:v>602</c:v>
                </c:pt>
                <c:pt idx="223">
                  <c:v>603</c:v>
                </c:pt>
                <c:pt idx="224">
                  <c:v>604</c:v>
                </c:pt>
                <c:pt idx="225">
                  <c:v>605</c:v>
                </c:pt>
                <c:pt idx="226">
                  <c:v>606</c:v>
                </c:pt>
                <c:pt idx="227">
                  <c:v>607</c:v>
                </c:pt>
                <c:pt idx="228">
                  <c:v>608</c:v>
                </c:pt>
                <c:pt idx="229">
                  <c:v>609</c:v>
                </c:pt>
                <c:pt idx="230">
                  <c:v>610</c:v>
                </c:pt>
                <c:pt idx="231">
                  <c:v>611</c:v>
                </c:pt>
                <c:pt idx="232">
                  <c:v>612</c:v>
                </c:pt>
                <c:pt idx="233">
                  <c:v>613</c:v>
                </c:pt>
                <c:pt idx="234">
                  <c:v>614</c:v>
                </c:pt>
                <c:pt idx="235">
                  <c:v>615</c:v>
                </c:pt>
                <c:pt idx="236">
                  <c:v>616</c:v>
                </c:pt>
                <c:pt idx="237">
                  <c:v>617</c:v>
                </c:pt>
                <c:pt idx="238">
                  <c:v>618</c:v>
                </c:pt>
                <c:pt idx="239">
                  <c:v>619</c:v>
                </c:pt>
                <c:pt idx="240">
                  <c:v>620</c:v>
                </c:pt>
                <c:pt idx="241">
                  <c:v>621</c:v>
                </c:pt>
                <c:pt idx="242">
                  <c:v>622</c:v>
                </c:pt>
                <c:pt idx="243">
                  <c:v>623</c:v>
                </c:pt>
                <c:pt idx="244">
                  <c:v>624</c:v>
                </c:pt>
                <c:pt idx="245">
                  <c:v>625</c:v>
                </c:pt>
                <c:pt idx="246">
                  <c:v>626</c:v>
                </c:pt>
                <c:pt idx="247">
                  <c:v>627</c:v>
                </c:pt>
                <c:pt idx="248">
                  <c:v>628</c:v>
                </c:pt>
                <c:pt idx="249">
                  <c:v>629</c:v>
                </c:pt>
                <c:pt idx="250">
                  <c:v>630</c:v>
                </c:pt>
                <c:pt idx="251">
                  <c:v>631</c:v>
                </c:pt>
                <c:pt idx="252">
                  <c:v>632</c:v>
                </c:pt>
                <c:pt idx="253">
                  <c:v>633</c:v>
                </c:pt>
                <c:pt idx="254">
                  <c:v>634</c:v>
                </c:pt>
                <c:pt idx="255">
                  <c:v>635</c:v>
                </c:pt>
                <c:pt idx="256">
                  <c:v>636</c:v>
                </c:pt>
                <c:pt idx="257">
                  <c:v>637</c:v>
                </c:pt>
                <c:pt idx="258">
                  <c:v>638</c:v>
                </c:pt>
                <c:pt idx="259">
                  <c:v>639</c:v>
                </c:pt>
                <c:pt idx="260">
                  <c:v>640</c:v>
                </c:pt>
                <c:pt idx="261">
                  <c:v>641</c:v>
                </c:pt>
                <c:pt idx="262">
                  <c:v>642</c:v>
                </c:pt>
                <c:pt idx="263">
                  <c:v>643</c:v>
                </c:pt>
                <c:pt idx="264">
                  <c:v>644</c:v>
                </c:pt>
                <c:pt idx="265">
                  <c:v>645</c:v>
                </c:pt>
                <c:pt idx="266">
                  <c:v>646</c:v>
                </c:pt>
                <c:pt idx="267">
                  <c:v>647</c:v>
                </c:pt>
                <c:pt idx="268">
                  <c:v>648</c:v>
                </c:pt>
                <c:pt idx="269">
                  <c:v>649</c:v>
                </c:pt>
                <c:pt idx="270">
                  <c:v>650</c:v>
                </c:pt>
                <c:pt idx="271">
                  <c:v>651</c:v>
                </c:pt>
                <c:pt idx="272">
                  <c:v>652</c:v>
                </c:pt>
                <c:pt idx="273">
                  <c:v>653</c:v>
                </c:pt>
                <c:pt idx="274">
                  <c:v>654</c:v>
                </c:pt>
                <c:pt idx="275">
                  <c:v>655</c:v>
                </c:pt>
                <c:pt idx="276">
                  <c:v>656</c:v>
                </c:pt>
                <c:pt idx="277">
                  <c:v>657</c:v>
                </c:pt>
                <c:pt idx="278">
                  <c:v>658</c:v>
                </c:pt>
                <c:pt idx="279">
                  <c:v>659</c:v>
                </c:pt>
                <c:pt idx="280">
                  <c:v>660</c:v>
                </c:pt>
                <c:pt idx="281">
                  <c:v>661</c:v>
                </c:pt>
                <c:pt idx="282">
                  <c:v>662</c:v>
                </c:pt>
                <c:pt idx="283">
                  <c:v>663</c:v>
                </c:pt>
                <c:pt idx="284">
                  <c:v>664</c:v>
                </c:pt>
                <c:pt idx="285">
                  <c:v>665</c:v>
                </c:pt>
                <c:pt idx="286">
                  <c:v>666</c:v>
                </c:pt>
                <c:pt idx="287">
                  <c:v>667</c:v>
                </c:pt>
                <c:pt idx="288">
                  <c:v>668</c:v>
                </c:pt>
                <c:pt idx="289">
                  <c:v>669</c:v>
                </c:pt>
                <c:pt idx="290">
                  <c:v>670</c:v>
                </c:pt>
                <c:pt idx="291">
                  <c:v>671</c:v>
                </c:pt>
                <c:pt idx="292">
                  <c:v>672</c:v>
                </c:pt>
                <c:pt idx="293">
                  <c:v>673</c:v>
                </c:pt>
                <c:pt idx="294">
                  <c:v>674</c:v>
                </c:pt>
                <c:pt idx="295">
                  <c:v>675</c:v>
                </c:pt>
                <c:pt idx="296">
                  <c:v>676</c:v>
                </c:pt>
                <c:pt idx="297">
                  <c:v>677</c:v>
                </c:pt>
                <c:pt idx="298">
                  <c:v>678</c:v>
                </c:pt>
                <c:pt idx="299">
                  <c:v>679</c:v>
                </c:pt>
                <c:pt idx="300">
                  <c:v>680</c:v>
                </c:pt>
                <c:pt idx="301">
                  <c:v>681</c:v>
                </c:pt>
                <c:pt idx="302">
                  <c:v>682</c:v>
                </c:pt>
                <c:pt idx="303">
                  <c:v>683</c:v>
                </c:pt>
                <c:pt idx="304">
                  <c:v>684</c:v>
                </c:pt>
                <c:pt idx="305">
                  <c:v>685</c:v>
                </c:pt>
                <c:pt idx="306">
                  <c:v>686</c:v>
                </c:pt>
                <c:pt idx="307">
                  <c:v>687</c:v>
                </c:pt>
                <c:pt idx="308">
                  <c:v>688</c:v>
                </c:pt>
                <c:pt idx="309">
                  <c:v>689</c:v>
                </c:pt>
                <c:pt idx="310">
                  <c:v>690</c:v>
                </c:pt>
                <c:pt idx="311">
                  <c:v>691</c:v>
                </c:pt>
                <c:pt idx="312">
                  <c:v>692</c:v>
                </c:pt>
                <c:pt idx="313">
                  <c:v>693</c:v>
                </c:pt>
                <c:pt idx="314">
                  <c:v>694</c:v>
                </c:pt>
                <c:pt idx="315">
                  <c:v>695</c:v>
                </c:pt>
                <c:pt idx="316">
                  <c:v>696</c:v>
                </c:pt>
                <c:pt idx="317">
                  <c:v>697</c:v>
                </c:pt>
                <c:pt idx="318">
                  <c:v>698</c:v>
                </c:pt>
                <c:pt idx="319">
                  <c:v>699</c:v>
                </c:pt>
                <c:pt idx="320">
                  <c:v>700</c:v>
                </c:pt>
                <c:pt idx="321">
                  <c:v>701</c:v>
                </c:pt>
                <c:pt idx="322">
                  <c:v>702</c:v>
                </c:pt>
                <c:pt idx="323">
                  <c:v>703</c:v>
                </c:pt>
                <c:pt idx="324">
                  <c:v>704</c:v>
                </c:pt>
                <c:pt idx="325">
                  <c:v>705</c:v>
                </c:pt>
                <c:pt idx="326">
                  <c:v>706</c:v>
                </c:pt>
                <c:pt idx="327">
                  <c:v>707</c:v>
                </c:pt>
                <c:pt idx="328">
                  <c:v>708</c:v>
                </c:pt>
                <c:pt idx="329">
                  <c:v>709</c:v>
                </c:pt>
                <c:pt idx="330">
                  <c:v>710</c:v>
                </c:pt>
                <c:pt idx="331">
                  <c:v>711</c:v>
                </c:pt>
                <c:pt idx="332">
                  <c:v>712</c:v>
                </c:pt>
                <c:pt idx="333">
                  <c:v>713</c:v>
                </c:pt>
                <c:pt idx="334">
                  <c:v>714</c:v>
                </c:pt>
                <c:pt idx="335">
                  <c:v>715</c:v>
                </c:pt>
                <c:pt idx="336">
                  <c:v>716</c:v>
                </c:pt>
                <c:pt idx="337">
                  <c:v>717</c:v>
                </c:pt>
                <c:pt idx="338">
                  <c:v>718</c:v>
                </c:pt>
                <c:pt idx="339">
                  <c:v>719</c:v>
                </c:pt>
                <c:pt idx="340">
                  <c:v>720</c:v>
                </c:pt>
                <c:pt idx="341">
                  <c:v>721</c:v>
                </c:pt>
                <c:pt idx="342">
                  <c:v>722</c:v>
                </c:pt>
                <c:pt idx="343">
                  <c:v>723</c:v>
                </c:pt>
                <c:pt idx="344">
                  <c:v>724</c:v>
                </c:pt>
                <c:pt idx="345">
                  <c:v>725</c:v>
                </c:pt>
                <c:pt idx="346">
                  <c:v>726</c:v>
                </c:pt>
                <c:pt idx="347">
                  <c:v>727</c:v>
                </c:pt>
                <c:pt idx="348">
                  <c:v>728</c:v>
                </c:pt>
                <c:pt idx="349">
                  <c:v>729</c:v>
                </c:pt>
                <c:pt idx="350">
                  <c:v>730</c:v>
                </c:pt>
                <c:pt idx="351">
                  <c:v>731</c:v>
                </c:pt>
                <c:pt idx="352">
                  <c:v>732</c:v>
                </c:pt>
                <c:pt idx="353">
                  <c:v>733</c:v>
                </c:pt>
                <c:pt idx="354">
                  <c:v>734</c:v>
                </c:pt>
                <c:pt idx="355">
                  <c:v>735</c:v>
                </c:pt>
                <c:pt idx="356">
                  <c:v>736</c:v>
                </c:pt>
                <c:pt idx="357">
                  <c:v>737</c:v>
                </c:pt>
                <c:pt idx="358">
                  <c:v>738</c:v>
                </c:pt>
                <c:pt idx="359">
                  <c:v>739</c:v>
                </c:pt>
                <c:pt idx="360">
                  <c:v>740</c:v>
                </c:pt>
                <c:pt idx="361">
                  <c:v>741</c:v>
                </c:pt>
                <c:pt idx="362">
                  <c:v>742</c:v>
                </c:pt>
                <c:pt idx="363">
                  <c:v>743</c:v>
                </c:pt>
                <c:pt idx="364">
                  <c:v>744</c:v>
                </c:pt>
                <c:pt idx="365">
                  <c:v>745</c:v>
                </c:pt>
                <c:pt idx="366">
                  <c:v>746</c:v>
                </c:pt>
                <c:pt idx="367">
                  <c:v>747</c:v>
                </c:pt>
                <c:pt idx="368">
                  <c:v>748</c:v>
                </c:pt>
                <c:pt idx="369">
                  <c:v>749</c:v>
                </c:pt>
                <c:pt idx="370">
                  <c:v>750</c:v>
                </c:pt>
                <c:pt idx="371">
                  <c:v>751</c:v>
                </c:pt>
                <c:pt idx="372">
                  <c:v>752</c:v>
                </c:pt>
                <c:pt idx="373">
                  <c:v>753</c:v>
                </c:pt>
                <c:pt idx="374">
                  <c:v>754</c:v>
                </c:pt>
                <c:pt idx="375">
                  <c:v>755</c:v>
                </c:pt>
                <c:pt idx="376">
                  <c:v>756</c:v>
                </c:pt>
                <c:pt idx="377">
                  <c:v>757</c:v>
                </c:pt>
                <c:pt idx="378">
                  <c:v>758</c:v>
                </c:pt>
                <c:pt idx="379">
                  <c:v>759</c:v>
                </c:pt>
                <c:pt idx="380">
                  <c:v>760</c:v>
                </c:pt>
                <c:pt idx="381">
                  <c:v>761</c:v>
                </c:pt>
                <c:pt idx="382">
                  <c:v>762</c:v>
                </c:pt>
                <c:pt idx="383">
                  <c:v>763</c:v>
                </c:pt>
                <c:pt idx="384">
                  <c:v>764</c:v>
                </c:pt>
                <c:pt idx="385">
                  <c:v>765</c:v>
                </c:pt>
                <c:pt idx="386">
                  <c:v>766</c:v>
                </c:pt>
                <c:pt idx="387">
                  <c:v>767</c:v>
                </c:pt>
                <c:pt idx="388">
                  <c:v>768</c:v>
                </c:pt>
                <c:pt idx="389">
                  <c:v>769</c:v>
                </c:pt>
                <c:pt idx="390">
                  <c:v>770</c:v>
                </c:pt>
                <c:pt idx="391">
                  <c:v>771</c:v>
                </c:pt>
                <c:pt idx="392">
                  <c:v>772</c:v>
                </c:pt>
                <c:pt idx="393">
                  <c:v>773</c:v>
                </c:pt>
                <c:pt idx="394">
                  <c:v>774</c:v>
                </c:pt>
                <c:pt idx="395">
                  <c:v>775</c:v>
                </c:pt>
                <c:pt idx="396">
                  <c:v>776</c:v>
                </c:pt>
                <c:pt idx="397">
                  <c:v>777</c:v>
                </c:pt>
                <c:pt idx="398">
                  <c:v>778</c:v>
                </c:pt>
                <c:pt idx="399">
                  <c:v>779</c:v>
                </c:pt>
                <c:pt idx="400">
                  <c:v>780</c:v>
                </c:pt>
                <c:pt idx="401">
                  <c:v>781</c:v>
                </c:pt>
                <c:pt idx="402">
                  <c:v>782</c:v>
                </c:pt>
                <c:pt idx="403">
                  <c:v>783</c:v>
                </c:pt>
                <c:pt idx="404">
                  <c:v>784</c:v>
                </c:pt>
                <c:pt idx="405">
                  <c:v>785</c:v>
                </c:pt>
                <c:pt idx="406">
                  <c:v>786</c:v>
                </c:pt>
                <c:pt idx="407">
                  <c:v>787</c:v>
                </c:pt>
                <c:pt idx="408">
                  <c:v>788</c:v>
                </c:pt>
                <c:pt idx="409">
                  <c:v>789</c:v>
                </c:pt>
                <c:pt idx="410">
                  <c:v>790</c:v>
                </c:pt>
                <c:pt idx="411">
                  <c:v>791</c:v>
                </c:pt>
                <c:pt idx="412">
                  <c:v>792</c:v>
                </c:pt>
                <c:pt idx="413">
                  <c:v>793</c:v>
                </c:pt>
                <c:pt idx="414">
                  <c:v>794</c:v>
                </c:pt>
                <c:pt idx="415">
                  <c:v>795</c:v>
                </c:pt>
                <c:pt idx="416">
                  <c:v>796</c:v>
                </c:pt>
                <c:pt idx="417">
                  <c:v>797</c:v>
                </c:pt>
                <c:pt idx="418">
                  <c:v>798</c:v>
                </c:pt>
                <c:pt idx="419">
                  <c:v>799</c:v>
                </c:pt>
                <c:pt idx="420">
                  <c:v>800</c:v>
                </c:pt>
                <c:pt idx="421">
                  <c:v>801</c:v>
                </c:pt>
                <c:pt idx="422">
                  <c:v>802</c:v>
                </c:pt>
                <c:pt idx="423">
                  <c:v>803</c:v>
                </c:pt>
                <c:pt idx="424">
                  <c:v>804</c:v>
                </c:pt>
                <c:pt idx="425">
                  <c:v>805</c:v>
                </c:pt>
                <c:pt idx="426">
                  <c:v>806</c:v>
                </c:pt>
                <c:pt idx="427">
                  <c:v>807</c:v>
                </c:pt>
                <c:pt idx="428">
                  <c:v>808</c:v>
                </c:pt>
                <c:pt idx="429">
                  <c:v>809</c:v>
                </c:pt>
                <c:pt idx="430">
                  <c:v>810</c:v>
                </c:pt>
                <c:pt idx="431">
                  <c:v>811</c:v>
                </c:pt>
                <c:pt idx="432">
                  <c:v>812</c:v>
                </c:pt>
                <c:pt idx="433">
                  <c:v>813</c:v>
                </c:pt>
                <c:pt idx="434">
                  <c:v>814</c:v>
                </c:pt>
                <c:pt idx="435">
                  <c:v>815</c:v>
                </c:pt>
                <c:pt idx="436">
                  <c:v>816</c:v>
                </c:pt>
                <c:pt idx="437">
                  <c:v>817</c:v>
                </c:pt>
                <c:pt idx="438">
                  <c:v>818</c:v>
                </c:pt>
                <c:pt idx="439">
                  <c:v>819</c:v>
                </c:pt>
                <c:pt idx="440">
                  <c:v>820</c:v>
                </c:pt>
                <c:pt idx="441">
                  <c:v>821</c:v>
                </c:pt>
                <c:pt idx="442">
                  <c:v>822</c:v>
                </c:pt>
                <c:pt idx="443">
                  <c:v>823</c:v>
                </c:pt>
                <c:pt idx="444">
                  <c:v>824</c:v>
                </c:pt>
                <c:pt idx="445">
                  <c:v>825</c:v>
                </c:pt>
                <c:pt idx="446">
                  <c:v>826</c:v>
                </c:pt>
                <c:pt idx="447">
                  <c:v>827</c:v>
                </c:pt>
                <c:pt idx="448">
                  <c:v>828</c:v>
                </c:pt>
                <c:pt idx="449">
                  <c:v>829</c:v>
                </c:pt>
                <c:pt idx="450">
                  <c:v>830</c:v>
                </c:pt>
                <c:pt idx="451">
                  <c:v>831</c:v>
                </c:pt>
                <c:pt idx="452">
                  <c:v>832</c:v>
                </c:pt>
                <c:pt idx="453">
                  <c:v>833</c:v>
                </c:pt>
                <c:pt idx="454">
                  <c:v>834</c:v>
                </c:pt>
                <c:pt idx="455">
                  <c:v>835</c:v>
                </c:pt>
                <c:pt idx="456">
                  <c:v>836</c:v>
                </c:pt>
                <c:pt idx="457">
                  <c:v>837</c:v>
                </c:pt>
                <c:pt idx="458">
                  <c:v>838</c:v>
                </c:pt>
                <c:pt idx="459">
                  <c:v>839</c:v>
                </c:pt>
                <c:pt idx="460">
                  <c:v>840</c:v>
                </c:pt>
                <c:pt idx="461">
                  <c:v>841</c:v>
                </c:pt>
                <c:pt idx="462">
                  <c:v>842</c:v>
                </c:pt>
                <c:pt idx="463">
                  <c:v>843</c:v>
                </c:pt>
                <c:pt idx="464">
                  <c:v>844</c:v>
                </c:pt>
                <c:pt idx="465">
                  <c:v>845</c:v>
                </c:pt>
                <c:pt idx="466">
                  <c:v>846</c:v>
                </c:pt>
                <c:pt idx="467">
                  <c:v>847</c:v>
                </c:pt>
                <c:pt idx="468">
                  <c:v>848</c:v>
                </c:pt>
                <c:pt idx="469">
                  <c:v>849</c:v>
                </c:pt>
                <c:pt idx="470">
                  <c:v>850</c:v>
                </c:pt>
                <c:pt idx="471">
                  <c:v>851</c:v>
                </c:pt>
                <c:pt idx="472">
                  <c:v>852</c:v>
                </c:pt>
                <c:pt idx="473">
                  <c:v>853</c:v>
                </c:pt>
                <c:pt idx="474">
                  <c:v>854</c:v>
                </c:pt>
                <c:pt idx="475">
                  <c:v>855</c:v>
                </c:pt>
                <c:pt idx="476">
                  <c:v>856</c:v>
                </c:pt>
                <c:pt idx="477">
                  <c:v>857</c:v>
                </c:pt>
                <c:pt idx="478">
                  <c:v>858</c:v>
                </c:pt>
                <c:pt idx="479">
                  <c:v>859</c:v>
                </c:pt>
                <c:pt idx="480">
                  <c:v>860</c:v>
                </c:pt>
                <c:pt idx="481">
                  <c:v>861</c:v>
                </c:pt>
                <c:pt idx="482">
                  <c:v>862</c:v>
                </c:pt>
                <c:pt idx="483">
                  <c:v>863</c:v>
                </c:pt>
                <c:pt idx="484">
                  <c:v>864</c:v>
                </c:pt>
                <c:pt idx="485">
                  <c:v>865</c:v>
                </c:pt>
                <c:pt idx="486">
                  <c:v>866</c:v>
                </c:pt>
                <c:pt idx="487">
                  <c:v>867</c:v>
                </c:pt>
                <c:pt idx="488">
                  <c:v>868</c:v>
                </c:pt>
                <c:pt idx="489">
                  <c:v>869</c:v>
                </c:pt>
                <c:pt idx="490">
                  <c:v>870</c:v>
                </c:pt>
                <c:pt idx="491">
                  <c:v>871</c:v>
                </c:pt>
                <c:pt idx="492">
                  <c:v>872</c:v>
                </c:pt>
                <c:pt idx="493">
                  <c:v>873</c:v>
                </c:pt>
                <c:pt idx="494">
                  <c:v>874</c:v>
                </c:pt>
                <c:pt idx="495">
                  <c:v>875</c:v>
                </c:pt>
                <c:pt idx="496">
                  <c:v>876</c:v>
                </c:pt>
                <c:pt idx="497">
                  <c:v>877</c:v>
                </c:pt>
                <c:pt idx="498">
                  <c:v>878</c:v>
                </c:pt>
                <c:pt idx="499">
                  <c:v>879</c:v>
                </c:pt>
                <c:pt idx="500">
                  <c:v>880</c:v>
                </c:pt>
                <c:pt idx="501">
                  <c:v>881</c:v>
                </c:pt>
                <c:pt idx="502">
                  <c:v>882</c:v>
                </c:pt>
                <c:pt idx="503">
                  <c:v>883</c:v>
                </c:pt>
                <c:pt idx="504">
                  <c:v>884</c:v>
                </c:pt>
                <c:pt idx="505">
                  <c:v>885</c:v>
                </c:pt>
                <c:pt idx="506">
                  <c:v>886</c:v>
                </c:pt>
                <c:pt idx="507">
                  <c:v>887</c:v>
                </c:pt>
                <c:pt idx="508">
                  <c:v>888</c:v>
                </c:pt>
                <c:pt idx="509">
                  <c:v>889</c:v>
                </c:pt>
                <c:pt idx="510">
                  <c:v>890</c:v>
                </c:pt>
                <c:pt idx="511">
                  <c:v>891</c:v>
                </c:pt>
                <c:pt idx="512">
                  <c:v>892</c:v>
                </c:pt>
                <c:pt idx="513">
                  <c:v>893</c:v>
                </c:pt>
                <c:pt idx="514">
                  <c:v>894</c:v>
                </c:pt>
                <c:pt idx="515">
                  <c:v>895</c:v>
                </c:pt>
                <c:pt idx="516">
                  <c:v>896</c:v>
                </c:pt>
                <c:pt idx="517">
                  <c:v>897</c:v>
                </c:pt>
                <c:pt idx="518">
                  <c:v>898</c:v>
                </c:pt>
                <c:pt idx="519">
                  <c:v>899</c:v>
                </c:pt>
                <c:pt idx="520">
                  <c:v>900</c:v>
                </c:pt>
                <c:pt idx="521">
                  <c:v>901</c:v>
                </c:pt>
                <c:pt idx="522">
                  <c:v>902</c:v>
                </c:pt>
                <c:pt idx="523">
                  <c:v>903</c:v>
                </c:pt>
                <c:pt idx="524">
                  <c:v>904</c:v>
                </c:pt>
                <c:pt idx="525">
                  <c:v>905</c:v>
                </c:pt>
                <c:pt idx="526">
                  <c:v>906</c:v>
                </c:pt>
                <c:pt idx="527">
                  <c:v>907</c:v>
                </c:pt>
                <c:pt idx="528">
                  <c:v>908</c:v>
                </c:pt>
                <c:pt idx="529">
                  <c:v>909</c:v>
                </c:pt>
                <c:pt idx="530">
                  <c:v>910</c:v>
                </c:pt>
                <c:pt idx="531">
                  <c:v>911</c:v>
                </c:pt>
                <c:pt idx="532">
                  <c:v>912</c:v>
                </c:pt>
                <c:pt idx="533">
                  <c:v>913</c:v>
                </c:pt>
                <c:pt idx="534">
                  <c:v>914</c:v>
                </c:pt>
                <c:pt idx="535">
                  <c:v>915</c:v>
                </c:pt>
                <c:pt idx="536">
                  <c:v>916</c:v>
                </c:pt>
                <c:pt idx="537">
                  <c:v>917</c:v>
                </c:pt>
                <c:pt idx="538">
                  <c:v>918</c:v>
                </c:pt>
                <c:pt idx="539">
                  <c:v>919</c:v>
                </c:pt>
                <c:pt idx="540">
                  <c:v>920</c:v>
                </c:pt>
                <c:pt idx="541">
                  <c:v>921</c:v>
                </c:pt>
                <c:pt idx="542">
                  <c:v>922</c:v>
                </c:pt>
                <c:pt idx="543">
                  <c:v>923</c:v>
                </c:pt>
                <c:pt idx="544">
                  <c:v>924</c:v>
                </c:pt>
                <c:pt idx="545">
                  <c:v>925</c:v>
                </c:pt>
                <c:pt idx="546">
                  <c:v>926</c:v>
                </c:pt>
                <c:pt idx="547">
                  <c:v>927</c:v>
                </c:pt>
                <c:pt idx="548">
                  <c:v>928</c:v>
                </c:pt>
                <c:pt idx="549">
                  <c:v>929</c:v>
                </c:pt>
                <c:pt idx="550">
                  <c:v>930</c:v>
                </c:pt>
                <c:pt idx="551">
                  <c:v>931</c:v>
                </c:pt>
                <c:pt idx="552">
                  <c:v>932</c:v>
                </c:pt>
                <c:pt idx="553">
                  <c:v>933</c:v>
                </c:pt>
                <c:pt idx="554">
                  <c:v>934</c:v>
                </c:pt>
                <c:pt idx="555">
                  <c:v>935</c:v>
                </c:pt>
                <c:pt idx="556">
                  <c:v>936</c:v>
                </c:pt>
                <c:pt idx="557">
                  <c:v>937</c:v>
                </c:pt>
                <c:pt idx="558">
                  <c:v>938</c:v>
                </c:pt>
                <c:pt idx="559">
                  <c:v>939</c:v>
                </c:pt>
                <c:pt idx="560">
                  <c:v>940</c:v>
                </c:pt>
                <c:pt idx="561">
                  <c:v>941</c:v>
                </c:pt>
                <c:pt idx="562">
                  <c:v>942</c:v>
                </c:pt>
                <c:pt idx="563">
                  <c:v>943</c:v>
                </c:pt>
                <c:pt idx="564">
                  <c:v>944</c:v>
                </c:pt>
                <c:pt idx="565">
                  <c:v>945</c:v>
                </c:pt>
                <c:pt idx="566">
                  <c:v>946</c:v>
                </c:pt>
                <c:pt idx="567">
                  <c:v>947</c:v>
                </c:pt>
                <c:pt idx="568">
                  <c:v>948</c:v>
                </c:pt>
                <c:pt idx="569">
                  <c:v>949</c:v>
                </c:pt>
                <c:pt idx="570">
                  <c:v>950</c:v>
                </c:pt>
                <c:pt idx="571">
                  <c:v>951</c:v>
                </c:pt>
                <c:pt idx="572">
                  <c:v>952</c:v>
                </c:pt>
                <c:pt idx="573">
                  <c:v>953</c:v>
                </c:pt>
                <c:pt idx="574">
                  <c:v>954</c:v>
                </c:pt>
                <c:pt idx="575">
                  <c:v>955</c:v>
                </c:pt>
                <c:pt idx="576">
                  <c:v>956</c:v>
                </c:pt>
                <c:pt idx="577">
                  <c:v>957</c:v>
                </c:pt>
                <c:pt idx="578">
                  <c:v>958</c:v>
                </c:pt>
                <c:pt idx="579">
                  <c:v>959</c:v>
                </c:pt>
                <c:pt idx="580">
                  <c:v>960</c:v>
                </c:pt>
                <c:pt idx="581">
                  <c:v>961</c:v>
                </c:pt>
                <c:pt idx="582">
                  <c:v>962</c:v>
                </c:pt>
                <c:pt idx="583">
                  <c:v>963</c:v>
                </c:pt>
                <c:pt idx="584">
                  <c:v>964</c:v>
                </c:pt>
                <c:pt idx="585">
                  <c:v>965</c:v>
                </c:pt>
                <c:pt idx="586">
                  <c:v>966</c:v>
                </c:pt>
                <c:pt idx="587">
                  <c:v>967</c:v>
                </c:pt>
                <c:pt idx="588">
                  <c:v>968</c:v>
                </c:pt>
                <c:pt idx="589">
                  <c:v>969</c:v>
                </c:pt>
                <c:pt idx="590">
                  <c:v>970</c:v>
                </c:pt>
                <c:pt idx="591">
                  <c:v>971</c:v>
                </c:pt>
                <c:pt idx="592">
                  <c:v>972</c:v>
                </c:pt>
                <c:pt idx="593">
                  <c:v>973</c:v>
                </c:pt>
                <c:pt idx="594">
                  <c:v>974</c:v>
                </c:pt>
                <c:pt idx="595">
                  <c:v>975</c:v>
                </c:pt>
                <c:pt idx="596">
                  <c:v>976</c:v>
                </c:pt>
                <c:pt idx="597">
                  <c:v>977</c:v>
                </c:pt>
                <c:pt idx="598">
                  <c:v>978</c:v>
                </c:pt>
                <c:pt idx="599">
                  <c:v>979</c:v>
                </c:pt>
                <c:pt idx="600">
                  <c:v>980</c:v>
                </c:pt>
                <c:pt idx="601">
                  <c:v>981</c:v>
                </c:pt>
                <c:pt idx="602">
                  <c:v>982</c:v>
                </c:pt>
                <c:pt idx="603">
                  <c:v>983</c:v>
                </c:pt>
                <c:pt idx="604">
                  <c:v>984</c:v>
                </c:pt>
                <c:pt idx="605">
                  <c:v>985</c:v>
                </c:pt>
                <c:pt idx="606">
                  <c:v>986</c:v>
                </c:pt>
                <c:pt idx="607">
                  <c:v>987</c:v>
                </c:pt>
                <c:pt idx="608">
                  <c:v>988</c:v>
                </c:pt>
                <c:pt idx="609">
                  <c:v>989</c:v>
                </c:pt>
                <c:pt idx="610">
                  <c:v>990</c:v>
                </c:pt>
                <c:pt idx="611">
                  <c:v>991</c:v>
                </c:pt>
                <c:pt idx="612">
                  <c:v>992</c:v>
                </c:pt>
                <c:pt idx="613">
                  <c:v>993</c:v>
                </c:pt>
                <c:pt idx="614">
                  <c:v>994</c:v>
                </c:pt>
                <c:pt idx="615">
                  <c:v>995</c:v>
                </c:pt>
                <c:pt idx="616">
                  <c:v>996</c:v>
                </c:pt>
                <c:pt idx="617">
                  <c:v>997</c:v>
                </c:pt>
                <c:pt idx="618">
                  <c:v>998</c:v>
                </c:pt>
                <c:pt idx="619">
                  <c:v>999</c:v>
                </c:pt>
                <c:pt idx="620">
                  <c:v>1000</c:v>
                </c:pt>
              </c:numCache>
            </c:numRef>
          </c:cat>
          <c:val>
            <c:numRef>
              <c:f>Sheet1!$C$1:$C$621</c:f>
              <c:numCache>
                <c:formatCode>General</c:formatCode>
                <c:ptCount val="621"/>
                <c:pt idx="0">
                  <c:v>105.091109645082</c:v>
                </c:pt>
                <c:pt idx="1">
                  <c:v>97.2612665562329</c:v>
                </c:pt>
                <c:pt idx="2">
                  <c:v>95.866731257266</c:v>
                </c:pt>
                <c:pt idx="3">
                  <c:v>128.035248396025</c:v>
                </c:pt>
                <c:pt idx="4">
                  <c:v>203.254552772133</c:v>
                </c:pt>
                <c:pt idx="5">
                  <c:v>265.742667424427</c:v>
                </c:pt>
                <c:pt idx="6">
                  <c:v>285.313048368744</c:v>
                </c:pt>
                <c:pt idx="7">
                  <c:v>282.357435453114</c:v>
                </c:pt>
                <c:pt idx="8">
                  <c:v>220.818521723059</c:v>
                </c:pt>
                <c:pt idx="9">
                  <c:v>176.162950304806</c:v>
                </c:pt>
                <c:pt idx="10">
                  <c:v>169.707662506764</c:v>
                </c:pt>
                <c:pt idx="11">
                  <c:v>174.554145446542</c:v>
                </c:pt>
                <c:pt idx="12">
                  <c:v>171.826168346342</c:v>
                </c:pt>
                <c:pt idx="13">
                  <c:v>182.033583898111</c:v>
                </c:pt>
                <c:pt idx="14">
                  <c:v>217.603881234674</c:v>
                </c:pt>
                <c:pt idx="15">
                  <c:v>181.90045920821</c:v>
                </c:pt>
                <c:pt idx="16">
                  <c:v>149.795355918988</c:v>
                </c:pt>
                <c:pt idx="17">
                  <c:v>137.897926596449</c:v>
                </c:pt>
                <c:pt idx="18">
                  <c:v>183.564006799359</c:v>
                </c:pt>
                <c:pt idx="19">
                  <c:v>162.429768057112</c:v>
                </c:pt>
                <c:pt idx="20">
                  <c:v>126.81024951865</c:v>
                </c:pt>
                <c:pt idx="21">
                  <c:v>116.106344352517</c:v>
                </c:pt>
                <c:pt idx="22">
                  <c:v>129.700117830022</c:v>
                </c:pt>
                <c:pt idx="23">
                  <c:v>138.678878441775</c:v>
                </c:pt>
                <c:pt idx="24">
                  <c:v>146.648423552084</c:v>
                </c:pt>
                <c:pt idx="25">
                  <c:v>161.024347154546</c:v>
                </c:pt>
                <c:pt idx="26">
                  <c:v>161.183316944535</c:v>
                </c:pt>
                <c:pt idx="27">
                  <c:v>181.576718590502</c:v>
                </c:pt>
                <c:pt idx="28">
                  <c:v>213.91593350997</c:v>
                </c:pt>
                <c:pt idx="29">
                  <c:v>219.367509661715</c:v>
                </c:pt>
                <c:pt idx="30">
                  <c:v>254.580314708886</c:v>
                </c:pt>
                <c:pt idx="31">
                  <c:v>319.472717341885</c:v>
                </c:pt>
                <c:pt idx="32">
                  <c:v>368.547478063714</c:v>
                </c:pt>
                <c:pt idx="33">
                  <c:v>347.309034410957</c:v>
                </c:pt>
                <c:pt idx="34">
                  <c:v>331.068165128652</c:v>
                </c:pt>
                <c:pt idx="35">
                  <c:v>333.590981153405</c:v>
                </c:pt>
                <c:pt idx="36">
                  <c:v>353.776549417036</c:v>
                </c:pt>
                <c:pt idx="37">
                  <c:v>364.533129387483</c:v>
                </c:pt>
                <c:pt idx="38">
                  <c:v>337.406142877371</c:v>
                </c:pt>
                <c:pt idx="39">
                  <c:v>284.457813242347</c:v>
                </c:pt>
                <c:pt idx="40">
                  <c:v>278.375691384892</c:v>
                </c:pt>
                <c:pt idx="41">
                  <c:v>318.83344403181</c:v>
                </c:pt>
                <c:pt idx="42">
                  <c:v>333.316377133572</c:v>
                </c:pt>
                <c:pt idx="43">
                  <c:v>348.557926957281</c:v>
                </c:pt>
                <c:pt idx="44">
                  <c:v>365.58455806799</c:v>
                </c:pt>
                <c:pt idx="45">
                  <c:v>321.304198500848</c:v>
                </c:pt>
                <c:pt idx="46">
                  <c:v>309.813303874007</c:v>
                </c:pt>
                <c:pt idx="47">
                  <c:v>336.776793762986</c:v>
                </c:pt>
                <c:pt idx="48">
                  <c:v>472.665273371418</c:v>
                </c:pt>
                <c:pt idx="49">
                  <c:v>526.195902839059</c:v>
                </c:pt>
                <c:pt idx="50">
                  <c:v>692.907536820084</c:v>
                </c:pt>
                <c:pt idx="51">
                  <c:v>746.403212937406</c:v>
                </c:pt>
                <c:pt idx="52">
                  <c:v>711.638154245193</c:v>
                </c:pt>
                <c:pt idx="53">
                  <c:v>612.183333982718</c:v>
                </c:pt>
                <c:pt idx="54">
                  <c:v>571.146353597453</c:v>
                </c:pt>
                <c:pt idx="55">
                  <c:v>593.122638300057</c:v>
                </c:pt>
                <c:pt idx="56">
                  <c:v>607.660409683496</c:v>
                </c:pt>
                <c:pt idx="57">
                  <c:v>622.167150776926</c:v>
                </c:pt>
                <c:pt idx="58">
                  <c:v>590.299862202298</c:v>
                </c:pt>
                <c:pt idx="59">
                  <c:v>565.194036974164</c:v>
                </c:pt>
                <c:pt idx="60">
                  <c:v>527.944347887419</c:v>
                </c:pt>
                <c:pt idx="61">
                  <c:v>541.085817848205</c:v>
                </c:pt>
                <c:pt idx="62">
                  <c:v>541.705952618873</c:v>
                </c:pt>
                <c:pt idx="63">
                  <c:v>508.028752850861</c:v>
                </c:pt>
                <c:pt idx="64">
                  <c:v>507.437253905751</c:v>
                </c:pt>
                <c:pt idx="65">
                  <c:v>488.697522290639</c:v>
                </c:pt>
                <c:pt idx="66">
                  <c:v>480.159551670652</c:v>
                </c:pt>
                <c:pt idx="67">
                  <c:v>481.826313913049</c:v>
                </c:pt>
                <c:pt idx="68">
                  <c:v>505.272259129441</c:v>
                </c:pt>
                <c:pt idx="69">
                  <c:v>540.264209248959</c:v>
                </c:pt>
                <c:pt idx="70">
                  <c:v>592.649335684173</c:v>
                </c:pt>
                <c:pt idx="71">
                  <c:v>620.080827029341</c:v>
                </c:pt>
                <c:pt idx="72">
                  <c:v>633.995381101663</c:v>
                </c:pt>
                <c:pt idx="73">
                  <c:v>648.870157670312</c:v>
                </c:pt>
                <c:pt idx="74">
                  <c:v>638.732434602314</c:v>
                </c:pt>
                <c:pt idx="75">
                  <c:v>703.529258546961</c:v>
                </c:pt>
                <c:pt idx="76">
                  <c:v>768.658273523207</c:v>
                </c:pt>
                <c:pt idx="77">
                  <c:v>829.335496209799</c:v>
                </c:pt>
                <c:pt idx="78">
                  <c:v>884.442889234744</c:v>
                </c:pt>
                <c:pt idx="79">
                  <c:v>906.108362367512</c:v>
                </c:pt>
                <c:pt idx="80">
                  <c:v>961.900589377833</c:v>
                </c:pt>
                <c:pt idx="81">
                  <c:v>999.619059176261</c:v>
                </c:pt>
                <c:pt idx="82">
                  <c:v>1021.50094821238</c:v>
                </c:pt>
                <c:pt idx="83">
                  <c:v>1054.02026579596</c:v>
                </c:pt>
                <c:pt idx="84">
                  <c:v>1114.21791706024</c:v>
                </c:pt>
                <c:pt idx="85">
                  <c:v>1092.14414373559</c:v>
                </c:pt>
                <c:pt idx="86">
                  <c:v>1098.67707092728</c:v>
                </c:pt>
                <c:pt idx="87">
                  <c:v>1090.79400363296</c:v>
                </c:pt>
                <c:pt idx="88">
                  <c:v>1074.74396260293</c:v>
                </c:pt>
                <c:pt idx="89">
                  <c:v>1065.61546296695</c:v>
                </c:pt>
                <c:pt idx="90">
                  <c:v>1050.83151652156</c:v>
                </c:pt>
                <c:pt idx="91">
                  <c:v>1025.4959729252</c:v>
                </c:pt>
                <c:pt idx="92">
                  <c:v>973.148145997431</c:v>
                </c:pt>
                <c:pt idx="93">
                  <c:v>950.560522890592</c:v>
                </c:pt>
                <c:pt idx="94">
                  <c:v>933.111081279332</c:v>
                </c:pt>
                <c:pt idx="95">
                  <c:v>941.523325543104</c:v>
                </c:pt>
                <c:pt idx="96">
                  <c:v>896.265487199682</c:v>
                </c:pt>
                <c:pt idx="97">
                  <c:v>911.615381518516</c:v>
                </c:pt>
                <c:pt idx="98">
                  <c:v>955.080901757555</c:v>
                </c:pt>
                <c:pt idx="99">
                  <c:v>972.540626319453</c:v>
                </c:pt>
                <c:pt idx="100">
                  <c:v>1013.17707232765</c:v>
                </c:pt>
                <c:pt idx="101">
                  <c:v>1066.24592439471</c:v>
                </c:pt>
                <c:pt idx="102">
                  <c:v>1152.24364780735</c:v>
                </c:pt>
                <c:pt idx="103">
                  <c:v>1200.62536195997</c:v>
                </c:pt>
                <c:pt idx="104">
                  <c:v>1223.94236783658</c:v>
                </c:pt>
                <c:pt idx="105">
                  <c:v>1273.23386382312</c:v>
                </c:pt>
                <c:pt idx="106">
                  <c:v>1350.1165401873</c:v>
                </c:pt>
                <c:pt idx="107">
                  <c:v>1470.92324946416</c:v>
                </c:pt>
                <c:pt idx="108">
                  <c:v>1544.43774888341</c:v>
                </c:pt>
                <c:pt idx="109">
                  <c:v>1627.29679222658</c:v>
                </c:pt>
                <c:pt idx="110">
                  <c:v>1764.79108437418</c:v>
                </c:pt>
                <c:pt idx="111">
                  <c:v>1907.89979098429</c:v>
                </c:pt>
                <c:pt idx="112">
                  <c:v>1997.43621867</c:v>
                </c:pt>
                <c:pt idx="113">
                  <c:v>2088.37807306707</c:v>
                </c:pt>
                <c:pt idx="114">
                  <c:v>2146.19708396094</c:v>
                </c:pt>
                <c:pt idx="115">
                  <c:v>2230.05119932877</c:v>
                </c:pt>
                <c:pt idx="116">
                  <c:v>2271.98708499644</c:v>
                </c:pt>
                <c:pt idx="117">
                  <c:v>2305.63056670281</c:v>
                </c:pt>
                <c:pt idx="118">
                  <c:v>2291.17037035157</c:v>
                </c:pt>
                <c:pt idx="119">
                  <c:v>2236.1493593236</c:v>
                </c:pt>
                <c:pt idx="120">
                  <c:v>2204.02259458732</c:v>
                </c:pt>
                <c:pt idx="121">
                  <c:v>2194.70211534488</c:v>
                </c:pt>
                <c:pt idx="122">
                  <c:v>2151.13283529869</c:v>
                </c:pt>
                <c:pt idx="123">
                  <c:v>2112.01776244572</c:v>
                </c:pt>
                <c:pt idx="124">
                  <c:v>2001.76894027183</c:v>
                </c:pt>
                <c:pt idx="125">
                  <c:v>1969.70903729954</c:v>
                </c:pt>
                <c:pt idx="126">
                  <c:v>1920.88559999065</c:v>
                </c:pt>
                <c:pt idx="127">
                  <c:v>1858.00897234206</c:v>
                </c:pt>
                <c:pt idx="128">
                  <c:v>1803.88585572072</c:v>
                </c:pt>
                <c:pt idx="129">
                  <c:v>1778.46140063678</c:v>
                </c:pt>
                <c:pt idx="130">
                  <c:v>1766.67699517037</c:v>
                </c:pt>
                <c:pt idx="131">
                  <c:v>1742.5732954445</c:v>
                </c:pt>
                <c:pt idx="132">
                  <c:v>1776.40252387164</c:v>
                </c:pt>
                <c:pt idx="133">
                  <c:v>1780.31127621239</c:v>
                </c:pt>
                <c:pt idx="134">
                  <c:v>1832.0854224067</c:v>
                </c:pt>
                <c:pt idx="135">
                  <c:v>1881.92091430392</c:v>
                </c:pt>
                <c:pt idx="136">
                  <c:v>1906.5554827659</c:v>
                </c:pt>
                <c:pt idx="137">
                  <c:v>1961.13650466769</c:v>
                </c:pt>
                <c:pt idx="138">
                  <c:v>2026.59268709596</c:v>
                </c:pt>
                <c:pt idx="139">
                  <c:v>2079.73554235088</c:v>
                </c:pt>
                <c:pt idx="140">
                  <c:v>2147.35343651713</c:v>
                </c:pt>
                <c:pt idx="141">
                  <c:v>2229.57487553085</c:v>
                </c:pt>
                <c:pt idx="142">
                  <c:v>2392.24397693411</c:v>
                </c:pt>
                <c:pt idx="143">
                  <c:v>2574.64752615351</c:v>
                </c:pt>
                <c:pt idx="144">
                  <c:v>2688.39509552701</c:v>
                </c:pt>
                <c:pt idx="145">
                  <c:v>2826.69332265243</c:v>
                </c:pt>
                <c:pt idx="146">
                  <c:v>3054.49672745502</c:v>
                </c:pt>
                <c:pt idx="147">
                  <c:v>3223.41083046103</c:v>
                </c:pt>
                <c:pt idx="148">
                  <c:v>3403.16614480042</c:v>
                </c:pt>
                <c:pt idx="149">
                  <c:v>3652.7968533325</c:v>
                </c:pt>
                <c:pt idx="150">
                  <c:v>3850.48370889855</c:v>
                </c:pt>
                <c:pt idx="151">
                  <c:v>3955.54024253418</c:v>
                </c:pt>
                <c:pt idx="152">
                  <c:v>4076.77831991257</c:v>
                </c:pt>
                <c:pt idx="153">
                  <c:v>4263.51025127483</c:v>
                </c:pt>
                <c:pt idx="154">
                  <c:v>4420.53017165098</c:v>
                </c:pt>
                <c:pt idx="155">
                  <c:v>4473.25410711406</c:v>
                </c:pt>
                <c:pt idx="156">
                  <c:v>4544.01921664456</c:v>
                </c:pt>
                <c:pt idx="157">
                  <c:v>4547.65228445591</c:v>
                </c:pt>
                <c:pt idx="158">
                  <c:v>4560.78015560192</c:v>
                </c:pt>
                <c:pt idx="159">
                  <c:v>4494.07846266721</c:v>
                </c:pt>
                <c:pt idx="160">
                  <c:v>4441.4280267948</c:v>
                </c:pt>
                <c:pt idx="161">
                  <c:v>4323.65578318706</c:v>
                </c:pt>
                <c:pt idx="162">
                  <c:v>4257.74437670394</c:v>
                </c:pt>
                <c:pt idx="163">
                  <c:v>4187.41576768551</c:v>
                </c:pt>
                <c:pt idx="164">
                  <c:v>4100.39097211672</c:v>
                </c:pt>
                <c:pt idx="165">
                  <c:v>3982.42655895463</c:v>
                </c:pt>
                <c:pt idx="166">
                  <c:v>3853.63487342292</c:v>
                </c:pt>
                <c:pt idx="167">
                  <c:v>3759.01138133235</c:v>
                </c:pt>
                <c:pt idx="168">
                  <c:v>3712.55139727621</c:v>
                </c:pt>
                <c:pt idx="169">
                  <c:v>3674.08246317493</c:v>
                </c:pt>
                <c:pt idx="170">
                  <c:v>3626.89215866801</c:v>
                </c:pt>
                <c:pt idx="171">
                  <c:v>3553.73474146404</c:v>
                </c:pt>
                <c:pt idx="172">
                  <c:v>3492.43882476976</c:v>
                </c:pt>
                <c:pt idx="173">
                  <c:v>3478.60416014813</c:v>
                </c:pt>
                <c:pt idx="174">
                  <c:v>3458.94081160721</c:v>
                </c:pt>
                <c:pt idx="175">
                  <c:v>3468.38051332268</c:v>
                </c:pt>
                <c:pt idx="176">
                  <c:v>3485.47894168223</c:v>
                </c:pt>
                <c:pt idx="177">
                  <c:v>3532.81374215192</c:v>
                </c:pt>
                <c:pt idx="178">
                  <c:v>3575.99077631462</c:v>
                </c:pt>
                <c:pt idx="179">
                  <c:v>3638.4072818736</c:v>
                </c:pt>
                <c:pt idx="180">
                  <c:v>3691.66258258734</c:v>
                </c:pt>
                <c:pt idx="181">
                  <c:v>3818.11776192773</c:v>
                </c:pt>
                <c:pt idx="182">
                  <c:v>3979.00858167088</c:v>
                </c:pt>
                <c:pt idx="183">
                  <c:v>4200.96007221816</c:v>
                </c:pt>
                <c:pt idx="184">
                  <c:v>4352.11560416347</c:v>
                </c:pt>
                <c:pt idx="185">
                  <c:v>4483.03031992449</c:v>
                </c:pt>
                <c:pt idx="186">
                  <c:v>4634.30289967025</c:v>
                </c:pt>
                <c:pt idx="187">
                  <c:v>4773.00596964529</c:v>
                </c:pt>
                <c:pt idx="188">
                  <c:v>4920.27852496868</c:v>
                </c:pt>
                <c:pt idx="189">
                  <c:v>5209.24333291372</c:v>
                </c:pt>
                <c:pt idx="190">
                  <c:v>5541.62371536835</c:v>
                </c:pt>
                <c:pt idx="191">
                  <c:v>5827.15013934871</c:v>
                </c:pt>
                <c:pt idx="192">
                  <c:v>6059.78998359402</c:v>
                </c:pt>
                <c:pt idx="193">
                  <c:v>6329.59998608415</c:v>
                </c:pt>
                <c:pt idx="194">
                  <c:v>6594.28943405063</c:v>
                </c:pt>
                <c:pt idx="195">
                  <c:v>6799.93532495096</c:v>
                </c:pt>
                <c:pt idx="196">
                  <c:v>7126.89677310084</c:v>
                </c:pt>
                <c:pt idx="197">
                  <c:v>7452.70825768725</c:v>
                </c:pt>
                <c:pt idx="198">
                  <c:v>7711.11878363452</c:v>
                </c:pt>
                <c:pt idx="199">
                  <c:v>7859.47596200404</c:v>
                </c:pt>
                <c:pt idx="200">
                  <c:v>7858.84073698519</c:v>
                </c:pt>
                <c:pt idx="201">
                  <c:v>7954.8715656651</c:v>
                </c:pt>
                <c:pt idx="202">
                  <c:v>8096.90092841362</c:v>
                </c:pt>
                <c:pt idx="203">
                  <c:v>8203.23015183212</c:v>
                </c:pt>
                <c:pt idx="204">
                  <c:v>8264.40166052997</c:v>
                </c:pt>
                <c:pt idx="205">
                  <c:v>8230.56532621094</c:v>
                </c:pt>
                <c:pt idx="206">
                  <c:v>8144.5915323789</c:v>
                </c:pt>
                <c:pt idx="207">
                  <c:v>8137.28780495716</c:v>
                </c:pt>
                <c:pt idx="208">
                  <c:v>8186.38288754968</c:v>
                </c:pt>
                <c:pt idx="209">
                  <c:v>8225.74591256227</c:v>
                </c:pt>
                <c:pt idx="210">
                  <c:v>8110.15472883664</c:v>
                </c:pt>
                <c:pt idx="211">
                  <c:v>7778.64055804387</c:v>
                </c:pt>
                <c:pt idx="212">
                  <c:v>7477.39958358114</c:v>
                </c:pt>
                <c:pt idx="213">
                  <c:v>7336.27112098465</c:v>
                </c:pt>
                <c:pt idx="214">
                  <c:v>7208.30369352363</c:v>
                </c:pt>
                <c:pt idx="215">
                  <c:v>7135.69876508063</c:v>
                </c:pt>
                <c:pt idx="216">
                  <c:v>7012.41800612835</c:v>
                </c:pt>
                <c:pt idx="217">
                  <c:v>6882.98775077582</c:v>
                </c:pt>
                <c:pt idx="218">
                  <c:v>6734.12369560501</c:v>
                </c:pt>
                <c:pt idx="219">
                  <c:v>6619.83057050613</c:v>
                </c:pt>
                <c:pt idx="220">
                  <c:v>6594.05977199322</c:v>
                </c:pt>
                <c:pt idx="221">
                  <c:v>6607.81974276868</c:v>
                </c:pt>
                <c:pt idx="222">
                  <c:v>6530.86817310521</c:v>
                </c:pt>
                <c:pt idx="223">
                  <c:v>6471.63042191335</c:v>
                </c:pt>
                <c:pt idx="224">
                  <c:v>6491.88847898297</c:v>
                </c:pt>
                <c:pt idx="225">
                  <c:v>6563.26367238021</c:v>
                </c:pt>
                <c:pt idx="226">
                  <c:v>6581.59706701254</c:v>
                </c:pt>
                <c:pt idx="227">
                  <c:v>6622.75968868437</c:v>
                </c:pt>
                <c:pt idx="228">
                  <c:v>6651.8050519543</c:v>
                </c:pt>
                <c:pt idx="229">
                  <c:v>6720.2195966081</c:v>
                </c:pt>
                <c:pt idx="230">
                  <c:v>6812.46416634713</c:v>
                </c:pt>
                <c:pt idx="231">
                  <c:v>6957.06660106766</c:v>
                </c:pt>
                <c:pt idx="232">
                  <c:v>7110.27981379391</c:v>
                </c:pt>
                <c:pt idx="233">
                  <c:v>7270.11280132757</c:v>
                </c:pt>
                <c:pt idx="234">
                  <c:v>7471.26001129063</c:v>
                </c:pt>
                <c:pt idx="235">
                  <c:v>7740.70500384505</c:v>
                </c:pt>
                <c:pt idx="236">
                  <c:v>8025.48763354449</c:v>
                </c:pt>
                <c:pt idx="237">
                  <c:v>8239.25217491149</c:v>
                </c:pt>
                <c:pt idx="238">
                  <c:v>8428.43823991921</c:v>
                </c:pt>
                <c:pt idx="239">
                  <c:v>8734.99450829513</c:v>
                </c:pt>
                <c:pt idx="240">
                  <c:v>9035.75037253929</c:v>
                </c:pt>
                <c:pt idx="241">
                  <c:v>9347.10229821833</c:v>
                </c:pt>
                <c:pt idx="242">
                  <c:v>9688.40457064235</c:v>
                </c:pt>
                <c:pt idx="243">
                  <c:v>9932.53301531743</c:v>
                </c:pt>
                <c:pt idx="244">
                  <c:v>10227.5132873198</c:v>
                </c:pt>
                <c:pt idx="245">
                  <c:v>10592.5041704361</c:v>
                </c:pt>
                <c:pt idx="246">
                  <c:v>10839.0181543901</c:v>
                </c:pt>
                <c:pt idx="247">
                  <c:v>11060.1413458325</c:v>
                </c:pt>
                <c:pt idx="248">
                  <c:v>11324.2823034157</c:v>
                </c:pt>
                <c:pt idx="249">
                  <c:v>11631.1412754689</c:v>
                </c:pt>
                <c:pt idx="250">
                  <c:v>11740.3969852478</c:v>
                </c:pt>
                <c:pt idx="251">
                  <c:v>11896.733918216</c:v>
                </c:pt>
                <c:pt idx="252">
                  <c:v>12054.7291430335</c:v>
                </c:pt>
                <c:pt idx="253">
                  <c:v>12220.2777766127</c:v>
                </c:pt>
                <c:pt idx="254">
                  <c:v>12299.3637101999</c:v>
                </c:pt>
                <c:pt idx="255">
                  <c:v>12264.9434827262</c:v>
                </c:pt>
                <c:pt idx="256">
                  <c:v>12114.9145558969</c:v>
                </c:pt>
                <c:pt idx="257">
                  <c:v>12033.4519145797</c:v>
                </c:pt>
                <c:pt idx="258">
                  <c:v>11996.6343840667</c:v>
                </c:pt>
                <c:pt idx="259">
                  <c:v>11930.3700709961</c:v>
                </c:pt>
                <c:pt idx="260">
                  <c:v>11738.4224037974</c:v>
                </c:pt>
                <c:pt idx="261">
                  <c:v>11579.3148663727</c:v>
                </c:pt>
                <c:pt idx="262">
                  <c:v>11371.8062279257</c:v>
                </c:pt>
                <c:pt idx="263">
                  <c:v>11285.2283937126</c:v>
                </c:pt>
                <c:pt idx="264">
                  <c:v>11158.4791367835</c:v>
                </c:pt>
                <c:pt idx="265">
                  <c:v>10867.9192859639</c:v>
                </c:pt>
                <c:pt idx="266">
                  <c:v>10667.4829689306</c:v>
                </c:pt>
                <c:pt idx="267">
                  <c:v>10554.105686276</c:v>
                </c:pt>
                <c:pt idx="268">
                  <c:v>10406.9997186001</c:v>
                </c:pt>
                <c:pt idx="269">
                  <c:v>10197.736060367</c:v>
                </c:pt>
                <c:pt idx="270">
                  <c:v>9943.57190763535</c:v>
                </c:pt>
                <c:pt idx="271">
                  <c:v>9854.14663999433</c:v>
                </c:pt>
                <c:pt idx="272">
                  <c:v>9755.30391730493</c:v>
                </c:pt>
                <c:pt idx="273">
                  <c:v>9621.02627351698</c:v>
                </c:pt>
                <c:pt idx="274">
                  <c:v>9540.94287407524</c:v>
                </c:pt>
                <c:pt idx="275">
                  <c:v>9471.81907297685</c:v>
                </c:pt>
                <c:pt idx="276">
                  <c:v>9400.50428562041</c:v>
                </c:pt>
                <c:pt idx="277">
                  <c:v>9322.41702923861</c:v>
                </c:pt>
                <c:pt idx="278">
                  <c:v>9312.31873252474</c:v>
                </c:pt>
                <c:pt idx="279">
                  <c:v>9332.54291050553</c:v>
                </c:pt>
                <c:pt idx="280">
                  <c:v>9354.08061499741</c:v>
                </c:pt>
                <c:pt idx="281">
                  <c:v>9364.55599904659</c:v>
                </c:pt>
                <c:pt idx="282">
                  <c:v>9402.52936674279</c:v>
                </c:pt>
                <c:pt idx="283">
                  <c:v>9426.74944686421</c:v>
                </c:pt>
                <c:pt idx="284">
                  <c:v>9436.49662834189</c:v>
                </c:pt>
                <c:pt idx="285">
                  <c:v>9493.65763018484</c:v>
                </c:pt>
                <c:pt idx="286">
                  <c:v>9623.71959691838</c:v>
                </c:pt>
                <c:pt idx="287">
                  <c:v>9736.11746805664</c:v>
                </c:pt>
                <c:pt idx="288">
                  <c:v>9821.75806703379</c:v>
                </c:pt>
                <c:pt idx="289">
                  <c:v>9896.46031559018</c:v>
                </c:pt>
                <c:pt idx="290">
                  <c:v>9997.31076185505</c:v>
                </c:pt>
                <c:pt idx="291">
                  <c:v>10132.9376527683</c:v>
                </c:pt>
                <c:pt idx="292">
                  <c:v>10293.2423866643</c:v>
                </c:pt>
                <c:pt idx="293">
                  <c:v>10506.5157329831</c:v>
                </c:pt>
                <c:pt idx="294">
                  <c:v>10627.8746694301</c:v>
                </c:pt>
                <c:pt idx="295">
                  <c:v>10860.7240717103</c:v>
                </c:pt>
                <c:pt idx="296">
                  <c:v>11085.6802418124</c:v>
                </c:pt>
                <c:pt idx="297">
                  <c:v>11279.9789609428</c:v>
                </c:pt>
                <c:pt idx="298">
                  <c:v>11552.4180960319</c:v>
                </c:pt>
                <c:pt idx="299">
                  <c:v>11756.8087582998</c:v>
                </c:pt>
                <c:pt idx="300">
                  <c:v>11971.1589377194</c:v>
                </c:pt>
                <c:pt idx="301">
                  <c:v>12175.5901704321</c:v>
                </c:pt>
                <c:pt idx="302">
                  <c:v>12401.9053410018</c:v>
                </c:pt>
                <c:pt idx="303">
                  <c:v>12558.9326536215</c:v>
                </c:pt>
                <c:pt idx="304">
                  <c:v>12789.4857593187</c:v>
                </c:pt>
                <c:pt idx="305">
                  <c:v>13054.8825815671</c:v>
                </c:pt>
                <c:pt idx="306">
                  <c:v>13217.5944279271</c:v>
                </c:pt>
                <c:pt idx="307">
                  <c:v>13325.1925934042</c:v>
                </c:pt>
                <c:pt idx="308">
                  <c:v>13365.7420427344</c:v>
                </c:pt>
                <c:pt idx="309">
                  <c:v>13426.5143449306</c:v>
                </c:pt>
                <c:pt idx="310">
                  <c:v>13507.4367609371</c:v>
                </c:pt>
                <c:pt idx="311">
                  <c:v>13635.4495045116</c:v>
                </c:pt>
                <c:pt idx="312">
                  <c:v>13677.4252665021</c:v>
                </c:pt>
                <c:pt idx="313">
                  <c:v>13681.893055999</c:v>
                </c:pt>
                <c:pt idx="314">
                  <c:v>13624.9600299784</c:v>
                </c:pt>
                <c:pt idx="315">
                  <c:v>13508.9429760924</c:v>
                </c:pt>
                <c:pt idx="316">
                  <c:v>13435.2475054944</c:v>
                </c:pt>
                <c:pt idx="317">
                  <c:v>13302.522958769</c:v>
                </c:pt>
                <c:pt idx="318">
                  <c:v>13109.4574455095</c:v>
                </c:pt>
                <c:pt idx="319">
                  <c:v>12908.6531621013</c:v>
                </c:pt>
                <c:pt idx="320">
                  <c:v>12741.0476852924</c:v>
                </c:pt>
                <c:pt idx="321">
                  <c:v>12538.7216815209</c:v>
                </c:pt>
                <c:pt idx="322">
                  <c:v>12359.5634421823</c:v>
                </c:pt>
                <c:pt idx="323">
                  <c:v>12176.0633139487</c:v>
                </c:pt>
                <c:pt idx="324">
                  <c:v>11921.371981716</c:v>
                </c:pt>
                <c:pt idx="325">
                  <c:v>11655.7970015496</c:v>
                </c:pt>
                <c:pt idx="326">
                  <c:v>11338.8065410136</c:v>
                </c:pt>
                <c:pt idx="327">
                  <c:v>11150.1319550906</c:v>
                </c:pt>
                <c:pt idx="328">
                  <c:v>10993.7814549887</c:v>
                </c:pt>
                <c:pt idx="329">
                  <c:v>10669.4427455225</c:v>
                </c:pt>
                <c:pt idx="330">
                  <c:v>10390.0326616331</c:v>
                </c:pt>
                <c:pt idx="331">
                  <c:v>10230.9584265705</c:v>
                </c:pt>
                <c:pt idx="332">
                  <c:v>10007.8973594395</c:v>
                </c:pt>
                <c:pt idx="333">
                  <c:v>9758.5746146007</c:v>
                </c:pt>
                <c:pt idx="334">
                  <c:v>9532.6725991894</c:v>
                </c:pt>
                <c:pt idx="335">
                  <c:v>9376.25872969269</c:v>
                </c:pt>
                <c:pt idx="336">
                  <c:v>9211.80292179622</c:v>
                </c:pt>
                <c:pt idx="337">
                  <c:v>8953.21959321698</c:v>
                </c:pt>
                <c:pt idx="338">
                  <c:v>8787.33694879186</c:v>
                </c:pt>
                <c:pt idx="339">
                  <c:v>8698.72857156657</c:v>
                </c:pt>
                <c:pt idx="340">
                  <c:v>8565.15694091714</c:v>
                </c:pt>
                <c:pt idx="341">
                  <c:v>8399.27203106664</c:v>
                </c:pt>
                <c:pt idx="342">
                  <c:v>8242.20234785451</c:v>
                </c:pt>
                <c:pt idx="343">
                  <c:v>8062.96403252936</c:v>
                </c:pt>
                <c:pt idx="344">
                  <c:v>8074.94988424003</c:v>
                </c:pt>
                <c:pt idx="345">
                  <c:v>8049.08569267895</c:v>
                </c:pt>
                <c:pt idx="346">
                  <c:v>7997.27959315799</c:v>
                </c:pt>
                <c:pt idx="347">
                  <c:v>7930.21489120478</c:v>
                </c:pt>
                <c:pt idx="348">
                  <c:v>7853.74008797849</c:v>
                </c:pt>
                <c:pt idx="349">
                  <c:v>7789.42871145654</c:v>
                </c:pt>
                <c:pt idx="350">
                  <c:v>7768.86913248195</c:v>
                </c:pt>
                <c:pt idx="351">
                  <c:v>7791.29677333602</c:v>
                </c:pt>
                <c:pt idx="352">
                  <c:v>7808.44476767191</c:v>
                </c:pt>
                <c:pt idx="353">
                  <c:v>7763.90348577218</c:v>
                </c:pt>
                <c:pt idx="354">
                  <c:v>7785.5810498346</c:v>
                </c:pt>
                <c:pt idx="355">
                  <c:v>7790.08040721665</c:v>
                </c:pt>
                <c:pt idx="356">
                  <c:v>7785.26140523383</c:v>
                </c:pt>
                <c:pt idx="357">
                  <c:v>7843.40078045298</c:v>
                </c:pt>
                <c:pt idx="358">
                  <c:v>7854.3699596119</c:v>
                </c:pt>
                <c:pt idx="359">
                  <c:v>7860.552903195</c:v>
                </c:pt>
                <c:pt idx="360">
                  <c:v>7921.74848380838</c:v>
                </c:pt>
                <c:pt idx="361">
                  <c:v>7979.79254950962</c:v>
                </c:pt>
                <c:pt idx="362">
                  <c:v>8045.23498939622</c:v>
                </c:pt>
                <c:pt idx="363">
                  <c:v>8100.37817991259</c:v>
                </c:pt>
                <c:pt idx="364">
                  <c:v>8197.36741835561</c:v>
                </c:pt>
                <c:pt idx="365">
                  <c:v>8321.96015450076</c:v>
                </c:pt>
                <c:pt idx="366">
                  <c:v>8404.8887473314</c:v>
                </c:pt>
                <c:pt idx="367">
                  <c:v>8502.55532352141</c:v>
                </c:pt>
                <c:pt idx="368">
                  <c:v>8601.45192628845</c:v>
                </c:pt>
                <c:pt idx="369">
                  <c:v>8683.26973690979</c:v>
                </c:pt>
                <c:pt idx="370">
                  <c:v>8790.51377177149</c:v>
                </c:pt>
                <c:pt idx="371">
                  <c:v>8880.16793284194</c:v>
                </c:pt>
                <c:pt idx="372">
                  <c:v>8988.8873619743</c:v>
                </c:pt>
                <c:pt idx="373">
                  <c:v>9088.96226269461</c:v>
                </c:pt>
                <c:pt idx="374">
                  <c:v>9230.97756922437</c:v>
                </c:pt>
                <c:pt idx="375">
                  <c:v>9407.42331616982</c:v>
                </c:pt>
                <c:pt idx="376">
                  <c:v>9600.28578103429</c:v>
                </c:pt>
                <c:pt idx="377">
                  <c:v>9698.59692585873</c:v>
                </c:pt>
                <c:pt idx="378">
                  <c:v>9828.11774269451</c:v>
                </c:pt>
                <c:pt idx="379">
                  <c:v>9907.24501490796</c:v>
                </c:pt>
                <c:pt idx="380">
                  <c:v>10162.6660721186</c:v>
                </c:pt>
                <c:pt idx="381">
                  <c:v>10215.5261367624</c:v>
                </c:pt>
                <c:pt idx="382">
                  <c:v>9818.47038730157</c:v>
                </c:pt>
                <c:pt idx="383">
                  <c:v>8825.27928580054</c:v>
                </c:pt>
                <c:pt idx="384">
                  <c:v>7789.71598692133</c:v>
                </c:pt>
                <c:pt idx="385">
                  <c:v>7256.45486782464</c:v>
                </c:pt>
                <c:pt idx="386">
                  <c:v>7554.89844699851</c:v>
                </c:pt>
                <c:pt idx="387">
                  <c:v>8457.50376103927</c:v>
                </c:pt>
                <c:pt idx="388">
                  <c:v>9065.3250174336</c:v>
                </c:pt>
                <c:pt idx="389">
                  <c:v>9384.07394192317</c:v>
                </c:pt>
                <c:pt idx="390">
                  <c:v>9577.65970922342</c:v>
                </c:pt>
                <c:pt idx="391">
                  <c:v>9610.34910934312</c:v>
                </c:pt>
                <c:pt idx="392">
                  <c:v>9717.69748767061</c:v>
                </c:pt>
                <c:pt idx="393">
                  <c:v>10413.268057778</c:v>
                </c:pt>
                <c:pt idx="394">
                  <c:v>10977.8731758845</c:v>
                </c:pt>
                <c:pt idx="395">
                  <c:v>11104.7827696074</c:v>
                </c:pt>
                <c:pt idx="396">
                  <c:v>11060.9786643521</c:v>
                </c:pt>
                <c:pt idx="397">
                  <c:v>11075.4708552273</c:v>
                </c:pt>
                <c:pt idx="398">
                  <c:v>11071.9183839226</c:v>
                </c:pt>
                <c:pt idx="399">
                  <c:v>10996.3528799882</c:v>
                </c:pt>
                <c:pt idx="400">
                  <c:v>10934.7780252956</c:v>
                </c:pt>
                <c:pt idx="401">
                  <c:v>10773.9408899823</c:v>
                </c:pt>
                <c:pt idx="402">
                  <c:v>10634.5275976659</c:v>
                </c:pt>
                <c:pt idx="403">
                  <c:v>10477.4500241261</c:v>
                </c:pt>
                <c:pt idx="404">
                  <c:v>10330.4752612194</c:v>
                </c:pt>
                <c:pt idx="405">
                  <c:v>10178.2649016892</c:v>
                </c:pt>
                <c:pt idx="406">
                  <c:v>10009.6546597731</c:v>
                </c:pt>
                <c:pt idx="407">
                  <c:v>9823.37484987813</c:v>
                </c:pt>
                <c:pt idx="408">
                  <c:v>9638.94022994434</c:v>
                </c:pt>
                <c:pt idx="409">
                  <c:v>9456.30996803889</c:v>
                </c:pt>
                <c:pt idx="410">
                  <c:v>9262.15099163444</c:v>
                </c:pt>
                <c:pt idx="411">
                  <c:v>9067.95794411907</c:v>
                </c:pt>
                <c:pt idx="412">
                  <c:v>8866.0966761384</c:v>
                </c:pt>
                <c:pt idx="413">
                  <c:v>8674.86105657895</c:v>
                </c:pt>
                <c:pt idx="414">
                  <c:v>8489.16679789255</c:v>
                </c:pt>
                <c:pt idx="415">
                  <c:v>8301.34994070592</c:v>
                </c:pt>
                <c:pt idx="416">
                  <c:v>8103.19379114689</c:v>
                </c:pt>
                <c:pt idx="417">
                  <c:v>7919.01941961597</c:v>
                </c:pt>
                <c:pt idx="418">
                  <c:v>7731.31901971832</c:v>
                </c:pt>
                <c:pt idx="419">
                  <c:v>7535.86103665898</c:v>
                </c:pt>
                <c:pt idx="420">
                  <c:v>7336.08846704153</c:v>
                </c:pt>
                <c:pt idx="421">
                  <c:v>7134.57328907609</c:v>
                </c:pt>
                <c:pt idx="422">
                  <c:v>6947.65986913513</c:v>
                </c:pt>
                <c:pt idx="423">
                  <c:v>6770.12262395331</c:v>
                </c:pt>
                <c:pt idx="424">
                  <c:v>6599.69241304333</c:v>
                </c:pt>
                <c:pt idx="425">
                  <c:v>6438.4476682101</c:v>
                </c:pt>
                <c:pt idx="426">
                  <c:v>6274.01427710838</c:v>
                </c:pt>
                <c:pt idx="427">
                  <c:v>6114.86607794463</c:v>
                </c:pt>
                <c:pt idx="428">
                  <c:v>5968.60759564403</c:v>
                </c:pt>
                <c:pt idx="429">
                  <c:v>5836.50860232647</c:v>
                </c:pt>
                <c:pt idx="430">
                  <c:v>5716.88145356905</c:v>
                </c:pt>
                <c:pt idx="431">
                  <c:v>5612.0006151366</c:v>
                </c:pt>
                <c:pt idx="432">
                  <c:v>5509.72698586501</c:v>
                </c:pt>
                <c:pt idx="433">
                  <c:v>5412.43361544801</c:v>
                </c:pt>
                <c:pt idx="434">
                  <c:v>5331.58061807734</c:v>
                </c:pt>
                <c:pt idx="435">
                  <c:v>5257.59622240892</c:v>
                </c:pt>
                <c:pt idx="436">
                  <c:v>5183.25232341762</c:v>
                </c:pt>
                <c:pt idx="437">
                  <c:v>5110.06409277434</c:v>
                </c:pt>
                <c:pt idx="438">
                  <c:v>5044.46891502351</c:v>
                </c:pt>
                <c:pt idx="439">
                  <c:v>4993.2316144263</c:v>
                </c:pt>
                <c:pt idx="440">
                  <c:v>4958.7605687692</c:v>
                </c:pt>
                <c:pt idx="441">
                  <c:v>4915.23184926041</c:v>
                </c:pt>
                <c:pt idx="442">
                  <c:v>4869.91151845475</c:v>
                </c:pt>
                <c:pt idx="443">
                  <c:v>4839.79113670362</c:v>
                </c:pt>
                <c:pt idx="444">
                  <c:v>4817.1109270611</c:v>
                </c:pt>
                <c:pt idx="445">
                  <c:v>4803.19359346379</c:v>
                </c:pt>
                <c:pt idx="446">
                  <c:v>4788.87230053809</c:v>
                </c:pt>
                <c:pt idx="447">
                  <c:v>4777.93974393149</c:v>
                </c:pt>
                <c:pt idx="448">
                  <c:v>4777.44132993678</c:v>
                </c:pt>
                <c:pt idx="449">
                  <c:v>4780.90262308266</c:v>
                </c:pt>
                <c:pt idx="450">
                  <c:v>4788.77948720808</c:v>
                </c:pt>
                <c:pt idx="451">
                  <c:v>4806.67292529737</c:v>
                </c:pt>
                <c:pt idx="452">
                  <c:v>4825.37038035645</c:v>
                </c:pt>
                <c:pt idx="453">
                  <c:v>4841.49507465245</c:v>
                </c:pt>
                <c:pt idx="454">
                  <c:v>4865.5167312244</c:v>
                </c:pt>
                <c:pt idx="455">
                  <c:v>4900.65807943353</c:v>
                </c:pt>
                <c:pt idx="456">
                  <c:v>4934.17978205701</c:v>
                </c:pt>
                <c:pt idx="457">
                  <c:v>4957.48777687535</c:v>
                </c:pt>
                <c:pt idx="458">
                  <c:v>4982.60709610229</c:v>
                </c:pt>
                <c:pt idx="459">
                  <c:v>5018.44423127911</c:v>
                </c:pt>
                <c:pt idx="460">
                  <c:v>5067.08542152152</c:v>
                </c:pt>
                <c:pt idx="461">
                  <c:v>5108.08271061725</c:v>
                </c:pt>
                <c:pt idx="462">
                  <c:v>5143.8376555197</c:v>
                </c:pt>
                <c:pt idx="463">
                  <c:v>5191.28168917268</c:v>
                </c:pt>
                <c:pt idx="464">
                  <c:v>5253.8933516804</c:v>
                </c:pt>
                <c:pt idx="465">
                  <c:v>5318.18252442843</c:v>
                </c:pt>
                <c:pt idx="466">
                  <c:v>5386.57304047062</c:v>
                </c:pt>
                <c:pt idx="467">
                  <c:v>5444.60133674377</c:v>
                </c:pt>
                <c:pt idx="468">
                  <c:v>5517.34502287268</c:v>
                </c:pt>
                <c:pt idx="469">
                  <c:v>5582.40048816228</c:v>
                </c:pt>
                <c:pt idx="470">
                  <c:v>5651.26072725938</c:v>
                </c:pt>
                <c:pt idx="471">
                  <c:v>5722.6969428812</c:v>
                </c:pt>
                <c:pt idx="472">
                  <c:v>5789.35257319227</c:v>
                </c:pt>
                <c:pt idx="473">
                  <c:v>5871.89351671088</c:v>
                </c:pt>
                <c:pt idx="474">
                  <c:v>5979.72692743824</c:v>
                </c:pt>
                <c:pt idx="475">
                  <c:v>6068.08024430022</c:v>
                </c:pt>
                <c:pt idx="476">
                  <c:v>6145.35865991971</c:v>
                </c:pt>
                <c:pt idx="477">
                  <c:v>6217.57939407489</c:v>
                </c:pt>
                <c:pt idx="478">
                  <c:v>6299.8797696455</c:v>
                </c:pt>
                <c:pt idx="479">
                  <c:v>6379.8157509337</c:v>
                </c:pt>
                <c:pt idx="480">
                  <c:v>6455.19182641231</c:v>
                </c:pt>
                <c:pt idx="481">
                  <c:v>6535.21759262546</c:v>
                </c:pt>
                <c:pt idx="482">
                  <c:v>6601.90952039841</c:v>
                </c:pt>
                <c:pt idx="483">
                  <c:v>6656.32705559674</c:v>
                </c:pt>
                <c:pt idx="484">
                  <c:v>6715.19106540701</c:v>
                </c:pt>
                <c:pt idx="485">
                  <c:v>6776.8972483136</c:v>
                </c:pt>
                <c:pt idx="486">
                  <c:v>6829.84691092861</c:v>
                </c:pt>
                <c:pt idx="487">
                  <c:v>6880.85500178053</c:v>
                </c:pt>
                <c:pt idx="488">
                  <c:v>6934.88850957571</c:v>
                </c:pt>
                <c:pt idx="489">
                  <c:v>6981.2937372829</c:v>
                </c:pt>
                <c:pt idx="490">
                  <c:v>7033.50180917523</c:v>
                </c:pt>
                <c:pt idx="491">
                  <c:v>7071.40860149144</c:v>
                </c:pt>
                <c:pt idx="492">
                  <c:v>7093.86852586814</c:v>
                </c:pt>
                <c:pt idx="493">
                  <c:v>7115.64115667038</c:v>
                </c:pt>
                <c:pt idx="494">
                  <c:v>7148.29844036141</c:v>
                </c:pt>
                <c:pt idx="495">
                  <c:v>7171.94426761978</c:v>
                </c:pt>
                <c:pt idx="496">
                  <c:v>7173.07058943463</c:v>
                </c:pt>
                <c:pt idx="497">
                  <c:v>7156.14792442149</c:v>
                </c:pt>
                <c:pt idx="498">
                  <c:v>7126.59240788734</c:v>
                </c:pt>
                <c:pt idx="499">
                  <c:v>7086.5149114566</c:v>
                </c:pt>
                <c:pt idx="500">
                  <c:v>7045.66322793867</c:v>
                </c:pt>
                <c:pt idx="501">
                  <c:v>6995.44194616624</c:v>
                </c:pt>
                <c:pt idx="502">
                  <c:v>6927.4287957855</c:v>
                </c:pt>
                <c:pt idx="503">
                  <c:v>6859.61681665387</c:v>
                </c:pt>
                <c:pt idx="504">
                  <c:v>6796.45276522423</c:v>
                </c:pt>
                <c:pt idx="505">
                  <c:v>6730.31425674508</c:v>
                </c:pt>
                <c:pt idx="506">
                  <c:v>6650.2016273046</c:v>
                </c:pt>
                <c:pt idx="507">
                  <c:v>6557.40536463015</c:v>
                </c:pt>
                <c:pt idx="508">
                  <c:v>6465.4906117578</c:v>
                </c:pt>
                <c:pt idx="509">
                  <c:v>6363.74243616693</c:v>
                </c:pt>
                <c:pt idx="510">
                  <c:v>6255.47439891011</c:v>
                </c:pt>
                <c:pt idx="511">
                  <c:v>6149.76352079552</c:v>
                </c:pt>
                <c:pt idx="512">
                  <c:v>6045.86343485333</c:v>
                </c:pt>
                <c:pt idx="513">
                  <c:v>5937.02003147118</c:v>
                </c:pt>
                <c:pt idx="514">
                  <c:v>5824.96035660089</c:v>
                </c:pt>
                <c:pt idx="515">
                  <c:v>5708.66181819242</c:v>
                </c:pt>
                <c:pt idx="516">
                  <c:v>5591.9446517746</c:v>
                </c:pt>
                <c:pt idx="517">
                  <c:v>5467.35531656458</c:v>
                </c:pt>
                <c:pt idx="518">
                  <c:v>5338.0722867552</c:v>
                </c:pt>
                <c:pt idx="519">
                  <c:v>5211.60594444052</c:v>
                </c:pt>
                <c:pt idx="520">
                  <c:v>5084.54565025546</c:v>
                </c:pt>
                <c:pt idx="521">
                  <c:v>4965.39549676965</c:v>
                </c:pt>
                <c:pt idx="522">
                  <c:v>4862.39485856792</c:v>
                </c:pt>
                <c:pt idx="523">
                  <c:v>4760.24229928188</c:v>
                </c:pt>
                <c:pt idx="524">
                  <c:v>4658.80226981317</c:v>
                </c:pt>
                <c:pt idx="525">
                  <c:v>4554.88487449136</c:v>
                </c:pt>
                <c:pt idx="526">
                  <c:v>4444.91866428572</c:v>
                </c:pt>
                <c:pt idx="527">
                  <c:v>4321.25994504447</c:v>
                </c:pt>
                <c:pt idx="528">
                  <c:v>4203.10732616239</c:v>
                </c:pt>
                <c:pt idx="529">
                  <c:v>4081.22570056963</c:v>
                </c:pt>
                <c:pt idx="530">
                  <c:v>3958.15895092962</c:v>
                </c:pt>
                <c:pt idx="531">
                  <c:v>3846.73141033516</c:v>
                </c:pt>
                <c:pt idx="532">
                  <c:v>3757.79648528562</c:v>
                </c:pt>
                <c:pt idx="533">
                  <c:v>3676.8614133753</c:v>
                </c:pt>
                <c:pt idx="534">
                  <c:v>3605.10363878443</c:v>
                </c:pt>
                <c:pt idx="535">
                  <c:v>3546.86674974275</c:v>
                </c:pt>
                <c:pt idx="536">
                  <c:v>3493.64038849964</c:v>
                </c:pt>
                <c:pt idx="537">
                  <c:v>3454.47786720124</c:v>
                </c:pt>
                <c:pt idx="538">
                  <c:v>3420.59583578924</c:v>
                </c:pt>
                <c:pt idx="539">
                  <c:v>3389.3555971144</c:v>
                </c:pt>
                <c:pt idx="540">
                  <c:v>3367.02809130352</c:v>
                </c:pt>
                <c:pt idx="541">
                  <c:v>3349.31135424459</c:v>
                </c:pt>
                <c:pt idx="542">
                  <c:v>3335.00702629829</c:v>
                </c:pt>
                <c:pt idx="543">
                  <c:v>3333.20502591533</c:v>
                </c:pt>
                <c:pt idx="544">
                  <c:v>3338.67869397113</c:v>
                </c:pt>
                <c:pt idx="545">
                  <c:v>3341.86272510546</c:v>
                </c:pt>
                <c:pt idx="546">
                  <c:v>3361.8469804588</c:v>
                </c:pt>
                <c:pt idx="547">
                  <c:v>3389.53235070345</c:v>
                </c:pt>
                <c:pt idx="548">
                  <c:v>3410.68407205477</c:v>
                </c:pt>
                <c:pt idx="549">
                  <c:v>3426.22437865246</c:v>
                </c:pt>
                <c:pt idx="550">
                  <c:v>3430.92330663549</c:v>
                </c:pt>
                <c:pt idx="551">
                  <c:v>3438.42340097352</c:v>
                </c:pt>
                <c:pt idx="552">
                  <c:v>3446.97954653077</c:v>
                </c:pt>
                <c:pt idx="553">
                  <c:v>3456.26097584155</c:v>
                </c:pt>
                <c:pt idx="554">
                  <c:v>3467.57131994084</c:v>
                </c:pt>
                <c:pt idx="555">
                  <c:v>3488.39943228391</c:v>
                </c:pt>
                <c:pt idx="556">
                  <c:v>3502.23698670182</c:v>
                </c:pt>
                <c:pt idx="557">
                  <c:v>3498.4267858514</c:v>
                </c:pt>
                <c:pt idx="558">
                  <c:v>3498.30572913786</c:v>
                </c:pt>
                <c:pt idx="559">
                  <c:v>3498.87644498544</c:v>
                </c:pt>
                <c:pt idx="560">
                  <c:v>3491.9650025827</c:v>
                </c:pt>
                <c:pt idx="561">
                  <c:v>3492.08704907823</c:v>
                </c:pt>
                <c:pt idx="562">
                  <c:v>3478.03526935265</c:v>
                </c:pt>
                <c:pt idx="563">
                  <c:v>3450.74353635793</c:v>
                </c:pt>
                <c:pt idx="564">
                  <c:v>3416.57696756197</c:v>
                </c:pt>
                <c:pt idx="565">
                  <c:v>3389.65951424254</c:v>
                </c:pt>
                <c:pt idx="566">
                  <c:v>3376.42911434663</c:v>
                </c:pt>
                <c:pt idx="567">
                  <c:v>3361.63511743465</c:v>
                </c:pt>
                <c:pt idx="568">
                  <c:v>3348.50495745785</c:v>
                </c:pt>
                <c:pt idx="569">
                  <c:v>3330.20522218316</c:v>
                </c:pt>
                <c:pt idx="570">
                  <c:v>3310.47581477453</c:v>
                </c:pt>
                <c:pt idx="571">
                  <c:v>3289.18824497835</c:v>
                </c:pt>
                <c:pt idx="572">
                  <c:v>3263.9301813578</c:v>
                </c:pt>
                <c:pt idx="573">
                  <c:v>3236.4930421811</c:v>
                </c:pt>
                <c:pt idx="574">
                  <c:v>3208.92336238431</c:v>
                </c:pt>
                <c:pt idx="575">
                  <c:v>3183.1534550076</c:v>
                </c:pt>
                <c:pt idx="576">
                  <c:v>3160.03408245338</c:v>
                </c:pt>
                <c:pt idx="577">
                  <c:v>3134.65764377137</c:v>
                </c:pt>
                <c:pt idx="578">
                  <c:v>3101.44695417754</c:v>
                </c:pt>
                <c:pt idx="579">
                  <c:v>3069.82625558513</c:v>
                </c:pt>
                <c:pt idx="580">
                  <c:v>3051.14164549327</c:v>
                </c:pt>
                <c:pt idx="581">
                  <c:v>3035.250676693</c:v>
                </c:pt>
                <c:pt idx="582">
                  <c:v>3017.2380446569</c:v>
                </c:pt>
                <c:pt idx="583">
                  <c:v>2995.39205856552</c:v>
                </c:pt>
                <c:pt idx="584">
                  <c:v>2975.12759471489</c:v>
                </c:pt>
                <c:pt idx="585">
                  <c:v>2956.62599812907</c:v>
                </c:pt>
                <c:pt idx="586">
                  <c:v>2949.39261484353</c:v>
                </c:pt>
                <c:pt idx="587">
                  <c:v>2945.38741619825</c:v>
                </c:pt>
                <c:pt idx="588">
                  <c:v>2928.70814322877</c:v>
                </c:pt>
                <c:pt idx="589">
                  <c:v>2910.81752234595</c:v>
                </c:pt>
                <c:pt idx="590">
                  <c:v>2892.6075482717</c:v>
                </c:pt>
                <c:pt idx="591">
                  <c:v>2874.21319442954</c:v>
                </c:pt>
                <c:pt idx="592">
                  <c:v>2867.40597379108</c:v>
                </c:pt>
                <c:pt idx="593">
                  <c:v>2856.86772437874</c:v>
                </c:pt>
                <c:pt idx="594">
                  <c:v>2832.59527680821</c:v>
                </c:pt>
                <c:pt idx="595">
                  <c:v>2805.59233948256</c:v>
                </c:pt>
                <c:pt idx="596">
                  <c:v>2785.64728513912</c:v>
                </c:pt>
                <c:pt idx="597">
                  <c:v>2787.30386405831</c:v>
                </c:pt>
                <c:pt idx="598">
                  <c:v>2784.36059571034</c:v>
                </c:pt>
                <c:pt idx="599">
                  <c:v>2763.91820889784</c:v>
                </c:pt>
                <c:pt idx="600">
                  <c:v>2744.11036693112</c:v>
                </c:pt>
                <c:pt idx="601">
                  <c:v>2719.65056218391</c:v>
                </c:pt>
                <c:pt idx="602">
                  <c:v>2686.44484207445</c:v>
                </c:pt>
                <c:pt idx="603">
                  <c:v>2655.39310249691</c:v>
                </c:pt>
                <c:pt idx="604">
                  <c:v>2624.79399201822</c:v>
                </c:pt>
                <c:pt idx="605">
                  <c:v>2598.59029183959</c:v>
                </c:pt>
                <c:pt idx="606">
                  <c:v>2579.55217452993</c:v>
                </c:pt>
                <c:pt idx="607">
                  <c:v>2556.35388613569</c:v>
                </c:pt>
                <c:pt idx="608">
                  <c:v>2529.38953947881</c:v>
                </c:pt>
                <c:pt idx="609">
                  <c:v>2500.88077481072</c:v>
                </c:pt>
                <c:pt idx="610">
                  <c:v>2470.17565142673</c:v>
                </c:pt>
                <c:pt idx="611">
                  <c:v>2442.22787989068</c:v>
                </c:pt>
                <c:pt idx="612">
                  <c:v>2412.93263253346</c:v>
                </c:pt>
                <c:pt idx="613">
                  <c:v>2383.16917932699</c:v>
                </c:pt>
                <c:pt idx="614">
                  <c:v>2367.91579554079</c:v>
                </c:pt>
                <c:pt idx="615">
                  <c:v>2353.02344408673</c:v>
                </c:pt>
                <c:pt idx="616">
                  <c:v>2334.0038552523</c:v>
                </c:pt>
                <c:pt idx="617">
                  <c:v>2309.60737748594</c:v>
                </c:pt>
                <c:pt idx="618">
                  <c:v>2285.37187641004</c:v>
                </c:pt>
                <c:pt idx="619">
                  <c:v>2278.29425044823</c:v>
                </c:pt>
                <c:pt idx="620">
                  <c:v>2275.13369576126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111394176"/>
        <c:axId val="111416448"/>
      </c:lineChart>
      <c:catAx>
        <c:axId val="11139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1416448"/>
        <c:crosses val="autoZero"/>
        <c:auto val="1"/>
        <c:lblAlgn val="ctr"/>
        <c:lblOffset val="100"/>
        <c:noMultiLvlLbl val="0"/>
      </c:catAx>
      <c:valAx>
        <c:axId val="111416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139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BA7B-9EDF-46FF-8B8F-94327800FA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从产品的角度出发，沿着产品研发的路线，给大家介绍安装使用里的这些要求，前因后果、来龙去脉。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探测器，分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个方面，响应时间、覆盖时间、喷头布置、工作压力、性能衰减。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水喷雾熄灭，冷却</a:t>
            </a:r>
            <a:r>
              <a:rPr lang="en-US" altLang="zh-CN" dirty="0" smtClean="0"/>
              <a:t>+</a:t>
            </a:r>
            <a:r>
              <a:rPr lang="zh-CN" altLang="en-US" dirty="0" smtClean="0"/>
              <a:t>窒息，降低含氧量。</a:t>
            </a:r>
            <a:endParaRPr lang="en-US" altLang="zh-CN" dirty="0" smtClean="0"/>
          </a:p>
          <a:p>
            <a:r>
              <a:rPr lang="zh-CN" altLang="en-US" dirty="0" smtClean="0"/>
              <a:t>我们</a:t>
            </a:r>
            <a:r>
              <a:rPr lang="zh-CN" altLang="en-US" dirty="0" smtClean="0"/>
              <a:t>的熄灭器</a:t>
            </a:r>
            <a:r>
              <a:rPr lang="en-US" altLang="zh-CN" dirty="0" smtClean="0"/>
              <a:t>6bar</a:t>
            </a:r>
            <a:r>
              <a:rPr lang="zh-CN" altLang="en-US" dirty="0" smtClean="0"/>
              <a:t>的压力下，可以满足</a:t>
            </a:r>
            <a:r>
              <a:rPr lang="en-US" altLang="zh-CN" dirty="0" smtClean="0"/>
              <a:t>1m</a:t>
            </a:r>
            <a:r>
              <a:rPr lang="zh-CN" altLang="en-US" dirty="0" smtClean="0"/>
              <a:t>管径的熄灭要求。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探测器会衰老，熄灭器会不会？当然会有，</a:t>
            </a:r>
            <a:r>
              <a:rPr lang="en-US" altLang="zh-CN" dirty="0" smtClean="0"/>
              <a:t>FM</a:t>
            </a:r>
            <a:r>
              <a:rPr lang="zh-CN" altLang="en-US" dirty="0" smtClean="0"/>
              <a:t>考虑到了，并做了规范，必须能工作</a:t>
            </a:r>
            <a:r>
              <a:rPr lang="en-US" altLang="zh-CN" dirty="0" smtClean="0"/>
              <a:t>2</a:t>
            </a:r>
            <a:r>
              <a:rPr lang="zh-CN" altLang="en-US" dirty="0" smtClean="0"/>
              <a:t>万次。</a:t>
            </a:r>
            <a:endParaRPr lang="en-US" altLang="zh-CN" dirty="0" smtClean="0"/>
          </a:p>
          <a:p>
            <a:r>
              <a:rPr lang="zh-CN" altLang="en-US" dirty="0" smtClean="0"/>
              <a:t>每分钟不超过</a:t>
            </a:r>
            <a:r>
              <a:rPr lang="en-US" altLang="zh-CN" dirty="0" smtClean="0"/>
              <a:t>6</a:t>
            </a:r>
            <a:r>
              <a:rPr lang="zh-CN" altLang="en-US" dirty="0" smtClean="0"/>
              <a:t>次的开关，测试</a:t>
            </a:r>
            <a:r>
              <a:rPr lang="en-US" altLang="zh-CN" dirty="0" smtClean="0"/>
              <a:t>2</a:t>
            </a:r>
            <a:r>
              <a:rPr lang="zh-CN" altLang="en-US" dirty="0" smtClean="0"/>
              <a:t>万次。至少约</a:t>
            </a:r>
            <a:r>
              <a:rPr lang="en-US" altLang="zh-CN" dirty="0" smtClean="0"/>
              <a:t>33</a:t>
            </a:r>
            <a:r>
              <a:rPr lang="zh-CN" altLang="en-US" dirty="0" smtClean="0"/>
              <a:t>个小时。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VSD&amp;CEA</a:t>
            </a:r>
            <a:r>
              <a:rPr lang="zh-CN" altLang="en-US" dirty="0" smtClean="0"/>
              <a:t>，总延迟时间：电气部件反应时间，电磁阀机械开启时间，灭火水雾产生时间，安全幅度。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工程环境、使用环境的多样性、复杂性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进入正题。</a:t>
            </a:r>
            <a:endParaRPr lang="en-US" altLang="zh-CN" dirty="0" smtClean="0"/>
          </a:p>
          <a:p>
            <a:r>
              <a:rPr lang="zh-CN" altLang="en-US" dirty="0" smtClean="0"/>
              <a:t>我将从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个方面介绍我们做的积累。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探测器，分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个方面，响应时间、物料速度、性能衰减、探测光谱。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探测器反应确实需要时间。</a:t>
            </a:r>
            <a:endParaRPr lang="zh-CN" altLang="en-US" dirty="0" smtClean="0"/>
          </a:p>
          <a:p>
            <a:r>
              <a:rPr lang="zh-CN" altLang="en-US" dirty="0" smtClean="0"/>
              <a:t>火花进入探测器的探测范围，就可以做出反应，而非要达到视野中心。</a:t>
            </a:r>
            <a:endParaRPr lang="zh-CN" altLang="en-US" dirty="0" smtClean="0"/>
          </a:p>
          <a:p>
            <a:r>
              <a:rPr lang="zh-CN" altLang="en-US" dirty="0" smtClean="0"/>
              <a:t>如果按照视野中心计算，反应时间小于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实际风速会比设计风速小一点，那么火花飞行的速度会不会比实际风速小？</a:t>
            </a:r>
            <a:endParaRPr lang="en-US" altLang="zh-CN" dirty="0" smtClean="0"/>
          </a:p>
          <a:p>
            <a:r>
              <a:rPr lang="zh-CN" altLang="en-US" dirty="0" smtClean="0"/>
              <a:t>我们在自己的管道上做了一个有趣的试验。我们装了两个探测器，测量探测到火花的间隔时间，从</a:t>
            </a:r>
            <a:r>
              <a:rPr lang="en-US" altLang="zh-CN" dirty="0" smtClean="0"/>
              <a:t>30m/s</a:t>
            </a:r>
            <a:r>
              <a:rPr lang="zh-CN" altLang="en-US" dirty="0" smtClean="0"/>
              <a:t>到</a:t>
            </a:r>
            <a:r>
              <a:rPr lang="en-US" altLang="zh-CN" dirty="0" smtClean="0"/>
              <a:t>50m/s</a:t>
            </a:r>
            <a:r>
              <a:rPr lang="zh-CN" altLang="en-US" dirty="0" smtClean="0"/>
              <a:t>。发现一个很有趣的结果，火花的速度会比实际风速小</a:t>
            </a:r>
            <a:r>
              <a:rPr lang="en-US" altLang="zh-CN" dirty="0" smtClean="0"/>
              <a:t>5m/s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虽然这个试验做的不那么精确，但这不妨碍我们得到一个定性的结论，只要严格按照设计风速计算探测到熄灭的距离，一定没错。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实际风速会比设计风速小一点，那么火花飞行的速度会不会比实际风速小？</a:t>
            </a:r>
            <a:endParaRPr lang="en-US" altLang="zh-CN" dirty="0" smtClean="0"/>
          </a:p>
          <a:p>
            <a:r>
              <a:rPr lang="zh-CN" altLang="en-US" dirty="0" smtClean="0"/>
              <a:t>我们在自己的管道上做了一个有趣的试验。我们装了两个探测器，测量探测到火花的间隔时间，从</a:t>
            </a:r>
            <a:r>
              <a:rPr lang="en-US" altLang="zh-CN" dirty="0" smtClean="0"/>
              <a:t>30m/s</a:t>
            </a:r>
            <a:r>
              <a:rPr lang="zh-CN" altLang="en-US" dirty="0" smtClean="0"/>
              <a:t>到</a:t>
            </a:r>
            <a:r>
              <a:rPr lang="en-US" altLang="zh-CN" dirty="0" smtClean="0"/>
              <a:t>50m/s</a:t>
            </a:r>
            <a:r>
              <a:rPr lang="zh-CN" altLang="en-US" dirty="0" smtClean="0"/>
              <a:t>。发现一个很有趣的结果，火花的速度会比实际风速小</a:t>
            </a:r>
            <a:r>
              <a:rPr lang="en-US" altLang="zh-CN" dirty="0" smtClean="0"/>
              <a:t>5m/s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虽然这个试验做的不那么精确，但这不妨碍我们得到一个定性的结论，只要严格按照设计风速计算探测到熄灭的距离，一定没错。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万物都会衰老，探测器会不会？测试一下。</a:t>
            </a:r>
            <a:endParaRPr lang="en-US" altLang="zh-CN" dirty="0" smtClean="0"/>
          </a:p>
          <a:p>
            <a:r>
              <a:rPr lang="zh-CN" altLang="en-US" dirty="0" smtClean="0"/>
              <a:t>这是我们一个客户让我们做的测试，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个探头，用了</a:t>
            </a:r>
            <a:r>
              <a:rPr lang="en-US" altLang="zh-CN" dirty="0" smtClean="0"/>
              <a:t>3</a:t>
            </a:r>
            <a:r>
              <a:rPr lang="zh-CN" altLang="en-US" dirty="0" smtClean="0"/>
              <a:t>年，做一次体检。</a:t>
            </a:r>
            <a:endParaRPr lang="en-US" altLang="zh-CN" dirty="0" smtClean="0"/>
          </a:p>
          <a:p>
            <a:r>
              <a:rPr lang="zh-CN" altLang="en-US" dirty="0" smtClean="0"/>
              <a:t>测试下来，发现其中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个探测器的离轴性能，略有衰减。这是一个很有趣的现象。我们估计和运放的一个性能参数有关。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杭州的一家客户，法资，世界</a:t>
            </a:r>
            <a:r>
              <a:rPr lang="en-US" altLang="zh-CN" dirty="0" smtClean="0"/>
              <a:t>500</a:t>
            </a:r>
            <a:r>
              <a:rPr lang="zh-CN" altLang="en-US" dirty="0" smtClean="0"/>
              <a:t>强。</a:t>
            </a:r>
            <a:endParaRPr lang="en-US" altLang="zh-CN" dirty="0" smtClean="0"/>
          </a:p>
          <a:p>
            <a:r>
              <a:rPr lang="zh-CN" altLang="en-US" dirty="0" smtClean="0"/>
              <a:t>粉碎线，聚氨酯粉末。</a:t>
            </a:r>
            <a:endParaRPr lang="en-US" altLang="zh-CN" dirty="0" smtClean="0"/>
          </a:p>
          <a:p>
            <a:r>
              <a:rPr lang="zh-CN" altLang="en-US" dirty="0" smtClean="0"/>
              <a:t>测试了燃烧时的光谱，跟最常见的木粉对比。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3A3-2188-464F-9072-FE8FD80D1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13.png"/><Relationship Id="rId5" Type="http://schemas.openxmlformats.org/officeDocument/2006/relationships/tags" Target="../tags/tag39.xml"/><Relationship Id="rId4" Type="http://schemas.openxmlformats.org/officeDocument/2006/relationships/image" Target="../media/image10.png"/><Relationship Id="rId3" Type="http://schemas.openxmlformats.org/officeDocument/2006/relationships/tags" Target="../tags/tag38.xml"/><Relationship Id="rId2" Type="http://schemas.openxmlformats.org/officeDocument/2006/relationships/chart" Target="../charts/chart4.xml"/><Relationship Id="rId10" Type="http://schemas.openxmlformats.org/officeDocument/2006/relationships/notesSlide" Target="../notesSlides/notesSlide9.xml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27.png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tags" Target="../tags/tag47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7" Type="http://schemas.openxmlformats.org/officeDocument/2006/relationships/notesSlide" Target="../notesSlides/notesSlide11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79.xml"/><Relationship Id="rId34" Type="http://schemas.openxmlformats.org/officeDocument/2006/relationships/tags" Target="../tags/tag78.xml"/><Relationship Id="rId33" Type="http://schemas.openxmlformats.org/officeDocument/2006/relationships/tags" Target="../tags/tag77.xml"/><Relationship Id="rId32" Type="http://schemas.openxmlformats.org/officeDocument/2006/relationships/tags" Target="../tags/tag76.xml"/><Relationship Id="rId31" Type="http://schemas.openxmlformats.org/officeDocument/2006/relationships/tags" Target="../tags/tag75.xml"/><Relationship Id="rId30" Type="http://schemas.openxmlformats.org/officeDocument/2006/relationships/tags" Target="../tags/tag74.xml"/><Relationship Id="rId3" Type="http://schemas.openxmlformats.org/officeDocument/2006/relationships/image" Target="../media/image9.png"/><Relationship Id="rId29" Type="http://schemas.openxmlformats.org/officeDocument/2006/relationships/tags" Target="../tags/tag73.xml"/><Relationship Id="rId28" Type="http://schemas.openxmlformats.org/officeDocument/2006/relationships/tags" Target="../tags/tag72.xml"/><Relationship Id="rId27" Type="http://schemas.openxmlformats.org/officeDocument/2006/relationships/tags" Target="../tags/tag71.xml"/><Relationship Id="rId26" Type="http://schemas.openxmlformats.org/officeDocument/2006/relationships/tags" Target="../tags/tag70.xml"/><Relationship Id="rId25" Type="http://schemas.openxmlformats.org/officeDocument/2006/relationships/tags" Target="../tags/tag69.xml"/><Relationship Id="rId24" Type="http://schemas.openxmlformats.org/officeDocument/2006/relationships/tags" Target="../tags/tag68.xml"/><Relationship Id="rId23" Type="http://schemas.openxmlformats.org/officeDocument/2006/relationships/tags" Target="../tags/tag67.xml"/><Relationship Id="rId22" Type="http://schemas.openxmlformats.org/officeDocument/2006/relationships/tags" Target="../tags/tag66.xml"/><Relationship Id="rId21" Type="http://schemas.openxmlformats.org/officeDocument/2006/relationships/tags" Target="../tags/tag65.xml"/><Relationship Id="rId20" Type="http://schemas.openxmlformats.org/officeDocument/2006/relationships/tags" Target="../tags/tag64.xml"/><Relationship Id="rId2" Type="http://schemas.openxmlformats.org/officeDocument/2006/relationships/tags" Target="../tags/tag48.xml"/><Relationship Id="rId19" Type="http://schemas.openxmlformats.org/officeDocument/2006/relationships/tags" Target="../tags/tag63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8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3" Type="http://schemas.openxmlformats.org/officeDocument/2006/relationships/tags" Target="../tags/tag81.xml"/><Relationship Id="rId2" Type="http://schemas.openxmlformats.org/officeDocument/2006/relationships/image" Target="../media/image9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Relationship Id="rId3" Type="http://schemas.openxmlformats.org/officeDocument/2006/relationships/tags" Target="../tags/tag84.xml"/><Relationship Id="rId2" Type="http://schemas.openxmlformats.org/officeDocument/2006/relationships/image" Target="../media/image28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1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Relationship Id="rId3" Type="http://schemas.openxmlformats.org/officeDocument/2006/relationships/tags" Target="../tags/tag90.xml"/><Relationship Id="rId2" Type="http://schemas.openxmlformats.org/officeDocument/2006/relationships/image" Target="../media/image28.png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96.xml"/><Relationship Id="rId7" Type="http://schemas.openxmlformats.org/officeDocument/2006/relationships/image" Target="../media/image36.png"/><Relationship Id="rId6" Type="http://schemas.openxmlformats.org/officeDocument/2006/relationships/tags" Target="../tags/tag95.xml"/><Relationship Id="rId5" Type="http://schemas.openxmlformats.org/officeDocument/2006/relationships/image" Target="../media/image35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tags" Target="../tags/tag98.xml"/><Relationship Id="rId2" Type="http://schemas.openxmlformats.org/officeDocument/2006/relationships/image" Target="../media/image36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png"/><Relationship Id="rId7" Type="http://schemas.openxmlformats.org/officeDocument/2006/relationships/tags" Target="../tags/tag1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notesSlide" Target="../notesSlides/notesSlide15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4.png"/><Relationship Id="rId3" Type="http://schemas.openxmlformats.org/officeDocument/2006/relationships/tags" Target="../tags/tag112.xml"/><Relationship Id="rId2" Type="http://schemas.openxmlformats.org/officeDocument/2006/relationships/image" Target="../media/image45.png"/><Relationship Id="rId1" Type="http://schemas.openxmlformats.org/officeDocument/2006/relationships/tags" Target="../tags/tag11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Relationship Id="rId3" Type="http://schemas.openxmlformats.org/officeDocument/2006/relationships/tags" Target="../tags/tag115.xml"/><Relationship Id="rId2" Type="http://schemas.openxmlformats.org/officeDocument/2006/relationships/image" Target="../media/image43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0.xml"/><Relationship Id="rId1" Type="http://schemas.openxmlformats.org/officeDocument/2006/relationships/tags" Target="../tags/tag11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12" Type="http://schemas.openxmlformats.org/officeDocument/2006/relationships/tags" Target="../tags/tag16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9.xml"/><Relationship Id="rId7" Type="http://schemas.openxmlformats.org/officeDocument/2006/relationships/image" Target="../media/image18.jpeg"/><Relationship Id="rId6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tags" Target="../tags/tag20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8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tags" Target="../tags/tag31.xml"/><Relationship Id="rId5" Type="http://schemas.openxmlformats.org/officeDocument/2006/relationships/image" Target="../media/image13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1" Type="http://schemas.openxmlformats.org/officeDocument/2006/relationships/tags" Target="../tags/tag37.xml"/><Relationship Id="rId10" Type="http://schemas.openxmlformats.org/officeDocument/2006/relationships/image" Target="../media/image10.pn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97508" y="1031534"/>
            <a:ext cx="76549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火花探测的探索和应用</a:t>
            </a:r>
            <a:endParaRPr lang="en-US" altLang="zh-CN" sz="3600" b="1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/>
            <a:endParaRPr lang="en-US" altLang="zh-CN" sz="28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/>
            <a:r>
              <a:rPr lang="en-US" altLang="zh-CN" sz="28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规格书里的那些来龙去脉</a:t>
            </a:r>
            <a:endParaRPr lang="en-US" sz="28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sz="3600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0590" y="2647315"/>
            <a:ext cx="3773170" cy="19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7"/>
          <p:cNvGrpSpPr/>
          <p:nvPr/>
        </p:nvGrpSpPr>
        <p:grpSpPr>
          <a:xfrm>
            <a:off x="360000" y="1440000"/>
            <a:ext cx="1848426" cy="411476"/>
            <a:chOff x="6548036" y="3060884"/>
            <a:chExt cx="1848426" cy="411476"/>
          </a:xfrm>
        </p:grpSpPr>
        <p:sp>
          <p:nvSpPr>
            <p:cNvPr id="35" name="PA_椭圆 20"/>
            <p:cNvSpPr/>
            <p:nvPr>
              <p:custDataLst>
                <p:tags r:id="rId3"/>
              </p:custDataLst>
            </p:nvPr>
          </p:nvSpPr>
          <p:spPr>
            <a:xfrm>
              <a:off x="6548036" y="306088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6462" y="3060884"/>
              <a:ext cx="144000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看不见的火花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需要不同的探测材料吗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Picture 4" descr="C:\Users\Yan\Desktop\PPT\素材\光谱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4174" y="3136461"/>
              <a:ext cx="247477" cy="247477"/>
            </a:xfrm>
            <a:prstGeom prst="rect">
              <a:avLst/>
            </a:prstGeom>
            <a:noFill/>
          </p:spPr>
        </p:pic>
      </p:grpSp>
      <p:grpSp>
        <p:nvGrpSpPr>
          <p:cNvPr id="6" name="组合 27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7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PA_矩形 13"/>
            <p:cNvSpPr/>
            <p:nvPr>
              <p:custDataLst>
                <p:tags r:id="rId5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0" name="Picture 3" descr="C:\Users\Yan\Desktop\PPT\素材\探头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963" y="455613"/>
              <a:ext cx="220047" cy="219438"/>
            </a:xfrm>
            <a:prstGeom prst="rect">
              <a:avLst/>
            </a:prstGeom>
            <a:noFill/>
          </p:spPr>
        </p:pic>
      </p:grpSp>
      <p:graphicFrame>
        <p:nvGraphicFramePr>
          <p:cNvPr id="28" name="图表 27"/>
          <p:cNvGraphicFramePr/>
          <p:nvPr/>
        </p:nvGraphicFramePr>
        <p:xfrm>
          <a:off x="4572000" y="20955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9" name="图表 28"/>
          <p:cNvGraphicFramePr/>
          <p:nvPr/>
        </p:nvGraphicFramePr>
        <p:xfrm>
          <a:off x="0" y="20955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 descr="C:\Users\Yan\Desktop\IMG_20200116_1134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5761" y="246517"/>
            <a:ext cx="3977640" cy="1828800"/>
          </a:xfrm>
          <a:prstGeom prst="rect">
            <a:avLst/>
          </a:prstGeom>
          <a:noFill/>
        </p:spPr>
      </p:pic>
      <p:pic>
        <p:nvPicPr>
          <p:cNvPr id="15" name="图片 14" descr="微信图片_201912181330501"/>
          <p:cNvPicPr/>
          <p:nvPr/>
        </p:nvPicPr>
        <p:blipFill>
          <a:blip r:embed="rId8"/>
          <a:stretch>
            <a:fillRect/>
          </a:stretch>
        </p:blipFill>
        <p:spPr>
          <a:xfrm>
            <a:off x="3424555" y="1041717"/>
            <a:ext cx="2294890" cy="3060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椭圆 16"/>
          <p:cNvSpPr/>
          <p:nvPr>
            <p:custDataLst>
              <p:tags r:id="rId1"/>
            </p:custDataLst>
          </p:nvPr>
        </p:nvSpPr>
        <p:spPr>
          <a:xfrm>
            <a:off x="4399662" y="234793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A_椭圆 17"/>
          <p:cNvSpPr/>
          <p:nvPr>
            <p:custDataLst>
              <p:tags r:id="rId2"/>
            </p:custDataLst>
          </p:nvPr>
        </p:nvSpPr>
        <p:spPr>
          <a:xfrm>
            <a:off x="4399662" y="306088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A_椭圆 18"/>
          <p:cNvSpPr/>
          <p:nvPr>
            <p:custDataLst>
              <p:tags r:id="rId3"/>
            </p:custDataLst>
          </p:nvPr>
        </p:nvSpPr>
        <p:spPr>
          <a:xfrm>
            <a:off x="4399662" y="377383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A_椭圆 19"/>
          <p:cNvSpPr/>
          <p:nvPr>
            <p:custDataLst>
              <p:tags r:id="rId4"/>
            </p:custDataLst>
          </p:nvPr>
        </p:nvSpPr>
        <p:spPr>
          <a:xfrm>
            <a:off x="6548036" y="234793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A_椭圆 20"/>
          <p:cNvSpPr/>
          <p:nvPr>
            <p:custDataLst>
              <p:tags r:id="rId5"/>
            </p:custDataLst>
          </p:nvPr>
        </p:nvSpPr>
        <p:spPr>
          <a:xfrm>
            <a:off x="6548036" y="306088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A_TextPlaceholder 32"/>
          <p:cNvSpPr txBox="1"/>
          <p:nvPr>
            <p:custDataLst>
              <p:tags r:id="rId6"/>
            </p:custDataLst>
          </p:nvPr>
        </p:nvSpPr>
        <p:spPr>
          <a:xfrm>
            <a:off x="4397144" y="1760816"/>
            <a:ext cx="4085163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0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同样安装于气力输送管道，利用高压水或其他介质，熄灭高速飞行的火花</a:t>
            </a:r>
            <a:endParaRPr 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PA_TextPlaceholder 33"/>
          <p:cNvSpPr txBox="1"/>
          <p:nvPr>
            <p:custDataLst>
              <p:tags r:id="rId7"/>
            </p:custDataLst>
          </p:nvPr>
        </p:nvSpPr>
        <p:spPr>
          <a:xfrm>
            <a:off x="4397146" y="1572687"/>
            <a:ext cx="4085161" cy="2065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熄灭器</a:t>
            </a:r>
            <a:endParaRPr lang="en-AU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804108" y="234793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开启时间</a:t>
            </a:r>
            <a:r>
              <a:rPr lang="en-US" altLang="zh-CN" sz="1000" b="1" dirty="0" err="1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1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出水时间</a:t>
            </a:r>
            <a:endParaRPr lang="en-US" altLang="zh-CN" sz="1000" b="1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开启时间的不可测和出水时间的不确定性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56462" y="234793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覆盖管道的时间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设备反应时间的真正决定性参数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04108" y="306088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喷头的讲究和将就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全覆盖要求下的喷头数量和位置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56462" y="3060884"/>
            <a:ext cx="1440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工作压力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传说中的</a:t>
            </a:r>
            <a:r>
              <a:rPr lang="en-US" altLang="zh-CN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6-8bar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804108" y="3773834"/>
            <a:ext cx="1440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熄灭器有寿命吗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标准和实践的差异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4" descr="C:\Users\Yan\Desktop\33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7003" y="3152630"/>
            <a:ext cx="256377" cy="256377"/>
          </a:xfrm>
          <a:prstGeom prst="rect">
            <a:avLst/>
          </a:prstGeom>
          <a:noFill/>
        </p:spPr>
      </p:pic>
      <p:pic>
        <p:nvPicPr>
          <p:cNvPr id="54" name="Picture 3" descr="C:\Users\Yan\Desktop\PPT\素材\时间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9400" y="2438851"/>
            <a:ext cx="234067" cy="234067"/>
          </a:xfrm>
          <a:prstGeom prst="rect">
            <a:avLst/>
          </a:prstGeom>
          <a:noFill/>
        </p:spPr>
      </p:pic>
      <p:pic>
        <p:nvPicPr>
          <p:cNvPr id="55" name="Picture 3" descr="C:\Users\Yan\Desktop\PPT\素材\时间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5806" y="2432457"/>
            <a:ext cx="234067" cy="234067"/>
          </a:xfrm>
          <a:prstGeom prst="rect">
            <a:avLst/>
          </a:prstGeom>
          <a:noFill/>
        </p:spPr>
      </p:pic>
      <p:grpSp>
        <p:nvGrpSpPr>
          <p:cNvPr id="29" name="组合 28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PA_矩形 13"/>
            <p:cNvSpPr/>
            <p:nvPr>
              <p:custDataLst>
                <p:tags r:id="rId10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熄灭器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218" name="Picture 2" descr="C:\Users\Yan\Desktop\熄灭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9022" y="462474"/>
              <a:ext cx="406570" cy="228581"/>
            </a:xfrm>
            <a:prstGeom prst="rect">
              <a:avLst/>
            </a:prstGeom>
            <a:noFill/>
          </p:spPr>
        </p:pic>
      </p:grpSp>
      <p:pic>
        <p:nvPicPr>
          <p:cNvPr id="9219" name="Picture 3" descr="C:\Users\Yan\Desktop\PPT\素材\喷头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40735" y="3155807"/>
            <a:ext cx="131663" cy="263325"/>
          </a:xfrm>
          <a:prstGeom prst="rect">
            <a:avLst/>
          </a:prstGeom>
          <a:noFill/>
        </p:spPr>
      </p:pic>
      <p:pic>
        <p:nvPicPr>
          <p:cNvPr id="9220" name="Picture 4" descr="C:\Users\Yan\Desktop\PPT\素材\寿命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123" y="3893317"/>
            <a:ext cx="207735" cy="207735"/>
          </a:xfrm>
          <a:prstGeom prst="rect">
            <a:avLst/>
          </a:prstGeom>
          <a:noFill/>
        </p:spPr>
      </p:pic>
      <p:pic>
        <p:nvPicPr>
          <p:cNvPr id="9221" name="Picture 5" descr="C:\Users\Yan\Desktop\PPT\素材\熄灭器 大图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0724" y="1966097"/>
            <a:ext cx="2727735" cy="15330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an\Desktop\PPT\素材\熄灭器 大图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19463" y="909025"/>
            <a:ext cx="3273281" cy="1839621"/>
          </a:xfrm>
          <a:prstGeom prst="rect">
            <a:avLst/>
          </a:prstGeom>
          <a:noFill/>
        </p:spPr>
      </p:pic>
      <p:grpSp>
        <p:nvGrpSpPr>
          <p:cNvPr id="30" name="组合 29"/>
          <p:cNvGrpSpPr/>
          <p:nvPr/>
        </p:nvGrpSpPr>
        <p:grpSpPr>
          <a:xfrm>
            <a:off x="360000" y="1440000"/>
            <a:ext cx="1844446" cy="523220"/>
            <a:chOff x="4399662" y="2347934"/>
            <a:chExt cx="1844446" cy="523220"/>
          </a:xfrm>
        </p:grpSpPr>
        <p:sp>
          <p:nvSpPr>
            <p:cNvPr id="25" name="PA_椭圆 16"/>
            <p:cNvSpPr/>
            <p:nvPr>
              <p:custDataLst>
                <p:tags r:id="rId2"/>
              </p:custDataLst>
            </p:nvPr>
          </p:nvSpPr>
          <p:spPr>
            <a:xfrm>
              <a:off x="4399662" y="234793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804108" y="234793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开启时间</a:t>
              </a:r>
              <a:r>
                <a:rPr lang="en-US" altLang="zh-CN" sz="1000" b="1" dirty="0" err="1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r>
                <a:rPr lang="zh-CN" altLang="en-US" sz="1000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出水时间</a:t>
              </a:r>
              <a:endParaRPr lang="en-US" altLang="zh-CN" sz="1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开启时间的不可测和出水时间的不确定性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" name="Picture 3" descr="C:\Users\Yan\Desktop\PPT\素材\时间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6178" y="2447240"/>
              <a:ext cx="234067" cy="234067"/>
            </a:xfrm>
            <a:prstGeom prst="rect">
              <a:avLst/>
            </a:prstGeom>
            <a:noFill/>
          </p:spPr>
        </p:pic>
      </p:grpSp>
      <p:sp>
        <p:nvSpPr>
          <p:cNvPr id="35" name="椭圆 34"/>
          <p:cNvSpPr/>
          <p:nvPr/>
        </p:nvSpPr>
        <p:spPr>
          <a:xfrm>
            <a:off x="4573980" y="134340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肘形连接符 36"/>
          <p:cNvCxnSpPr/>
          <p:nvPr/>
        </p:nvCxnSpPr>
        <p:spPr>
          <a:xfrm rot="16200000" flipH="1">
            <a:off x="4174723" y="2026028"/>
            <a:ext cx="954884" cy="607223"/>
          </a:xfrm>
          <a:prstGeom prst="bentConnector3">
            <a:avLst>
              <a:gd name="adj1" fmla="val -125"/>
            </a:avLst>
          </a:prstGeom>
          <a:ln w="34925" cap="rnd">
            <a:solidFill>
              <a:srgbClr val="00B050"/>
            </a:solidFill>
            <a:prstDash val="sysDash"/>
            <a:tailEnd type="arrow"/>
          </a:ln>
          <a:effectLst>
            <a:outerShdw blurRad="38100" dist="508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PA_圆角矩形 42"/>
          <p:cNvSpPr/>
          <p:nvPr>
            <p:custDataLst>
              <p:tags r:id="rId4"/>
            </p:custDataLst>
          </p:nvPr>
        </p:nvSpPr>
        <p:spPr>
          <a:xfrm flipH="1">
            <a:off x="1728185" y="2799593"/>
            <a:ext cx="1588377" cy="452120"/>
          </a:xfrm>
          <a:prstGeom prst="roundRect">
            <a:avLst>
              <a:gd name="adj" fmla="val 7215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水管中是否有水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肘形连接符 45"/>
          <p:cNvCxnSpPr>
            <a:stCxn id="45" idx="1"/>
          </p:cNvCxnSpPr>
          <p:nvPr/>
        </p:nvCxnSpPr>
        <p:spPr>
          <a:xfrm flipV="1">
            <a:off x="3316562" y="1837189"/>
            <a:ext cx="844378" cy="1188464"/>
          </a:xfrm>
          <a:prstGeom prst="bentConnector2">
            <a:avLst/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_圆角矩形 42"/>
          <p:cNvSpPr/>
          <p:nvPr>
            <p:custDataLst>
              <p:tags r:id="rId5"/>
            </p:custDataLst>
          </p:nvPr>
        </p:nvSpPr>
        <p:spPr>
          <a:xfrm flipH="1">
            <a:off x="5024072" y="692124"/>
            <a:ext cx="1193799" cy="485597"/>
          </a:xfrm>
          <a:prstGeom prst="roundRect">
            <a:avLst>
              <a:gd name="adj" fmla="val 7215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喷头个数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肘形连接符 57"/>
          <p:cNvCxnSpPr>
            <a:stCxn id="57" idx="2"/>
          </p:cNvCxnSpPr>
          <p:nvPr/>
        </p:nvCxnSpPr>
        <p:spPr>
          <a:xfrm rot="16200000" flipH="1">
            <a:off x="5366566" y="1432125"/>
            <a:ext cx="1087307" cy="578497"/>
          </a:xfrm>
          <a:prstGeom prst="bentConnector3">
            <a:avLst>
              <a:gd name="adj1" fmla="val 26082"/>
            </a:avLst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_圆角矩形 42"/>
          <p:cNvSpPr/>
          <p:nvPr>
            <p:custDataLst>
              <p:tags r:id="rId6"/>
            </p:custDataLst>
          </p:nvPr>
        </p:nvSpPr>
        <p:spPr>
          <a:xfrm flipH="1">
            <a:off x="4087418" y="3126563"/>
            <a:ext cx="1193799" cy="485597"/>
          </a:xfrm>
          <a:prstGeom prst="roundRect">
            <a:avLst>
              <a:gd name="adj" fmla="val 7215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连接管长度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5" name="肘形连接符 57"/>
          <p:cNvCxnSpPr>
            <a:stCxn id="63" idx="1"/>
          </p:cNvCxnSpPr>
          <p:nvPr/>
        </p:nvCxnSpPr>
        <p:spPr>
          <a:xfrm flipV="1">
            <a:off x="5281217" y="1853967"/>
            <a:ext cx="331018" cy="1515395"/>
          </a:xfrm>
          <a:prstGeom prst="bentConnector2">
            <a:avLst/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A_圆角矩形 111"/>
          <p:cNvSpPr/>
          <p:nvPr>
            <p:custDataLst>
              <p:tags r:id="rId7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“同侧排布”还是“对面排布”？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只是两个烂苹果里选一个不那么烂的。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154406" y="3859714"/>
            <a:ext cx="292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 be or not to be ?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：出水快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：覆盖角度不全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27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PA_矩形 13"/>
            <p:cNvSpPr/>
            <p:nvPr>
              <p:custDataLst>
                <p:tags r:id="rId8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熄灭器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2" descr="C:\Users\Yan\Desktop\熄灭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9022" y="462474"/>
              <a:ext cx="406570" cy="228581"/>
            </a:xfrm>
            <a:prstGeom prst="rect">
              <a:avLst/>
            </a:prstGeom>
            <a:noFill/>
          </p:spPr>
        </p:pic>
      </p:grpSp>
      <p:grpSp>
        <p:nvGrpSpPr>
          <p:cNvPr id="67" name="组合 66"/>
          <p:cNvGrpSpPr/>
          <p:nvPr/>
        </p:nvGrpSpPr>
        <p:grpSpPr>
          <a:xfrm>
            <a:off x="7273468" y="1282421"/>
            <a:ext cx="1295010" cy="2059867"/>
            <a:chOff x="1325673" y="2112932"/>
            <a:chExt cx="1295010" cy="2059867"/>
          </a:xfrm>
        </p:grpSpPr>
        <p:sp>
          <p:nvSpPr>
            <p:cNvPr id="68" name="PA_圆角矩形 1"/>
            <p:cNvSpPr/>
            <p:nvPr>
              <p:custDataLst>
                <p:tags r:id="rId10"/>
              </p:custDataLst>
            </p:nvPr>
          </p:nvSpPr>
          <p:spPr>
            <a:xfrm>
              <a:off x="1325673" y="4019507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1" name="PA_圆角矩形 59"/>
            <p:cNvSpPr/>
            <p:nvPr>
              <p:custDataLst>
                <p:tags r:id="rId11"/>
              </p:custDataLst>
            </p:nvPr>
          </p:nvSpPr>
          <p:spPr>
            <a:xfrm>
              <a:off x="1325673" y="3806594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2" name="PA_圆角矩形 60"/>
            <p:cNvSpPr/>
            <p:nvPr>
              <p:custDataLst>
                <p:tags r:id="rId12"/>
              </p:custDataLst>
            </p:nvPr>
          </p:nvSpPr>
          <p:spPr>
            <a:xfrm>
              <a:off x="1325673" y="3598825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3" name="PA_圆角矩形 61"/>
            <p:cNvSpPr/>
            <p:nvPr>
              <p:custDataLst>
                <p:tags r:id="rId13"/>
              </p:custDataLst>
            </p:nvPr>
          </p:nvSpPr>
          <p:spPr>
            <a:xfrm>
              <a:off x="1325673" y="3385913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4" name="PA_圆角矩形 62"/>
            <p:cNvSpPr/>
            <p:nvPr>
              <p:custDataLst>
                <p:tags r:id="rId14"/>
              </p:custDataLst>
            </p:nvPr>
          </p:nvSpPr>
          <p:spPr>
            <a:xfrm>
              <a:off x="1325673" y="3172637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5" name="PA_圆角矩形 78"/>
            <p:cNvSpPr/>
            <p:nvPr>
              <p:custDataLst>
                <p:tags r:id="rId15"/>
              </p:custDataLst>
            </p:nvPr>
          </p:nvSpPr>
          <p:spPr>
            <a:xfrm>
              <a:off x="1325673" y="2959726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6" name="PA_圆角矩形 79"/>
            <p:cNvSpPr/>
            <p:nvPr>
              <p:custDataLst>
                <p:tags r:id="rId16"/>
              </p:custDataLst>
            </p:nvPr>
          </p:nvSpPr>
          <p:spPr>
            <a:xfrm>
              <a:off x="1325673" y="2751956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7" name="PA_圆角矩形 80"/>
            <p:cNvSpPr/>
            <p:nvPr>
              <p:custDataLst>
                <p:tags r:id="rId17"/>
              </p:custDataLst>
            </p:nvPr>
          </p:nvSpPr>
          <p:spPr>
            <a:xfrm>
              <a:off x="1325673" y="2539043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8" name="PA_圆角矩形 97"/>
            <p:cNvSpPr/>
            <p:nvPr>
              <p:custDataLst>
                <p:tags r:id="rId18"/>
              </p:custDataLst>
            </p:nvPr>
          </p:nvSpPr>
          <p:spPr>
            <a:xfrm>
              <a:off x="1325673" y="2323934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9" name="PA_圆角矩形 102"/>
            <p:cNvSpPr/>
            <p:nvPr>
              <p:custDataLst>
                <p:tags r:id="rId19"/>
              </p:custDataLst>
            </p:nvPr>
          </p:nvSpPr>
          <p:spPr>
            <a:xfrm>
              <a:off x="1325673" y="2112932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0" name="PA_圆角矩形 1"/>
            <p:cNvSpPr/>
            <p:nvPr>
              <p:custDataLst>
                <p:tags r:id="rId20"/>
              </p:custDataLst>
            </p:nvPr>
          </p:nvSpPr>
          <p:spPr>
            <a:xfrm>
              <a:off x="2080683" y="4019507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1" name="PA_圆角矩形 59"/>
            <p:cNvSpPr/>
            <p:nvPr>
              <p:custDataLst>
                <p:tags r:id="rId21"/>
              </p:custDataLst>
            </p:nvPr>
          </p:nvSpPr>
          <p:spPr>
            <a:xfrm>
              <a:off x="2080683" y="3806594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2" name="PA_圆角矩形 60"/>
            <p:cNvSpPr/>
            <p:nvPr>
              <p:custDataLst>
                <p:tags r:id="rId22"/>
              </p:custDataLst>
            </p:nvPr>
          </p:nvSpPr>
          <p:spPr>
            <a:xfrm>
              <a:off x="2080683" y="3598825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3" name="PA_圆角矩形 61"/>
            <p:cNvSpPr/>
            <p:nvPr>
              <p:custDataLst>
                <p:tags r:id="rId23"/>
              </p:custDataLst>
            </p:nvPr>
          </p:nvSpPr>
          <p:spPr>
            <a:xfrm>
              <a:off x="2080683" y="3385913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4" name="PA_圆角矩形 62"/>
            <p:cNvSpPr/>
            <p:nvPr>
              <p:custDataLst>
                <p:tags r:id="rId24"/>
              </p:custDataLst>
            </p:nvPr>
          </p:nvSpPr>
          <p:spPr>
            <a:xfrm>
              <a:off x="2080683" y="3172637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5" name="PA_圆角矩形 78"/>
            <p:cNvSpPr/>
            <p:nvPr>
              <p:custDataLst>
                <p:tags r:id="rId25"/>
              </p:custDataLst>
            </p:nvPr>
          </p:nvSpPr>
          <p:spPr>
            <a:xfrm>
              <a:off x="2080683" y="2959726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6" name="PA_圆角矩形 79"/>
            <p:cNvSpPr/>
            <p:nvPr>
              <p:custDataLst>
                <p:tags r:id="rId26"/>
              </p:custDataLst>
            </p:nvPr>
          </p:nvSpPr>
          <p:spPr>
            <a:xfrm>
              <a:off x="2080683" y="2751956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7" name="PA_圆角矩形 80"/>
            <p:cNvSpPr/>
            <p:nvPr>
              <p:custDataLst>
                <p:tags r:id="rId27"/>
              </p:custDataLst>
            </p:nvPr>
          </p:nvSpPr>
          <p:spPr>
            <a:xfrm>
              <a:off x="2080683" y="2539043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8" name="PA_圆角矩形 97"/>
            <p:cNvSpPr/>
            <p:nvPr>
              <p:custDataLst>
                <p:tags r:id="rId28"/>
              </p:custDataLst>
            </p:nvPr>
          </p:nvSpPr>
          <p:spPr>
            <a:xfrm>
              <a:off x="2080683" y="2323934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89" name="PA_圆角矩形 102"/>
            <p:cNvSpPr/>
            <p:nvPr>
              <p:custDataLst>
                <p:tags r:id="rId29"/>
              </p:custDataLst>
            </p:nvPr>
          </p:nvSpPr>
          <p:spPr>
            <a:xfrm>
              <a:off x="2080683" y="2112932"/>
              <a:ext cx="540000" cy="1532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endParaRPr 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90" name="PA_圆角矩形 59"/>
          <p:cNvSpPr/>
          <p:nvPr>
            <p:custDataLst>
              <p:tags r:id="rId30"/>
            </p:custDataLst>
          </p:nvPr>
        </p:nvSpPr>
        <p:spPr>
          <a:xfrm>
            <a:off x="8029877" y="2977481"/>
            <a:ext cx="540000" cy="1532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1" name="PA_圆角矩形 60"/>
          <p:cNvSpPr/>
          <p:nvPr>
            <p:custDataLst>
              <p:tags r:id="rId31"/>
            </p:custDataLst>
          </p:nvPr>
        </p:nvSpPr>
        <p:spPr>
          <a:xfrm>
            <a:off x="8029877" y="2769712"/>
            <a:ext cx="540000" cy="1532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2" name="PA_圆角矩形 61"/>
          <p:cNvSpPr/>
          <p:nvPr>
            <p:custDataLst>
              <p:tags r:id="rId32"/>
            </p:custDataLst>
          </p:nvPr>
        </p:nvSpPr>
        <p:spPr>
          <a:xfrm>
            <a:off x="8029877" y="2556800"/>
            <a:ext cx="540000" cy="1532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3" name="PA_圆角矩形 62"/>
          <p:cNvSpPr/>
          <p:nvPr>
            <p:custDataLst>
              <p:tags r:id="rId33"/>
            </p:custDataLst>
          </p:nvPr>
        </p:nvSpPr>
        <p:spPr>
          <a:xfrm>
            <a:off x="8029877" y="2343524"/>
            <a:ext cx="540000" cy="1532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4" name="PA_圆角矩形 78"/>
          <p:cNvSpPr/>
          <p:nvPr>
            <p:custDataLst>
              <p:tags r:id="rId34"/>
            </p:custDataLst>
          </p:nvPr>
        </p:nvSpPr>
        <p:spPr>
          <a:xfrm>
            <a:off x="8029877" y="2130613"/>
            <a:ext cx="540000" cy="1532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5" name="PA_圆角矩形 79"/>
          <p:cNvSpPr/>
          <p:nvPr>
            <p:custDataLst>
              <p:tags r:id="rId35"/>
            </p:custDataLst>
          </p:nvPr>
        </p:nvSpPr>
        <p:spPr>
          <a:xfrm>
            <a:off x="8029877" y="1922843"/>
            <a:ext cx="540000" cy="1532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57" grpId="0" animBg="1"/>
      <p:bldP spid="63" grpId="0" animBg="1"/>
      <p:bldP spid="69" grpId="0" animBg="1"/>
      <p:bldP spid="70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等腰三角形 27"/>
          <p:cNvSpPr/>
          <p:nvPr/>
        </p:nvSpPr>
        <p:spPr>
          <a:xfrm>
            <a:off x="4698000" y="2250000"/>
            <a:ext cx="1866900" cy="8763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等腰三角形 29"/>
          <p:cNvSpPr/>
          <p:nvPr/>
        </p:nvSpPr>
        <p:spPr>
          <a:xfrm>
            <a:off x="4698000" y="2250000"/>
            <a:ext cx="1866900" cy="8763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33"/>
          <p:cNvGrpSpPr/>
          <p:nvPr/>
        </p:nvGrpSpPr>
        <p:grpSpPr>
          <a:xfrm>
            <a:off x="360000" y="1440000"/>
            <a:ext cx="1848426" cy="523220"/>
            <a:chOff x="6548036" y="2347934"/>
            <a:chExt cx="1848426" cy="523220"/>
          </a:xfrm>
        </p:grpSpPr>
        <p:sp>
          <p:nvSpPr>
            <p:cNvPr id="31" name="PA_椭圆 19"/>
            <p:cNvSpPr/>
            <p:nvPr>
              <p:custDataLst>
                <p:tags r:id="rId1"/>
              </p:custDataLst>
            </p:nvPr>
          </p:nvSpPr>
          <p:spPr>
            <a:xfrm>
              <a:off x="6548036" y="234793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956462" y="234793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覆盖管道的时间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设备反应时间的真正决定性参数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Picture 3" descr="C:\Users\Yan\Desktop\PPT\素材\时间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37801" y="2447240"/>
              <a:ext cx="234067" cy="234067"/>
            </a:xfrm>
            <a:prstGeom prst="rect">
              <a:avLst/>
            </a:prstGeom>
            <a:noFill/>
          </p:spPr>
        </p:pic>
      </p:grpSp>
      <p:sp>
        <p:nvSpPr>
          <p:cNvPr id="34" name="等腰三角形 33"/>
          <p:cNvSpPr/>
          <p:nvPr/>
        </p:nvSpPr>
        <p:spPr>
          <a:xfrm>
            <a:off x="4451262" y="2250000"/>
            <a:ext cx="2340000" cy="8763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等腰三角形 35"/>
          <p:cNvSpPr/>
          <p:nvPr/>
        </p:nvSpPr>
        <p:spPr>
          <a:xfrm>
            <a:off x="6068280" y="2250000"/>
            <a:ext cx="1620000" cy="8763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20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PA_矩形 13"/>
            <p:cNvSpPr/>
            <p:nvPr>
              <p:custDataLst>
                <p:tags r:id="rId3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熄灭器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2" descr="C:\Users\Yan\Desktop\熄灭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022" y="462474"/>
              <a:ext cx="406570" cy="228581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Users\Yan\Desktop\PPT\素材\熄灭器 大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583" y="607021"/>
            <a:ext cx="3273281" cy="1839621"/>
          </a:xfrm>
          <a:prstGeom prst="rect">
            <a:avLst/>
          </a:prstGeom>
          <a:noFill/>
        </p:spPr>
      </p:pic>
      <p:grpSp>
        <p:nvGrpSpPr>
          <p:cNvPr id="39" name="组合 38"/>
          <p:cNvGrpSpPr/>
          <p:nvPr/>
        </p:nvGrpSpPr>
        <p:grpSpPr>
          <a:xfrm>
            <a:off x="360000" y="2160000"/>
            <a:ext cx="1844446" cy="523220"/>
            <a:chOff x="4399662" y="3060884"/>
            <a:chExt cx="1844446" cy="523220"/>
          </a:xfrm>
        </p:grpSpPr>
        <p:sp>
          <p:nvSpPr>
            <p:cNvPr id="35" name="PA_椭圆 17"/>
            <p:cNvSpPr/>
            <p:nvPr>
              <p:custDataLst>
                <p:tags r:id="rId6"/>
              </p:custDataLst>
            </p:nvPr>
          </p:nvSpPr>
          <p:spPr>
            <a:xfrm>
              <a:off x="4399662" y="306088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804108" y="306088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喷头的讲究和将就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全覆盖要求下的喷头数量和位置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8" name="Picture 3" descr="C:\Users\Yan\Desktop\PPT\素材\喷头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40735" y="3155807"/>
              <a:ext cx="131663" cy="2633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64198E-7 L 0.1368 -8.64198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2" animBg="1"/>
      <p:bldP spid="28" grpId="3" animBg="1"/>
      <p:bldP spid="30" grpId="1" animBg="1"/>
      <p:bldP spid="30" grpId="2" animBg="1"/>
      <p:bldP spid="30" grpId="3" animBg="1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4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PA_矩形 13"/>
            <p:cNvSpPr/>
            <p:nvPr>
              <p:custDataLst>
                <p:tags r:id="rId1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熄灭器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2" descr="C:\Users\Yan\Desktop\熄灭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022" y="462474"/>
              <a:ext cx="406570" cy="228581"/>
            </a:xfrm>
            <a:prstGeom prst="rect">
              <a:avLst/>
            </a:prstGeom>
            <a:noFill/>
          </p:spPr>
        </p:pic>
      </p:grpSp>
      <p:grpSp>
        <p:nvGrpSpPr>
          <p:cNvPr id="40" name="组合 39"/>
          <p:cNvGrpSpPr/>
          <p:nvPr/>
        </p:nvGrpSpPr>
        <p:grpSpPr>
          <a:xfrm>
            <a:off x="360000" y="1440000"/>
            <a:ext cx="1848426" cy="411476"/>
            <a:chOff x="6548036" y="3060884"/>
            <a:chExt cx="1848426" cy="411476"/>
          </a:xfrm>
        </p:grpSpPr>
        <p:sp>
          <p:nvSpPr>
            <p:cNvPr id="24" name="PA_椭圆 20"/>
            <p:cNvSpPr/>
            <p:nvPr>
              <p:custDataLst>
                <p:tags r:id="rId3"/>
              </p:custDataLst>
            </p:nvPr>
          </p:nvSpPr>
          <p:spPr>
            <a:xfrm>
              <a:off x="6548036" y="306088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956462" y="3060884"/>
              <a:ext cx="144000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工作压力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传说中的</a:t>
              </a:r>
              <a:r>
                <a:rPr lang="en-US" altLang="zh-CN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6-8bar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9" name="Picture 4" descr="C:\Users\Yan\Desktop\33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7003" y="3152630"/>
              <a:ext cx="256377" cy="256377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Yan\Desktop\火花探测产品与标准的纠结\素材\压力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5949" y="2207889"/>
            <a:ext cx="1281883" cy="1281883"/>
          </a:xfrm>
          <a:prstGeom prst="rect">
            <a:avLst/>
          </a:prstGeom>
          <a:noFill/>
        </p:spPr>
      </p:pic>
      <p:sp>
        <p:nvSpPr>
          <p:cNvPr id="41" name="PA_圆角矩形 42"/>
          <p:cNvSpPr/>
          <p:nvPr>
            <p:custDataLst>
              <p:tags r:id="rId6"/>
            </p:custDataLst>
          </p:nvPr>
        </p:nvSpPr>
        <p:spPr>
          <a:xfrm flipH="1">
            <a:off x="1998348" y="1234019"/>
            <a:ext cx="1588377" cy="452120"/>
          </a:xfrm>
          <a:prstGeom prst="roundRect">
            <a:avLst>
              <a:gd name="adj" fmla="val 7215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防堵盖开启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肘形连接符 45"/>
          <p:cNvCxnSpPr>
            <a:stCxn id="41" idx="1"/>
          </p:cNvCxnSpPr>
          <p:nvPr/>
        </p:nvCxnSpPr>
        <p:spPr>
          <a:xfrm>
            <a:off x="3586725" y="1460079"/>
            <a:ext cx="1428620" cy="555746"/>
          </a:xfrm>
          <a:prstGeom prst="bentConnector3">
            <a:avLst>
              <a:gd name="adj1" fmla="val 99793"/>
            </a:avLst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_圆角矩形 42"/>
          <p:cNvSpPr/>
          <p:nvPr>
            <p:custDataLst>
              <p:tags r:id="rId7"/>
            </p:custDataLst>
          </p:nvPr>
        </p:nvSpPr>
        <p:spPr>
          <a:xfrm flipH="1">
            <a:off x="1873658" y="3215218"/>
            <a:ext cx="1588377" cy="452120"/>
          </a:xfrm>
          <a:prstGeom prst="roundRect">
            <a:avLst>
              <a:gd name="adj" fmla="val 7215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现有模块的承压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肘形连接符 45"/>
          <p:cNvCxnSpPr>
            <a:stCxn id="43" idx="1"/>
          </p:cNvCxnSpPr>
          <p:nvPr/>
        </p:nvCxnSpPr>
        <p:spPr>
          <a:xfrm flipV="1">
            <a:off x="3462035" y="3082625"/>
            <a:ext cx="1033765" cy="358653"/>
          </a:xfrm>
          <a:prstGeom prst="bentConnector3">
            <a:avLst>
              <a:gd name="adj1" fmla="val 50000"/>
            </a:avLst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A_圆角矩形 42"/>
          <p:cNvSpPr/>
          <p:nvPr>
            <p:custDataLst>
              <p:tags r:id="rId8"/>
            </p:custDataLst>
          </p:nvPr>
        </p:nvSpPr>
        <p:spPr>
          <a:xfrm flipH="1">
            <a:off x="6223985" y="3277564"/>
            <a:ext cx="1588377" cy="452120"/>
          </a:xfrm>
          <a:prstGeom prst="roundRect">
            <a:avLst>
              <a:gd name="adj" fmla="val 7215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en-US" altLang="zh-CN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K-Factor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肘形连接符 45"/>
          <p:cNvCxnSpPr>
            <a:stCxn id="45" idx="0"/>
          </p:cNvCxnSpPr>
          <p:nvPr/>
        </p:nvCxnSpPr>
        <p:spPr>
          <a:xfrm rot="16200000" flipV="1">
            <a:off x="6089010" y="2348400"/>
            <a:ext cx="617502" cy="1240825"/>
          </a:xfrm>
          <a:prstGeom prst="bentConnector2">
            <a:avLst/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A_圆角矩形 111"/>
          <p:cNvSpPr/>
          <p:nvPr>
            <p:custDataLst>
              <p:tags r:id="rId9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足够的压力才能保证足够的窒息效果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1" y="318520"/>
            <a:ext cx="1920240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PA_矩形 13"/>
            <p:cNvSpPr/>
            <p:nvPr>
              <p:custDataLst>
                <p:tags r:id="rId1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熄灭器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2" descr="C:\Users\Yan\Desktop\熄灭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022" y="462474"/>
              <a:ext cx="406570" cy="228581"/>
            </a:xfrm>
            <a:prstGeom prst="rect">
              <a:avLst/>
            </a:prstGeom>
            <a:noFill/>
          </p:spPr>
        </p:pic>
      </p:grpSp>
      <p:grpSp>
        <p:nvGrpSpPr>
          <p:cNvPr id="28" name="组合 27"/>
          <p:cNvGrpSpPr/>
          <p:nvPr/>
        </p:nvGrpSpPr>
        <p:grpSpPr>
          <a:xfrm>
            <a:off x="360000" y="1440000"/>
            <a:ext cx="1844446" cy="411476"/>
            <a:chOff x="4399662" y="3773834"/>
            <a:chExt cx="1844446" cy="411476"/>
          </a:xfrm>
        </p:grpSpPr>
        <p:sp>
          <p:nvSpPr>
            <p:cNvPr id="19" name="PA_椭圆 18"/>
            <p:cNvSpPr/>
            <p:nvPr>
              <p:custDataLst>
                <p:tags r:id="rId3"/>
              </p:custDataLst>
            </p:nvPr>
          </p:nvSpPr>
          <p:spPr>
            <a:xfrm>
              <a:off x="4399662" y="377383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804108" y="3773834"/>
              <a:ext cx="144000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熄灭器有寿命吗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标准和实践的差异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Picture 4" descr="C:\Users\Yan\Desktop\PPT\素材\寿命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123" y="3893317"/>
              <a:ext cx="207735" cy="207735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8547" y="1122517"/>
            <a:ext cx="6035040" cy="31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椭圆 16"/>
          <p:cNvSpPr/>
          <p:nvPr>
            <p:custDataLst>
              <p:tags r:id="rId1"/>
            </p:custDataLst>
          </p:nvPr>
        </p:nvSpPr>
        <p:spPr>
          <a:xfrm>
            <a:off x="4399662" y="234793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A_椭圆 17"/>
          <p:cNvSpPr/>
          <p:nvPr>
            <p:custDataLst>
              <p:tags r:id="rId2"/>
            </p:custDataLst>
          </p:nvPr>
        </p:nvSpPr>
        <p:spPr>
          <a:xfrm>
            <a:off x="4399662" y="306088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A_TextPlaceholder 32"/>
          <p:cNvSpPr txBox="1"/>
          <p:nvPr>
            <p:custDataLst>
              <p:tags r:id="rId3"/>
            </p:custDataLst>
          </p:nvPr>
        </p:nvSpPr>
        <p:spPr>
          <a:xfrm>
            <a:off x="4397144" y="1760816"/>
            <a:ext cx="4085163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0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连接火花探测器和熄灭器，执行、记录、人机交互</a:t>
            </a:r>
            <a:endParaRPr 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PA_TextPlaceholder 33"/>
          <p:cNvSpPr txBox="1"/>
          <p:nvPr>
            <p:custDataLst>
              <p:tags r:id="rId4"/>
            </p:custDataLst>
          </p:nvPr>
        </p:nvSpPr>
        <p:spPr>
          <a:xfrm>
            <a:off x="4397146" y="1572687"/>
            <a:ext cx="4085161" cy="2065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</a:t>
            </a:r>
            <a:endParaRPr lang="en-AU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804108" y="2347934"/>
            <a:ext cx="155859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什么是真正的反应时间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他山之石怎么说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04108" y="306088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自省的重要性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无人值守的非核心业务设备的健康与否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5" name="Picture 5" descr="C:\Users\Yan\Desktop\PPT\素材\控制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700" y="1647752"/>
            <a:ext cx="2360176" cy="2360176"/>
          </a:xfrm>
          <a:prstGeom prst="rect">
            <a:avLst/>
          </a:prstGeom>
          <a:noFill/>
        </p:spPr>
      </p:pic>
      <p:grpSp>
        <p:nvGrpSpPr>
          <p:cNvPr id="2" name="组合 20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PA_矩形 13"/>
            <p:cNvSpPr/>
            <p:nvPr>
              <p:custDataLst>
                <p:tags r:id="rId6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Picture 2" descr="C:\Users\Yan\Desktop\121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089" y="438469"/>
              <a:ext cx="257474" cy="257474"/>
            </a:xfrm>
            <a:prstGeom prst="rect">
              <a:avLst/>
            </a:prstGeom>
            <a:noFill/>
          </p:spPr>
        </p:pic>
      </p:grpSp>
      <p:grpSp>
        <p:nvGrpSpPr>
          <p:cNvPr id="4" name="PA_组合 54"/>
          <p:cNvGrpSpPr/>
          <p:nvPr>
            <p:custDataLst>
              <p:tags r:id="rId8"/>
            </p:custDataLst>
          </p:nvPr>
        </p:nvGrpSpPr>
        <p:grpSpPr>
          <a:xfrm>
            <a:off x="4472775" y="3184526"/>
            <a:ext cx="259113" cy="175774"/>
            <a:chOff x="5195888" y="3033713"/>
            <a:chExt cx="1673225" cy="1135063"/>
          </a:xfrm>
          <a:solidFill>
            <a:srgbClr val="0A4776"/>
          </a:solidFill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5195888" y="3033713"/>
              <a:ext cx="965200" cy="1135063"/>
            </a:xfrm>
            <a:custGeom>
              <a:avLst/>
              <a:gdLst>
                <a:gd name="T0" fmla="*/ 254 w 608"/>
                <a:gd name="T1" fmla="*/ 72 h 715"/>
                <a:gd name="T2" fmla="*/ 278 w 608"/>
                <a:gd name="T3" fmla="*/ 39 h 715"/>
                <a:gd name="T4" fmla="*/ 331 w 608"/>
                <a:gd name="T5" fmla="*/ 7 h 715"/>
                <a:gd name="T6" fmla="*/ 370 w 608"/>
                <a:gd name="T7" fmla="*/ 0 h 715"/>
                <a:gd name="T8" fmla="*/ 422 w 608"/>
                <a:gd name="T9" fmla="*/ 11 h 715"/>
                <a:gd name="T10" fmla="*/ 465 w 608"/>
                <a:gd name="T11" fmla="*/ 39 h 715"/>
                <a:gd name="T12" fmla="*/ 493 w 608"/>
                <a:gd name="T13" fmla="*/ 82 h 715"/>
                <a:gd name="T14" fmla="*/ 503 w 608"/>
                <a:gd name="T15" fmla="*/ 134 h 715"/>
                <a:gd name="T16" fmla="*/ 489 w 608"/>
                <a:gd name="T17" fmla="*/ 191 h 715"/>
                <a:gd name="T18" fmla="*/ 608 w 608"/>
                <a:gd name="T19" fmla="*/ 348 h 715"/>
                <a:gd name="T20" fmla="*/ 487 w 608"/>
                <a:gd name="T21" fmla="*/ 394 h 715"/>
                <a:gd name="T22" fmla="*/ 497 w 608"/>
                <a:gd name="T23" fmla="*/ 467 h 715"/>
                <a:gd name="T24" fmla="*/ 479 w 608"/>
                <a:gd name="T25" fmla="*/ 563 h 715"/>
                <a:gd name="T26" fmla="*/ 426 w 608"/>
                <a:gd name="T27" fmla="*/ 643 h 715"/>
                <a:gd name="T28" fmla="*/ 368 w 608"/>
                <a:gd name="T29" fmla="*/ 686 h 715"/>
                <a:gd name="T30" fmla="*/ 274 w 608"/>
                <a:gd name="T31" fmla="*/ 715 h 715"/>
                <a:gd name="T32" fmla="*/ 198 w 608"/>
                <a:gd name="T33" fmla="*/ 711 h 715"/>
                <a:gd name="T34" fmla="*/ 110 w 608"/>
                <a:gd name="T35" fmla="*/ 674 h 715"/>
                <a:gd name="T36" fmla="*/ 57 w 608"/>
                <a:gd name="T37" fmla="*/ 625 h 715"/>
                <a:gd name="T38" fmla="*/ 12 w 608"/>
                <a:gd name="T39" fmla="*/ 541 h 715"/>
                <a:gd name="T40" fmla="*/ 0 w 608"/>
                <a:gd name="T41" fmla="*/ 467 h 715"/>
                <a:gd name="T42" fmla="*/ 20 w 608"/>
                <a:gd name="T43" fmla="*/ 371 h 715"/>
                <a:gd name="T44" fmla="*/ 73 w 608"/>
                <a:gd name="T45" fmla="*/ 291 h 715"/>
                <a:gd name="T46" fmla="*/ 241 w 608"/>
                <a:gd name="T47" fmla="*/ 111 h 715"/>
                <a:gd name="T48" fmla="*/ 141 w 608"/>
                <a:gd name="T49" fmla="*/ 443 h 715"/>
                <a:gd name="T50" fmla="*/ 225 w 608"/>
                <a:gd name="T51" fmla="*/ 383 h 715"/>
                <a:gd name="T52" fmla="*/ 309 w 608"/>
                <a:gd name="T53" fmla="*/ 348 h 715"/>
                <a:gd name="T54" fmla="*/ 202 w 608"/>
                <a:gd name="T55" fmla="*/ 357 h 715"/>
                <a:gd name="T56" fmla="*/ 153 w 608"/>
                <a:gd name="T57" fmla="*/ 385 h 715"/>
                <a:gd name="T58" fmla="*/ 127 w 608"/>
                <a:gd name="T59" fmla="*/ 441 h 715"/>
                <a:gd name="T60" fmla="*/ 362 w 608"/>
                <a:gd name="T61" fmla="*/ 353 h 715"/>
                <a:gd name="T62" fmla="*/ 311 w 608"/>
                <a:gd name="T63" fmla="*/ 320 h 715"/>
                <a:gd name="T64" fmla="*/ 250 w 608"/>
                <a:gd name="T65" fmla="*/ 305 h 715"/>
                <a:gd name="T66" fmla="*/ 200 w 608"/>
                <a:gd name="T67" fmla="*/ 314 h 715"/>
                <a:gd name="T68" fmla="*/ 147 w 608"/>
                <a:gd name="T69" fmla="*/ 342 h 715"/>
                <a:gd name="T70" fmla="*/ 116 w 608"/>
                <a:gd name="T71" fmla="*/ 377 h 715"/>
                <a:gd name="T72" fmla="*/ 92 w 608"/>
                <a:gd name="T73" fmla="*/ 434 h 715"/>
                <a:gd name="T74" fmla="*/ 90 w 608"/>
                <a:gd name="T75" fmla="*/ 484 h 715"/>
                <a:gd name="T76" fmla="*/ 108 w 608"/>
                <a:gd name="T77" fmla="*/ 543 h 715"/>
                <a:gd name="T78" fmla="*/ 135 w 608"/>
                <a:gd name="T79" fmla="*/ 582 h 715"/>
                <a:gd name="T80" fmla="*/ 186 w 608"/>
                <a:gd name="T81" fmla="*/ 615 h 715"/>
                <a:gd name="T82" fmla="*/ 250 w 608"/>
                <a:gd name="T83" fmla="*/ 629 h 715"/>
                <a:gd name="T84" fmla="*/ 297 w 608"/>
                <a:gd name="T85" fmla="*/ 621 h 715"/>
                <a:gd name="T86" fmla="*/ 352 w 608"/>
                <a:gd name="T87" fmla="*/ 592 h 715"/>
                <a:gd name="T88" fmla="*/ 383 w 608"/>
                <a:gd name="T89" fmla="*/ 557 h 715"/>
                <a:gd name="T90" fmla="*/ 407 w 608"/>
                <a:gd name="T91" fmla="*/ 500 h 715"/>
                <a:gd name="T92" fmla="*/ 409 w 608"/>
                <a:gd name="T93" fmla="*/ 451 h 715"/>
                <a:gd name="T94" fmla="*/ 391 w 608"/>
                <a:gd name="T95" fmla="*/ 391 h 715"/>
                <a:gd name="T96" fmla="*/ 362 w 608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8" h="715">
                  <a:moveTo>
                    <a:pt x="241" y="111"/>
                  </a:moveTo>
                  <a:lnTo>
                    <a:pt x="241" y="111"/>
                  </a:lnTo>
                  <a:lnTo>
                    <a:pt x="245" y="91"/>
                  </a:lnTo>
                  <a:lnTo>
                    <a:pt x="254" y="72"/>
                  </a:lnTo>
                  <a:lnTo>
                    <a:pt x="264" y="56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97" y="23"/>
                  </a:lnTo>
                  <a:lnTo>
                    <a:pt x="309" y="17"/>
                  </a:lnTo>
                  <a:lnTo>
                    <a:pt x="319" y="11"/>
                  </a:lnTo>
                  <a:lnTo>
                    <a:pt x="331" y="7"/>
                  </a:lnTo>
                  <a:lnTo>
                    <a:pt x="344" y="5"/>
                  </a:lnTo>
                  <a:lnTo>
                    <a:pt x="358" y="3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85" y="3"/>
                  </a:lnTo>
                  <a:lnTo>
                    <a:pt x="397" y="5"/>
                  </a:lnTo>
                  <a:lnTo>
                    <a:pt x="411" y="7"/>
                  </a:lnTo>
                  <a:lnTo>
                    <a:pt x="422" y="11"/>
                  </a:lnTo>
                  <a:lnTo>
                    <a:pt x="434" y="17"/>
                  </a:lnTo>
                  <a:lnTo>
                    <a:pt x="444" y="23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81" y="60"/>
                  </a:lnTo>
                  <a:lnTo>
                    <a:pt x="487" y="70"/>
                  </a:lnTo>
                  <a:lnTo>
                    <a:pt x="493" y="82"/>
                  </a:lnTo>
                  <a:lnTo>
                    <a:pt x="497" y="95"/>
                  </a:lnTo>
                  <a:lnTo>
                    <a:pt x="501" y="107"/>
                  </a:lnTo>
                  <a:lnTo>
                    <a:pt x="503" y="119"/>
                  </a:lnTo>
                  <a:lnTo>
                    <a:pt x="503" y="134"/>
                  </a:lnTo>
                  <a:lnTo>
                    <a:pt x="503" y="134"/>
                  </a:lnTo>
                  <a:lnTo>
                    <a:pt x="501" y="154"/>
                  </a:lnTo>
                  <a:lnTo>
                    <a:pt x="497" y="172"/>
                  </a:lnTo>
                  <a:lnTo>
                    <a:pt x="489" y="191"/>
                  </a:lnTo>
                  <a:lnTo>
                    <a:pt x="481" y="207"/>
                  </a:lnTo>
                  <a:lnTo>
                    <a:pt x="479" y="228"/>
                  </a:lnTo>
                  <a:lnTo>
                    <a:pt x="608" y="228"/>
                  </a:lnTo>
                  <a:lnTo>
                    <a:pt x="608" y="348"/>
                  </a:lnTo>
                  <a:lnTo>
                    <a:pt x="479" y="348"/>
                  </a:lnTo>
                  <a:lnTo>
                    <a:pt x="479" y="371"/>
                  </a:lnTo>
                  <a:lnTo>
                    <a:pt x="479" y="371"/>
                  </a:lnTo>
                  <a:lnTo>
                    <a:pt x="487" y="394"/>
                  </a:lnTo>
                  <a:lnTo>
                    <a:pt x="493" y="418"/>
                  </a:lnTo>
                  <a:lnTo>
                    <a:pt x="495" y="443"/>
                  </a:lnTo>
                  <a:lnTo>
                    <a:pt x="497" y="467"/>
                  </a:lnTo>
                  <a:lnTo>
                    <a:pt x="497" y="467"/>
                  </a:lnTo>
                  <a:lnTo>
                    <a:pt x="495" y="492"/>
                  </a:lnTo>
                  <a:lnTo>
                    <a:pt x="493" y="516"/>
                  </a:lnTo>
                  <a:lnTo>
                    <a:pt x="487" y="541"/>
                  </a:lnTo>
                  <a:lnTo>
                    <a:pt x="479" y="563"/>
                  </a:lnTo>
                  <a:lnTo>
                    <a:pt x="467" y="586"/>
                  </a:lnTo>
                  <a:lnTo>
                    <a:pt x="454" y="606"/>
                  </a:lnTo>
                  <a:lnTo>
                    <a:pt x="440" y="625"/>
                  </a:lnTo>
                  <a:lnTo>
                    <a:pt x="426" y="643"/>
                  </a:lnTo>
                  <a:lnTo>
                    <a:pt x="426" y="643"/>
                  </a:lnTo>
                  <a:lnTo>
                    <a:pt x="407" y="660"/>
                  </a:lnTo>
                  <a:lnTo>
                    <a:pt x="389" y="674"/>
                  </a:lnTo>
                  <a:lnTo>
                    <a:pt x="368" y="686"/>
                  </a:lnTo>
                  <a:lnTo>
                    <a:pt x="346" y="697"/>
                  </a:lnTo>
                  <a:lnTo>
                    <a:pt x="323" y="705"/>
                  </a:lnTo>
                  <a:lnTo>
                    <a:pt x="299" y="711"/>
                  </a:lnTo>
                  <a:lnTo>
                    <a:pt x="274" y="715"/>
                  </a:lnTo>
                  <a:lnTo>
                    <a:pt x="250" y="715"/>
                  </a:lnTo>
                  <a:lnTo>
                    <a:pt x="250" y="715"/>
                  </a:lnTo>
                  <a:lnTo>
                    <a:pt x="223" y="715"/>
                  </a:lnTo>
                  <a:lnTo>
                    <a:pt x="198" y="711"/>
                  </a:lnTo>
                  <a:lnTo>
                    <a:pt x="176" y="705"/>
                  </a:lnTo>
                  <a:lnTo>
                    <a:pt x="151" y="697"/>
                  </a:lnTo>
                  <a:lnTo>
                    <a:pt x="131" y="686"/>
                  </a:lnTo>
                  <a:lnTo>
                    <a:pt x="110" y="674"/>
                  </a:lnTo>
                  <a:lnTo>
                    <a:pt x="92" y="660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57" y="625"/>
                  </a:lnTo>
                  <a:lnTo>
                    <a:pt x="43" y="606"/>
                  </a:lnTo>
                  <a:lnTo>
                    <a:pt x="30" y="586"/>
                  </a:lnTo>
                  <a:lnTo>
                    <a:pt x="20" y="563"/>
                  </a:lnTo>
                  <a:lnTo>
                    <a:pt x="12" y="541"/>
                  </a:lnTo>
                  <a:lnTo>
                    <a:pt x="6" y="516"/>
                  </a:lnTo>
                  <a:lnTo>
                    <a:pt x="2" y="492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6" y="418"/>
                  </a:lnTo>
                  <a:lnTo>
                    <a:pt x="12" y="394"/>
                  </a:lnTo>
                  <a:lnTo>
                    <a:pt x="20" y="371"/>
                  </a:lnTo>
                  <a:lnTo>
                    <a:pt x="30" y="348"/>
                  </a:lnTo>
                  <a:lnTo>
                    <a:pt x="43" y="328"/>
                  </a:lnTo>
                  <a:lnTo>
                    <a:pt x="57" y="310"/>
                  </a:lnTo>
                  <a:lnTo>
                    <a:pt x="73" y="291"/>
                  </a:lnTo>
                  <a:lnTo>
                    <a:pt x="73" y="291"/>
                  </a:lnTo>
                  <a:lnTo>
                    <a:pt x="96" y="271"/>
                  </a:lnTo>
                  <a:lnTo>
                    <a:pt x="123" y="252"/>
                  </a:lnTo>
                  <a:lnTo>
                    <a:pt x="241" y="111"/>
                  </a:lnTo>
                  <a:lnTo>
                    <a:pt x="241" y="111"/>
                  </a:lnTo>
                  <a:close/>
                  <a:moveTo>
                    <a:pt x="125" y="459"/>
                  </a:moveTo>
                  <a:lnTo>
                    <a:pt x="125" y="459"/>
                  </a:lnTo>
                  <a:lnTo>
                    <a:pt x="141" y="443"/>
                  </a:lnTo>
                  <a:lnTo>
                    <a:pt x="159" y="426"/>
                  </a:lnTo>
                  <a:lnTo>
                    <a:pt x="180" y="412"/>
                  </a:lnTo>
                  <a:lnTo>
                    <a:pt x="202" y="398"/>
                  </a:lnTo>
                  <a:lnTo>
                    <a:pt x="225" y="383"/>
                  </a:lnTo>
                  <a:lnTo>
                    <a:pt x="252" y="371"/>
                  </a:lnTo>
                  <a:lnTo>
                    <a:pt x="278" y="359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278" y="346"/>
                  </a:lnTo>
                  <a:lnTo>
                    <a:pt x="247" y="346"/>
                  </a:lnTo>
                  <a:lnTo>
                    <a:pt x="217" y="353"/>
                  </a:lnTo>
                  <a:lnTo>
                    <a:pt x="202" y="357"/>
                  </a:lnTo>
                  <a:lnTo>
                    <a:pt x="190" y="361"/>
                  </a:lnTo>
                  <a:lnTo>
                    <a:pt x="176" y="369"/>
                  </a:lnTo>
                  <a:lnTo>
                    <a:pt x="166" y="377"/>
                  </a:lnTo>
                  <a:lnTo>
                    <a:pt x="153" y="385"/>
                  </a:lnTo>
                  <a:lnTo>
                    <a:pt x="145" y="398"/>
                  </a:lnTo>
                  <a:lnTo>
                    <a:pt x="137" y="410"/>
                  </a:lnTo>
                  <a:lnTo>
                    <a:pt x="131" y="424"/>
                  </a:lnTo>
                  <a:lnTo>
                    <a:pt x="127" y="441"/>
                  </a:lnTo>
                  <a:lnTo>
                    <a:pt x="125" y="459"/>
                  </a:lnTo>
                  <a:lnTo>
                    <a:pt x="125" y="459"/>
                  </a:lnTo>
                  <a:close/>
                  <a:moveTo>
                    <a:pt x="362" y="353"/>
                  </a:moveTo>
                  <a:lnTo>
                    <a:pt x="362" y="353"/>
                  </a:lnTo>
                  <a:lnTo>
                    <a:pt x="352" y="342"/>
                  </a:lnTo>
                  <a:lnTo>
                    <a:pt x="340" y="334"/>
                  </a:lnTo>
                  <a:lnTo>
                    <a:pt x="325" y="326"/>
                  </a:lnTo>
                  <a:lnTo>
                    <a:pt x="311" y="320"/>
                  </a:lnTo>
                  <a:lnTo>
                    <a:pt x="297" y="314"/>
                  </a:lnTo>
                  <a:lnTo>
                    <a:pt x="282" y="310"/>
                  </a:lnTo>
                  <a:lnTo>
                    <a:pt x="266" y="308"/>
                  </a:lnTo>
                  <a:lnTo>
                    <a:pt x="250" y="305"/>
                  </a:lnTo>
                  <a:lnTo>
                    <a:pt x="250" y="305"/>
                  </a:lnTo>
                  <a:lnTo>
                    <a:pt x="233" y="308"/>
                  </a:lnTo>
                  <a:lnTo>
                    <a:pt x="217" y="310"/>
                  </a:lnTo>
                  <a:lnTo>
                    <a:pt x="200" y="314"/>
                  </a:lnTo>
                  <a:lnTo>
                    <a:pt x="186" y="320"/>
                  </a:lnTo>
                  <a:lnTo>
                    <a:pt x="172" y="326"/>
                  </a:lnTo>
                  <a:lnTo>
                    <a:pt x="159" y="334"/>
                  </a:lnTo>
                  <a:lnTo>
                    <a:pt x="147" y="342"/>
                  </a:lnTo>
                  <a:lnTo>
                    <a:pt x="135" y="353"/>
                  </a:lnTo>
                  <a:lnTo>
                    <a:pt x="135" y="353"/>
                  </a:lnTo>
                  <a:lnTo>
                    <a:pt x="125" y="365"/>
                  </a:lnTo>
                  <a:lnTo>
                    <a:pt x="116" y="377"/>
                  </a:lnTo>
                  <a:lnTo>
                    <a:pt x="108" y="391"/>
                  </a:lnTo>
                  <a:lnTo>
                    <a:pt x="100" y="404"/>
                  </a:lnTo>
                  <a:lnTo>
                    <a:pt x="96" y="420"/>
                  </a:lnTo>
                  <a:lnTo>
                    <a:pt x="92" y="434"/>
                  </a:lnTo>
                  <a:lnTo>
                    <a:pt x="90" y="451"/>
                  </a:lnTo>
                  <a:lnTo>
                    <a:pt x="88" y="467"/>
                  </a:lnTo>
                  <a:lnTo>
                    <a:pt x="88" y="467"/>
                  </a:lnTo>
                  <a:lnTo>
                    <a:pt x="90" y="484"/>
                  </a:lnTo>
                  <a:lnTo>
                    <a:pt x="92" y="500"/>
                  </a:lnTo>
                  <a:lnTo>
                    <a:pt x="96" y="514"/>
                  </a:lnTo>
                  <a:lnTo>
                    <a:pt x="100" y="531"/>
                  </a:lnTo>
                  <a:lnTo>
                    <a:pt x="108" y="543"/>
                  </a:lnTo>
                  <a:lnTo>
                    <a:pt x="116" y="557"/>
                  </a:lnTo>
                  <a:lnTo>
                    <a:pt x="125" y="570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47" y="592"/>
                  </a:lnTo>
                  <a:lnTo>
                    <a:pt x="159" y="600"/>
                  </a:lnTo>
                  <a:lnTo>
                    <a:pt x="172" y="608"/>
                  </a:lnTo>
                  <a:lnTo>
                    <a:pt x="186" y="615"/>
                  </a:lnTo>
                  <a:lnTo>
                    <a:pt x="200" y="621"/>
                  </a:lnTo>
                  <a:lnTo>
                    <a:pt x="217" y="625"/>
                  </a:lnTo>
                  <a:lnTo>
                    <a:pt x="233" y="627"/>
                  </a:lnTo>
                  <a:lnTo>
                    <a:pt x="250" y="629"/>
                  </a:lnTo>
                  <a:lnTo>
                    <a:pt x="250" y="629"/>
                  </a:lnTo>
                  <a:lnTo>
                    <a:pt x="266" y="627"/>
                  </a:lnTo>
                  <a:lnTo>
                    <a:pt x="282" y="625"/>
                  </a:lnTo>
                  <a:lnTo>
                    <a:pt x="297" y="621"/>
                  </a:lnTo>
                  <a:lnTo>
                    <a:pt x="311" y="615"/>
                  </a:lnTo>
                  <a:lnTo>
                    <a:pt x="325" y="608"/>
                  </a:lnTo>
                  <a:lnTo>
                    <a:pt x="340" y="600"/>
                  </a:lnTo>
                  <a:lnTo>
                    <a:pt x="352" y="592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2" y="570"/>
                  </a:lnTo>
                  <a:lnTo>
                    <a:pt x="383" y="557"/>
                  </a:lnTo>
                  <a:lnTo>
                    <a:pt x="391" y="543"/>
                  </a:lnTo>
                  <a:lnTo>
                    <a:pt x="397" y="531"/>
                  </a:lnTo>
                  <a:lnTo>
                    <a:pt x="403" y="514"/>
                  </a:lnTo>
                  <a:lnTo>
                    <a:pt x="407" y="500"/>
                  </a:lnTo>
                  <a:lnTo>
                    <a:pt x="409" y="484"/>
                  </a:lnTo>
                  <a:lnTo>
                    <a:pt x="409" y="467"/>
                  </a:lnTo>
                  <a:lnTo>
                    <a:pt x="409" y="467"/>
                  </a:lnTo>
                  <a:lnTo>
                    <a:pt x="409" y="451"/>
                  </a:lnTo>
                  <a:lnTo>
                    <a:pt x="407" y="434"/>
                  </a:lnTo>
                  <a:lnTo>
                    <a:pt x="403" y="420"/>
                  </a:lnTo>
                  <a:lnTo>
                    <a:pt x="397" y="404"/>
                  </a:lnTo>
                  <a:lnTo>
                    <a:pt x="391" y="391"/>
                  </a:lnTo>
                  <a:lnTo>
                    <a:pt x="383" y="377"/>
                  </a:lnTo>
                  <a:lnTo>
                    <a:pt x="372" y="365"/>
                  </a:lnTo>
                  <a:lnTo>
                    <a:pt x="362" y="353"/>
                  </a:lnTo>
                  <a:lnTo>
                    <a:pt x="362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6059488" y="3033713"/>
              <a:ext cx="809625" cy="1135063"/>
            </a:xfrm>
            <a:custGeom>
              <a:avLst/>
              <a:gdLst>
                <a:gd name="T0" fmla="*/ 256 w 510"/>
                <a:gd name="T1" fmla="*/ 72 h 715"/>
                <a:gd name="T2" fmla="*/ 234 w 510"/>
                <a:gd name="T3" fmla="*/ 39 h 715"/>
                <a:gd name="T4" fmla="*/ 179 w 510"/>
                <a:gd name="T5" fmla="*/ 7 h 715"/>
                <a:gd name="T6" fmla="*/ 140 w 510"/>
                <a:gd name="T7" fmla="*/ 0 h 715"/>
                <a:gd name="T8" fmla="*/ 88 w 510"/>
                <a:gd name="T9" fmla="*/ 11 h 715"/>
                <a:gd name="T10" fmla="*/ 45 w 510"/>
                <a:gd name="T11" fmla="*/ 39 h 715"/>
                <a:gd name="T12" fmla="*/ 19 w 510"/>
                <a:gd name="T13" fmla="*/ 82 h 715"/>
                <a:gd name="T14" fmla="*/ 7 w 510"/>
                <a:gd name="T15" fmla="*/ 134 h 715"/>
                <a:gd name="T16" fmla="*/ 21 w 510"/>
                <a:gd name="T17" fmla="*/ 191 h 715"/>
                <a:gd name="T18" fmla="*/ 0 w 510"/>
                <a:gd name="T19" fmla="*/ 340 h 715"/>
                <a:gd name="T20" fmla="*/ 25 w 510"/>
                <a:gd name="T21" fmla="*/ 394 h 715"/>
                <a:gd name="T22" fmla="*/ 13 w 510"/>
                <a:gd name="T23" fmla="*/ 467 h 715"/>
                <a:gd name="T24" fmla="*/ 33 w 510"/>
                <a:gd name="T25" fmla="*/ 563 h 715"/>
                <a:gd name="T26" fmla="*/ 86 w 510"/>
                <a:gd name="T27" fmla="*/ 643 h 715"/>
                <a:gd name="T28" fmla="*/ 144 w 510"/>
                <a:gd name="T29" fmla="*/ 686 h 715"/>
                <a:gd name="T30" fmla="*/ 236 w 510"/>
                <a:gd name="T31" fmla="*/ 715 h 715"/>
                <a:gd name="T32" fmla="*/ 312 w 510"/>
                <a:gd name="T33" fmla="*/ 711 h 715"/>
                <a:gd name="T34" fmla="*/ 402 w 510"/>
                <a:gd name="T35" fmla="*/ 674 h 715"/>
                <a:gd name="T36" fmla="*/ 453 w 510"/>
                <a:gd name="T37" fmla="*/ 625 h 715"/>
                <a:gd name="T38" fmla="*/ 500 w 510"/>
                <a:gd name="T39" fmla="*/ 541 h 715"/>
                <a:gd name="T40" fmla="*/ 510 w 510"/>
                <a:gd name="T41" fmla="*/ 467 h 715"/>
                <a:gd name="T42" fmla="*/ 492 w 510"/>
                <a:gd name="T43" fmla="*/ 371 h 715"/>
                <a:gd name="T44" fmla="*/ 439 w 510"/>
                <a:gd name="T45" fmla="*/ 291 h 715"/>
                <a:gd name="T46" fmla="*/ 271 w 510"/>
                <a:gd name="T47" fmla="*/ 111 h 715"/>
                <a:gd name="T48" fmla="*/ 138 w 510"/>
                <a:gd name="T49" fmla="*/ 441 h 715"/>
                <a:gd name="T50" fmla="*/ 166 w 510"/>
                <a:gd name="T51" fmla="*/ 385 h 715"/>
                <a:gd name="T52" fmla="*/ 215 w 510"/>
                <a:gd name="T53" fmla="*/ 357 h 715"/>
                <a:gd name="T54" fmla="*/ 322 w 510"/>
                <a:gd name="T55" fmla="*/ 348 h 715"/>
                <a:gd name="T56" fmla="*/ 238 w 510"/>
                <a:gd name="T57" fmla="*/ 383 h 715"/>
                <a:gd name="T58" fmla="*/ 154 w 510"/>
                <a:gd name="T59" fmla="*/ 443 h 715"/>
                <a:gd name="T60" fmla="*/ 148 w 510"/>
                <a:gd name="T61" fmla="*/ 353 h 715"/>
                <a:gd name="T62" fmla="*/ 199 w 510"/>
                <a:gd name="T63" fmla="*/ 320 h 715"/>
                <a:gd name="T64" fmla="*/ 263 w 510"/>
                <a:gd name="T65" fmla="*/ 305 h 715"/>
                <a:gd name="T66" fmla="*/ 310 w 510"/>
                <a:gd name="T67" fmla="*/ 314 h 715"/>
                <a:gd name="T68" fmla="*/ 365 w 510"/>
                <a:gd name="T69" fmla="*/ 342 h 715"/>
                <a:gd name="T70" fmla="*/ 396 w 510"/>
                <a:gd name="T71" fmla="*/ 377 h 715"/>
                <a:gd name="T72" fmla="*/ 420 w 510"/>
                <a:gd name="T73" fmla="*/ 434 h 715"/>
                <a:gd name="T74" fmla="*/ 422 w 510"/>
                <a:gd name="T75" fmla="*/ 484 h 715"/>
                <a:gd name="T76" fmla="*/ 404 w 510"/>
                <a:gd name="T77" fmla="*/ 543 h 715"/>
                <a:gd name="T78" fmla="*/ 375 w 510"/>
                <a:gd name="T79" fmla="*/ 582 h 715"/>
                <a:gd name="T80" fmla="*/ 324 w 510"/>
                <a:gd name="T81" fmla="*/ 615 h 715"/>
                <a:gd name="T82" fmla="*/ 263 w 510"/>
                <a:gd name="T83" fmla="*/ 629 h 715"/>
                <a:gd name="T84" fmla="*/ 213 w 510"/>
                <a:gd name="T85" fmla="*/ 621 h 715"/>
                <a:gd name="T86" fmla="*/ 160 w 510"/>
                <a:gd name="T87" fmla="*/ 592 h 715"/>
                <a:gd name="T88" fmla="*/ 129 w 510"/>
                <a:gd name="T89" fmla="*/ 557 h 715"/>
                <a:gd name="T90" fmla="*/ 105 w 510"/>
                <a:gd name="T91" fmla="*/ 500 h 715"/>
                <a:gd name="T92" fmla="*/ 103 w 510"/>
                <a:gd name="T93" fmla="*/ 451 h 715"/>
                <a:gd name="T94" fmla="*/ 121 w 510"/>
                <a:gd name="T95" fmla="*/ 391 h 715"/>
                <a:gd name="T96" fmla="*/ 148 w 510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0" h="715">
                  <a:moveTo>
                    <a:pt x="271" y="111"/>
                  </a:moveTo>
                  <a:lnTo>
                    <a:pt x="271" y="111"/>
                  </a:lnTo>
                  <a:lnTo>
                    <a:pt x="265" y="91"/>
                  </a:lnTo>
                  <a:lnTo>
                    <a:pt x="256" y="72"/>
                  </a:lnTo>
                  <a:lnTo>
                    <a:pt x="246" y="56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13" y="23"/>
                  </a:lnTo>
                  <a:lnTo>
                    <a:pt x="203" y="17"/>
                  </a:lnTo>
                  <a:lnTo>
                    <a:pt x="191" y="11"/>
                  </a:lnTo>
                  <a:lnTo>
                    <a:pt x="179" y="7"/>
                  </a:lnTo>
                  <a:lnTo>
                    <a:pt x="166" y="5"/>
                  </a:lnTo>
                  <a:lnTo>
                    <a:pt x="154" y="3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5" y="3"/>
                  </a:lnTo>
                  <a:lnTo>
                    <a:pt x="113" y="5"/>
                  </a:lnTo>
                  <a:lnTo>
                    <a:pt x="101" y="7"/>
                  </a:lnTo>
                  <a:lnTo>
                    <a:pt x="88" y="11"/>
                  </a:lnTo>
                  <a:lnTo>
                    <a:pt x="76" y="17"/>
                  </a:lnTo>
                  <a:lnTo>
                    <a:pt x="66" y="23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31" y="60"/>
                  </a:lnTo>
                  <a:lnTo>
                    <a:pt x="23" y="70"/>
                  </a:lnTo>
                  <a:lnTo>
                    <a:pt x="19" y="82"/>
                  </a:lnTo>
                  <a:lnTo>
                    <a:pt x="13" y="95"/>
                  </a:lnTo>
                  <a:lnTo>
                    <a:pt x="11" y="107"/>
                  </a:lnTo>
                  <a:lnTo>
                    <a:pt x="9" y="119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21" y="191"/>
                  </a:lnTo>
                  <a:lnTo>
                    <a:pt x="31" y="207"/>
                  </a:lnTo>
                  <a:lnTo>
                    <a:pt x="31" y="228"/>
                  </a:lnTo>
                  <a:lnTo>
                    <a:pt x="0" y="228"/>
                  </a:lnTo>
                  <a:lnTo>
                    <a:pt x="0" y="340"/>
                  </a:lnTo>
                  <a:lnTo>
                    <a:pt x="33" y="340"/>
                  </a:lnTo>
                  <a:lnTo>
                    <a:pt x="33" y="371"/>
                  </a:lnTo>
                  <a:lnTo>
                    <a:pt x="33" y="371"/>
                  </a:lnTo>
                  <a:lnTo>
                    <a:pt x="25" y="394"/>
                  </a:lnTo>
                  <a:lnTo>
                    <a:pt x="19" y="418"/>
                  </a:lnTo>
                  <a:lnTo>
                    <a:pt x="15" y="443"/>
                  </a:lnTo>
                  <a:lnTo>
                    <a:pt x="13" y="467"/>
                  </a:lnTo>
                  <a:lnTo>
                    <a:pt x="13" y="467"/>
                  </a:lnTo>
                  <a:lnTo>
                    <a:pt x="15" y="492"/>
                  </a:lnTo>
                  <a:lnTo>
                    <a:pt x="19" y="516"/>
                  </a:lnTo>
                  <a:lnTo>
                    <a:pt x="25" y="541"/>
                  </a:lnTo>
                  <a:lnTo>
                    <a:pt x="33" y="563"/>
                  </a:lnTo>
                  <a:lnTo>
                    <a:pt x="43" y="586"/>
                  </a:lnTo>
                  <a:lnTo>
                    <a:pt x="56" y="606"/>
                  </a:lnTo>
                  <a:lnTo>
                    <a:pt x="70" y="625"/>
                  </a:lnTo>
                  <a:lnTo>
                    <a:pt x="86" y="643"/>
                  </a:lnTo>
                  <a:lnTo>
                    <a:pt x="86" y="643"/>
                  </a:lnTo>
                  <a:lnTo>
                    <a:pt x="105" y="660"/>
                  </a:lnTo>
                  <a:lnTo>
                    <a:pt x="123" y="674"/>
                  </a:lnTo>
                  <a:lnTo>
                    <a:pt x="144" y="686"/>
                  </a:lnTo>
                  <a:lnTo>
                    <a:pt x="164" y="697"/>
                  </a:lnTo>
                  <a:lnTo>
                    <a:pt x="189" y="705"/>
                  </a:lnTo>
                  <a:lnTo>
                    <a:pt x="211" y="711"/>
                  </a:lnTo>
                  <a:lnTo>
                    <a:pt x="236" y="715"/>
                  </a:lnTo>
                  <a:lnTo>
                    <a:pt x="263" y="715"/>
                  </a:lnTo>
                  <a:lnTo>
                    <a:pt x="263" y="715"/>
                  </a:lnTo>
                  <a:lnTo>
                    <a:pt x="287" y="715"/>
                  </a:lnTo>
                  <a:lnTo>
                    <a:pt x="312" y="711"/>
                  </a:lnTo>
                  <a:lnTo>
                    <a:pt x="336" y="705"/>
                  </a:lnTo>
                  <a:lnTo>
                    <a:pt x="359" y="697"/>
                  </a:lnTo>
                  <a:lnTo>
                    <a:pt x="381" y="686"/>
                  </a:lnTo>
                  <a:lnTo>
                    <a:pt x="402" y="674"/>
                  </a:lnTo>
                  <a:lnTo>
                    <a:pt x="420" y="660"/>
                  </a:lnTo>
                  <a:lnTo>
                    <a:pt x="439" y="643"/>
                  </a:lnTo>
                  <a:lnTo>
                    <a:pt x="439" y="643"/>
                  </a:lnTo>
                  <a:lnTo>
                    <a:pt x="453" y="625"/>
                  </a:lnTo>
                  <a:lnTo>
                    <a:pt x="467" y="606"/>
                  </a:lnTo>
                  <a:lnTo>
                    <a:pt x="480" y="586"/>
                  </a:lnTo>
                  <a:lnTo>
                    <a:pt x="492" y="563"/>
                  </a:lnTo>
                  <a:lnTo>
                    <a:pt x="500" y="541"/>
                  </a:lnTo>
                  <a:lnTo>
                    <a:pt x="506" y="516"/>
                  </a:lnTo>
                  <a:lnTo>
                    <a:pt x="508" y="492"/>
                  </a:lnTo>
                  <a:lnTo>
                    <a:pt x="510" y="467"/>
                  </a:lnTo>
                  <a:lnTo>
                    <a:pt x="510" y="467"/>
                  </a:lnTo>
                  <a:lnTo>
                    <a:pt x="508" y="443"/>
                  </a:lnTo>
                  <a:lnTo>
                    <a:pt x="506" y="418"/>
                  </a:lnTo>
                  <a:lnTo>
                    <a:pt x="500" y="394"/>
                  </a:lnTo>
                  <a:lnTo>
                    <a:pt x="492" y="371"/>
                  </a:lnTo>
                  <a:lnTo>
                    <a:pt x="480" y="348"/>
                  </a:lnTo>
                  <a:lnTo>
                    <a:pt x="467" y="328"/>
                  </a:lnTo>
                  <a:lnTo>
                    <a:pt x="453" y="310"/>
                  </a:lnTo>
                  <a:lnTo>
                    <a:pt x="439" y="291"/>
                  </a:lnTo>
                  <a:lnTo>
                    <a:pt x="439" y="291"/>
                  </a:lnTo>
                  <a:lnTo>
                    <a:pt x="414" y="271"/>
                  </a:lnTo>
                  <a:lnTo>
                    <a:pt x="387" y="252"/>
                  </a:lnTo>
                  <a:lnTo>
                    <a:pt x="271" y="111"/>
                  </a:lnTo>
                  <a:lnTo>
                    <a:pt x="271" y="111"/>
                  </a:lnTo>
                  <a:close/>
                  <a:moveTo>
                    <a:pt x="136" y="459"/>
                  </a:moveTo>
                  <a:lnTo>
                    <a:pt x="136" y="459"/>
                  </a:lnTo>
                  <a:lnTo>
                    <a:pt x="138" y="441"/>
                  </a:lnTo>
                  <a:lnTo>
                    <a:pt x="144" y="424"/>
                  </a:lnTo>
                  <a:lnTo>
                    <a:pt x="150" y="410"/>
                  </a:lnTo>
                  <a:lnTo>
                    <a:pt x="156" y="398"/>
                  </a:lnTo>
                  <a:lnTo>
                    <a:pt x="166" y="385"/>
                  </a:lnTo>
                  <a:lnTo>
                    <a:pt x="177" y="377"/>
                  </a:lnTo>
                  <a:lnTo>
                    <a:pt x="189" y="369"/>
                  </a:lnTo>
                  <a:lnTo>
                    <a:pt x="201" y="361"/>
                  </a:lnTo>
                  <a:lnTo>
                    <a:pt x="215" y="357"/>
                  </a:lnTo>
                  <a:lnTo>
                    <a:pt x="230" y="353"/>
                  </a:lnTo>
                  <a:lnTo>
                    <a:pt x="258" y="346"/>
                  </a:lnTo>
                  <a:lnTo>
                    <a:pt x="291" y="346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291" y="359"/>
                  </a:lnTo>
                  <a:lnTo>
                    <a:pt x="263" y="371"/>
                  </a:lnTo>
                  <a:lnTo>
                    <a:pt x="238" y="383"/>
                  </a:lnTo>
                  <a:lnTo>
                    <a:pt x="213" y="398"/>
                  </a:lnTo>
                  <a:lnTo>
                    <a:pt x="193" y="412"/>
                  </a:lnTo>
                  <a:lnTo>
                    <a:pt x="172" y="426"/>
                  </a:lnTo>
                  <a:lnTo>
                    <a:pt x="154" y="443"/>
                  </a:lnTo>
                  <a:lnTo>
                    <a:pt x="136" y="459"/>
                  </a:lnTo>
                  <a:lnTo>
                    <a:pt x="136" y="459"/>
                  </a:lnTo>
                  <a:close/>
                  <a:moveTo>
                    <a:pt x="148" y="353"/>
                  </a:moveTo>
                  <a:lnTo>
                    <a:pt x="148" y="353"/>
                  </a:lnTo>
                  <a:lnTo>
                    <a:pt x="160" y="342"/>
                  </a:lnTo>
                  <a:lnTo>
                    <a:pt x="172" y="334"/>
                  </a:lnTo>
                  <a:lnTo>
                    <a:pt x="185" y="326"/>
                  </a:lnTo>
                  <a:lnTo>
                    <a:pt x="199" y="320"/>
                  </a:lnTo>
                  <a:lnTo>
                    <a:pt x="213" y="314"/>
                  </a:lnTo>
                  <a:lnTo>
                    <a:pt x="230" y="310"/>
                  </a:lnTo>
                  <a:lnTo>
                    <a:pt x="246" y="308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79" y="308"/>
                  </a:lnTo>
                  <a:lnTo>
                    <a:pt x="295" y="310"/>
                  </a:lnTo>
                  <a:lnTo>
                    <a:pt x="310" y="314"/>
                  </a:lnTo>
                  <a:lnTo>
                    <a:pt x="324" y="320"/>
                  </a:lnTo>
                  <a:lnTo>
                    <a:pt x="338" y="326"/>
                  </a:lnTo>
                  <a:lnTo>
                    <a:pt x="353" y="334"/>
                  </a:lnTo>
                  <a:lnTo>
                    <a:pt x="365" y="342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85" y="365"/>
                  </a:lnTo>
                  <a:lnTo>
                    <a:pt x="396" y="377"/>
                  </a:lnTo>
                  <a:lnTo>
                    <a:pt x="404" y="391"/>
                  </a:lnTo>
                  <a:lnTo>
                    <a:pt x="410" y="404"/>
                  </a:lnTo>
                  <a:lnTo>
                    <a:pt x="416" y="420"/>
                  </a:lnTo>
                  <a:lnTo>
                    <a:pt x="420" y="434"/>
                  </a:lnTo>
                  <a:lnTo>
                    <a:pt x="422" y="451"/>
                  </a:lnTo>
                  <a:lnTo>
                    <a:pt x="422" y="467"/>
                  </a:lnTo>
                  <a:lnTo>
                    <a:pt x="422" y="467"/>
                  </a:lnTo>
                  <a:lnTo>
                    <a:pt x="422" y="484"/>
                  </a:lnTo>
                  <a:lnTo>
                    <a:pt x="420" y="500"/>
                  </a:lnTo>
                  <a:lnTo>
                    <a:pt x="416" y="514"/>
                  </a:lnTo>
                  <a:lnTo>
                    <a:pt x="410" y="531"/>
                  </a:lnTo>
                  <a:lnTo>
                    <a:pt x="404" y="543"/>
                  </a:lnTo>
                  <a:lnTo>
                    <a:pt x="396" y="557"/>
                  </a:lnTo>
                  <a:lnTo>
                    <a:pt x="385" y="570"/>
                  </a:lnTo>
                  <a:lnTo>
                    <a:pt x="375" y="582"/>
                  </a:lnTo>
                  <a:lnTo>
                    <a:pt x="375" y="582"/>
                  </a:lnTo>
                  <a:lnTo>
                    <a:pt x="365" y="592"/>
                  </a:lnTo>
                  <a:lnTo>
                    <a:pt x="353" y="600"/>
                  </a:lnTo>
                  <a:lnTo>
                    <a:pt x="338" y="608"/>
                  </a:lnTo>
                  <a:lnTo>
                    <a:pt x="324" y="615"/>
                  </a:lnTo>
                  <a:lnTo>
                    <a:pt x="310" y="621"/>
                  </a:lnTo>
                  <a:lnTo>
                    <a:pt x="295" y="625"/>
                  </a:lnTo>
                  <a:lnTo>
                    <a:pt x="279" y="627"/>
                  </a:lnTo>
                  <a:lnTo>
                    <a:pt x="263" y="629"/>
                  </a:lnTo>
                  <a:lnTo>
                    <a:pt x="263" y="629"/>
                  </a:lnTo>
                  <a:lnTo>
                    <a:pt x="246" y="627"/>
                  </a:lnTo>
                  <a:lnTo>
                    <a:pt x="230" y="625"/>
                  </a:lnTo>
                  <a:lnTo>
                    <a:pt x="213" y="621"/>
                  </a:lnTo>
                  <a:lnTo>
                    <a:pt x="199" y="615"/>
                  </a:lnTo>
                  <a:lnTo>
                    <a:pt x="185" y="608"/>
                  </a:lnTo>
                  <a:lnTo>
                    <a:pt x="172" y="600"/>
                  </a:lnTo>
                  <a:lnTo>
                    <a:pt x="160" y="592"/>
                  </a:lnTo>
                  <a:lnTo>
                    <a:pt x="148" y="582"/>
                  </a:lnTo>
                  <a:lnTo>
                    <a:pt x="148" y="582"/>
                  </a:lnTo>
                  <a:lnTo>
                    <a:pt x="138" y="570"/>
                  </a:lnTo>
                  <a:lnTo>
                    <a:pt x="129" y="557"/>
                  </a:lnTo>
                  <a:lnTo>
                    <a:pt x="121" y="543"/>
                  </a:lnTo>
                  <a:lnTo>
                    <a:pt x="113" y="531"/>
                  </a:lnTo>
                  <a:lnTo>
                    <a:pt x="109" y="514"/>
                  </a:lnTo>
                  <a:lnTo>
                    <a:pt x="105" y="500"/>
                  </a:lnTo>
                  <a:lnTo>
                    <a:pt x="103" y="484"/>
                  </a:lnTo>
                  <a:lnTo>
                    <a:pt x="101" y="467"/>
                  </a:lnTo>
                  <a:lnTo>
                    <a:pt x="101" y="467"/>
                  </a:lnTo>
                  <a:lnTo>
                    <a:pt x="103" y="451"/>
                  </a:lnTo>
                  <a:lnTo>
                    <a:pt x="105" y="434"/>
                  </a:lnTo>
                  <a:lnTo>
                    <a:pt x="109" y="420"/>
                  </a:lnTo>
                  <a:lnTo>
                    <a:pt x="113" y="404"/>
                  </a:lnTo>
                  <a:lnTo>
                    <a:pt x="121" y="391"/>
                  </a:lnTo>
                  <a:lnTo>
                    <a:pt x="129" y="377"/>
                  </a:lnTo>
                  <a:lnTo>
                    <a:pt x="138" y="365"/>
                  </a:lnTo>
                  <a:lnTo>
                    <a:pt x="148" y="353"/>
                  </a:lnTo>
                  <a:lnTo>
                    <a:pt x="148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74" name="Picture 2" descr="C:\Users\Yan\Desktop\火花探测产品与标准的纠结\素材\时间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2951" y="2420874"/>
            <a:ext cx="263325" cy="263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/>
      <p:bldP spid="28" grpId="0"/>
      <p:bldP spid="47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16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PA_矩形 13"/>
            <p:cNvSpPr/>
            <p:nvPr>
              <p:custDataLst>
                <p:tags r:id="rId1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Picture 2" descr="C:\Users\Yan\Desktop\12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089" y="438469"/>
              <a:ext cx="257474" cy="257474"/>
            </a:xfrm>
            <a:prstGeom prst="rect">
              <a:avLst/>
            </a:prstGeom>
            <a:noFill/>
          </p:spPr>
        </p:pic>
      </p:grpSp>
      <p:grpSp>
        <p:nvGrpSpPr>
          <p:cNvPr id="23" name="组合 22"/>
          <p:cNvGrpSpPr/>
          <p:nvPr/>
        </p:nvGrpSpPr>
        <p:grpSpPr>
          <a:xfrm>
            <a:off x="360000" y="1440000"/>
            <a:ext cx="2007146" cy="411476"/>
            <a:chOff x="6548036" y="3060884"/>
            <a:chExt cx="2007146" cy="411476"/>
          </a:xfrm>
        </p:grpSpPr>
        <p:sp>
          <p:nvSpPr>
            <p:cNvPr id="19" name="PA_椭圆 20"/>
            <p:cNvSpPr/>
            <p:nvPr>
              <p:custDataLst>
                <p:tags r:id="rId3"/>
              </p:custDataLst>
            </p:nvPr>
          </p:nvSpPr>
          <p:spPr>
            <a:xfrm>
              <a:off x="6548036" y="306088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956462" y="3060884"/>
              <a:ext cx="159872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什么是真正的反应时间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他山之石怎么说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2" descr="C:\Users\Yan\Desktop\火花探测产品与标准的纠结\素材\时间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3061" y="3137154"/>
              <a:ext cx="263325" cy="263325"/>
            </a:xfrm>
            <a:prstGeom prst="rect">
              <a:avLst/>
            </a:prstGeom>
            <a:noFill/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7816" y="793110"/>
            <a:ext cx="3543300" cy="19431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8783" y="251669"/>
            <a:ext cx="3368040" cy="32080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9145" y="2143475"/>
            <a:ext cx="4491990" cy="2114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0998" y="562064"/>
            <a:ext cx="2381250" cy="22783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91381" y="2098732"/>
            <a:ext cx="5196840" cy="18440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4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PA_矩形 13"/>
            <p:cNvSpPr/>
            <p:nvPr>
              <p:custDataLst>
                <p:tags r:id="rId1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Picture 2" descr="C:\Users\Yan\Desktop\12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089" y="438469"/>
              <a:ext cx="257474" cy="257474"/>
            </a:xfrm>
            <a:prstGeom prst="rect">
              <a:avLst/>
            </a:prstGeom>
            <a:noFill/>
          </p:spPr>
        </p:pic>
      </p:grpSp>
      <p:pic>
        <p:nvPicPr>
          <p:cNvPr id="14" name="Picture 5" descr="C:\Users\Yan\Desktop\PPT\素材\控制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875" y="2209727"/>
            <a:ext cx="1770132" cy="1770132"/>
          </a:xfrm>
          <a:prstGeom prst="rect">
            <a:avLst/>
          </a:prstGeom>
          <a:noFill/>
        </p:spPr>
      </p:pic>
      <p:cxnSp>
        <p:nvCxnSpPr>
          <p:cNvPr id="15" name="肘形连接符 14"/>
          <p:cNvCxnSpPr>
            <a:stCxn id="16" idx="1"/>
          </p:cNvCxnSpPr>
          <p:nvPr/>
        </p:nvCxnSpPr>
        <p:spPr>
          <a:xfrm flipV="1">
            <a:off x="2133599" y="3524250"/>
            <a:ext cx="1504951" cy="572277"/>
          </a:xfrm>
          <a:prstGeom prst="bentConnector3">
            <a:avLst>
              <a:gd name="adj1" fmla="val 50000"/>
            </a:avLst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_圆角矩形 46"/>
          <p:cNvSpPr/>
          <p:nvPr>
            <p:custDataLst>
              <p:tags r:id="rId4"/>
            </p:custDataLst>
          </p:nvPr>
        </p:nvSpPr>
        <p:spPr>
          <a:xfrm flipH="1">
            <a:off x="1190625" y="3859179"/>
            <a:ext cx="942974" cy="474696"/>
          </a:xfrm>
          <a:prstGeom prst="roundRect">
            <a:avLst>
              <a:gd name="adj" fmla="val 7215"/>
            </a:avLst>
          </a:prstGeom>
          <a:solidFill>
            <a:srgbClr val="05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肘形连接符 22"/>
          <p:cNvCxnSpPr>
            <a:stCxn id="26" idx="1"/>
          </p:cNvCxnSpPr>
          <p:nvPr/>
        </p:nvCxnSpPr>
        <p:spPr>
          <a:xfrm>
            <a:off x="2409824" y="2686827"/>
            <a:ext cx="1171576" cy="75423"/>
          </a:xfrm>
          <a:prstGeom prst="bentConnector3">
            <a:avLst>
              <a:gd name="adj1" fmla="val 50000"/>
            </a:avLst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圆角矩形 46"/>
          <p:cNvSpPr/>
          <p:nvPr>
            <p:custDataLst>
              <p:tags r:id="rId5"/>
            </p:custDataLst>
          </p:nvPr>
        </p:nvSpPr>
        <p:spPr>
          <a:xfrm flipH="1">
            <a:off x="1466850" y="2449479"/>
            <a:ext cx="942974" cy="474696"/>
          </a:xfrm>
          <a:prstGeom prst="roundRect">
            <a:avLst>
              <a:gd name="adj" fmla="val 7215"/>
            </a:avLst>
          </a:prstGeom>
          <a:solidFill>
            <a:srgbClr val="05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输出口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肘形连接符 26"/>
          <p:cNvCxnSpPr>
            <a:stCxn id="28" idx="0"/>
          </p:cNvCxnSpPr>
          <p:nvPr/>
        </p:nvCxnSpPr>
        <p:spPr>
          <a:xfrm rot="16200000" flipV="1">
            <a:off x="6233335" y="2986865"/>
            <a:ext cx="534954" cy="1590674"/>
          </a:xfrm>
          <a:prstGeom prst="bentConnector2">
            <a:avLst/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_圆角矩形 46"/>
          <p:cNvSpPr/>
          <p:nvPr>
            <p:custDataLst>
              <p:tags r:id="rId6"/>
            </p:custDataLst>
          </p:nvPr>
        </p:nvSpPr>
        <p:spPr>
          <a:xfrm flipH="1">
            <a:off x="6657975" y="4049679"/>
            <a:ext cx="1276349" cy="474696"/>
          </a:xfrm>
          <a:prstGeom prst="roundRect">
            <a:avLst>
              <a:gd name="adj" fmla="val 7215"/>
            </a:avLst>
          </a:prstGeom>
          <a:solidFill>
            <a:srgbClr val="05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熄灭时</a:t>
            </a:r>
            <a:endParaRPr lang="en-US" altLang="zh-CN" sz="1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是否有水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肘形连接符 28"/>
          <p:cNvCxnSpPr>
            <a:stCxn id="30" idx="2"/>
          </p:cNvCxnSpPr>
          <p:nvPr/>
        </p:nvCxnSpPr>
        <p:spPr>
          <a:xfrm rot="5400000">
            <a:off x="6041232" y="1893095"/>
            <a:ext cx="457200" cy="1243011"/>
          </a:xfrm>
          <a:prstGeom prst="bentConnector2">
            <a:avLst/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_圆角矩形 46"/>
          <p:cNvSpPr/>
          <p:nvPr>
            <p:custDataLst>
              <p:tags r:id="rId7"/>
            </p:custDataLst>
          </p:nvPr>
        </p:nvSpPr>
        <p:spPr>
          <a:xfrm flipH="1">
            <a:off x="6419850" y="1811304"/>
            <a:ext cx="942974" cy="474696"/>
          </a:xfrm>
          <a:prstGeom prst="roundRect">
            <a:avLst>
              <a:gd name="adj" fmla="val 7215"/>
            </a:avLst>
          </a:prstGeom>
          <a:solidFill>
            <a:srgbClr val="05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60000" y="1440000"/>
            <a:ext cx="1844446" cy="523220"/>
            <a:chOff x="4399662" y="3060884"/>
            <a:chExt cx="1844446" cy="523220"/>
          </a:xfrm>
        </p:grpSpPr>
        <p:sp>
          <p:nvSpPr>
            <p:cNvPr id="39" name="PA_椭圆 17"/>
            <p:cNvSpPr/>
            <p:nvPr>
              <p:custDataLst>
                <p:tags r:id="rId8"/>
              </p:custDataLst>
            </p:nvPr>
          </p:nvSpPr>
          <p:spPr>
            <a:xfrm>
              <a:off x="4399662" y="306088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804108" y="306088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自省的重要性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无人值守的非核心业务设备的健康与否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PA_组合 54"/>
            <p:cNvGrpSpPr/>
            <p:nvPr>
              <p:custDataLst>
                <p:tags r:id="rId9"/>
              </p:custDataLst>
            </p:nvPr>
          </p:nvGrpSpPr>
          <p:grpSpPr>
            <a:xfrm>
              <a:off x="4472775" y="3184526"/>
              <a:ext cx="259113" cy="175774"/>
              <a:chOff x="5195888" y="3033713"/>
              <a:chExt cx="1673225" cy="1135063"/>
            </a:xfrm>
            <a:solidFill>
              <a:srgbClr val="0A4776"/>
            </a:solidFill>
          </p:grpSpPr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5195888" y="3033713"/>
                <a:ext cx="965200" cy="1135063"/>
              </a:xfrm>
              <a:custGeom>
                <a:avLst/>
                <a:gdLst>
                  <a:gd name="T0" fmla="*/ 254 w 608"/>
                  <a:gd name="T1" fmla="*/ 72 h 715"/>
                  <a:gd name="T2" fmla="*/ 278 w 608"/>
                  <a:gd name="T3" fmla="*/ 39 h 715"/>
                  <a:gd name="T4" fmla="*/ 331 w 608"/>
                  <a:gd name="T5" fmla="*/ 7 h 715"/>
                  <a:gd name="T6" fmla="*/ 370 w 608"/>
                  <a:gd name="T7" fmla="*/ 0 h 715"/>
                  <a:gd name="T8" fmla="*/ 422 w 608"/>
                  <a:gd name="T9" fmla="*/ 11 h 715"/>
                  <a:gd name="T10" fmla="*/ 465 w 608"/>
                  <a:gd name="T11" fmla="*/ 39 h 715"/>
                  <a:gd name="T12" fmla="*/ 493 w 608"/>
                  <a:gd name="T13" fmla="*/ 82 h 715"/>
                  <a:gd name="T14" fmla="*/ 503 w 608"/>
                  <a:gd name="T15" fmla="*/ 134 h 715"/>
                  <a:gd name="T16" fmla="*/ 489 w 608"/>
                  <a:gd name="T17" fmla="*/ 191 h 715"/>
                  <a:gd name="T18" fmla="*/ 608 w 608"/>
                  <a:gd name="T19" fmla="*/ 348 h 715"/>
                  <a:gd name="T20" fmla="*/ 487 w 608"/>
                  <a:gd name="T21" fmla="*/ 394 h 715"/>
                  <a:gd name="T22" fmla="*/ 497 w 608"/>
                  <a:gd name="T23" fmla="*/ 467 h 715"/>
                  <a:gd name="T24" fmla="*/ 479 w 608"/>
                  <a:gd name="T25" fmla="*/ 563 h 715"/>
                  <a:gd name="T26" fmla="*/ 426 w 608"/>
                  <a:gd name="T27" fmla="*/ 643 h 715"/>
                  <a:gd name="T28" fmla="*/ 368 w 608"/>
                  <a:gd name="T29" fmla="*/ 686 h 715"/>
                  <a:gd name="T30" fmla="*/ 274 w 608"/>
                  <a:gd name="T31" fmla="*/ 715 h 715"/>
                  <a:gd name="T32" fmla="*/ 198 w 608"/>
                  <a:gd name="T33" fmla="*/ 711 h 715"/>
                  <a:gd name="T34" fmla="*/ 110 w 608"/>
                  <a:gd name="T35" fmla="*/ 674 h 715"/>
                  <a:gd name="T36" fmla="*/ 57 w 608"/>
                  <a:gd name="T37" fmla="*/ 625 h 715"/>
                  <a:gd name="T38" fmla="*/ 12 w 608"/>
                  <a:gd name="T39" fmla="*/ 541 h 715"/>
                  <a:gd name="T40" fmla="*/ 0 w 608"/>
                  <a:gd name="T41" fmla="*/ 467 h 715"/>
                  <a:gd name="T42" fmla="*/ 20 w 608"/>
                  <a:gd name="T43" fmla="*/ 371 h 715"/>
                  <a:gd name="T44" fmla="*/ 73 w 608"/>
                  <a:gd name="T45" fmla="*/ 291 h 715"/>
                  <a:gd name="T46" fmla="*/ 241 w 608"/>
                  <a:gd name="T47" fmla="*/ 111 h 715"/>
                  <a:gd name="T48" fmla="*/ 141 w 608"/>
                  <a:gd name="T49" fmla="*/ 443 h 715"/>
                  <a:gd name="T50" fmla="*/ 225 w 608"/>
                  <a:gd name="T51" fmla="*/ 383 h 715"/>
                  <a:gd name="T52" fmla="*/ 309 w 608"/>
                  <a:gd name="T53" fmla="*/ 348 h 715"/>
                  <a:gd name="T54" fmla="*/ 202 w 608"/>
                  <a:gd name="T55" fmla="*/ 357 h 715"/>
                  <a:gd name="T56" fmla="*/ 153 w 608"/>
                  <a:gd name="T57" fmla="*/ 385 h 715"/>
                  <a:gd name="T58" fmla="*/ 127 w 608"/>
                  <a:gd name="T59" fmla="*/ 441 h 715"/>
                  <a:gd name="T60" fmla="*/ 362 w 608"/>
                  <a:gd name="T61" fmla="*/ 353 h 715"/>
                  <a:gd name="T62" fmla="*/ 311 w 608"/>
                  <a:gd name="T63" fmla="*/ 320 h 715"/>
                  <a:gd name="T64" fmla="*/ 250 w 608"/>
                  <a:gd name="T65" fmla="*/ 305 h 715"/>
                  <a:gd name="T66" fmla="*/ 200 w 608"/>
                  <a:gd name="T67" fmla="*/ 314 h 715"/>
                  <a:gd name="T68" fmla="*/ 147 w 608"/>
                  <a:gd name="T69" fmla="*/ 342 h 715"/>
                  <a:gd name="T70" fmla="*/ 116 w 608"/>
                  <a:gd name="T71" fmla="*/ 377 h 715"/>
                  <a:gd name="T72" fmla="*/ 92 w 608"/>
                  <a:gd name="T73" fmla="*/ 434 h 715"/>
                  <a:gd name="T74" fmla="*/ 90 w 608"/>
                  <a:gd name="T75" fmla="*/ 484 h 715"/>
                  <a:gd name="T76" fmla="*/ 108 w 608"/>
                  <a:gd name="T77" fmla="*/ 543 h 715"/>
                  <a:gd name="T78" fmla="*/ 135 w 608"/>
                  <a:gd name="T79" fmla="*/ 582 h 715"/>
                  <a:gd name="T80" fmla="*/ 186 w 608"/>
                  <a:gd name="T81" fmla="*/ 615 h 715"/>
                  <a:gd name="T82" fmla="*/ 250 w 608"/>
                  <a:gd name="T83" fmla="*/ 629 h 715"/>
                  <a:gd name="T84" fmla="*/ 297 w 608"/>
                  <a:gd name="T85" fmla="*/ 621 h 715"/>
                  <a:gd name="T86" fmla="*/ 352 w 608"/>
                  <a:gd name="T87" fmla="*/ 592 h 715"/>
                  <a:gd name="T88" fmla="*/ 383 w 608"/>
                  <a:gd name="T89" fmla="*/ 557 h 715"/>
                  <a:gd name="T90" fmla="*/ 407 w 608"/>
                  <a:gd name="T91" fmla="*/ 500 h 715"/>
                  <a:gd name="T92" fmla="*/ 409 w 608"/>
                  <a:gd name="T93" fmla="*/ 451 h 715"/>
                  <a:gd name="T94" fmla="*/ 391 w 608"/>
                  <a:gd name="T95" fmla="*/ 391 h 715"/>
                  <a:gd name="T96" fmla="*/ 362 w 608"/>
                  <a:gd name="T97" fmla="*/ 35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8" h="715">
                    <a:moveTo>
                      <a:pt x="241" y="111"/>
                    </a:moveTo>
                    <a:lnTo>
                      <a:pt x="241" y="111"/>
                    </a:lnTo>
                    <a:lnTo>
                      <a:pt x="245" y="91"/>
                    </a:lnTo>
                    <a:lnTo>
                      <a:pt x="254" y="72"/>
                    </a:lnTo>
                    <a:lnTo>
                      <a:pt x="264" y="56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97" y="23"/>
                    </a:lnTo>
                    <a:lnTo>
                      <a:pt x="309" y="17"/>
                    </a:lnTo>
                    <a:lnTo>
                      <a:pt x="319" y="11"/>
                    </a:lnTo>
                    <a:lnTo>
                      <a:pt x="331" y="7"/>
                    </a:lnTo>
                    <a:lnTo>
                      <a:pt x="344" y="5"/>
                    </a:lnTo>
                    <a:lnTo>
                      <a:pt x="358" y="3"/>
                    </a:lnTo>
                    <a:lnTo>
                      <a:pt x="370" y="0"/>
                    </a:lnTo>
                    <a:lnTo>
                      <a:pt x="370" y="0"/>
                    </a:lnTo>
                    <a:lnTo>
                      <a:pt x="385" y="3"/>
                    </a:lnTo>
                    <a:lnTo>
                      <a:pt x="397" y="5"/>
                    </a:lnTo>
                    <a:lnTo>
                      <a:pt x="411" y="7"/>
                    </a:lnTo>
                    <a:lnTo>
                      <a:pt x="422" y="11"/>
                    </a:lnTo>
                    <a:lnTo>
                      <a:pt x="434" y="17"/>
                    </a:lnTo>
                    <a:lnTo>
                      <a:pt x="444" y="23"/>
                    </a:lnTo>
                    <a:lnTo>
                      <a:pt x="465" y="39"/>
                    </a:lnTo>
                    <a:lnTo>
                      <a:pt x="465" y="39"/>
                    </a:lnTo>
                    <a:lnTo>
                      <a:pt x="465" y="39"/>
                    </a:lnTo>
                    <a:lnTo>
                      <a:pt x="481" y="60"/>
                    </a:lnTo>
                    <a:lnTo>
                      <a:pt x="487" y="70"/>
                    </a:lnTo>
                    <a:lnTo>
                      <a:pt x="493" y="82"/>
                    </a:lnTo>
                    <a:lnTo>
                      <a:pt x="497" y="95"/>
                    </a:lnTo>
                    <a:lnTo>
                      <a:pt x="501" y="107"/>
                    </a:lnTo>
                    <a:lnTo>
                      <a:pt x="503" y="119"/>
                    </a:lnTo>
                    <a:lnTo>
                      <a:pt x="503" y="134"/>
                    </a:lnTo>
                    <a:lnTo>
                      <a:pt x="503" y="134"/>
                    </a:lnTo>
                    <a:lnTo>
                      <a:pt x="501" y="154"/>
                    </a:lnTo>
                    <a:lnTo>
                      <a:pt x="497" y="172"/>
                    </a:lnTo>
                    <a:lnTo>
                      <a:pt x="489" y="191"/>
                    </a:lnTo>
                    <a:lnTo>
                      <a:pt x="481" y="207"/>
                    </a:lnTo>
                    <a:lnTo>
                      <a:pt x="479" y="228"/>
                    </a:lnTo>
                    <a:lnTo>
                      <a:pt x="608" y="228"/>
                    </a:lnTo>
                    <a:lnTo>
                      <a:pt x="608" y="348"/>
                    </a:lnTo>
                    <a:lnTo>
                      <a:pt x="479" y="348"/>
                    </a:lnTo>
                    <a:lnTo>
                      <a:pt x="479" y="371"/>
                    </a:lnTo>
                    <a:lnTo>
                      <a:pt x="479" y="371"/>
                    </a:lnTo>
                    <a:lnTo>
                      <a:pt x="487" y="394"/>
                    </a:lnTo>
                    <a:lnTo>
                      <a:pt x="493" y="418"/>
                    </a:lnTo>
                    <a:lnTo>
                      <a:pt x="495" y="443"/>
                    </a:lnTo>
                    <a:lnTo>
                      <a:pt x="497" y="467"/>
                    </a:lnTo>
                    <a:lnTo>
                      <a:pt x="497" y="467"/>
                    </a:lnTo>
                    <a:lnTo>
                      <a:pt x="495" y="492"/>
                    </a:lnTo>
                    <a:lnTo>
                      <a:pt x="493" y="516"/>
                    </a:lnTo>
                    <a:lnTo>
                      <a:pt x="487" y="541"/>
                    </a:lnTo>
                    <a:lnTo>
                      <a:pt x="479" y="563"/>
                    </a:lnTo>
                    <a:lnTo>
                      <a:pt x="467" y="586"/>
                    </a:lnTo>
                    <a:lnTo>
                      <a:pt x="454" y="606"/>
                    </a:lnTo>
                    <a:lnTo>
                      <a:pt x="440" y="625"/>
                    </a:lnTo>
                    <a:lnTo>
                      <a:pt x="426" y="643"/>
                    </a:lnTo>
                    <a:lnTo>
                      <a:pt x="426" y="643"/>
                    </a:lnTo>
                    <a:lnTo>
                      <a:pt x="407" y="660"/>
                    </a:lnTo>
                    <a:lnTo>
                      <a:pt x="389" y="674"/>
                    </a:lnTo>
                    <a:lnTo>
                      <a:pt x="368" y="686"/>
                    </a:lnTo>
                    <a:lnTo>
                      <a:pt x="346" y="697"/>
                    </a:lnTo>
                    <a:lnTo>
                      <a:pt x="323" y="705"/>
                    </a:lnTo>
                    <a:lnTo>
                      <a:pt x="299" y="711"/>
                    </a:lnTo>
                    <a:lnTo>
                      <a:pt x="274" y="715"/>
                    </a:lnTo>
                    <a:lnTo>
                      <a:pt x="250" y="715"/>
                    </a:lnTo>
                    <a:lnTo>
                      <a:pt x="250" y="715"/>
                    </a:lnTo>
                    <a:lnTo>
                      <a:pt x="223" y="715"/>
                    </a:lnTo>
                    <a:lnTo>
                      <a:pt x="198" y="711"/>
                    </a:lnTo>
                    <a:lnTo>
                      <a:pt x="176" y="705"/>
                    </a:lnTo>
                    <a:lnTo>
                      <a:pt x="151" y="697"/>
                    </a:lnTo>
                    <a:lnTo>
                      <a:pt x="131" y="686"/>
                    </a:lnTo>
                    <a:lnTo>
                      <a:pt x="110" y="674"/>
                    </a:lnTo>
                    <a:lnTo>
                      <a:pt x="92" y="660"/>
                    </a:lnTo>
                    <a:lnTo>
                      <a:pt x="73" y="643"/>
                    </a:lnTo>
                    <a:lnTo>
                      <a:pt x="73" y="643"/>
                    </a:lnTo>
                    <a:lnTo>
                      <a:pt x="57" y="625"/>
                    </a:lnTo>
                    <a:lnTo>
                      <a:pt x="43" y="606"/>
                    </a:lnTo>
                    <a:lnTo>
                      <a:pt x="30" y="586"/>
                    </a:lnTo>
                    <a:lnTo>
                      <a:pt x="20" y="563"/>
                    </a:lnTo>
                    <a:lnTo>
                      <a:pt x="12" y="541"/>
                    </a:lnTo>
                    <a:lnTo>
                      <a:pt x="6" y="516"/>
                    </a:lnTo>
                    <a:lnTo>
                      <a:pt x="2" y="492"/>
                    </a:lnTo>
                    <a:lnTo>
                      <a:pt x="0" y="467"/>
                    </a:lnTo>
                    <a:lnTo>
                      <a:pt x="0" y="467"/>
                    </a:lnTo>
                    <a:lnTo>
                      <a:pt x="2" y="443"/>
                    </a:lnTo>
                    <a:lnTo>
                      <a:pt x="6" y="418"/>
                    </a:lnTo>
                    <a:lnTo>
                      <a:pt x="12" y="394"/>
                    </a:lnTo>
                    <a:lnTo>
                      <a:pt x="20" y="371"/>
                    </a:lnTo>
                    <a:lnTo>
                      <a:pt x="30" y="348"/>
                    </a:lnTo>
                    <a:lnTo>
                      <a:pt x="43" y="328"/>
                    </a:lnTo>
                    <a:lnTo>
                      <a:pt x="57" y="310"/>
                    </a:lnTo>
                    <a:lnTo>
                      <a:pt x="73" y="291"/>
                    </a:lnTo>
                    <a:lnTo>
                      <a:pt x="73" y="291"/>
                    </a:lnTo>
                    <a:lnTo>
                      <a:pt x="96" y="271"/>
                    </a:lnTo>
                    <a:lnTo>
                      <a:pt x="123" y="252"/>
                    </a:lnTo>
                    <a:lnTo>
                      <a:pt x="241" y="111"/>
                    </a:lnTo>
                    <a:lnTo>
                      <a:pt x="241" y="111"/>
                    </a:lnTo>
                    <a:close/>
                    <a:moveTo>
                      <a:pt x="125" y="459"/>
                    </a:moveTo>
                    <a:lnTo>
                      <a:pt x="125" y="459"/>
                    </a:lnTo>
                    <a:lnTo>
                      <a:pt x="141" y="443"/>
                    </a:lnTo>
                    <a:lnTo>
                      <a:pt x="159" y="426"/>
                    </a:lnTo>
                    <a:lnTo>
                      <a:pt x="180" y="412"/>
                    </a:lnTo>
                    <a:lnTo>
                      <a:pt x="202" y="398"/>
                    </a:lnTo>
                    <a:lnTo>
                      <a:pt x="225" y="383"/>
                    </a:lnTo>
                    <a:lnTo>
                      <a:pt x="252" y="371"/>
                    </a:lnTo>
                    <a:lnTo>
                      <a:pt x="278" y="359"/>
                    </a:lnTo>
                    <a:lnTo>
                      <a:pt x="309" y="348"/>
                    </a:lnTo>
                    <a:lnTo>
                      <a:pt x="309" y="348"/>
                    </a:lnTo>
                    <a:lnTo>
                      <a:pt x="278" y="346"/>
                    </a:lnTo>
                    <a:lnTo>
                      <a:pt x="247" y="346"/>
                    </a:lnTo>
                    <a:lnTo>
                      <a:pt x="217" y="353"/>
                    </a:lnTo>
                    <a:lnTo>
                      <a:pt x="202" y="357"/>
                    </a:lnTo>
                    <a:lnTo>
                      <a:pt x="190" y="361"/>
                    </a:lnTo>
                    <a:lnTo>
                      <a:pt x="176" y="369"/>
                    </a:lnTo>
                    <a:lnTo>
                      <a:pt x="166" y="377"/>
                    </a:lnTo>
                    <a:lnTo>
                      <a:pt x="153" y="385"/>
                    </a:lnTo>
                    <a:lnTo>
                      <a:pt x="145" y="398"/>
                    </a:lnTo>
                    <a:lnTo>
                      <a:pt x="137" y="410"/>
                    </a:lnTo>
                    <a:lnTo>
                      <a:pt x="131" y="424"/>
                    </a:lnTo>
                    <a:lnTo>
                      <a:pt x="127" y="441"/>
                    </a:lnTo>
                    <a:lnTo>
                      <a:pt x="125" y="459"/>
                    </a:lnTo>
                    <a:lnTo>
                      <a:pt x="125" y="459"/>
                    </a:lnTo>
                    <a:close/>
                    <a:moveTo>
                      <a:pt x="362" y="353"/>
                    </a:moveTo>
                    <a:lnTo>
                      <a:pt x="362" y="353"/>
                    </a:lnTo>
                    <a:lnTo>
                      <a:pt x="352" y="342"/>
                    </a:lnTo>
                    <a:lnTo>
                      <a:pt x="340" y="334"/>
                    </a:lnTo>
                    <a:lnTo>
                      <a:pt x="325" y="326"/>
                    </a:lnTo>
                    <a:lnTo>
                      <a:pt x="311" y="320"/>
                    </a:lnTo>
                    <a:lnTo>
                      <a:pt x="297" y="314"/>
                    </a:lnTo>
                    <a:lnTo>
                      <a:pt x="282" y="310"/>
                    </a:lnTo>
                    <a:lnTo>
                      <a:pt x="266" y="308"/>
                    </a:lnTo>
                    <a:lnTo>
                      <a:pt x="250" y="305"/>
                    </a:lnTo>
                    <a:lnTo>
                      <a:pt x="250" y="305"/>
                    </a:lnTo>
                    <a:lnTo>
                      <a:pt x="233" y="308"/>
                    </a:lnTo>
                    <a:lnTo>
                      <a:pt x="217" y="310"/>
                    </a:lnTo>
                    <a:lnTo>
                      <a:pt x="200" y="314"/>
                    </a:lnTo>
                    <a:lnTo>
                      <a:pt x="186" y="320"/>
                    </a:lnTo>
                    <a:lnTo>
                      <a:pt x="172" y="326"/>
                    </a:lnTo>
                    <a:lnTo>
                      <a:pt x="159" y="334"/>
                    </a:lnTo>
                    <a:lnTo>
                      <a:pt x="147" y="342"/>
                    </a:lnTo>
                    <a:lnTo>
                      <a:pt x="135" y="353"/>
                    </a:lnTo>
                    <a:lnTo>
                      <a:pt x="135" y="353"/>
                    </a:lnTo>
                    <a:lnTo>
                      <a:pt x="125" y="365"/>
                    </a:lnTo>
                    <a:lnTo>
                      <a:pt x="116" y="377"/>
                    </a:lnTo>
                    <a:lnTo>
                      <a:pt x="108" y="391"/>
                    </a:lnTo>
                    <a:lnTo>
                      <a:pt x="100" y="404"/>
                    </a:lnTo>
                    <a:lnTo>
                      <a:pt x="96" y="420"/>
                    </a:lnTo>
                    <a:lnTo>
                      <a:pt x="92" y="434"/>
                    </a:lnTo>
                    <a:lnTo>
                      <a:pt x="90" y="451"/>
                    </a:lnTo>
                    <a:lnTo>
                      <a:pt x="88" y="467"/>
                    </a:lnTo>
                    <a:lnTo>
                      <a:pt x="88" y="467"/>
                    </a:lnTo>
                    <a:lnTo>
                      <a:pt x="90" y="484"/>
                    </a:lnTo>
                    <a:lnTo>
                      <a:pt x="92" y="500"/>
                    </a:lnTo>
                    <a:lnTo>
                      <a:pt x="96" y="514"/>
                    </a:lnTo>
                    <a:lnTo>
                      <a:pt x="100" y="531"/>
                    </a:lnTo>
                    <a:lnTo>
                      <a:pt x="108" y="543"/>
                    </a:lnTo>
                    <a:lnTo>
                      <a:pt x="116" y="557"/>
                    </a:lnTo>
                    <a:lnTo>
                      <a:pt x="125" y="570"/>
                    </a:lnTo>
                    <a:lnTo>
                      <a:pt x="135" y="582"/>
                    </a:lnTo>
                    <a:lnTo>
                      <a:pt x="135" y="582"/>
                    </a:lnTo>
                    <a:lnTo>
                      <a:pt x="147" y="592"/>
                    </a:lnTo>
                    <a:lnTo>
                      <a:pt x="159" y="600"/>
                    </a:lnTo>
                    <a:lnTo>
                      <a:pt x="172" y="608"/>
                    </a:lnTo>
                    <a:lnTo>
                      <a:pt x="186" y="615"/>
                    </a:lnTo>
                    <a:lnTo>
                      <a:pt x="200" y="621"/>
                    </a:lnTo>
                    <a:lnTo>
                      <a:pt x="217" y="625"/>
                    </a:lnTo>
                    <a:lnTo>
                      <a:pt x="233" y="627"/>
                    </a:lnTo>
                    <a:lnTo>
                      <a:pt x="250" y="629"/>
                    </a:lnTo>
                    <a:lnTo>
                      <a:pt x="250" y="629"/>
                    </a:lnTo>
                    <a:lnTo>
                      <a:pt x="266" y="627"/>
                    </a:lnTo>
                    <a:lnTo>
                      <a:pt x="282" y="625"/>
                    </a:lnTo>
                    <a:lnTo>
                      <a:pt x="297" y="621"/>
                    </a:lnTo>
                    <a:lnTo>
                      <a:pt x="311" y="615"/>
                    </a:lnTo>
                    <a:lnTo>
                      <a:pt x="325" y="608"/>
                    </a:lnTo>
                    <a:lnTo>
                      <a:pt x="340" y="600"/>
                    </a:lnTo>
                    <a:lnTo>
                      <a:pt x="352" y="592"/>
                    </a:lnTo>
                    <a:lnTo>
                      <a:pt x="362" y="582"/>
                    </a:lnTo>
                    <a:lnTo>
                      <a:pt x="362" y="582"/>
                    </a:lnTo>
                    <a:lnTo>
                      <a:pt x="372" y="570"/>
                    </a:lnTo>
                    <a:lnTo>
                      <a:pt x="383" y="557"/>
                    </a:lnTo>
                    <a:lnTo>
                      <a:pt x="391" y="543"/>
                    </a:lnTo>
                    <a:lnTo>
                      <a:pt x="397" y="531"/>
                    </a:lnTo>
                    <a:lnTo>
                      <a:pt x="403" y="514"/>
                    </a:lnTo>
                    <a:lnTo>
                      <a:pt x="407" y="500"/>
                    </a:lnTo>
                    <a:lnTo>
                      <a:pt x="409" y="484"/>
                    </a:lnTo>
                    <a:lnTo>
                      <a:pt x="409" y="467"/>
                    </a:lnTo>
                    <a:lnTo>
                      <a:pt x="409" y="467"/>
                    </a:lnTo>
                    <a:lnTo>
                      <a:pt x="409" y="451"/>
                    </a:lnTo>
                    <a:lnTo>
                      <a:pt x="407" y="434"/>
                    </a:lnTo>
                    <a:lnTo>
                      <a:pt x="403" y="420"/>
                    </a:lnTo>
                    <a:lnTo>
                      <a:pt x="397" y="404"/>
                    </a:lnTo>
                    <a:lnTo>
                      <a:pt x="391" y="391"/>
                    </a:lnTo>
                    <a:lnTo>
                      <a:pt x="383" y="377"/>
                    </a:lnTo>
                    <a:lnTo>
                      <a:pt x="372" y="365"/>
                    </a:lnTo>
                    <a:lnTo>
                      <a:pt x="362" y="353"/>
                    </a:lnTo>
                    <a:lnTo>
                      <a:pt x="362" y="3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2"/>
              <p:cNvSpPr>
                <a:spLocks noEditPoints="1"/>
              </p:cNvSpPr>
              <p:nvPr/>
            </p:nvSpPr>
            <p:spPr bwMode="auto">
              <a:xfrm>
                <a:off x="6059488" y="3033713"/>
                <a:ext cx="809625" cy="1135063"/>
              </a:xfrm>
              <a:custGeom>
                <a:avLst/>
                <a:gdLst>
                  <a:gd name="T0" fmla="*/ 256 w 510"/>
                  <a:gd name="T1" fmla="*/ 72 h 715"/>
                  <a:gd name="T2" fmla="*/ 234 w 510"/>
                  <a:gd name="T3" fmla="*/ 39 h 715"/>
                  <a:gd name="T4" fmla="*/ 179 w 510"/>
                  <a:gd name="T5" fmla="*/ 7 h 715"/>
                  <a:gd name="T6" fmla="*/ 140 w 510"/>
                  <a:gd name="T7" fmla="*/ 0 h 715"/>
                  <a:gd name="T8" fmla="*/ 88 w 510"/>
                  <a:gd name="T9" fmla="*/ 11 h 715"/>
                  <a:gd name="T10" fmla="*/ 45 w 510"/>
                  <a:gd name="T11" fmla="*/ 39 h 715"/>
                  <a:gd name="T12" fmla="*/ 19 w 510"/>
                  <a:gd name="T13" fmla="*/ 82 h 715"/>
                  <a:gd name="T14" fmla="*/ 7 w 510"/>
                  <a:gd name="T15" fmla="*/ 134 h 715"/>
                  <a:gd name="T16" fmla="*/ 21 w 510"/>
                  <a:gd name="T17" fmla="*/ 191 h 715"/>
                  <a:gd name="T18" fmla="*/ 0 w 510"/>
                  <a:gd name="T19" fmla="*/ 340 h 715"/>
                  <a:gd name="T20" fmla="*/ 25 w 510"/>
                  <a:gd name="T21" fmla="*/ 394 h 715"/>
                  <a:gd name="T22" fmla="*/ 13 w 510"/>
                  <a:gd name="T23" fmla="*/ 467 h 715"/>
                  <a:gd name="T24" fmla="*/ 33 w 510"/>
                  <a:gd name="T25" fmla="*/ 563 h 715"/>
                  <a:gd name="T26" fmla="*/ 86 w 510"/>
                  <a:gd name="T27" fmla="*/ 643 h 715"/>
                  <a:gd name="T28" fmla="*/ 144 w 510"/>
                  <a:gd name="T29" fmla="*/ 686 h 715"/>
                  <a:gd name="T30" fmla="*/ 236 w 510"/>
                  <a:gd name="T31" fmla="*/ 715 h 715"/>
                  <a:gd name="T32" fmla="*/ 312 w 510"/>
                  <a:gd name="T33" fmla="*/ 711 h 715"/>
                  <a:gd name="T34" fmla="*/ 402 w 510"/>
                  <a:gd name="T35" fmla="*/ 674 h 715"/>
                  <a:gd name="T36" fmla="*/ 453 w 510"/>
                  <a:gd name="T37" fmla="*/ 625 h 715"/>
                  <a:gd name="T38" fmla="*/ 500 w 510"/>
                  <a:gd name="T39" fmla="*/ 541 h 715"/>
                  <a:gd name="T40" fmla="*/ 510 w 510"/>
                  <a:gd name="T41" fmla="*/ 467 h 715"/>
                  <a:gd name="T42" fmla="*/ 492 w 510"/>
                  <a:gd name="T43" fmla="*/ 371 h 715"/>
                  <a:gd name="T44" fmla="*/ 439 w 510"/>
                  <a:gd name="T45" fmla="*/ 291 h 715"/>
                  <a:gd name="T46" fmla="*/ 271 w 510"/>
                  <a:gd name="T47" fmla="*/ 111 h 715"/>
                  <a:gd name="T48" fmla="*/ 138 w 510"/>
                  <a:gd name="T49" fmla="*/ 441 h 715"/>
                  <a:gd name="T50" fmla="*/ 166 w 510"/>
                  <a:gd name="T51" fmla="*/ 385 h 715"/>
                  <a:gd name="T52" fmla="*/ 215 w 510"/>
                  <a:gd name="T53" fmla="*/ 357 h 715"/>
                  <a:gd name="T54" fmla="*/ 322 w 510"/>
                  <a:gd name="T55" fmla="*/ 348 h 715"/>
                  <a:gd name="T56" fmla="*/ 238 w 510"/>
                  <a:gd name="T57" fmla="*/ 383 h 715"/>
                  <a:gd name="T58" fmla="*/ 154 w 510"/>
                  <a:gd name="T59" fmla="*/ 443 h 715"/>
                  <a:gd name="T60" fmla="*/ 148 w 510"/>
                  <a:gd name="T61" fmla="*/ 353 h 715"/>
                  <a:gd name="T62" fmla="*/ 199 w 510"/>
                  <a:gd name="T63" fmla="*/ 320 h 715"/>
                  <a:gd name="T64" fmla="*/ 263 w 510"/>
                  <a:gd name="T65" fmla="*/ 305 h 715"/>
                  <a:gd name="T66" fmla="*/ 310 w 510"/>
                  <a:gd name="T67" fmla="*/ 314 h 715"/>
                  <a:gd name="T68" fmla="*/ 365 w 510"/>
                  <a:gd name="T69" fmla="*/ 342 h 715"/>
                  <a:gd name="T70" fmla="*/ 396 w 510"/>
                  <a:gd name="T71" fmla="*/ 377 h 715"/>
                  <a:gd name="T72" fmla="*/ 420 w 510"/>
                  <a:gd name="T73" fmla="*/ 434 h 715"/>
                  <a:gd name="T74" fmla="*/ 422 w 510"/>
                  <a:gd name="T75" fmla="*/ 484 h 715"/>
                  <a:gd name="T76" fmla="*/ 404 w 510"/>
                  <a:gd name="T77" fmla="*/ 543 h 715"/>
                  <a:gd name="T78" fmla="*/ 375 w 510"/>
                  <a:gd name="T79" fmla="*/ 582 h 715"/>
                  <a:gd name="T80" fmla="*/ 324 w 510"/>
                  <a:gd name="T81" fmla="*/ 615 h 715"/>
                  <a:gd name="T82" fmla="*/ 263 w 510"/>
                  <a:gd name="T83" fmla="*/ 629 h 715"/>
                  <a:gd name="T84" fmla="*/ 213 w 510"/>
                  <a:gd name="T85" fmla="*/ 621 h 715"/>
                  <a:gd name="T86" fmla="*/ 160 w 510"/>
                  <a:gd name="T87" fmla="*/ 592 h 715"/>
                  <a:gd name="T88" fmla="*/ 129 w 510"/>
                  <a:gd name="T89" fmla="*/ 557 h 715"/>
                  <a:gd name="T90" fmla="*/ 105 w 510"/>
                  <a:gd name="T91" fmla="*/ 500 h 715"/>
                  <a:gd name="T92" fmla="*/ 103 w 510"/>
                  <a:gd name="T93" fmla="*/ 451 h 715"/>
                  <a:gd name="T94" fmla="*/ 121 w 510"/>
                  <a:gd name="T95" fmla="*/ 391 h 715"/>
                  <a:gd name="T96" fmla="*/ 148 w 510"/>
                  <a:gd name="T97" fmla="*/ 35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0" h="715">
                    <a:moveTo>
                      <a:pt x="271" y="111"/>
                    </a:moveTo>
                    <a:lnTo>
                      <a:pt x="271" y="111"/>
                    </a:lnTo>
                    <a:lnTo>
                      <a:pt x="265" y="91"/>
                    </a:lnTo>
                    <a:lnTo>
                      <a:pt x="256" y="72"/>
                    </a:lnTo>
                    <a:lnTo>
                      <a:pt x="246" y="56"/>
                    </a:lnTo>
                    <a:lnTo>
                      <a:pt x="234" y="39"/>
                    </a:lnTo>
                    <a:lnTo>
                      <a:pt x="234" y="39"/>
                    </a:lnTo>
                    <a:lnTo>
                      <a:pt x="234" y="39"/>
                    </a:lnTo>
                    <a:lnTo>
                      <a:pt x="213" y="23"/>
                    </a:lnTo>
                    <a:lnTo>
                      <a:pt x="203" y="17"/>
                    </a:lnTo>
                    <a:lnTo>
                      <a:pt x="191" y="11"/>
                    </a:lnTo>
                    <a:lnTo>
                      <a:pt x="179" y="7"/>
                    </a:lnTo>
                    <a:lnTo>
                      <a:pt x="166" y="5"/>
                    </a:lnTo>
                    <a:lnTo>
                      <a:pt x="154" y="3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5" y="3"/>
                    </a:lnTo>
                    <a:lnTo>
                      <a:pt x="113" y="5"/>
                    </a:lnTo>
                    <a:lnTo>
                      <a:pt x="101" y="7"/>
                    </a:lnTo>
                    <a:lnTo>
                      <a:pt x="88" y="11"/>
                    </a:lnTo>
                    <a:lnTo>
                      <a:pt x="76" y="17"/>
                    </a:lnTo>
                    <a:lnTo>
                      <a:pt x="66" y="2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31" y="60"/>
                    </a:lnTo>
                    <a:lnTo>
                      <a:pt x="23" y="70"/>
                    </a:lnTo>
                    <a:lnTo>
                      <a:pt x="19" y="82"/>
                    </a:lnTo>
                    <a:lnTo>
                      <a:pt x="13" y="95"/>
                    </a:lnTo>
                    <a:lnTo>
                      <a:pt x="11" y="107"/>
                    </a:lnTo>
                    <a:lnTo>
                      <a:pt x="9" y="119"/>
                    </a:lnTo>
                    <a:lnTo>
                      <a:pt x="7" y="134"/>
                    </a:lnTo>
                    <a:lnTo>
                      <a:pt x="7" y="134"/>
                    </a:lnTo>
                    <a:lnTo>
                      <a:pt x="9" y="154"/>
                    </a:lnTo>
                    <a:lnTo>
                      <a:pt x="15" y="172"/>
                    </a:lnTo>
                    <a:lnTo>
                      <a:pt x="21" y="191"/>
                    </a:lnTo>
                    <a:lnTo>
                      <a:pt x="31" y="207"/>
                    </a:lnTo>
                    <a:lnTo>
                      <a:pt x="31" y="228"/>
                    </a:lnTo>
                    <a:lnTo>
                      <a:pt x="0" y="228"/>
                    </a:lnTo>
                    <a:lnTo>
                      <a:pt x="0" y="340"/>
                    </a:lnTo>
                    <a:lnTo>
                      <a:pt x="33" y="340"/>
                    </a:lnTo>
                    <a:lnTo>
                      <a:pt x="33" y="371"/>
                    </a:lnTo>
                    <a:lnTo>
                      <a:pt x="33" y="371"/>
                    </a:lnTo>
                    <a:lnTo>
                      <a:pt x="25" y="394"/>
                    </a:lnTo>
                    <a:lnTo>
                      <a:pt x="19" y="418"/>
                    </a:lnTo>
                    <a:lnTo>
                      <a:pt x="15" y="443"/>
                    </a:lnTo>
                    <a:lnTo>
                      <a:pt x="13" y="467"/>
                    </a:lnTo>
                    <a:lnTo>
                      <a:pt x="13" y="467"/>
                    </a:lnTo>
                    <a:lnTo>
                      <a:pt x="15" y="492"/>
                    </a:lnTo>
                    <a:lnTo>
                      <a:pt x="19" y="516"/>
                    </a:lnTo>
                    <a:lnTo>
                      <a:pt x="25" y="541"/>
                    </a:lnTo>
                    <a:lnTo>
                      <a:pt x="33" y="563"/>
                    </a:lnTo>
                    <a:lnTo>
                      <a:pt x="43" y="586"/>
                    </a:lnTo>
                    <a:lnTo>
                      <a:pt x="56" y="606"/>
                    </a:lnTo>
                    <a:lnTo>
                      <a:pt x="70" y="625"/>
                    </a:lnTo>
                    <a:lnTo>
                      <a:pt x="86" y="643"/>
                    </a:lnTo>
                    <a:lnTo>
                      <a:pt x="86" y="643"/>
                    </a:lnTo>
                    <a:lnTo>
                      <a:pt x="105" y="660"/>
                    </a:lnTo>
                    <a:lnTo>
                      <a:pt x="123" y="674"/>
                    </a:lnTo>
                    <a:lnTo>
                      <a:pt x="144" y="686"/>
                    </a:lnTo>
                    <a:lnTo>
                      <a:pt x="164" y="697"/>
                    </a:lnTo>
                    <a:lnTo>
                      <a:pt x="189" y="705"/>
                    </a:lnTo>
                    <a:lnTo>
                      <a:pt x="211" y="711"/>
                    </a:lnTo>
                    <a:lnTo>
                      <a:pt x="236" y="715"/>
                    </a:lnTo>
                    <a:lnTo>
                      <a:pt x="263" y="715"/>
                    </a:lnTo>
                    <a:lnTo>
                      <a:pt x="263" y="715"/>
                    </a:lnTo>
                    <a:lnTo>
                      <a:pt x="287" y="715"/>
                    </a:lnTo>
                    <a:lnTo>
                      <a:pt x="312" y="711"/>
                    </a:lnTo>
                    <a:lnTo>
                      <a:pt x="336" y="705"/>
                    </a:lnTo>
                    <a:lnTo>
                      <a:pt x="359" y="697"/>
                    </a:lnTo>
                    <a:lnTo>
                      <a:pt x="381" y="686"/>
                    </a:lnTo>
                    <a:lnTo>
                      <a:pt x="402" y="674"/>
                    </a:lnTo>
                    <a:lnTo>
                      <a:pt x="420" y="660"/>
                    </a:lnTo>
                    <a:lnTo>
                      <a:pt x="439" y="643"/>
                    </a:lnTo>
                    <a:lnTo>
                      <a:pt x="439" y="643"/>
                    </a:lnTo>
                    <a:lnTo>
                      <a:pt x="453" y="625"/>
                    </a:lnTo>
                    <a:lnTo>
                      <a:pt x="467" y="606"/>
                    </a:lnTo>
                    <a:lnTo>
                      <a:pt x="480" y="586"/>
                    </a:lnTo>
                    <a:lnTo>
                      <a:pt x="492" y="563"/>
                    </a:lnTo>
                    <a:lnTo>
                      <a:pt x="500" y="541"/>
                    </a:lnTo>
                    <a:lnTo>
                      <a:pt x="506" y="516"/>
                    </a:lnTo>
                    <a:lnTo>
                      <a:pt x="508" y="492"/>
                    </a:lnTo>
                    <a:lnTo>
                      <a:pt x="510" y="467"/>
                    </a:lnTo>
                    <a:lnTo>
                      <a:pt x="510" y="467"/>
                    </a:lnTo>
                    <a:lnTo>
                      <a:pt x="508" y="443"/>
                    </a:lnTo>
                    <a:lnTo>
                      <a:pt x="506" y="418"/>
                    </a:lnTo>
                    <a:lnTo>
                      <a:pt x="500" y="394"/>
                    </a:lnTo>
                    <a:lnTo>
                      <a:pt x="492" y="371"/>
                    </a:lnTo>
                    <a:lnTo>
                      <a:pt x="480" y="348"/>
                    </a:lnTo>
                    <a:lnTo>
                      <a:pt x="467" y="328"/>
                    </a:lnTo>
                    <a:lnTo>
                      <a:pt x="453" y="310"/>
                    </a:lnTo>
                    <a:lnTo>
                      <a:pt x="439" y="291"/>
                    </a:lnTo>
                    <a:lnTo>
                      <a:pt x="439" y="291"/>
                    </a:lnTo>
                    <a:lnTo>
                      <a:pt x="414" y="271"/>
                    </a:lnTo>
                    <a:lnTo>
                      <a:pt x="387" y="252"/>
                    </a:lnTo>
                    <a:lnTo>
                      <a:pt x="271" y="111"/>
                    </a:lnTo>
                    <a:lnTo>
                      <a:pt x="271" y="111"/>
                    </a:lnTo>
                    <a:close/>
                    <a:moveTo>
                      <a:pt x="136" y="459"/>
                    </a:moveTo>
                    <a:lnTo>
                      <a:pt x="136" y="459"/>
                    </a:lnTo>
                    <a:lnTo>
                      <a:pt x="138" y="441"/>
                    </a:lnTo>
                    <a:lnTo>
                      <a:pt x="144" y="424"/>
                    </a:lnTo>
                    <a:lnTo>
                      <a:pt x="150" y="410"/>
                    </a:lnTo>
                    <a:lnTo>
                      <a:pt x="156" y="398"/>
                    </a:lnTo>
                    <a:lnTo>
                      <a:pt x="166" y="385"/>
                    </a:lnTo>
                    <a:lnTo>
                      <a:pt x="177" y="377"/>
                    </a:lnTo>
                    <a:lnTo>
                      <a:pt x="189" y="369"/>
                    </a:lnTo>
                    <a:lnTo>
                      <a:pt x="201" y="361"/>
                    </a:lnTo>
                    <a:lnTo>
                      <a:pt x="215" y="357"/>
                    </a:lnTo>
                    <a:lnTo>
                      <a:pt x="230" y="353"/>
                    </a:lnTo>
                    <a:lnTo>
                      <a:pt x="258" y="346"/>
                    </a:lnTo>
                    <a:lnTo>
                      <a:pt x="291" y="346"/>
                    </a:lnTo>
                    <a:lnTo>
                      <a:pt x="322" y="348"/>
                    </a:lnTo>
                    <a:lnTo>
                      <a:pt x="322" y="348"/>
                    </a:lnTo>
                    <a:lnTo>
                      <a:pt x="291" y="359"/>
                    </a:lnTo>
                    <a:lnTo>
                      <a:pt x="263" y="371"/>
                    </a:lnTo>
                    <a:lnTo>
                      <a:pt x="238" y="383"/>
                    </a:lnTo>
                    <a:lnTo>
                      <a:pt x="213" y="398"/>
                    </a:lnTo>
                    <a:lnTo>
                      <a:pt x="193" y="412"/>
                    </a:lnTo>
                    <a:lnTo>
                      <a:pt x="172" y="426"/>
                    </a:lnTo>
                    <a:lnTo>
                      <a:pt x="154" y="443"/>
                    </a:lnTo>
                    <a:lnTo>
                      <a:pt x="136" y="459"/>
                    </a:lnTo>
                    <a:lnTo>
                      <a:pt x="136" y="459"/>
                    </a:lnTo>
                    <a:close/>
                    <a:moveTo>
                      <a:pt x="148" y="353"/>
                    </a:moveTo>
                    <a:lnTo>
                      <a:pt x="148" y="353"/>
                    </a:lnTo>
                    <a:lnTo>
                      <a:pt x="160" y="342"/>
                    </a:lnTo>
                    <a:lnTo>
                      <a:pt x="172" y="334"/>
                    </a:lnTo>
                    <a:lnTo>
                      <a:pt x="185" y="326"/>
                    </a:lnTo>
                    <a:lnTo>
                      <a:pt x="199" y="320"/>
                    </a:lnTo>
                    <a:lnTo>
                      <a:pt x="213" y="314"/>
                    </a:lnTo>
                    <a:lnTo>
                      <a:pt x="230" y="310"/>
                    </a:lnTo>
                    <a:lnTo>
                      <a:pt x="246" y="308"/>
                    </a:lnTo>
                    <a:lnTo>
                      <a:pt x="263" y="305"/>
                    </a:lnTo>
                    <a:lnTo>
                      <a:pt x="263" y="305"/>
                    </a:lnTo>
                    <a:lnTo>
                      <a:pt x="279" y="308"/>
                    </a:lnTo>
                    <a:lnTo>
                      <a:pt x="295" y="310"/>
                    </a:lnTo>
                    <a:lnTo>
                      <a:pt x="310" y="314"/>
                    </a:lnTo>
                    <a:lnTo>
                      <a:pt x="324" y="320"/>
                    </a:lnTo>
                    <a:lnTo>
                      <a:pt x="338" y="326"/>
                    </a:lnTo>
                    <a:lnTo>
                      <a:pt x="353" y="334"/>
                    </a:lnTo>
                    <a:lnTo>
                      <a:pt x="365" y="342"/>
                    </a:lnTo>
                    <a:lnTo>
                      <a:pt x="375" y="353"/>
                    </a:lnTo>
                    <a:lnTo>
                      <a:pt x="375" y="353"/>
                    </a:lnTo>
                    <a:lnTo>
                      <a:pt x="385" y="365"/>
                    </a:lnTo>
                    <a:lnTo>
                      <a:pt x="396" y="377"/>
                    </a:lnTo>
                    <a:lnTo>
                      <a:pt x="404" y="391"/>
                    </a:lnTo>
                    <a:lnTo>
                      <a:pt x="410" y="404"/>
                    </a:lnTo>
                    <a:lnTo>
                      <a:pt x="416" y="420"/>
                    </a:lnTo>
                    <a:lnTo>
                      <a:pt x="420" y="434"/>
                    </a:lnTo>
                    <a:lnTo>
                      <a:pt x="422" y="451"/>
                    </a:lnTo>
                    <a:lnTo>
                      <a:pt x="422" y="467"/>
                    </a:lnTo>
                    <a:lnTo>
                      <a:pt x="422" y="467"/>
                    </a:lnTo>
                    <a:lnTo>
                      <a:pt x="422" y="484"/>
                    </a:lnTo>
                    <a:lnTo>
                      <a:pt x="420" y="500"/>
                    </a:lnTo>
                    <a:lnTo>
                      <a:pt x="416" y="514"/>
                    </a:lnTo>
                    <a:lnTo>
                      <a:pt x="410" y="531"/>
                    </a:lnTo>
                    <a:lnTo>
                      <a:pt x="404" y="543"/>
                    </a:lnTo>
                    <a:lnTo>
                      <a:pt x="396" y="557"/>
                    </a:lnTo>
                    <a:lnTo>
                      <a:pt x="385" y="570"/>
                    </a:lnTo>
                    <a:lnTo>
                      <a:pt x="375" y="582"/>
                    </a:lnTo>
                    <a:lnTo>
                      <a:pt x="375" y="582"/>
                    </a:lnTo>
                    <a:lnTo>
                      <a:pt x="365" y="592"/>
                    </a:lnTo>
                    <a:lnTo>
                      <a:pt x="353" y="600"/>
                    </a:lnTo>
                    <a:lnTo>
                      <a:pt x="338" y="608"/>
                    </a:lnTo>
                    <a:lnTo>
                      <a:pt x="324" y="615"/>
                    </a:lnTo>
                    <a:lnTo>
                      <a:pt x="310" y="621"/>
                    </a:lnTo>
                    <a:lnTo>
                      <a:pt x="295" y="625"/>
                    </a:lnTo>
                    <a:lnTo>
                      <a:pt x="279" y="627"/>
                    </a:lnTo>
                    <a:lnTo>
                      <a:pt x="263" y="629"/>
                    </a:lnTo>
                    <a:lnTo>
                      <a:pt x="263" y="629"/>
                    </a:lnTo>
                    <a:lnTo>
                      <a:pt x="246" y="627"/>
                    </a:lnTo>
                    <a:lnTo>
                      <a:pt x="230" y="625"/>
                    </a:lnTo>
                    <a:lnTo>
                      <a:pt x="213" y="621"/>
                    </a:lnTo>
                    <a:lnTo>
                      <a:pt x="199" y="615"/>
                    </a:lnTo>
                    <a:lnTo>
                      <a:pt x="185" y="608"/>
                    </a:lnTo>
                    <a:lnTo>
                      <a:pt x="172" y="600"/>
                    </a:lnTo>
                    <a:lnTo>
                      <a:pt x="160" y="592"/>
                    </a:lnTo>
                    <a:lnTo>
                      <a:pt x="148" y="582"/>
                    </a:lnTo>
                    <a:lnTo>
                      <a:pt x="148" y="582"/>
                    </a:lnTo>
                    <a:lnTo>
                      <a:pt x="138" y="570"/>
                    </a:lnTo>
                    <a:lnTo>
                      <a:pt x="129" y="557"/>
                    </a:lnTo>
                    <a:lnTo>
                      <a:pt x="121" y="543"/>
                    </a:lnTo>
                    <a:lnTo>
                      <a:pt x="113" y="531"/>
                    </a:lnTo>
                    <a:lnTo>
                      <a:pt x="109" y="514"/>
                    </a:lnTo>
                    <a:lnTo>
                      <a:pt x="105" y="500"/>
                    </a:lnTo>
                    <a:lnTo>
                      <a:pt x="103" y="484"/>
                    </a:lnTo>
                    <a:lnTo>
                      <a:pt x="101" y="467"/>
                    </a:lnTo>
                    <a:lnTo>
                      <a:pt x="101" y="467"/>
                    </a:lnTo>
                    <a:lnTo>
                      <a:pt x="103" y="451"/>
                    </a:lnTo>
                    <a:lnTo>
                      <a:pt x="105" y="434"/>
                    </a:lnTo>
                    <a:lnTo>
                      <a:pt x="109" y="420"/>
                    </a:lnTo>
                    <a:lnTo>
                      <a:pt x="113" y="404"/>
                    </a:lnTo>
                    <a:lnTo>
                      <a:pt x="121" y="391"/>
                    </a:lnTo>
                    <a:lnTo>
                      <a:pt x="129" y="377"/>
                    </a:lnTo>
                    <a:lnTo>
                      <a:pt x="138" y="365"/>
                    </a:lnTo>
                    <a:lnTo>
                      <a:pt x="148" y="353"/>
                    </a:lnTo>
                    <a:lnTo>
                      <a:pt x="148" y="3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2218260" y="4203245"/>
            <a:ext cx="2127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FM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，故障，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200s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211419" y="4605917"/>
            <a:ext cx="2127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意义重大！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8" grpId="0" animBg="1"/>
      <p:bldP spid="30" grpId="0" animBg="1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椭圆 16"/>
          <p:cNvSpPr/>
          <p:nvPr>
            <p:custDataLst>
              <p:tags r:id="rId1"/>
            </p:custDataLst>
          </p:nvPr>
        </p:nvSpPr>
        <p:spPr>
          <a:xfrm>
            <a:off x="4399662" y="234793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A_椭圆 19"/>
          <p:cNvSpPr/>
          <p:nvPr>
            <p:custDataLst>
              <p:tags r:id="rId2"/>
            </p:custDataLst>
          </p:nvPr>
        </p:nvSpPr>
        <p:spPr>
          <a:xfrm>
            <a:off x="6548036" y="234793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A_TextPlaceholder 32"/>
          <p:cNvSpPr txBox="1"/>
          <p:nvPr>
            <p:custDataLst>
              <p:tags r:id="rId3"/>
            </p:custDataLst>
          </p:nvPr>
        </p:nvSpPr>
        <p:spPr>
          <a:xfrm>
            <a:off x="4397144" y="1760816"/>
            <a:ext cx="4085163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0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有保障的火花探测及熄灭，依赖于设备、施工、维护，三者缺一不可</a:t>
            </a:r>
            <a:endParaRPr 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PA_TextPlaceholder 33"/>
          <p:cNvSpPr txBox="1"/>
          <p:nvPr>
            <p:custDataLst>
              <p:tags r:id="rId4"/>
            </p:custDataLst>
          </p:nvPr>
        </p:nvSpPr>
        <p:spPr>
          <a:xfrm>
            <a:off x="4397146" y="1572687"/>
            <a:ext cx="4085161" cy="2065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使用维护</a:t>
            </a:r>
            <a:endParaRPr lang="en-AU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804108" y="234793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复杂的现场干扰</a:t>
            </a:r>
            <a:endParaRPr lang="en-US" altLang="zh-CN" sz="1000" b="1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取电、屏蔽线，严谨的施工决定后期可用性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56462" y="234793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说不清的消防水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使用消防水是敢不敢的问题</a:t>
            </a:r>
            <a:endParaRPr lang="en-US" altLang="zh-CN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Yan\Desktop\PPT\素材\消防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923" y="2445385"/>
            <a:ext cx="244429" cy="244429"/>
          </a:xfrm>
          <a:prstGeom prst="rect">
            <a:avLst/>
          </a:prstGeom>
          <a:noFill/>
        </p:spPr>
      </p:pic>
      <p:pic>
        <p:nvPicPr>
          <p:cNvPr id="2051" name="Picture 3" descr="C:\Users\Yan\Desktop\PPT\素材\干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1199" y="2463484"/>
            <a:ext cx="204382" cy="204809"/>
          </a:xfrm>
          <a:prstGeom prst="rect">
            <a:avLst/>
          </a:prstGeom>
          <a:noFill/>
        </p:spPr>
      </p:pic>
      <p:grpSp>
        <p:nvGrpSpPr>
          <p:cNvPr id="36" name="组合 35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PA_矩形 13"/>
            <p:cNvSpPr/>
            <p:nvPr>
              <p:custDataLst>
                <p:tags r:id="rId7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使用维护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Picture 3" descr="C:\Users\Yan\Desktop\维护 白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025" y="434660"/>
              <a:ext cx="276126" cy="2761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7" grpId="0"/>
      <p:bldP spid="28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0205" y="347345"/>
            <a:ext cx="8134985" cy="434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PA_矩形 13"/>
            <p:cNvSpPr/>
            <p:nvPr>
              <p:custDataLst>
                <p:tags r:id="rId1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使用维护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Picture 3" descr="C:\Users\Yan\Desktop\维护 白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025" y="434660"/>
              <a:ext cx="276126" cy="276126"/>
            </a:xfrm>
            <a:prstGeom prst="rect">
              <a:avLst/>
            </a:prstGeom>
            <a:noFill/>
          </p:spPr>
        </p:pic>
      </p:grpSp>
      <p:grpSp>
        <p:nvGrpSpPr>
          <p:cNvPr id="25" name="组合 24"/>
          <p:cNvGrpSpPr/>
          <p:nvPr/>
        </p:nvGrpSpPr>
        <p:grpSpPr>
          <a:xfrm>
            <a:off x="360000" y="1440000"/>
            <a:ext cx="1844446" cy="523220"/>
            <a:chOff x="4399662" y="2347934"/>
            <a:chExt cx="1844446" cy="523220"/>
          </a:xfrm>
        </p:grpSpPr>
        <p:sp>
          <p:nvSpPr>
            <p:cNvPr id="22" name="PA_椭圆 16"/>
            <p:cNvSpPr/>
            <p:nvPr>
              <p:custDataLst>
                <p:tags r:id="rId3"/>
              </p:custDataLst>
            </p:nvPr>
          </p:nvSpPr>
          <p:spPr>
            <a:xfrm>
              <a:off x="4399662" y="234793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804108" y="234793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复杂的现场干扰</a:t>
              </a:r>
              <a:endParaRPr lang="en-US" altLang="zh-CN" sz="1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取电、屏蔽线，严谨的施工决定后期可用性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Picture 3" descr="C:\Users\Yan\Desktop\PPT\素材\干扰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1199" y="2473009"/>
              <a:ext cx="204382" cy="204809"/>
            </a:xfrm>
            <a:prstGeom prst="rect">
              <a:avLst/>
            </a:prstGeom>
            <a:noFill/>
          </p:spPr>
        </p:pic>
      </p:grpSp>
      <p:grpSp>
        <p:nvGrpSpPr>
          <p:cNvPr id="30" name="组合 29"/>
          <p:cNvGrpSpPr/>
          <p:nvPr/>
        </p:nvGrpSpPr>
        <p:grpSpPr>
          <a:xfrm>
            <a:off x="2419350" y="1295400"/>
            <a:ext cx="6115050" cy="2286000"/>
            <a:chOff x="2419350" y="1295400"/>
            <a:chExt cx="6115050" cy="2286000"/>
          </a:xfrm>
        </p:grpSpPr>
        <p:pic>
          <p:nvPicPr>
            <p:cNvPr id="3075" name="Picture 3" descr="C:\Users\Yan\Desktop\2020.09.10宜兴市凌霞固废处置有限公司（杰士安全）\照片\黄色信号线，蓝色自检线\屏蔽线-粉碎启动波形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1295400"/>
              <a:ext cx="3048000" cy="2286000"/>
            </a:xfrm>
            <a:prstGeom prst="rect">
              <a:avLst/>
            </a:prstGeom>
            <a:noFill/>
          </p:spPr>
        </p:pic>
        <p:pic>
          <p:nvPicPr>
            <p:cNvPr id="3076" name="Picture 4" descr="C:\Users\Yan\Desktop\2020.09.10宜兴市凌霞固废处置有限公司（杰士安全）\照片\黄色信号线，蓝色电源线\非屏蔽线-粉碎启动波形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9350" y="1295400"/>
              <a:ext cx="3048000" cy="2286000"/>
            </a:xfrm>
            <a:prstGeom prst="rect">
              <a:avLst/>
            </a:prstGeom>
            <a:noFill/>
          </p:spPr>
        </p:pic>
      </p:grpSp>
      <p:sp>
        <p:nvSpPr>
          <p:cNvPr id="29" name="PA_圆角矩形 111"/>
          <p:cNvSpPr/>
          <p:nvPr>
            <p:custDataLst>
              <p:tags r:id="rId7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生产厂家需要不断提高设备的抗干扰能力。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施工方须严格按照厂家说明书要求施工。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60000" y="1440000"/>
            <a:ext cx="1848426" cy="523220"/>
            <a:chOff x="6548036" y="2347934"/>
            <a:chExt cx="1848426" cy="523220"/>
          </a:xfrm>
        </p:grpSpPr>
        <p:sp>
          <p:nvSpPr>
            <p:cNvPr id="20" name="PA_椭圆 19"/>
            <p:cNvSpPr/>
            <p:nvPr>
              <p:custDataLst>
                <p:tags r:id="rId1"/>
              </p:custDataLst>
            </p:nvPr>
          </p:nvSpPr>
          <p:spPr>
            <a:xfrm>
              <a:off x="6548036" y="234793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956462" y="234793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说不清的消防水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使用消防水是敢不敢的问题</a:t>
              </a:r>
              <a:endParaRPr lang="en-US" altLang="zh-CN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50" name="Picture 2" descr="C:\Users\Yan\Desktop\PPT\素材\消防水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18923" y="2435860"/>
              <a:ext cx="244429" cy="244429"/>
            </a:xfrm>
            <a:prstGeom prst="rect">
              <a:avLst/>
            </a:prstGeom>
            <a:noFill/>
          </p:spPr>
        </p:pic>
      </p:grpSp>
      <p:grpSp>
        <p:nvGrpSpPr>
          <p:cNvPr id="2" name="组合 35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PA_矩形 13"/>
            <p:cNvSpPr/>
            <p:nvPr>
              <p:custDataLst>
                <p:tags r:id="rId3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使用维护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Picture 3" descr="C:\Users\Yan\Desktop\维护 白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025" y="434660"/>
              <a:ext cx="276126" cy="276126"/>
            </a:xfrm>
            <a:prstGeom prst="rect">
              <a:avLst/>
            </a:prstGeom>
            <a:noFill/>
          </p:spPr>
        </p:pic>
      </p:grpSp>
      <p:pic>
        <p:nvPicPr>
          <p:cNvPr id="4098" name="Picture 2" descr="C:\Users\Yan\Desktop\PPT\素材\消防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1933" y="1984558"/>
            <a:ext cx="1466576" cy="1466576"/>
          </a:xfrm>
          <a:prstGeom prst="rect">
            <a:avLst/>
          </a:prstGeom>
          <a:noFill/>
        </p:spPr>
      </p:pic>
      <p:sp>
        <p:nvSpPr>
          <p:cNvPr id="26" name="PA_圆角矩形 38"/>
          <p:cNvSpPr/>
          <p:nvPr>
            <p:custDataLst>
              <p:tags r:id="rId6"/>
            </p:custDataLst>
          </p:nvPr>
        </p:nvSpPr>
        <p:spPr>
          <a:xfrm>
            <a:off x="6569979" y="1343026"/>
            <a:ext cx="1107172" cy="487070"/>
          </a:xfrm>
          <a:prstGeom prst="roundRect">
            <a:avLst>
              <a:gd name="adj" fmla="val 7215"/>
            </a:avLst>
          </a:prstGeom>
          <a:solidFill>
            <a:srgbClr val="05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PA_圆角矩形 48"/>
          <p:cNvSpPr/>
          <p:nvPr>
            <p:custDataLst>
              <p:tags r:id="rId7"/>
            </p:custDataLst>
          </p:nvPr>
        </p:nvSpPr>
        <p:spPr>
          <a:xfrm>
            <a:off x="6324600" y="3562350"/>
            <a:ext cx="1323976" cy="539115"/>
          </a:xfrm>
          <a:prstGeom prst="roundRect">
            <a:avLst>
              <a:gd name="adj" fmla="val 7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1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肘形连接符 30"/>
          <p:cNvCxnSpPr>
            <a:stCxn id="36" idx="1"/>
          </p:cNvCxnSpPr>
          <p:nvPr/>
        </p:nvCxnSpPr>
        <p:spPr>
          <a:xfrm flipV="1">
            <a:off x="1990724" y="3009900"/>
            <a:ext cx="2105026" cy="457977"/>
          </a:xfrm>
          <a:prstGeom prst="bentConnector3">
            <a:avLst>
              <a:gd name="adj1" fmla="val 50000"/>
            </a:avLst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29"/>
          <p:cNvCxnSpPr>
            <a:stCxn id="30" idx="0"/>
          </p:cNvCxnSpPr>
          <p:nvPr/>
        </p:nvCxnSpPr>
        <p:spPr>
          <a:xfrm rot="16200000" flipV="1">
            <a:off x="5898357" y="2474119"/>
            <a:ext cx="428625" cy="1747838"/>
          </a:xfrm>
          <a:prstGeom prst="bentConnector2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5"/>
          <p:cNvCxnSpPr>
            <a:stCxn id="26" idx="2"/>
          </p:cNvCxnSpPr>
          <p:nvPr/>
        </p:nvCxnSpPr>
        <p:spPr>
          <a:xfrm rot="5400000">
            <a:off x="5957971" y="1234704"/>
            <a:ext cx="570203" cy="1760987"/>
          </a:xfrm>
          <a:prstGeom prst="bentConnector2">
            <a:avLst/>
          </a:prstGeom>
          <a:ln>
            <a:solidFill>
              <a:srgbClr val="0A477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_圆角矩形 46"/>
          <p:cNvSpPr/>
          <p:nvPr>
            <p:custDataLst>
              <p:tags r:id="rId8"/>
            </p:custDataLst>
          </p:nvPr>
        </p:nvSpPr>
        <p:spPr>
          <a:xfrm flipH="1">
            <a:off x="1047750" y="3230529"/>
            <a:ext cx="942974" cy="474696"/>
          </a:xfrm>
          <a:prstGeom prst="roundRect">
            <a:avLst>
              <a:gd name="adj" fmla="val 7215"/>
            </a:avLst>
          </a:prstGeom>
          <a:solidFill>
            <a:srgbClr val="05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PA_圆角矩形 111"/>
          <p:cNvSpPr/>
          <p:nvPr>
            <p:custDataLst>
              <p:tags r:id="rId9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能不接，就不接。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1" name="肘形连接符 60"/>
          <p:cNvCxnSpPr>
            <a:stCxn id="62" idx="1"/>
          </p:cNvCxnSpPr>
          <p:nvPr/>
        </p:nvCxnSpPr>
        <p:spPr>
          <a:xfrm>
            <a:off x="2666999" y="2191527"/>
            <a:ext cx="1209676" cy="30402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_圆角矩形 46"/>
          <p:cNvSpPr/>
          <p:nvPr>
            <p:custDataLst>
              <p:tags r:id="rId10"/>
            </p:custDataLst>
          </p:nvPr>
        </p:nvSpPr>
        <p:spPr>
          <a:xfrm flipH="1">
            <a:off x="1724025" y="1954179"/>
            <a:ext cx="942974" cy="474696"/>
          </a:xfrm>
          <a:prstGeom prst="roundRect">
            <a:avLst>
              <a:gd name="adj" fmla="val 7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法律法规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6" grpId="0" animBg="1"/>
      <p:bldP spid="60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1803368" y="1954536"/>
            <a:ext cx="1234428" cy="1234428"/>
            <a:chOff x="1803368" y="1930740"/>
            <a:chExt cx="1234428" cy="1234428"/>
          </a:xfrm>
        </p:grpSpPr>
        <p:sp>
          <p:nvSpPr>
            <p:cNvPr id="5" name="PA_椭圆 55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803368" y="1930740"/>
              <a:ext cx="1234428" cy="1234428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PA_任意多边形 16"/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096485" y="2373031"/>
              <a:ext cx="633408" cy="409437"/>
            </a:xfrm>
            <a:custGeom>
              <a:avLst/>
              <a:gdLst>
                <a:gd name="T0" fmla="*/ 780 w 987"/>
                <a:gd name="T1" fmla="*/ 46 h 638"/>
                <a:gd name="T2" fmla="*/ 811 w 987"/>
                <a:gd name="T3" fmla="*/ 50 h 638"/>
                <a:gd name="T4" fmla="*/ 841 w 987"/>
                <a:gd name="T5" fmla="*/ 59 h 638"/>
                <a:gd name="T6" fmla="*/ 866 w 987"/>
                <a:gd name="T7" fmla="*/ 73 h 638"/>
                <a:gd name="T8" fmla="*/ 889 w 987"/>
                <a:gd name="T9" fmla="*/ 92 h 638"/>
                <a:gd name="T10" fmla="*/ 899 w 987"/>
                <a:gd name="T11" fmla="*/ 102 h 638"/>
                <a:gd name="T12" fmla="*/ 916 w 987"/>
                <a:gd name="T13" fmla="*/ 127 h 638"/>
                <a:gd name="T14" fmla="*/ 926 w 987"/>
                <a:gd name="T15" fmla="*/ 155 h 638"/>
                <a:gd name="T16" fmla="*/ 932 w 987"/>
                <a:gd name="T17" fmla="*/ 184 h 638"/>
                <a:gd name="T18" fmla="*/ 935 w 987"/>
                <a:gd name="T19" fmla="*/ 200 h 638"/>
                <a:gd name="T20" fmla="*/ 930 w 987"/>
                <a:gd name="T21" fmla="*/ 232 h 638"/>
                <a:gd name="T22" fmla="*/ 922 w 987"/>
                <a:gd name="T23" fmla="*/ 261 h 638"/>
                <a:gd name="T24" fmla="*/ 907 w 987"/>
                <a:gd name="T25" fmla="*/ 286 h 638"/>
                <a:gd name="T26" fmla="*/ 889 w 987"/>
                <a:gd name="T27" fmla="*/ 309 h 638"/>
                <a:gd name="T28" fmla="*/ 889 w 987"/>
                <a:gd name="T29" fmla="*/ 309 h 638"/>
                <a:gd name="T30" fmla="*/ 878 w 987"/>
                <a:gd name="T31" fmla="*/ 319 h 638"/>
                <a:gd name="T32" fmla="*/ 853 w 987"/>
                <a:gd name="T33" fmla="*/ 336 h 638"/>
                <a:gd name="T34" fmla="*/ 826 w 987"/>
                <a:gd name="T35" fmla="*/ 346 h 638"/>
                <a:gd name="T36" fmla="*/ 795 w 987"/>
                <a:gd name="T37" fmla="*/ 353 h 638"/>
                <a:gd name="T38" fmla="*/ 780 w 987"/>
                <a:gd name="T39" fmla="*/ 355 h 638"/>
                <a:gd name="T40" fmla="*/ 776 w 987"/>
                <a:gd name="T41" fmla="*/ 378 h 638"/>
                <a:gd name="T42" fmla="*/ 776 w 987"/>
                <a:gd name="T43" fmla="*/ 392 h 638"/>
                <a:gd name="T44" fmla="*/ 770 w 987"/>
                <a:gd name="T45" fmla="*/ 411 h 638"/>
                <a:gd name="T46" fmla="*/ 759 w 987"/>
                <a:gd name="T47" fmla="*/ 422 h 638"/>
                <a:gd name="T48" fmla="*/ 741 w 987"/>
                <a:gd name="T49" fmla="*/ 426 h 638"/>
                <a:gd name="T50" fmla="*/ 221 w 987"/>
                <a:gd name="T51" fmla="*/ 426 h 638"/>
                <a:gd name="T52" fmla="*/ 200 w 987"/>
                <a:gd name="T53" fmla="*/ 424 h 638"/>
                <a:gd name="T54" fmla="*/ 188 w 987"/>
                <a:gd name="T55" fmla="*/ 413 h 638"/>
                <a:gd name="T56" fmla="*/ 182 w 987"/>
                <a:gd name="T57" fmla="*/ 399 h 638"/>
                <a:gd name="T58" fmla="*/ 180 w 987"/>
                <a:gd name="T59" fmla="*/ 0 h 638"/>
                <a:gd name="T60" fmla="*/ 776 w 987"/>
                <a:gd name="T61" fmla="*/ 46 h 638"/>
                <a:gd name="T62" fmla="*/ 780 w 987"/>
                <a:gd name="T63" fmla="*/ 46 h 638"/>
                <a:gd name="T64" fmla="*/ 0 w 987"/>
                <a:gd name="T65" fmla="*/ 476 h 638"/>
                <a:gd name="T66" fmla="*/ 830 w 987"/>
                <a:gd name="T67" fmla="*/ 638 h 638"/>
                <a:gd name="T68" fmla="*/ 0 w 987"/>
                <a:gd name="T69" fmla="*/ 476 h 638"/>
                <a:gd name="T70" fmla="*/ 776 w 987"/>
                <a:gd name="T71" fmla="*/ 138 h 638"/>
                <a:gd name="T72" fmla="*/ 776 w 987"/>
                <a:gd name="T73" fmla="*/ 263 h 638"/>
                <a:gd name="T74" fmla="*/ 780 w 987"/>
                <a:gd name="T75" fmla="*/ 263 h 638"/>
                <a:gd name="T76" fmla="*/ 805 w 987"/>
                <a:gd name="T77" fmla="*/ 259 h 638"/>
                <a:gd name="T78" fmla="*/ 824 w 987"/>
                <a:gd name="T79" fmla="*/ 244 h 638"/>
                <a:gd name="T80" fmla="*/ 824 w 987"/>
                <a:gd name="T81" fmla="*/ 244 h 638"/>
                <a:gd name="T82" fmla="*/ 837 w 987"/>
                <a:gd name="T83" fmla="*/ 225 h 638"/>
                <a:gd name="T84" fmla="*/ 843 w 987"/>
                <a:gd name="T85" fmla="*/ 200 h 638"/>
                <a:gd name="T86" fmla="*/ 841 w 987"/>
                <a:gd name="T87" fmla="*/ 188 h 638"/>
                <a:gd name="T88" fmla="*/ 832 w 987"/>
                <a:gd name="T89" fmla="*/ 165 h 638"/>
                <a:gd name="T90" fmla="*/ 824 w 987"/>
                <a:gd name="T91" fmla="*/ 157 h 638"/>
                <a:gd name="T92" fmla="*/ 803 w 987"/>
                <a:gd name="T93" fmla="*/ 144 h 638"/>
                <a:gd name="T94" fmla="*/ 780 w 987"/>
                <a:gd name="T95" fmla="*/ 138 h 638"/>
                <a:gd name="T96" fmla="*/ 776 w 987"/>
                <a:gd name="T97" fmla="*/ 1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7" h="638">
                  <a:moveTo>
                    <a:pt x="780" y="46"/>
                  </a:moveTo>
                  <a:lnTo>
                    <a:pt x="780" y="46"/>
                  </a:lnTo>
                  <a:lnTo>
                    <a:pt x="795" y="48"/>
                  </a:lnTo>
                  <a:lnTo>
                    <a:pt x="811" y="50"/>
                  </a:lnTo>
                  <a:lnTo>
                    <a:pt x="826" y="54"/>
                  </a:lnTo>
                  <a:lnTo>
                    <a:pt x="841" y="59"/>
                  </a:lnTo>
                  <a:lnTo>
                    <a:pt x="853" y="65"/>
                  </a:lnTo>
                  <a:lnTo>
                    <a:pt x="866" y="73"/>
                  </a:lnTo>
                  <a:lnTo>
                    <a:pt x="878" y="82"/>
                  </a:lnTo>
                  <a:lnTo>
                    <a:pt x="889" y="92"/>
                  </a:lnTo>
                  <a:lnTo>
                    <a:pt x="889" y="92"/>
                  </a:lnTo>
                  <a:lnTo>
                    <a:pt x="899" y="102"/>
                  </a:lnTo>
                  <a:lnTo>
                    <a:pt x="907" y="115"/>
                  </a:lnTo>
                  <a:lnTo>
                    <a:pt x="916" y="127"/>
                  </a:lnTo>
                  <a:lnTo>
                    <a:pt x="922" y="140"/>
                  </a:lnTo>
                  <a:lnTo>
                    <a:pt x="926" y="155"/>
                  </a:lnTo>
                  <a:lnTo>
                    <a:pt x="930" y="169"/>
                  </a:lnTo>
                  <a:lnTo>
                    <a:pt x="932" y="184"/>
                  </a:lnTo>
                  <a:lnTo>
                    <a:pt x="935" y="200"/>
                  </a:lnTo>
                  <a:lnTo>
                    <a:pt x="935" y="200"/>
                  </a:lnTo>
                  <a:lnTo>
                    <a:pt x="932" y="217"/>
                  </a:lnTo>
                  <a:lnTo>
                    <a:pt x="930" y="232"/>
                  </a:lnTo>
                  <a:lnTo>
                    <a:pt x="926" y="246"/>
                  </a:lnTo>
                  <a:lnTo>
                    <a:pt x="922" y="261"/>
                  </a:lnTo>
                  <a:lnTo>
                    <a:pt x="916" y="273"/>
                  </a:lnTo>
                  <a:lnTo>
                    <a:pt x="907" y="286"/>
                  </a:lnTo>
                  <a:lnTo>
                    <a:pt x="899" y="298"/>
                  </a:lnTo>
                  <a:lnTo>
                    <a:pt x="889" y="309"/>
                  </a:lnTo>
                  <a:lnTo>
                    <a:pt x="889" y="309"/>
                  </a:lnTo>
                  <a:lnTo>
                    <a:pt x="889" y="309"/>
                  </a:lnTo>
                  <a:lnTo>
                    <a:pt x="889" y="309"/>
                  </a:lnTo>
                  <a:lnTo>
                    <a:pt x="878" y="319"/>
                  </a:lnTo>
                  <a:lnTo>
                    <a:pt x="866" y="328"/>
                  </a:lnTo>
                  <a:lnTo>
                    <a:pt x="853" y="336"/>
                  </a:lnTo>
                  <a:lnTo>
                    <a:pt x="839" y="342"/>
                  </a:lnTo>
                  <a:lnTo>
                    <a:pt x="826" y="346"/>
                  </a:lnTo>
                  <a:lnTo>
                    <a:pt x="811" y="351"/>
                  </a:lnTo>
                  <a:lnTo>
                    <a:pt x="795" y="353"/>
                  </a:lnTo>
                  <a:lnTo>
                    <a:pt x="780" y="355"/>
                  </a:lnTo>
                  <a:lnTo>
                    <a:pt x="780" y="355"/>
                  </a:lnTo>
                  <a:lnTo>
                    <a:pt x="776" y="355"/>
                  </a:lnTo>
                  <a:lnTo>
                    <a:pt x="776" y="378"/>
                  </a:lnTo>
                  <a:lnTo>
                    <a:pt x="776" y="378"/>
                  </a:lnTo>
                  <a:lnTo>
                    <a:pt x="776" y="392"/>
                  </a:lnTo>
                  <a:lnTo>
                    <a:pt x="774" y="403"/>
                  </a:lnTo>
                  <a:lnTo>
                    <a:pt x="770" y="411"/>
                  </a:lnTo>
                  <a:lnTo>
                    <a:pt x="766" y="417"/>
                  </a:lnTo>
                  <a:lnTo>
                    <a:pt x="759" y="422"/>
                  </a:lnTo>
                  <a:lnTo>
                    <a:pt x="753" y="424"/>
                  </a:lnTo>
                  <a:lnTo>
                    <a:pt x="741" y="426"/>
                  </a:lnTo>
                  <a:lnTo>
                    <a:pt x="221" y="426"/>
                  </a:lnTo>
                  <a:lnTo>
                    <a:pt x="221" y="426"/>
                  </a:lnTo>
                  <a:lnTo>
                    <a:pt x="209" y="426"/>
                  </a:lnTo>
                  <a:lnTo>
                    <a:pt x="200" y="424"/>
                  </a:lnTo>
                  <a:lnTo>
                    <a:pt x="192" y="419"/>
                  </a:lnTo>
                  <a:lnTo>
                    <a:pt x="188" y="413"/>
                  </a:lnTo>
                  <a:lnTo>
                    <a:pt x="184" y="407"/>
                  </a:lnTo>
                  <a:lnTo>
                    <a:pt x="182" y="399"/>
                  </a:lnTo>
                  <a:lnTo>
                    <a:pt x="180" y="384"/>
                  </a:lnTo>
                  <a:lnTo>
                    <a:pt x="180" y="0"/>
                  </a:lnTo>
                  <a:lnTo>
                    <a:pt x="776" y="0"/>
                  </a:lnTo>
                  <a:lnTo>
                    <a:pt x="776" y="46"/>
                  </a:lnTo>
                  <a:lnTo>
                    <a:pt x="776" y="46"/>
                  </a:lnTo>
                  <a:lnTo>
                    <a:pt x="780" y="46"/>
                  </a:lnTo>
                  <a:lnTo>
                    <a:pt x="780" y="46"/>
                  </a:lnTo>
                  <a:close/>
                  <a:moveTo>
                    <a:pt x="0" y="476"/>
                  </a:moveTo>
                  <a:lnTo>
                    <a:pt x="987" y="476"/>
                  </a:lnTo>
                  <a:lnTo>
                    <a:pt x="830" y="638"/>
                  </a:lnTo>
                  <a:lnTo>
                    <a:pt x="148" y="638"/>
                  </a:lnTo>
                  <a:lnTo>
                    <a:pt x="0" y="476"/>
                  </a:lnTo>
                  <a:lnTo>
                    <a:pt x="0" y="476"/>
                  </a:lnTo>
                  <a:close/>
                  <a:moveTo>
                    <a:pt x="776" y="138"/>
                  </a:moveTo>
                  <a:lnTo>
                    <a:pt x="776" y="263"/>
                  </a:lnTo>
                  <a:lnTo>
                    <a:pt x="776" y="263"/>
                  </a:lnTo>
                  <a:lnTo>
                    <a:pt x="780" y="263"/>
                  </a:lnTo>
                  <a:lnTo>
                    <a:pt x="780" y="263"/>
                  </a:lnTo>
                  <a:lnTo>
                    <a:pt x="793" y="261"/>
                  </a:lnTo>
                  <a:lnTo>
                    <a:pt x="805" y="259"/>
                  </a:lnTo>
                  <a:lnTo>
                    <a:pt x="816" y="253"/>
                  </a:lnTo>
                  <a:lnTo>
                    <a:pt x="824" y="244"/>
                  </a:lnTo>
                  <a:lnTo>
                    <a:pt x="824" y="244"/>
                  </a:lnTo>
                  <a:lnTo>
                    <a:pt x="824" y="244"/>
                  </a:lnTo>
                  <a:lnTo>
                    <a:pt x="832" y="236"/>
                  </a:lnTo>
                  <a:lnTo>
                    <a:pt x="837" y="225"/>
                  </a:lnTo>
                  <a:lnTo>
                    <a:pt x="841" y="213"/>
                  </a:lnTo>
                  <a:lnTo>
                    <a:pt x="843" y="200"/>
                  </a:lnTo>
                  <a:lnTo>
                    <a:pt x="843" y="200"/>
                  </a:lnTo>
                  <a:lnTo>
                    <a:pt x="841" y="188"/>
                  </a:lnTo>
                  <a:lnTo>
                    <a:pt x="837" y="175"/>
                  </a:lnTo>
                  <a:lnTo>
                    <a:pt x="832" y="165"/>
                  </a:lnTo>
                  <a:lnTo>
                    <a:pt x="824" y="157"/>
                  </a:lnTo>
                  <a:lnTo>
                    <a:pt x="824" y="157"/>
                  </a:lnTo>
                  <a:lnTo>
                    <a:pt x="816" y="148"/>
                  </a:lnTo>
                  <a:lnTo>
                    <a:pt x="803" y="144"/>
                  </a:lnTo>
                  <a:lnTo>
                    <a:pt x="793" y="140"/>
                  </a:lnTo>
                  <a:lnTo>
                    <a:pt x="780" y="138"/>
                  </a:lnTo>
                  <a:lnTo>
                    <a:pt x="780" y="138"/>
                  </a:lnTo>
                  <a:lnTo>
                    <a:pt x="776" y="138"/>
                  </a:lnTo>
                  <a:lnTo>
                    <a:pt x="776" y="138"/>
                  </a:ln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PA_矩形 9"/>
          <p:cNvSpPr/>
          <p:nvPr>
            <p:custDataLst>
              <p:tags r:id="rId3"/>
            </p:custDataLst>
          </p:nvPr>
        </p:nvSpPr>
        <p:spPr>
          <a:xfrm>
            <a:off x="4377825" y="4681835"/>
            <a:ext cx="476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i="1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让安全成为一切的前提！</a:t>
            </a:r>
            <a:endParaRPr lang="en-US" altLang="zh-CN" sz="2400" i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a 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" y="363220"/>
            <a:ext cx="8315960" cy="3952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矩形 48"/>
          <p:cNvSpPr/>
          <p:nvPr>
            <p:custDataLst>
              <p:tags r:id="rId1"/>
            </p:custDataLst>
          </p:nvPr>
        </p:nvSpPr>
        <p:spPr bwMode="auto">
          <a:xfrm>
            <a:off x="1745902" y="2260126"/>
            <a:ext cx="2760782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b="1" spc="-85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目  录</a:t>
            </a:r>
            <a:endParaRPr lang="id-ID" sz="3600" b="1" spc="-85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2" name="PA_组合 9"/>
          <p:cNvGrpSpPr/>
          <p:nvPr>
            <p:custDataLst>
              <p:tags r:id="rId2"/>
            </p:custDataLst>
          </p:nvPr>
        </p:nvGrpSpPr>
        <p:grpSpPr>
          <a:xfrm>
            <a:off x="4923570" y="763172"/>
            <a:ext cx="720000" cy="720000"/>
            <a:chOff x="2494238" y="1545926"/>
            <a:chExt cx="1170130" cy="1170130"/>
          </a:xfrm>
        </p:grpSpPr>
        <p:sp>
          <p:nvSpPr>
            <p:cNvPr id="11" name="椭圆 10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633024" y="1684712"/>
              <a:ext cx="892559" cy="892559"/>
            </a:xfrm>
            <a:prstGeom prst="ellipse">
              <a:avLst/>
            </a:prstGeom>
            <a:solidFill>
              <a:srgbClr val="0A4776"/>
            </a:soli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PA_矩形 13"/>
          <p:cNvSpPr/>
          <p:nvPr>
            <p:custDataLst>
              <p:tags r:id="rId3"/>
            </p:custDataLst>
          </p:nvPr>
        </p:nvSpPr>
        <p:spPr>
          <a:xfrm>
            <a:off x="5818944" y="923372"/>
            <a:ext cx="1800000" cy="39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0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endParaRPr lang="zh-CN" altLang="en-US" sz="2000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PA_组合 14"/>
          <p:cNvGrpSpPr/>
          <p:nvPr>
            <p:custDataLst>
              <p:tags r:id="rId4"/>
            </p:custDataLst>
          </p:nvPr>
        </p:nvGrpSpPr>
        <p:grpSpPr>
          <a:xfrm>
            <a:off x="4923570" y="1725262"/>
            <a:ext cx="720000" cy="720000"/>
            <a:chOff x="2494238" y="1545926"/>
            <a:chExt cx="1170130" cy="1170130"/>
          </a:xfrm>
        </p:grpSpPr>
        <p:sp>
          <p:nvSpPr>
            <p:cNvPr id="16" name="椭圆 15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0A4776"/>
            </a:soli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PA_矩形 17"/>
          <p:cNvSpPr/>
          <p:nvPr>
            <p:custDataLst>
              <p:tags r:id="rId5"/>
            </p:custDataLst>
          </p:nvPr>
        </p:nvSpPr>
        <p:spPr>
          <a:xfrm>
            <a:off x="5818944" y="1885462"/>
            <a:ext cx="1800000" cy="39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熄灭器</a:t>
            </a:r>
            <a:endParaRPr lang="en-US" altLang="zh-CN" sz="2000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PA_组合 18"/>
          <p:cNvGrpSpPr/>
          <p:nvPr>
            <p:custDataLst>
              <p:tags r:id="rId6"/>
            </p:custDataLst>
          </p:nvPr>
        </p:nvGrpSpPr>
        <p:grpSpPr>
          <a:xfrm>
            <a:off x="4923570" y="2687352"/>
            <a:ext cx="720000" cy="720000"/>
            <a:chOff x="2494238" y="1545926"/>
            <a:chExt cx="1170130" cy="1170130"/>
          </a:xfrm>
        </p:grpSpPr>
        <p:sp>
          <p:nvSpPr>
            <p:cNvPr id="20" name="椭圆 19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0A4776"/>
            </a:soli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PA_矩形 21"/>
          <p:cNvSpPr/>
          <p:nvPr>
            <p:custDataLst>
              <p:tags r:id="rId7"/>
            </p:custDataLst>
          </p:nvPr>
        </p:nvSpPr>
        <p:spPr>
          <a:xfrm>
            <a:off x="5818944" y="2847552"/>
            <a:ext cx="1800000" cy="39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</a:t>
            </a:r>
            <a:endParaRPr lang="en-US" altLang="zh-CN" sz="2000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PA_组合 22"/>
          <p:cNvGrpSpPr/>
          <p:nvPr>
            <p:custDataLst>
              <p:tags r:id="rId8"/>
            </p:custDataLst>
          </p:nvPr>
        </p:nvGrpSpPr>
        <p:grpSpPr>
          <a:xfrm>
            <a:off x="4923570" y="3649442"/>
            <a:ext cx="720000" cy="720000"/>
            <a:chOff x="2494238" y="1545926"/>
            <a:chExt cx="1170130" cy="1170130"/>
          </a:xfrm>
        </p:grpSpPr>
        <p:sp>
          <p:nvSpPr>
            <p:cNvPr id="24" name="椭圆 23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0A4776"/>
            </a:soli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PA_矩形 25"/>
          <p:cNvSpPr/>
          <p:nvPr>
            <p:custDataLst>
              <p:tags r:id="rId9"/>
            </p:custDataLst>
          </p:nvPr>
        </p:nvSpPr>
        <p:spPr>
          <a:xfrm>
            <a:off x="5818944" y="3809642"/>
            <a:ext cx="1800000" cy="39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使用维护</a:t>
            </a:r>
            <a:endParaRPr lang="en-US" altLang="zh-CN" sz="2000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Yan\Desktop\12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1908" y="2876868"/>
            <a:ext cx="351101" cy="351101"/>
          </a:xfrm>
          <a:prstGeom prst="rect">
            <a:avLst/>
          </a:prstGeom>
          <a:noFill/>
        </p:spPr>
      </p:pic>
      <p:pic>
        <p:nvPicPr>
          <p:cNvPr id="1027" name="Picture 3" descr="C:\Users\Yan\Desktop\维护 白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12705" y="3840800"/>
            <a:ext cx="331351" cy="331351"/>
          </a:xfrm>
          <a:prstGeom prst="rect">
            <a:avLst/>
          </a:prstGeom>
          <a:noFill/>
        </p:spPr>
      </p:pic>
      <p:pic>
        <p:nvPicPr>
          <p:cNvPr id="1031" name="Picture 7" descr="C:\Users\Yan\Desktop\探头 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29223" y="969966"/>
            <a:ext cx="308066" cy="307213"/>
          </a:xfrm>
          <a:prstGeom prst="rect">
            <a:avLst/>
          </a:prstGeom>
          <a:noFill/>
        </p:spPr>
      </p:pic>
      <p:pic>
        <p:nvPicPr>
          <p:cNvPr id="1032" name="Picture 8" descr="C:\Users\Yan\Desktop\熄灭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35554" y="1971676"/>
            <a:ext cx="487884" cy="2742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椭圆 16"/>
          <p:cNvSpPr/>
          <p:nvPr>
            <p:custDataLst>
              <p:tags r:id="rId1"/>
            </p:custDataLst>
          </p:nvPr>
        </p:nvSpPr>
        <p:spPr>
          <a:xfrm>
            <a:off x="4399662" y="234793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A_椭圆 17"/>
          <p:cNvSpPr/>
          <p:nvPr>
            <p:custDataLst>
              <p:tags r:id="rId2"/>
            </p:custDataLst>
          </p:nvPr>
        </p:nvSpPr>
        <p:spPr>
          <a:xfrm>
            <a:off x="4399662" y="306088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A_椭圆 19"/>
          <p:cNvSpPr/>
          <p:nvPr>
            <p:custDataLst>
              <p:tags r:id="rId3"/>
            </p:custDataLst>
          </p:nvPr>
        </p:nvSpPr>
        <p:spPr>
          <a:xfrm>
            <a:off x="6548036" y="2347567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A_椭圆 20"/>
          <p:cNvSpPr/>
          <p:nvPr>
            <p:custDataLst>
              <p:tags r:id="rId4"/>
            </p:custDataLst>
          </p:nvPr>
        </p:nvSpPr>
        <p:spPr>
          <a:xfrm>
            <a:off x="6548036" y="3060884"/>
            <a:ext cx="411476" cy="41147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A_TextPlaceholder 32"/>
          <p:cNvSpPr txBox="1"/>
          <p:nvPr>
            <p:custDataLst>
              <p:tags r:id="rId5"/>
            </p:custDataLst>
          </p:nvPr>
        </p:nvSpPr>
        <p:spPr>
          <a:xfrm>
            <a:off x="4397144" y="1760816"/>
            <a:ext cx="4085163" cy="552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0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安装于气力输送管道，根据普朗克定律，通过光电效应，探测火花的辐射能量，进而感知火花的存在。</a:t>
            </a:r>
            <a:endParaRPr 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PA_TextPlaceholder 33"/>
          <p:cNvSpPr txBox="1"/>
          <p:nvPr>
            <p:custDataLst>
              <p:tags r:id="rId6"/>
            </p:custDataLst>
          </p:nvPr>
        </p:nvSpPr>
        <p:spPr>
          <a:xfrm>
            <a:off x="4397146" y="1572687"/>
            <a:ext cx="4085161" cy="2065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endParaRPr lang="en-AU" sz="1200" b="1" dirty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804108" y="234793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探测器的响应时间</a:t>
            </a:r>
            <a:endParaRPr lang="en-US" altLang="zh-CN" sz="1000" b="1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计时的理论起点和实际起点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56462" y="2347934"/>
            <a:ext cx="14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物料速度真的这么快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设计风速</a:t>
            </a:r>
            <a:r>
              <a:rPr lang="en-US" altLang="zh-CN" sz="900" dirty="0" err="1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实际风速</a:t>
            </a:r>
            <a:r>
              <a:rPr lang="en-US" altLang="zh-CN" sz="900" dirty="0" err="1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物料飞行速度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04108" y="3060884"/>
            <a:ext cx="1440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探测器会衰老吗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来个三年的体检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56462" y="3060884"/>
            <a:ext cx="1440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看不见的火花</a:t>
            </a:r>
            <a:endParaRPr lang="en-US" altLang="zh-CN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需要不同的探测材料吗</a:t>
            </a:r>
            <a:endParaRPr lang="en-US" sz="9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C:\Users\Yan\Desktop\2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0438" y="2444677"/>
            <a:ext cx="232604" cy="232604"/>
          </a:xfrm>
          <a:prstGeom prst="rect">
            <a:avLst/>
          </a:prstGeom>
          <a:noFill/>
        </p:spPr>
      </p:pic>
      <p:pic>
        <p:nvPicPr>
          <p:cNvPr id="6147" name="Picture 3" descr="C:\Users\Yan\Desktop\PPT\素材\时间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85794" y="2438851"/>
            <a:ext cx="234067" cy="234067"/>
          </a:xfrm>
          <a:prstGeom prst="rect">
            <a:avLst/>
          </a:prstGeom>
          <a:noFill/>
        </p:spPr>
      </p:pic>
      <p:pic>
        <p:nvPicPr>
          <p:cNvPr id="6148" name="Picture 4" descr="C:\Users\Yan\Desktop\PPT\素材\光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0568" y="3136461"/>
            <a:ext cx="247477" cy="247477"/>
          </a:xfrm>
          <a:prstGeom prst="rect">
            <a:avLst/>
          </a:prstGeom>
          <a:noFill/>
        </p:spPr>
      </p:pic>
      <p:pic>
        <p:nvPicPr>
          <p:cNvPr id="6149" name="Picture 5" descr="C:\Users\Yan\Desktop\PPT\素材\探测器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7932" y="1971397"/>
            <a:ext cx="1672604" cy="1667728"/>
          </a:xfrm>
          <a:prstGeom prst="rect">
            <a:avLst/>
          </a:prstGeom>
          <a:noFill/>
        </p:spPr>
      </p:pic>
      <p:pic>
        <p:nvPicPr>
          <p:cNvPr id="4" name="Picture 2" descr="C:\Users\Yan\Desktop\寿命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1" y="3175045"/>
            <a:ext cx="233701" cy="233701"/>
          </a:xfrm>
          <a:prstGeom prst="rect">
            <a:avLst/>
          </a:prstGeom>
          <a:noFill/>
        </p:spPr>
      </p:pic>
      <p:grpSp>
        <p:nvGrpSpPr>
          <p:cNvPr id="24" name="组合 23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PA_矩形 13"/>
            <p:cNvSpPr/>
            <p:nvPr>
              <p:custDataLst>
                <p:tags r:id="rId12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Picture 3" descr="C:\Users\Yan\Desktop\PPT\素材\探头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1963" y="455613"/>
              <a:ext cx="220047" cy="2194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7" grpId="0"/>
      <p:bldP spid="28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A_圆角矩形 111"/>
          <p:cNvSpPr/>
          <p:nvPr>
            <p:custDataLst>
              <p:tags r:id="rId1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探测器安装位置可以算作反应时间的起始计算位置。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096317" y="342900"/>
            <a:ext cx="3047619" cy="4366805"/>
            <a:chOff x="5347777" y="342900"/>
            <a:chExt cx="3047619" cy="4366805"/>
          </a:xfrm>
        </p:grpSpPr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5362825" y="342900"/>
              <a:ext cx="3017522" cy="2462800"/>
              <a:chOff x="214282" y="1571612"/>
              <a:chExt cx="4714877" cy="3848125"/>
            </a:xfrm>
          </p:grpSpPr>
          <p:pic>
            <p:nvPicPr>
              <p:cNvPr id="17" name="Picture 5" descr="C:\Users\Yan CHENG\Desktop\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7158" y="1571612"/>
                <a:ext cx="4572001" cy="2959100"/>
              </a:xfrm>
              <a:prstGeom prst="rect">
                <a:avLst/>
              </a:prstGeom>
              <a:noFill/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4282" y="4714884"/>
                <a:ext cx="39719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00261" y="5143512"/>
                <a:ext cx="36195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" name="Picture 8" descr="C:\Users\Yan CHENG\Desktop\scope_1 - 副本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47777" y="2881133"/>
              <a:ext cx="3047619" cy="1828572"/>
            </a:xfrm>
            <a:prstGeom prst="rect">
              <a:avLst/>
            </a:prstGeom>
            <a:noFill/>
          </p:spPr>
        </p:pic>
      </p:grpSp>
      <p:sp>
        <p:nvSpPr>
          <p:cNvPr id="22" name="PA_圆角矩形 42"/>
          <p:cNvSpPr/>
          <p:nvPr>
            <p:custDataLst>
              <p:tags r:id="rId6"/>
            </p:custDataLst>
          </p:nvPr>
        </p:nvSpPr>
        <p:spPr>
          <a:xfrm flipH="1">
            <a:off x="2561657" y="2736491"/>
            <a:ext cx="1440000" cy="360000"/>
          </a:xfrm>
          <a:prstGeom prst="roundRect">
            <a:avLst>
              <a:gd name="adj" fmla="val 7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r>
              <a:rPr lang="zh-CN" altLang="en-US" sz="1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计时起点</a:t>
            </a:r>
            <a:endParaRPr lang="en-AU" sz="1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形状 22"/>
          <p:cNvCxnSpPr>
            <a:stCxn id="22" idx="2"/>
          </p:cNvCxnSpPr>
          <p:nvPr/>
        </p:nvCxnSpPr>
        <p:spPr>
          <a:xfrm rot="16200000" flipH="1">
            <a:off x="4770399" y="1607749"/>
            <a:ext cx="410110" cy="3387594"/>
          </a:xfrm>
          <a:prstGeom prst="bentConnector2">
            <a:avLst/>
          </a:prstGeom>
          <a:ln w="1905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3086100" y="1586431"/>
            <a:ext cx="4526681" cy="876293"/>
            <a:chOff x="419100" y="1805947"/>
            <a:chExt cx="4526681" cy="876293"/>
          </a:xfrm>
        </p:grpSpPr>
        <p:pic>
          <p:nvPicPr>
            <p:cNvPr id="31" name="Picture 2" descr="D:\火花探测器的关键性能指标及评价方法\素材\ds3.jpg"/>
            <p:cNvPicPr>
              <a:picLocks noChangeAspect="1" noChangeArrowheads="1"/>
            </p:cNvPicPr>
            <p:nvPr/>
          </p:nvPicPr>
          <p:blipFill>
            <a:blip r:embed="rId7" cstate="print"/>
            <a:srcRect l="5152" t="77500" r="6107" b="10390"/>
            <a:stretch>
              <a:fillRect/>
            </a:stretch>
          </p:blipFill>
          <p:spPr bwMode="auto">
            <a:xfrm>
              <a:off x="419100" y="1805947"/>
              <a:ext cx="4526681" cy="876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矩形 31"/>
            <p:cNvSpPr/>
            <p:nvPr/>
          </p:nvSpPr>
          <p:spPr>
            <a:xfrm>
              <a:off x="1531592" y="2143136"/>
              <a:ext cx="3322348" cy="2419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0000" y="1440000"/>
            <a:ext cx="1844446" cy="523220"/>
            <a:chOff x="4399662" y="2347934"/>
            <a:chExt cx="1844446" cy="523220"/>
          </a:xfrm>
        </p:grpSpPr>
        <p:sp>
          <p:nvSpPr>
            <p:cNvPr id="34" name="PA_椭圆 16"/>
            <p:cNvSpPr/>
            <p:nvPr>
              <p:custDataLst>
                <p:tags r:id="rId8"/>
              </p:custDataLst>
            </p:nvPr>
          </p:nvSpPr>
          <p:spPr>
            <a:xfrm>
              <a:off x="4399662" y="234793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804108" y="234793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探测器的响应时间</a:t>
              </a:r>
              <a:endParaRPr lang="en-US" altLang="zh-CN" sz="1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计时的理论起点和实际起点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Picture 3" descr="C:\Users\Yan\Desktop\PPT\素材\时间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8925" y="2429326"/>
              <a:ext cx="234067" cy="234067"/>
            </a:xfrm>
            <a:prstGeom prst="rect">
              <a:avLst/>
            </a:prstGeom>
            <a:noFill/>
          </p:spPr>
        </p:pic>
      </p:grpSp>
      <p:grpSp>
        <p:nvGrpSpPr>
          <p:cNvPr id="43" name="组合 42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44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PA_矩形 13"/>
            <p:cNvSpPr/>
            <p:nvPr>
              <p:custDataLst>
                <p:tags r:id="rId10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" name="Picture 3" descr="C:\Users\Yan\Desktop\PPT\素材\探头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1963" y="455613"/>
              <a:ext cx="220047" cy="2194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圆角矩形 100"/>
          <p:cNvSpPr/>
          <p:nvPr/>
        </p:nvSpPr>
        <p:spPr>
          <a:xfrm>
            <a:off x="3600000" y="2340510"/>
            <a:ext cx="3749040" cy="540000"/>
          </a:xfrm>
          <a:prstGeom prst="roundRect">
            <a:avLst>
              <a:gd name="adj" fmla="val 50000"/>
            </a:avLst>
          </a:prstGeom>
          <a:solidFill>
            <a:srgbClr val="05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实际风速</a:t>
            </a:r>
            <a:endParaRPr lang="en-US" dirty="0"/>
          </a:p>
        </p:txBody>
      </p:sp>
      <p:sp>
        <p:nvSpPr>
          <p:cNvPr id="104" name="圆角矩形 103"/>
          <p:cNvSpPr/>
          <p:nvPr/>
        </p:nvSpPr>
        <p:spPr>
          <a:xfrm>
            <a:off x="3607034" y="2340000"/>
            <a:ext cx="3749040" cy="54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圆角矩形 99"/>
          <p:cNvSpPr/>
          <p:nvPr/>
        </p:nvSpPr>
        <p:spPr>
          <a:xfrm>
            <a:off x="3600000" y="1440000"/>
            <a:ext cx="4213860" cy="541020"/>
          </a:xfrm>
          <a:prstGeom prst="roundRect">
            <a:avLst>
              <a:gd name="adj" fmla="val 5000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设计风速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3600000" y="3240000"/>
            <a:ext cx="2800800" cy="540000"/>
          </a:xfrm>
          <a:prstGeom prst="roundRect">
            <a:avLst>
              <a:gd name="adj" fmla="val 5000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火花速度</a:t>
            </a:r>
            <a:endParaRPr lang="en-US" dirty="0"/>
          </a:p>
        </p:txBody>
      </p:sp>
      <p:sp>
        <p:nvSpPr>
          <p:cNvPr id="103" name="矩形 102"/>
          <p:cNvSpPr/>
          <p:nvPr/>
        </p:nvSpPr>
        <p:spPr>
          <a:xfrm>
            <a:off x="5974666" y="4560515"/>
            <a:ext cx="292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火花并没有那么快</a:t>
            </a:r>
            <a:endParaRPr lang="en-US" altLang="zh-CN" sz="18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675264" y="3535680"/>
            <a:ext cx="2197976" cy="956443"/>
            <a:chOff x="4675264" y="3535680"/>
            <a:chExt cx="2197976" cy="956443"/>
          </a:xfrm>
        </p:grpSpPr>
        <p:sp>
          <p:nvSpPr>
            <p:cNvPr id="105" name="PA_圆角矩形 42"/>
            <p:cNvSpPr/>
            <p:nvPr>
              <p:custDataLst>
                <p:tags r:id="rId1"/>
              </p:custDataLst>
            </p:nvPr>
          </p:nvSpPr>
          <p:spPr>
            <a:xfrm flipH="1">
              <a:off x="4675264" y="4132123"/>
              <a:ext cx="1440000" cy="360000"/>
            </a:xfrm>
            <a:prstGeom prst="roundRect">
              <a:avLst>
                <a:gd name="adj" fmla="val 72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r>
                <a:rPr lang="en-US" altLang="zh-CN" sz="1000" b="1" dirty="0" err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RoT</a:t>
              </a:r>
              <a:r>
                <a:rPr lang="zh-CN" altLang="en-US" sz="1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5m/s</a:t>
              </a:r>
              <a:endParaRPr lang="en-AU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6" name="形状 105"/>
            <p:cNvCxnSpPr>
              <a:stCxn id="105" idx="1"/>
            </p:cNvCxnSpPr>
            <p:nvPr/>
          </p:nvCxnSpPr>
          <p:spPr>
            <a:xfrm flipV="1">
              <a:off x="6115264" y="3535680"/>
              <a:ext cx="757976" cy="776443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PA_圆角矩形 111"/>
          <p:cNvSpPr/>
          <p:nvPr>
            <p:custDataLst>
              <p:tags r:id="rId2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严格按照“设计风速”计算一定没错。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3678634" y="1505536"/>
            <a:ext cx="411476" cy="411476"/>
            <a:chOff x="3678634" y="1505536"/>
            <a:chExt cx="411476" cy="411476"/>
          </a:xfrm>
        </p:grpSpPr>
        <p:sp>
          <p:nvSpPr>
            <p:cNvPr id="58" name="PA_椭圆 57"/>
            <p:cNvSpPr/>
            <p:nvPr>
              <p:custDataLst>
                <p:tags r:id="rId3"/>
              </p:custDataLst>
            </p:nvPr>
          </p:nvSpPr>
          <p:spPr>
            <a:xfrm>
              <a:off x="3678634" y="1505536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9" name="Picture 2" descr="C:\Users\Yan\Desktop\22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5319" y="1604665"/>
              <a:ext cx="232604" cy="232604"/>
            </a:xfrm>
            <a:prstGeom prst="rect">
              <a:avLst/>
            </a:prstGeom>
            <a:noFill/>
          </p:spPr>
        </p:pic>
      </p:grpSp>
      <p:grpSp>
        <p:nvGrpSpPr>
          <p:cNvPr id="121" name="组合 120"/>
          <p:cNvGrpSpPr/>
          <p:nvPr/>
        </p:nvGrpSpPr>
        <p:grpSpPr>
          <a:xfrm>
            <a:off x="3678634" y="2403524"/>
            <a:ext cx="411476" cy="411476"/>
            <a:chOff x="3678634" y="1505536"/>
            <a:chExt cx="411476" cy="411476"/>
          </a:xfrm>
        </p:grpSpPr>
        <p:sp>
          <p:nvSpPr>
            <p:cNvPr id="122" name="PA_椭圆 57"/>
            <p:cNvSpPr/>
            <p:nvPr>
              <p:custDataLst>
                <p:tags r:id="rId5"/>
              </p:custDataLst>
            </p:nvPr>
          </p:nvSpPr>
          <p:spPr>
            <a:xfrm>
              <a:off x="3678634" y="1505536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3" name="Picture 2" descr="C:\Users\Yan\Desktop\22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5319" y="1604665"/>
              <a:ext cx="232604" cy="232604"/>
            </a:xfrm>
            <a:prstGeom prst="rect">
              <a:avLst/>
            </a:prstGeom>
            <a:noFill/>
          </p:spPr>
        </p:pic>
      </p:grpSp>
      <p:grpSp>
        <p:nvGrpSpPr>
          <p:cNvPr id="124" name="组合 123"/>
          <p:cNvGrpSpPr/>
          <p:nvPr/>
        </p:nvGrpSpPr>
        <p:grpSpPr>
          <a:xfrm>
            <a:off x="3678634" y="3303856"/>
            <a:ext cx="411476" cy="411476"/>
            <a:chOff x="3678634" y="1505536"/>
            <a:chExt cx="411476" cy="411476"/>
          </a:xfrm>
        </p:grpSpPr>
        <p:sp>
          <p:nvSpPr>
            <p:cNvPr id="125" name="PA_椭圆 57"/>
            <p:cNvSpPr/>
            <p:nvPr>
              <p:custDataLst>
                <p:tags r:id="rId6"/>
              </p:custDataLst>
            </p:nvPr>
          </p:nvSpPr>
          <p:spPr>
            <a:xfrm>
              <a:off x="3678634" y="1505536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6" name="Picture 2" descr="C:\Users\Yan\Desktop\22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5319" y="1604665"/>
              <a:ext cx="232604" cy="232604"/>
            </a:xfrm>
            <a:prstGeom prst="rect">
              <a:avLst/>
            </a:prstGeom>
            <a:noFill/>
          </p:spPr>
        </p:pic>
      </p:grpSp>
      <p:grpSp>
        <p:nvGrpSpPr>
          <p:cNvPr id="130" name="组合 129"/>
          <p:cNvGrpSpPr/>
          <p:nvPr/>
        </p:nvGrpSpPr>
        <p:grpSpPr>
          <a:xfrm>
            <a:off x="360000" y="1440000"/>
            <a:ext cx="1848426" cy="523587"/>
            <a:chOff x="6548036" y="2347567"/>
            <a:chExt cx="1848426" cy="523587"/>
          </a:xfrm>
        </p:grpSpPr>
        <p:sp>
          <p:nvSpPr>
            <p:cNvPr id="127" name="PA_椭圆 19"/>
            <p:cNvSpPr/>
            <p:nvPr>
              <p:custDataLst>
                <p:tags r:id="rId7"/>
              </p:custDataLst>
            </p:nvPr>
          </p:nvSpPr>
          <p:spPr>
            <a:xfrm>
              <a:off x="6548036" y="2347567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956462" y="2347934"/>
              <a:ext cx="14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物料速度真的这么快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设计风速</a:t>
              </a:r>
              <a:r>
                <a:rPr lang="en-US" altLang="zh-CN" sz="900" dirty="0" err="1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实际风速</a:t>
              </a:r>
              <a:r>
                <a:rPr lang="en-US" altLang="zh-CN" sz="900" dirty="0" err="1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物料飞行速度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9" name="Picture 2" descr="C:\Users\Yan\Desktop\22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30438" y="2451071"/>
              <a:ext cx="232604" cy="232604"/>
            </a:xfrm>
            <a:prstGeom prst="rect">
              <a:avLst/>
            </a:prstGeom>
            <a:noFill/>
          </p:spPr>
        </p:pic>
      </p:grpSp>
      <p:grpSp>
        <p:nvGrpSpPr>
          <p:cNvPr id="30" name="组合 29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31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PA_矩形 13"/>
            <p:cNvSpPr/>
            <p:nvPr>
              <p:custDataLst>
                <p:tags r:id="rId8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Picture 3" descr="C:\Users\Yan\Desktop\PPT\素材\探头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1963" y="455613"/>
              <a:ext cx="220047" cy="2194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1.11111E-6 0.1759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68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2" animBg="1"/>
      <p:bldP spid="104" grpId="3" animBg="1"/>
      <p:bldP spid="100" grpId="0" animBg="1"/>
      <p:bldP spid="102" grpId="0" animBg="1"/>
      <p:bldP spid="103" grpId="0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9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8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PA_矩形 13"/>
            <p:cNvSpPr/>
            <p:nvPr>
              <p:custDataLst>
                <p:tags r:id="rId1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Picture 3" descr="C:\Users\Yan\Desktop\PPT\素材\探头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963" y="455613"/>
              <a:ext cx="220047" cy="219438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Yan\Desktop\火花探测产品与标准的纠结\素材\管道积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791" y="1390649"/>
            <a:ext cx="3840480" cy="2880360"/>
          </a:xfrm>
          <a:prstGeom prst="rect">
            <a:avLst/>
          </a:prstGeom>
          <a:noFill/>
        </p:spPr>
      </p:pic>
      <p:pic>
        <p:nvPicPr>
          <p:cNvPr id="1027" name="Picture 3" descr="C:\Users\Yan\Desktop\火花探测产品与标准的纠结\素材\管道积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2" y="884903"/>
            <a:ext cx="2880360" cy="3840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图表 28"/>
          <p:cNvGraphicFramePr>
            <a:graphicFrameLocks noChangeAspect="1"/>
          </p:cNvGraphicFramePr>
          <p:nvPr/>
        </p:nvGraphicFramePr>
        <p:xfrm>
          <a:off x="3333750" y="952500"/>
          <a:ext cx="551688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8" name="图表 27"/>
          <p:cNvGraphicFramePr>
            <a:graphicFrameLocks noChangeAspect="1"/>
          </p:cNvGraphicFramePr>
          <p:nvPr/>
        </p:nvGraphicFramePr>
        <p:xfrm>
          <a:off x="3333750" y="952500"/>
          <a:ext cx="551688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" name="矩形 102"/>
          <p:cNvSpPr/>
          <p:nvPr/>
        </p:nvSpPr>
        <p:spPr>
          <a:xfrm>
            <a:off x="495300" y="2232829"/>
            <a:ext cx="292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探测器性能会衰减吗：</a:t>
            </a:r>
            <a:endParaRPr lang="en-US" altLang="zh-CN" sz="18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on-axis</a:t>
            </a:r>
            <a:endParaRPr lang="en-US" altLang="zh-CN" sz="18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off-axis——HPFV</a:t>
            </a:r>
            <a:endParaRPr lang="en-US" altLang="zh-CN" sz="1800" dirty="0" smtClean="0">
              <a:solidFill>
                <a:srgbClr val="0A47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PA_圆角矩形 111"/>
          <p:cNvSpPr/>
          <p:nvPr>
            <p:custDataLst>
              <p:tags r:id="rId3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探测器会衰老，设计时需要考虑性能裕量。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16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PA_矩形 13"/>
            <p:cNvSpPr/>
            <p:nvPr>
              <p:custDataLst>
                <p:tags r:id="rId4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Picture 3" descr="C:\Users\Yan\Desktop\PPT\素材\探头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963" y="455613"/>
              <a:ext cx="220047" cy="219438"/>
            </a:xfrm>
            <a:prstGeom prst="rect">
              <a:avLst/>
            </a:prstGeom>
            <a:noFill/>
          </p:spPr>
        </p:pic>
      </p:grpSp>
      <p:grpSp>
        <p:nvGrpSpPr>
          <p:cNvPr id="24" name="组合 23"/>
          <p:cNvGrpSpPr/>
          <p:nvPr/>
        </p:nvGrpSpPr>
        <p:grpSpPr>
          <a:xfrm>
            <a:off x="360000" y="1440000"/>
            <a:ext cx="1844446" cy="411476"/>
            <a:chOff x="4399662" y="3060884"/>
            <a:chExt cx="1844446" cy="411476"/>
          </a:xfrm>
        </p:grpSpPr>
        <p:sp>
          <p:nvSpPr>
            <p:cNvPr id="21" name="PA_椭圆 17"/>
            <p:cNvSpPr/>
            <p:nvPr>
              <p:custDataLst>
                <p:tags r:id="rId6"/>
              </p:custDataLst>
            </p:nvPr>
          </p:nvSpPr>
          <p:spPr>
            <a:xfrm>
              <a:off x="4399662" y="306088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804108" y="3060884"/>
              <a:ext cx="144000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探测器会衰老吗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来个三年的体检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Picture 2" descr="C:\Users\Yan\Desktop\寿命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3101" y="3175045"/>
              <a:ext cx="233701" cy="2337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968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8" grpId="0">
        <p:bldAsOne/>
      </p:bldGraphic>
      <p:bldP spid="103" grpId="0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A_圆角矩形 111"/>
          <p:cNvSpPr/>
          <p:nvPr>
            <p:custDataLst>
              <p:tags r:id="rId1"/>
            </p:custDataLst>
          </p:nvPr>
        </p:nvSpPr>
        <p:spPr>
          <a:xfrm>
            <a:off x="0" y="4423500"/>
            <a:ext cx="4320000" cy="720000"/>
          </a:xfrm>
          <a:prstGeom prst="roundRect">
            <a:avLst>
              <a:gd name="adj" fmla="val 0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34289" rIns="134997" bIns="34289"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针对不同的粉尘，可能需要不同的探测材料。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Picture 3" descr="G:\Untitled-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757" y="3106473"/>
            <a:ext cx="2742857" cy="967619"/>
          </a:xfrm>
          <a:prstGeom prst="rect">
            <a:avLst/>
          </a:prstGeom>
          <a:noFill/>
        </p:spPr>
      </p:pic>
      <p:pic>
        <p:nvPicPr>
          <p:cNvPr id="44" name="Picture 5" descr="C:\Users\Yan\Desktop\新建文件夹\Untitled-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1182" y="2999847"/>
            <a:ext cx="1828572" cy="1142857"/>
          </a:xfrm>
          <a:prstGeom prst="rect">
            <a:avLst/>
          </a:prstGeom>
          <a:noFill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9060" y="1350932"/>
            <a:ext cx="424053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4235450"/>
            <a:ext cx="1875949" cy="23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297180" y="3062342"/>
            <a:ext cx="292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：我看得见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火花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：不，你看不见</a:t>
            </a:r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541664" y="2539543"/>
            <a:ext cx="2160000" cy="836116"/>
            <a:chOff x="2541664" y="2539543"/>
            <a:chExt cx="2160000" cy="836116"/>
          </a:xfrm>
        </p:grpSpPr>
        <p:sp>
          <p:nvSpPr>
            <p:cNvPr id="19" name="PA_圆角矩形 42"/>
            <p:cNvSpPr/>
            <p:nvPr>
              <p:custDataLst>
                <p:tags r:id="rId6"/>
              </p:custDataLst>
            </p:nvPr>
          </p:nvSpPr>
          <p:spPr>
            <a:xfrm flipH="1">
              <a:off x="2541664" y="2539543"/>
              <a:ext cx="2160000" cy="360000"/>
            </a:xfrm>
            <a:prstGeom prst="roundRect">
              <a:avLst>
                <a:gd name="adj" fmla="val 7215"/>
              </a:avLst>
            </a:prstGeom>
            <a:solidFill>
              <a:srgbClr val="0A4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r>
                <a:rPr lang="en-US" altLang="zh-CN" sz="1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Effective radiation intensity</a:t>
              </a:r>
              <a:endParaRPr lang="en-AU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形状 21"/>
            <p:cNvCxnSpPr>
              <a:stCxn id="19" idx="2"/>
            </p:cNvCxnSpPr>
            <p:nvPr/>
          </p:nvCxnSpPr>
          <p:spPr>
            <a:xfrm rot="16200000" flipH="1">
              <a:off x="3900684" y="2620523"/>
              <a:ext cx="476117" cy="1034156"/>
            </a:xfrm>
            <a:prstGeom prst="bentConnector2">
              <a:avLst/>
            </a:prstGeom>
            <a:ln>
              <a:solidFill>
                <a:srgbClr val="0A477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172344" y="626923"/>
            <a:ext cx="2312276" cy="858977"/>
            <a:chOff x="4172344" y="626923"/>
            <a:chExt cx="2312276" cy="858977"/>
          </a:xfrm>
        </p:grpSpPr>
        <p:sp>
          <p:nvSpPr>
            <p:cNvPr id="18" name="PA_圆角矩形 42"/>
            <p:cNvSpPr/>
            <p:nvPr>
              <p:custDataLst>
                <p:tags r:id="rId7"/>
              </p:custDataLst>
            </p:nvPr>
          </p:nvSpPr>
          <p:spPr>
            <a:xfrm flipH="1">
              <a:off x="4172344" y="626923"/>
              <a:ext cx="1080000" cy="360000"/>
            </a:xfrm>
            <a:prstGeom prst="roundRect">
              <a:avLst>
                <a:gd name="adj" fmla="val 7215"/>
              </a:avLst>
            </a:prstGeom>
            <a:solidFill>
              <a:srgbClr val="0A4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r>
                <a:rPr lang="en-US" altLang="zh-CN" sz="1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Spectrum</a:t>
              </a:r>
              <a:endParaRPr lang="en-AU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肘形连接符 23"/>
            <p:cNvCxnSpPr>
              <a:stCxn id="18" idx="1"/>
            </p:cNvCxnSpPr>
            <p:nvPr/>
          </p:nvCxnSpPr>
          <p:spPr>
            <a:xfrm>
              <a:off x="5252344" y="806923"/>
              <a:ext cx="1232276" cy="678977"/>
            </a:xfrm>
            <a:prstGeom prst="bentConnector3">
              <a:avLst>
                <a:gd name="adj1" fmla="val 100088"/>
              </a:avLst>
            </a:prstGeom>
            <a:ln>
              <a:solidFill>
                <a:srgbClr val="0A477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311784" y="2592883"/>
            <a:ext cx="1440000" cy="973276"/>
            <a:chOff x="7311784" y="2592883"/>
            <a:chExt cx="1440000" cy="973276"/>
          </a:xfrm>
        </p:grpSpPr>
        <p:sp>
          <p:nvSpPr>
            <p:cNvPr id="20" name="PA_圆角矩形 42"/>
            <p:cNvSpPr/>
            <p:nvPr>
              <p:custDataLst>
                <p:tags r:id="rId8"/>
              </p:custDataLst>
            </p:nvPr>
          </p:nvSpPr>
          <p:spPr>
            <a:xfrm flipH="1">
              <a:off x="7311784" y="2592883"/>
              <a:ext cx="1440000" cy="360000"/>
            </a:xfrm>
            <a:prstGeom prst="roundRect">
              <a:avLst>
                <a:gd name="adj" fmla="val 7215"/>
              </a:avLst>
            </a:prstGeom>
            <a:solidFill>
              <a:srgbClr val="0A4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165"/>
              <a:r>
                <a:rPr lang="en-US" altLang="zh-CN" sz="1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Response range</a:t>
              </a:r>
              <a:endParaRPr lang="en-AU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肘形连接符 30"/>
            <p:cNvCxnSpPr>
              <a:stCxn id="20" idx="2"/>
            </p:cNvCxnSpPr>
            <p:nvPr/>
          </p:nvCxnSpPr>
          <p:spPr>
            <a:xfrm rot="5400000">
              <a:off x="7724994" y="3259369"/>
              <a:ext cx="613277" cy="30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A477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60000" y="1440000"/>
            <a:ext cx="1848426" cy="411476"/>
            <a:chOff x="6548036" y="3060884"/>
            <a:chExt cx="1848426" cy="411476"/>
          </a:xfrm>
        </p:grpSpPr>
        <p:sp>
          <p:nvSpPr>
            <p:cNvPr id="35" name="PA_椭圆 20"/>
            <p:cNvSpPr/>
            <p:nvPr>
              <p:custDataLst>
                <p:tags r:id="rId9"/>
              </p:custDataLst>
            </p:nvPr>
          </p:nvSpPr>
          <p:spPr>
            <a:xfrm>
              <a:off x="6548036" y="3060884"/>
              <a:ext cx="411476" cy="41147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6462" y="3060884"/>
              <a:ext cx="144000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看不见的火花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需要不同的探测材料吗</a:t>
              </a:r>
              <a:endParaRPr lang="en-US" sz="900" dirty="0" smtClean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Picture 4" descr="C:\Users\Yan\Desktop\PPT\素材\光谱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24174" y="3136461"/>
              <a:ext cx="247477" cy="247477"/>
            </a:xfrm>
            <a:prstGeom prst="rect">
              <a:avLst/>
            </a:prstGeom>
            <a:noFill/>
          </p:spPr>
        </p:pic>
      </p:grpSp>
      <p:grpSp>
        <p:nvGrpSpPr>
          <p:cNvPr id="28" name="组合 27"/>
          <p:cNvGrpSpPr/>
          <p:nvPr/>
        </p:nvGrpSpPr>
        <p:grpSpPr>
          <a:xfrm>
            <a:off x="273534" y="260272"/>
            <a:ext cx="4121594" cy="598948"/>
            <a:chOff x="273534" y="260272"/>
            <a:chExt cx="4121594" cy="598948"/>
          </a:xfrm>
        </p:grpSpPr>
        <p:grpSp>
          <p:nvGrpSpPr>
            <p:cNvPr id="29" name="组合 8"/>
            <p:cNvGrpSpPr/>
            <p:nvPr/>
          </p:nvGrpSpPr>
          <p:grpSpPr>
            <a:xfrm>
              <a:off x="273534" y="260272"/>
              <a:ext cx="598948" cy="598948"/>
              <a:chOff x="2494238" y="1545926"/>
              <a:chExt cx="1170130" cy="117013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94238" y="1545926"/>
                <a:ext cx="1170130" cy="117013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633023" y="1684711"/>
                <a:ext cx="892559" cy="892559"/>
              </a:xfrm>
              <a:prstGeom prst="ellipse">
                <a:avLst/>
              </a:prstGeom>
              <a:solidFill>
                <a:srgbClr val="0A477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PA_矩形 13"/>
            <p:cNvSpPr/>
            <p:nvPr>
              <p:custDataLst>
                <p:tags r:id="rId11"/>
              </p:custDataLst>
            </p:nvPr>
          </p:nvSpPr>
          <p:spPr>
            <a:xfrm>
              <a:off x="964268" y="362324"/>
              <a:ext cx="3430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A47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探测器</a:t>
              </a:r>
              <a:endParaRPr lang="zh-CN" altLang="en-US" sz="2400" b="1" dirty="0">
                <a:solidFill>
                  <a:srgbClr val="0A47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0" name="Picture 3" descr="C:\Users\Yan\Desktop\PPT\素材\探头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1963" y="455613"/>
              <a:ext cx="220047" cy="2194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PA" val="v3.0.1"/>
</p:tagLst>
</file>

<file path=ppt/tags/tag101.xml><?xml version="1.0" encoding="utf-8"?>
<p:tagLst xmlns:p="http://schemas.openxmlformats.org/presentationml/2006/main">
  <p:tag name="PA" val="v3.0.1"/>
</p:tagLst>
</file>

<file path=ppt/tags/tag102.xml><?xml version="1.0" encoding="utf-8"?>
<p:tagLst xmlns:p="http://schemas.openxmlformats.org/presentationml/2006/main">
  <p:tag name="PA" val="v3.0.1"/>
</p:tagLst>
</file>

<file path=ppt/tags/tag103.xml><?xml version="1.0" encoding="utf-8"?>
<p:tagLst xmlns:p="http://schemas.openxmlformats.org/presentationml/2006/main">
  <p:tag name="PA" val="v3.0.1"/>
</p:tagLst>
</file>

<file path=ppt/tags/tag104.xml><?xml version="1.0" encoding="utf-8"?>
<p:tagLst xmlns:p="http://schemas.openxmlformats.org/presentationml/2006/main">
  <p:tag name="PA" val="v3.0.1"/>
</p:tagLst>
</file>

<file path=ppt/tags/tag105.xml><?xml version="1.0" encoding="utf-8"?>
<p:tagLst xmlns:p="http://schemas.openxmlformats.org/presentationml/2006/main">
  <p:tag name="PA" val="v3.0.1"/>
</p:tagLst>
</file>

<file path=ppt/tags/tag106.xml><?xml version="1.0" encoding="utf-8"?>
<p:tagLst xmlns:p="http://schemas.openxmlformats.org/presentationml/2006/main">
  <p:tag name="PA" val="v3.0.1"/>
</p:tagLst>
</file>

<file path=ppt/tags/tag107.xml><?xml version="1.0" encoding="utf-8"?>
<p:tagLst xmlns:p="http://schemas.openxmlformats.org/presentationml/2006/main">
  <p:tag name="PA" val="v3.0.1"/>
</p:tagLst>
</file>

<file path=ppt/tags/tag108.xml><?xml version="1.0" encoding="utf-8"?>
<p:tagLst xmlns:p="http://schemas.openxmlformats.org/presentationml/2006/main">
  <p:tag name="PA" val="v3.0.1"/>
</p:tagLst>
</file>

<file path=ppt/tags/tag109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10.xml><?xml version="1.0" encoding="utf-8"?>
<p:tagLst xmlns:p="http://schemas.openxmlformats.org/presentationml/2006/main">
  <p:tag name="PA" val="v3.0.1"/>
</p:tagLst>
</file>

<file path=ppt/tags/tag111.xml><?xml version="1.0" encoding="utf-8"?>
<p:tagLst xmlns:p="http://schemas.openxmlformats.org/presentationml/2006/main">
  <p:tag name="PA" val="v3.0.1"/>
</p:tagLst>
</file>

<file path=ppt/tags/tag112.xml><?xml version="1.0" encoding="utf-8"?>
<p:tagLst xmlns:p="http://schemas.openxmlformats.org/presentationml/2006/main">
  <p:tag name="PA" val="v3.0.1"/>
</p:tagLst>
</file>

<file path=ppt/tags/tag113.xml><?xml version="1.0" encoding="utf-8"?>
<p:tagLst xmlns:p="http://schemas.openxmlformats.org/presentationml/2006/main">
  <p:tag name="PA" val="v3.0.1"/>
</p:tagLst>
</file>

<file path=ppt/tags/tag114.xml><?xml version="1.0" encoding="utf-8"?>
<p:tagLst xmlns:p="http://schemas.openxmlformats.org/presentationml/2006/main">
  <p:tag name="PA" val="v3.0.1"/>
</p:tagLst>
</file>

<file path=ppt/tags/tag115.xml><?xml version="1.0" encoding="utf-8"?>
<p:tagLst xmlns:p="http://schemas.openxmlformats.org/presentationml/2006/main">
  <p:tag name="PA" val="v3.0.1"/>
</p:tagLst>
</file>

<file path=ppt/tags/tag116.xml><?xml version="1.0" encoding="utf-8"?>
<p:tagLst xmlns:p="http://schemas.openxmlformats.org/presentationml/2006/main">
  <p:tag name="PA" val="v3.0.1"/>
</p:tagLst>
</file>

<file path=ppt/tags/tag117.xml><?xml version="1.0" encoding="utf-8"?>
<p:tagLst xmlns:p="http://schemas.openxmlformats.org/presentationml/2006/main">
  <p:tag name="PA" val="v3.0.1"/>
</p:tagLst>
</file>

<file path=ppt/tags/tag118.xml><?xml version="1.0" encoding="utf-8"?>
<p:tagLst xmlns:p="http://schemas.openxmlformats.org/presentationml/2006/main">
  <p:tag name="PA" val="v3.0.1"/>
</p:tagLst>
</file>

<file path=ppt/tags/tag119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20.xml><?xml version="1.0" encoding="utf-8"?>
<p:tagLst xmlns:p="http://schemas.openxmlformats.org/presentationml/2006/main">
  <p:tag name="PA" val="v3.0.1"/>
</p:tagLst>
</file>

<file path=ppt/tags/tag121.xml><?xml version="1.0" encoding="utf-8"?>
<p:tagLst xmlns:p="http://schemas.openxmlformats.org/presentationml/2006/main">
  <p:tag name="PA" val="v3.0.1"/>
</p:tagLst>
</file>

<file path=ppt/tags/tag122.xml><?xml version="1.0" encoding="utf-8"?>
<p:tagLst xmlns:p="http://schemas.openxmlformats.org/presentationml/2006/main">
  <p:tag name="PA" val="v3.0.1"/>
</p:tagLst>
</file>

<file path=ppt/tags/tag123.xml><?xml version="1.0" encoding="utf-8"?>
<p:tagLst xmlns:p="http://schemas.openxmlformats.org/presentationml/2006/main">
  <p:tag name="PA" val="v3.0.1"/>
</p:tagLst>
</file>

<file path=ppt/tags/tag124.xml><?xml version="1.0" encoding="utf-8"?>
<p:tagLst xmlns:p="http://schemas.openxmlformats.org/presentationml/2006/main">
  <p:tag name="commondata" val="eyJoZGlkIjoiM2Q4Y2M0MTAxMGRmZTZkMWUzZjg0NGZmZDVmMDc3NjUifQ==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52.xml><?xml version="1.0" encoding="utf-8"?>
<p:tagLst xmlns:p="http://schemas.openxmlformats.org/presentationml/2006/main">
  <p:tag name="PA" val="v3.0.1"/>
</p:tagLst>
</file>

<file path=ppt/tags/tag53.xml><?xml version="1.0" encoding="utf-8"?>
<p:tagLst xmlns:p="http://schemas.openxmlformats.org/presentationml/2006/main">
  <p:tag name="PA" val="v3.0.1"/>
</p:tagLst>
</file>

<file path=ppt/tags/tag54.xml><?xml version="1.0" encoding="utf-8"?>
<p:tagLst xmlns:p="http://schemas.openxmlformats.org/presentationml/2006/main">
  <p:tag name="PA" val="v3.0.1"/>
</p:tagLst>
</file>

<file path=ppt/tags/tag55.xml><?xml version="1.0" encoding="utf-8"?>
<p:tagLst xmlns:p="http://schemas.openxmlformats.org/presentationml/2006/main">
  <p:tag name="PA" val="v3.0.1"/>
</p:tagLst>
</file>

<file path=ppt/tags/tag56.xml><?xml version="1.0" encoding="utf-8"?>
<p:tagLst xmlns:p="http://schemas.openxmlformats.org/presentationml/2006/main">
  <p:tag name="PA" val="v3.0.1"/>
</p:tagLst>
</file>

<file path=ppt/tags/tag57.xml><?xml version="1.0" encoding="utf-8"?>
<p:tagLst xmlns:p="http://schemas.openxmlformats.org/presentationml/2006/main">
  <p:tag name="PA" val="v3.0.1"/>
</p:tagLst>
</file>

<file path=ppt/tags/tag58.xml><?xml version="1.0" encoding="utf-8"?>
<p:tagLst xmlns:p="http://schemas.openxmlformats.org/presentationml/2006/main">
  <p:tag name="PA" val="v3.0.1"/>
</p:tagLst>
</file>

<file path=ppt/tags/tag59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PA" val="v3.0.1"/>
</p:tagLst>
</file>

<file path=ppt/tags/tag75.xml><?xml version="1.0" encoding="utf-8"?>
<p:tagLst xmlns:p="http://schemas.openxmlformats.org/presentationml/2006/main">
  <p:tag name="PA" val="v3.0.1"/>
</p:tagLst>
</file>

<file path=ppt/tags/tag76.xml><?xml version="1.0" encoding="utf-8"?>
<p:tagLst xmlns:p="http://schemas.openxmlformats.org/presentationml/2006/main">
  <p:tag name="PA" val="v3.0.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1"/>
</p:tagLst>
</file>

<file path=ppt/tags/tag79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3.0.1"/>
</p:tagLst>
</file>

<file path=ppt/tags/tag81.xml><?xml version="1.0" encoding="utf-8"?>
<p:tagLst xmlns:p="http://schemas.openxmlformats.org/presentationml/2006/main">
  <p:tag name="PA" val="v3.0.1"/>
</p:tagLst>
</file>

<file path=ppt/tags/tag82.xml><?xml version="1.0" encoding="utf-8"?>
<p:tagLst xmlns:p="http://schemas.openxmlformats.org/presentationml/2006/main">
  <p:tag name="PA" val="v3.0.1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PA" val="v3.0.1"/>
</p:tagLst>
</file>

<file path=ppt/tags/tag85.xml><?xml version="1.0" encoding="utf-8"?>
<p:tagLst xmlns:p="http://schemas.openxmlformats.org/presentationml/2006/main">
  <p:tag name="PA" val="v3.0.1"/>
</p:tagLst>
</file>

<file path=ppt/tags/tag86.xml><?xml version="1.0" encoding="utf-8"?>
<p:tagLst xmlns:p="http://schemas.openxmlformats.org/presentationml/2006/main">
  <p:tag name="PA" val="v3.0.1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PA" val="v3.0.1"/>
</p:tagLst>
</file>

<file path=ppt/tags/tag89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3.0.1"/>
</p:tagLst>
</file>

<file path=ppt/tags/tag91.xml><?xml version="1.0" encoding="utf-8"?>
<p:tagLst xmlns:p="http://schemas.openxmlformats.org/presentationml/2006/main">
  <p:tag name="PA" val="v3.0.1"/>
</p:tagLst>
</file>

<file path=ppt/tags/tag92.xml><?xml version="1.0" encoding="utf-8"?>
<p:tagLst xmlns:p="http://schemas.openxmlformats.org/presentationml/2006/main">
  <p:tag name="PA" val="v3.0.1"/>
</p:tagLst>
</file>

<file path=ppt/tags/tag93.xml><?xml version="1.0" encoding="utf-8"?>
<p:tagLst xmlns:p="http://schemas.openxmlformats.org/presentationml/2006/main">
  <p:tag name="PA" val="v3.0.1"/>
</p:tagLst>
</file>

<file path=ppt/tags/tag94.xml><?xml version="1.0" encoding="utf-8"?>
<p:tagLst xmlns:p="http://schemas.openxmlformats.org/presentationml/2006/main">
  <p:tag name="PA" val="v3.0.1"/>
</p:tagLst>
</file>

<file path=ppt/tags/tag95.xml><?xml version="1.0" encoding="utf-8"?>
<p:tagLst xmlns:p="http://schemas.openxmlformats.org/presentationml/2006/main">
  <p:tag name="PA" val="v3.0.1"/>
</p:tagLst>
</file>

<file path=ppt/tags/tag96.xml><?xml version="1.0" encoding="utf-8"?>
<p:tagLst xmlns:p="http://schemas.openxmlformats.org/presentationml/2006/main">
  <p:tag name="PA" val="v3.0.1"/>
</p:tagLst>
</file>

<file path=ppt/tags/tag97.xml><?xml version="1.0" encoding="utf-8"?>
<p:tagLst xmlns:p="http://schemas.openxmlformats.org/presentationml/2006/main">
  <p:tag name="PA" val="v3.0.1"/>
</p:tagLst>
</file>

<file path=ppt/tags/tag98.xml><?xml version="1.0" encoding="utf-8"?>
<p:tagLst xmlns:p="http://schemas.openxmlformats.org/presentationml/2006/main">
  <p:tag name="PA" val="v3.0.1"/>
</p:tagLst>
</file>

<file path=ppt/tags/tag9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WPS 演示</Application>
  <PresentationFormat>全屏显示(16:9)</PresentationFormat>
  <Paragraphs>230</Paragraphs>
  <Slides>22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Open Sans Light</vt:lpstr>
      <vt:lpstr>Times New Roman</vt:lpstr>
      <vt:lpstr>Roboto Medium</vt:lpstr>
      <vt:lpstr>Neris Thin</vt:lpstr>
      <vt:lpstr>Segoe Print</vt:lpstr>
      <vt:lpstr>Calibri</vt:lpstr>
      <vt:lpstr>Arial Unicode MS</vt:lpstr>
      <vt:lpstr>Calibri Light</vt:lpstr>
      <vt:lpstr>Vrinda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CHENYING0907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Vivian</cp:lastModifiedBy>
  <cp:revision>210</cp:revision>
  <dcterms:created xsi:type="dcterms:W3CDTF">2015-05-05T08:02:00Z</dcterms:created>
  <dcterms:modified xsi:type="dcterms:W3CDTF">2023-12-01T03:58:57Z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F1718F55415642FE8CB58EF58EB527D0_12</vt:lpwstr>
  </property>
</Properties>
</file>