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</p:sldIdLst>
  <p:sldSz cx="9144000" cy="6858000" type="screen4x3"/>
  <p:notesSz cx="6858000" cy="9144000"/>
  <p:custDataLst>
    <p:tags r:id="rId3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10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20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96" y="2284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34.jpeg"/><Relationship Id="rId4" Type="http://schemas.openxmlformats.org/officeDocument/2006/relationships/tags" Target="../tags/tag17.xml"/><Relationship Id="rId3" Type="http://schemas.openxmlformats.org/officeDocument/2006/relationships/image" Target="../media/image33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en-US" sz="4400" kern="1200" baseline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施工事故现场图片及分析</a:t>
            </a:r>
            <a:endParaRPr lang="zh-CN" altLang="en-US" sz="4400" kern="1200" baseline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096159" y="3627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758659" y="4563444"/>
            <a:ext cx="675000" cy="675000"/>
          </a:xfrm>
          <a:prstGeom prst="ellipse">
            <a:avLst/>
          </a:prstGeom>
          <a:solidFill>
            <a:srgbClr val="00B0F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690995" y="456390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623331" y="456344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2292" name="图片 12291" descr="幻灯片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3316" name="图片 13315" descr="幻灯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4340" name="图片 14339" descr="幻灯片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5364" name="图片 15363" descr="幻灯片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6388" name="图片 16387" descr="幻灯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7412" name="图片 17411" descr="幻灯片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8436" name="图片 18435" descr="幻灯片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9460" name="图片 19459" descr="幻灯片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0484" name="图片 20483" descr="幻灯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1508" name="图片 21507" descr="幻灯片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810" y="1714500"/>
            <a:ext cx="593979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2532" name="图片 22531" descr="幻灯片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3556" name="图片 23555" descr="幻灯片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4580" name="图片 24579" descr="幻灯片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5604" name="图片 25603" descr="幻灯片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6628" name="图片 26627" descr="幻灯片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7652" name="图片 27651" descr="幻灯片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8676" name="图片 28675" descr="幻灯片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9700" name="图片 29699" descr="幻灯片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0724" name="图片 30723" descr="幻灯片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1748" name="图片 31747" descr="幻灯片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5124" name="图片 5123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2772" name="图片 32771" descr="幻灯片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3796" name="图片 33795" descr="幻灯片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09590" y="3968750"/>
            <a:ext cx="321945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781675" y="4215765"/>
            <a:ext cx="102933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6148" name="图片 6147" descr="幻灯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7172" name="图片 7171" descr="幻灯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8196" name="图片 8195" descr="幻灯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9220" name="图片 9219" descr="幻灯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0244" name="图片 10243" descr="幻灯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1268" name="图片 11267" descr="幻灯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WPS 演示</Application>
  <PresentationFormat>在屏幕上显示</PresentationFormat>
  <Paragraphs>34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Arial Unicode MS</vt:lpstr>
      <vt:lpstr>Calibri</vt:lpstr>
      <vt:lpstr>楷体</vt:lpstr>
      <vt:lpstr>汉仪旗黑-85S</vt:lpstr>
      <vt:lpstr>黑体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little fairy</cp:lastModifiedBy>
  <cp:revision>2</cp:revision>
  <dcterms:created xsi:type="dcterms:W3CDTF">2023-11-15T07:09:23Z</dcterms:created>
  <dcterms:modified xsi:type="dcterms:W3CDTF">2023-11-15T07:11:45Z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51FC15F9E61A4D75B17B32E0830F2703_13</vt:lpwstr>
  </property>
  <property fmtid="{D5CDD505-2E9C-101B-9397-08002B2CF9AE}" pid="4" name="KSOProductBuildVer">
    <vt:lpwstr>2052-12.1.0.15933</vt:lpwstr>
  </property>
</Properties>
</file>