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32"/>
  </p:notesMasterIdLst>
  <p:sldIdLst>
    <p:sldId id="256" r:id="rId4"/>
    <p:sldId id="489" r:id="rId5"/>
    <p:sldId id="266" r:id="rId6"/>
    <p:sldId id="305" r:id="rId7"/>
    <p:sldId id="267" r:id="rId8"/>
    <p:sldId id="268" r:id="rId9"/>
    <p:sldId id="269" r:id="rId10"/>
    <p:sldId id="270" r:id="rId11"/>
    <p:sldId id="470" r:id="rId12"/>
    <p:sldId id="307" r:id="rId13"/>
    <p:sldId id="308" r:id="rId14"/>
    <p:sldId id="309" r:id="rId15"/>
    <p:sldId id="310" r:id="rId16"/>
    <p:sldId id="311" r:id="rId17"/>
    <p:sldId id="312" r:id="rId18"/>
    <p:sldId id="313" r:id="rId19"/>
    <p:sldId id="306" r:id="rId20"/>
    <p:sldId id="295" r:id="rId21"/>
    <p:sldId id="271" r:id="rId22"/>
    <p:sldId id="316" r:id="rId23"/>
    <p:sldId id="317" r:id="rId24"/>
    <p:sldId id="318" r:id="rId25"/>
    <p:sldId id="319" r:id="rId26"/>
    <p:sldId id="320" r:id="rId27"/>
    <p:sldId id="321" r:id="rId28"/>
    <p:sldId id="283" r:id="rId29"/>
    <p:sldId id="292" r:id="rId30"/>
    <p:sldId id="491" r:id="rId31"/>
  </p:sldIdLst>
  <p:sldSz cx="9144000" cy="6858000" type="screen4x3"/>
  <p:notesSz cx="6858000" cy="9144000"/>
  <p:custDataLst>
    <p:tags r:id="rId37"/>
  </p:custDataLst>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5" end="27"/>
    <p:penClr>
      <a:srgbClr val="FF0000"/>
    </p:penClr>
    <p:extLs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216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7" Type="http://schemas.openxmlformats.org/officeDocument/2006/relationships/tags" Target="tags/tag25.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notesMaster" Target="notesMasters/notes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3074" name="Rectangle 2"/>
          <p:cNvSpPr>
            <a:spLocks noGrp="1"/>
          </p:cNvSpPr>
          <p:nvPr>
            <p:ph type="hdr" sz="quarter"/>
          </p:nvPr>
        </p:nvSpPr>
        <p:spPr>
          <a:xfrm>
            <a:off x="0" y="0"/>
            <a:ext cx="2971800" cy="457200"/>
          </a:xfrm>
          <a:prstGeom prst="rect">
            <a:avLst/>
          </a:prstGeom>
          <a:noFill/>
          <a:ln w="9525">
            <a:noFill/>
          </a:ln>
        </p:spPr>
        <p:txBody>
          <a:bodyPr/>
          <a:p>
            <a:pPr lvl="0" eaLnBrk="1" hangingPunct="1"/>
            <a:endParaRPr lang="en-US" altLang="x-none" sz="1200" dirty="0">
              <a:latin typeface="Arial" panose="020B0604020202020204" pitchFamily="34" charset="0"/>
            </a:endParaRPr>
          </a:p>
        </p:txBody>
      </p:sp>
      <p:sp>
        <p:nvSpPr>
          <p:cNvPr id="3075" name="Rectangle 3"/>
          <p:cNvSpPr>
            <a:spLocks noGrp="1"/>
          </p:cNvSpPr>
          <p:nvPr>
            <p:ph type="dt" idx="1"/>
          </p:nvPr>
        </p:nvSpPr>
        <p:spPr>
          <a:xfrm>
            <a:off x="3884613" y="0"/>
            <a:ext cx="2971800" cy="457200"/>
          </a:xfrm>
          <a:prstGeom prst="rect">
            <a:avLst/>
          </a:prstGeom>
          <a:noFill/>
          <a:ln w="9525">
            <a:noFill/>
          </a:ln>
        </p:spPr>
        <p:txBody>
          <a:bodyPr/>
          <a:p>
            <a:pPr lvl="0" algn="r" eaLnBrk="1" hangingPunct="1"/>
            <a:endParaRPr lang="en-US" altLang="x-none" sz="1200" dirty="0">
              <a:latin typeface="Arial" panose="020B0604020202020204" pitchFamily="34" charset="0"/>
            </a:endParaRPr>
          </a:p>
        </p:txBody>
      </p:sp>
      <p:sp>
        <p:nvSpPr>
          <p:cNvPr id="3076" name="Rectangle 4"/>
          <p:cNvSpPr>
            <a:spLocks noGrp="1"/>
          </p:cNvSpPr>
          <p:nvPr>
            <p:ph type="sldImg" idx="2"/>
          </p:nvPr>
        </p:nvSpPr>
        <p:spPr>
          <a:xfrm>
            <a:off x="1143000" y="685800"/>
            <a:ext cx="4572000" cy="3429000"/>
          </a:xfrm>
          <a:prstGeom prst="rect">
            <a:avLst/>
          </a:prstGeom>
          <a:noFill/>
          <a:ln w="9525">
            <a:noFill/>
          </a:ln>
        </p:spPr>
      </p:sp>
      <p:sp>
        <p:nvSpPr>
          <p:cNvPr id="3077" name="Rectangle 5"/>
          <p:cNvSpPr>
            <a:spLocks noGrp="1"/>
          </p:cNvSpPr>
          <p:nvPr>
            <p:ph type="body" sz="quarter" idx="3"/>
          </p:nvPr>
        </p:nvSpPr>
        <p:spPr>
          <a:xfrm>
            <a:off x="685800" y="4343400"/>
            <a:ext cx="5486400" cy="4114800"/>
          </a:xfrm>
          <a:prstGeom prst="rect">
            <a:avLst/>
          </a:prstGeom>
          <a:noFill/>
          <a:ln w="9525">
            <a:noFill/>
          </a:ln>
        </p:spPr>
        <p:txBody>
          <a:bodyPr anchor="ctr"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78" name="Rectangle 6"/>
          <p:cNvSpPr>
            <a:spLocks noGrp="1"/>
          </p:cNvSpPr>
          <p:nvPr>
            <p:ph type="ftr" sz="quarter" idx="4"/>
          </p:nvPr>
        </p:nvSpPr>
        <p:spPr>
          <a:xfrm>
            <a:off x="0" y="8685213"/>
            <a:ext cx="2971800" cy="457200"/>
          </a:xfrm>
          <a:prstGeom prst="rect">
            <a:avLst/>
          </a:prstGeom>
          <a:noFill/>
          <a:ln w="9525">
            <a:noFill/>
          </a:ln>
        </p:spPr>
        <p:txBody>
          <a:bodyPr anchor="b" anchorCtr="0"/>
          <a:p>
            <a:pPr lvl="0" eaLnBrk="1" hangingPunct="1"/>
            <a:endParaRPr lang="en-US" altLang="x-none" sz="1200" dirty="0">
              <a:latin typeface="Arial" panose="020B0604020202020204" pitchFamily="34" charset="0"/>
            </a:endParaRPr>
          </a:p>
        </p:txBody>
      </p:sp>
      <p:sp>
        <p:nvSpPr>
          <p:cNvPr id="3079" name="Rectangle 7"/>
          <p:cNvSpPr>
            <a:spLocks noGrp="1"/>
          </p:cNvSpPr>
          <p:nvPr>
            <p:ph type="sldNum" sz="quarter" idx="5"/>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1" y="214313"/>
            <a:ext cx="1951038"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214313"/>
            <a:ext cx="5740009" cy="5918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30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46612" y="2017713"/>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8" name="页脚占位符 7"/>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4" name="页脚占位符 3"/>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3" name="页脚占位符 2"/>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1" y="214313"/>
            <a:ext cx="1951038" cy="5918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150938" y="214313"/>
            <a:ext cx="5740009" cy="59182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5" name="页脚占位符 4"/>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2688" y="2017713"/>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46612" y="2017713"/>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8" name="页脚占位符 7"/>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4" name="页脚占位符 3"/>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3" name="页脚占位符 2"/>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endParaRPr lang="en-US" altLang="x-none" dirty="0">
              <a:latin typeface="Tahoma" panose="020B0604030504040204" pitchFamily="2" charset="0"/>
            </a:endParaRPr>
          </a:p>
        </p:txBody>
      </p:sp>
      <p:sp>
        <p:nvSpPr>
          <p:cNvPr id="6" name="页脚占位符 5"/>
          <p:cNvSpPr>
            <a:spLocks noGrp="1"/>
          </p:cNvSpPr>
          <p:nvPr>
            <p:ph type="ftr" sz="quarter" idx="11"/>
          </p:nvPr>
        </p:nvSpPr>
        <p:spPr/>
        <p:txBody>
          <a:bodyPr/>
          <a:lstStyle/>
          <a:p>
            <a:pPr lvl="0" eaLnBrk="1" hangingPunct="1"/>
            <a:endParaRPr lang="en-US" altLang="x-none" dirty="0">
              <a:latin typeface="Tahoma" panose="020B0604030504040204" pitchFamily="2"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8.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tags" Target="../tags/tag9.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Rectangle 2"/>
          <p:cNvSpPr/>
          <p:nvPr userDrawn="1"/>
        </p:nvSpPr>
        <p:spPr>
          <a:xfrm>
            <a:off x="417513" y="1098550"/>
            <a:ext cx="438150" cy="474663"/>
          </a:xfrm>
          <a:prstGeom prst="rect">
            <a:avLst/>
          </a:prstGeom>
          <a:solidFill>
            <a:schemeClr val="accent2"/>
          </a:solidFill>
          <a:ln w="9525">
            <a:noFill/>
          </a:ln>
        </p:spPr>
        <p:txBody>
          <a:bodyPr wrap="none" anchor="ctr" anchorCtr="0"/>
          <a:p>
            <a:pPr lvl="0" algn="ctr" eaLnBrk="1" hangingPunct="1"/>
            <a:endParaRPr lang="zh-CN" altLang="en-US" sz="2400" dirty="0">
              <a:latin typeface="Tahoma" panose="020B0604030504040204" pitchFamily="2" charset="0"/>
            </a:endParaRPr>
          </a:p>
        </p:txBody>
      </p:sp>
      <p:sp>
        <p:nvSpPr>
          <p:cNvPr id="1027" name="Rectangle 3"/>
          <p:cNvSpPr/>
          <p:nvPr userDrawn="1"/>
        </p:nvSpPr>
        <p:spPr>
          <a:xfrm>
            <a:off x="800100" y="1098550"/>
            <a:ext cx="328613" cy="474663"/>
          </a:xfrm>
          <a:prstGeom prst="rect">
            <a:avLst/>
          </a:prstGeom>
          <a:gradFill rotWithShape="0">
            <a:gsLst>
              <a:gs pos="0">
                <a:schemeClr val="accent2"/>
              </a:gs>
              <a:gs pos="100000">
                <a:schemeClr val="bg1"/>
              </a:gs>
            </a:gsLst>
            <a:lin ang="0" scaled="1"/>
            <a:tileRect/>
          </a:gradFill>
          <a:ln w="9525">
            <a:noFill/>
          </a:ln>
        </p:spPr>
        <p:txBody>
          <a:bodyPr wrap="none" anchor="ctr" anchorCtr="0"/>
          <a:p>
            <a:pPr lvl="0" algn="ctr" eaLnBrk="1" hangingPunct="1"/>
            <a:endParaRPr lang="zh-CN" altLang="en-US" sz="2400" dirty="0">
              <a:latin typeface="Tahoma" panose="020B0604030504040204" pitchFamily="2" charset="0"/>
            </a:endParaRPr>
          </a:p>
        </p:txBody>
      </p:sp>
      <p:sp>
        <p:nvSpPr>
          <p:cNvPr id="1028" name="Rectangle 4"/>
          <p:cNvSpPr/>
          <p:nvPr userDrawn="1"/>
        </p:nvSpPr>
        <p:spPr>
          <a:xfrm>
            <a:off x="541338" y="1520825"/>
            <a:ext cx="422275" cy="474663"/>
          </a:xfrm>
          <a:prstGeom prst="rect">
            <a:avLst/>
          </a:prstGeom>
          <a:solidFill>
            <a:schemeClr val="folHlink"/>
          </a:solidFill>
          <a:ln w="9525">
            <a:noFill/>
          </a:ln>
        </p:spPr>
        <p:txBody>
          <a:bodyPr wrap="none" anchor="ctr" anchorCtr="0"/>
          <a:p>
            <a:pPr lvl="0" algn="ctr" eaLnBrk="1" hangingPunct="1"/>
            <a:endParaRPr lang="zh-CN" altLang="en-US" sz="2400" dirty="0">
              <a:latin typeface="Tahoma" panose="020B0604030504040204" pitchFamily="2" charset="0"/>
            </a:endParaRPr>
          </a:p>
        </p:txBody>
      </p:sp>
      <p:sp>
        <p:nvSpPr>
          <p:cNvPr id="1029" name="Rectangle 5"/>
          <p:cNvSpPr/>
          <p:nvPr userDrawn="1"/>
        </p:nvSpPr>
        <p:spPr>
          <a:xfrm>
            <a:off x="911225" y="1520825"/>
            <a:ext cx="368300" cy="474663"/>
          </a:xfrm>
          <a:prstGeom prst="rect">
            <a:avLst/>
          </a:prstGeom>
          <a:gradFill rotWithShape="0">
            <a:gsLst>
              <a:gs pos="0">
                <a:schemeClr val="folHlink"/>
              </a:gs>
              <a:gs pos="100000">
                <a:schemeClr val="bg1"/>
              </a:gs>
            </a:gsLst>
            <a:lin ang="0" scaled="1"/>
            <a:tileRect/>
          </a:gradFill>
          <a:ln w="9525">
            <a:noFill/>
          </a:ln>
        </p:spPr>
        <p:txBody>
          <a:bodyPr wrap="none" anchor="ctr" anchorCtr="0"/>
          <a:p>
            <a:pPr lvl="0" algn="ctr" eaLnBrk="1" hangingPunct="1"/>
            <a:endParaRPr lang="zh-CN" altLang="en-US" sz="2400" dirty="0">
              <a:latin typeface="Tahoma" panose="020B0604030504040204" pitchFamily="2" charset="0"/>
            </a:endParaRPr>
          </a:p>
        </p:txBody>
      </p:sp>
      <p:sp>
        <p:nvSpPr>
          <p:cNvPr id="1030" name="Rectangle 6"/>
          <p:cNvSpPr/>
          <p:nvPr userDrawn="1"/>
        </p:nvSpPr>
        <p:spPr>
          <a:xfrm>
            <a:off x="127000" y="1447800"/>
            <a:ext cx="560388" cy="422275"/>
          </a:xfrm>
          <a:prstGeom prst="rect">
            <a:avLst/>
          </a:prstGeom>
          <a:gradFill rotWithShape="0">
            <a:gsLst>
              <a:gs pos="0">
                <a:schemeClr val="bg1"/>
              </a:gs>
              <a:gs pos="100000">
                <a:schemeClr val="hlink"/>
              </a:gs>
            </a:gsLst>
            <a:lin ang="18900000" scaled="1"/>
            <a:tileRect/>
          </a:gradFill>
          <a:ln w="9525">
            <a:noFill/>
          </a:ln>
        </p:spPr>
        <p:txBody>
          <a:bodyPr wrap="none" anchor="ctr" anchorCtr="0"/>
          <a:p>
            <a:pPr lvl="0" algn="ctr" eaLnBrk="1" hangingPunct="1"/>
            <a:endParaRPr lang="zh-CN" altLang="en-US" sz="2400" dirty="0">
              <a:latin typeface="Tahoma" panose="020B0604030504040204" pitchFamily="2" charset="0"/>
            </a:endParaRPr>
          </a:p>
        </p:txBody>
      </p:sp>
      <p:sp>
        <p:nvSpPr>
          <p:cNvPr id="1031" name="Rectangle 7"/>
          <p:cNvSpPr/>
          <p:nvPr userDrawn="1"/>
        </p:nvSpPr>
        <p:spPr>
          <a:xfrm>
            <a:off x="762000" y="990600"/>
            <a:ext cx="31750" cy="1052513"/>
          </a:xfrm>
          <a:prstGeom prst="rect">
            <a:avLst/>
          </a:prstGeom>
          <a:solidFill>
            <a:schemeClr val="bg2"/>
          </a:solidFill>
          <a:ln w="9525">
            <a:noFill/>
          </a:ln>
        </p:spPr>
        <p:txBody>
          <a:bodyPr wrap="none" anchor="ctr" anchorCtr="0"/>
          <a:p>
            <a:pPr lvl="0" algn="ctr" eaLnBrk="1" hangingPunct="1"/>
            <a:endParaRPr lang="zh-CN" altLang="en-US" sz="2400" dirty="0">
              <a:latin typeface="Tahoma" panose="020B0604030504040204" pitchFamily="2" charset="0"/>
            </a:endParaRPr>
          </a:p>
        </p:txBody>
      </p:sp>
      <p:sp>
        <p:nvSpPr>
          <p:cNvPr id="1032" name="Rectangle 8"/>
          <p:cNvSpPr/>
          <p:nvPr userDrawn="1"/>
        </p:nvSpPr>
        <p:spPr>
          <a:xfrm>
            <a:off x="442913" y="1781175"/>
            <a:ext cx="8226425" cy="31750"/>
          </a:xfrm>
          <a:prstGeom prst="rect">
            <a:avLst/>
          </a:prstGeom>
          <a:gradFill rotWithShape="0">
            <a:gsLst>
              <a:gs pos="0">
                <a:schemeClr val="bg2"/>
              </a:gs>
              <a:gs pos="100000">
                <a:schemeClr val="bg1"/>
              </a:gs>
            </a:gsLst>
            <a:lin ang="0" scaled="1"/>
            <a:tileRect/>
          </a:gradFill>
          <a:ln w="9525">
            <a:noFill/>
          </a:ln>
        </p:spPr>
        <p:txBody>
          <a:bodyPr wrap="none" anchor="ctr" anchorCtr="0"/>
          <a:p>
            <a:pPr lvl="0" algn="ctr" eaLnBrk="1" hangingPunct="1"/>
            <a:endParaRPr lang="zh-CN" altLang="en-US" sz="2400" dirty="0">
              <a:latin typeface="Tahoma" panose="020B0604030504040204" pitchFamily="2" charset="0"/>
            </a:endParaRPr>
          </a:p>
        </p:txBody>
      </p:sp>
      <p:sp>
        <p:nvSpPr>
          <p:cNvPr id="1033" name="Rectangle 9"/>
          <p:cNvSpPr>
            <a:spLocks noGrp="1"/>
          </p:cNvSpPr>
          <p:nvPr>
            <p:ph type="title"/>
          </p:nvPr>
        </p:nvSpPr>
        <p:spPr>
          <a:xfrm>
            <a:off x="1150938" y="214313"/>
            <a:ext cx="7793037" cy="1462087"/>
          </a:xfrm>
          <a:prstGeom prst="rect">
            <a:avLst/>
          </a:prstGeom>
          <a:noFill/>
          <a:ln w="9525">
            <a:noFill/>
          </a:ln>
        </p:spPr>
        <p:txBody>
          <a:bodyPr anchor="b" anchorCtr="0"/>
          <a:p>
            <a:pPr lvl="0"/>
            <a:r>
              <a:rPr lang="zh-CN" altLang="en-US"/>
              <a:t>单击此处编辑母版标题样式</a:t>
            </a:r>
            <a:endParaRPr lang="zh-CN" altLang="en-US"/>
          </a:p>
        </p:txBody>
      </p:sp>
      <p:sp>
        <p:nvSpPr>
          <p:cNvPr id="1034" name="Rectangle 10"/>
          <p:cNvSpPr>
            <a:spLocks noGrp="1"/>
          </p:cNvSpPr>
          <p:nvPr>
            <p:ph type="body" idx="1"/>
          </p:nvPr>
        </p:nvSpPr>
        <p:spPr>
          <a:xfrm>
            <a:off x="1182688" y="2017713"/>
            <a:ext cx="7772400" cy="41148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35" name="Rectangle 11"/>
          <p:cNvSpPr>
            <a:spLocks noGrp="1"/>
          </p:cNvSpPr>
          <p:nvPr>
            <p:ph type="dt" sz="half" idx="2"/>
          </p:nvPr>
        </p:nvSpPr>
        <p:spPr>
          <a:xfrm>
            <a:off x="1162050" y="6243638"/>
            <a:ext cx="1905000" cy="457200"/>
          </a:xfrm>
          <a:prstGeom prst="rect">
            <a:avLst/>
          </a:prstGeom>
          <a:noFill/>
          <a:ln w="9525">
            <a:noFill/>
          </a:ln>
        </p:spPr>
        <p:txBody>
          <a:bodyPr anchor="b" anchorCtr="0"/>
          <a:lstStyle>
            <a:lvl1pPr>
              <a:defRPr sz="1400"/>
            </a:lvl1pPr>
          </a:lstStyle>
          <a:p>
            <a:pPr lvl="0" eaLnBrk="1" hangingPunct="1"/>
            <a:endParaRPr lang="en-US" altLang="x-none" dirty="0">
              <a:latin typeface="Tahoma" panose="020B0604030504040204" pitchFamily="2" charset="0"/>
            </a:endParaRPr>
          </a:p>
        </p:txBody>
      </p:sp>
      <p:sp>
        <p:nvSpPr>
          <p:cNvPr id="1036" name="Rectangle 12"/>
          <p:cNvSpPr>
            <a:spLocks noGrp="1"/>
          </p:cNvSpPr>
          <p:nvPr>
            <p:ph type="ftr" sz="quarter" idx="3"/>
          </p:nvPr>
        </p:nvSpPr>
        <p:spPr>
          <a:xfrm>
            <a:off x="3657600" y="6243638"/>
            <a:ext cx="2895600" cy="457200"/>
          </a:xfrm>
          <a:prstGeom prst="rect">
            <a:avLst/>
          </a:prstGeom>
          <a:noFill/>
          <a:ln w="9525">
            <a:noFill/>
          </a:ln>
        </p:spPr>
        <p:txBody>
          <a:bodyPr anchor="b" anchorCtr="0"/>
          <a:lstStyle>
            <a:lvl1pPr algn="ctr">
              <a:defRPr sz="1400"/>
            </a:lvl1pPr>
          </a:lstStyle>
          <a:p>
            <a:pPr lvl="0" eaLnBrk="1" hangingPunct="1"/>
            <a:endParaRPr lang="en-US" altLang="x-none" dirty="0">
              <a:latin typeface="Tahoma" panose="020B0604030504040204" pitchFamily="2" charset="0"/>
            </a:endParaRPr>
          </a:p>
        </p:txBody>
      </p:sp>
      <p:sp>
        <p:nvSpPr>
          <p:cNvPr id="1037" name="Rectangle 13"/>
          <p:cNvSpPr>
            <a:spLocks noGrp="1"/>
          </p:cNvSpPr>
          <p:nvPr>
            <p:ph type="sldNum" sz="quarter" idx="4"/>
          </p:nvPr>
        </p:nvSpPr>
        <p:spPr>
          <a:xfrm>
            <a:off x="7042150" y="6243638"/>
            <a:ext cx="1905000" cy="457200"/>
          </a:xfrm>
          <a:prstGeom prst="rect">
            <a:avLst/>
          </a:prstGeom>
          <a:noFill/>
          <a:ln w="9525">
            <a:noFill/>
          </a:ln>
        </p:spPr>
        <p:txBody>
          <a:bodyPr anchor="b" anchorCtr="0"/>
          <a:lstStyle>
            <a:lvl1pPr algn="r">
              <a:defRPr sz="1400"/>
            </a:lvl1p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8102396" y="2608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fill="hold">
                                          <p:stCondLst>
                                            <p:cond delay="0"/>
                                          </p:stCondLst>
                                        </p:cTn>
                                        <p:tgtEl>
                                          <p:spTgt spid="1033"/>
                                        </p:tgtEl>
                                        <p:attrNameLst>
                                          <p:attrName>style.visibility</p:attrName>
                                        </p:attrNameLst>
                                      </p:cBhvr>
                                      <p:to>
                                        <p:strVal val="visible"/>
                                      </p:to>
                                    </p:set>
                                    <p:anim calcmode="lin" valueType="num">
                                      <p:cBhvr additive="base">
                                        <p:cTn id="7" dur="799" fill="hold">
                                          <p:stCondLst>
                                            <p:cond delay="0"/>
                                          </p:stCondLst>
                                        </p:cTn>
                                        <p:tgtEl>
                                          <p:spTgt spid="1033"/>
                                        </p:tgtEl>
                                        <p:attrNameLst>
                                          <p:attrName>ppt_x</p:attrName>
                                        </p:attrNameLst>
                                      </p:cBhvr>
                                      <p:tavLst>
                                        <p:tav tm="0">
                                          <p:val>
                                            <p:strVal val="0-#ppt_w/2"/>
                                          </p:val>
                                        </p:tav>
                                        <p:tav tm="100000">
                                          <p:val>
                                            <p:strVal val="#ppt_x"/>
                                          </p:val>
                                        </p:tav>
                                      </p:tavLst>
                                    </p:anim>
                                    <p:anim calcmode="lin" valueType="num">
                                      <p:cBhvr additive="base">
                                        <p:cTn id="8" dur="799" fill="hold">
                                          <p:stCondLst>
                                            <p:cond delay="0"/>
                                          </p:stCondLst>
                                        </p:cTn>
                                        <p:tgtEl>
                                          <p:spTgt spid="103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fill="hold">
                                          <p:stCondLst>
                                            <p:cond delay="0"/>
                                          </p:stCondLst>
                                        </p:cTn>
                                        <p:tgtEl>
                                          <p:spTgt spid="1034">
                                            <p:txEl>
                                              <p:charRg st="0" end="13"/>
                                            </p:txEl>
                                          </p:spTgt>
                                        </p:tgtEl>
                                        <p:attrNameLst>
                                          <p:attrName>style.visibility</p:attrName>
                                        </p:attrNameLst>
                                      </p:cBhvr>
                                      <p:to>
                                        <p:strVal val="visible"/>
                                      </p:to>
                                    </p:set>
                                    <p:animEffect transition="in" filter="fade">
                                      <p:cBhvr>
                                        <p:cTn id="13" dur="1000"/>
                                        <p:tgtEl>
                                          <p:spTgt spid="1034">
                                            <p:txEl>
                                              <p:charRg st="0" end="13"/>
                                            </p:txEl>
                                          </p:spTgt>
                                        </p:tgtEl>
                                      </p:cBhvr>
                                    </p:animEffect>
                                    <p:anim calcmode="lin" valueType="num">
                                      <p:cBhvr>
                                        <p:cTn id="14" dur="1000" fill="hold"/>
                                        <p:tgtEl>
                                          <p:spTgt spid="1034">
                                            <p:txEl>
                                              <p:charRg st="0" end="13"/>
                                            </p:txEl>
                                          </p:spTgt>
                                        </p:tgtEl>
                                        <p:attrNameLst>
                                          <p:attrName>ppt_x</p:attrName>
                                        </p:attrNameLst>
                                      </p:cBhvr>
                                      <p:tavLst>
                                        <p:tav tm="0">
                                          <p:val>
                                            <p:strVal val="#ppt_x-.1"/>
                                          </p:val>
                                        </p:tav>
                                        <p:tav tm="100000">
                                          <p:val>
                                            <p:strVal val="#ppt_x"/>
                                          </p:val>
                                        </p:tav>
                                      </p:tavLst>
                                    </p:anim>
                                    <p:anim calcmode="lin" valueType="num">
                                      <p:cBhvr>
                                        <p:cTn id="15" dur="1000" fill="hold"/>
                                        <p:tgtEl>
                                          <p:spTgt spid="1034">
                                            <p:txEl>
                                              <p:charRg st="0" end="13"/>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fill="hold">
                                          <p:stCondLst>
                                            <p:cond delay="0"/>
                                          </p:stCondLst>
                                        </p:cTn>
                                        <p:tgtEl>
                                          <p:spTgt spid="1034">
                                            <p:txEl>
                                              <p:charRg st="13" end="17"/>
                                            </p:txEl>
                                          </p:spTgt>
                                        </p:tgtEl>
                                        <p:attrNameLst>
                                          <p:attrName>style.visibility</p:attrName>
                                        </p:attrNameLst>
                                      </p:cBhvr>
                                      <p:to>
                                        <p:strVal val="visible"/>
                                      </p:to>
                                    </p:set>
                                    <p:animEffect transition="in" filter="fade">
                                      <p:cBhvr>
                                        <p:cTn id="18" dur="1000"/>
                                        <p:tgtEl>
                                          <p:spTgt spid="1034">
                                            <p:txEl>
                                              <p:charRg st="13" end="17"/>
                                            </p:txEl>
                                          </p:spTgt>
                                        </p:tgtEl>
                                      </p:cBhvr>
                                    </p:animEffect>
                                    <p:anim calcmode="lin" valueType="num">
                                      <p:cBhvr>
                                        <p:cTn id="19" dur="1000" fill="hold"/>
                                        <p:tgtEl>
                                          <p:spTgt spid="1034">
                                            <p:txEl>
                                              <p:charRg st="13" end="17"/>
                                            </p:txEl>
                                          </p:spTgt>
                                        </p:tgtEl>
                                        <p:attrNameLst>
                                          <p:attrName>ppt_x</p:attrName>
                                        </p:attrNameLst>
                                      </p:cBhvr>
                                      <p:tavLst>
                                        <p:tav tm="0">
                                          <p:val>
                                            <p:strVal val="#ppt_x-.1"/>
                                          </p:val>
                                        </p:tav>
                                        <p:tav tm="100000">
                                          <p:val>
                                            <p:strVal val="#ppt_x"/>
                                          </p:val>
                                        </p:tav>
                                      </p:tavLst>
                                    </p:anim>
                                    <p:anim calcmode="lin" valueType="num">
                                      <p:cBhvr>
                                        <p:cTn id="20" dur="1000" fill="hold"/>
                                        <p:tgtEl>
                                          <p:spTgt spid="1034">
                                            <p:txEl>
                                              <p:charRg st="13" end="17"/>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fill="hold">
                                          <p:stCondLst>
                                            <p:cond delay="0"/>
                                          </p:stCondLst>
                                        </p:cTn>
                                        <p:tgtEl>
                                          <p:spTgt spid="1034">
                                            <p:txEl>
                                              <p:charRg st="17" end="21"/>
                                            </p:txEl>
                                          </p:spTgt>
                                        </p:tgtEl>
                                        <p:attrNameLst>
                                          <p:attrName>style.visibility</p:attrName>
                                        </p:attrNameLst>
                                      </p:cBhvr>
                                      <p:to>
                                        <p:strVal val="visible"/>
                                      </p:to>
                                    </p:set>
                                    <p:animEffect transition="in" filter="fade">
                                      <p:cBhvr>
                                        <p:cTn id="23" dur="1000"/>
                                        <p:tgtEl>
                                          <p:spTgt spid="1034">
                                            <p:txEl>
                                              <p:charRg st="17" end="21"/>
                                            </p:txEl>
                                          </p:spTgt>
                                        </p:tgtEl>
                                      </p:cBhvr>
                                    </p:animEffect>
                                    <p:anim calcmode="lin" valueType="num">
                                      <p:cBhvr>
                                        <p:cTn id="24" dur="1000" fill="hold"/>
                                        <p:tgtEl>
                                          <p:spTgt spid="1034">
                                            <p:txEl>
                                              <p:charRg st="17" end="21"/>
                                            </p:txEl>
                                          </p:spTgt>
                                        </p:tgtEl>
                                        <p:attrNameLst>
                                          <p:attrName>ppt_x</p:attrName>
                                        </p:attrNameLst>
                                      </p:cBhvr>
                                      <p:tavLst>
                                        <p:tav tm="0">
                                          <p:val>
                                            <p:strVal val="#ppt_x-.1"/>
                                          </p:val>
                                        </p:tav>
                                        <p:tav tm="100000">
                                          <p:val>
                                            <p:strVal val="#ppt_x"/>
                                          </p:val>
                                        </p:tav>
                                      </p:tavLst>
                                    </p:anim>
                                    <p:anim calcmode="lin" valueType="num">
                                      <p:cBhvr>
                                        <p:cTn id="25" dur="1000" fill="hold"/>
                                        <p:tgtEl>
                                          <p:spTgt spid="1034">
                                            <p:txEl>
                                              <p:charRg st="17" end="21"/>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fill="hold">
                                          <p:stCondLst>
                                            <p:cond delay="0"/>
                                          </p:stCondLst>
                                        </p:cTn>
                                        <p:tgtEl>
                                          <p:spTgt spid="1034">
                                            <p:txEl>
                                              <p:charRg st="21" end="25"/>
                                            </p:txEl>
                                          </p:spTgt>
                                        </p:tgtEl>
                                        <p:attrNameLst>
                                          <p:attrName>style.visibility</p:attrName>
                                        </p:attrNameLst>
                                      </p:cBhvr>
                                      <p:to>
                                        <p:strVal val="visible"/>
                                      </p:to>
                                    </p:set>
                                    <p:animEffect transition="in" filter="fade">
                                      <p:cBhvr>
                                        <p:cTn id="28" dur="1000"/>
                                        <p:tgtEl>
                                          <p:spTgt spid="1034">
                                            <p:txEl>
                                              <p:charRg st="21" end="25"/>
                                            </p:txEl>
                                          </p:spTgt>
                                        </p:tgtEl>
                                      </p:cBhvr>
                                    </p:animEffect>
                                    <p:anim calcmode="lin" valueType="num">
                                      <p:cBhvr>
                                        <p:cTn id="29" dur="1000" fill="hold"/>
                                        <p:tgtEl>
                                          <p:spTgt spid="1034">
                                            <p:txEl>
                                              <p:charRg st="21" end="25"/>
                                            </p:txEl>
                                          </p:spTgt>
                                        </p:tgtEl>
                                        <p:attrNameLst>
                                          <p:attrName>ppt_x</p:attrName>
                                        </p:attrNameLst>
                                      </p:cBhvr>
                                      <p:tavLst>
                                        <p:tav tm="0">
                                          <p:val>
                                            <p:strVal val="#ppt_x-.1"/>
                                          </p:val>
                                        </p:tav>
                                        <p:tav tm="100000">
                                          <p:val>
                                            <p:strVal val="#ppt_x"/>
                                          </p:val>
                                        </p:tav>
                                      </p:tavLst>
                                    </p:anim>
                                    <p:anim calcmode="lin" valueType="num">
                                      <p:cBhvr>
                                        <p:cTn id="30" dur="1000" fill="hold"/>
                                        <p:tgtEl>
                                          <p:spTgt spid="1034">
                                            <p:txEl>
                                              <p:charRg st="21" end="25"/>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fill="hold">
                                          <p:stCondLst>
                                            <p:cond delay="0"/>
                                          </p:stCondLst>
                                        </p:cTn>
                                        <p:tgtEl>
                                          <p:spTgt spid="1034">
                                            <p:txEl>
                                              <p:charRg st="25" end="29"/>
                                            </p:txEl>
                                          </p:spTgt>
                                        </p:tgtEl>
                                        <p:attrNameLst>
                                          <p:attrName>style.visibility</p:attrName>
                                        </p:attrNameLst>
                                      </p:cBhvr>
                                      <p:to>
                                        <p:strVal val="visible"/>
                                      </p:to>
                                    </p:set>
                                    <p:animEffect transition="in" filter="fade">
                                      <p:cBhvr>
                                        <p:cTn id="33" dur="1000"/>
                                        <p:tgtEl>
                                          <p:spTgt spid="1034">
                                            <p:txEl>
                                              <p:charRg st="25" end="29"/>
                                            </p:txEl>
                                          </p:spTgt>
                                        </p:tgtEl>
                                      </p:cBhvr>
                                    </p:animEffect>
                                    <p:anim calcmode="lin" valueType="num">
                                      <p:cBhvr>
                                        <p:cTn id="34" dur="1000" fill="hold"/>
                                        <p:tgtEl>
                                          <p:spTgt spid="1034">
                                            <p:txEl>
                                              <p:charRg st="25" end="29"/>
                                            </p:txEl>
                                          </p:spTgt>
                                        </p:tgtEl>
                                        <p:attrNameLst>
                                          <p:attrName>ppt_x</p:attrName>
                                        </p:attrNameLst>
                                      </p:cBhvr>
                                      <p:tavLst>
                                        <p:tav tm="0">
                                          <p:val>
                                            <p:strVal val="#ppt_x-.1"/>
                                          </p:val>
                                        </p:tav>
                                        <p:tav tm="100000">
                                          <p:val>
                                            <p:strVal val="#ppt_x"/>
                                          </p:val>
                                        </p:tav>
                                      </p:tavLst>
                                    </p:anim>
                                    <p:anim calcmode="lin" valueType="num">
                                      <p:cBhvr>
                                        <p:cTn id="35" dur="1000" fill="hold"/>
                                        <p:tgtEl>
                                          <p:spTgt spid="1034">
                                            <p:txEl>
                                              <p:charRg st="25" end="2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p:bldP spid="1034" grpId="0" build="p">
        <p:tmplLst>
          <p:tmpl lvl="1">
            <p:tnLst>
              <p:par>
                <p:cTn presetID="40" presetClass="entr" presetSubtype="0" fill="hold" nodeType="clickEffect">
                  <p:stCondLst>
                    <p:cond delay="0"/>
                  </p:stCondLst>
                  <p:iterate type="lt">
                    <p:tmPct val="10000"/>
                  </p:iterate>
                  <p:childTnLst>
                    <p:set>
                      <p:cBhvr>
                        <p:cTn fill="hold">
                          <p:stCondLst>
                            <p:cond delay="0"/>
                          </p:stCondLst>
                        </p:cTn>
                        <p:tgtEl>
                          <p:spTgt spid="1034"/>
                        </p:tgtEl>
                        <p:attrNameLst>
                          <p:attrName>style.visibility</p:attrName>
                        </p:attrNameLst>
                      </p:cBhvr>
                      <p:to>
                        <p:strVal val="visible"/>
                      </p:to>
                    </p:set>
                    <p:animEffect transition="in" filter="fade">
                      <p:cBhvr>
                        <p:cTn dur="1000"/>
                        <p:tgtEl>
                          <p:spTgt spid="1034"/>
                        </p:tgtEl>
                      </p:cBhvr>
                    </p:animEffect>
                    <p:anim calcmode="lin" valueType="num">
                      <p:cBhvr>
                        <p:cTn dur="1000" fill="hold"/>
                        <p:tgtEl>
                          <p:spTgt spid="1034"/>
                        </p:tgtEl>
                        <p:attrNameLst>
                          <p:attrName>ppt_x</p:attrName>
                        </p:attrNameLst>
                      </p:cBhvr>
                      <p:tavLst>
                        <p:tav tm="0">
                          <p:val>
                            <p:strVal val="#ppt_x-.1"/>
                          </p:val>
                        </p:tav>
                        <p:tav tm="100000">
                          <p:val>
                            <p:strVal val="#ppt_x"/>
                          </p:val>
                        </p:tav>
                      </p:tavLst>
                    </p:anim>
                    <p:anim calcmode="lin" valueType="num">
                      <p:cBhvr>
                        <p:cTn dur="1000" fill="hold"/>
                        <p:tgtEl>
                          <p:spTgt spid="1034"/>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fill="hold">
                          <p:stCondLst>
                            <p:cond delay="0"/>
                          </p:stCondLst>
                        </p:cTn>
                        <p:tgtEl>
                          <p:spTgt spid="1034"/>
                        </p:tgtEl>
                        <p:attrNameLst>
                          <p:attrName>style.visibility</p:attrName>
                        </p:attrNameLst>
                      </p:cBhvr>
                      <p:to>
                        <p:strVal val="visible"/>
                      </p:to>
                    </p:set>
                    <p:animEffect transition="in" filter="fade">
                      <p:cBhvr>
                        <p:cTn dur="1000"/>
                        <p:tgtEl>
                          <p:spTgt spid="1034"/>
                        </p:tgtEl>
                      </p:cBhvr>
                    </p:animEffect>
                    <p:anim calcmode="lin" valueType="num">
                      <p:cBhvr>
                        <p:cTn dur="1000" fill="hold"/>
                        <p:tgtEl>
                          <p:spTgt spid="1034"/>
                        </p:tgtEl>
                        <p:attrNameLst>
                          <p:attrName>ppt_x</p:attrName>
                        </p:attrNameLst>
                      </p:cBhvr>
                      <p:tavLst>
                        <p:tav tm="0">
                          <p:val>
                            <p:strVal val="#ppt_x-.1"/>
                          </p:val>
                        </p:tav>
                        <p:tav tm="100000">
                          <p:val>
                            <p:strVal val="#ppt_x"/>
                          </p:val>
                        </p:tav>
                      </p:tavLst>
                    </p:anim>
                    <p:anim calcmode="lin" valueType="num">
                      <p:cBhvr>
                        <p:cTn dur="1000" fill="hold"/>
                        <p:tgtEl>
                          <p:spTgt spid="1034"/>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fill="hold">
                          <p:stCondLst>
                            <p:cond delay="0"/>
                          </p:stCondLst>
                        </p:cTn>
                        <p:tgtEl>
                          <p:spTgt spid="1034"/>
                        </p:tgtEl>
                        <p:attrNameLst>
                          <p:attrName>style.visibility</p:attrName>
                        </p:attrNameLst>
                      </p:cBhvr>
                      <p:to>
                        <p:strVal val="visible"/>
                      </p:to>
                    </p:set>
                    <p:animEffect transition="in" filter="fade">
                      <p:cBhvr>
                        <p:cTn dur="1000"/>
                        <p:tgtEl>
                          <p:spTgt spid="1034"/>
                        </p:tgtEl>
                      </p:cBhvr>
                    </p:animEffect>
                    <p:anim calcmode="lin" valueType="num">
                      <p:cBhvr>
                        <p:cTn dur="1000" fill="hold"/>
                        <p:tgtEl>
                          <p:spTgt spid="1034"/>
                        </p:tgtEl>
                        <p:attrNameLst>
                          <p:attrName>ppt_x</p:attrName>
                        </p:attrNameLst>
                      </p:cBhvr>
                      <p:tavLst>
                        <p:tav tm="0">
                          <p:val>
                            <p:strVal val="#ppt_x-.1"/>
                          </p:val>
                        </p:tav>
                        <p:tav tm="100000">
                          <p:val>
                            <p:strVal val="#ppt_x"/>
                          </p:val>
                        </p:tav>
                      </p:tavLst>
                    </p:anim>
                    <p:anim calcmode="lin" valueType="num">
                      <p:cBhvr>
                        <p:cTn dur="1000" fill="hold"/>
                        <p:tgtEl>
                          <p:spTgt spid="1034"/>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fill="hold">
                          <p:stCondLst>
                            <p:cond delay="0"/>
                          </p:stCondLst>
                        </p:cTn>
                        <p:tgtEl>
                          <p:spTgt spid="1034"/>
                        </p:tgtEl>
                        <p:attrNameLst>
                          <p:attrName>style.visibility</p:attrName>
                        </p:attrNameLst>
                      </p:cBhvr>
                      <p:to>
                        <p:strVal val="visible"/>
                      </p:to>
                    </p:set>
                    <p:animEffect transition="in" filter="fade">
                      <p:cBhvr>
                        <p:cTn dur="1000"/>
                        <p:tgtEl>
                          <p:spTgt spid="1034"/>
                        </p:tgtEl>
                      </p:cBhvr>
                    </p:animEffect>
                    <p:anim calcmode="lin" valueType="num">
                      <p:cBhvr>
                        <p:cTn dur="1000" fill="hold"/>
                        <p:tgtEl>
                          <p:spTgt spid="1034"/>
                        </p:tgtEl>
                        <p:attrNameLst>
                          <p:attrName>ppt_x</p:attrName>
                        </p:attrNameLst>
                      </p:cBhvr>
                      <p:tavLst>
                        <p:tav tm="0">
                          <p:val>
                            <p:strVal val="#ppt_x-.1"/>
                          </p:val>
                        </p:tav>
                        <p:tav tm="100000">
                          <p:val>
                            <p:strVal val="#ppt_x"/>
                          </p:val>
                        </p:tav>
                      </p:tavLst>
                    </p:anim>
                    <p:anim calcmode="lin" valueType="num">
                      <p:cBhvr>
                        <p:cTn dur="1000" fill="hold"/>
                        <p:tgtEl>
                          <p:spTgt spid="1034"/>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fill="hold">
                          <p:stCondLst>
                            <p:cond delay="0"/>
                          </p:stCondLst>
                        </p:cTn>
                        <p:tgtEl>
                          <p:spTgt spid="1034"/>
                        </p:tgtEl>
                        <p:attrNameLst>
                          <p:attrName>style.visibility</p:attrName>
                        </p:attrNameLst>
                      </p:cBhvr>
                      <p:to>
                        <p:strVal val="visible"/>
                      </p:to>
                    </p:set>
                    <p:animEffect transition="in" filter="fade">
                      <p:cBhvr>
                        <p:cTn dur="1000"/>
                        <p:tgtEl>
                          <p:spTgt spid="1034"/>
                        </p:tgtEl>
                      </p:cBhvr>
                    </p:animEffect>
                    <p:anim calcmode="lin" valueType="num">
                      <p:cBhvr>
                        <p:cTn dur="1000" fill="hold"/>
                        <p:tgtEl>
                          <p:spTgt spid="1034"/>
                        </p:tgtEl>
                        <p:attrNameLst>
                          <p:attrName>ppt_x</p:attrName>
                        </p:attrNameLst>
                      </p:cBhvr>
                      <p:tavLst>
                        <p:tav tm="0">
                          <p:val>
                            <p:strVal val="#ppt_x-.1"/>
                          </p:val>
                        </p:tav>
                        <p:tav tm="100000">
                          <p:val>
                            <p:strVal val="#ppt_x"/>
                          </p:val>
                        </p:tav>
                      </p:tavLst>
                    </p:anim>
                    <p:anim calcmode="lin" valueType="num">
                      <p:cBhvr>
                        <p:cTn dur="1000" fill="hold"/>
                        <p:tgtEl>
                          <p:spTgt spid="1034"/>
                        </p:tgtEl>
                        <p:attrNameLst>
                          <p:attrName>ppt_y</p:attrName>
                        </p:attrNameLst>
                      </p:cBhvr>
                      <p:tavLst>
                        <p:tav tm="0">
                          <p:val>
                            <p:strVal val="#ppt_y"/>
                          </p:val>
                        </p:tav>
                        <p:tav tm="100000">
                          <p:val>
                            <p:strVal val="#ppt_y"/>
                          </p:val>
                        </p:tav>
                      </p:tavLst>
                    </p:anim>
                  </p:childTnLst>
                </p:cTn>
              </p:par>
            </p:tnLst>
          </p:tmpl>
        </p:tmplLst>
      </p:bldP>
    </p:bldLst>
  </p:timing>
  <p:hf sldNum="0" hdr="0" ftr="0" dt="0"/>
  <p:txStyles>
    <p:titleStyle>
      <a:lvl1pPr marL="0" lvl="0" indent="0" algn="l" defTabSz="91440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grpSp>
        <p:nvGrpSpPr>
          <p:cNvPr id="2050" name="组合 2049"/>
          <p:cNvGrpSpPr/>
          <p:nvPr userDrawn="1"/>
        </p:nvGrpSpPr>
        <p:grpSpPr>
          <a:xfrm>
            <a:off x="0" y="2438400"/>
            <a:ext cx="9009063" cy="1052513"/>
            <a:chOff x="0" y="0"/>
            <a:chExt cx="5675" cy="663"/>
          </a:xfrm>
        </p:grpSpPr>
        <p:grpSp>
          <p:nvGrpSpPr>
            <p:cNvPr id="2051" name="组合 2050"/>
            <p:cNvGrpSpPr/>
            <p:nvPr/>
          </p:nvGrpSpPr>
          <p:grpSpPr>
            <a:xfrm>
              <a:off x="185" y="68"/>
              <a:ext cx="449" cy="299"/>
              <a:chOff x="0" y="0"/>
              <a:chExt cx="624" cy="432"/>
            </a:xfrm>
          </p:grpSpPr>
          <p:sp>
            <p:nvSpPr>
              <p:cNvPr id="2052" name="Rectangle 4"/>
              <p:cNvSpPr/>
              <p:nvPr/>
            </p:nvSpPr>
            <p:spPr>
              <a:xfrm>
                <a:off x="0" y="0"/>
                <a:ext cx="384" cy="432"/>
              </a:xfrm>
              <a:prstGeom prst="rect">
                <a:avLst/>
              </a:prstGeom>
              <a:solidFill>
                <a:schemeClr val="folHlink"/>
              </a:solidFill>
              <a:ln w="9525">
                <a:noFill/>
              </a:ln>
            </p:spPr>
            <p:txBody>
              <a:bodyPr wrap="none" anchor="ctr" anchorCtr="0"/>
              <a:p>
                <a:pPr lvl="0" eaLnBrk="1" hangingPunct="1"/>
                <a:endParaRPr lang="zh-CN" altLang="en-US" sz="1800" dirty="0">
                  <a:latin typeface="Tahoma" panose="020B0604030504040204" pitchFamily="2" charset="0"/>
                </a:endParaRPr>
              </a:p>
            </p:txBody>
          </p:sp>
          <p:sp>
            <p:nvSpPr>
              <p:cNvPr id="2053" name="Rectangle 5"/>
              <p:cNvSpPr/>
              <p:nvPr/>
            </p:nvSpPr>
            <p:spPr>
              <a:xfrm>
                <a:off x="336" y="0"/>
                <a:ext cx="288" cy="432"/>
              </a:xfrm>
              <a:prstGeom prst="rect">
                <a:avLst/>
              </a:prstGeom>
              <a:gradFill rotWithShape="0">
                <a:gsLst>
                  <a:gs pos="0">
                    <a:schemeClr val="folHlink"/>
                  </a:gs>
                  <a:gs pos="100000">
                    <a:schemeClr val="bg1"/>
                  </a:gs>
                </a:gsLst>
                <a:lin ang="0" scaled="1"/>
                <a:tileRect/>
              </a:gradFill>
              <a:ln w="9525">
                <a:noFill/>
              </a:ln>
            </p:spPr>
            <p:txBody>
              <a:bodyPr wrap="none" anchor="ctr" anchorCtr="0"/>
              <a:p>
                <a:pPr lvl="0" eaLnBrk="1" hangingPunct="1"/>
                <a:endParaRPr lang="zh-CN" altLang="en-US" sz="1800" dirty="0">
                  <a:latin typeface="Tahoma" panose="020B0604030504040204" pitchFamily="2" charset="0"/>
                </a:endParaRPr>
              </a:p>
            </p:txBody>
          </p:sp>
        </p:grpSp>
        <p:grpSp>
          <p:nvGrpSpPr>
            <p:cNvPr id="2054" name="组合 2053"/>
            <p:cNvGrpSpPr/>
            <p:nvPr/>
          </p:nvGrpSpPr>
          <p:grpSpPr>
            <a:xfrm>
              <a:off x="263" y="334"/>
              <a:ext cx="466" cy="299"/>
              <a:chOff x="0" y="0"/>
              <a:chExt cx="672" cy="432"/>
            </a:xfrm>
          </p:grpSpPr>
          <p:sp>
            <p:nvSpPr>
              <p:cNvPr id="2055" name="Rectangle 7"/>
              <p:cNvSpPr/>
              <p:nvPr/>
            </p:nvSpPr>
            <p:spPr>
              <a:xfrm>
                <a:off x="0" y="0"/>
                <a:ext cx="384" cy="432"/>
              </a:xfrm>
              <a:prstGeom prst="rect">
                <a:avLst/>
              </a:prstGeom>
              <a:solidFill>
                <a:schemeClr val="accent2"/>
              </a:solidFill>
              <a:ln w="9525">
                <a:noFill/>
              </a:ln>
            </p:spPr>
            <p:txBody>
              <a:bodyPr wrap="none" anchor="ctr" anchorCtr="0"/>
              <a:p>
                <a:pPr lvl="0" eaLnBrk="1" hangingPunct="1"/>
                <a:endParaRPr lang="zh-CN" altLang="en-US" sz="1800" dirty="0">
                  <a:latin typeface="Tahoma" panose="020B0604030504040204" pitchFamily="2" charset="0"/>
                </a:endParaRPr>
              </a:p>
            </p:txBody>
          </p:sp>
          <p:sp>
            <p:nvSpPr>
              <p:cNvPr id="2056" name="Rectangle 8"/>
              <p:cNvSpPr/>
              <p:nvPr/>
            </p:nvSpPr>
            <p:spPr>
              <a:xfrm>
                <a:off x="336" y="0"/>
                <a:ext cx="336" cy="432"/>
              </a:xfrm>
              <a:prstGeom prst="rect">
                <a:avLst/>
              </a:prstGeom>
              <a:gradFill rotWithShape="0">
                <a:gsLst>
                  <a:gs pos="0">
                    <a:schemeClr val="accent2"/>
                  </a:gs>
                  <a:gs pos="100000">
                    <a:schemeClr val="bg1"/>
                  </a:gs>
                </a:gsLst>
                <a:lin ang="0" scaled="1"/>
                <a:tileRect/>
              </a:gradFill>
              <a:ln w="9525">
                <a:noFill/>
              </a:ln>
            </p:spPr>
            <p:txBody>
              <a:bodyPr wrap="none" anchor="ctr" anchorCtr="0"/>
              <a:p>
                <a:pPr lvl="0" eaLnBrk="1" hangingPunct="1"/>
                <a:endParaRPr lang="zh-CN" altLang="en-US" sz="1800" dirty="0">
                  <a:latin typeface="Tahoma" panose="020B0604030504040204" pitchFamily="2" charset="0"/>
                </a:endParaRPr>
              </a:p>
            </p:txBody>
          </p:sp>
        </p:grpSp>
        <p:sp>
          <p:nvSpPr>
            <p:cNvPr id="2057" name="Rectangle 9"/>
            <p:cNvSpPr/>
            <p:nvPr/>
          </p:nvSpPr>
          <p:spPr>
            <a:xfrm>
              <a:off x="0" y="288"/>
              <a:ext cx="353" cy="266"/>
            </a:xfrm>
            <a:prstGeom prst="rect">
              <a:avLst/>
            </a:prstGeom>
            <a:gradFill rotWithShape="0">
              <a:gsLst>
                <a:gs pos="0">
                  <a:schemeClr val="bg1"/>
                </a:gs>
                <a:gs pos="100000">
                  <a:schemeClr val="hlink"/>
                </a:gs>
              </a:gsLst>
              <a:lin ang="18900000" scaled="1"/>
              <a:tileRect/>
            </a:gradFill>
            <a:ln w="9525">
              <a:noFill/>
            </a:ln>
          </p:spPr>
          <p:txBody>
            <a:bodyPr wrap="none" anchor="ctr" anchorCtr="0"/>
            <a:p>
              <a:pPr lvl="0" eaLnBrk="1" hangingPunct="1"/>
              <a:endParaRPr lang="zh-CN" altLang="en-US" sz="1800" dirty="0">
                <a:latin typeface="Tahoma" panose="020B0604030504040204" pitchFamily="2" charset="0"/>
              </a:endParaRPr>
            </a:p>
          </p:txBody>
        </p:sp>
        <p:sp>
          <p:nvSpPr>
            <p:cNvPr id="2058" name="Rectangle 10"/>
            <p:cNvSpPr/>
            <p:nvPr/>
          </p:nvSpPr>
          <p:spPr>
            <a:xfrm>
              <a:off x="400" y="0"/>
              <a:ext cx="20" cy="663"/>
            </a:xfrm>
            <a:prstGeom prst="rect">
              <a:avLst/>
            </a:prstGeom>
            <a:solidFill>
              <a:schemeClr val="bg2"/>
            </a:solidFill>
            <a:ln w="9525">
              <a:noFill/>
            </a:ln>
          </p:spPr>
          <p:txBody>
            <a:bodyPr wrap="none" anchor="ctr" anchorCtr="0"/>
            <a:p>
              <a:pPr lvl="0" eaLnBrk="1" hangingPunct="1"/>
              <a:endParaRPr lang="zh-CN" altLang="en-US" sz="1800" dirty="0">
                <a:latin typeface="Tahoma" panose="020B0604030504040204" pitchFamily="2" charset="0"/>
              </a:endParaRPr>
            </a:p>
          </p:txBody>
        </p:sp>
        <p:sp>
          <p:nvSpPr>
            <p:cNvPr id="2059" name="Rectangle 11"/>
            <p:cNvSpPr/>
            <p:nvPr/>
          </p:nvSpPr>
          <p:spPr>
            <a:xfrm flipV="1">
              <a:off x="199" y="518"/>
              <a:ext cx="5476" cy="35"/>
            </a:xfrm>
            <a:prstGeom prst="rect">
              <a:avLst/>
            </a:prstGeom>
            <a:gradFill rotWithShape="0">
              <a:gsLst>
                <a:gs pos="0">
                  <a:schemeClr val="bg2"/>
                </a:gs>
                <a:gs pos="100000">
                  <a:schemeClr val="bg1"/>
                </a:gs>
              </a:gsLst>
              <a:lin ang="0" scaled="1"/>
              <a:tileRect/>
            </a:gradFill>
            <a:ln w="9525">
              <a:noFill/>
            </a:ln>
          </p:spPr>
          <p:txBody>
            <a:bodyPr wrap="none" anchor="ctr" anchorCtr="0"/>
            <a:p>
              <a:pPr lvl="0" eaLnBrk="1" hangingPunct="1"/>
              <a:endParaRPr lang="zh-CN" altLang="en-US" sz="1800" dirty="0">
                <a:latin typeface="Tahoma" panose="020B0604030504040204" pitchFamily="2" charset="0"/>
              </a:endParaRPr>
            </a:p>
          </p:txBody>
        </p:sp>
      </p:grpSp>
      <p:sp>
        <p:nvSpPr>
          <p:cNvPr id="2060" name="Rectangle 9"/>
          <p:cNvSpPr>
            <a:spLocks noGrp="1"/>
          </p:cNvSpPr>
          <p:nvPr>
            <p:ph type="title"/>
          </p:nvPr>
        </p:nvSpPr>
        <p:spPr>
          <a:xfrm>
            <a:off x="1150938" y="214313"/>
            <a:ext cx="7793037" cy="1462087"/>
          </a:xfrm>
          <a:prstGeom prst="rect">
            <a:avLst/>
          </a:prstGeom>
          <a:noFill/>
          <a:ln w="9525">
            <a:noFill/>
          </a:ln>
        </p:spPr>
        <p:txBody>
          <a:bodyPr anchor="b" anchorCtr="0"/>
          <a:p>
            <a:pPr lvl="0"/>
            <a:r>
              <a:rPr lang="zh-CN" altLang="en-US"/>
              <a:t>单击此处编辑母版标题样式</a:t>
            </a:r>
            <a:endParaRPr lang="zh-CN" altLang="en-US"/>
          </a:p>
        </p:txBody>
      </p:sp>
      <p:sp>
        <p:nvSpPr>
          <p:cNvPr id="2061" name="Rectangle 10"/>
          <p:cNvSpPr>
            <a:spLocks noGrp="1"/>
          </p:cNvSpPr>
          <p:nvPr>
            <p:ph type="body" idx="1"/>
          </p:nvPr>
        </p:nvSpPr>
        <p:spPr>
          <a:xfrm>
            <a:off x="1182688" y="2017713"/>
            <a:ext cx="7772400" cy="41148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62" name="Rectangle 14"/>
          <p:cNvSpPr>
            <a:spLocks noGrp="1"/>
          </p:cNvSpPr>
          <p:nvPr>
            <p:ph type="dt" sz="half" idx="2"/>
          </p:nvPr>
        </p:nvSpPr>
        <p:spPr>
          <a:xfrm>
            <a:off x="990600" y="6248400"/>
            <a:ext cx="1905000" cy="457200"/>
          </a:xfrm>
          <a:prstGeom prst="rect">
            <a:avLst/>
          </a:prstGeom>
          <a:noFill/>
          <a:ln w="9525">
            <a:noFill/>
          </a:ln>
        </p:spPr>
        <p:txBody>
          <a:bodyPr anchor="b" anchorCtr="0"/>
          <a:lstStyle>
            <a:lvl1pPr>
              <a:defRPr sz="1400">
                <a:solidFill>
                  <a:schemeClr val="bg2"/>
                </a:solidFill>
              </a:defRPr>
            </a:lvl1pPr>
          </a:lstStyle>
          <a:p>
            <a:pPr lvl="0" eaLnBrk="1" hangingPunct="1"/>
            <a:endParaRPr lang="en-US" altLang="x-none" dirty="0">
              <a:latin typeface="Tahoma" panose="020B0604030504040204" pitchFamily="2" charset="0"/>
            </a:endParaRPr>
          </a:p>
        </p:txBody>
      </p:sp>
      <p:sp>
        <p:nvSpPr>
          <p:cNvPr id="2063" name="Rectangle 15"/>
          <p:cNvSpPr>
            <a:spLocks noGrp="1"/>
          </p:cNvSpPr>
          <p:nvPr>
            <p:ph type="ftr" sz="quarter" idx="3"/>
          </p:nvPr>
        </p:nvSpPr>
        <p:spPr>
          <a:xfrm>
            <a:off x="3429000" y="6248400"/>
            <a:ext cx="2895600" cy="457200"/>
          </a:xfrm>
          <a:prstGeom prst="rect">
            <a:avLst/>
          </a:prstGeom>
          <a:noFill/>
          <a:ln w="9525">
            <a:noFill/>
          </a:ln>
        </p:spPr>
        <p:txBody>
          <a:bodyPr anchor="b" anchorCtr="0"/>
          <a:lstStyle>
            <a:lvl1pPr algn="ctr">
              <a:defRPr sz="1400">
                <a:solidFill>
                  <a:schemeClr val="bg2"/>
                </a:solidFill>
              </a:defRPr>
            </a:lvl1pPr>
          </a:lstStyle>
          <a:p>
            <a:pPr lvl="0" eaLnBrk="1" hangingPunct="1"/>
            <a:endParaRPr lang="en-US" altLang="x-none" dirty="0">
              <a:latin typeface="Tahoma" panose="020B0604030504040204" pitchFamily="2" charset="0"/>
            </a:endParaRPr>
          </a:p>
        </p:txBody>
      </p:sp>
      <p:sp>
        <p:nvSpPr>
          <p:cNvPr id="2064" name="Rectangle 16"/>
          <p:cNvSpPr>
            <a:spLocks noGrp="1"/>
          </p:cNvSpPr>
          <p:nvPr>
            <p:ph type="sldNum" sz="quarter" idx="4"/>
          </p:nvPr>
        </p:nvSpPr>
        <p:spPr>
          <a:xfrm>
            <a:off x="6858000" y="6248400"/>
            <a:ext cx="1905000" cy="457200"/>
          </a:xfrm>
          <a:prstGeom prst="rect">
            <a:avLst/>
          </a:prstGeom>
          <a:noFill/>
          <a:ln w="9525">
            <a:noFill/>
          </a:ln>
        </p:spPr>
        <p:txBody>
          <a:bodyPr anchor="b" anchorCtr="0"/>
          <a:lstStyle>
            <a:lvl1pPr algn="r">
              <a:defRPr sz="1400">
                <a:solidFill>
                  <a:schemeClr val="bg2"/>
                </a:solidFill>
              </a:defRPr>
            </a:lvl1pPr>
          </a:lstStyle>
          <a:p>
            <a:pPr lvl="0" eaLnBrk="1" hangingPunct="1"/>
            <a:fld id="{9A0DB2DC-4C9A-4742-B13C-FB6460FD3503}" type="slidenum">
              <a:rPr lang="en-US" altLang="zh-CN" dirty="0">
                <a:latin typeface="Tahoma" panose="020B0604030504040204" pitchFamily="2" charset="0"/>
              </a:rPr>
            </a:fld>
            <a:endParaRPr lang="en-US" altLang="zh-CN" dirty="0">
              <a:latin typeface="Tahoma" panose="020B0604030504040204" pitchFamily="2"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102396" y="2608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0"/>
                                  </p:iterate>
                                  <p:childTnLst>
                                    <p:set>
                                      <p:cBhvr>
                                        <p:cTn id="6" dur="1" fill="hold">
                                          <p:stCondLst>
                                            <p:cond delay="0"/>
                                          </p:stCondLst>
                                        </p:cTn>
                                        <p:tgtEl>
                                          <p:spTgt spid="2060"/>
                                        </p:tgtEl>
                                        <p:attrNameLst>
                                          <p:attrName>style.visibility</p:attrName>
                                        </p:attrNameLst>
                                      </p:cBhvr>
                                      <p:to>
                                        <p:strVal val="visible"/>
                                      </p:to>
                                    </p:set>
                                    <p:anim calcmode="lin" valueType="num">
                                      <p:cBhvr additive="base">
                                        <p:cTn id="7" dur="79" fill="hold"/>
                                        <p:tgtEl>
                                          <p:spTgt spid="2060"/>
                                        </p:tgtEl>
                                        <p:attrNameLst>
                                          <p:attrName>ppt_x</p:attrName>
                                        </p:attrNameLst>
                                      </p:cBhvr>
                                      <p:tavLst>
                                        <p:tav tm="0">
                                          <p:val>
                                            <p:strVal val="0-#ppt_w/2"/>
                                          </p:val>
                                        </p:tav>
                                        <p:tav tm="100000">
                                          <p:val>
                                            <p:strVal val="#ppt_x"/>
                                          </p:val>
                                        </p:tav>
                                      </p:tavLst>
                                    </p:anim>
                                    <p:anim calcmode="lin" valueType="num">
                                      <p:cBhvr additive="base">
                                        <p:cTn id="8" dur="79" fill="hold"/>
                                        <p:tgtEl>
                                          <p:spTgt spid="206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Pct val="100000"/>
                                  </p:iterate>
                                  <p:childTnLst>
                                    <p:set>
                                      <p:cBhvr>
                                        <p:cTn id="12" dur="1" fill="hold">
                                          <p:stCondLst>
                                            <p:cond delay="79"/>
                                          </p:stCondLst>
                                        </p:cTn>
                                        <p:tgtEl>
                                          <p:spTgt spid="2061">
                                            <p:txEl>
                                              <p:charRg st="0" end="13"/>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lt">
                                    <p:tmPct val="100000"/>
                                  </p:iterate>
                                  <p:childTnLst>
                                    <p:set>
                                      <p:cBhvr>
                                        <p:cTn id="14" dur="1" fill="hold">
                                          <p:stCondLst>
                                            <p:cond delay="79"/>
                                          </p:stCondLst>
                                        </p:cTn>
                                        <p:tgtEl>
                                          <p:spTgt spid="2061">
                                            <p:txEl>
                                              <p:charRg st="13" end="17"/>
                                            </p:txEl>
                                          </p:spTgt>
                                        </p:tgtEl>
                                        <p:attrNameLst>
                                          <p:attrName>style.visibility</p:attrName>
                                        </p:attrNameLst>
                                      </p:cBhvr>
                                      <p:to>
                                        <p:strVal val="visible"/>
                                      </p:to>
                                    </p:set>
                                  </p:childTnLst>
                                </p:cTn>
                              </p:par>
                              <p:par>
                                <p:cTn id="15" presetID="1" presetClass="entr" presetSubtype="0" fill="hold" grpId="0" nodeType="withEffect">
                                  <p:stCondLst>
                                    <p:cond delay="0"/>
                                  </p:stCondLst>
                                  <p:iterate type="lt">
                                    <p:tmPct val="100000"/>
                                  </p:iterate>
                                  <p:childTnLst>
                                    <p:set>
                                      <p:cBhvr>
                                        <p:cTn id="16" dur="1" fill="hold">
                                          <p:stCondLst>
                                            <p:cond delay="79"/>
                                          </p:stCondLst>
                                        </p:cTn>
                                        <p:tgtEl>
                                          <p:spTgt spid="2061">
                                            <p:txEl>
                                              <p:charRg st="17" end="21"/>
                                            </p:txEl>
                                          </p:spTgt>
                                        </p:tgtEl>
                                        <p:attrNameLst>
                                          <p:attrName>style.visibility</p:attrName>
                                        </p:attrNameLst>
                                      </p:cBhvr>
                                      <p:to>
                                        <p:strVal val="visible"/>
                                      </p:to>
                                    </p:set>
                                  </p:childTnLst>
                                </p:cTn>
                              </p:par>
                              <p:par>
                                <p:cTn id="17" presetID="1" presetClass="entr" presetSubtype="0" fill="hold" grpId="0" nodeType="withEffect">
                                  <p:stCondLst>
                                    <p:cond delay="0"/>
                                  </p:stCondLst>
                                  <p:iterate type="lt">
                                    <p:tmPct val="100000"/>
                                  </p:iterate>
                                  <p:childTnLst>
                                    <p:set>
                                      <p:cBhvr>
                                        <p:cTn id="18" dur="1" fill="hold">
                                          <p:stCondLst>
                                            <p:cond delay="79"/>
                                          </p:stCondLst>
                                        </p:cTn>
                                        <p:tgtEl>
                                          <p:spTgt spid="2061">
                                            <p:txEl>
                                              <p:charRg st="21" end="25"/>
                                            </p:txEl>
                                          </p:spTgt>
                                        </p:tgtEl>
                                        <p:attrNameLst>
                                          <p:attrName>style.visibility</p:attrName>
                                        </p:attrNameLst>
                                      </p:cBhvr>
                                      <p:to>
                                        <p:strVal val="visible"/>
                                      </p:to>
                                    </p:set>
                                  </p:childTnLst>
                                </p:cTn>
                              </p:par>
                              <p:par>
                                <p:cTn id="19" presetID="1" presetClass="entr" presetSubtype="0" fill="hold" grpId="0" nodeType="withEffect">
                                  <p:stCondLst>
                                    <p:cond delay="0"/>
                                  </p:stCondLst>
                                  <p:iterate type="lt">
                                    <p:tmPct val="100000"/>
                                  </p:iterate>
                                  <p:childTnLst>
                                    <p:set>
                                      <p:cBhvr>
                                        <p:cTn id="20" dur="1" fill="hold">
                                          <p:stCondLst>
                                            <p:cond delay="79"/>
                                          </p:stCondLst>
                                        </p:cTn>
                                        <p:tgtEl>
                                          <p:spTgt spid="2061">
                                            <p:txEl>
                                              <p:charRg st="25" end="2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P spid="2061" grpId="0" animBg="1" build="p">
        <p:tmplLst>
          <p:tmpl lvl="1">
            <p:tnLst>
              <p:par>
                <p:cTn presetID="1" presetClass="entr" presetSubtype="0" fill="hold" nodeType="clickEffect">
                  <p:stCondLst>
                    <p:cond delay="0"/>
                  </p:stCondLst>
                  <p:iterate type="lt">
                    <p:tmPct val="100000"/>
                  </p:iterate>
                  <p:childTnLst>
                    <p:set>
                      <p:cBhvr>
                        <p:cTn dur="1" fill="hold">
                          <p:stCondLst>
                            <p:cond delay="79"/>
                          </p:stCondLst>
                        </p:cTn>
                        <p:tgtEl>
                          <p:spTgt spid="2061"/>
                        </p:tgtEl>
                        <p:attrNameLst>
                          <p:attrName>style.visibility</p:attrName>
                        </p:attrNameLst>
                      </p:cBhvr>
                      <p:to>
                        <p:strVal val="visible"/>
                      </p:to>
                    </p:set>
                  </p:childTnLst>
                </p:cTn>
              </p:par>
            </p:tnLst>
          </p:tmpl>
          <p:tmpl lvl="2">
            <p:tnLst>
              <p:par>
                <p:cTn presetID="1" presetClass="entr" presetSubtype="0" fill="hold" nodeType="withEffect">
                  <p:stCondLst>
                    <p:cond delay="0"/>
                  </p:stCondLst>
                  <p:iterate type="lt">
                    <p:tmPct val="100000"/>
                  </p:iterate>
                  <p:childTnLst>
                    <p:set>
                      <p:cBhvr>
                        <p:cTn dur="1" fill="hold">
                          <p:stCondLst>
                            <p:cond delay="79"/>
                          </p:stCondLst>
                        </p:cTn>
                        <p:tgtEl>
                          <p:spTgt spid="2061"/>
                        </p:tgtEl>
                        <p:attrNameLst>
                          <p:attrName>style.visibility</p:attrName>
                        </p:attrNameLst>
                      </p:cBhvr>
                      <p:to>
                        <p:strVal val="visible"/>
                      </p:to>
                    </p:set>
                  </p:childTnLst>
                </p:cTn>
              </p:par>
            </p:tnLst>
          </p:tmpl>
          <p:tmpl lvl="3">
            <p:tnLst>
              <p:par>
                <p:cTn presetID="1" presetClass="entr" presetSubtype="0" fill="hold" nodeType="withEffect">
                  <p:stCondLst>
                    <p:cond delay="0"/>
                  </p:stCondLst>
                  <p:iterate type="lt">
                    <p:tmPct val="100000"/>
                  </p:iterate>
                  <p:childTnLst>
                    <p:set>
                      <p:cBhvr>
                        <p:cTn dur="1" fill="hold">
                          <p:stCondLst>
                            <p:cond delay="79"/>
                          </p:stCondLst>
                        </p:cTn>
                        <p:tgtEl>
                          <p:spTgt spid="2061"/>
                        </p:tgtEl>
                        <p:attrNameLst>
                          <p:attrName>style.visibility</p:attrName>
                        </p:attrNameLst>
                      </p:cBhvr>
                      <p:to>
                        <p:strVal val="visible"/>
                      </p:to>
                    </p:set>
                  </p:childTnLst>
                </p:cTn>
              </p:par>
            </p:tnLst>
          </p:tmpl>
          <p:tmpl lvl="4">
            <p:tnLst>
              <p:par>
                <p:cTn presetID="1" presetClass="entr" presetSubtype="0" fill="hold" nodeType="withEffect">
                  <p:stCondLst>
                    <p:cond delay="0"/>
                  </p:stCondLst>
                  <p:iterate type="lt">
                    <p:tmPct val="100000"/>
                  </p:iterate>
                  <p:childTnLst>
                    <p:set>
                      <p:cBhvr>
                        <p:cTn dur="1" fill="hold">
                          <p:stCondLst>
                            <p:cond delay="79"/>
                          </p:stCondLst>
                        </p:cTn>
                        <p:tgtEl>
                          <p:spTgt spid="2061"/>
                        </p:tgtEl>
                        <p:attrNameLst>
                          <p:attrName>style.visibility</p:attrName>
                        </p:attrNameLst>
                      </p:cBhvr>
                      <p:to>
                        <p:strVal val="visible"/>
                      </p:to>
                    </p:set>
                  </p:childTnLst>
                </p:cTn>
              </p:par>
            </p:tnLst>
          </p:tmpl>
          <p:tmpl lvl="5">
            <p:tnLst>
              <p:par>
                <p:cTn presetID="1" presetClass="entr" presetSubtype="0" fill="hold" nodeType="withEffect">
                  <p:stCondLst>
                    <p:cond delay="0"/>
                  </p:stCondLst>
                  <p:iterate type="lt">
                    <p:tmPct val="100000"/>
                  </p:iterate>
                  <p:childTnLst>
                    <p:set>
                      <p:cBhvr>
                        <p:cTn dur="1" fill="hold">
                          <p:stCondLst>
                            <p:cond delay="79"/>
                          </p:stCondLst>
                        </p:cTn>
                        <p:tgtEl>
                          <p:spTgt spid="2061"/>
                        </p:tgtEl>
                        <p:attrNameLst>
                          <p:attrName>style.visibility</p:attrName>
                        </p:attrNameLst>
                      </p:cBhvr>
                      <p:to>
                        <p:strVal val="visible"/>
                      </p:to>
                    </p:set>
                  </p:childTnLst>
                </p:cTn>
              </p:par>
            </p:tnLst>
          </p:tmpl>
        </p:tmplLst>
      </p:bldP>
    </p:bldLst>
  </p:timing>
  <p:hf sldNum="0" hdr="0" ftr="0" dt="0"/>
  <p:txStyles>
    <p:titleStyle>
      <a:lvl1pPr marL="0" lvl="0" indent="0" algn="l" defTabSz="914400" eaLnBrk="0" fontAlgn="base" latinLnBrk="0" hangingPunct="0">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chemeClr val="hlink"/>
        </a:buClr>
        <a:buSzPct val="55000"/>
        <a:buFont typeface="Wingdings" panose="05000000000000000000" pitchFamily="2" charset="2"/>
        <a:buChar char="n"/>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folHlink"/>
        </a:buClr>
        <a:buSzPct val="50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accent2"/>
        </a:buClr>
        <a:buSzPct val="55000"/>
        <a:buFont typeface="Wingdings" panose="05000000000000000000" pitchFamily="2" charset="2"/>
        <a:buChar char="n"/>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4000" b="0" i="0" u="none" kern="1200" baseline="0">
          <a:solidFill>
            <a:schemeClr val="tx1"/>
          </a:solidFill>
          <a:latin typeface="Tahoma" panose="020B0604030504040204" pitchFamily="2"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tags" Target="../tags/tag15.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image" Target="../media/image11.jpeg"/><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hyperlink" Target="http://www.bofety.com/" TargetMode="External"/><Relationship Id="rId2" Type="http://schemas.openxmlformats.org/officeDocument/2006/relationships/tags" Target="../tags/tag17.xml"/><Relationship Id="rId13" Type="http://schemas.openxmlformats.org/officeDocument/2006/relationships/slideLayout" Target="../slideLayouts/slideLayout12.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p:cNvSpPr>
          <p:nvPr>
            <p:ph type="ctrTitle"/>
          </p:nvPr>
        </p:nvSpPr>
        <p:spPr>
          <a:xfrm>
            <a:off x="1835150" y="1196975"/>
            <a:ext cx="5803900" cy="1871663"/>
          </a:xfrm>
          <a:ln/>
        </p:spPr>
        <p:txBody>
          <a:bodyPr vert="horz" wrap="square" anchor="b" anchorCtr="0"/>
          <a:lstStyle>
            <a:lvl1pPr lvl="0">
              <a:buClrTx/>
              <a:buSzTx/>
              <a:buFontTx/>
              <a:defRPr/>
            </a:lvl1pPr>
          </a:lstStyle>
          <a:p>
            <a:pPr lvl="0" eaLnBrk="1" hangingPunct="1"/>
            <a:r>
              <a:rPr lang="zh-CN" altLang="en-US" sz="4800" b="1" dirty="0"/>
              <a:t>焊接与热切割作业</a:t>
            </a:r>
            <a:br>
              <a:rPr lang="zh-CN" altLang="en-US" sz="4800" b="1" dirty="0"/>
            </a:br>
            <a:r>
              <a:rPr lang="zh-CN" altLang="en-US" sz="4800" b="1" dirty="0"/>
              <a:t>           基础</a:t>
            </a:r>
            <a:endParaRPr lang="en-US" altLang="zh-CN" sz="4800" b="1" dirty="0"/>
          </a:p>
        </p:txBody>
      </p:sp>
      <p:sp>
        <p:nvSpPr>
          <p:cNvPr id="4099" name="Rectangle 3"/>
          <p:cNvSpPr>
            <a:spLocks noGrp="1"/>
          </p:cNvSpPr>
          <p:nvPr>
            <p:ph type="subTitle"/>
          </p:nvPr>
        </p:nvSpPr>
        <p:spPr>
          <a:xfrm>
            <a:off x="755650" y="4581525"/>
            <a:ext cx="7227888" cy="649288"/>
          </a:xfrm>
          <a:ln/>
        </p:spPr>
        <p:txBody>
          <a:bodyPr vert="horz" wrap="square" anchor="t" anchorCtr="0"/>
          <a:lstStyle>
            <a:lvl1pPr marL="0" lvl="0" indent="0" algn="ctr">
              <a:buClr>
                <a:schemeClr val="folHlink"/>
              </a:buClr>
              <a:buSzPct val="60000"/>
              <a:buFont typeface="Wingdings" panose="05000000000000000000" pitchFamily="2" charset="2"/>
              <a:buNone/>
              <a:defRPr/>
            </a:lvl1pPr>
            <a:lvl2pPr marL="457200" lvl="1" indent="0" algn="ctr">
              <a:buClr>
                <a:schemeClr val="hlink"/>
              </a:buClr>
              <a:buSzPct val="55000"/>
              <a:buFont typeface="Wingdings" panose="05000000000000000000" pitchFamily="2" charset="2"/>
              <a:buNone/>
              <a:defRPr/>
            </a:lvl2pPr>
            <a:lvl3pPr marL="914400" lvl="2" indent="0" algn="ctr">
              <a:buClr>
                <a:schemeClr val="folHlink"/>
              </a:buClr>
              <a:buSzPct val="50000"/>
              <a:buFont typeface="Wingdings" panose="05000000000000000000" pitchFamily="2" charset="2"/>
              <a:buNone/>
              <a:defRPr/>
            </a:lvl3pPr>
            <a:lvl4pPr marL="1371600" lvl="3" indent="0" algn="ctr">
              <a:buClr>
                <a:schemeClr val="accent2"/>
              </a:buClr>
              <a:buSzPct val="55000"/>
              <a:buFont typeface="Wingdings" panose="05000000000000000000" pitchFamily="2" charset="2"/>
              <a:buNone/>
              <a:defRPr/>
            </a:lvl4pPr>
            <a:lvl5pPr marL="1828800" lvl="4" indent="0" algn="ctr">
              <a:buClr>
                <a:schemeClr val="accent1"/>
              </a:buClr>
              <a:buSzPct val="50000"/>
              <a:buFont typeface="Wingdings" panose="05000000000000000000" pitchFamily="2" charset="2"/>
              <a:buNone/>
              <a:defRPr/>
            </a:lvl5pPr>
          </a:lstStyle>
          <a:p>
            <a:pPr lvl="0" eaLnBrk="1" hangingPunct="1">
              <a:lnSpc>
                <a:spcPct val="80000"/>
              </a:lnSpc>
            </a:pPr>
            <a:r>
              <a:rPr lang="en-US" altLang="zh-CN" sz="700" dirty="0"/>
              <a:t> </a:t>
            </a:r>
            <a:endParaRPr lang="en-US" altLang="zh-CN" sz="700" dirty="0"/>
          </a:p>
          <a:p>
            <a:pPr lvl="0" eaLnBrk="1" hangingPunct="1">
              <a:lnSpc>
                <a:spcPct val="80000"/>
              </a:lnSpc>
            </a:pPr>
            <a:r>
              <a:rPr lang="en-US" altLang="zh-CN" sz="700" dirty="0"/>
              <a:t>                             </a:t>
            </a:r>
            <a:endParaRPr lang="en-US" altLang="zh-CN" sz="700" dirty="0"/>
          </a:p>
          <a:p>
            <a:pPr lvl="0" algn="r" eaLnBrk="1" hangingPunct="1">
              <a:lnSpc>
                <a:spcPct val="80000"/>
              </a:lnSpc>
            </a:pPr>
            <a:r>
              <a:rPr lang="zh-CN" altLang="en-US" sz="700" dirty="0"/>
              <a:t>　　　　　　</a:t>
            </a:r>
            <a:r>
              <a:rPr lang="zh-CN" altLang="en-US" sz="2400" b="1" dirty="0"/>
              <a:t> </a:t>
            </a:r>
            <a:endParaRPr lang="en-US" altLang="zh-CN" sz="2400" b="1" dirty="0"/>
          </a:p>
        </p:txBody>
      </p:sp>
      <p:sp>
        <p:nvSpPr>
          <p:cNvPr id="3" name="文本框 2" descr="7b0a2020202022776f7264617274223a20227b5c2269645c223a32353030343531362c5c227469645c223a31333439377d220a7d0a"/>
          <p:cNvSpPr txBox="1"/>
          <p:nvPr>
            <p:custDataLst>
              <p:tags r:id="rId1"/>
            </p:custDataLst>
          </p:nvPr>
        </p:nvSpPr>
        <p:spPr>
          <a:xfrm>
            <a:off x="6300629" y="398563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963129" y="4921584"/>
            <a:ext cx="675000" cy="675000"/>
          </a:xfrm>
          <a:prstGeom prst="ellipse">
            <a:avLst/>
          </a:prstGeom>
          <a:solidFill>
            <a:srgbClr val="7030A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3"/>
            </p:custDataLst>
          </p:nvPr>
        </p:nvSpPr>
        <p:spPr>
          <a:xfrm>
            <a:off x="6895465" y="492204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4"/>
            </p:custDataLst>
          </p:nvPr>
        </p:nvSpPr>
        <p:spPr>
          <a:xfrm>
            <a:off x="7827801" y="492158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0"/>
                                  </p:iterate>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79" fill="hold"/>
                                        <p:tgtEl>
                                          <p:spTgt spid="4098"/>
                                        </p:tgtEl>
                                        <p:attrNameLst>
                                          <p:attrName>ppt_x</p:attrName>
                                        </p:attrNameLst>
                                      </p:cBhvr>
                                      <p:tavLst>
                                        <p:tav tm="0">
                                          <p:val>
                                            <p:strVal val="0-#ppt_w/2"/>
                                          </p:val>
                                        </p:tav>
                                        <p:tav tm="100000">
                                          <p:val>
                                            <p:strVal val="#ppt_x"/>
                                          </p:val>
                                        </p:tav>
                                      </p:tavLst>
                                    </p:anim>
                                    <p:anim calcmode="lin" valueType="num">
                                      <p:cBhvr additive="base">
                                        <p:cTn id="8" dur="79" fill="hold"/>
                                        <p:tgtEl>
                                          <p:spTgt spid="409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Pct val="100000"/>
                                  </p:iterate>
                                  <p:childTnLst>
                                    <p:set>
                                      <p:cBhvr>
                                        <p:cTn id="12" dur="1" fill="hold">
                                          <p:stCondLst>
                                            <p:cond delay="79"/>
                                          </p:stCondLst>
                                        </p:cTn>
                                        <p:tgtEl>
                                          <p:spTgt spid="40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type="lt">
                                    <p:tmPct val="100000"/>
                                  </p:iterate>
                                  <p:childTnLst>
                                    <p:set>
                                      <p:cBhvr>
                                        <p:cTn id="16" dur="1" fill="hold">
                                          <p:stCondLst>
                                            <p:cond delay="79"/>
                                          </p:stCondLst>
                                        </p:cTn>
                                        <p:tgtEl>
                                          <p:spTgt spid="4099">
                                            <p:txEl>
                                              <p:charRg st="0"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iterate type="lt">
                                    <p:tmPct val="100000"/>
                                  </p:iterate>
                                  <p:childTnLst>
                                    <p:set>
                                      <p:cBhvr>
                                        <p:cTn id="20" dur="1" fill="hold">
                                          <p:stCondLst>
                                            <p:cond delay="79"/>
                                          </p:stCondLst>
                                        </p:cTn>
                                        <p:tgtEl>
                                          <p:spTgt spid="4099">
                                            <p:txEl>
                                              <p:charRg st="2" end="3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type="lt">
                                    <p:tmPct val="100000"/>
                                  </p:iterate>
                                  <p:childTnLst>
                                    <p:set>
                                      <p:cBhvr>
                                        <p:cTn id="24" dur="1" fill="hold">
                                          <p:stCondLst>
                                            <p:cond delay="79"/>
                                          </p:stCondLst>
                                        </p:cTn>
                                        <p:tgtEl>
                                          <p:spTgt spid="4099">
                                            <p:txEl>
                                              <p:charRg st="32" end="4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nimBg="1"/>
      <p:bldP spid="4099" grpId="0" animBg="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5"/>
          <p:cNvSpPr txBox="1"/>
          <p:nvPr/>
        </p:nvSpPr>
        <p:spPr>
          <a:xfrm>
            <a:off x="1331913" y="1196975"/>
            <a:ext cx="6340475" cy="519113"/>
          </a:xfrm>
          <a:prstGeom prst="rect">
            <a:avLst/>
          </a:prstGeom>
          <a:noFill/>
          <a:ln w="9525">
            <a:noFill/>
          </a:ln>
        </p:spPr>
        <p:txBody>
          <a:bodyPr>
            <a:spAutoFit/>
          </a:bodyPr>
          <a:p>
            <a:r>
              <a:rPr lang="zh-CN" altLang="en-US" sz="2800" b="1" dirty="0">
                <a:latin typeface="Tahoma" panose="020B0604030504040204" pitchFamily="2" charset="0"/>
              </a:rPr>
              <a:t>三</a:t>
            </a:r>
            <a:r>
              <a:rPr lang="en-US" altLang="zh-CN" sz="2800" b="1" dirty="0">
                <a:latin typeface="Tahoma" panose="020B0604030504040204" pitchFamily="2" charset="0"/>
              </a:rPr>
              <a:t>.</a:t>
            </a:r>
            <a:r>
              <a:rPr lang="zh-CN" altLang="en-US" sz="2800" b="1" dirty="0">
                <a:latin typeface="Tahoma" panose="020B0604030504040204" pitchFamily="2" charset="0"/>
              </a:rPr>
              <a:t>钢材和有色金属的分类、编号和性能</a:t>
            </a:r>
            <a:endParaRPr lang="zh-CN" altLang="en-US" sz="2800" b="1" dirty="0">
              <a:latin typeface="Tahoma" panose="020B0604030504040204" pitchFamily="2" charset="0"/>
            </a:endParaRPr>
          </a:p>
        </p:txBody>
      </p:sp>
      <p:sp>
        <p:nvSpPr>
          <p:cNvPr id="12291" name="Text Box 6"/>
          <p:cNvSpPr txBox="1"/>
          <p:nvPr/>
        </p:nvSpPr>
        <p:spPr>
          <a:xfrm>
            <a:off x="611188" y="2133600"/>
            <a:ext cx="8067675" cy="3378200"/>
          </a:xfrm>
          <a:prstGeom prst="rect">
            <a:avLst/>
          </a:prstGeom>
          <a:noFill/>
          <a:ln w="9525">
            <a:noFill/>
          </a:ln>
        </p:spPr>
        <p:txBody>
          <a:bodyPr>
            <a:spAutoFit/>
          </a:bodyPr>
          <a:p>
            <a:r>
              <a:rPr lang="en-US" altLang="zh-CN" sz="2400" dirty="0">
                <a:latin typeface="Tahoma" panose="020B0604030504040204" pitchFamily="2" charset="0"/>
              </a:rPr>
              <a:t>1</a:t>
            </a:r>
            <a:r>
              <a:rPr lang="zh-CN" altLang="en-US" sz="2400" dirty="0">
                <a:latin typeface="Tahoma" panose="020B0604030504040204" pitchFamily="2" charset="0"/>
              </a:rPr>
              <a:t>、钢的分类：含碳量在</a:t>
            </a:r>
            <a:r>
              <a:rPr lang="en-US" altLang="zh-CN" sz="2400" dirty="0">
                <a:latin typeface="Tahoma" panose="020B0604030504040204" pitchFamily="2" charset="0"/>
              </a:rPr>
              <a:t>2.11%</a:t>
            </a:r>
            <a:r>
              <a:rPr lang="zh-CN" altLang="en-US" sz="2400" dirty="0">
                <a:latin typeface="Tahoma" panose="020B0604030504040204" pitchFamily="2" charset="0"/>
              </a:rPr>
              <a:t>以下的铁碳合金叫做钢，含碳量在</a:t>
            </a:r>
            <a:r>
              <a:rPr lang="en-US" altLang="zh-CN" sz="2400" dirty="0">
                <a:latin typeface="Tahoma" panose="020B0604030504040204" pitchFamily="2" charset="0"/>
              </a:rPr>
              <a:t>2.11%-6.67%</a:t>
            </a:r>
            <a:r>
              <a:rPr lang="zh-CN" altLang="en-US" sz="2400" dirty="0">
                <a:latin typeface="Tahoma" panose="020B0604030504040204" pitchFamily="2" charset="0"/>
              </a:rPr>
              <a:t>的叫做铸铁。</a:t>
            </a:r>
            <a:endParaRPr lang="zh-CN" altLang="en-US" sz="2400" dirty="0">
              <a:latin typeface="Tahoma" panose="020B0604030504040204" pitchFamily="2" charset="0"/>
            </a:endParaRPr>
          </a:p>
          <a:p>
            <a:r>
              <a:rPr lang="en-US" altLang="zh-CN" sz="2400" dirty="0">
                <a:latin typeface="Tahoma" panose="020B0604030504040204" pitchFamily="2" charset="0"/>
              </a:rPr>
              <a:t>2</a:t>
            </a:r>
            <a:r>
              <a:rPr lang="zh-CN" altLang="en-US" sz="2400" dirty="0">
                <a:latin typeface="Tahoma" panose="020B0604030504040204" pitchFamily="2" charset="0"/>
              </a:rPr>
              <a:t>、钢材编号：我国钢材编号采用国际化学符号和汉语拼音并用的原则。</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1</a:t>
            </a:r>
            <a:r>
              <a:rPr lang="zh-CN" altLang="en-US" sz="2400" dirty="0">
                <a:latin typeface="Tahoma" panose="020B0604030504040204" pitchFamily="2" charset="0"/>
              </a:rPr>
              <a:t>）碳素结构钢：</a:t>
            </a:r>
            <a:endParaRPr lang="zh-CN" altLang="en-US" sz="2400" dirty="0">
              <a:latin typeface="Tahoma" panose="020B0604030504040204" pitchFamily="2" charset="0"/>
            </a:endParaRPr>
          </a:p>
          <a:p>
            <a:r>
              <a:rPr lang="zh-CN" altLang="en-US" sz="2400" dirty="0">
                <a:latin typeface="Tahoma" panose="020B0604030504040204" pitchFamily="2" charset="0"/>
              </a:rPr>
              <a:t>例</a:t>
            </a:r>
            <a:r>
              <a:rPr lang="en-US" altLang="zh-CN" sz="2400" dirty="0">
                <a:latin typeface="Tahoma" panose="020B0604030504040204" pitchFamily="2" charset="0"/>
              </a:rPr>
              <a:t>Q235-A.F</a:t>
            </a:r>
            <a:r>
              <a:rPr lang="zh-CN" altLang="en-US" sz="2400" dirty="0">
                <a:latin typeface="Tahoma" panose="020B0604030504040204" pitchFamily="2" charset="0"/>
              </a:rPr>
              <a:t>的含义是：</a:t>
            </a:r>
            <a:r>
              <a:rPr lang="en-US" altLang="zh-CN" sz="2400" dirty="0">
                <a:latin typeface="Tahoma" panose="020B0604030504040204" pitchFamily="2" charset="0"/>
              </a:rPr>
              <a:t>Q</a:t>
            </a:r>
            <a:r>
              <a:rPr lang="zh-CN" altLang="en-US" sz="2400" dirty="0">
                <a:latin typeface="Tahoma" panose="020B0604030504040204" pitchFamily="2" charset="0"/>
              </a:rPr>
              <a:t>代表屈服点的字母，</a:t>
            </a:r>
            <a:r>
              <a:rPr lang="en-US" altLang="zh-CN" sz="2400" dirty="0">
                <a:latin typeface="Tahoma" panose="020B0604030504040204" pitchFamily="2" charset="0"/>
              </a:rPr>
              <a:t>235</a:t>
            </a:r>
            <a:r>
              <a:rPr lang="zh-CN" altLang="en-US" sz="2400" dirty="0">
                <a:latin typeface="Tahoma" panose="020B0604030504040204" pitchFamily="2" charset="0"/>
              </a:rPr>
              <a:t>代表钢的屈服强度为</a:t>
            </a:r>
            <a:r>
              <a:rPr lang="en-US" altLang="zh-CN" sz="2400" dirty="0">
                <a:latin typeface="Tahoma" panose="020B0604030504040204" pitchFamily="2" charset="0"/>
              </a:rPr>
              <a:t>235Mpa,A</a:t>
            </a:r>
            <a:r>
              <a:rPr lang="zh-CN" altLang="en-US" sz="2400" dirty="0">
                <a:latin typeface="Tahoma" panose="020B0604030504040204" pitchFamily="2" charset="0"/>
              </a:rPr>
              <a:t>代表钢的质量等级，</a:t>
            </a:r>
            <a:r>
              <a:rPr lang="en-US" altLang="zh-CN" sz="2400" dirty="0">
                <a:latin typeface="Tahoma" panose="020B0604030504040204" pitchFamily="2" charset="0"/>
              </a:rPr>
              <a:t>F</a:t>
            </a:r>
            <a:r>
              <a:rPr lang="zh-CN" altLang="en-US" sz="2400" dirty="0">
                <a:latin typeface="Tahoma" panose="020B0604030504040204" pitchFamily="2" charset="0"/>
              </a:rPr>
              <a:t>代表是沸腾钢。</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2</a:t>
            </a:r>
            <a:r>
              <a:rPr lang="zh-CN" altLang="en-US" sz="2400" dirty="0">
                <a:latin typeface="Tahoma" panose="020B0604030504040204" pitchFamily="2" charset="0"/>
              </a:rPr>
              <a:t>）合金结构钢：数字</a:t>
            </a:r>
            <a:r>
              <a:rPr lang="en-US" altLang="zh-CN" sz="2400" dirty="0">
                <a:latin typeface="Tahoma" panose="020B0604030504040204" pitchFamily="2" charset="0"/>
              </a:rPr>
              <a:t>+</a:t>
            </a:r>
            <a:r>
              <a:rPr lang="zh-CN" altLang="en-US" sz="2400" dirty="0">
                <a:latin typeface="Tahoma" panose="020B0604030504040204" pitchFamily="2" charset="0"/>
              </a:rPr>
              <a:t>化学元素符号</a:t>
            </a:r>
            <a:r>
              <a:rPr lang="en-US" altLang="zh-CN" sz="2400" dirty="0">
                <a:latin typeface="Tahoma" panose="020B0604030504040204" pitchFamily="2" charset="0"/>
              </a:rPr>
              <a:t>+</a:t>
            </a:r>
            <a:r>
              <a:rPr lang="zh-CN" altLang="en-US" sz="2400" dirty="0">
                <a:latin typeface="Tahoma" panose="020B0604030504040204" pitchFamily="2" charset="0"/>
              </a:rPr>
              <a:t>数字。前面两位数字表示平均含碳量的万分之几。</a:t>
            </a:r>
            <a:endParaRPr lang="zh-CN" altLang="en-US" sz="2400" dirty="0">
              <a:latin typeface="Tahoma" panose="020B0604030504040204" pitchFamily="2" charset="0"/>
            </a:endParaRPr>
          </a:p>
        </p:txBody>
      </p:sp>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4"/>
          <p:cNvSpPr txBox="1"/>
          <p:nvPr/>
        </p:nvSpPr>
        <p:spPr>
          <a:xfrm>
            <a:off x="1887538" y="1346200"/>
            <a:ext cx="184150" cy="366713"/>
          </a:xfrm>
          <a:prstGeom prst="rect">
            <a:avLst/>
          </a:prstGeom>
          <a:noFill/>
          <a:ln w="9525">
            <a:noFill/>
          </a:ln>
        </p:spPr>
        <p:txBody>
          <a:bodyPr wrap="none">
            <a:spAutoFit/>
          </a:bodyPr>
          <a:p>
            <a:endParaRPr lang="zh-CN" altLang="en-US" sz="1800" dirty="0">
              <a:latin typeface="Tahoma" panose="020B0604030504040204" pitchFamily="2" charset="0"/>
            </a:endParaRPr>
          </a:p>
        </p:txBody>
      </p:sp>
      <p:sp>
        <p:nvSpPr>
          <p:cNvPr id="13315" name="Text Box 5"/>
          <p:cNvSpPr txBox="1"/>
          <p:nvPr/>
        </p:nvSpPr>
        <p:spPr>
          <a:xfrm>
            <a:off x="1187450" y="1125538"/>
            <a:ext cx="6340475" cy="519112"/>
          </a:xfrm>
          <a:prstGeom prst="rect">
            <a:avLst/>
          </a:prstGeom>
          <a:noFill/>
          <a:ln w="9525">
            <a:noFill/>
          </a:ln>
        </p:spPr>
        <p:txBody>
          <a:bodyPr wrap="none">
            <a:spAutoFit/>
          </a:bodyPr>
          <a:p>
            <a:r>
              <a:rPr lang="zh-CN" altLang="en-US" sz="2800" b="1" dirty="0">
                <a:latin typeface="Tahoma" panose="020B0604030504040204" pitchFamily="2" charset="0"/>
              </a:rPr>
              <a:t>三</a:t>
            </a:r>
            <a:r>
              <a:rPr lang="en-US" altLang="zh-CN" sz="2800" b="1" dirty="0">
                <a:latin typeface="Tahoma" panose="020B0604030504040204" pitchFamily="2" charset="0"/>
              </a:rPr>
              <a:t>.</a:t>
            </a:r>
            <a:r>
              <a:rPr lang="zh-CN" altLang="en-US" sz="2800" b="1" dirty="0">
                <a:latin typeface="Tahoma" panose="020B0604030504040204" pitchFamily="2" charset="0"/>
              </a:rPr>
              <a:t>钢材和有色金属的分类、编号和性能</a:t>
            </a:r>
            <a:endParaRPr lang="zh-CN" altLang="en-US" sz="2800" b="1" dirty="0">
              <a:latin typeface="Tahoma" panose="020B0604030504040204" pitchFamily="2" charset="0"/>
            </a:endParaRPr>
          </a:p>
        </p:txBody>
      </p:sp>
      <p:sp>
        <p:nvSpPr>
          <p:cNvPr id="13316" name="Text Box 6"/>
          <p:cNvSpPr txBox="1"/>
          <p:nvPr/>
        </p:nvSpPr>
        <p:spPr>
          <a:xfrm>
            <a:off x="179388" y="1973263"/>
            <a:ext cx="8867775" cy="1917700"/>
          </a:xfrm>
          <a:prstGeom prst="rect">
            <a:avLst/>
          </a:prstGeom>
          <a:noFill/>
          <a:ln w="9525">
            <a:noFill/>
          </a:ln>
        </p:spPr>
        <p:txBody>
          <a:bodyPr wrap="none">
            <a:spAutoFit/>
          </a:bodyPr>
          <a:p>
            <a:endParaRPr lang="en-US" altLang="zh-CN"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3</a:t>
            </a:r>
            <a:r>
              <a:rPr lang="zh-CN" altLang="en-US" sz="2400" dirty="0">
                <a:latin typeface="Tahoma" panose="020B0604030504040204" pitchFamily="2" charset="0"/>
              </a:rPr>
              <a:t>）不锈钢和耐热钢的编号：</a:t>
            </a:r>
            <a:endParaRPr lang="zh-CN" altLang="en-US" sz="2400" dirty="0">
              <a:latin typeface="Tahoma" panose="020B0604030504040204" pitchFamily="2" charset="0"/>
            </a:endParaRPr>
          </a:p>
          <a:p>
            <a:r>
              <a:rPr lang="zh-CN" altLang="en-US" sz="2400" dirty="0">
                <a:latin typeface="Tahoma" panose="020B0604030504040204" pitchFamily="2" charset="0"/>
              </a:rPr>
              <a:t>化学元素符号前面的数字表示平均含碳量的千分之几，如</a:t>
            </a:r>
            <a:endParaRPr lang="zh-CN" altLang="en-US" sz="2400" dirty="0">
              <a:latin typeface="Tahoma" panose="020B0604030504040204" pitchFamily="2" charset="0"/>
            </a:endParaRPr>
          </a:p>
          <a:p>
            <a:r>
              <a:rPr lang="en-US" altLang="zh-CN" sz="2400" dirty="0">
                <a:latin typeface="Tahoma" panose="020B0604030504040204" pitchFamily="2" charset="0"/>
              </a:rPr>
              <a:t>1Cr18Ni9</a:t>
            </a:r>
            <a:r>
              <a:rPr lang="zh-CN" altLang="en-US" sz="2400" dirty="0">
                <a:latin typeface="Tahoma" panose="020B0604030504040204" pitchFamily="2" charset="0"/>
              </a:rPr>
              <a:t>表示平均含碳量为</a:t>
            </a:r>
            <a:r>
              <a:rPr lang="en-US" altLang="zh-CN" sz="2400" dirty="0">
                <a:latin typeface="Tahoma" panose="020B0604030504040204" pitchFamily="2" charset="0"/>
              </a:rPr>
              <a:t>0.1%</a:t>
            </a:r>
            <a:r>
              <a:rPr lang="zh-CN" altLang="en-US" sz="2400" dirty="0">
                <a:latin typeface="Tahoma" panose="020B0604030504040204" pitchFamily="2" charset="0"/>
              </a:rPr>
              <a:t>，平均含络量为</a:t>
            </a:r>
            <a:r>
              <a:rPr lang="en-US" altLang="zh-CN" sz="2400" dirty="0">
                <a:latin typeface="Tahoma" panose="020B0604030504040204" pitchFamily="2" charset="0"/>
              </a:rPr>
              <a:t>18%</a:t>
            </a:r>
            <a:r>
              <a:rPr lang="zh-CN" altLang="en-US" sz="2400" dirty="0">
                <a:latin typeface="Tahoma" panose="020B0604030504040204" pitchFamily="2" charset="0"/>
              </a:rPr>
              <a:t>，含镍量为</a:t>
            </a:r>
            <a:endParaRPr lang="zh-CN" altLang="en-US" sz="2400" dirty="0">
              <a:latin typeface="Tahoma" panose="020B0604030504040204" pitchFamily="2" charset="0"/>
            </a:endParaRPr>
          </a:p>
          <a:p>
            <a:r>
              <a:rPr lang="en-US" altLang="zh-CN" sz="2400" dirty="0">
                <a:latin typeface="Tahoma" panose="020B0604030504040204" pitchFamily="2" charset="0"/>
              </a:rPr>
              <a:t>9%</a:t>
            </a:r>
            <a:r>
              <a:rPr lang="zh-CN" altLang="en-US" sz="2400" dirty="0">
                <a:latin typeface="Tahoma" panose="020B0604030504040204" pitchFamily="2" charset="0"/>
              </a:rPr>
              <a:t>左右。</a:t>
            </a:r>
            <a:endParaRPr lang="zh-CN" altLang="en-US" sz="2400" dirty="0">
              <a:latin typeface="Tahoma" panose="020B0604030504040204" pitchFamily="2" charset="0"/>
            </a:endParaRPr>
          </a:p>
        </p:txBody>
      </p:sp>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ext Box 4"/>
          <p:cNvSpPr txBox="1"/>
          <p:nvPr/>
        </p:nvSpPr>
        <p:spPr>
          <a:xfrm>
            <a:off x="1258888" y="1125538"/>
            <a:ext cx="4806950" cy="519112"/>
          </a:xfrm>
          <a:prstGeom prst="rect">
            <a:avLst/>
          </a:prstGeom>
          <a:noFill/>
          <a:ln w="9525">
            <a:noFill/>
          </a:ln>
        </p:spPr>
        <p:txBody>
          <a:bodyPr wrap="none">
            <a:spAutoFit/>
          </a:bodyPr>
          <a:p>
            <a:r>
              <a:rPr lang="zh-CN" altLang="en-US" sz="2800" b="1" dirty="0">
                <a:latin typeface="Tahoma" panose="020B0604030504040204" pitchFamily="2" charset="0"/>
              </a:rPr>
              <a:t>四、钢材的性能及焊补特点：</a:t>
            </a:r>
            <a:endParaRPr lang="zh-CN" altLang="en-US" sz="2800" b="1" dirty="0">
              <a:latin typeface="Tahoma" panose="020B0604030504040204" pitchFamily="2" charset="0"/>
            </a:endParaRPr>
          </a:p>
        </p:txBody>
      </p:sp>
      <p:sp>
        <p:nvSpPr>
          <p:cNvPr id="14339" name="Text Box 5"/>
          <p:cNvSpPr txBox="1"/>
          <p:nvPr/>
        </p:nvSpPr>
        <p:spPr>
          <a:xfrm>
            <a:off x="395288" y="1985963"/>
            <a:ext cx="8580437" cy="4473575"/>
          </a:xfrm>
          <a:prstGeom prst="rect">
            <a:avLst/>
          </a:prstGeom>
          <a:noFill/>
          <a:ln w="9525">
            <a:noFill/>
          </a:ln>
        </p:spPr>
        <p:txBody>
          <a:bodyPr wrap="none">
            <a:spAutoFit/>
          </a:bodyPr>
          <a:p>
            <a:r>
              <a:rPr lang="en-US" altLang="zh-CN" sz="2400" dirty="0">
                <a:latin typeface="Tahoma" panose="020B0604030504040204" pitchFamily="2" charset="0"/>
              </a:rPr>
              <a:t>1.</a:t>
            </a:r>
            <a:r>
              <a:rPr lang="zh-CN" altLang="en-US" sz="2400" dirty="0">
                <a:latin typeface="Tahoma" panose="020B0604030504040204" pitchFamily="2" charset="0"/>
              </a:rPr>
              <a:t>低碳钢的焊接特点：焊接常用的低碳钢有</a:t>
            </a:r>
            <a:r>
              <a:rPr lang="en-US" altLang="zh-CN" sz="2400" dirty="0">
                <a:latin typeface="Tahoma" panose="020B0604030504040204" pitchFamily="2" charset="0"/>
              </a:rPr>
              <a:t>Q235</a:t>
            </a:r>
            <a:r>
              <a:rPr lang="zh-CN" altLang="en-US" sz="2400" dirty="0">
                <a:latin typeface="Tahoma" panose="020B0604030504040204" pitchFamily="2" charset="0"/>
              </a:rPr>
              <a:t>、</a:t>
            </a:r>
            <a:r>
              <a:rPr lang="en-US" altLang="zh-CN" sz="2400" dirty="0">
                <a:latin typeface="Tahoma" panose="020B0604030504040204" pitchFamily="2" charset="0"/>
              </a:rPr>
              <a:t>20</a:t>
            </a:r>
            <a:r>
              <a:rPr lang="zh-CN" altLang="en-US" sz="2400" dirty="0">
                <a:latin typeface="Tahoma" panose="020B0604030504040204" pitchFamily="2" charset="0"/>
              </a:rPr>
              <a:t>、</a:t>
            </a:r>
            <a:r>
              <a:rPr lang="en-US" altLang="zh-CN" sz="2400" dirty="0">
                <a:latin typeface="Tahoma" panose="020B0604030504040204" pitchFamily="2" charset="0"/>
              </a:rPr>
              <a:t>20g</a:t>
            </a:r>
            <a:r>
              <a:rPr lang="zh-CN" altLang="en-US" sz="2400" dirty="0">
                <a:latin typeface="Tahoma" panose="020B0604030504040204" pitchFamily="2" charset="0"/>
              </a:rPr>
              <a:t>和</a:t>
            </a:r>
            <a:endParaRPr lang="zh-CN" altLang="en-US" sz="2400" dirty="0">
              <a:latin typeface="Tahoma" panose="020B0604030504040204" pitchFamily="2" charset="0"/>
            </a:endParaRPr>
          </a:p>
          <a:p>
            <a:r>
              <a:rPr lang="en-US" altLang="zh-CN" sz="2400" dirty="0">
                <a:latin typeface="Tahoma" panose="020B0604030504040204" pitchFamily="2" charset="0"/>
              </a:rPr>
              <a:t>20R</a:t>
            </a:r>
            <a:r>
              <a:rPr lang="zh-CN" altLang="en-US" sz="2400" dirty="0">
                <a:latin typeface="Tahoma" panose="020B0604030504040204" pitchFamily="2" charset="0"/>
              </a:rPr>
              <a:t>等，由于低碳钢的含碳量低，强度、硬度不高，塑性好。</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1</a:t>
            </a:r>
            <a:r>
              <a:rPr lang="zh-CN" altLang="en-US" sz="2400" dirty="0">
                <a:latin typeface="Tahoma" panose="020B0604030504040204" pitchFamily="2" charset="0"/>
              </a:rPr>
              <a:t>）淬火倾向小，焊缝和近缝区不易产生冷裂纹。</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2</a:t>
            </a:r>
            <a:r>
              <a:rPr lang="zh-CN" altLang="en-US" sz="2400" dirty="0">
                <a:latin typeface="Tahoma" panose="020B0604030504040204" pitchFamily="2" charset="0"/>
              </a:rPr>
              <a:t>）焊前一般不需预热，但对大厚度或在寒冷地区焊接时，</a:t>
            </a:r>
            <a:endParaRPr lang="zh-CN" altLang="en-US" sz="2400" dirty="0">
              <a:latin typeface="Tahoma" panose="020B0604030504040204" pitchFamily="2" charset="0"/>
            </a:endParaRPr>
          </a:p>
          <a:p>
            <a:r>
              <a:rPr lang="zh-CN" altLang="en-US" sz="2400" dirty="0">
                <a:latin typeface="Tahoma" panose="020B0604030504040204" pitchFamily="2" charset="0"/>
              </a:rPr>
              <a:t>须将焊件预热至</a:t>
            </a:r>
            <a:r>
              <a:rPr lang="en-US" altLang="zh-CN" sz="2400" dirty="0">
                <a:latin typeface="Tahoma" panose="020B0604030504040204" pitchFamily="2" charset="0"/>
              </a:rPr>
              <a:t>100℃-150℃.</a:t>
            </a:r>
            <a:endParaRPr lang="en-US" altLang="zh-CN"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3</a:t>
            </a:r>
            <a:r>
              <a:rPr lang="zh-CN" altLang="en-US" sz="2400" dirty="0">
                <a:latin typeface="Tahoma" panose="020B0604030504040204" pitchFamily="2" charset="0"/>
              </a:rPr>
              <a:t>）对热裂纹不敏感。</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4</a:t>
            </a:r>
            <a:r>
              <a:rPr lang="zh-CN" altLang="en-US" sz="2400" dirty="0">
                <a:latin typeface="Tahoma" panose="020B0604030504040204" pitchFamily="2" charset="0"/>
              </a:rPr>
              <a:t>）选择合理的工艺，可避免热影响区晶粒长大。</a:t>
            </a:r>
            <a:endParaRPr lang="zh-CN" altLang="en-US" sz="2400" dirty="0">
              <a:latin typeface="Tahoma" panose="020B0604030504040204" pitchFamily="2" charset="0"/>
            </a:endParaRPr>
          </a:p>
          <a:p>
            <a:r>
              <a:rPr lang="zh-CN" altLang="en-US" sz="1800" dirty="0">
                <a:latin typeface="Tahoma" panose="020B0604030504040204" pitchFamily="2" charset="0"/>
              </a:rPr>
              <a:t>（</a:t>
            </a:r>
            <a:r>
              <a:rPr lang="en-US" altLang="zh-CN" sz="2400" dirty="0">
                <a:latin typeface="Tahoma" panose="020B0604030504040204" pitchFamily="2" charset="0"/>
              </a:rPr>
              <a:t>5</a:t>
            </a:r>
            <a:r>
              <a:rPr lang="zh-CN" altLang="en-US" sz="2400" dirty="0">
                <a:latin typeface="Tahoma" panose="020B0604030504040204" pitchFamily="2" charset="0"/>
              </a:rPr>
              <a:t>）对焊接电源没有特殊要求。</a:t>
            </a:r>
            <a:endParaRPr lang="zh-CN" altLang="en-US" sz="2400" dirty="0">
              <a:latin typeface="Tahoma" panose="020B0604030504040204" pitchFamily="2" charset="0"/>
            </a:endParaRPr>
          </a:p>
          <a:p>
            <a:r>
              <a:rPr lang="en-US" altLang="zh-CN" sz="2400" dirty="0">
                <a:latin typeface="Tahoma" panose="020B0604030504040204" pitchFamily="2" charset="0"/>
              </a:rPr>
              <a:t>2.</a:t>
            </a:r>
            <a:r>
              <a:rPr lang="zh-CN" altLang="en-US" sz="2400" dirty="0">
                <a:latin typeface="Tahoma" panose="020B0604030504040204" pitchFamily="2" charset="0"/>
              </a:rPr>
              <a:t>中碳钢的焊接特点：含碳量比低碳钢高，强度较高，焊接性</a:t>
            </a:r>
            <a:endParaRPr lang="zh-CN" altLang="en-US" sz="2400" dirty="0">
              <a:latin typeface="Tahoma" panose="020B0604030504040204" pitchFamily="2" charset="0"/>
            </a:endParaRPr>
          </a:p>
          <a:p>
            <a:r>
              <a:rPr lang="zh-CN" altLang="en-US" sz="2400" dirty="0">
                <a:latin typeface="Tahoma" panose="020B0604030504040204" pitchFamily="2" charset="0"/>
              </a:rPr>
              <a:t>较差。常焊接的钢有：</a:t>
            </a:r>
            <a:r>
              <a:rPr lang="en-US" altLang="zh-CN" sz="2400" dirty="0">
                <a:latin typeface="Tahoma" panose="020B0604030504040204" pitchFamily="2" charset="0"/>
              </a:rPr>
              <a:t>35</a:t>
            </a:r>
            <a:r>
              <a:rPr lang="zh-CN" altLang="en-US" sz="2400" dirty="0">
                <a:latin typeface="Tahoma" panose="020B0604030504040204" pitchFamily="2" charset="0"/>
              </a:rPr>
              <a:t>、</a:t>
            </a:r>
            <a:r>
              <a:rPr lang="en-US" altLang="zh-CN" sz="2400" dirty="0">
                <a:latin typeface="Tahoma" panose="020B0604030504040204" pitchFamily="2" charset="0"/>
              </a:rPr>
              <a:t>45</a:t>
            </a:r>
            <a:r>
              <a:rPr lang="zh-CN" altLang="en-US" sz="2400" dirty="0">
                <a:latin typeface="Tahoma" panose="020B0604030504040204" pitchFamily="2" charset="0"/>
              </a:rPr>
              <a:t>、</a:t>
            </a:r>
            <a:r>
              <a:rPr lang="en-US" altLang="zh-CN" sz="2400" dirty="0">
                <a:latin typeface="Tahoma" panose="020B0604030504040204" pitchFamily="2" charset="0"/>
              </a:rPr>
              <a:t>55</a:t>
            </a:r>
            <a:r>
              <a:rPr lang="zh-CN" altLang="en-US" sz="2400" dirty="0">
                <a:latin typeface="Tahoma" panose="020B0604030504040204" pitchFamily="2" charset="0"/>
              </a:rPr>
              <a:t>号钢。</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1</a:t>
            </a:r>
            <a:r>
              <a:rPr lang="zh-CN" altLang="en-US" sz="2400" dirty="0">
                <a:latin typeface="Tahoma" panose="020B0604030504040204" pitchFamily="2" charset="0"/>
              </a:rPr>
              <a:t>）热影响区容易产生淬硬组织。当焊接材料和工艺规范选择</a:t>
            </a:r>
            <a:endParaRPr lang="zh-CN" altLang="en-US" sz="2400" dirty="0">
              <a:latin typeface="Tahoma" panose="020B0604030504040204" pitchFamily="2" charset="0"/>
            </a:endParaRPr>
          </a:p>
          <a:p>
            <a:r>
              <a:rPr lang="zh-CN" altLang="en-US" sz="2400" dirty="0">
                <a:latin typeface="Tahoma" panose="020B0604030504040204" pitchFamily="2" charset="0"/>
              </a:rPr>
              <a:t>不当，易产生冷裂纹。</a:t>
            </a:r>
            <a:endParaRPr lang="zh-CN" altLang="en-US" sz="2400" dirty="0">
              <a:latin typeface="Tahoma" panose="020B0604030504040204" pitchFamily="2" charset="0"/>
            </a:endParaRPr>
          </a:p>
        </p:txBody>
      </p:sp>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ext Box 5"/>
          <p:cNvSpPr txBox="1"/>
          <p:nvPr/>
        </p:nvSpPr>
        <p:spPr>
          <a:xfrm>
            <a:off x="323850" y="2060575"/>
            <a:ext cx="8580438" cy="4108450"/>
          </a:xfrm>
          <a:prstGeom prst="rect">
            <a:avLst/>
          </a:prstGeom>
          <a:noFill/>
          <a:ln w="9525">
            <a:noFill/>
          </a:ln>
        </p:spPr>
        <p:txBody>
          <a:bodyPr wrap="none">
            <a:spAutoFit/>
          </a:bodyPr>
          <a:p>
            <a:r>
              <a:rPr lang="zh-CN" altLang="en-US" sz="2400" dirty="0">
                <a:latin typeface="Tahoma" panose="020B0604030504040204" pitchFamily="2" charset="0"/>
              </a:rPr>
              <a:t>（</a:t>
            </a:r>
            <a:r>
              <a:rPr lang="en-US" altLang="zh-CN" sz="2400" dirty="0">
                <a:latin typeface="Tahoma" panose="020B0604030504040204" pitchFamily="2" charset="0"/>
              </a:rPr>
              <a:t>2</a:t>
            </a:r>
            <a:r>
              <a:rPr lang="zh-CN" altLang="en-US" sz="2400" dirty="0">
                <a:latin typeface="Tahoma" panose="020B0604030504040204" pitchFamily="2" charset="0"/>
              </a:rPr>
              <a:t>）由于基本金属含碳量高，所以焊缝的含碳量也较高，容易</a:t>
            </a:r>
            <a:endParaRPr lang="zh-CN" altLang="en-US" sz="2400" dirty="0">
              <a:latin typeface="Tahoma" panose="020B0604030504040204" pitchFamily="2" charset="0"/>
            </a:endParaRPr>
          </a:p>
          <a:p>
            <a:r>
              <a:rPr lang="zh-CN" altLang="en-US" sz="2400" dirty="0">
                <a:latin typeface="Tahoma" panose="020B0604030504040204" pitchFamily="2" charset="0"/>
              </a:rPr>
              <a:t>产生热裂纹。</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3</a:t>
            </a:r>
            <a:r>
              <a:rPr lang="zh-CN" altLang="en-US" sz="2400" dirty="0">
                <a:latin typeface="Tahoma" panose="020B0604030504040204" pitchFamily="2" charset="0"/>
              </a:rPr>
              <a:t>）由于含碳量高，所以对气孔的敏感性增加。</a:t>
            </a:r>
            <a:endParaRPr lang="zh-CN" altLang="en-US" sz="2400" dirty="0">
              <a:latin typeface="Tahoma" panose="020B0604030504040204" pitchFamily="2" charset="0"/>
            </a:endParaRPr>
          </a:p>
          <a:p>
            <a:r>
              <a:rPr lang="en-US" altLang="zh-CN" sz="2400" dirty="0">
                <a:latin typeface="Tahoma" panose="020B0604030504040204" pitchFamily="2" charset="0"/>
              </a:rPr>
              <a:t>3.</a:t>
            </a:r>
            <a:r>
              <a:rPr lang="zh-CN" altLang="en-US" sz="2400" dirty="0">
                <a:latin typeface="Tahoma" panose="020B0604030504040204" pitchFamily="2" charset="0"/>
              </a:rPr>
              <a:t>高碳钢的焊接特点：</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1</a:t>
            </a:r>
            <a:r>
              <a:rPr lang="zh-CN" altLang="en-US" sz="2400" dirty="0">
                <a:latin typeface="Tahoma" panose="020B0604030504040204" pitchFamily="2" charset="0"/>
              </a:rPr>
              <a:t>）导热性差，焊接区和未加热区之间的温差，很容易造成</a:t>
            </a:r>
            <a:endParaRPr lang="zh-CN" altLang="en-US" sz="2400" dirty="0">
              <a:latin typeface="Tahoma" panose="020B0604030504040204" pitchFamily="2" charset="0"/>
            </a:endParaRPr>
          </a:p>
          <a:p>
            <a:r>
              <a:rPr lang="zh-CN" altLang="en-US" sz="2400" dirty="0">
                <a:latin typeface="Tahoma" panose="020B0604030504040204" pitchFamily="2" charset="0"/>
              </a:rPr>
              <a:t>裂纹。</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2</a:t>
            </a:r>
            <a:r>
              <a:rPr lang="zh-CN" altLang="en-US" sz="2400" dirty="0">
                <a:latin typeface="Tahoma" panose="020B0604030504040204" pitchFamily="2" charset="0"/>
              </a:rPr>
              <a:t>）对淬火更加敏感，近缝区易形成马氏体组织。</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3</a:t>
            </a:r>
            <a:r>
              <a:rPr lang="zh-CN" altLang="en-US" sz="2400" dirty="0">
                <a:latin typeface="Tahoma" panose="020B0604030504040204" pitchFamily="2" charset="0"/>
              </a:rPr>
              <a:t>）由于焊接高温的影响，晶粒长大快，使焊缝脆弱，焊接</a:t>
            </a:r>
            <a:endParaRPr lang="zh-CN" altLang="en-US" sz="2400" dirty="0">
              <a:latin typeface="Tahoma" panose="020B0604030504040204" pitchFamily="2" charset="0"/>
            </a:endParaRPr>
          </a:p>
          <a:p>
            <a:r>
              <a:rPr lang="zh-CN" altLang="en-US" sz="2400" dirty="0">
                <a:latin typeface="Tahoma" panose="020B0604030504040204" pitchFamily="2" charset="0"/>
              </a:rPr>
              <a:t>接头强度降低。</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4</a:t>
            </a:r>
            <a:r>
              <a:rPr lang="zh-CN" altLang="en-US" sz="2400" dirty="0">
                <a:latin typeface="Tahoma" panose="020B0604030504040204" pitchFamily="2" charset="0"/>
              </a:rPr>
              <a:t>）高碳钢焊接时，比中碳钢个更容易产生热裂纹。</a:t>
            </a:r>
            <a:endParaRPr lang="zh-CN" altLang="en-US" sz="2400" dirty="0">
              <a:latin typeface="Tahoma" panose="020B0604030504040204" pitchFamily="2" charset="0"/>
            </a:endParaRPr>
          </a:p>
          <a:p>
            <a:r>
              <a:rPr lang="en-US" altLang="zh-CN" sz="2400" dirty="0">
                <a:latin typeface="Tahoma" panose="020B0604030504040204" pitchFamily="2" charset="0"/>
              </a:rPr>
              <a:t>4.</a:t>
            </a:r>
            <a:r>
              <a:rPr lang="zh-CN" altLang="en-US" sz="2400" dirty="0">
                <a:latin typeface="Tahoma" panose="020B0604030504040204" pitchFamily="2" charset="0"/>
              </a:rPr>
              <a:t>普通低合金钢的焊接特点：</a:t>
            </a:r>
            <a:endParaRPr lang="zh-CN" altLang="en-US" sz="2400" dirty="0">
              <a:latin typeface="Tahoma" panose="020B0604030504040204" pitchFamily="2" charset="0"/>
            </a:endParaRPr>
          </a:p>
        </p:txBody>
      </p:sp>
      <p:sp>
        <p:nvSpPr>
          <p:cNvPr id="15363" name="Text Box 6"/>
          <p:cNvSpPr txBox="1"/>
          <p:nvPr/>
        </p:nvSpPr>
        <p:spPr>
          <a:xfrm>
            <a:off x="1187450" y="1052513"/>
            <a:ext cx="4806950" cy="519112"/>
          </a:xfrm>
          <a:prstGeom prst="rect">
            <a:avLst/>
          </a:prstGeom>
          <a:noFill/>
          <a:ln w="9525">
            <a:noFill/>
          </a:ln>
        </p:spPr>
        <p:txBody>
          <a:bodyPr wrap="none">
            <a:spAutoFit/>
          </a:bodyPr>
          <a:p>
            <a:r>
              <a:rPr lang="zh-CN" altLang="en-US" sz="2800" b="1" dirty="0">
                <a:latin typeface="Tahoma" panose="020B0604030504040204" pitchFamily="2" charset="0"/>
              </a:rPr>
              <a:t>四、钢材的性能及焊补特点：</a:t>
            </a:r>
            <a:endParaRPr lang="zh-CN" altLang="en-US" sz="2800" b="1" dirty="0">
              <a:latin typeface="Tahoma" panose="020B0604030504040204" pitchFamily="2" charset="0"/>
            </a:endParaRPr>
          </a:p>
        </p:txBody>
      </p:sp>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ext Box 4"/>
          <p:cNvSpPr txBox="1"/>
          <p:nvPr/>
        </p:nvSpPr>
        <p:spPr>
          <a:xfrm>
            <a:off x="1331913" y="1052513"/>
            <a:ext cx="4806950" cy="519112"/>
          </a:xfrm>
          <a:prstGeom prst="rect">
            <a:avLst/>
          </a:prstGeom>
          <a:noFill/>
          <a:ln w="9525">
            <a:noFill/>
          </a:ln>
        </p:spPr>
        <p:txBody>
          <a:bodyPr wrap="none">
            <a:spAutoFit/>
          </a:bodyPr>
          <a:p>
            <a:r>
              <a:rPr lang="zh-CN" altLang="en-US" sz="2800" b="1" dirty="0">
                <a:latin typeface="Tahoma" panose="020B0604030504040204" pitchFamily="2" charset="0"/>
              </a:rPr>
              <a:t>四、钢材的性能及焊补特点：</a:t>
            </a:r>
            <a:endParaRPr lang="zh-CN" altLang="en-US" sz="2800" b="1" dirty="0">
              <a:latin typeface="Tahoma" panose="020B0604030504040204" pitchFamily="2" charset="0"/>
            </a:endParaRPr>
          </a:p>
        </p:txBody>
      </p:sp>
      <p:sp>
        <p:nvSpPr>
          <p:cNvPr id="16387" name="Text Box 5"/>
          <p:cNvSpPr txBox="1"/>
          <p:nvPr/>
        </p:nvSpPr>
        <p:spPr>
          <a:xfrm>
            <a:off x="250825" y="2055813"/>
            <a:ext cx="8885238" cy="4838700"/>
          </a:xfrm>
          <a:prstGeom prst="rect">
            <a:avLst/>
          </a:prstGeom>
          <a:noFill/>
          <a:ln w="9525">
            <a:noFill/>
          </a:ln>
        </p:spPr>
        <p:txBody>
          <a:bodyPr wrap="none">
            <a:spAutoFit/>
          </a:bodyPr>
          <a:p>
            <a:r>
              <a:rPr lang="zh-CN" altLang="en-US" sz="2400" dirty="0">
                <a:latin typeface="Tahoma" panose="020B0604030504040204" pitchFamily="2" charset="0"/>
              </a:rPr>
              <a:t>由于钢中含有少量的合金元素，如：锰、钒、钼、钛、铝、铌、</a:t>
            </a:r>
            <a:endParaRPr lang="zh-CN" altLang="en-US" sz="2400" dirty="0">
              <a:latin typeface="Tahoma" panose="020B0604030504040204" pitchFamily="2" charset="0"/>
            </a:endParaRPr>
          </a:p>
          <a:p>
            <a:r>
              <a:rPr lang="zh-CN" altLang="en-US" sz="2400" dirty="0">
                <a:latin typeface="Tahoma" panose="020B0604030504040204" pitchFamily="2" charset="0"/>
              </a:rPr>
              <a:t>铜、硼、磷和稀土等。如：</a:t>
            </a:r>
            <a:r>
              <a:rPr lang="en-US" altLang="zh-CN" sz="2400" dirty="0">
                <a:latin typeface="Tahoma" panose="020B0604030504040204" pitchFamily="2" charset="0"/>
              </a:rPr>
              <a:t>Q345(16Mn).</a:t>
            </a:r>
            <a:endParaRPr lang="en-US" altLang="zh-CN"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1</a:t>
            </a:r>
            <a:r>
              <a:rPr lang="zh-CN" altLang="en-US" sz="2400" dirty="0">
                <a:latin typeface="Tahoma" panose="020B0604030504040204" pitchFamily="2" charset="0"/>
              </a:rPr>
              <a:t>）热影响区的淬硬倾向：材料及结构形式、工艺因素。</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2</a:t>
            </a:r>
            <a:r>
              <a:rPr lang="zh-CN" altLang="en-US" sz="2400" dirty="0">
                <a:latin typeface="Tahoma" panose="020B0604030504040204" pitchFamily="2" charset="0"/>
              </a:rPr>
              <a:t>）焊接接头的裂纹：冷裂纹、再热裂纹、热裂纹、层状裂纹</a:t>
            </a:r>
            <a:endParaRPr lang="zh-CN" altLang="en-US" sz="2400" dirty="0">
              <a:latin typeface="Tahoma" panose="020B0604030504040204" pitchFamily="2" charset="0"/>
            </a:endParaRPr>
          </a:p>
          <a:p>
            <a:r>
              <a:rPr lang="zh-CN" altLang="en-US" sz="2400" dirty="0">
                <a:latin typeface="Tahoma" panose="020B0604030504040204" pitchFamily="2" charset="0"/>
              </a:rPr>
              <a:t>         和应力裂纹。</a:t>
            </a:r>
            <a:endParaRPr lang="zh-CN" altLang="en-US" sz="2400" dirty="0">
              <a:latin typeface="Tahoma" panose="020B0604030504040204" pitchFamily="2" charset="0"/>
            </a:endParaRPr>
          </a:p>
          <a:p>
            <a:r>
              <a:rPr lang="en-US" altLang="zh-CN" sz="2400" dirty="0">
                <a:latin typeface="Tahoma" panose="020B0604030504040204" pitchFamily="2" charset="0"/>
              </a:rPr>
              <a:t>4.</a:t>
            </a:r>
            <a:r>
              <a:rPr lang="zh-CN" altLang="en-US" sz="2400" dirty="0">
                <a:latin typeface="Tahoma" panose="020B0604030504040204" pitchFamily="2" charset="0"/>
              </a:rPr>
              <a:t>铸铁的分类及焊补特点：</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1</a:t>
            </a:r>
            <a:r>
              <a:rPr lang="zh-CN" altLang="en-US" sz="2400" dirty="0">
                <a:latin typeface="Tahoma" panose="020B0604030504040204" pitchFamily="2" charset="0"/>
              </a:rPr>
              <a:t>）分类：按照碳存在的形式和状态分为白口铸铁、灰铸铁、可</a:t>
            </a:r>
            <a:endParaRPr lang="zh-CN" altLang="en-US" sz="2400" dirty="0">
              <a:latin typeface="Tahoma" panose="020B0604030504040204" pitchFamily="2" charset="0"/>
            </a:endParaRPr>
          </a:p>
          <a:p>
            <a:r>
              <a:rPr lang="zh-CN" altLang="en-US" sz="2400" dirty="0">
                <a:latin typeface="Tahoma" panose="020B0604030504040204" pitchFamily="2" charset="0"/>
              </a:rPr>
              <a:t>锻铸铁和球墨铸铁等。</a:t>
            </a:r>
            <a:endParaRPr lang="zh-CN" altLang="en-US" sz="2400" dirty="0">
              <a:latin typeface="Tahoma" panose="020B0604030504040204" pitchFamily="2" charset="0"/>
            </a:endParaRPr>
          </a:p>
          <a:p>
            <a:r>
              <a:rPr lang="zh-CN" altLang="en-US" sz="2400" dirty="0">
                <a:latin typeface="Tahoma" panose="020B0604030504040204" pitchFamily="2" charset="0"/>
              </a:rPr>
              <a:t>铸铁的焊补主要以灰铸铁为主。</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2</a:t>
            </a:r>
            <a:r>
              <a:rPr lang="zh-CN" altLang="en-US" sz="2400" dirty="0">
                <a:latin typeface="Tahoma" panose="020B0604030504040204" pitchFamily="2" charset="0"/>
              </a:rPr>
              <a:t>）焊补特点：</a:t>
            </a:r>
            <a:endParaRPr lang="zh-CN" altLang="en-US" sz="2400" dirty="0">
              <a:latin typeface="Tahoma" panose="020B0604030504040204" pitchFamily="2" charset="0"/>
            </a:endParaRPr>
          </a:p>
          <a:p>
            <a:r>
              <a:rPr lang="en-US" altLang="zh-CN" sz="2400" dirty="0">
                <a:latin typeface="Tahoma" panose="020B0604030504040204" pitchFamily="2" charset="0"/>
              </a:rPr>
              <a:t>1</a:t>
            </a:r>
            <a:r>
              <a:rPr lang="zh-CN" altLang="en-US" sz="2400" dirty="0">
                <a:latin typeface="Tahoma" panose="020B0604030504040204" pitchFamily="2" charset="0"/>
              </a:rPr>
              <a:t>）产生白口，使焊缝硬度升高，加工困难或加工不平。</a:t>
            </a:r>
            <a:endParaRPr lang="zh-CN" altLang="en-US" sz="2400" dirty="0">
              <a:latin typeface="Tahoma" panose="020B0604030504040204" pitchFamily="2" charset="0"/>
            </a:endParaRPr>
          </a:p>
          <a:p>
            <a:r>
              <a:rPr lang="en-US" altLang="zh-CN" sz="2400" dirty="0">
                <a:latin typeface="Tahoma" panose="020B0604030504040204" pitchFamily="2" charset="0"/>
              </a:rPr>
              <a:t>2</a:t>
            </a:r>
            <a:r>
              <a:rPr lang="zh-CN" altLang="en-US" sz="2400" dirty="0">
                <a:latin typeface="Tahoma" panose="020B0604030504040204" pitchFamily="2" charset="0"/>
              </a:rPr>
              <a:t>）产生裂纹，包括焊缝开裂、焊件开裂或焊缝与基本金属剥离。</a:t>
            </a:r>
            <a:endParaRPr lang="zh-CN" altLang="en-US" sz="2400" dirty="0">
              <a:latin typeface="Tahoma" panose="020B0604030504040204" pitchFamily="2" charset="0"/>
            </a:endParaRPr>
          </a:p>
          <a:p>
            <a:endParaRPr lang="en-US" altLang="zh-CN" sz="2400" dirty="0">
              <a:latin typeface="Tahoma" panose="020B0604030504040204" pitchFamily="2" charset="0"/>
            </a:endParaRPr>
          </a:p>
        </p:txBody>
      </p:sp>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ext Box 4"/>
          <p:cNvSpPr txBox="1"/>
          <p:nvPr/>
        </p:nvSpPr>
        <p:spPr>
          <a:xfrm>
            <a:off x="1384300" y="1071563"/>
            <a:ext cx="4806950" cy="793750"/>
          </a:xfrm>
          <a:prstGeom prst="rect">
            <a:avLst/>
          </a:prstGeom>
          <a:noFill/>
          <a:ln w="9525">
            <a:noFill/>
          </a:ln>
        </p:spPr>
        <p:txBody>
          <a:bodyPr wrap="none">
            <a:spAutoFit/>
          </a:bodyPr>
          <a:p>
            <a:r>
              <a:rPr lang="zh-CN" altLang="en-US" sz="2800" b="1" dirty="0">
                <a:latin typeface="Tahoma" panose="020B0604030504040204" pitchFamily="2" charset="0"/>
              </a:rPr>
              <a:t>四、钢材的性能及焊补特点：</a:t>
            </a:r>
            <a:endParaRPr lang="zh-CN" altLang="en-US" sz="2800" b="1" dirty="0">
              <a:latin typeface="Tahoma" panose="020B0604030504040204" pitchFamily="2" charset="0"/>
            </a:endParaRPr>
          </a:p>
          <a:p>
            <a:endParaRPr lang="en-US" altLang="zh-CN" sz="1800" dirty="0">
              <a:latin typeface="Tahoma" panose="020B0604030504040204" pitchFamily="2" charset="0"/>
            </a:endParaRPr>
          </a:p>
        </p:txBody>
      </p:sp>
      <p:sp>
        <p:nvSpPr>
          <p:cNvPr id="17411" name="Text Box 5"/>
          <p:cNvSpPr txBox="1"/>
          <p:nvPr/>
        </p:nvSpPr>
        <p:spPr>
          <a:xfrm>
            <a:off x="250825" y="2058988"/>
            <a:ext cx="9023350" cy="4838700"/>
          </a:xfrm>
          <a:prstGeom prst="rect">
            <a:avLst/>
          </a:prstGeom>
          <a:noFill/>
          <a:ln w="9525">
            <a:noFill/>
          </a:ln>
        </p:spPr>
        <p:txBody>
          <a:bodyPr wrap="none">
            <a:spAutoFit/>
          </a:bodyPr>
          <a:p>
            <a:r>
              <a:rPr lang="zh-CN" altLang="en-US" sz="2400" dirty="0">
                <a:latin typeface="Tahoma" panose="020B0604030504040204" pitchFamily="2" charset="0"/>
              </a:rPr>
              <a:t>根据焊件预热温度，铸铁焊补分为：热焊（</a:t>
            </a:r>
            <a:r>
              <a:rPr lang="en-US" altLang="zh-CN" sz="2400" dirty="0">
                <a:latin typeface="Tahoma" panose="020B0604030504040204" pitchFamily="2" charset="0"/>
              </a:rPr>
              <a:t>600-700℃</a:t>
            </a:r>
            <a:r>
              <a:rPr lang="zh-CN" altLang="en-US" sz="2400" dirty="0">
                <a:latin typeface="Tahoma" panose="020B0604030504040204" pitchFamily="2" charset="0"/>
              </a:rPr>
              <a:t>）、半热</a:t>
            </a:r>
            <a:endParaRPr lang="zh-CN" altLang="en-US" sz="2400" dirty="0">
              <a:latin typeface="Tahoma" panose="020B0604030504040204" pitchFamily="2" charset="0"/>
            </a:endParaRPr>
          </a:p>
          <a:p>
            <a:r>
              <a:rPr lang="zh-CN" altLang="en-US" sz="2400" dirty="0">
                <a:latin typeface="Tahoma" panose="020B0604030504040204" pitchFamily="2" charset="0"/>
              </a:rPr>
              <a:t>焊（</a:t>
            </a:r>
            <a:r>
              <a:rPr lang="en-US" altLang="zh-CN" sz="2400" dirty="0">
                <a:latin typeface="Tahoma" panose="020B0604030504040204" pitchFamily="2" charset="0"/>
              </a:rPr>
              <a:t>400℃</a:t>
            </a:r>
            <a:r>
              <a:rPr lang="zh-CN" altLang="en-US" sz="2400" dirty="0">
                <a:latin typeface="Tahoma" panose="020B0604030504040204" pitchFamily="2" charset="0"/>
              </a:rPr>
              <a:t>）和冷焊。热焊和半热焊采用同质焊接材料，大电流</a:t>
            </a:r>
            <a:endParaRPr lang="zh-CN" altLang="en-US" sz="2400" dirty="0">
              <a:latin typeface="Tahoma" panose="020B0604030504040204" pitchFamily="2" charset="0"/>
            </a:endParaRPr>
          </a:p>
          <a:p>
            <a:r>
              <a:rPr lang="zh-CN" altLang="en-US" sz="2400" dirty="0">
                <a:latin typeface="Tahoma" panose="020B0604030504040204" pitchFamily="2" charset="0"/>
              </a:rPr>
              <a:t>连续焊或气焊，冷焊要用异质焊接材料，小电流、断续、分散焊，</a:t>
            </a:r>
            <a:endParaRPr lang="zh-CN" altLang="en-US" sz="2400" dirty="0">
              <a:latin typeface="Tahoma" panose="020B0604030504040204" pitchFamily="2" charset="0"/>
            </a:endParaRPr>
          </a:p>
          <a:p>
            <a:r>
              <a:rPr lang="zh-CN" altLang="en-US" sz="2400" dirty="0">
                <a:latin typeface="Tahoma" panose="020B0604030504040204" pitchFamily="2" charset="0"/>
              </a:rPr>
              <a:t>并采用焊后立即锤击焊缝，消除应力等工艺措施。</a:t>
            </a:r>
            <a:endParaRPr lang="zh-CN" altLang="en-US" sz="2400" dirty="0">
              <a:latin typeface="Tahoma" panose="020B0604030504040204" pitchFamily="2" charset="0"/>
            </a:endParaRPr>
          </a:p>
          <a:p>
            <a:r>
              <a:rPr lang="en-US" altLang="zh-CN" sz="2400" dirty="0">
                <a:latin typeface="Tahoma" panose="020B0604030504040204" pitchFamily="2" charset="0"/>
              </a:rPr>
              <a:t>5</a:t>
            </a:r>
            <a:r>
              <a:rPr lang="zh-CN" altLang="en-US" sz="2400" dirty="0">
                <a:latin typeface="Tahoma" panose="020B0604030504040204" pitchFamily="2" charset="0"/>
              </a:rPr>
              <a:t>、有色金属及合金分类和焊补特点：</a:t>
            </a:r>
            <a:endParaRPr lang="zh-CN" altLang="en-US" sz="2400" dirty="0">
              <a:latin typeface="Tahoma" panose="020B0604030504040204" pitchFamily="2" charset="0"/>
            </a:endParaRPr>
          </a:p>
          <a:p>
            <a:r>
              <a:rPr lang="zh-CN" altLang="en-US" sz="2400" dirty="0">
                <a:latin typeface="Tahoma" panose="020B0604030504040204" pitchFamily="2" charset="0"/>
              </a:rPr>
              <a:t>有色金属是指钢铁材料以外的各种金属材料，所以又称非铁材料。</a:t>
            </a:r>
            <a:endParaRPr lang="zh-CN" altLang="en-US" sz="2400" dirty="0">
              <a:latin typeface="Tahoma" panose="020B0604030504040204" pitchFamily="2" charset="0"/>
            </a:endParaRPr>
          </a:p>
          <a:p>
            <a:r>
              <a:rPr lang="en-US" altLang="zh-CN" sz="2400" dirty="0">
                <a:latin typeface="Tahoma" panose="020B0604030504040204" pitchFamily="2" charset="0"/>
              </a:rPr>
              <a:t>1</a:t>
            </a:r>
            <a:r>
              <a:rPr lang="zh-CN" altLang="en-US" sz="2400" dirty="0">
                <a:latin typeface="Tahoma" panose="020B0604030504040204" pitchFamily="2" charset="0"/>
              </a:rPr>
              <a:t>）铝及铝合金的分类：</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1</a:t>
            </a:r>
            <a:r>
              <a:rPr lang="zh-CN" altLang="en-US" sz="2400" dirty="0">
                <a:latin typeface="Tahoma" panose="020B0604030504040204" pitchFamily="2" charset="0"/>
              </a:rPr>
              <a:t>）纯铝：按纯度可以分为高纯铝、工业高纯铝和工业纯铝三</a:t>
            </a:r>
            <a:endParaRPr lang="zh-CN" altLang="en-US" sz="2400" dirty="0">
              <a:latin typeface="Tahoma" panose="020B0604030504040204" pitchFamily="2" charset="0"/>
            </a:endParaRPr>
          </a:p>
          <a:p>
            <a:r>
              <a:rPr lang="zh-CN" altLang="en-US" sz="2400" dirty="0">
                <a:latin typeface="Tahoma" panose="020B0604030504040204" pitchFamily="2" charset="0"/>
              </a:rPr>
              <a:t>类，焊接主要是工业纯铝。</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2</a:t>
            </a:r>
            <a:r>
              <a:rPr lang="zh-CN" altLang="en-US" sz="2400" dirty="0">
                <a:latin typeface="Tahoma" panose="020B0604030504040204" pitchFamily="2" charset="0"/>
              </a:rPr>
              <a:t>）铝合金：加入合金元素就得到铝合金，根据铝合金的加工工</a:t>
            </a:r>
            <a:endParaRPr lang="zh-CN" altLang="en-US" sz="2400" dirty="0">
              <a:latin typeface="Tahoma" panose="020B0604030504040204" pitchFamily="2" charset="0"/>
            </a:endParaRPr>
          </a:p>
          <a:p>
            <a:r>
              <a:rPr lang="zh-CN" altLang="en-US" sz="2400" dirty="0">
                <a:latin typeface="Tahoma" panose="020B0604030504040204" pitchFamily="2" charset="0"/>
              </a:rPr>
              <a:t>艺，分为形变铝合金和铸造铝合金。焊接结构广泛应用防锈铝</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3</a:t>
            </a:r>
            <a:r>
              <a:rPr lang="zh-CN" altLang="en-US" sz="2400" dirty="0">
                <a:latin typeface="Tahoma" panose="020B0604030504040204" pitchFamily="2" charset="0"/>
              </a:rPr>
              <a:t>）焊接特点：</a:t>
            </a:r>
            <a:endParaRPr lang="zh-CN" altLang="en-US" sz="2400" dirty="0">
              <a:latin typeface="Tahoma" panose="020B0604030504040204" pitchFamily="2" charset="0"/>
            </a:endParaRPr>
          </a:p>
          <a:p>
            <a:endParaRPr lang="en-US" altLang="zh-CN" sz="2400" dirty="0">
              <a:latin typeface="Tahoma" panose="020B0604030504040204" pitchFamily="2" charset="0"/>
            </a:endParaRPr>
          </a:p>
        </p:txBody>
      </p:sp>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ext Box 4"/>
          <p:cNvSpPr txBox="1"/>
          <p:nvPr/>
        </p:nvSpPr>
        <p:spPr>
          <a:xfrm>
            <a:off x="1331913" y="1138238"/>
            <a:ext cx="4806950" cy="519112"/>
          </a:xfrm>
          <a:prstGeom prst="rect">
            <a:avLst/>
          </a:prstGeom>
          <a:noFill/>
          <a:ln w="9525">
            <a:noFill/>
          </a:ln>
        </p:spPr>
        <p:txBody>
          <a:bodyPr wrap="none">
            <a:spAutoFit/>
          </a:bodyPr>
          <a:p>
            <a:r>
              <a:rPr lang="zh-CN" altLang="en-US" sz="2800" b="1" dirty="0">
                <a:latin typeface="Tahoma" panose="020B0604030504040204" pitchFamily="2" charset="0"/>
              </a:rPr>
              <a:t>四、钢材的性能及焊补特点：</a:t>
            </a:r>
            <a:endParaRPr lang="zh-CN" altLang="en-US" sz="2800" b="1" dirty="0">
              <a:latin typeface="Tahoma" panose="020B0604030504040204" pitchFamily="2" charset="0"/>
            </a:endParaRPr>
          </a:p>
        </p:txBody>
      </p:sp>
      <p:sp>
        <p:nvSpPr>
          <p:cNvPr id="18435" name="Text Box 5"/>
          <p:cNvSpPr txBox="1"/>
          <p:nvPr/>
        </p:nvSpPr>
        <p:spPr>
          <a:xfrm>
            <a:off x="1311275" y="1922463"/>
            <a:ext cx="184150" cy="366712"/>
          </a:xfrm>
          <a:prstGeom prst="rect">
            <a:avLst/>
          </a:prstGeom>
          <a:noFill/>
          <a:ln w="9525">
            <a:noFill/>
          </a:ln>
        </p:spPr>
        <p:txBody>
          <a:bodyPr wrap="none">
            <a:spAutoFit/>
          </a:bodyPr>
          <a:p>
            <a:endParaRPr lang="zh-CN" altLang="en-US" sz="1800" dirty="0">
              <a:latin typeface="Tahoma" panose="020B0604030504040204" pitchFamily="2" charset="0"/>
            </a:endParaRPr>
          </a:p>
        </p:txBody>
      </p:sp>
      <p:sp>
        <p:nvSpPr>
          <p:cNvPr id="18436" name="Text Box 6"/>
          <p:cNvSpPr txBox="1"/>
          <p:nvPr/>
        </p:nvSpPr>
        <p:spPr>
          <a:xfrm>
            <a:off x="250825" y="1989138"/>
            <a:ext cx="8718550" cy="4108450"/>
          </a:xfrm>
          <a:prstGeom prst="rect">
            <a:avLst/>
          </a:prstGeom>
          <a:noFill/>
          <a:ln w="9525">
            <a:noFill/>
          </a:ln>
        </p:spPr>
        <p:txBody>
          <a:bodyPr wrap="none">
            <a:spAutoFit/>
          </a:bodyPr>
          <a:p>
            <a:r>
              <a:rPr lang="en-US" altLang="zh-CN" sz="2400" dirty="0">
                <a:latin typeface="Tahoma" panose="020B0604030504040204" pitchFamily="2" charset="0"/>
              </a:rPr>
              <a:t>a)</a:t>
            </a:r>
            <a:r>
              <a:rPr lang="zh-CN" altLang="en-US" sz="2400" dirty="0">
                <a:latin typeface="Tahoma" panose="020B0604030504040204" pitchFamily="2" charset="0"/>
              </a:rPr>
              <a:t>构件表面容易氧化，生成致密的氧化膜，影响焊接。</a:t>
            </a:r>
            <a:endParaRPr lang="zh-CN" altLang="en-US" sz="2400" dirty="0">
              <a:latin typeface="Tahoma" panose="020B0604030504040204" pitchFamily="2" charset="0"/>
            </a:endParaRPr>
          </a:p>
          <a:p>
            <a:r>
              <a:rPr lang="en-US" altLang="zh-CN" sz="2400" dirty="0">
                <a:latin typeface="Tahoma" panose="020B0604030504040204" pitchFamily="2" charset="0"/>
              </a:rPr>
              <a:t>b)</a:t>
            </a:r>
            <a:r>
              <a:rPr lang="zh-CN" altLang="en-US" sz="2400" dirty="0">
                <a:latin typeface="Tahoma" panose="020B0604030504040204" pitchFamily="2" charset="0"/>
              </a:rPr>
              <a:t>容易产生气孔。</a:t>
            </a:r>
            <a:endParaRPr lang="zh-CN" altLang="en-US" sz="2400" dirty="0">
              <a:latin typeface="Tahoma" panose="020B0604030504040204" pitchFamily="2" charset="0"/>
            </a:endParaRPr>
          </a:p>
          <a:p>
            <a:r>
              <a:rPr lang="en-US" altLang="zh-CN" sz="2400" dirty="0">
                <a:latin typeface="Tahoma" panose="020B0604030504040204" pitchFamily="2" charset="0"/>
              </a:rPr>
              <a:t>c)</a:t>
            </a:r>
            <a:r>
              <a:rPr lang="zh-CN" altLang="en-US" sz="2400" dirty="0">
                <a:latin typeface="Tahoma" panose="020B0604030504040204" pitchFamily="2" charset="0"/>
              </a:rPr>
              <a:t>容易产生热裂纹。主要采用气焊、氩弧焊和电阻焊。</a:t>
            </a:r>
            <a:endParaRPr lang="zh-CN" altLang="en-US" sz="2400" dirty="0">
              <a:latin typeface="Tahoma" panose="020B0604030504040204" pitchFamily="2" charset="0"/>
            </a:endParaRPr>
          </a:p>
          <a:p>
            <a:r>
              <a:rPr lang="en-US" altLang="zh-CN" sz="2400" dirty="0">
                <a:latin typeface="Tahoma" panose="020B0604030504040204" pitchFamily="2" charset="0"/>
              </a:rPr>
              <a:t>2</a:t>
            </a:r>
            <a:r>
              <a:rPr lang="zh-CN" altLang="en-US" sz="2400" dirty="0">
                <a:latin typeface="Tahoma" panose="020B0604030504040204" pitchFamily="2" charset="0"/>
              </a:rPr>
              <a:t>）铜及铜合金的分类及焊补特点：</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1</a:t>
            </a:r>
            <a:r>
              <a:rPr lang="zh-CN" altLang="en-US" sz="2400" dirty="0">
                <a:latin typeface="Tahoma" panose="020B0604030504040204" pitchFamily="2" charset="0"/>
              </a:rPr>
              <a:t>）纯铜（紫铜）：紫铜，具有良好的导电、导热和耐蚀性。</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2</a:t>
            </a:r>
            <a:r>
              <a:rPr lang="zh-CN" altLang="en-US" sz="2400" dirty="0">
                <a:latin typeface="Tahoma" panose="020B0604030504040204" pitchFamily="2" charset="0"/>
              </a:rPr>
              <a:t>）黄铜：以锌为主要合金元素的铜合金。</a:t>
            </a:r>
            <a:endParaRPr lang="zh-CN" altLang="en-US" sz="2400" dirty="0">
              <a:latin typeface="Tahoma" panose="020B0604030504040204" pitchFamily="2" charset="0"/>
            </a:endParaRPr>
          </a:p>
          <a:p>
            <a:r>
              <a:rPr lang="zh-CN" altLang="en-US" sz="2400" dirty="0">
                <a:latin typeface="Tahoma" panose="020B0604030504040204" pitchFamily="2" charset="0"/>
              </a:rPr>
              <a:t>（</a:t>
            </a:r>
            <a:r>
              <a:rPr lang="en-US" altLang="zh-CN" sz="2400" dirty="0">
                <a:latin typeface="Tahoma" panose="020B0604030504040204" pitchFamily="2" charset="0"/>
              </a:rPr>
              <a:t>3</a:t>
            </a:r>
            <a:r>
              <a:rPr lang="zh-CN" altLang="en-US" sz="2400" dirty="0">
                <a:latin typeface="Tahoma" panose="020B0604030504040204" pitchFamily="2" charset="0"/>
              </a:rPr>
              <a:t>）青铜：除了黄铜以外的铜合金称作青铜。</a:t>
            </a:r>
            <a:endParaRPr lang="zh-CN" altLang="en-US" sz="2400" dirty="0">
              <a:latin typeface="Tahoma" panose="020B0604030504040204" pitchFamily="2" charset="0"/>
            </a:endParaRPr>
          </a:p>
          <a:p>
            <a:r>
              <a:rPr lang="zh-CN" altLang="en-US" sz="2400" dirty="0">
                <a:latin typeface="Tahoma" panose="020B0604030504040204" pitchFamily="2" charset="0"/>
              </a:rPr>
              <a:t>焊接特点：难熔合及易变形、容易产生热裂纹和容易产生气孔。</a:t>
            </a:r>
            <a:endParaRPr lang="zh-CN" altLang="en-US" sz="2400" dirty="0">
              <a:latin typeface="Tahoma" panose="020B0604030504040204" pitchFamily="2" charset="0"/>
            </a:endParaRPr>
          </a:p>
          <a:p>
            <a:r>
              <a:rPr lang="zh-CN" altLang="en-US" sz="2400" dirty="0">
                <a:latin typeface="Tahoma" panose="020B0604030504040204" pitchFamily="2" charset="0"/>
              </a:rPr>
              <a:t>焊前预热，并采用大线能量焊接。钨极氩弧焊采用直流正接。气</a:t>
            </a:r>
            <a:endParaRPr lang="zh-CN" altLang="en-US" sz="2400" dirty="0">
              <a:latin typeface="Tahoma" panose="020B0604030504040204" pitchFamily="2" charset="0"/>
            </a:endParaRPr>
          </a:p>
          <a:p>
            <a:r>
              <a:rPr lang="zh-CN" altLang="en-US" sz="2400" dirty="0">
                <a:latin typeface="Tahoma" panose="020B0604030504040204" pitchFamily="2" charset="0"/>
              </a:rPr>
              <a:t>焊时，紫铜采用中性焰或弱的碳化焰，黄铜则采用弱的氧化焰，</a:t>
            </a:r>
            <a:endParaRPr lang="zh-CN" altLang="en-US" sz="2400" dirty="0">
              <a:latin typeface="Tahoma" panose="020B0604030504040204" pitchFamily="2" charset="0"/>
            </a:endParaRPr>
          </a:p>
          <a:p>
            <a:r>
              <a:rPr lang="zh-CN" altLang="en-US" sz="2400" dirty="0">
                <a:latin typeface="Tahoma" panose="020B0604030504040204" pitchFamily="2" charset="0"/>
              </a:rPr>
              <a:t>以防止锌的蒸发。</a:t>
            </a:r>
            <a:endParaRPr lang="zh-CN" altLang="en-US" sz="2400" dirty="0">
              <a:latin typeface="Tahoma" panose="020B0604030504040204" pitchFamily="2" charset="0"/>
            </a:endParaRPr>
          </a:p>
        </p:txBody>
      </p:sp>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4" descr="$F5]08DSO}5OX3VY}X]}7~H"/>
          <p:cNvPicPr>
            <a:picLocks noChangeAspect="1"/>
          </p:cNvPicPr>
          <p:nvPr/>
        </p:nvPicPr>
        <p:blipFill>
          <a:blip r:embed="rId1"/>
          <a:stretch>
            <a:fillRect/>
          </a:stretch>
        </p:blipFill>
        <p:spPr>
          <a:xfrm>
            <a:off x="0" y="0"/>
            <a:ext cx="8610600" cy="6454775"/>
          </a:xfrm>
          <a:prstGeom prst="rect">
            <a:avLst/>
          </a:prstGeom>
          <a:noFill/>
          <a:ln w="9525">
            <a:noFill/>
          </a:ln>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p:cNvSpPr>
          <p:nvPr>
            <p:ph type="title"/>
          </p:nvPr>
        </p:nvSpPr>
        <p:spPr>
          <a:xfrm>
            <a:off x="1150938" y="388938"/>
            <a:ext cx="7793037" cy="768350"/>
          </a:xfrm>
          <a:ln/>
        </p:spPr>
        <p:txBody>
          <a:bodyPr vert="horz" wrap="square" anchor="b" anchorCtr="0"/>
          <a:p>
            <a:pPr eaLnBrk="1" hangingPunct="1"/>
            <a:r>
              <a:rPr lang="en-US" altLang="zh-CN" sz="4000" dirty="0"/>
              <a:t>  </a:t>
            </a:r>
            <a:r>
              <a:rPr lang="zh-CN" altLang="en-US" sz="4000" dirty="0"/>
              <a:t>钢的热处理</a:t>
            </a:r>
            <a:endParaRPr lang="zh-CN" altLang="en-US" sz="4000" dirty="0"/>
          </a:p>
        </p:txBody>
      </p:sp>
      <p:sp>
        <p:nvSpPr>
          <p:cNvPr id="20483" name="Rectangle 3"/>
          <p:cNvSpPr>
            <a:spLocks noGrp="1"/>
          </p:cNvSpPr>
          <p:nvPr>
            <p:ph type="body"/>
          </p:nvPr>
        </p:nvSpPr>
        <p:spPr>
          <a:xfrm>
            <a:off x="395288" y="1844675"/>
            <a:ext cx="8301037" cy="4824413"/>
          </a:xfrm>
          <a:ln/>
        </p:spPr>
        <p:txBody>
          <a:bodyPr vert="horz" wrap="square" anchor="t" anchorCtr="0"/>
          <a:p>
            <a:pPr eaLnBrk="1" hangingPunct="1">
              <a:lnSpc>
                <a:spcPct val="90000"/>
              </a:lnSpc>
              <a:buNone/>
            </a:pPr>
            <a:r>
              <a:rPr lang="en-US" altLang="zh-CN" sz="2400" dirty="0"/>
              <a:t>1.</a:t>
            </a:r>
            <a:r>
              <a:rPr lang="zh-CN" altLang="en-US" sz="2400" dirty="0"/>
              <a:t>退火：</a:t>
            </a:r>
            <a:r>
              <a:rPr lang="zh-CN" altLang="en-US" sz="2000" dirty="0"/>
              <a:t>将钢加热到</a:t>
            </a:r>
            <a:r>
              <a:rPr lang="en-US" altLang="zh-CN" sz="2000" dirty="0"/>
              <a:t>760℃</a:t>
            </a:r>
            <a:r>
              <a:rPr lang="zh-CN" altLang="en-US" sz="2000" dirty="0"/>
              <a:t>～</a:t>
            </a:r>
            <a:r>
              <a:rPr lang="en-US" altLang="zh-CN" sz="2000" dirty="0"/>
              <a:t>780 ℃</a:t>
            </a:r>
            <a:r>
              <a:rPr lang="zh-CN" altLang="en-US" sz="2000" dirty="0"/>
              <a:t>，并保温一段时间，然后缓慢均匀</a:t>
            </a:r>
            <a:endParaRPr lang="zh-CN" altLang="en-US" sz="2000" dirty="0"/>
          </a:p>
          <a:p>
            <a:pPr eaLnBrk="1" hangingPunct="1">
              <a:lnSpc>
                <a:spcPct val="90000"/>
              </a:lnSpc>
              <a:buNone/>
            </a:pPr>
            <a:r>
              <a:rPr lang="zh-CN" altLang="en-US" sz="2000" dirty="0"/>
              <a:t>地冷却到室温，再在空气中冷却，这一过程叫退火。退火可以降低硬度、</a:t>
            </a:r>
            <a:endParaRPr lang="zh-CN" altLang="en-US" sz="2000" dirty="0"/>
          </a:p>
          <a:p>
            <a:pPr eaLnBrk="1" hangingPunct="1">
              <a:lnSpc>
                <a:spcPct val="90000"/>
              </a:lnSpc>
              <a:buNone/>
            </a:pPr>
            <a:r>
              <a:rPr lang="zh-CN" altLang="en-US" sz="2000" dirty="0"/>
              <a:t>细化晶粒和消除内应力。焊接结构常用退火的方法来消除焊接内应力。</a:t>
            </a:r>
            <a:endParaRPr lang="zh-CN" altLang="en-US" sz="2000" dirty="0"/>
          </a:p>
          <a:p>
            <a:pPr eaLnBrk="1" hangingPunct="1">
              <a:lnSpc>
                <a:spcPct val="90000"/>
              </a:lnSpc>
              <a:buNone/>
            </a:pPr>
            <a:r>
              <a:rPr lang="en-US" altLang="zh-CN" sz="2400" dirty="0"/>
              <a:t>2.</a:t>
            </a:r>
            <a:r>
              <a:rPr lang="zh-CN" altLang="en-US" sz="2400" dirty="0"/>
              <a:t>正火：</a:t>
            </a:r>
            <a:r>
              <a:rPr lang="zh-CN" altLang="en-US" sz="2000" dirty="0"/>
              <a:t>把钢加热到</a:t>
            </a:r>
            <a:r>
              <a:rPr lang="en-US" altLang="zh-CN" sz="2000" dirty="0"/>
              <a:t>950℃</a:t>
            </a:r>
            <a:r>
              <a:rPr lang="zh-CN" altLang="en-US" sz="2000" dirty="0"/>
              <a:t>～</a:t>
            </a:r>
            <a:r>
              <a:rPr lang="en-US" altLang="zh-CN" sz="2000" dirty="0"/>
              <a:t>970 ℃</a:t>
            </a:r>
            <a:r>
              <a:rPr lang="zh-CN" altLang="en-US" sz="2000" dirty="0"/>
              <a:t>，保温一段时间，然后在空气中冷</a:t>
            </a:r>
            <a:endParaRPr lang="zh-CN" altLang="en-US" sz="2000" dirty="0"/>
          </a:p>
          <a:p>
            <a:pPr eaLnBrk="1" hangingPunct="1">
              <a:lnSpc>
                <a:spcPct val="90000"/>
              </a:lnSpc>
              <a:buNone/>
            </a:pPr>
            <a:r>
              <a:rPr lang="zh-CN" altLang="en-US" sz="2000" dirty="0"/>
              <a:t>却，这一过程叫正火。正火可以细化钢的晶粒，提高钢的强度和硬度。</a:t>
            </a:r>
            <a:endParaRPr lang="zh-CN" altLang="en-US" sz="2000" dirty="0"/>
          </a:p>
          <a:p>
            <a:pPr eaLnBrk="1" hangingPunct="1">
              <a:lnSpc>
                <a:spcPct val="90000"/>
              </a:lnSpc>
              <a:buNone/>
            </a:pPr>
            <a:r>
              <a:rPr lang="en-US" altLang="zh-CN" sz="2400" dirty="0"/>
              <a:t>3.</a:t>
            </a:r>
            <a:r>
              <a:rPr lang="zh-CN" altLang="en-US" sz="2400" dirty="0"/>
              <a:t>淬火：</a:t>
            </a:r>
            <a:r>
              <a:rPr lang="zh-CN" altLang="en-US" sz="2000" dirty="0"/>
              <a:t>加热温度应高于</a:t>
            </a:r>
            <a:r>
              <a:rPr lang="en-US" altLang="zh-CN" sz="2000" dirty="0"/>
              <a:t>940℃</a:t>
            </a:r>
            <a:r>
              <a:rPr lang="zh-CN" altLang="en-US" sz="2000" dirty="0"/>
              <a:t>～</a:t>
            </a:r>
            <a:r>
              <a:rPr lang="en-US" altLang="zh-CN" sz="2000" dirty="0"/>
              <a:t>960 ℃</a:t>
            </a:r>
            <a:r>
              <a:rPr lang="zh-CN" altLang="en-US" sz="2000" dirty="0"/>
              <a:t>，并要在此温度下保温一段时</a:t>
            </a:r>
            <a:endParaRPr lang="zh-CN" altLang="en-US" sz="2000" dirty="0"/>
          </a:p>
          <a:p>
            <a:pPr eaLnBrk="1" hangingPunct="1">
              <a:lnSpc>
                <a:spcPct val="90000"/>
              </a:lnSpc>
              <a:buNone/>
            </a:pPr>
            <a:r>
              <a:rPr lang="zh-CN" altLang="en-US" sz="2000" dirty="0"/>
              <a:t>间，然后在油中或水中急冷，这一过程叫淬火。在焊接含碳量较高的钢</a:t>
            </a:r>
            <a:endParaRPr lang="zh-CN" altLang="en-US" sz="2000" dirty="0"/>
          </a:p>
          <a:p>
            <a:pPr eaLnBrk="1" hangingPunct="1">
              <a:lnSpc>
                <a:spcPct val="90000"/>
              </a:lnSpc>
              <a:buNone/>
            </a:pPr>
            <a:r>
              <a:rPr lang="zh-CN" altLang="en-US" sz="2000" dirty="0"/>
              <a:t>时，易产生冷裂纹，需要淬火，而对低碳钢，则不易淬火。可以提高钢的硬度和淬硬性</a:t>
            </a:r>
            <a:endParaRPr lang="zh-CN" altLang="en-US" sz="2000" dirty="0"/>
          </a:p>
          <a:p>
            <a:pPr eaLnBrk="1" hangingPunct="1">
              <a:lnSpc>
                <a:spcPct val="90000"/>
              </a:lnSpc>
              <a:buNone/>
            </a:pPr>
            <a:r>
              <a:rPr lang="en-US" altLang="zh-CN" sz="2400" dirty="0"/>
              <a:t>4.</a:t>
            </a:r>
            <a:r>
              <a:rPr lang="zh-CN" altLang="en-US" sz="2400" dirty="0"/>
              <a:t>回火：</a:t>
            </a:r>
            <a:r>
              <a:rPr lang="zh-CN" altLang="en-US" sz="2000" dirty="0"/>
              <a:t>淬火后的钢常采用回火来恢复一些塑性和韧性。其加热温度低</a:t>
            </a:r>
            <a:endParaRPr lang="zh-CN" altLang="en-US" sz="2000" dirty="0"/>
          </a:p>
          <a:p>
            <a:pPr eaLnBrk="1" hangingPunct="1">
              <a:lnSpc>
                <a:spcPct val="90000"/>
              </a:lnSpc>
              <a:buNone/>
            </a:pPr>
            <a:r>
              <a:rPr lang="zh-CN" altLang="en-US" sz="2000" dirty="0"/>
              <a:t>于</a:t>
            </a:r>
            <a:r>
              <a:rPr lang="en-US" altLang="zh-CN" sz="2000" dirty="0"/>
              <a:t>760℃</a:t>
            </a:r>
            <a:r>
              <a:rPr lang="zh-CN" altLang="en-US" sz="2000" dirty="0"/>
              <a:t>～</a:t>
            </a:r>
            <a:r>
              <a:rPr lang="en-US" altLang="zh-CN" sz="2000" dirty="0"/>
              <a:t>780 ℃</a:t>
            </a:r>
            <a:r>
              <a:rPr lang="zh-CN" altLang="en-US" sz="2000" dirty="0"/>
              <a:t>，低温回火在</a:t>
            </a:r>
            <a:r>
              <a:rPr lang="en-US" altLang="zh-CN" sz="2000" dirty="0"/>
              <a:t>150℃</a:t>
            </a:r>
            <a:r>
              <a:rPr lang="zh-CN" altLang="en-US" sz="2000" dirty="0"/>
              <a:t>～</a:t>
            </a:r>
            <a:r>
              <a:rPr lang="en-US" altLang="zh-CN" sz="2000" dirty="0"/>
              <a:t>250 ℃</a:t>
            </a:r>
            <a:r>
              <a:rPr lang="zh-CN" altLang="en-US" sz="2000" dirty="0"/>
              <a:t>，高温回火在</a:t>
            </a:r>
            <a:r>
              <a:rPr lang="en-US" altLang="zh-CN" sz="2000" dirty="0"/>
              <a:t>450℃</a:t>
            </a:r>
            <a:r>
              <a:rPr lang="zh-CN" altLang="en-US" sz="2000" dirty="0"/>
              <a:t>～</a:t>
            </a:r>
            <a:endParaRPr lang="zh-CN" altLang="en-US" sz="2000" dirty="0"/>
          </a:p>
          <a:p>
            <a:pPr eaLnBrk="1" hangingPunct="1">
              <a:lnSpc>
                <a:spcPct val="90000"/>
              </a:lnSpc>
              <a:buNone/>
            </a:pPr>
            <a:r>
              <a:rPr lang="en-US" altLang="zh-CN" sz="2000" dirty="0"/>
              <a:t>650 ℃</a:t>
            </a:r>
            <a:r>
              <a:rPr lang="zh-CN" altLang="en-US" sz="2000" dirty="0"/>
              <a:t>。回火的保温时间</a:t>
            </a:r>
            <a:r>
              <a:rPr lang="en-US" altLang="zh-CN" sz="2000" dirty="0"/>
              <a:t>1h</a:t>
            </a:r>
            <a:r>
              <a:rPr lang="zh-CN" altLang="en-US" sz="2000" dirty="0"/>
              <a:t>～</a:t>
            </a:r>
            <a:r>
              <a:rPr lang="en-US" altLang="zh-CN" sz="2000" dirty="0"/>
              <a:t>4h</a:t>
            </a:r>
            <a:r>
              <a:rPr lang="zh-CN" altLang="en-US" sz="2000" dirty="0"/>
              <a:t>，在空气或油中冷却。降低钢的强度和硬度，提高钢的塑性和韧性。</a:t>
            </a:r>
            <a:endParaRPr lang="zh-CN" altLang="en-US" sz="2400" dirty="0"/>
          </a:p>
          <a:p>
            <a:pPr eaLnBrk="1" hangingPunct="1">
              <a:lnSpc>
                <a:spcPct val="90000"/>
              </a:lnSpc>
              <a:buNone/>
            </a:pPr>
            <a:endParaRPr lang="en-US" altLang="zh-CN" sz="2400"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fill="hold">
                                          <p:stCondLst>
                                            <p:cond delay="0"/>
                                          </p:stCondLst>
                                        </p:cTn>
                                        <p:tgtEl>
                                          <p:spTgt spid="20482"/>
                                        </p:tgtEl>
                                        <p:attrNameLst>
                                          <p:attrName>style.visibility</p:attrName>
                                        </p:attrNameLst>
                                      </p:cBhvr>
                                      <p:to>
                                        <p:strVal val="visible"/>
                                      </p:to>
                                    </p:set>
                                    <p:anim calcmode="lin" valueType="num">
                                      <p:cBhvr additive="base">
                                        <p:cTn id="7" dur="799" fill="hold">
                                          <p:stCondLst>
                                            <p:cond delay="0"/>
                                          </p:stCondLst>
                                        </p:cTn>
                                        <p:tgtEl>
                                          <p:spTgt spid="20482"/>
                                        </p:tgtEl>
                                        <p:attrNameLst>
                                          <p:attrName>ppt_x</p:attrName>
                                        </p:attrNameLst>
                                      </p:cBhvr>
                                      <p:tavLst>
                                        <p:tav tm="0">
                                          <p:val>
                                            <p:strVal val="0-#ppt_w/2"/>
                                          </p:val>
                                        </p:tav>
                                        <p:tav tm="100000">
                                          <p:val>
                                            <p:strVal val="#ppt_x"/>
                                          </p:val>
                                        </p:tav>
                                      </p:tavLst>
                                    </p:anim>
                                    <p:anim calcmode="lin" valueType="num">
                                      <p:cBhvr additive="base">
                                        <p:cTn id="8" dur="799" fill="hold">
                                          <p:stCondLst>
                                            <p:cond delay="0"/>
                                          </p:stCondLst>
                                        </p:cTn>
                                        <p:tgtEl>
                                          <p:spTgt spid="2048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fill="hold">
                                          <p:stCondLst>
                                            <p:cond delay="0"/>
                                          </p:stCondLst>
                                        </p:cTn>
                                        <p:tgtEl>
                                          <p:spTgt spid="20483">
                                            <p:txEl>
                                              <p:charRg st="0" end="36"/>
                                            </p:txEl>
                                          </p:spTgt>
                                        </p:tgtEl>
                                        <p:attrNameLst>
                                          <p:attrName>style.visibility</p:attrName>
                                        </p:attrNameLst>
                                      </p:cBhvr>
                                      <p:to>
                                        <p:strVal val="visible"/>
                                      </p:to>
                                    </p:set>
                                    <p:animEffect transition="in" filter="fade">
                                      <p:cBhvr>
                                        <p:cTn id="13" dur="1000"/>
                                        <p:tgtEl>
                                          <p:spTgt spid="20483">
                                            <p:txEl>
                                              <p:charRg st="0" end="36"/>
                                            </p:txEl>
                                          </p:spTgt>
                                        </p:tgtEl>
                                      </p:cBhvr>
                                    </p:animEffect>
                                    <p:anim calcmode="lin" valueType="num">
                                      <p:cBhvr>
                                        <p:cTn id="14" dur="1000" fill="hold"/>
                                        <p:tgtEl>
                                          <p:spTgt spid="20483">
                                            <p:txEl>
                                              <p:charRg st="0" end="36"/>
                                            </p:txEl>
                                          </p:spTgt>
                                        </p:tgtEl>
                                        <p:attrNameLst>
                                          <p:attrName>ppt_x</p:attrName>
                                        </p:attrNameLst>
                                      </p:cBhvr>
                                      <p:tavLst>
                                        <p:tav tm="0">
                                          <p:val>
                                            <p:strVal val="#ppt_x-.1"/>
                                          </p:val>
                                        </p:tav>
                                        <p:tav tm="100000">
                                          <p:val>
                                            <p:strVal val="#ppt_x"/>
                                          </p:val>
                                        </p:tav>
                                      </p:tavLst>
                                    </p:anim>
                                    <p:anim calcmode="lin" valueType="num">
                                      <p:cBhvr>
                                        <p:cTn id="15" dur="1000" fill="hold"/>
                                        <p:tgtEl>
                                          <p:spTgt spid="20483">
                                            <p:txEl>
                                              <p:charRg st="0" end="36"/>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fill="hold">
                                          <p:stCondLst>
                                            <p:cond delay="0"/>
                                          </p:stCondLst>
                                        </p:cTn>
                                        <p:tgtEl>
                                          <p:spTgt spid="20483">
                                            <p:txEl>
                                              <p:charRg st="36" end="69"/>
                                            </p:txEl>
                                          </p:spTgt>
                                        </p:tgtEl>
                                        <p:attrNameLst>
                                          <p:attrName>style.visibility</p:attrName>
                                        </p:attrNameLst>
                                      </p:cBhvr>
                                      <p:to>
                                        <p:strVal val="visible"/>
                                      </p:to>
                                    </p:set>
                                    <p:animEffect transition="in" filter="fade">
                                      <p:cBhvr>
                                        <p:cTn id="20" dur="1000"/>
                                        <p:tgtEl>
                                          <p:spTgt spid="20483">
                                            <p:txEl>
                                              <p:charRg st="36" end="69"/>
                                            </p:txEl>
                                          </p:spTgt>
                                        </p:tgtEl>
                                      </p:cBhvr>
                                    </p:animEffect>
                                    <p:anim calcmode="lin" valueType="num">
                                      <p:cBhvr>
                                        <p:cTn id="21" dur="1000" fill="hold"/>
                                        <p:tgtEl>
                                          <p:spTgt spid="20483">
                                            <p:txEl>
                                              <p:charRg st="36" end="69"/>
                                            </p:txEl>
                                          </p:spTgt>
                                        </p:tgtEl>
                                        <p:attrNameLst>
                                          <p:attrName>ppt_x</p:attrName>
                                        </p:attrNameLst>
                                      </p:cBhvr>
                                      <p:tavLst>
                                        <p:tav tm="0">
                                          <p:val>
                                            <p:strVal val="#ppt_x-.1"/>
                                          </p:val>
                                        </p:tav>
                                        <p:tav tm="100000">
                                          <p:val>
                                            <p:strVal val="#ppt_x"/>
                                          </p:val>
                                        </p:tav>
                                      </p:tavLst>
                                    </p:anim>
                                    <p:anim calcmode="lin" valueType="num">
                                      <p:cBhvr>
                                        <p:cTn id="22" dur="1000" fill="hold"/>
                                        <p:tgtEl>
                                          <p:spTgt spid="20483">
                                            <p:txEl>
                                              <p:charRg st="36" end="69"/>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fill="hold">
                                          <p:stCondLst>
                                            <p:cond delay="0"/>
                                          </p:stCondLst>
                                        </p:cTn>
                                        <p:tgtEl>
                                          <p:spTgt spid="20483">
                                            <p:txEl>
                                              <p:charRg st="69" end="101"/>
                                            </p:txEl>
                                          </p:spTgt>
                                        </p:tgtEl>
                                        <p:attrNameLst>
                                          <p:attrName>style.visibility</p:attrName>
                                        </p:attrNameLst>
                                      </p:cBhvr>
                                      <p:to>
                                        <p:strVal val="visible"/>
                                      </p:to>
                                    </p:set>
                                    <p:animEffect transition="in" filter="fade">
                                      <p:cBhvr>
                                        <p:cTn id="27" dur="1000"/>
                                        <p:tgtEl>
                                          <p:spTgt spid="20483">
                                            <p:txEl>
                                              <p:charRg st="69" end="101"/>
                                            </p:txEl>
                                          </p:spTgt>
                                        </p:tgtEl>
                                      </p:cBhvr>
                                    </p:animEffect>
                                    <p:anim calcmode="lin" valueType="num">
                                      <p:cBhvr>
                                        <p:cTn id="28" dur="1000" fill="hold"/>
                                        <p:tgtEl>
                                          <p:spTgt spid="20483">
                                            <p:txEl>
                                              <p:charRg st="69" end="101"/>
                                            </p:txEl>
                                          </p:spTgt>
                                        </p:tgtEl>
                                        <p:attrNameLst>
                                          <p:attrName>ppt_x</p:attrName>
                                        </p:attrNameLst>
                                      </p:cBhvr>
                                      <p:tavLst>
                                        <p:tav tm="0">
                                          <p:val>
                                            <p:strVal val="#ppt_x-.1"/>
                                          </p:val>
                                        </p:tav>
                                        <p:tav tm="100000">
                                          <p:val>
                                            <p:strVal val="#ppt_x"/>
                                          </p:val>
                                        </p:tav>
                                      </p:tavLst>
                                    </p:anim>
                                    <p:anim calcmode="lin" valueType="num">
                                      <p:cBhvr>
                                        <p:cTn id="29" dur="1000" fill="hold"/>
                                        <p:tgtEl>
                                          <p:spTgt spid="20483">
                                            <p:txEl>
                                              <p:charRg st="69" end="101"/>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fill="hold">
                                          <p:stCondLst>
                                            <p:cond delay="0"/>
                                          </p:stCondLst>
                                        </p:cTn>
                                        <p:tgtEl>
                                          <p:spTgt spid="20483">
                                            <p:txEl>
                                              <p:charRg st="101" end="137"/>
                                            </p:txEl>
                                          </p:spTgt>
                                        </p:tgtEl>
                                        <p:attrNameLst>
                                          <p:attrName>style.visibility</p:attrName>
                                        </p:attrNameLst>
                                      </p:cBhvr>
                                      <p:to>
                                        <p:strVal val="visible"/>
                                      </p:to>
                                    </p:set>
                                    <p:animEffect transition="in" filter="fade">
                                      <p:cBhvr>
                                        <p:cTn id="34" dur="1000"/>
                                        <p:tgtEl>
                                          <p:spTgt spid="20483">
                                            <p:txEl>
                                              <p:charRg st="101" end="137"/>
                                            </p:txEl>
                                          </p:spTgt>
                                        </p:tgtEl>
                                      </p:cBhvr>
                                    </p:animEffect>
                                    <p:anim calcmode="lin" valueType="num">
                                      <p:cBhvr>
                                        <p:cTn id="35" dur="1000" fill="hold"/>
                                        <p:tgtEl>
                                          <p:spTgt spid="20483">
                                            <p:txEl>
                                              <p:charRg st="101" end="137"/>
                                            </p:txEl>
                                          </p:spTgt>
                                        </p:tgtEl>
                                        <p:attrNameLst>
                                          <p:attrName>ppt_x</p:attrName>
                                        </p:attrNameLst>
                                      </p:cBhvr>
                                      <p:tavLst>
                                        <p:tav tm="0">
                                          <p:val>
                                            <p:strVal val="#ppt_x-.1"/>
                                          </p:val>
                                        </p:tav>
                                        <p:tav tm="100000">
                                          <p:val>
                                            <p:strVal val="#ppt_x"/>
                                          </p:val>
                                        </p:tav>
                                      </p:tavLst>
                                    </p:anim>
                                    <p:anim calcmode="lin" valueType="num">
                                      <p:cBhvr>
                                        <p:cTn id="36" dur="1000" fill="hold"/>
                                        <p:tgtEl>
                                          <p:spTgt spid="20483">
                                            <p:txEl>
                                              <p:charRg st="101" end="13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fill="hold">
                                          <p:stCondLst>
                                            <p:cond delay="0"/>
                                          </p:stCondLst>
                                        </p:cTn>
                                        <p:tgtEl>
                                          <p:spTgt spid="20483">
                                            <p:txEl>
                                              <p:charRg st="137" end="169"/>
                                            </p:txEl>
                                          </p:spTgt>
                                        </p:tgtEl>
                                        <p:attrNameLst>
                                          <p:attrName>style.visibility</p:attrName>
                                        </p:attrNameLst>
                                      </p:cBhvr>
                                      <p:to>
                                        <p:strVal val="visible"/>
                                      </p:to>
                                    </p:set>
                                    <p:animEffect transition="in" filter="fade">
                                      <p:cBhvr>
                                        <p:cTn id="41" dur="1000"/>
                                        <p:tgtEl>
                                          <p:spTgt spid="20483">
                                            <p:txEl>
                                              <p:charRg st="137" end="169"/>
                                            </p:txEl>
                                          </p:spTgt>
                                        </p:tgtEl>
                                      </p:cBhvr>
                                    </p:animEffect>
                                    <p:anim calcmode="lin" valueType="num">
                                      <p:cBhvr>
                                        <p:cTn id="42" dur="1000" fill="hold"/>
                                        <p:tgtEl>
                                          <p:spTgt spid="20483">
                                            <p:txEl>
                                              <p:charRg st="137" end="169"/>
                                            </p:txEl>
                                          </p:spTgt>
                                        </p:tgtEl>
                                        <p:attrNameLst>
                                          <p:attrName>ppt_x</p:attrName>
                                        </p:attrNameLst>
                                      </p:cBhvr>
                                      <p:tavLst>
                                        <p:tav tm="0">
                                          <p:val>
                                            <p:strVal val="#ppt_x-.1"/>
                                          </p:val>
                                        </p:tav>
                                        <p:tav tm="100000">
                                          <p:val>
                                            <p:strVal val="#ppt_x"/>
                                          </p:val>
                                        </p:tav>
                                      </p:tavLst>
                                    </p:anim>
                                    <p:anim calcmode="lin" valueType="num">
                                      <p:cBhvr>
                                        <p:cTn id="43" dur="1000" fill="hold"/>
                                        <p:tgtEl>
                                          <p:spTgt spid="20483">
                                            <p:txEl>
                                              <p:charRg st="137" end="169"/>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fill="hold">
                                          <p:stCondLst>
                                            <p:cond delay="0"/>
                                          </p:stCondLst>
                                        </p:cTn>
                                        <p:tgtEl>
                                          <p:spTgt spid="20483">
                                            <p:txEl>
                                              <p:charRg st="169" end="205"/>
                                            </p:txEl>
                                          </p:spTgt>
                                        </p:tgtEl>
                                        <p:attrNameLst>
                                          <p:attrName>style.visibility</p:attrName>
                                        </p:attrNameLst>
                                      </p:cBhvr>
                                      <p:to>
                                        <p:strVal val="visible"/>
                                      </p:to>
                                    </p:set>
                                    <p:animEffect transition="in" filter="fade">
                                      <p:cBhvr>
                                        <p:cTn id="48" dur="1000"/>
                                        <p:tgtEl>
                                          <p:spTgt spid="20483">
                                            <p:txEl>
                                              <p:charRg st="169" end="205"/>
                                            </p:txEl>
                                          </p:spTgt>
                                        </p:tgtEl>
                                      </p:cBhvr>
                                    </p:animEffect>
                                    <p:anim calcmode="lin" valueType="num">
                                      <p:cBhvr>
                                        <p:cTn id="49" dur="1000" fill="hold"/>
                                        <p:tgtEl>
                                          <p:spTgt spid="20483">
                                            <p:txEl>
                                              <p:charRg st="169" end="205"/>
                                            </p:txEl>
                                          </p:spTgt>
                                        </p:tgtEl>
                                        <p:attrNameLst>
                                          <p:attrName>ppt_x</p:attrName>
                                        </p:attrNameLst>
                                      </p:cBhvr>
                                      <p:tavLst>
                                        <p:tav tm="0">
                                          <p:val>
                                            <p:strVal val="#ppt_x-.1"/>
                                          </p:val>
                                        </p:tav>
                                        <p:tav tm="100000">
                                          <p:val>
                                            <p:strVal val="#ppt_x"/>
                                          </p:val>
                                        </p:tav>
                                      </p:tavLst>
                                    </p:anim>
                                    <p:anim calcmode="lin" valueType="num">
                                      <p:cBhvr>
                                        <p:cTn id="50" dur="1000" fill="hold"/>
                                        <p:tgtEl>
                                          <p:spTgt spid="20483">
                                            <p:txEl>
                                              <p:charRg st="169" end="20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0" presetClass="entr" presetSubtype="0" fill="hold" grpId="0" nodeType="clickEffect">
                                  <p:stCondLst>
                                    <p:cond delay="0"/>
                                  </p:stCondLst>
                                  <p:iterate type="lt">
                                    <p:tmPct val="10000"/>
                                  </p:iterate>
                                  <p:childTnLst>
                                    <p:set>
                                      <p:cBhvr>
                                        <p:cTn id="54" fill="hold">
                                          <p:stCondLst>
                                            <p:cond delay="0"/>
                                          </p:stCondLst>
                                        </p:cTn>
                                        <p:tgtEl>
                                          <p:spTgt spid="20483">
                                            <p:txEl>
                                              <p:charRg st="205" end="237"/>
                                            </p:txEl>
                                          </p:spTgt>
                                        </p:tgtEl>
                                        <p:attrNameLst>
                                          <p:attrName>style.visibility</p:attrName>
                                        </p:attrNameLst>
                                      </p:cBhvr>
                                      <p:to>
                                        <p:strVal val="visible"/>
                                      </p:to>
                                    </p:set>
                                    <p:animEffect transition="in" filter="fade">
                                      <p:cBhvr>
                                        <p:cTn id="55" dur="1000"/>
                                        <p:tgtEl>
                                          <p:spTgt spid="20483">
                                            <p:txEl>
                                              <p:charRg st="205" end="237"/>
                                            </p:txEl>
                                          </p:spTgt>
                                        </p:tgtEl>
                                      </p:cBhvr>
                                    </p:animEffect>
                                    <p:anim calcmode="lin" valueType="num">
                                      <p:cBhvr>
                                        <p:cTn id="56" dur="1000" fill="hold"/>
                                        <p:tgtEl>
                                          <p:spTgt spid="20483">
                                            <p:txEl>
                                              <p:charRg st="205" end="237"/>
                                            </p:txEl>
                                          </p:spTgt>
                                        </p:tgtEl>
                                        <p:attrNameLst>
                                          <p:attrName>ppt_x</p:attrName>
                                        </p:attrNameLst>
                                      </p:cBhvr>
                                      <p:tavLst>
                                        <p:tav tm="0">
                                          <p:val>
                                            <p:strVal val="#ppt_x-.1"/>
                                          </p:val>
                                        </p:tav>
                                        <p:tav tm="100000">
                                          <p:val>
                                            <p:strVal val="#ppt_x"/>
                                          </p:val>
                                        </p:tav>
                                      </p:tavLst>
                                    </p:anim>
                                    <p:anim calcmode="lin" valueType="num">
                                      <p:cBhvr>
                                        <p:cTn id="57" dur="1000" fill="hold"/>
                                        <p:tgtEl>
                                          <p:spTgt spid="20483">
                                            <p:txEl>
                                              <p:charRg st="205" end="237"/>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0" presetClass="entr" presetSubtype="0" fill="hold" grpId="0" nodeType="clickEffect">
                                  <p:stCondLst>
                                    <p:cond delay="0"/>
                                  </p:stCondLst>
                                  <p:iterate type="lt">
                                    <p:tmPct val="10000"/>
                                  </p:iterate>
                                  <p:childTnLst>
                                    <p:set>
                                      <p:cBhvr>
                                        <p:cTn id="61" fill="hold">
                                          <p:stCondLst>
                                            <p:cond delay="0"/>
                                          </p:stCondLst>
                                        </p:cTn>
                                        <p:tgtEl>
                                          <p:spTgt spid="20483">
                                            <p:txEl>
                                              <p:charRg st="237" end="276"/>
                                            </p:txEl>
                                          </p:spTgt>
                                        </p:tgtEl>
                                        <p:attrNameLst>
                                          <p:attrName>style.visibility</p:attrName>
                                        </p:attrNameLst>
                                      </p:cBhvr>
                                      <p:to>
                                        <p:strVal val="visible"/>
                                      </p:to>
                                    </p:set>
                                    <p:animEffect transition="in" filter="fade">
                                      <p:cBhvr>
                                        <p:cTn id="62" dur="1000"/>
                                        <p:tgtEl>
                                          <p:spTgt spid="20483">
                                            <p:txEl>
                                              <p:charRg st="237" end="276"/>
                                            </p:txEl>
                                          </p:spTgt>
                                        </p:tgtEl>
                                      </p:cBhvr>
                                    </p:animEffect>
                                    <p:anim calcmode="lin" valueType="num">
                                      <p:cBhvr>
                                        <p:cTn id="63" dur="1000" fill="hold"/>
                                        <p:tgtEl>
                                          <p:spTgt spid="20483">
                                            <p:txEl>
                                              <p:charRg st="237" end="276"/>
                                            </p:txEl>
                                          </p:spTgt>
                                        </p:tgtEl>
                                        <p:attrNameLst>
                                          <p:attrName>ppt_x</p:attrName>
                                        </p:attrNameLst>
                                      </p:cBhvr>
                                      <p:tavLst>
                                        <p:tav tm="0">
                                          <p:val>
                                            <p:strVal val="#ppt_x-.1"/>
                                          </p:val>
                                        </p:tav>
                                        <p:tav tm="100000">
                                          <p:val>
                                            <p:strVal val="#ppt_x"/>
                                          </p:val>
                                        </p:tav>
                                      </p:tavLst>
                                    </p:anim>
                                    <p:anim calcmode="lin" valueType="num">
                                      <p:cBhvr>
                                        <p:cTn id="64" dur="1000" fill="hold"/>
                                        <p:tgtEl>
                                          <p:spTgt spid="20483">
                                            <p:txEl>
                                              <p:charRg st="237" end="276"/>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0" presetClass="entr" presetSubtype="0" fill="hold" grpId="0" nodeType="clickEffect">
                                  <p:stCondLst>
                                    <p:cond delay="0"/>
                                  </p:stCondLst>
                                  <p:iterate type="lt">
                                    <p:tmPct val="10000"/>
                                  </p:iterate>
                                  <p:childTnLst>
                                    <p:set>
                                      <p:cBhvr>
                                        <p:cTn id="68" fill="hold">
                                          <p:stCondLst>
                                            <p:cond delay="0"/>
                                          </p:stCondLst>
                                        </p:cTn>
                                        <p:tgtEl>
                                          <p:spTgt spid="20483">
                                            <p:txEl>
                                              <p:charRg st="276" end="309"/>
                                            </p:txEl>
                                          </p:spTgt>
                                        </p:tgtEl>
                                        <p:attrNameLst>
                                          <p:attrName>style.visibility</p:attrName>
                                        </p:attrNameLst>
                                      </p:cBhvr>
                                      <p:to>
                                        <p:strVal val="visible"/>
                                      </p:to>
                                    </p:set>
                                    <p:animEffect transition="in" filter="fade">
                                      <p:cBhvr>
                                        <p:cTn id="69" dur="1000"/>
                                        <p:tgtEl>
                                          <p:spTgt spid="20483">
                                            <p:txEl>
                                              <p:charRg st="276" end="309"/>
                                            </p:txEl>
                                          </p:spTgt>
                                        </p:tgtEl>
                                      </p:cBhvr>
                                    </p:animEffect>
                                    <p:anim calcmode="lin" valueType="num">
                                      <p:cBhvr>
                                        <p:cTn id="70" dur="1000" fill="hold"/>
                                        <p:tgtEl>
                                          <p:spTgt spid="20483">
                                            <p:txEl>
                                              <p:charRg st="276" end="309"/>
                                            </p:txEl>
                                          </p:spTgt>
                                        </p:tgtEl>
                                        <p:attrNameLst>
                                          <p:attrName>ppt_x</p:attrName>
                                        </p:attrNameLst>
                                      </p:cBhvr>
                                      <p:tavLst>
                                        <p:tav tm="0">
                                          <p:val>
                                            <p:strVal val="#ppt_x-.1"/>
                                          </p:val>
                                        </p:tav>
                                        <p:tav tm="100000">
                                          <p:val>
                                            <p:strVal val="#ppt_x"/>
                                          </p:val>
                                        </p:tav>
                                      </p:tavLst>
                                    </p:anim>
                                    <p:anim calcmode="lin" valueType="num">
                                      <p:cBhvr>
                                        <p:cTn id="71" dur="1000" fill="hold"/>
                                        <p:tgtEl>
                                          <p:spTgt spid="20483">
                                            <p:txEl>
                                              <p:charRg st="276" end="309"/>
                                            </p:txEl>
                                          </p:spTgt>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0" presetClass="entr" presetSubtype="0" fill="hold" grpId="0" nodeType="clickEffect">
                                  <p:stCondLst>
                                    <p:cond delay="0"/>
                                  </p:stCondLst>
                                  <p:iterate type="lt">
                                    <p:tmPct val="10000"/>
                                  </p:iterate>
                                  <p:childTnLst>
                                    <p:set>
                                      <p:cBhvr>
                                        <p:cTn id="75" fill="hold">
                                          <p:stCondLst>
                                            <p:cond delay="0"/>
                                          </p:stCondLst>
                                        </p:cTn>
                                        <p:tgtEl>
                                          <p:spTgt spid="20483">
                                            <p:txEl>
                                              <p:charRg st="309" end="348"/>
                                            </p:txEl>
                                          </p:spTgt>
                                        </p:tgtEl>
                                        <p:attrNameLst>
                                          <p:attrName>style.visibility</p:attrName>
                                        </p:attrNameLst>
                                      </p:cBhvr>
                                      <p:to>
                                        <p:strVal val="visible"/>
                                      </p:to>
                                    </p:set>
                                    <p:animEffect transition="in" filter="fade">
                                      <p:cBhvr>
                                        <p:cTn id="76" dur="1000"/>
                                        <p:tgtEl>
                                          <p:spTgt spid="20483">
                                            <p:txEl>
                                              <p:charRg st="309" end="348"/>
                                            </p:txEl>
                                          </p:spTgt>
                                        </p:tgtEl>
                                      </p:cBhvr>
                                    </p:animEffect>
                                    <p:anim calcmode="lin" valueType="num">
                                      <p:cBhvr>
                                        <p:cTn id="77" dur="1000" fill="hold"/>
                                        <p:tgtEl>
                                          <p:spTgt spid="20483">
                                            <p:txEl>
                                              <p:charRg st="309" end="348"/>
                                            </p:txEl>
                                          </p:spTgt>
                                        </p:tgtEl>
                                        <p:attrNameLst>
                                          <p:attrName>ppt_x</p:attrName>
                                        </p:attrNameLst>
                                      </p:cBhvr>
                                      <p:tavLst>
                                        <p:tav tm="0">
                                          <p:val>
                                            <p:strVal val="#ppt_x-.1"/>
                                          </p:val>
                                        </p:tav>
                                        <p:tav tm="100000">
                                          <p:val>
                                            <p:strVal val="#ppt_x"/>
                                          </p:val>
                                        </p:tav>
                                      </p:tavLst>
                                    </p:anim>
                                    <p:anim calcmode="lin" valueType="num">
                                      <p:cBhvr>
                                        <p:cTn id="78" dur="1000" fill="hold"/>
                                        <p:tgtEl>
                                          <p:spTgt spid="20483">
                                            <p:txEl>
                                              <p:charRg st="309" end="348"/>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0" presetClass="entr" presetSubtype="0" fill="hold" grpId="0" nodeType="clickEffect">
                                  <p:stCondLst>
                                    <p:cond delay="0"/>
                                  </p:stCondLst>
                                  <p:iterate type="lt">
                                    <p:tmPct val="10000"/>
                                  </p:iterate>
                                  <p:childTnLst>
                                    <p:set>
                                      <p:cBhvr>
                                        <p:cTn id="82" fill="hold">
                                          <p:stCondLst>
                                            <p:cond delay="0"/>
                                          </p:stCondLst>
                                        </p:cTn>
                                        <p:tgtEl>
                                          <p:spTgt spid="20483">
                                            <p:txEl>
                                              <p:charRg st="348" end="397"/>
                                            </p:txEl>
                                          </p:spTgt>
                                        </p:tgtEl>
                                        <p:attrNameLst>
                                          <p:attrName>style.visibility</p:attrName>
                                        </p:attrNameLst>
                                      </p:cBhvr>
                                      <p:to>
                                        <p:strVal val="visible"/>
                                      </p:to>
                                    </p:set>
                                    <p:animEffect transition="in" filter="fade">
                                      <p:cBhvr>
                                        <p:cTn id="83" dur="1000"/>
                                        <p:tgtEl>
                                          <p:spTgt spid="20483">
                                            <p:txEl>
                                              <p:charRg st="348" end="397"/>
                                            </p:txEl>
                                          </p:spTgt>
                                        </p:tgtEl>
                                      </p:cBhvr>
                                    </p:animEffect>
                                    <p:anim calcmode="lin" valueType="num">
                                      <p:cBhvr>
                                        <p:cTn id="84" dur="1000" fill="hold"/>
                                        <p:tgtEl>
                                          <p:spTgt spid="20483">
                                            <p:txEl>
                                              <p:charRg st="348" end="397"/>
                                            </p:txEl>
                                          </p:spTgt>
                                        </p:tgtEl>
                                        <p:attrNameLst>
                                          <p:attrName>ppt_x</p:attrName>
                                        </p:attrNameLst>
                                      </p:cBhvr>
                                      <p:tavLst>
                                        <p:tav tm="0">
                                          <p:val>
                                            <p:strVal val="#ppt_x-.1"/>
                                          </p:val>
                                        </p:tav>
                                        <p:tav tm="100000">
                                          <p:val>
                                            <p:strVal val="#ppt_x"/>
                                          </p:val>
                                        </p:tav>
                                      </p:tavLst>
                                    </p:anim>
                                    <p:anim calcmode="lin" valueType="num">
                                      <p:cBhvr>
                                        <p:cTn id="85" dur="1000" fill="hold"/>
                                        <p:tgtEl>
                                          <p:spTgt spid="20483">
                                            <p:txEl>
                                              <p:charRg st="348" end="39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3"/>
          <p:cNvSpPr>
            <a:spLocks noGrp="1"/>
          </p:cNvSpPr>
          <p:nvPr>
            <p:ph type="body"/>
          </p:nvPr>
        </p:nvSpPr>
        <p:spPr>
          <a:xfrm>
            <a:off x="457200" y="476250"/>
            <a:ext cx="8229600" cy="5391150"/>
          </a:xfrm>
          <a:ln/>
        </p:spPr>
        <p:txBody>
          <a:bodyPr vert="horz" wrap="square" anchor="t" anchorCtr="0"/>
          <a:p>
            <a:pPr eaLnBrk="1" hangingPunct="1">
              <a:lnSpc>
                <a:spcPct val="80000"/>
              </a:lnSpc>
              <a:buNone/>
            </a:pPr>
            <a:r>
              <a:rPr lang="zh-CN" altLang="en-US" sz="2500" b="1" dirty="0"/>
              <a:t>三</a:t>
            </a:r>
            <a:r>
              <a:rPr lang="en-US" altLang="zh-CN" sz="2500" b="1" dirty="0"/>
              <a:t>.</a:t>
            </a:r>
            <a:r>
              <a:rPr lang="zh-CN" altLang="en-US" sz="2500" b="1" dirty="0"/>
              <a:t>钢材的分类：</a:t>
            </a:r>
            <a:endParaRPr lang="zh-CN" altLang="en-US" sz="2500" b="1" dirty="0"/>
          </a:p>
          <a:p>
            <a:pPr eaLnBrk="1" hangingPunct="1">
              <a:lnSpc>
                <a:spcPct val="80000"/>
              </a:lnSpc>
              <a:buNone/>
            </a:pPr>
            <a:r>
              <a:rPr lang="zh-CN" altLang="en-US" sz="2000" dirty="0"/>
              <a:t>钢和铁是黑色金属的两大类，都是以铁和碳为主要元素的合金，含碳量在</a:t>
            </a:r>
            <a:r>
              <a:rPr lang="en-US" altLang="zh-CN" sz="2000" dirty="0"/>
              <a:t>2.11%</a:t>
            </a:r>
            <a:r>
              <a:rPr lang="zh-CN" altLang="en-US" sz="2000" dirty="0"/>
              <a:t>以下的铁碳合金称为钢，含碳量在</a:t>
            </a:r>
            <a:r>
              <a:rPr lang="en-US" altLang="zh-CN" sz="2000" dirty="0"/>
              <a:t>2.11%-6.77%</a:t>
            </a:r>
            <a:r>
              <a:rPr lang="zh-CN" altLang="en-US" sz="2000" dirty="0"/>
              <a:t>称为铸铁，钢中的主要元素：</a:t>
            </a:r>
            <a:r>
              <a:rPr lang="en-US" altLang="zh-CN" sz="2000" dirty="0"/>
              <a:t>C</a:t>
            </a:r>
            <a:r>
              <a:rPr lang="zh-CN" altLang="en-US" sz="2000" dirty="0"/>
              <a:t>、</a:t>
            </a:r>
            <a:r>
              <a:rPr lang="en-US" altLang="zh-CN" sz="2000" dirty="0"/>
              <a:t>Si</a:t>
            </a:r>
            <a:r>
              <a:rPr lang="zh-CN" altLang="en-US" sz="2000" dirty="0"/>
              <a:t>、</a:t>
            </a:r>
            <a:r>
              <a:rPr lang="en-US" altLang="zh-CN" sz="2000" dirty="0"/>
              <a:t>Mn</a:t>
            </a:r>
            <a:r>
              <a:rPr lang="zh-CN" altLang="en-US" sz="2000" dirty="0"/>
              <a:t>、（炼钢时脱氧剂加入的，称为长存元素）</a:t>
            </a:r>
            <a:r>
              <a:rPr lang="en-US" altLang="zh-CN" sz="2000" dirty="0"/>
              <a:t>P</a:t>
            </a:r>
            <a:r>
              <a:rPr lang="zh-CN" altLang="en-US" sz="2000" dirty="0"/>
              <a:t>、</a:t>
            </a:r>
            <a:r>
              <a:rPr lang="en-US" altLang="zh-CN" sz="2000" dirty="0"/>
              <a:t>S</a:t>
            </a:r>
            <a:r>
              <a:rPr lang="zh-CN" altLang="en-US" sz="2000" dirty="0"/>
              <a:t>（炼钢原料带入的，称为杂质元素）。</a:t>
            </a:r>
            <a:endParaRPr lang="zh-CN" altLang="en-US" sz="2000" dirty="0"/>
          </a:p>
          <a:p>
            <a:pPr eaLnBrk="1" hangingPunct="1">
              <a:lnSpc>
                <a:spcPct val="80000"/>
              </a:lnSpc>
              <a:buNone/>
            </a:pPr>
            <a:r>
              <a:rPr lang="en-US" altLang="zh-CN" sz="2000" dirty="0"/>
              <a:t>1.</a:t>
            </a:r>
            <a:r>
              <a:rPr lang="zh-CN" altLang="en-US" sz="2000" u="sng" dirty="0"/>
              <a:t>按化学成分分类(C)</a:t>
            </a:r>
            <a:r>
              <a:rPr lang="zh-CN" altLang="en-US" sz="2000" dirty="0"/>
              <a:t>：</a:t>
            </a:r>
            <a:endParaRPr lang="zh-CN" altLang="en-US" sz="2000" dirty="0"/>
          </a:p>
          <a:p>
            <a:pPr eaLnBrk="1" hangingPunct="1">
              <a:lnSpc>
                <a:spcPct val="80000"/>
              </a:lnSpc>
              <a:buNone/>
            </a:pPr>
            <a:r>
              <a:rPr lang="zh-CN" altLang="en-US" sz="2000" dirty="0"/>
              <a:t>低碳钢：含碳量小于</a:t>
            </a:r>
            <a:r>
              <a:rPr lang="en-US" altLang="zh-CN" sz="2000" dirty="0"/>
              <a:t>0.25%</a:t>
            </a:r>
            <a:r>
              <a:rPr lang="zh-CN" altLang="en-US" sz="2000" dirty="0"/>
              <a:t>；</a:t>
            </a:r>
            <a:endParaRPr lang="zh-CN" altLang="en-US" sz="2000" dirty="0"/>
          </a:p>
          <a:p>
            <a:pPr eaLnBrk="1" hangingPunct="1">
              <a:lnSpc>
                <a:spcPct val="80000"/>
              </a:lnSpc>
              <a:buNone/>
            </a:pPr>
            <a:r>
              <a:rPr lang="zh-CN" altLang="en-US" sz="2000" dirty="0"/>
              <a:t>中碳钢：含碳量为</a:t>
            </a:r>
            <a:r>
              <a:rPr lang="en-US" altLang="zh-CN" sz="2000" dirty="0"/>
              <a:t>0.3%-0.6%</a:t>
            </a:r>
            <a:r>
              <a:rPr lang="zh-CN" altLang="en-US" sz="2000" dirty="0"/>
              <a:t>；</a:t>
            </a:r>
            <a:endParaRPr lang="zh-CN" altLang="en-US" sz="2000" dirty="0"/>
          </a:p>
          <a:p>
            <a:pPr eaLnBrk="1" hangingPunct="1">
              <a:lnSpc>
                <a:spcPct val="80000"/>
              </a:lnSpc>
              <a:buNone/>
            </a:pPr>
            <a:r>
              <a:rPr lang="zh-CN" altLang="en-US" sz="2000" dirty="0"/>
              <a:t>高碳钢：含碳量大于</a:t>
            </a:r>
            <a:r>
              <a:rPr lang="en-US" altLang="zh-CN" sz="2000" dirty="0"/>
              <a:t>0.6%</a:t>
            </a:r>
            <a:r>
              <a:rPr lang="zh-CN" altLang="en-US" sz="2000" dirty="0"/>
              <a:t>。</a:t>
            </a:r>
            <a:endParaRPr lang="zh-CN" altLang="en-US" sz="2000" dirty="0"/>
          </a:p>
          <a:p>
            <a:pPr eaLnBrk="1" hangingPunct="1">
              <a:lnSpc>
                <a:spcPct val="80000"/>
              </a:lnSpc>
              <a:buNone/>
            </a:pPr>
            <a:r>
              <a:rPr lang="en-US" altLang="zh-CN" sz="2000" dirty="0"/>
              <a:t>2.</a:t>
            </a:r>
            <a:r>
              <a:rPr lang="zh-CN" altLang="en-US" sz="2000" u="sng" dirty="0"/>
              <a:t>按品质分类</a:t>
            </a:r>
            <a:r>
              <a:rPr lang="zh-CN" altLang="en-US" sz="2000" dirty="0"/>
              <a:t>：（</a:t>
            </a:r>
            <a:r>
              <a:rPr lang="en-US" altLang="zh-CN" sz="2000" dirty="0"/>
              <a:t>S-</a:t>
            </a:r>
            <a:r>
              <a:rPr lang="zh-CN" altLang="en-US" sz="2000" dirty="0"/>
              <a:t>热脆、</a:t>
            </a:r>
            <a:r>
              <a:rPr lang="en-US" altLang="zh-CN" sz="2000" dirty="0"/>
              <a:t>P-</a:t>
            </a:r>
            <a:r>
              <a:rPr lang="zh-CN" altLang="en-US" sz="2000" dirty="0"/>
              <a:t>冷脆</a:t>
            </a:r>
            <a:r>
              <a:rPr lang="en-US" altLang="zh-CN" sz="2000" dirty="0"/>
              <a:t>,</a:t>
            </a:r>
            <a:r>
              <a:rPr lang="zh-CN" altLang="en-US" sz="2000" dirty="0"/>
              <a:t>含量的多少划分）：</a:t>
            </a:r>
            <a:endParaRPr lang="zh-CN" altLang="en-US" sz="2000" dirty="0"/>
          </a:p>
          <a:p>
            <a:pPr eaLnBrk="1" hangingPunct="1">
              <a:lnSpc>
                <a:spcPct val="80000"/>
              </a:lnSpc>
              <a:buNone/>
            </a:pPr>
            <a:r>
              <a:rPr lang="zh-CN" altLang="en-US" sz="2000" dirty="0"/>
              <a:t>普通钢：含硫量不超过</a:t>
            </a:r>
            <a:r>
              <a:rPr lang="en-US" altLang="zh-CN" sz="2000" dirty="0"/>
              <a:t>0.045%-0.05%</a:t>
            </a:r>
            <a:r>
              <a:rPr lang="zh-CN" altLang="en-US" sz="2000" dirty="0"/>
              <a:t>，含磷量不超过：</a:t>
            </a:r>
            <a:r>
              <a:rPr lang="en-US" altLang="zh-CN" sz="2000" dirty="0"/>
              <a:t>0.045%</a:t>
            </a:r>
            <a:endParaRPr lang="en-US" altLang="zh-CN" sz="2000" dirty="0"/>
          </a:p>
          <a:p>
            <a:pPr eaLnBrk="1" hangingPunct="1">
              <a:lnSpc>
                <a:spcPct val="80000"/>
              </a:lnSpc>
              <a:buNone/>
            </a:pPr>
            <a:r>
              <a:rPr lang="zh-CN" altLang="en-US" sz="2000" dirty="0"/>
              <a:t>优质钢：含硫量不超过</a:t>
            </a:r>
            <a:r>
              <a:rPr lang="en-US" altLang="zh-CN" sz="2000" dirty="0"/>
              <a:t>0.03%-0.035%</a:t>
            </a:r>
            <a:r>
              <a:rPr lang="zh-CN" altLang="en-US" sz="2000" dirty="0"/>
              <a:t>，含磷量不超过：</a:t>
            </a:r>
            <a:r>
              <a:rPr lang="en-US" altLang="zh-CN" sz="2000" dirty="0"/>
              <a:t>0.035%</a:t>
            </a:r>
            <a:endParaRPr lang="en-US" altLang="zh-CN" sz="2000" dirty="0"/>
          </a:p>
          <a:p>
            <a:pPr eaLnBrk="1" hangingPunct="1">
              <a:lnSpc>
                <a:spcPct val="80000"/>
              </a:lnSpc>
              <a:buNone/>
            </a:pPr>
            <a:r>
              <a:rPr lang="zh-CN" altLang="en-US" sz="2000" dirty="0"/>
              <a:t>高级优质钢：含硫量不超过</a:t>
            </a:r>
            <a:r>
              <a:rPr lang="en-US" altLang="zh-CN" sz="2000" dirty="0"/>
              <a:t>0.02%-0.03%</a:t>
            </a:r>
            <a:r>
              <a:rPr lang="zh-CN" altLang="en-US" sz="2000" dirty="0"/>
              <a:t>，含磷量不超过：</a:t>
            </a:r>
            <a:r>
              <a:rPr lang="en-US" altLang="zh-CN" sz="2000" dirty="0"/>
              <a:t>0.025%-0.03%</a:t>
            </a:r>
            <a:endParaRPr lang="zh-CN" altLang="en-US" sz="2000" dirty="0"/>
          </a:p>
          <a:p>
            <a:pPr eaLnBrk="1" hangingPunct="1">
              <a:lnSpc>
                <a:spcPct val="80000"/>
              </a:lnSpc>
              <a:buNone/>
            </a:pPr>
            <a:r>
              <a:rPr lang="en-US" altLang="zh-CN" sz="2000" dirty="0"/>
              <a:t>3.</a:t>
            </a:r>
            <a:r>
              <a:rPr lang="zh-CN" altLang="en-US" sz="2000" u="sng" dirty="0"/>
              <a:t>按用途分类：</a:t>
            </a:r>
            <a:endParaRPr lang="zh-CN" altLang="en-US" sz="2000" u="sng" dirty="0"/>
          </a:p>
          <a:p>
            <a:pPr eaLnBrk="1" hangingPunct="1">
              <a:lnSpc>
                <a:spcPct val="80000"/>
              </a:lnSpc>
              <a:buNone/>
            </a:pPr>
            <a:r>
              <a:rPr lang="zh-CN" altLang="en-US" sz="2000" dirty="0"/>
              <a:t>结构钢、工具钢、特殊用途钢。</a:t>
            </a:r>
            <a:endParaRPr lang="zh-CN" altLang="en-US" sz="2000" dirty="0"/>
          </a:p>
          <a:p>
            <a:pPr eaLnBrk="1" hangingPunct="1">
              <a:lnSpc>
                <a:spcPct val="80000"/>
              </a:lnSpc>
              <a:buNone/>
            </a:pPr>
            <a:endParaRPr lang="zh-CN" altLang="en-US" sz="2000" dirty="0"/>
          </a:p>
          <a:p>
            <a:pPr eaLnBrk="1" hangingPunct="1">
              <a:lnSpc>
                <a:spcPct val="80000"/>
              </a:lnSpc>
              <a:buNone/>
            </a:pPr>
            <a:r>
              <a:rPr lang="zh-CN" altLang="en-US" sz="2000" b="1" u="sng" dirty="0">
                <a:solidFill>
                  <a:srgbClr val="FF3300"/>
                </a:solidFill>
              </a:rPr>
              <a:t>焊工在切割金属材料的时候注意材料标记的保护和移植</a:t>
            </a:r>
            <a:endParaRPr lang="zh-CN" altLang="en-US" sz="2000" b="1" u="sng" dirty="0">
              <a:solidFill>
                <a:srgbClr val="FF3300"/>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fill="hold">
                                          <p:stCondLst>
                                            <p:cond delay="0"/>
                                          </p:stCondLst>
                                        </p:cTn>
                                        <p:tgtEl>
                                          <p:spTgt spid="21506">
                                            <p:txEl>
                                              <p:charRg st="0" end="9"/>
                                            </p:txEl>
                                          </p:spTgt>
                                        </p:tgtEl>
                                        <p:attrNameLst>
                                          <p:attrName>style.visibility</p:attrName>
                                        </p:attrNameLst>
                                      </p:cBhvr>
                                      <p:to>
                                        <p:strVal val="visible"/>
                                      </p:to>
                                    </p:set>
                                    <p:animEffect transition="in" filter="fade">
                                      <p:cBhvr>
                                        <p:cTn id="7" dur="1000"/>
                                        <p:tgtEl>
                                          <p:spTgt spid="21506">
                                            <p:txEl>
                                              <p:charRg st="0" end="9"/>
                                            </p:txEl>
                                          </p:spTgt>
                                        </p:tgtEl>
                                      </p:cBhvr>
                                    </p:animEffect>
                                    <p:anim calcmode="lin" valueType="num">
                                      <p:cBhvr>
                                        <p:cTn id="8" dur="1000" fill="hold"/>
                                        <p:tgtEl>
                                          <p:spTgt spid="21506">
                                            <p:txEl>
                                              <p:charRg st="0" end="9"/>
                                            </p:txEl>
                                          </p:spTgt>
                                        </p:tgtEl>
                                        <p:attrNameLst>
                                          <p:attrName>ppt_x</p:attrName>
                                        </p:attrNameLst>
                                      </p:cBhvr>
                                      <p:tavLst>
                                        <p:tav tm="0">
                                          <p:val>
                                            <p:strVal val="#ppt_x-.1"/>
                                          </p:val>
                                        </p:tav>
                                        <p:tav tm="100000">
                                          <p:val>
                                            <p:strVal val="#ppt_x"/>
                                          </p:val>
                                        </p:tav>
                                      </p:tavLst>
                                    </p:anim>
                                    <p:anim calcmode="lin" valueType="num">
                                      <p:cBhvr>
                                        <p:cTn id="9" dur="1000" fill="hold"/>
                                        <p:tgtEl>
                                          <p:spTgt spid="21506">
                                            <p:txEl>
                                              <p:charRg st="0" end="9"/>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fill="hold">
                                          <p:stCondLst>
                                            <p:cond delay="0"/>
                                          </p:stCondLst>
                                        </p:cTn>
                                        <p:tgtEl>
                                          <p:spTgt spid="21506">
                                            <p:txEl>
                                              <p:charRg st="9" end="132"/>
                                            </p:txEl>
                                          </p:spTgt>
                                        </p:tgtEl>
                                        <p:attrNameLst>
                                          <p:attrName>style.visibility</p:attrName>
                                        </p:attrNameLst>
                                      </p:cBhvr>
                                      <p:to>
                                        <p:strVal val="visible"/>
                                      </p:to>
                                    </p:set>
                                    <p:animEffect transition="in" filter="fade">
                                      <p:cBhvr>
                                        <p:cTn id="14" dur="1000"/>
                                        <p:tgtEl>
                                          <p:spTgt spid="21506">
                                            <p:txEl>
                                              <p:charRg st="9" end="132"/>
                                            </p:txEl>
                                          </p:spTgt>
                                        </p:tgtEl>
                                      </p:cBhvr>
                                    </p:animEffect>
                                    <p:anim calcmode="lin" valueType="num">
                                      <p:cBhvr>
                                        <p:cTn id="15" dur="1000" fill="hold"/>
                                        <p:tgtEl>
                                          <p:spTgt spid="21506">
                                            <p:txEl>
                                              <p:charRg st="9" end="132"/>
                                            </p:txEl>
                                          </p:spTgt>
                                        </p:tgtEl>
                                        <p:attrNameLst>
                                          <p:attrName>ppt_x</p:attrName>
                                        </p:attrNameLst>
                                      </p:cBhvr>
                                      <p:tavLst>
                                        <p:tav tm="0">
                                          <p:val>
                                            <p:strVal val="#ppt_x-.1"/>
                                          </p:val>
                                        </p:tav>
                                        <p:tav tm="100000">
                                          <p:val>
                                            <p:strVal val="#ppt_x"/>
                                          </p:val>
                                        </p:tav>
                                      </p:tavLst>
                                    </p:anim>
                                    <p:anim calcmode="lin" valueType="num">
                                      <p:cBhvr>
                                        <p:cTn id="16" dur="1000" fill="hold"/>
                                        <p:tgtEl>
                                          <p:spTgt spid="21506">
                                            <p:txEl>
                                              <p:charRg st="9" end="13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fill="hold">
                                          <p:stCondLst>
                                            <p:cond delay="0"/>
                                          </p:stCondLst>
                                        </p:cTn>
                                        <p:tgtEl>
                                          <p:spTgt spid="21506">
                                            <p:txEl>
                                              <p:charRg st="132" end="146"/>
                                            </p:txEl>
                                          </p:spTgt>
                                        </p:tgtEl>
                                        <p:attrNameLst>
                                          <p:attrName>style.visibility</p:attrName>
                                        </p:attrNameLst>
                                      </p:cBhvr>
                                      <p:to>
                                        <p:strVal val="visible"/>
                                      </p:to>
                                    </p:set>
                                    <p:animEffect transition="in" filter="fade">
                                      <p:cBhvr>
                                        <p:cTn id="21" dur="1000"/>
                                        <p:tgtEl>
                                          <p:spTgt spid="21506">
                                            <p:txEl>
                                              <p:charRg st="132" end="146"/>
                                            </p:txEl>
                                          </p:spTgt>
                                        </p:tgtEl>
                                      </p:cBhvr>
                                    </p:animEffect>
                                    <p:anim calcmode="lin" valueType="num">
                                      <p:cBhvr>
                                        <p:cTn id="22" dur="1000" fill="hold"/>
                                        <p:tgtEl>
                                          <p:spTgt spid="21506">
                                            <p:txEl>
                                              <p:charRg st="132" end="146"/>
                                            </p:txEl>
                                          </p:spTgt>
                                        </p:tgtEl>
                                        <p:attrNameLst>
                                          <p:attrName>ppt_x</p:attrName>
                                        </p:attrNameLst>
                                      </p:cBhvr>
                                      <p:tavLst>
                                        <p:tav tm="0">
                                          <p:val>
                                            <p:strVal val="#ppt_x-.1"/>
                                          </p:val>
                                        </p:tav>
                                        <p:tav tm="100000">
                                          <p:val>
                                            <p:strVal val="#ppt_x"/>
                                          </p:val>
                                        </p:tav>
                                      </p:tavLst>
                                    </p:anim>
                                    <p:anim calcmode="lin" valueType="num">
                                      <p:cBhvr>
                                        <p:cTn id="23" dur="1000" fill="hold"/>
                                        <p:tgtEl>
                                          <p:spTgt spid="21506">
                                            <p:txEl>
                                              <p:charRg st="132" end="146"/>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fill="hold">
                                          <p:stCondLst>
                                            <p:cond delay="0"/>
                                          </p:stCondLst>
                                        </p:cTn>
                                        <p:tgtEl>
                                          <p:spTgt spid="21506">
                                            <p:txEl>
                                              <p:charRg st="146" end="162"/>
                                            </p:txEl>
                                          </p:spTgt>
                                        </p:tgtEl>
                                        <p:attrNameLst>
                                          <p:attrName>style.visibility</p:attrName>
                                        </p:attrNameLst>
                                      </p:cBhvr>
                                      <p:to>
                                        <p:strVal val="visible"/>
                                      </p:to>
                                    </p:set>
                                    <p:animEffect transition="in" filter="fade">
                                      <p:cBhvr>
                                        <p:cTn id="28" dur="1000"/>
                                        <p:tgtEl>
                                          <p:spTgt spid="21506">
                                            <p:txEl>
                                              <p:charRg st="146" end="162"/>
                                            </p:txEl>
                                          </p:spTgt>
                                        </p:tgtEl>
                                      </p:cBhvr>
                                    </p:animEffect>
                                    <p:anim calcmode="lin" valueType="num">
                                      <p:cBhvr>
                                        <p:cTn id="29" dur="1000" fill="hold"/>
                                        <p:tgtEl>
                                          <p:spTgt spid="21506">
                                            <p:txEl>
                                              <p:charRg st="146" end="162"/>
                                            </p:txEl>
                                          </p:spTgt>
                                        </p:tgtEl>
                                        <p:attrNameLst>
                                          <p:attrName>ppt_x</p:attrName>
                                        </p:attrNameLst>
                                      </p:cBhvr>
                                      <p:tavLst>
                                        <p:tav tm="0">
                                          <p:val>
                                            <p:strVal val="#ppt_x-.1"/>
                                          </p:val>
                                        </p:tav>
                                        <p:tav tm="100000">
                                          <p:val>
                                            <p:strVal val="#ppt_x"/>
                                          </p:val>
                                        </p:tav>
                                      </p:tavLst>
                                    </p:anim>
                                    <p:anim calcmode="lin" valueType="num">
                                      <p:cBhvr>
                                        <p:cTn id="30" dur="1000" fill="hold"/>
                                        <p:tgtEl>
                                          <p:spTgt spid="21506">
                                            <p:txEl>
                                              <p:charRg st="146" end="16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fill="hold">
                                          <p:stCondLst>
                                            <p:cond delay="0"/>
                                          </p:stCondLst>
                                        </p:cTn>
                                        <p:tgtEl>
                                          <p:spTgt spid="21506">
                                            <p:txEl>
                                              <p:charRg st="162" end="181"/>
                                            </p:txEl>
                                          </p:spTgt>
                                        </p:tgtEl>
                                        <p:attrNameLst>
                                          <p:attrName>style.visibility</p:attrName>
                                        </p:attrNameLst>
                                      </p:cBhvr>
                                      <p:to>
                                        <p:strVal val="visible"/>
                                      </p:to>
                                    </p:set>
                                    <p:animEffect transition="in" filter="fade">
                                      <p:cBhvr>
                                        <p:cTn id="35" dur="1000"/>
                                        <p:tgtEl>
                                          <p:spTgt spid="21506">
                                            <p:txEl>
                                              <p:charRg st="162" end="181"/>
                                            </p:txEl>
                                          </p:spTgt>
                                        </p:tgtEl>
                                      </p:cBhvr>
                                    </p:animEffect>
                                    <p:anim calcmode="lin" valueType="num">
                                      <p:cBhvr>
                                        <p:cTn id="36" dur="1000" fill="hold"/>
                                        <p:tgtEl>
                                          <p:spTgt spid="21506">
                                            <p:txEl>
                                              <p:charRg st="162" end="181"/>
                                            </p:txEl>
                                          </p:spTgt>
                                        </p:tgtEl>
                                        <p:attrNameLst>
                                          <p:attrName>ppt_x</p:attrName>
                                        </p:attrNameLst>
                                      </p:cBhvr>
                                      <p:tavLst>
                                        <p:tav tm="0">
                                          <p:val>
                                            <p:strVal val="#ppt_x-.1"/>
                                          </p:val>
                                        </p:tav>
                                        <p:tav tm="100000">
                                          <p:val>
                                            <p:strVal val="#ppt_x"/>
                                          </p:val>
                                        </p:tav>
                                      </p:tavLst>
                                    </p:anim>
                                    <p:anim calcmode="lin" valueType="num">
                                      <p:cBhvr>
                                        <p:cTn id="37" dur="1000" fill="hold"/>
                                        <p:tgtEl>
                                          <p:spTgt spid="21506">
                                            <p:txEl>
                                              <p:charRg st="162" end="181"/>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fill="hold">
                                          <p:stCondLst>
                                            <p:cond delay="0"/>
                                          </p:stCondLst>
                                        </p:cTn>
                                        <p:tgtEl>
                                          <p:spTgt spid="21506">
                                            <p:txEl>
                                              <p:charRg st="181" end="196"/>
                                            </p:txEl>
                                          </p:spTgt>
                                        </p:tgtEl>
                                        <p:attrNameLst>
                                          <p:attrName>style.visibility</p:attrName>
                                        </p:attrNameLst>
                                      </p:cBhvr>
                                      <p:to>
                                        <p:strVal val="visible"/>
                                      </p:to>
                                    </p:set>
                                    <p:animEffect transition="in" filter="fade">
                                      <p:cBhvr>
                                        <p:cTn id="42" dur="1000"/>
                                        <p:tgtEl>
                                          <p:spTgt spid="21506">
                                            <p:txEl>
                                              <p:charRg st="181" end="196"/>
                                            </p:txEl>
                                          </p:spTgt>
                                        </p:tgtEl>
                                      </p:cBhvr>
                                    </p:animEffect>
                                    <p:anim calcmode="lin" valueType="num">
                                      <p:cBhvr>
                                        <p:cTn id="43" dur="1000" fill="hold"/>
                                        <p:tgtEl>
                                          <p:spTgt spid="21506">
                                            <p:txEl>
                                              <p:charRg st="181" end="196"/>
                                            </p:txEl>
                                          </p:spTgt>
                                        </p:tgtEl>
                                        <p:attrNameLst>
                                          <p:attrName>ppt_x</p:attrName>
                                        </p:attrNameLst>
                                      </p:cBhvr>
                                      <p:tavLst>
                                        <p:tav tm="0">
                                          <p:val>
                                            <p:strVal val="#ppt_x-.1"/>
                                          </p:val>
                                        </p:tav>
                                        <p:tav tm="100000">
                                          <p:val>
                                            <p:strVal val="#ppt_x"/>
                                          </p:val>
                                        </p:tav>
                                      </p:tavLst>
                                    </p:anim>
                                    <p:anim calcmode="lin" valueType="num">
                                      <p:cBhvr>
                                        <p:cTn id="44" dur="1000" fill="hold"/>
                                        <p:tgtEl>
                                          <p:spTgt spid="21506">
                                            <p:txEl>
                                              <p:charRg st="181" end="19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fill="hold">
                                          <p:stCondLst>
                                            <p:cond delay="0"/>
                                          </p:stCondLst>
                                        </p:cTn>
                                        <p:tgtEl>
                                          <p:spTgt spid="21506">
                                            <p:txEl>
                                              <p:charRg st="196" end="225"/>
                                            </p:txEl>
                                          </p:spTgt>
                                        </p:tgtEl>
                                        <p:attrNameLst>
                                          <p:attrName>style.visibility</p:attrName>
                                        </p:attrNameLst>
                                      </p:cBhvr>
                                      <p:to>
                                        <p:strVal val="visible"/>
                                      </p:to>
                                    </p:set>
                                    <p:animEffect transition="in" filter="fade">
                                      <p:cBhvr>
                                        <p:cTn id="49" dur="1000"/>
                                        <p:tgtEl>
                                          <p:spTgt spid="21506">
                                            <p:txEl>
                                              <p:charRg st="196" end="225"/>
                                            </p:txEl>
                                          </p:spTgt>
                                        </p:tgtEl>
                                      </p:cBhvr>
                                    </p:animEffect>
                                    <p:anim calcmode="lin" valueType="num">
                                      <p:cBhvr>
                                        <p:cTn id="50" dur="1000" fill="hold"/>
                                        <p:tgtEl>
                                          <p:spTgt spid="21506">
                                            <p:txEl>
                                              <p:charRg st="196" end="225"/>
                                            </p:txEl>
                                          </p:spTgt>
                                        </p:tgtEl>
                                        <p:attrNameLst>
                                          <p:attrName>ppt_x</p:attrName>
                                        </p:attrNameLst>
                                      </p:cBhvr>
                                      <p:tavLst>
                                        <p:tav tm="0">
                                          <p:val>
                                            <p:strVal val="#ppt_x-.1"/>
                                          </p:val>
                                        </p:tav>
                                        <p:tav tm="100000">
                                          <p:val>
                                            <p:strVal val="#ppt_x"/>
                                          </p:val>
                                        </p:tav>
                                      </p:tavLst>
                                    </p:anim>
                                    <p:anim calcmode="lin" valueType="num">
                                      <p:cBhvr>
                                        <p:cTn id="51" dur="1000" fill="hold"/>
                                        <p:tgtEl>
                                          <p:spTgt spid="21506">
                                            <p:txEl>
                                              <p:charRg st="196" end="225"/>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grpId="0" nodeType="clickEffect">
                                  <p:stCondLst>
                                    <p:cond delay="0"/>
                                  </p:stCondLst>
                                  <p:iterate type="lt">
                                    <p:tmPct val="10000"/>
                                  </p:iterate>
                                  <p:childTnLst>
                                    <p:set>
                                      <p:cBhvr>
                                        <p:cTn id="55" fill="hold">
                                          <p:stCondLst>
                                            <p:cond delay="0"/>
                                          </p:stCondLst>
                                        </p:cTn>
                                        <p:tgtEl>
                                          <p:spTgt spid="21506">
                                            <p:txEl>
                                              <p:charRg st="225" end="262"/>
                                            </p:txEl>
                                          </p:spTgt>
                                        </p:tgtEl>
                                        <p:attrNameLst>
                                          <p:attrName>style.visibility</p:attrName>
                                        </p:attrNameLst>
                                      </p:cBhvr>
                                      <p:to>
                                        <p:strVal val="visible"/>
                                      </p:to>
                                    </p:set>
                                    <p:animEffect transition="in" filter="fade">
                                      <p:cBhvr>
                                        <p:cTn id="56" dur="1000"/>
                                        <p:tgtEl>
                                          <p:spTgt spid="21506">
                                            <p:txEl>
                                              <p:charRg st="225" end="262"/>
                                            </p:txEl>
                                          </p:spTgt>
                                        </p:tgtEl>
                                      </p:cBhvr>
                                    </p:animEffect>
                                    <p:anim calcmode="lin" valueType="num">
                                      <p:cBhvr>
                                        <p:cTn id="57" dur="1000" fill="hold"/>
                                        <p:tgtEl>
                                          <p:spTgt spid="21506">
                                            <p:txEl>
                                              <p:charRg st="225" end="262"/>
                                            </p:txEl>
                                          </p:spTgt>
                                        </p:tgtEl>
                                        <p:attrNameLst>
                                          <p:attrName>ppt_x</p:attrName>
                                        </p:attrNameLst>
                                      </p:cBhvr>
                                      <p:tavLst>
                                        <p:tav tm="0">
                                          <p:val>
                                            <p:strVal val="#ppt_x-.1"/>
                                          </p:val>
                                        </p:tav>
                                        <p:tav tm="100000">
                                          <p:val>
                                            <p:strVal val="#ppt_x"/>
                                          </p:val>
                                        </p:tav>
                                      </p:tavLst>
                                    </p:anim>
                                    <p:anim calcmode="lin" valueType="num">
                                      <p:cBhvr>
                                        <p:cTn id="58" dur="1000" fill="hold"/>
                                        <p:tgtEl>
                                          <p:spTgt spid="21506">
                                            <p:txEl>
                                              <p:charRg st="225" end="262"/>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grpId="0" nodeType="clickEffect">
                                  <p:stCondLst>
                                    <p:cond delay="0"/>
                                  </p:stCondLst>
                                  <p:iterate type="lt">
                                    <p:tmPct val="10000"/>
                                  </p:iterate>
                                  <p:childTnLst>
                                    <p:set>
                                      <p:cBhvr>
                                        <p:cTn id="62" fill="hold">
                                          <p:stCondLst>
                                            <p:cond delay="0"/>
                                          </p:stCondLst>
                                        </p:cTn>
                                        <p:tgtEl>
                                          <p:spTgt spid="21506">
                                            <p:txEl>
                                              <p:charRg st="262" end="299"/>
                                            </p:txEl>
                                          </p:spTgt>
                                        </p:tgtEl>
                                        <p:attrNameLst>
                                          <p:attrName>style.visibility</p:attrName>
                                        </p:attrNameLst>
                                      </p:cBhvr>
                                      <p:to>
                                        <p:strVal val="visible"/>
                                      </p:to>
                                    </p:set>
                                    <p:animEffect transition="in" filter="fade">
                                      <p:cBhvr>
                                        <p:cTn id="63" dur="1000"/>
                                        <p:tgtEl>
                                          <p:spTgt spid="21506">
                                            <p:txEl>
                                              <p:charRg st="262" end="299"/>
                                            </p:txEl>
                                          </p:spTgt>
                                        </p:tgtEl>
                                      </p:cBhvr>
                                    </p:animEffect>
                                    <p:anim calcmode="lin" valueType="num">
                                      <p:cBhvr>
                                        <p:cTn id="64" dur="1000" fill="hold"/>
                                        <p:tgtEl>
                                          <p:spTgt spid="21506">
                                            <p:txEl>
                                              <p:charRg st="262" end="299"/>
                                            </p:txEl>
                                          </p:spTgt>
                                        </p:tgtEl>
                                        <p:attrNameLst>
                                          <p:attrName>ppt_x</p:attrName>
                                        </p:attrNameLst>
                                      </p:cBhvr>
                                      <p:tavLst>
                                        <p:tav tm="0">
                                          <p:val>
                                            <p:strVal val="#ppt_x-.1"/>
                                          </p:val>
                                        </p:tav>
                                        <p:tav tm="100000">
                                          <p:val>
                                            <p:strVal val="#ppt_x"/>
                                          </p:val>
                                        </p:tav>
                                      </p:tavLst>
                                    </p:anim>
                                    <p:anim calcmode="lin" valueType="num">
                                      <p:cBhvr>
                                        <p:cTn id="65" dur="1000" fill="hold"/>
                                        <p:tgtEl>
                                          <p:spTgt spid="21506">
                                            <p:txEl>
                                              <p:charRg st="262" end="299"/>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grpId="0" nodeType="clickEffect">
                                  <p:stCondLst>
                                    <p:cond delay="0"/>
                                  </p:stCondLst>
                                  <p:iterate type="lt">
                                    <p:tmPct val="10000"/>
                                  </p:iterate>
                                  <p:childTnLst>
                                    <p:set>
                                      <p:cBhvr>
                                        <p:cTn id="69" fill="hold">
                                          <p:stCondLst>
                                            <p:cond delay="0"/>
                                          </p:stCondLst>
                                        </p:cTn>
                                        <p:tgtEl>
                                          <p:spTgt spid="21506">
                                            <p:txEl>
                                              <p:charRg st="299" end="343"/>
                                            </p:txEl>
                                          </p:spTgt>
                                        </p:tgtEl>
                                        <p:attrNameLst>
                                          <p:attrName>style.visibility</p:attrName>
                                        </p:attrNameLst>
                                      </p:cBhvr>
                                      <p:to>
                                        <p:strVal val="visible"/>
                                      </p:to>
                                    </p:set>
                                    <p:animEffect transition="in" filter="fade">
                                      <p:cBhvr>
                                        <p:cTn id="70" dur="1000"/>
                                        <p:tgtEl>
                                          <p:spTgt spid="21506">
                                            <p:txEl>
                                              <p:charRg st="299" end="343"/>
                                            </p:txEl>
                                          </p:spTgt>
                                        </p:tgtEl>
                                      </p:cBhvr>
                                    </p:animEffect>
                                    <p:anim calcmode="lin" valueType="num">
                                      <p:cBhvr>
                                        <p:cTn id="71" dur="1000" fill="hold"/>
                                        <p:tgtEl>
                                          <p:spTgt spid="21506">
                                            <p:txEl>
                                              <p:charRg st="299" end="343"/>
                                            </p:txEl>
                                          </p:spTgt>
                                        </p:tgtEl>
                                        <p:attrNameLst>
                                          <p:attrName>ppt_x</p:attrName>
                                        </p:attrNameLst>
                                      </p:cBhvr>
                                      <p:tavLst>
                                        <p:tav tm="0">
                                          <p:val>
                                            <p:strVal val="#ppt_x-.1"/>
                                          </p:val>
                                        </p:tav>
                                        <p:tav tm="100000">
                                          <p:val>
                                            <p:strVal val="#ppt_x"/>
                                          </p:val>
                                        </p:tav>
                                      </p:tavLst>
                                    </p:anim>
                                    <p:anim calcmode="lin" valueType="num">
                                      <p:cBhvr>
                                        <p:cTn id="72" dur="1000" fill="hold"/>
                                        <p:tgtEl>
                                          <p:spTgt spid="21506">
                                            <p:txEl>
                                              <p:charRg st="299" end="343"/>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0" presetClass="entr" presetSubtype="0" fill="hold" grpId="0" nodeType="clickEffect">
                                  <p:stCondLst>
                                    <p:cond delay="0"/>
                                  </p:stCondLst>
                                  <p:iterate type="lt">
                                    <p:tmPct val="10000"/>
                                  </p:iterate>
                                  <p:childTnLst>
                                    <p:set>
                                      <p:cBhvr>
                                        <p:cTn id="76" fill="hold">
                                          <p:stCondLst>
                                            <p:cond delay="0"/>
                                          </p:stCondLst>
                                        </p:cTn>
                                        <p:tgtEl>
                                          <p:spTgt spid="21506">
                                            <p:txEl>
                                              <p:charRg st="343" end="352"/>
                                            </p:txEl>
                                          </p:spTgt>
                                        </p:tgtEl>
                                        <p:attrNameLst>
                                          <p:attrName>style.visibility</p:attrName>
                                        </p:attrNameLst>
                                      </p:cBhvr>
                                      <p:to>
                                        <p:strVal val="visible"/>
                                      </p:to>
                                    </p:set>
                                    <p:animEffect transition="in" filter="fade">
                                      <p:cBhvr>
                                        <p:cTn id="77" dur="1000"/>
                                        <p:tgtEl>
                                          <p:spTgt spid="21506">
                                            <p:txEl>
                                              <p:charRg st="343" end="352"/>
                                            </p:txEl>
                                          </p:spTgt>
                                        </p:tgtEl>
                                      </p:cBhvr>
                                    </p:animEffect>
                                    <p:anim calcmode="lin" valueType="num">
                                      <p:cBhvr>
                                        <p:cTn id="78" dur="1000" fill="hold"/>
                                        <p:tgtEl>
                                          <p:spTgt spid="21506">
                                            <p:txEl>
                                              <p:charRg st="343" end="352"/>
                                            </p:txEl>
                                          </p:spTgt>
                                        </p:tgtEl>
                                        <p:attrNameLst>
                                          <p:attrName>ppt_x</p:attrName>
                                        </p:attrNameLst>
                                      </p:cBhvr>
                                      <p:tavLst>
                                        <p:tav tm="0">
                                          <p:val>
                                            <p:strVal val="#ppt_x-.1"/>
                                          </p:val>
                                        </p:tav>
                                        <p:tav tm="100000">
                                          <p:val>
                                            <p:strVal val="#ppt_x"/>
                                          </p:val>
                                        </p:tav>
                                      </p:tavLst>
                                    </p:anim>
                                    <p:anim calcmode="lin" valueType="num">
                                      <p:cBhvr>
                                        <p:cTn id="79" dur="1000" fill="hold"/>
                                        <p:tgtEl>
                                          <p:spTgt spid="21506">
                                            <p:txEl>
                                              <p:charRg st="343" end="352"/>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0" presetClass="entr" presetSubtype="0" fill="hold" grpId="0" nodeType="clickEffect">
                                  <p:stCondLst>
                                    <p:cond delay="0"/>
                                  </p:stCondLst>
                                  <p:iterate type="lt">
                                    <p:tmPct val="10000"/>
                                  </p:iterate>
                                  <p:childTnLst>
                                    <p:set>
                                      <p:cBhvr>
                                        <p:cTn id="83" fill="hold">
                                          <p:stCondLst>
                                            <p:cond delay="0"/>
                                          </p:stCondLst>
                                        </p:cTn>
                                        <p:tgtEl>
                                          <p:spTgt spid="21506">
                                            <p:txEl>
                                              <p:charRg st="352" end="367"/>
                                            </p:txEl>
                                          </p:spTgt>
                                        </p:tgtEl>
                                        <p:attrNameLst>
                                          <p:attrName>style.visibility</p:attrName>
                                        </p:attrNameLst>
                                      </p:cBhvr>
                                      <p:to>
                                        <p:strVal val="visible"/>
                                      </p:to>
                                    </p:set>
                                    <p:animEffect transition="in" filter="fade">
                                      <p:cBhvr>
                                        <p:cTn id="84" dur="1000"/>
                                        <p:tgtEl>
                                          <p:spTgt spid="21506">
                                            <p:txEl>
                                              <p:charRg st="352" end="367"/>
                                            </p:txEl>
                                          </p:spTgt>
                                        </p:tgtEl>
                                      </p:cBhvr>
                                    </p:animEffect>
                                    <p:anim calcmode="lin" valueType="num">
                                      <p:cBhvr>
                                        <p:cTn id="85" dur="1000" fill="hold"/>
                                        <p:tgtEl>
                                          <p:spTgt spid="21506">
                                            <p:txEl>
                                              <p:charRg st="352" end="367"/>
                                            </p:txEl>
                                          </p:spTgt>
                                        </p:tgtEl>
                                        <p:attrNameLst>
                                          <p:attrName>ppt_x</p:attrName>
                                        </p:attrNameLst>
                                      </p:cBhvr>
                                      <p:tavLst>
                                        <p:tav tm="0">
                                          <p:val>
                                            <p:strVal val="#ppt_x-.1"/>
                                          </p:val>
                                        </p:tav>
                                        <p:tav tm="100000">
                                          <p:val>
                                            <p:strVal val="#ppt_x"/>
                                          </p:val>
                                        </p:tav>
                                      </p:tavLst>
                                    </p:anim>
                                    <p:anim calcmode="lin" valueType="num">
                                      <p:cBhvr>
                                        <p:cTn id="86" dur="1000" fill="hold"/>
                                        <p:tgtEl>
                                          <p:spTgt spid="21506">
                                            <p:txEl>
                                              <p:charRg st="352" end="367"/>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0" presetClass="entr" presetSubtype="0" fill="hold" grpId="0" nodeType="clickEffect">
                                  <p:stCondLst>
                                    <p:cond delay="0"/>
                                  </p:stCondLst>
                                  <p:iterate type="lt">
                                    <p:tmPct val="10000"/>
                                  </p:iterate>
                                  <p:childTnLst>
                                    <p:set>
                                      <p:cBhvr>
                                        <p:cTn id="90" fill="hold">
                                          <p:stCondLst>
                                            <p:cond delay="0"/>
                                          </p:stCondLst>
                                        </p:cTn>
                                        <p:tgtEl>
                                          <p:spTgt spid="21506">
                                            <p:txEl>
                                              <p:charRg st="368" end="393"/>
                                            </p:txEl>
                                          </p:spTgt>
                                        </p:tgtEl>
                                        <p:attrNameLst>
                                          <p:attrName>style.visibility</p:attrName>
                                        </p:attrNameLst>
                                      </p:cBhvr>
                                      <p:to>
                                        <p:strVal val="visible"/>
                                      </p:to>
                                    </p:set>
                                    <p:animEffect transition="in" filter="fade">
                                      <p:cBhvr>
                                        <p:cTn id="91" dur="1000"/>
                                        <p:tgtEl>
                                          <p:spTgt spid="21506">
                                            <p:txEl>
                                              <p:charRg st="368" end="393"/>
                                            </p:txEl>
                                          </p:spTgt>
                                        </p:tgtEl>
                                      </p:cBhvr>
                                    </p:animEffect>
                                    <p:anim calcmode="lin" valueType="num">
                                      <p:cBhvr>
                                        <p:cTn id="92" dur="1000" fill="hold"/>
                                        <p:tgtEl>
                                          <p:spTgt spid="21506">
                                            <p:txEl>
                                              <p:charRg st="368" end="393"/>
                                            </p:txEl>
                                          </p:spTgt>
                                        </p:tgtEl>
                                        <p:attrNameLst>
                                          <p:attrName>ppt_x</p:attrName>
                                        </p:attrNameLst>
                                      </p:cBhvr>
                                      <p:tavLst>
                                        <p:tav tm="0">
                                          <p:val>
                                            <p:strVal val="#ppt_x-.1"/>
                                          </p:val>
                                        </p:tav>
                                        <p:tav tm="100000">
                                          <p:val>
                                            <p:strVal val="#ppt_x"/>
                                          </p:val>
                                        </p:tav>
                                      </p:tavLst>
                                    </p:anim>
                                    <p:anim calcmode="lin" valueType="num">
                                      <p:cBhvr>
                                        <p:cTn id="93" dur="1000" fill="hold"/>
                                        <p:tgtEl>
                                          <p:spTgt spid="21506">
                                            <p:txEl>
                                              <p:charRg st="368" end="39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1714500"/>
            <a:ext cx="5566410" cy="1768475"/>
          </a:xfrm>
          <a:prstGeom prst="rect">
            <a:avLst/>
          </a:prstGeom>
          <a:noFill/>
        </p:spPr>
        <p:txBody>
          <a:bodyPr wrap="square" rtlCol="0" anchor="t">
            <a:spAutoFit/>
          </a:bodyPr>
          <a:lstStyle/>
          <a:p>
            <a:pPr indent="304800" algn="just">
              <a:lnSpc>
                <a:spcPct val="140000"/>
              </a:lnSpc>
            </a:pPr>
            <a:r>
              <a:rPr 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a:t>
            </a:r>
            <a:r>
              <a:rPr 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专业且强大的培训师团队</a:t>
            </a:r>
            <a:r>
              <a:rPr lang="en-US"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476375"/>
          </a:xfrm>
          <a:prstGeom prst="rect">
            <a:avLst/>
          </a:prstGeom>
          <a:noFill/>
        </p:spPr>
        <p:txBody>
          <a:bodyPr wrap="square" rtlCol="0" anchor="t">
            <a:spAutoFit/>
          </a:bodyPr>
          <a:lstStyle/>
          <a:p>
            <a:pPr>
              <a:lnSpc>
                <a:spcPct val="150000"/>
              </a:lnSpc>
            </a:pPr>
            <a:r>
              <a:rPr lang="en-US" altLang="zh-CN" sz="30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4" descr="LB{G[NLK]`(QNJSF]$B4SYY"/>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Picture 4" descr="@1K$8ZZ9[`ROE[4PMN7)BQT"/>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push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578" name="Picture 4" descr="YF81I$Z)6M3SB`$~CQPQHDT"/>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push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4" descr="%NZ}NPGR(I]E8@IQV5N8L[P"/>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push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6" name="Picture 4" descr="Y)~KQHIXRI3IL]8K8VM@$7H"/>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push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7650" name="Picture 4" descr="]0TY5LR6H_F%`1NRC$S3QLP"/>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push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3"/>
          <p:cNvSpPr>
            <a:spLocks noGrp="1"/>
          </p:cNvSpPr>
          <p:nvPr>
            <p:ph type="body"/>
          </p:nvPr>
        </p:nvSpPr>
        <p:spPr>
          <a:xfrm>
            <a:off x="323850" y="1341438"/>
            <a:ext cx="8229600" cy="5246687"/>
          </a:xfrm>
          <a:ln/>
        </p:spPr>
        <p:txBody>
          <a:bodyPr vert="horz" wrap="square" anchor="t" anchorCtr="0"/>
          <a:p>
            <a:pPr eaLnBrk="1" hangingPunct="1">
              <a:buNone/>
            </a:pPr>
            <a:endParaRPr lang="en-US" altLang="zh-CN" sz="2800" dirty="0"/>
          </a:p>
          <a:p>
            <a:pPr eaLnBrk="1" hangingPunct="1">
              <a:buNone/>
            </a:pPr>
            <a:endParaRPr lang="en-US" altLang="zh-CN" sz="2800" dirty="0"/>
          </a:p>
          <a:p>
            <a:pPr eaLnBrk="1" hangingPunct="1">
              <a:buNone/>
            </a:pPr>
            <a:r>
              <a:rPr lang="zh-CN" altLang="en-US" sz="2800" dirty="0"/>
              <a:t>二）把钳：</a:t>
            </a:r>
            <a:endParaRPr lang="zh-CN" altLang="en-US" sz="2800" dirty="0"/>
          </a:p>
          <a:p>
            <a:pPr eaLnBrk="1" hangingPunct="1">
              <a:buNone/>
            </a:pPr>
            <a:r>
              <a:rPr lang="zh-CN" altLang="en-US" sz="2800" dirty="0"/>
              <a:t>严禁将发烫的把钳浸入冷水中．</a:t>
            </a:r>
            <a:endParaRPr lang="zh-CN" altLang="en-US" sz="2800" dirty="0"/>
          </a:p>
          <a:p>
            <a:pPr eaLnBrk="1" hangingPunct="1">
              <a:buNone/>
            </a:pPr>
            <a:r>
              <a:rPr lang="zh-CN" altLang="en-US" sz="2800" dirty="0"/>
              <a:t>三）面罩：</a:t>
            </a:r>
            <a:endParaRPr lang="zh-CN" altLang="en-US" sz="2800" dirty="0"/>
          </a:p>
          <a:p>
            <a:pPr eaLnBrk="1" hangingPunct="1">
              <a:buNone/>
            </a:pPr>
            <a:r>
              <a:rPr lang="zh-CN" altLang="en-US" sz="2800" dirty="0"/>
              <a:t>阻挡有害气体和弧光对皮肤、呼吸道和眼睛的伤害，通过护目镜片观察熔池。</a:t>
            </a:r>
            <a:endParaRPr lang="zh-CN" altLang="en-US" sz="2800" dirty="0"/>
          </a:p>
          <a:p>
            <a:pPr eaLnBrk="1" hangingPunct="1">
              <a:buNone/>
            </a:pPr>
            <a:r>
              <a:rPr lang="zh-CN" altLang="en-US" sz="2800" dirty="0"/>
              <a:t>四）角向磨光机：</a:t>
            </a:r>
            <a:endParaRPr lang="zh-CN" altLang="en-US" sz="2800" dirty="0"/>
          </a:p>
          <a:p>
            <a:pPr eaLnBrk="1" hangingPunct="1">
              <a:buNone/>
            </a:pPr>
            <a:r>
              <a:rPr lang="zh-CN" altLang="en-US" sz="2800" dirty="0"/>
              <a:t>清渣、修磨焊缝。</a:t>
            </a:r>
            <a:endParaRPr lang="zh-CN" altLang="en-US" sz="2800" dirty="0"/>
          </a:p>
          <a:p>
            <a:pPr eaLnBrk="1" hangingPunct="1">
              <a:buNone/>
            </a:pPr>
            <a:endParaRPr lang="en-US" altLang="zh-CN" sz="2800"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fill="hold">
                                          <p:stCondLst>
                                            <p:cond delay="0"/>
                                          </p:stCondLst>
                                        </p:cTn>
                                        <p:tgtEl>
                                          <p:spTgt spid="28674">
                                            <p:txEl>
                                              <p:charRg st="2" end="8"/>
                                            </p:txEl>
                                          </p:spTgt>
                                        </p:tgtEl>
                                        <p:attrNameLst>
                                          <p:attrName>style.visibility</p:attrName>
                                        </p:attrNameLst>
                                      </p:cBhvr>
                                      <p:to>
                                        <p:strVal val="visible"/>
                                      </p:to>
                                    </p:set>
                                    <p:animEffect transition="in" filter="fade">
                                      <p:cBhvr>
                                        <p:cTn id="7" dur="1000"/>
                                        <p:tgtEl>
                                          <p:spTgt spid="28674">
                                            <p:txEl>
                                              <p:charRg st="2" end="8"/>
                                            </p:txEl>
                                          </p:spTgt>
                                        </p:tgtEl>
                                      </p:cBhvr>
                                    </p:animEffect>
                                    <p:anim calcmode="lin" valueType="num">
                                      <p:cBhvr>
                                        <p:cTn id="8" dur="1000" fill="hold"/>
                                        <p:tgtEl>
                                          <p:spTgt spid="28674">
                                            <p:txEl>
                                              <p:charRg st="2" end="8"/>
                                            </p:txEl>
                                          </p:spTgt>
                                        </p:tgtEl>
                                        <p:attrNameLst>
                                          <p:attrName>ppt_x</p:attrName>
                                        </p:attrNameLst>
                                      </p:cBhvr>
                                      <p:tavLst>
                                        <p:tav tm="0">
                                          <p:val>
                                            <p:strVal val="#ppt_x-.1"/>
                                          </p:val>
                                        </p:tav>
                                        <p:tav tm="100000">
                                          <p:val>
                                            <p:strVal val="#ppt_x"/>
                                          </p:val>
                                        </p:tav>
                                      </p:tavLst>
                                    </p:anim>
                                    <p:anim calcmode="lin" valueType="num">
                                      <p:cBhvr>
                                        <p:cTn id="9" dur="1000" fill="hold"/>
                                        <p:tgtEl>
                                          <p:spTgt spid="28674">
                                            <p:txEl>
                                              <p:charRg st="2" end="8"/>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fill="hold">
                                          <p:stCondLst>
                                            <p:cond delay="0"/>
                                          </p:stCondLst>
                                        </p:cTn>
                                        <p:tgtEl>
                                          <p:spTgt spid="28674">
                                            <p:txEl>
                                              <p:charRg st="8" end="23"/>
                                            </p:txEl>
                                          </p:spTgt>
                                        </p:tgtEl>
                                        <p:attrNameLst>
                                          <p:attrName>style.visibility</p:attrName>
                                        </p:attrNameLst>
                                      </p:cBhvr>
                                      <p:to>
                                        <p:strVal val="visible"/>
                                      </p:to>
                                    </p:set>
                                    <p:animEffect transition="in" filter="fade">
                                      <p:cBhvr>
                                        <p:cTn id="14" dur="1000"/>
                                        <p:tgtEl>
                                          <p:spTgt spid="28674">
                                            <p:txEl>
                                              <p:charRg st="8" end="23"/>
                                            </p:txEl>
                                          </p:spTgt>
                                        </p:tgtEl>
                                      </p:cBhvr>
                                    </p:animEffect>
                                    <p:anim calcmode="lin" valueType="num">
                                      <p:cBhvr>
                                        <p:cTn id="15" dur="1000" fill="hold"/>
                                        <p:tgtEl>
                                          <p:spTgt spid="28674">
                                            <p:txEl>
                                              <p:charRg st="8" end="23"/>
                                            </p:txEl>
                                          </p:spTgt>
                                        </p:tgtEl>
                                        <p:attrNameLst>
                                          <p:attrName>ppt_x</p:attrName>
                                        </p:attrNameLst>
                                      </p:cBhvr>
                                      <p:tavLst>
                                        <p:tav tm="0">
                                          <p:val>
                                            <p:strVal val="#ppt_x-.1"/>
                                          </p:val>
                                        </p:tav>
                                        <p:tav tm="100000">
                                          <p:val>
                                            <p:strVal val="#ppt_x"/>
                                          </p:val>
                                        </p:tav>
                                      </p:tavLst>
                                    </p:anim>
                                    <p:anim calcmode="lin" valueType="num">
                                      <p:cBhvr>
                                        <p:cTn id="16" dur="1000" fill="hold"/>
                                        <p:tgtEl>
                                          <p:spTgt spid="28674">
                                            <p:txEl>
                                              <p:charRg st="8" end="2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fill="hold">
                                          <p:stCondLst>
                                            <p:cond delay="0"/>
                                          </p:stCondLst>
                                        </p:cTn>
                                        <p:tgtEl>
                                          <p:spTgt spid="28674">
                                            <p:txEl>
                                              <p:charRg st="23" end="29"/>
                                            </p:txEl>
                                          </p:spTgt>
                                        </p:tgtEl>
                                        <p:attrNameLst>
                                          <p:attrName>style.visibility</p:attrName>
                                        </p:attrNameLst>
                                      </p:cBhvr>
                                      <p:to>
                                        <p:strVal val="visible"/>
                                      </p:to>
                                    </p:set>
                                    <p:animEffect transition="in" filter="fade">
                                      <p:cBhvr>
                                        <p:cTn id="21" dur="1000"/>
                                        <p:tgtEl>
                                          <p:spTgt spid="28674">
                                            <p:txEl>
                                              <p:charRg st="23" end="29"/>
                                            </p:txEl>
                                          </p:spTgt>
                                        </p:tgtEl>
                                      </p:cBhvr>
                                    </p:animEffect>
                                    <p:anim calcmode="lin" valueType="num">
                                      <p:cBhvr>
                                        <p:cTn id="22" dur="1000" fill="hold"/>
                                        <p:tgtEl>
                                          <p:spTgt spid="28674">
                                            <p:txEl>
                                              <p:charRg st="23" end="29"/>
                                            </p:txEl>
                                          </p:spTgt>
                                        </p:tgtEl>
                                        <p:attrNameLst>
                                          <p:attrName>ppt_x</p:attrName>
                                        </p:attrNameLst>
                                      </p:cBhvr>
                                      <p:tavLst>
                                        <p:tav tm="0">
                                          <p:val>
                                            <p:strVal val="#ppt_x-.1"/>
                                          </p:val>
                                        </p:tav>
                                        <p:tav tm="100000">
                                          <p:val>
                                            <p:strVal val="#ppt_x"/>
                                          </p:val>
                                        </p:tav>
                                      </p:tavLst>
                                    </p:anim>
                                    <p:anim calcmode="lin" valueType="num">
                                      <p:cBhvr>
                                        <p:cTn id="23" dur="1000" fill="hold"/>
                                        <p:tgtEl>
                                          <p:spTgt spid="28674">
                                            <p:txEl>
                                              <p:charRg st="23" end="29"/>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fill="hold">
                                          <p:stCondLst>
                                            <p:cond delay="0"/>
                                          </p:stCondLst>
                                        </p:cTn>
                                        <p:tgtEl>
                                          <p:spTgt spid="28674">
                                            <p:txEl>
                                              <p:charRg st="29" end="64"/>
                                            </p:txEl>
                                          </p:spTgt>
                                        </p:tgtEl>
                                        <p:attrNameLst>
                                          <p:attrName>style.visibility</p:attrName>
                                        </p:attrNameLst>
                                      </p:cBhvr>
                                      <p:to>
                                        <p:strVal val="visible"/>
                                      </p:to>
                                    </p:set>
                                    <p:animEffect transition="in" filter="fade">
                                      <p:cBhvr>
                                        <p:cTn id="28" dur="1000"/>
                                        <p:tgtEl>
                                          <p:spTgt spid="28674">
                                            <p:txEl>
                                              <p:charRg st="29" end="64"/>
                                            </p:txEl>
                                          </p:spTgt>
                                        </p:tgtEl>
                                      </p:cBhvr>
                                    </p:animEffect>
                                    <p:anim calcmode="lin" valueType="num">
                                      <p:cBhvr>
                                        <p:cTn id="29" dur="1000" fill="hold"/>
                                        <p:tgtEl>
                                          <p:spTgt spid="28674">
                                            <p:txEl>
                                              <p:charRg st="29" end="64"/>
                                            </p:txEl>
                                          </p:spTgt>
                                        </p:tgtEl>
                                        <p:attrNameLst>
                                          <p:attrName>ppt_x</p:attrName>
                                        </p:attrNameLst>
                                      </p:cBhvr>
                                      <p:tavLst>
                                        <p:tav tm="0">
                                          <p:val>
                                            <p:strVal val="#ppt_x-.1"/>
                                          </p:val>
                                        </p:tav>
                                        <p:tav tm="100000">
                                          <p:val>
                                            <p:strVal val="#ppt_x"/>
                                          </p:val>
                                        </p:tav>
                                      </p:tavLst>
                                    </p:anim>
                                    <p:anim calcmode="lin" valueType="num">
                                      <p:cBhvr>
                                        <p:cTn id="30" dur="1000" fill="hold"/>
                                        <p:tgtEl>
                                          <p:spTgt spid="28674">
                                            <p:txEl>
                                              <p:charRg st="29" end="6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fill="hold">
                                          <p:stCondLst>
                                            <p:cond delay="0"/>
                                          </p:stCondLst>
                                        </p:cTn>
                                        <p:tgtEl>
                                          <p:spTgt spid="28674">
                                            <p:txEl>
                                              <p:charRg st="64" end="73"/>
                                            </p:txEl>
                                          </p:spTgt>
                                        </p:tgtEl>
                                        <p:attrNameLst>
                                          <p:attrName>style.visibility</p:attrName>
                                        </p:attrNameLst>
                                      </p:cBhvr>
                                      <p:to>
                                        <p:strVal val="visible"/>
                                      </p:to>
                                    </p:set>
                                    <p:animEffect transition="in" filter="fade">
                                      <p:cBhvr>
                                        <p:cTn id="35" dur="1000"/>
                                        <p:tgtEl>
                                          <p:spTgt spid="28674">
                                            <p:txEl>
                                              <p:charRg st="64" end="73"/>
                                            </p:txEl>
                                          </p:spTgt>
                                        </p:tgtEl>
                                      </p:cBhvr>
                                    </p:animEffect>
                                    <p:anim calcmode="lin" valueType="num">
                                      <p:cBhvr>
                                        <p:cTn id="36" dur="1000" fill="hold"/>
                                        <p:tgtEl>
                                          <p:spTgt spid="28674">
                                            <p:txEl>
                                              <p:charRg st="64" end="73"/>
                                            </p:txEl>
                                          </p:spTgt>
                                        </p:tgtEl>
                                        <p:attrNameLst>
                                          <p:attrName>ppt_x</p:attrName>
                                        </p:attrNameLst>
                                      </p:cBhvr>
                                      <p:tavLst>
                                        <p:tav tm="0">
                                          <p:val>
                                            <p:strVal val="#ppt_x-.1"/>
                                          </p:val>
                                        </p:tav>
                                        <p:tav tm="100000">
                                          <p:val>
                                            <p:strVal val="#ppt_x"/>
                                          </p:val>
                                        </p:tav>
                                      </p:tavLst>
                                    </p:anim>
                                    <p:anim calcmode="lin" valueType="num">
                                      <p:cBhvr>
                                        <p:cTn id="37" dur="1000" fill="hold"/>
                                        <p:tgtEl>
                                          <p:spTgt spid="28674">
                                            <p:txEl>
                                              <p:charRg st="64" end="7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fill="hold">
                                          <p:stCondLst>
                                            <p:cond delay="0"/>
                                          </p:stCondLst>
                                        </p:cTn>
                                        <p:tgtEl>
                                          <p:spTgt spid="28674">
                                            <p:txEl>
                                              <p:charRg st="73" end="82"/>
                                            </p:txEl>
                                          </p:spTgt>
                                        </p:tgtEl>
                                        <p:attrNameLst>
                                          <p:attrName>style.visibility</p:attrName>
                                        </p:attrNameLst>
                                      </p:cBhvr>
                                      <p:to>
                                        <p:strVal val="visible"/>
                                      </p:to>
                                    </p:set>
                                    <p:animEffect transition="in" filter="fade">
                                      <p:cBhvr>
                                        <p:cTn id="42" dur="1000"/>
                                        <p:tgtEl>
                                          <p:spTgt spid="28674">
                                            <p:txEl>
                                              <p:charRg st="73" end="82"/>
                                            </p:txEl>
                                          </p:spTgt>
                                        </p:tgtEl>
                                      </p:cBhvr>
                                    </p:animEffect>
                                    <p:anim calcmode="lin" valueType="num">
                                      <p:cBhvr>
                                        <p:cTn id="43" dur="1000" fill="hold"/>
                                        <p:tgtEl>
                                          <p:spTgt spid="28674">
                                            <p:txEl>
                                              <p:charRg st="73" end="82"/>
                                            </p:txEl>
                                          </p:spTgt>
                                        </p:tgtEl>
                                        <p:attrNameLst>
                                          <p:attrName>ppt_x</p:attrName>
                                        </p:attrNameLst>
                                      </p:cBhvr>
                                      <p:tavLst>
                                        <p:tav tm="0">
                                          <p:val>
                                            <p:strVal val="#ppt_x-.1"/>
                                          </p:val>
                                        </p:tav>
                                        <p:tav tm="100000">
                                          <p:val>
                                            <p:strVal val="#ppt_x"/>
                                          </p:val>
                                        </p:tav>
                                      </p:tavLst>
                                    </p:anim>
                                    <p:anim calcmode="lin" valueType="num">
                                      <p:cBhvr>
                                        <p:cTn id="44" dur="1000" fill="hold"/>
                                        <p:tgtEl>
                                          <p:spTgt spid="28674">
                                            <p:txEl>
                                              <p:charRg st="73" end="8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14"/>
          <p:cNvSpPr>
            <a:spLocks noGrp="1"/>
          </p:cNvSpPr>
          <p:nvPr>
            <p:ph type="body"/>
          </p:nvPr>
        </p:nvSpPr>
        <p:spPr>
          <a:xfrm>
            <a:off x="468313" y="1989138"/>
            <a:ext cx="8229600" cy="4608512"/>
          </a:xfrm>
          <a:ln/>
        </p:spPr>
        <p:txBody>
          <a:bodyPr vert="horz" wrap="square" anchor="t" anchorCtr="0"/>
          <a:p>
            <a:pPr eaLnBrk="1" hangingPunct="1"/>
            <a:r>
              <a:rPr lang="zh-CN" altLang="en-US" sz="2400" dirty="0"/>
              <a:t>焊接电缆应采用橡皮绝缘多股软电缆，根据焊机的容量，</a:t>
            </a:r>
            <a:endParaRPr lang="zh-CN" altLang="en-US" sz="2400" dirty="0"/>
          </a:p>
          <a:p>
            <a:pPr eaLnBrk="1" hangingPunct="1">
              <a:buNone/>
            </a:pPr>
            <a:r>
              <a:rPr lang="zh-CN" altLang="en-US" sz="2400" dirty="0"/>
              <a:t>选取适当的电缆截面如果焊机距焊接工作点较远，需要较长</a:t>
            </a:r>
            <a:endParaRPr lang="zh-CN" altLang="en-US" sz="2400" dirty="0"/>
          </a:p>
          <a:p>
            <a:pPr eaLnBrk="1" hangingPunct="1">
              <a:buNone/>
            </a:pPr>
            <a:r>
              <a:rPr lang="zh-CN" altLang="en-US" sz="2400" dirty="0"/>
              <a:t>电缆时应当加大电缆截面积使在焊接电缆上的电压降不超过</a:t>
            </a:r>
            <a:endParaRPr lang="zh-CN" altLang="en-US" sz="2400" dirty="0"/>
          </a:p>
          <a:p>
            <a:pPr eaLnBrk="1" hangingPunct="1">
              <a:buNone/>
            </a:pPr>
            <a:r>
              <a:rPr lang="en-US" altLang="zh-CN" sz="2400" dirty="0"/>
              <a:t>4V</a:t>
            </a:r>
            <a:r>
              <a:rPr lang="zh-CN" altLang="en-US" sz="2400" dirty="0"/>
              <a:t>，以保证引弧容易及电弧燃烧稳定。</a:t>
            </a:r>
            <a:endParaRPr lang="zh-CN" altLang="en-US" sz="2400" dirty="0"/>
          </a:p>
          <a:p>
            <a:pPr eaLnBrk="1" hangingPunct="1">
              <a:buNone/>
            </a:pPr>
            <a:r>
              <a:rPr lang="zh-CN" altLang="en-US" sz="2400" dirty="0"/>
              <a:t>　　　　　　　</a:t>
            </a:r>
            <a:endParaRPr lang="zh-CN" altLang="en-US" sz="2400" dirty="0"/>
          </a:p>
          <a:p>
            <a:pPr algn="ctr" eaLnBrk="1" hangingPunct="1">
              <a:buNone/>
            </a:pPr>
            <a:r>
              <a:rPr lang="zh-CN" altLang="en-US" sz="2400" dirty="0"/>
              <a:t>焊接电缆选用表</a:t>
            </a:r>
            <a:endParaRPr lang="zh-CN" altLang="en-US" sz="2400" dirty="0"/>
          </a:p>
        </p:txBody>
      </p:sp>
      <p:graphicFrame>
        <p:nvGraphicFramePr>
          <p:cNvPr id="29699" name="表格 29698"/>
          <p:cNvGraphicFramePr/>
          <p:nvPr/>
        </p:nvGraphicFramePr>
        <p:xfrm>
          <a:off x="684213" y="4797425"/>
          <a:ext cx="8064500" cy="947738"/>
        </p:xfrm>
        <a:graphic>
          <a:graphicData uri="http://schemas.openxmlformats.org/drawingml/2006/table">
            <a:tbl>
              <a:tblPr/>
              <a:tblGrid>
                <a:gridCol w="3117850"/>
                <a:gridCol w="1165225"/>
                <a:gridCol w="1212850"/>
                <a:gridCol w="1282700"/>
                <a:gridCol w="1285875"/>
              </a:tblGrid>
              <a:tr h="457200">
                <a:tc>
                  <a:txBody>
                    <a:bodyPr wrap="square"/>
                    <a:lstStyle>
                      <a:lvl1pPr marL="342900" lvl="0" indent="-342900" algn="l" defTabSz="91440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5pPr>
                    </a:lstStyle>
                    <a:p>
                      <a:pPr marL="0" lvl="0" indent="0" algn="ctr" eaLnBrk="1" hangingPunct="1">
                        <a:buFont typeface="Wingdings" panose="05000000000000000000" pitchFamily="2" charset="2"/>
                        <a:buNone/>
                      </a:pPr>
                      <a:r>
                        <a:rPr lang="zh-CN" altLang="en-US" sz="2400" dirty="0"/>
                        <a:t>最大焊接电流（</a:t>
                      </a:r>
                      <a:r>
                        <a:rPr lang="en-US" altLang="zh-CN" sz="2400" dirty="0"/>
                        <a:t>A</a:t>
                      </a:r>
                      <a:r>
                        <a:rPr lang="zh-CN" altLang="en-US" sz="2400" dirty="0"/>
                        <a:t>）</a:t>
                      </a:r>
                      <a:endParaRPr lang="zh-CN" altLang="en-US" sz="2400" dirty="0"/>
                    </a:p>
                  </a:txBody>
                  <a:tcPr vert="horz" anchor="t"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5pPr>
                    </a:lstStyle>
                    <a:p>
                      <a:pPr marL="0" lvl="0" indent="0" algn="ctr" eaLnBrk="1" fontAlgn="ctr" hangingPunct="1">
                        <a:buFont typeface="Wingdings" panose="05000000000000000000" pitchFamily="2" charset="2"/>
                        <a:buNone/>
                      </a:pPr>
                      <a:r>
                        <a:rPr lang="en-US" altLang="zh-CN" sz="2400" dirty="0"/>
                        <a:t>200</a:t>
                      </a:r>
                      <a:endParaRPr lang="en-US" altLang="zh-CN" sz="2400" dirty="0"/>
                    </a:p>
                  </a:txBody>
                  <a:tcPr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5pPr>
                    </a:lstStyle>
                    <a:p>
                      <a:pPr marL="0" lvl="0" indent="0" algn="ctr" eaLnBrk="1" fontAlgn="ctr" hangingPunct="1">
                        <a:buFont typeface="Wingdings" panose="05000000000000000000" pitchFamily="2" charset="2"/>
                        <a:buNone/>
                      </a:pPr>
                      <a:r>
                        <a:rPr lang="en-US" altLang="zh-CN" sz="2400" dirty="0"/>
                        <a:t>300</a:t>
                      </a:r>
                      <a:endParaRPr lang="en-US" altLang="zh-CN" sz="2400" dirty="0"/>
                    </a:p>
                  </a:txBody>
                  <a:tcPr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5pPr>
                    </a:lstStyle>
                    <a:p>
                      <a:pPr marL="0" lvl="0" indent="0" algn="ctr" eaLnBrk="1" fontAlgn="ctr" hangingPunct="1">
                        <a:buFont typeface="Wingdings" panose="05000000000000000000" pitchFamily="2" charset="2"/>
                        <a:buNone/>
                      </a:pPr>
                      <a:r>
                        <a:rPr lang="en-US" altLang="zh-CN" sz="2400" dirty="0"/>
                        <a:t>450</a:t>
                      </a:r>
                      <a:endParaRPr lang="en-US" altLang="zh-CN" sz="2400" dirty="0"/>
                    </a:p>
                  </a:txBody>
                  <a:tcPr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5pPr>
                    </a:lstStyle>
                    <a:p>
                      <a:pPr marL="0" lvl="0" indent="0" algn="ctr" eaLnBrk="1" fontAlgn="ctr" hangingPunct="1">
                        <a:buFont typeface="Wingdings" panose="05000000000000000000" pitchFamily="2" charset="2"/>
                        <a:buNone/>
                      </a:pPr>
                      <a:r>
                        <a:rPr lang="en-US" altLang="zh-CN" sz="2400" dirty="0"/>
                        <a:t>600</a:t>
                      </a:r>
                      <a:endParaRPr lang="en-US" altLang="zh-CN" sz="2400" dirty="0"/>
                    </a:p>
                  </a:txBody>
                  <a:tcPr vert="horz" anchor="t"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90538">
                <a:tc>
                  <a:txBody>
                    <a:bodyPr wrap="square"/>
                    <a:lstStyle>
                      <a:lvl1pPr marL="342900" lvl="0" indent="-342900" algn="l" defTabSz="91440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5pPr>
                    </a:lstStyle>
                    <a:p>
                      <a:pPr marL="0" lvl="0" indent="0" algn="ctr" eaLnBrk="1" hangingPunct="1">
                        <a:buFont typeface="Wingdings" panose="05000000000000000000" pitchFamily="2" charset="2"/>
                        <a:buNone/>
                      </a:pPr>
                      <a:r>
                        <a:rPr lang="zh-CN" altLang="en-US" sz="2400" dirty="0"/>
                        <a:t>焊接电缆截面积</a:t>
                      </a:r>
                      <a:r>
                        <a:rPr lang="en-US" altLang="zh-CN" sz="2400" dirty="0"/>
                        <a:t>(</a:t>
                      </a:r>
                      <a:r>
                        <a:rPr lang="en-US" altLang="zh-CN" sz="2000" dirty="0"/>
                        <a:t>m</a:t>
                      </a:r>
                      <a:r>
                        <a:rPr lang="en-US" altLang="zh-CN" sz="2400" dirty="0"/>
                        <a:t>㎡)</a:t>
                      </a:r>
                      <a:endParaRPr lang="en-US" altLang="zh-CN" sz="2400" dirty="0"/>
                    </a:p>
                  </a:txBody>
                  <a:tcPr vert="horz" anchor="t"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5pPr>
                    </a:lstStyle>
                    <a:p>
                      <a:pPr marL="0" lvl="0" indent="0" algn="ctr" eaLnBrk="1" fontAlgn="ctr" hangingPunct="1">
                        <a:buFont typeface="Wingdings" panose="05000000000000000000" pitchFamily="2" charset="2"/>
                        <a:buNone/>
                      </a:pPr>
                      <a:r>
                        <a:rPr lang="en-US" altLang="zh-CN" sz="2400" dirty="0"/>
                        <a:t>25</a:t>
                      </a:r>
                      <a:endParaRPr lang="en-US" altLang="zh-CN" sz="2400" dirty="0"/>
                    </a:p>
                  </a:txBody>
                  <a:tcPr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5pPr>
                    </a:lstStyle>
                    <a:p>
                      <a:pPr marL="0" lvl="0" indent="0" algn="ctr" eaLnBrk="1" fontAlgn="ctr" hangingPunct="1">
                        <a:buFont typeface="Wingdings" panose="05000000000000000000" pitchFamily="2" charset="2"/>
                        <a:buNone/>
                      </a:pPr>
                      <a:r>
                        <a:rPr lang="en-US" altLang="zh-CN" sz="2400" dirty="0"/>
                        <a:t>50</a:t>
                      </a:r>
                      <a:endParaRPr lang="en-US" altLang="zh-CN" sz="2400" dirty="0"/>
                    </a:p>
                  </a:txBody>
                  <a:tcPr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5pPr>
                    </a:lstStyle>
                    <a:p>
                      <a:pPr marL="0" lvl="0" indent="0" algn="ctr" eaLnBrk="1" fontAlgn="ctr" hangingPunct="1">
                        <a:buFont typeface="Wingdings" panose="05000000000000000000" pitchFamily="2" charset="2"/>
                        <a:buNone/>
                      </a:pPr>
                      <a:r>
                        <a:rPr lang="en-US" altLang="zh-CN" sz="2400" dirty="0"/>
                        <a:t>70</a:t>
                      </a:r>
                      <a:endParaRPr lang="en-US" altLang="zh-CN" sz="2400" dirty="0"/>
                    </a:p>
                  </a:txBody>
                  <a:tcPr vert="horz" anchor="t"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wrap="square"/>
                    <a:lstStyle>
                      <a:lvl1pPr marL="342900" lvl="0" indent="-342900" algn="l" defTabSz="914400" eaLnBrk="0" fontAlgn="base" latinLnBrk="0" hangingPunct="0">
                        <a:lnSpc>
                          <a:spcPct val="100000"/>
                        </a:lnSpc>
                        <a:spcBef>
                          <a:spcPct val="20000"/>
                        </a:spcBef>
                        <a:spcAft>
                          <a:spcPct val="0"/>
                        </a:spcAft>
                        <a:buClr>
                          <a:schemeClr val="folHlink"/>
                        </a:buClr>
                        <a:buSzPct val="60000"/>
                        <a:buFont typeface="Wingdings" panose="05000000000000000000" pitchFamily="2" charset="2"/>
                        <a:buChar char="n"/>
                        <a:defRPr sz="2800" u="none" kern="1200" baseline="0">
                          <a:solidFill>
                            <a:schemeClr val="tx1"/>
                          </a:solidFill>
                          <a:latin typeface="Tahoma" panose="020B0604030504040204" pitchFamily="2"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55000"/>
                        <a:buFont typeface="Wingdings" panose="05000000000000000000" pitchFamily="2" charset="2"/>
                        <a:buChar char="n"/>
                        <a:defRPr sz="2400" b="0" i="0" u="none" kern="1200" baseline="0">
                          <a:solidFill>
                            <a:schemeClr val="tx1"/>
                          </a:solidFill>
                          <a:latin typeface="Tahoma" panose="020B0604030504040204" pitchFamily="2"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folHlink"/>
                        </a:buClr>
                        <a:buSzPct val="50000"/>
                        <a:buFont typeface="Wingdings" panose="05000000000000000000" pitchFamily="2" charset="2"/>
                        <a:buChar char="n"/>
                        <a:defRPr sz="2000" b="0" i="0" u="none" kern="1200" baseline="0">
                          <a:solidFill>
                            <a:schemeClr val="tx1"/>
                          </a:solidFill>
                          <a:latin typeface="Tahoma" panose="020B0604030504040204" pitchFamily="2"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accent2"/>
                        </a:buClr>
                        <a:buSzPct val="55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accent1"/>
                        </a:buClr>
                        <a:buSzPct val="50000"/>
                        <a:buFont typeface="Wingdings" panose="05000000000000000000" pitchFamily="2" charset="2"/>
                        <a:buChar char="n"/>
                        <a:defRPr sz="1800" b="0" i="0" u="none" kern="1200" baseline="0">
                          <a:solidFill>
                            <a:schemeClr val="tx1"/>
                          </a:solidFill>
                          <a:latin typeface="Tahoma" panose="020B0604030504040204" pitchFamily="2" charset="0"/>
                          <a:ea typeface="宋体" panose="02010600030101010101" pitchFamily="2" charset="-122"/>
                        </a:defRPr>
                      </a:lvl5pPr>
                    </a:lstStyle>
                    <a:p>
                      <a:pPr marL="0" lvl="0" indent="0" algn="ctr" eaLnBrk="1" fontAlgn="ctr" hangingPunct="1">
                        <a:buFont typeface="Wingdings" panose="05000000000000000000" pitchFamily="2" charset="2"/>
                        <a:buNone/>
                      </a:pPr>
                      <a:r>
                        <a:rPr lang="en-US" altLang="zh-CN" sz="2400" dirty="0"/>
                        <a:t>95</a:t>
                      </a:r>
                      <a:endParaRPr lang="en-US" altLang="zh-CN" sz="2400" dirty="0"/>
                    </a:p>
                  </a:txBody>
                  <a:tcPr vert="horz" anchor="t"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29719" name="Text Box 59"/>
          <p:cNvSpPr txBox="1"/>
          <p:nvPr/>
        </p:nvSpPr>
        <p:spPr>
          <a:xfrm>
            <a:off x="1311275" y="1000125"/>
            <a:ext cx="3476625" cy="519113"/>
          </a:xfrm>
          <a:prstGeom prst="rect">
            <a:avLst/>
          </a:prstGeom>
          <a:noFill/>
          <a:ln w="9525">
            <a:noFill/>
          </a:ln>
        </p:spPr>
        <p:txBody>
          <a:bodyPr>
            <a:spAutoFit/>
          </a:bodyPr>
          <a:p>
            <a:r>
              <a:rPr lang="zh-CN" altLang="en-US" sz="2800" b="1" dirty="0">
                <a:latin typeface="Tahoma" panose="020B0604030504040204" pitchFamily="2" charset="0"/>
              </a:rPr>
              <a:t>焊接电缆的要求：</a:t>
            </a:r>
            <a:endParaRPr lang="zh-CN" altLang="en-US" sz="2800" b="1" dirty="0">
              <a:latin typeface="Tahoma" panose="020B0604030504040204" pitchFamily="2"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fill="hold">
                                          <p:stCondLst>
                                            <p:cond delay="0"/>
                                          </p:stCondLst>
                                        </p:cTn>
                                        <p:tgtEl>
                                          <p:spTgt spid="29698">
                                            <p:txEl>
                                              <p:charRg st="0" end="26"/>
                                            </p:txEl>
                                          </p:spTgt>
                                        </p:tgtEl>
                                        <p:attrNameLst>
                                          <p:attrName>style.visibility</p:attrName>
                                        </p:attrNameLst>
                                      </p:cBhvr>
                                      <p:to>
                                        <p:strVal val="visible"/>
                                      </p:to>
                                    </p:set>
                                    <p:animEffect transition="in" filter="fade">
                                      <p:cBhvr>
                                        <p:cTn id="7" dur="1000"/>
                                        <p:tgtEl>
                                          <p:spTgt spid="29698">
                                            <p:txEl>
                                              <p:charRg st="0" end="26"/>
                                            </p:txEl>
                                          </p:spTgt>
                                        </p:tgtEl>
                                      </p:cBhvr>
                                    </p:animEffect>
                                    <p:anim calcmode="lin" valueType="num">
                                      <p:cBhvr>
                                        <p:cTn id="8" dur="1000" fill="hold"/>
                                        <p:tgtEl>
                                          <p:spTgt spid="29698">
                                            <p:txEl>
                                              <p:charRg st="0" end="26"/>
                                            </p:txEl>
                                          </p:spTgt>
                                        </p:tgtEl>
                                        <p:attrNameLst>
                                          <p:attrName>ppt_x</p:attrName>
                                        </p:attrNameLst>
                                      </p:cBhvr>
                                      <p:tavLst>
                                        <p:tav tm="0">
                                          <p:val>
                                            <p:strVal val="#ppt_x-.1"/>
                                          </p:val>
                                        </p:tav>
                                        <p:tav tm="100000">
                                          <p:val>
                                            <p:strVal val="#ppt_x"/>
                                          </p:val>
                                        </p:tav>
                                      </p:tavLst>
                                    </p:anim>
                                    <p:anim calcmode="lin" valueType="num">
                                      <p:cBhvr>
                                        <p:cTn id="9" dur="1000" fill="hold"/>
                                        <p:tgtEl>
                                          <p:spTgt spid="29698">
                                            <p:txEl>
                                              <p:charRg st="0" end="26"/>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fill="hold">
                                          <p:stCondLst>
                                            <p:cond delay="0"/>
                                          </p:stCondLst>
                                        </p:cTn>
                                        <p:tgtEl>
                                          <p:spTgt spid="29698">
                                            <p:txEl>
                                              <p:charRg st="26" end="53"/>
                                            </p:txEl>
                                          </p:spTgt>
                                        </p:tgtEl>
                                        <p:attrNameLst>
                                          <p:attrName>style.visibility</p:attrName>
                                        </p:attrNameLst>
                                      </p:cBhvr>
                                      <p:to>
                                        <p:strVal val="visible"/>
                                      </p:to>
                                    </p:set>
                                    <p:animEffect transition="in" filter="fade">
                                      <p:cBhvr>
                                        <p:cTn id="14" dur="1000"/>
                                        <p:tgtEl>
                                          <p:spTgt spid="29698">
                                            <p:txEl>
                                              <p:charRg st="26" end="53"/>
                                            </p:txEl>
                                          </p:spTgt>
                                        </p:tgtEl>
                                      </p:cBhvr>
                                    </p:animEffect>
                                    <p:anim calcmode="lin" valueType="num">
                                      <p:cBhvr>
                                        <p:cTn id="15" dur="1000" fill="hold"/>
                                        <p:tgtEl>
                                          <p:spTgt spid="29698">
                                            <p:txEl>
                                              <p:charRg st="26" end="53"/>
                                            </p:txEl>
                                          </p:spTgt>
                                        </p:tgtEl>
                                        <p:attrNameLst>
                                          <p:attrName>ppt_x</p:attrName>
                                        </p:attrNameLst>
                                      </p:cBhvr>
                                      <p:tavLst>
                                        <p:tav tm="0">
                                          <p:val>
                                            <p:strVal val="#ppt_x-.1"/>
                                          </p:val>
                                        </p:tav>
                                        <p:tav tm="100000">
                                          <p:val>
                                            <p:strVal val="#ppt_x"/>
                                          </p:val>
                                        </p:tav>
                                      </p:tavLst>
                                    </p:anim>
                                    <p:anim calcmode="lin" valueType="num">
                                      <p:cBhvr>
                                        <p:cTn id="16" dur="1000" fill="hold"/>
                                        <p:tgtEl>
                                          <p:spTgt spid="29698">
                                            <p:txEl>
                                              <p:charRg st="26" end="5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fill="hold">
                                          <p:stCondLst>
                                            <p:cond delay="0"/>
                                          </p:stCondLst>
                                        </p:cTn>
                                        <p:tgtEl>
                                          <p:spTgt spid="29698">
                                            <p:txEl>
                                              <p:charRg st="53" end="80"/>
                                            </p:txEl>
                                          </p:spTgt>
                                        </p:tgtEl>
                                        <p:attrNameLst>
                                          <p:attrName>style.visibility</p:attrName>
                                        </p:attrNameLst>
                                      </p:cBhvr>
                                      <p:to>
                                        <p:strVal val="visible"/>
                                      </p:to>
                                    </p:set>
                                    <p:animEffect transition="in" filter="fade">
                                      <p:cBhvr>
                                        <p:cTn id="21" dur="1000"/>
                                        <p:tgtEl>
                                          <p:spTgt spid="29698">
                                            <p:txEl>
                                              <p:charRg st="53" end="80"/>
                                            </p:txEl>
                                          </p:spTgt>
                                        </p:tgtEl>
                                      </p:cBhvr>
                                    </p:animEffect>
                                    <p:anim calcmode="lin" valueType="num">
                                      <p:cBhvr>
                                        <p:cTn id="22" dur="1000" fill="hold"/>
                                        <p:tgtEl>
                                          <p:spTgt spid="29698">
                                            <p:txEl>
                                              <p:charRg st="53" end="80"/>
                                            </p:txEl>
                                          </p:spTgt>
                                        </p:tgtEl>
                                        <p:attrNameLst>
                                          <p:attrName>ppt_x</p:attrName>
                                        </p:attrNameLst>
                                      </p:cBhvr>
                                      <p:tavLst>
                                        <p:tav tm="0">
                                          <p:val>
                                            <p:strVal val="#ppt_x-.1"/>
                                          </p:val>
                                        </p:tav>
                                        <p:tav tm="100000">
                                          <p:val>
                                            <p:strVal val="#ppt_x"/>
                                          </p:val>
                                        </p:tav>
                                      </p:tavLst>
                                    </p:anim>
                                    <p:anim calcmode="lin" valueType="num">
                                      <p:cBhvr>
                                        <p:cTn id="23" dur="1000" fill="hold"/>
                                        <p:tgtEl>
                                          <p:spTgt spid="29698">
                                            <p:txEl>
                                              <p:charRg st="53" end="8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fill="hold">
                                          <p:stCondLst>
                                            <p:cond delay="0"/>
                                          </p:stCondLst>
                                        </p:cTn>
                                        <p:tgtEl>
                                          <p:spTgt spid="29698">
                                            <p:txEl>
                                              <p:charRg st="80" end="99"/>
                                            </p:txEl>
                                          </p:spTgt>
                                        </p:tgtEl>
                                        <p:attrNameLst>
                                          <p:attrName>style.visibility</p:attrName>
                                        </p:attrNameLst>
                                      </p:cBhvr>
                                      <p:to>
                                        <p:strVal val="visible"/>
                                      </p:to>
                                    </p:set>
                                    <p:animEffect transition="in" filter="fade">
                                      <p:cBhvr>
                                        <p:cTn id="28" dur="1000"/>
                                        <p:tgtEl>
                                          <p:spTgt spid="29698">
                                            <p:txEl>
                                              <p:charRg st="80" end="99"/>
                                            </p:txEl>
                                          </p:spTgt>
                                        </p:tgtEl>
                                      </p:cBhvr>
                                    </p:animEffect>
                                    <p:anim calcmode="lin" valueType="num">
                                      <p:cBhvr>
                                        <p:cTn id="29" dur="1000" fill="hold"/>
                                        <p:tgtEl>
                                          <p:spTgt spid="29698">
                                            <p:txEl>
                                              <p:charRg st="80" end="99"/>
                                            </p:txEl>
                                          </p:spTgt>
                                        </p:tgtEl>
                                        <p:attrNameLst>
                                          <p:attrName>ppt_x</p:attrName>
                                        </p:attrNameLst>
                                      </p:cBhvr>
                                      <p:tavLst>
                                        <p:tav tm="0">
                                          <p:val>
                                            <p:strVal val="#ppt_x-.1"/>
                                          </p:val>
                                        </p:tav>
                                        <p:tav tm="100000">
                                          <p:val>
                                            <p:strVal val="#ppt_x"/>
                                          </p:val>
                                        </p:tav>
                                      </p:tavLst>
                                    </p:anim>
                                    <p:anim calcmode="lin" valueType="num">
                                      <p:cBhvr>
                                        <p:cTn id="30" dur="1000" fill="hold"/>
                                        <p:tgtEl>
                                          <p:spTgt spid="29698">
                                            <p:txEl>
                                              <p:charRg st="80" end="99"/>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fill="hold">
                                          <p:stCondLst>
                                            <p:cond delay="0"/>
                                          </p:stCondLst>
                                        </p:cTn>
                                        <p:tgtEl>
                                          <p:spTgt spid="29698">
                                            <p:txEl>
                                              <p:charRg st="99" end="107"/>
                                            </p:txEl>
                                          </p:spTgt>
                                        </p:tgtEl>
                                        <p:attrNameLst>
                                          <p:attrName>style.visibility</p:attrName>
                                        </p:attrNameLst>
                                      </p:cBhvr>
                                      <p:to>
                                        <p:strVal val="visible"/>
                                      </p:to>
                                    </p:set>
                                    <p:animEffect transition="in" filter="fade">
                                      <p:cBhvr>
                                        <p:cTn id="35" dur="1000"/>
                                        <p:tgtEl>
                                          <p:spTgt spid="29698">
                                            <p:txEl>
                                              <p:charRg st="99" end="107"/>
                                            </p:txEl>
                                          </p:spTgt>
                                        </p:tgtEl>
                                      </p:cBhvr>
                                    </p:animEffect>
                                    <p:anim calcmode="lin" valueType="num">
                                      <p:cBhvr>
                                        <p:cTn id="36" dur="1000" fill="hold"/>
                                        <p:tgtEl>
                                          <p:spTgt spid="29698">
                                            <p:txEl>
                                              <p:charRg st="99" end="107"/>
                                            </p:txEl>
                                          </p:spTgt>
                                        </p:tgtEl>
                                        <p:attrNameLst>
                                          <p:attrName>ppt_x</p:attrName>
                                        </p:attrNameLst>
                                      </p:cBhvr>
                                      <p:tavLst>
                                        <p:tav tm="0">
                                          <p:val>
                                            <p:strVal val="#ppt_x-.1"/>
                                          </p:val>
                                        </p:tav>
                                        <p:tav tm="100000">
                                          <p:val>
                                            <p:strVal val="#ppt_x"/>
                                          </p:val>
                                        </p:tav>
                                      </p:tavLst>
                                    </p:anim>
                                    <p:anim calcmode="lin" valueType="num">
                                      <p:cBhvr>
                                        <p:cTn id="37" dur="1000" fill="hold"/>
                                        <p:tgtEl>
                                          <p:spTgt spid="29698">
                                            <p:txEl>
                                              <p:charRg st="99" end="107"/>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fill="hold">
                                          <p:stCondLst>
                                            <p:cond delay="0"/>
                                          </p:stCondLst>
                                        </p:cTn>
                                        <p:tgtEl>
                                          <p:spTgt spid="29698">
                                            <p:txEl>
                                              <p:charRg st="107" end="115"/>
                                            </p:txEl>
                                          </p:spTgt>
                                        </p:tgtEl>
                                        <p:attrNameLst>
                                          <p:attrName>style.visibility</p:attrName>
                                        </p:attrNameLst>
                                      </p:cBhvr>
                                      <p:to>
                                        <p:strVal val="visible"/>
                                      </p:to>
                                    </p:set>
                                    <p:animEffect transition="in" filter="fade">
                                      <p:cBhvr>
                                        <p:cTn id="42" dur="1000"/>
                                        <p:tgtEl>
                                          <p:spTgt spid="29698">
                                            <p:txEl>
                                              <p:charRg st="107" end="115"/>
                                            </p:txEl>
                                          </p:spTgt>
                                        </p:tgtEl>
                                      </p:cBhvr>
                                    </p:animEffect>
                                    <p:anim calcmode="lin" valueType="num">
                                      <p:cBhvr>
                                        <p:cTn id="43" dur="1000" fill="hold"/>
                                        <p:tgtEl>
                                          <p:spTgt spid="29698">
                                            <p:txEl>
                                              <p:charRg st="107" end="115"/>
                                            </p:txEl>
                                          </p:spTgt>
                                        </p:tgtEl>
                                        <p:attrNameLst>
                                          <p:attrName>ppt_x</p:attrName>
                                        </p:attrNameLst>
                                      </p:cBhvr>
                                      <p:tavLst>
                                        <p:tav tm="0">
                                          <p:val>
                                            <p:strVal val="#ppt_x-.1"/>
                                          </p:val>
                                        </p:tav>
                                        <p:tav tm="100000">
                                          <p:val>
                                            <p:strVal val="#ppt_x"/>
                                          </p:val>
                                        </p:tav>
                                      </p:tavLst>
                                    </p:anim>
                                    <p:anim calcmode="lin" valueType="num">
                                      <p:cBhvr>
                                        <p:cTn id="44" dur="1000" fill="hold"/>
                                        <p:tgtEl>
                                          <p:spTgt spid="29698">
                                            <p:txEl>
                                              <p:charRg st="107" end="1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2"/>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3"/>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17" name="矩形 16"/>
          <p:cNvSpPr/>
          <p:nvPr>
            <p:custDataLst>
              <p:tags r:id="rId4"/>
            </p:custDataLst>
          </p:nvPr>
        </p:nvSpPr>
        <p:spPr>
          <a:xfrm>
            <a:off x="4932045" y="4415790"/>
            <a:ext cx="3987800" cy="1553845"/>
          </a:xfrm>
          <a:prstGeom prst="rect">
            <a:avLst/>
          </a:prstGeom>
          <a:solidFill>
            <a:srgbClr val="E7E6E6"/>
          </a:solidFill>
          <a:ln>
            <a:noFill/>
          </a:ln>
        </p:spPr>
        <p:style>
          <a:lnRef idx="2">
            <a:srgbClr val="5B9BD5">
              <a:shade val="50000"/>
            </a:srgbClr>
          </a:lnRef>
          <a:fillRef idx="1">
            <a:srgbClr val="5B9BD5"/>
          </a:fillRef>
          <a:effectRef idx="0">
            <a:srgbClr val="5B9BD5"/>
          </a:effectRef>
          <a:fontRef idx="minor">
            <a:sysClr val="window" lastClr="FFFFFF"/>
          </a:fontRef>
        </p:style>
        <p:txBody>
          <a:bodyPr rtlCol="0" anchor="ctr"/>
          <a:p>
            <a:pPr algn="ctr"/>
            <a:endParaRPr lang="zh-CN" altLang="en-US">
              <a:solidFill>
                <a:sysClr val="window" lastClr="FFFFFF"/>
              </a:solidFill>
              <a:latin typeface="等线" panose="02010600030101010101" charset="-122"/>
              <a:ea typeface="等线" panose="02010600030101010101" charset="-122"/>
            </a:endParaRPr>
          </a:p>
        </p:txBody>
      </p:sp>
      <p:pic>
        <p:nvPicPr>
          <p:cNvPr id="18" name="图片 17" descr="公众号二维码"/>
          <p:cNvPicPr>
            <a:picLocks noChangeAspect="1"/>
          </p:cNvPicPr>
          <p:nvPr>
            <p:custDataLst>
              <p:tags r:id="rId5"/>
            </p:custDataLst>
          </p:nvPr>
        </p:nvPicPr>
        <p:blipFill>
          <a:blip r:embed="rId6"/>
          <a:stretch>
            <a:fillRect/>
          </a:stretch>
        </p:blipFill>
        <p:spPr>
          <a:xfrm>
            <a:off x="6600825" y="4584065"/>
            <a:ext cx="988060" cy="988060"/>
          </a:xfrm>
          <a:prstGeom prst="rect">
            <a:avLst/>
          </a:prstGeom>
        </p:spPr>
      </p:pic>
      <p:sp>
        <p:nvSpPr>
          <p:cNvPr id="19" name="文本框 18"/>
          <p:cNvSpPr txBox="1"/>
          <p:nvPr>
            <p:custDataLst>
              <p:tags r:id="rId7"/>
            </p:custDataLst>
          </p:nvPr>
        </p:nvSpPr>
        <p:spPr>
          <a:xfrm>
            <a:off x="5070475" y="4772660"/>
            <a:ext cx="1330325" cy="726440"/>
          </a:xfrm>
          <a:prstGeom prst="rect">
            <a:avLst/>
          </a:prstGeom>
          <a:solidFill>
            <a:srgbClr val="E7E6E6"/>
          </a:solidFill>
        </p:spPr>
        <p:txBody>
          <a:bodyPr wrap="square" rtlCol="0">
            <a:noAutofit/>
          </a:bodyPr>
          <a:p>
            <a:pPr algn="ctr" latinLnBrk="0">
              <a:lnSpc>
                <a:spcPct val="100000"/>
              </a:lnSpc>
              <a:spcAft>
                <a:spcPts val="1200"/>
              </a:spcAft>
            </a:pPr>
            <a:r>
              <a:rPr lang="zh-CN" altLang="en-US" sz="1400" dirty="0">
                <a:solidFill>
                  <a:srgbClr val="4472C4">
                    <a:lumMod val="50000"/>
                  </a:srgbClr>
                </a:solidFill>
                <a:latin typeface="宋体" panose="02010600030101010101" pitchFamily="2" charset="-122"/>
                <a:ea typeface="宋体" panose="02010600030101010101" pitchFamily="2" charset="-122"/>
              </a:rPr>
              <a:t>扫码关注我们</a:t>
            </a:r>
            <a:endParaRPr lang="zh-CN" altLang="en-US" sz="1400" dirty="0">
              <a:solidFill>
                <a:srgbClr val="4472C4">
                  <a:lumMod val="50000"/>
                </a:srgb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rgbClr val="4472C4">
                    <a:lumMod val="50000"/>
                  </a:srgbClr>
                </a:solidFill>
                <a:latin typeface="微软雅黑" panose="020B0503020204020204" charset="-122"/>
                <a:ea typeface="微软雅黑" panose="020B0503020204020204" charset="-122"/>
              </a:rPr>
              <a:t>获取第一手安全资讯</a:t>
            </a:r>
            <a:endParaRPr lang="zh-CN" altLang="en-US" sz="1400" b="1" dirty="0">
              <a:solidFill>
                <a:srgbClr val="4472C4">
                  <a:lumMod val="50000"/>
                </a:srgbClr>
              </a:solidFill>
              <a:latin typeface="微软雅黑" panose="020B0503020204020204" charset="-122"/>
              <a:ea typeface="微软雅黑" panose="020B0503020204020204" charset="-122"/>
            </a:endParaRPr>
          </a:p>
        </p:txBody>
      </p:sp>
      <p:pic>
        <p:nvPicPr>
          <p:cNvPr id="20" name="图片 19"/>
          <p:cNvPicPr>
            <a:picLocks noChangeAspect="1"/>
          </p:cNvPicPr>
          <p:nvPr>
            <p:custDataLst>
              <p:tags r:id="rId8"/>
            </p:custDataLst>
          </p:nvPr>
        </p:nvPicPr>
        <p:blipFill rotWithShape="1">
          <a:blip r:embed="rId9" cstate="print">
            <a:extLst>
              <a:ext uri="{28A0092B-C50C-407E-A947-70E740481C1C}">
                <a14:useLocalDpi xmlns:a14="http://schemas.microsoft.com/office/drawing/2010/main" val="0"/>
              </a:ext>
            </a:extLst>
          </a:blip>
          <a:srcRect l="17072" t="14301" r="17073" b="42649"/>
          <a:stretch>
            <a:fillRect/>
          </a:stretch>
        </p:blipFill>
        <p:spPr>
          <a:xfrm>
            <a:off x="7788275" y="4598035"/>
            <a:ext cx="998220" cy="974090"/>
          </a:xfrm>
          <a:prstGeom prst="rect">
            <a:avLst/>
          </a:prstGeom>
        </p:spPr>
      </p:pic>
      <p:sp>
        <p:nvSpPr>
          <p:cNvPr id="21" name="文本框 20"/>
          <p:cNvSpPr txBox="1"/>
          <p:nvPr>
            <p:custDataLst>
              <p:tags r:id="rId10"/>
            </p:custDataLst>
          </p:nvPr>
        </p:nvSpPr>
        <p:spPr>
          <a:xfrm>
            <a:off x="6600825" y="5589905"/>
            <a:ext cx="991870" cy="227330"/>
          </a:xfrm>
          <a:prstGeom prst="rect">
            <a:avLst/>
          </a:prstGeom>
          <a:noFill/>
        </p:spPr>
        <p:txBody>
          <a:bodyPr wrap="square" rtlCol="0">
            <a:noAutofit/>
          </a:bodyPr>
          <a:p>
            <a:pPr algn="ctr"/>
            <a:r>
              <a:rPr lang="zh-CN" altLang="en-US" sz="1100" dirty="0"/>
              <a:t>微信公众号</a:t>
            </a:r>
            <a:endParaRPr lang="zh-CN" altLang="en-US" sz="1100" dirty="0"/>
          </a:p>
        </p:txBody>
      </p:sp>
      <p:sp>
        <p:nvSpPr>
          <p:cNvPr id="22" name="文本框 21"/>
          <p:cNvSpPr txBox="1"/>
          <p:nvPr>
            <p:custDataLst>
              <p:tags r:id="rId11"/>
            </p:custDataLst>
          </p:nvPr>
        </p:nvSpPr>
        <p:spPr>
          <a:xfrm>
            <a:off x="7862570" y="5613400"/>
            <a:ext cx="854075" cy="217805"/>
          </a:xfrm>
          <a:prstGeom prst="rect">
            <a:avLst/>
          </a:prstGeom>
          <a:noFill/>
        </p:spPr>
        <p:txBody>
          <a:bodyPr wrap="square" rtlCol="0">
            <a:noAutofit/>
          </a:bodyPr>
          <a:p>
            <a:pPr algn="ctr"/>
            <a:r>
              <a:rPr lang="zh-CN" altLang="en-US" sz="1100" dirty="0"/>
              <a:t>抖音</a:t>
            </a:r>
            <a:endParaRPr lang="zh-CN" altLang="en-US" sz="1100" dirty="0"/>
          </a:p>
        </p:txBody>
      </p:sp>
    </p:spTree>
    <p:custDataLst>
      <p:tags r:id="rId12"/>
    </p:custData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p:nvPr>
        </p:nvSpPr>
        <p:spPr>
          <a:ln/>
        </p:spPr>
        <p:txBody>
          <a:bodyPr vert="horz" wrap="square" anchor="b" anchorCtr="0"/>
          <a:p>
            <a:pPr eaLnBrk="1" hangingPunct="1"/>
            <a:r>
              <a:rPr lang="zh-CN" altLang="en-US"/>
              <a:t>焊接与切割基础知识</a:t>
            </a:r>
            <a:endParaRPr lang="zh-CN" altLang="en-US"/>
          </a:p>
        </p:txBody>
      </p:sp>
      <p:sp>
        <p:nvSpPr>
          <p:cNvPr id="5123" name="Rectangle 3"/>
          <p:cNvSpPr>
            <a:spLocks noGrp="1"/>
          </p:cNvSpPr>
          <p:nvPr>
            <p:ph type="body"/>
          </p:nvPr>
        </p:nvSpPr>
        <p:spPr>
          <a:xfrm>
            <a:off x="755650" y="2133600"/>
            <a:ext cx="7772400" cy="4114800"/>
          </a:xfrm>
          <a:ln/>
        </p:spPr>
        <p:txBody>
          <a:bodyPr vert="horz" wrap="square" anchor="t" anchorCtr="0"/>
          <a:p>
            <a:pPr eaLnBrk="1" hangingPunct="1">
              <a:buNone/>
            </a:pPr>
            <a:endParaRPr lang="en-US" altLang="zh-CN" sz="2800" b="1" dirty="0"/>
          </a:p>
          <a:p>
            <a:pPr eaLnBrk="1" hangingPunct="1">
              <a:buNone/>
            </a:pPr>
            <a:r>
              <a:rPr lang="zh-CN" altLang="en-US" sz="2800" b="1" dirty="0"/>
              <a:t>本课程的教学目的：</a:t>
            </a:r>
            <a:endParaRPr lang="zh-CN" altLang="en-US" sz="2800" b="1" dirty="0"/>
          </a:p>
          <a:p>
            <a:pPr eaLnBrk="1" hangingPunct="1">
              <a:buNone/>
            </a:pPr>
            <a:endParaRPr lang="zh-CN" altLang="en-US" sz="2800" b="1" dirty="0"/>
          </a:p>
          <a:p>
            <a:pPr eaLnBrk="1" hangingPunct="1">
              <a:buNone/>
            </a:pPr>
            <a:r>
              <a:rPr lang="zh-CN" altLang="en-US" sz="2800" b="1" dirty="0"/>
              <a:t>一、</a:t>
            </a:r>
            <a:r>
              <a:rPr lang="zh-CN" altLang="en-US" sz="2400" b="1" dirty="0"/>
              <a:t>掌握焊接的基本原理和分类。</a:t>
            </a:r>
            <a:endParaRPr lang="zh-CN" altLang="en-US" sz="2400" b="1" dirty="0"/>
          </a:p>
          <a:p>
            <a:pPr eaLnBrk="1" hangingPunct="1">
              <a:buNone/>
            </a:pPr>
            <a:r>
              <a:rPr lang="zh-CN" altLang="en-US" sz="2400" b="1" dirty="0"/>
              <a:t>二、掌握切割的方法及分类。</a:t>
            </a:r>
            <a:endParaRPr lang="zh-CN" altLang="en-US" sz="2400" b="1" dirty="0"/>
          </a:p>
          <a:p>
            <a:pPr eaLnBrk="1" hangingPunct="1">
              <a:buNone/>
            </a:pPr>
            <a:r>
              <a:rPr lang="zh-CN" altLang="en-US" sz="2400" b="1" dirty="0"/>
              <a:t>三、掌握常用金属材料的知识及分类方法。</a:t>
            </a:r>
            <a:endParaRPr lang="zh-CN" altLang="en-US" sz="2400" b="1" dirty="0"/>
          </a:p>
          <a:p>
            <a:pPr eaLnBrk="1" hangingPunct="1">
              <a:buNone/>
            </a:pPr>
            <a:r>
              <a:rPr lang="zh-CN" altLang="en-US" sz="2400" b="1" dirty="0"/>
              <a:t>四、掌握焊接工艺的基本参数和焊缝符号的表示。</a:t>
            </a:r>
            <a:endParaRPr lang="zh-CN" altLang="en-US" sz="2400" b="1" dirty="0"/>
          </a:p>
          <a:p>
            <a:pPr eaLnBrk="1" hangingPunct="1">
              <a:buNone/>
            </a:pPr>
            <a:r>
              <a:rPr lang="zh-CN" altLang="en-US" sz="2400" b="1" dirty="0"/>
              <a:t>五、常见焊接缺陷产生的原因及预防措施。</a:t>
            </a:r>
            <a:endParaRPr lang="zh-CN" altLang="en-US" sz="2400" b="1"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fill="hold">
                                          <p:stCondLst>
                                            <p:cond delay="0"/>
                                          </p:stCondLst>
                                        </p:cTn>
                                        <p:tgtEl>
                                          <p:spTgt spid="5122"/>
                                        </p:tgtEl>
                                        <p:attrNameLst>
                                          <p:attrName>style.visibility</p:attrName>
                                        </p:attrNameLst>
                                      </p:cBhvr>
                                      <p:to>
                                        <p:strVal val="visible"/>
                                      </p:to>
                                    </p:set>
                                    <p:anim calcmode="lin" valueType="num">
                                      <p:cBhvr additive="base">
                                        <p:cTn id="7" dur="799" fill="hold">
                                          <p:stCondLst>
                                            <p:cond delay="0"/>
                                          </p:stCondLst>
                                        </p:cTn>
                                        <p:tgtEl>
                                          <p:spTgt spid="5122"/>
                                        </p:tgtEl>
                                        <p:attrNameLst>
                                          <p:attrName>ppt_x</p:attrName>
                                        </p:attrNameLst>
                                      </p:cBhvr>
                                      <p:tavLst>
                                        <p:tav tm="0">
                                          <p:val>
                                            <p:strVal val="0-#ppt_w/2"/>
                                          </p:val>
                                        </p:tav>
                                        <p:tav tm="100000">
                                          <p:val>
                                            <p:strVal val="#ppt_x"/>
                                          </p:val>
                                        </p:tav>
                                      </p:tavLst>
                                    </p:anim>
                                    <p:anim calcmode="lin" valueType="num">
                                      <p:cBhvr additive="base">
                                        <p:cTn id="8" dur="799" fill="hold">
                                          <p:stCondLst>
                                            <p:cond delay="0"/>
                                          </p:stCondLst>
                                        </p:cTn>
                                        <p:tgtEl>
                                          <p:spTgt spid="51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0" presetClass="entr" presetSubtype="0" fill="hold" grpId="0" nodeType="clickEffect">
                                  <p:stCondLst>
                                    <p:cond delay="0"/>
                                  </p:stCondLst>
                                  <p:iterate type="lt">
                                    <p:tmPct val="10000"/>
                                  </p:iterate>
                                  <p:childTnLst>
                                    <p:set>
                                      <p:cBhvr>
                                        <p:cTn id="12" fill="hold">
                                          <p:stCondLst>
                                            <p:cond delay="0"/>
                                          </p:stCondLst>
                                        </p:cTn>
                                        <p:tgtEl>
                                          <p:spTgt spid="5123">
                                            <p:txEl>
                                              <p:charRg st="1" end="11"/>
                                            </p:txEl>
                                          </p:spTgt>
                                        </p:tgtEl>
                                        <p:attrNameLst>
                                          <p:attrName>style.visibility</p:attrName>
                                        </p:attrNameLst>
                                      </p:cBhvr>
                                      <p:to>
                                        <p:strVal val="visible"/>
                                      </p:to>
                                    </p:set>
                                    <p:animEffect transition="in" filter="fade">
                                      <p:cBhvr>
                                        <p:cTn id="13" dur="1000"/>
                                        <p:tgtEl>
                                          <p:spTgt spid="5123">
                                            <p:txEl>
                                              <p:charRg st="1" end="11"/>
                                            </p:txEl>
                                          </p:spTgt>
                                        </p:tgtEl>
                                      </p:cBhvr>
                                    </p:animEffect>
                                    <p:anim calcmode="lin" valueType="num">
                                      <p:cBhvr>
                                        <p:cTn id="14" dur="1000" fill="hold"/>
                                        <p:tgtEl>
                                          <p:spTgt spid="5123">
                                            <p:txEl>
                                              <p:charRg st="1" end="11"/>
                                            </p:txEl>
                                          </p:spTgt>
                                        </p:tgtEl>
                                        <p:attrNameLst>
                                          <p:attrName>ppt_x</p:attrName>
                                        </p:attrNameLst>
                                      </p:cBhvr>
                                      <p:tavLst>
                                        <p:tav tm="0">
                                          <p:val>
                                            <p:strVal val="#ppt_x-.1"/>
                                          </p:val>
                                        </p:tav>
                                        <p:tav tm="100000">
                                          <p:val>
                                            <p:strVal val="#ppt_x"/>
                                          </p:val>
                                        </p:tav>
                                      </p:tavLst>
                                    </p:anim>
                                    <p:anim calcmode="lin" valueType="num">
                                      <p:cBhvr>
                                        <p:cTn id="15" dur="1000" fill="hold"/>
                                        <p:tgtEl>
                                          <p:spTgt spid="5123">
                                            <p:txEl>
                                              <p:charRg st="1" end="11"/>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0" presetClass="entr" presetSubtype="0" fill="hold" grpId="0" nodeType="clickEffect">
                                  <p:stCondLst>
                                    <p:cond delay="0"/>
                                  </p:stCondLst>
                                  <p:iterate type="lt">
                                    <p:tmPct val="10000"/>
                                  </p:iterate>
                                  <p:childTnLst>
                                    <p:set>
                                      <p:cBhvr>
                                        <p:cTn id="19" fill="hold">
                                          <p:stCondLst>
                                            <p:cond delay="0"/>
                                          </p:stCondLst>
                                        </p:cTn>
                                        <p:tgtEl>
                                          <p:spTgt spid="5123">
                                            <p:txEl>
                                              <p:charRg st="12" end="28"/>
                                            </p:txEl>
                                          </p:spTgt>
                                        </p:tgtEl>
                                        <p:attrNameLst>
                                          <p:attrName>style.visibility</p:attrName>
                                        </p:attrNameLst>
                                      </p:cBhvr>
                                      <p:to>
                                        <p:strVal val="visible"/>
                                      </p:to>
                                    </p:set>
                                    <p:animEffect transition="in" filter="fade">
                                      <p:cBhvr>
                                        <p:cTn id="20" dur="1000"/>
                                        <p:tgtEl>
                                          <p:spTgt spid="5123">
                                            <p:txEl>
                                              <p:charRg st="12" end="28"/>
                                            </p:txEl>
                                          </p:spTgt>
                                        </p:tgtEl>
                                      </p:cBhvr>
                                    </p:animEffect>
                                    <p:anim calcmode="lin" valueType="num">
                                      <p:cBhvr>
                                        <p:cTn id="21" dur="1000" fill="hold"/>
                                        <p:tgtEl>
                                          <p:spTgt spid="5123">
                                            <p:txEl>
                                              <p:charRg st="12" end="28"/>
                                            </p:txEl>
                                          </p:spTgt>
                                        </p:tgtEl>
                                        <p:attrNameLst>
                                          <p:attrName>ppt_x</p:attrName>
                                        </p:attrNameLst>
                                      </p:cBhvr>
                                      <p:tavLst>
                                        <p:tav tm="0">
                                          <p:val>
                                            <p:strVal val="#ppt_x-.1"/>
                                          </p:val>
                                        </p:tav>
                                        <p:tav tm="100000">
                                          <p:val>
                                            <p:strVal val="#ppt_x"/>
                                          </p:val>
                                        </p:tav>
                                      </p:tavLst>
                                    </p:anim>
                                    <p:anim calcmode="lin" valueType="num">
                                      <p:cBhvr>
                                        <p:cTn id="22" dur="1000" fill="hold"/>
                                        <p:tgtEl>
                                          <p:spTgt spid="5123">
                                            <p:txEl>
                                              <p:charRg st="12" end="28"/>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0" presetClass="entr" presetSubtype="0" fill="hold" grpId="0" nodeType="clickEffect">
                                  <p:stCondLst>
                                    <p:cond delay="0"/>
                                  </p:stCondLst>
                                  <p:iterate type="lt">
                                    <p:tmPct val="10000"/>
                                  </p:iterate>
                                  <p:childTnLst>
                                    <p:set>
                                      <p:cBhvr>
                                        <p:cTn id="26" fill="hold">
                                          <p:stCondLst>
                                            <p:cond delay="0"/>
                                          </p:stCondLst>
                                        </p:cTn>
                                        <p:tgtEl>
                                          <p:spTgt spid="5123">
                                            <p:txEl>
                                              <p:charRg st="28" end="42"/>
                                            </p:txEl>
                                          </p:spTgt>
                                        </p:tgtEl>
                                        <p:attrNameLst>
                                          <p:attrName>style.visibility</p:attrName>
                                        </p:attrNameLst>
                                      </p:cBhvr>
                                      <p:to>
                                        <p:strVal val="visible"/>
                                      </p:to>
                                    </p:set>
                                    <p:animEffect transition="in" filter="fade">
                                      <p:cBhvr>
                                        <p:cTn id="27" dur="1000"/>
                                        <p:tgtEl>
                                          <p:spTgt spid="5123">
                                            <p:txEl>
                                              <p:charRg st="28" end="42"/>
                                            </p:txEl>
                                          </p:spTgt>
                                        </p:tgtEl>
                                      </p:cBhvr>
                                    </p:animEffect>
                                    <p:anim calcmode="lin" valueType="num">
                                      <p:cBhvr>
                                        <p:cTn id="28" dur="1000" fill="hold"/>
                                        <p:tgtEl>
                                          <p:spTgt spid="5123">
                                            <p:txEl>
                                              <p:charRg st="28" end="42"/>
                                            </p:txEl>
                                          </p:spTgt>
                                        </p:tgtEl>
                                        <p:attrNameLst>
                                          <p:attrName>ppt_x</p:attrName>
                                        </p:attrNameLst>
                                      </p:cBhvr>
                                      <p:tavLst>
                                        <p:tav tm="0">
                                          <p:val>
                                            <p:strVal val="#ppt_x-.1"/>
                                          </p:val>
                                        </p:tav>
                                        <p:tav tm="100000">
                                          <p:val>
                                            <p:strVal val="#ppt_x"/>
                                          </p:val>
                                        </p:tav>
                                      </p:tavLst>
                                    </p:anim>
                                    <p:anim calcmode="lin" valueType="num">
                                      <p:cBhvr>
                                        <p:cTn id="29" dur="1000" fill="hold"/>
                                        <p:tgtEl>
                                          <p:spTgt spid="5123">
                                            <p:txEl>
                                              <p:charRg st="28" end="42"/>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0" presetClass="entr" presetSubtype="0" fill="hold" grpId="0" nodeType="clickEffect">
                                  <p:stCondLst>
                                    <p:cond delay="0"/>
                                  </p:stCondLst>
                                  <p:iterate type="lt">
                                    <p:tmPct val="10000"/>
                                  </p:iterate>
                                  <p:childTnLst>
                                    <p:set>
                                      <p:cBhvr>
                                        <p:cTn id="33" fill="hold">
                                          <p:stCondLst>
                                            <p:cond delay="0"/>
                                          </p:stCondLst>
                                        </p:cTn>
                                        <p:tgtEl>
                                          <p:spTgt spid="5123">
                                            <p:txEl>
                                              <p:charRg st="42" end="62"/>
                                            </p:txEl>
                                          </p:spTgt>
                                        </p:tgtEl>
                                        <p:attrNameLst>
                                          <p:attrName>style.visibility</p:attrName>
                                        </p:attrNameLst>
                                      </p:cBhvr>
                                      <p:to>
                                        <p:strVal val="visible"/>
                                      </p:to>
                                    </p:set>
                                    <p:animEffect transition="in" filter="fade">
                                      <p:cBhvr>
                                        <p:cTn id="34" dur="1000"/>
                                        <p:tgtEl>
                                          <p:spTgt spid="5123">
                                            <p:txEl>
                                              <p:charRg st="42" end="62"/>
                                            </p:txEl>
                                          </p:spTgt>
                                        </p:tgtEl>
                                      </p:cBhvr>
                                    </p:animEffect>
                                    <p:anim calcmode="lin" valueType="num">
                                      <p:cBhvr>
                                        <p:cTn id="35" dur="1000" fill="hold"/>
                                        <p:tgtEl>
                                          <p:spTgt spid="5123">
                                            <p:txEl>
                                              <p:charRg st="42" end="62"/>
                                            </p:txEl>
                                          </p:spTgt>
                                        </p:tgtEl>
                                        <p:attrNameLst>
                                          <p:attrName>ppt_x</p:attrName>
                                        </p:attrNameLst>
                                      </p:cBhvr>
                                      <p:tavLst>
                                        <p:tav tm="0">
                                          <p:val>
                                            <p:strVal val="#ppt_x-.1"/>
                                          </p:val>
                                        </p:tav>
                                        <p:tav tm="100000">
                                          <p:val>
                                            <p:strVal val="#ppt_x"/>
                                          </p:val>
                                        </p:tav>
                                      </p:tavLst>
                                    </p:anim>
                                    <p:anim calcmode="lin" valueType="num">
                                      <p:cBhvr>
                                        <p:cTn id="36" dur="1000" fill="hold"/>
                                        <p:tgtEl>
                                          <p:spTgt spid="5123">
                                            <p:txEl>
                                              <p:charRg st="42" end="6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0" presetClass="entr" presetSubtype="0" fill="hold" grpId="0" nodeType="clickEffect">
                                  <p:stCondLst>
                                    <p:cond delay="0"/>
                                  </p:stCondLst>
                                  <p:iterate type="lt">
                                    <p:tmPct val="10000"/>
                                  </p:iterate>
                                  <p:childTnLst>
                                    <p:set>
                                      <p:cBhvr>
                                        <p:cTn id="40" fill="hold">
                                          <p:stCondLst>
                                            <p:cond delay="0"/>
                                          </p:stCondLst>
                                        </p:cTn>
                                        <p:tgtEl>
                                          <p:spTgt spid="5123">
                                            <p:txEl>
                                              <p:charRg st="62" end="85"/>
                                            </p:txEl>
                                          </p:spTgt>
                                        </p:tgtEl>
                                        <p:attrNameLst>
                                          <p:attrName>style.visibility</p:attrName>
                                        </p:attrNameLst>
                                      </p:cBhvr>
                                      <p:to>
                                        <p:strVal val="visible"/>
                                      </p:to>
                                    </p:set>
                                    <p:animEffect transition="in" filter="fade">
                                      <p:cBhvr>
                                        <p:cTn id="41" dur="1000"/>
                                        <p:tgtEl>
                                          <p:spTgt spid="5123">
                                            <p:txEl>
                                              <p:charRg st="62" end="85"/>
                                            </p:txEl>
                                          </p:spTgt>
                                        </p:tgtEl>
                                      </p:cBhvr>
                                    </p:animEffect>
                                    <p:anim calcmode="lin" valueType="num">
                                      <p:cBhvr>
                                        <p:cTn id="42" dur="1000" fill="hold"/>
                                        <p:tgtEl>
                                          <p:spTgt spid="5123">
                                            <p:txEl>
                                              <p:charRg st="62" end="85"/>
                                            </p:txEl>
                                          </p:spTgt>
                                        </p:tgtEl>
                                        <p:attrNameLst>
                                          <p:attrName>ppt_x</p:attrName>
                                        </p:attrNameLst>
                                      </p:cBhvr>
                                      <p:tavLst>
                                        <p:tav tm="0">
                                          <p:val>
                                            <p:strVal val="#ppt_x-.1"/>
                                          </p:val>
                                        </p:tav>
                                        <p:tav tm="100000">
                                          <p:val>
                                            <p:strVal val="#ppt_x"/>
                                          </p:val>
                                        </p:tav>
                                      </p:tavLst>
                                    </p:anim>
                                    <p:anim calcmode="lin" valueType="num">
                                      <p:cBhvr>
                                        <p:cTn id="43" dur="1000" fill="hold"/>
                                        <p:tgtEl>
                                          <p:spTgt spid="5123">
                                            <p:txEl>
                                              <p:charRg st="62" end="8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0" presetClass="entr" presetSubtype="0" fill="hold" grpId="0" nodeType="clickEffect">
                                  <p:stCondLst>
                                    <p:cond delay="0"/>
                                  </p:stCondLst>
                                  <p:iterate type="lt">
                                    <p:tmPct val="10000"/>
                                  </p:iterate>
                                  <p:childTnLst>
                                    <p:set>
                                      <p:cBhvr>
                                        <p:cTn id="47" fill="hold">
                                          <p:stCondLst>
                                            <p:cond delay="0"/>
                                          </p:stCondLst>
                                        </p:cTn>
                                        <p:tgtEl>
                                          <p:spTgt spid="5123">
                                            <p:txEl>
                                              <p:charRg st="85" end="105"/>
                                            </p:txEl>
                                          </p:spTgt>
                                        </p:tgtEl>
                                        <p:attrNameLst>
                                          <p:attrName>style.visibility</p:attrName>
                                        </p:attrNameLst>
                                      </p:cBhvr>
                                      <p:to>
                                        <p:strVal val="visible"/>
                                      </p:to>
                                    </p:set>
                                    <p:animEffect transition="in" filter="fade">
                                      <p:cBhvr>
                                        <p:cTn id="48" dur="1000"/>
                                        <p:tgtEl>
                                          <p:spTgt spid="5123">
                                            <p:txEl>
                                              <p:charRg st="85" end="105"/>
                                            </p:txEl>
                                          </p:spTgt>
                                        </p:tgtEl>
                                      </p:cBhvr>
                                    </p:animEffect>
                                    <p:anim calcmode="lin" valueType="num">
                                      <p:cBhvr>
                                        <p:cTn id="49" dur="1000" fill="hold"/>
                                        <p:tgtEl>
                                          <p:spTgt spid="5123">
                                            <p:txEl>
                                              <p:charRg st="85" end="105"/>
                                            </p:txEl>
                                          </p:spTgt>
                                        </p:tgtEl>
                                        <p:attrNameLst>
                                          <p:attrName>ppt_x</p:attrName>
                                        </p:attrNameLst>
                                      </p:cBhvr>
                                      <p:tavLst>
                                        <p:tav tm="0">
                                          <p:val>
                                            <p:strVal val="#ppt_x-.1"/>
                                          </p:val>
                                        </p:tav>
                                        <p:tav tm="100000">
                                          <p:val>
                                            <p:strVal val="#ppt_x"/>
                                          </p:val>
                                        </p:tav>
                                      </p:tavLst>
                                    </p:anim>
                                    <p:anim calcmode="lin" valueType="num">
                                      <p:cBhvr>
                                        <p:cTn id="50" dur="1000" fill="hold"/>
                                        <p:tgtEl>
                                          <p:spTgt spid="5123">
                                            <p:txEl>
                                              <p:charRg st="85" end="10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4"/>
          <p:cNvSpPr/>
          <p:nvPr/>
        </p:nvSpPr>
        <p:spPr>
          <a:xfrm>
            <a:off x="323850" y="2349500"/>
            <a:ext cx="8208963" cy="3935413"/>
          </a:xfrm>
          <a:prstGeom prst="rect">
            <a:avLst/>
          </a:prstGeom>
          <a:noFill/>
          <a:ln w="9525">
            <a:noFill/>
          </a:ln>
        </p:spPr>
        <p:txBody>
          <a:bodyPr>
            <a:spAutoFit/>
          </a:bodyPr>
          <a:p>
            <a:r>
              <a:rPr lang="zh-CN" altLang="en-US" sz="2800" b="1" dirty="0">
                <a:latin typeface="Tahoma" panose="020B0604030504040204" pitchFamily="2" charset="0"/>
              </a:rPr>
              <a:t>（一）常用金属的连接方法：</a:t>
            </a:r>
            <a:endParaRPr lang="zh-CN" altLang="en-US" sz="2800" b="1" dirty="0">
              <a:latin typeface="Tahoma" panose="020B0604030504040204" pitchFamily="2" charset="0"/>
            </a:endParaRPr>
          </a:p>
          <a:p>
            <a:r>
              <a:rPr lang="en-US" altLang="zh-CN" sz="2800" b="1" dirty="0">
                <a:latin typeface="Tahoma" panose="020B0604030504040204" pitchFamily="2" charset="0"/>
              </a:rPr>
              <a:t>1.</a:t>
            </a:r>
            <a:r>
              <a:rPr lang="zh-CN" altLang="en-US" sz="2800" b="1" dirty="0">
                <a:latin typeface="Tahoma" panose="020B0604030504040204" pitchFamily="2" charset="0"/>
              </a:rPr>
              <a:t>永久连接：焊接、铆接；</a:t>
            </a:r>
            <a:endParaRPr lang="zh-CN" altLang="en-US" sz="2800" b="1" dirty="0">
              <a:latin typeface="Tahoma" panose="020B0604030504040204" pitchFamily="2" charset="0"/>
            </a:endParaRPr>
          </a:p>
          <a:p>
            <a:r>
              <a:rPr lang="en-US" altLang="zh-CN" sz="2800" b="1" dirty="0">
                <a:latin typeface="Tahoma" panose="020B0604030504040204" pitchFamily="2" charset="0"/>
              </a:rPr>
              <a:t>2.</a:t>
            </a:r>
            <a:r>
              <a:rPr lang="zh-CN" altLang="en-US" sz="2800" b="1" dirty="0">
                <a:latin typeface="Tahoma" panose="020B0604030504040204" pitchFamily="2" charset="0"/>
              </a:rPr>
              <a:t>可拆连接：螺栓连接。</a:t>
            </a:r>
            <a:endParaRPr lang="zh-CN" altLang="en-US" sz="2800" b="1" dirty="0">
              <a:latin typeface="Tahoma" panose="020B0604030504040204" pitchFamily="2" charset="0"/>
            </a:endParaRPr>
          </a:p>
          <a:p>
            <a:r>
              <a:rPr lang="zh-CN" altLang="en-US" sz="2800" b="1" dirty="0">
                <a:latin typeface="Tahoma" panose="020B0604030504040204" pitchFamily="2" charset="0"/>
              </a:rPr>
              <a:t>基本原理：</a:t>
            </a:r>
            <a:endParaRPr lang="zh-CN" altLang="en-US" sz="2800" b="1" dirty="0">
              <a:latin typeface="Tahoma" panose="020B0604030504040204" pitchFamily="2" charset="0"/>
            </a:endParaRPr>
          </a:p>
          <a:p>
            <a:r>
              <a:rPr lang="zh-CN" altLang="en-US" sz="2800" b="1" dirty="0">
                <a:latin typeface="Tahoma" panose="020B0604030504040204" pitchFamily="2" charset="0"/>
              </a:rPr>
              <a:t>联接通常分两大类：可拆卸联接和永久性联接。焊接属于永久性联接。 　　　　　　　　　　　　　</a:t>
            </a:r>
            <a:endParaRPr lang="zh-CN" altLang="en-US" sz="2800" b="1" dirty="0">
              <a:latin typeface="Tahoma" panose="020B0604030504040204" pitchFamily="2" charset="0"/>
            </a:endParaRPr>
          </a:p>
          <a:p>
            <a:r>
              <a:rPr lang="zh-CN" altLang="en-US" sz="2800" b="1" dirty="0">
                <a:latin typeface="Tahoma" panose="020B0604030504040204" pitchFamily="2" charset="0"/>
              </a:rPr>
              <a:t>焊接：通过</a:t>
            </a:r>
            <a:r>
              <a:rPr lang="zh-CN" altLang="en-US" sz="2800" b="1" u="sng" dirty="0">
                <a:latin typeface="Tahoma" panose="020B0604030504040204" pitchFamily="2" charset="0"/>
              </a:rPr>
              <a:t>加热</a:t>
            </a:r>
            <a:r>
              <a:rPr lang="zh-CN" altLang="en-US" sz="2800" b="1" dirty="0">
                <a:latin typeface="Tahoma" panose="020B0604030504040204" pitchFamily="2" charset="0"/>
              </a:rPr>
              <a:t>或</a:t>
            </a:r>
            <a:r>
              <a:rPr lang="zh-CN" altLang="en-US" sz="2800" b="1" u="sng" dirty="0">
                <a:latin typeface="Tahoma" panose="020B0604030504040204" pitchFamily="2" charset="0"/>
              </a:rPr>
              <a:t>加压</a:t>
            </a:r>
            <a:r>
              <a:rPr lang="zh-CN" altLang="en-US" sz="2800" b="1" dirty="0">
                <a:latin typeface="Tahoma" panose="020B0604030504040204" pitchFamily="2" charset="0"/>
              </a:rPr>
              <a:t>，或者</a:t>
            </a:r>
            <a:r>
              <a:rPr lang="zh-CN" altLang="en-US" sz="2800" b="1" u="sng" dirty="0">
                <a:latin typeface="Tahoma" panose="020B0604030504040204" pitchFamily="2" charset="0"/>
              </a:rPr>
              <a:t>两者</a:t>
            </a:r>
            <a:r>
              <a:rPr lang="zh-CN" altLang="en-US" sz="2800" b="1" dirty="0">
                <a:latin typeface="Tahoma" panose="020B0604030504040204" pitchFamily="2" charset="0"/>
              </a:rPr>
              <a:t>并用，并且根据实际需要</a:t>
            </a:r>
            <a:r>
              <a:rPr lang="zh-CN" altLang="en-US" sz="2800" b="1" u="sng" dirty="0">
                <a:latin typeface="Tahoma" panose="020B0604030504040204" pitchFamily="2" charset="0"/>
              </a:rPr>
              <a:t>使用</a:t>
            </a:r>
            <a:r>
              <a:rPr lang="zh-CN" altLang="en-US" sz="2800" b="1" dirty="0">
                <a:latin typeface="Tahoma" panose="020B0604030504040204" pitchFamily="2" charset="0"/>
              </a:rPr>
              <a:t>或</a:t>
            </a:r>
            <a:r>
              <a:rPr lang="zh-CN" altLang="en-US" sz="2800" b="1" u="sng" dirty="0">
                <a:latin typeface="Tahoma" panose="020B0604030504040204" pitchFamily="2" charset="0"/>
              </a:rPr>
              <a:t>不用</a:t>
            </a:r>
            <a:r>
              <a:rPr lang="zh-CN" altLang="en-US" sz="2800" b="1" dirty="0">
                <a:latin typeface="Tahoma" panose="020B0604030504040204" pitchFamily="2" charset="0"/>
              </a:rPr>
              <a:t>填充材料，使工件达到</a:t>
            </a:r>
            <a:r>
              <a:rPr lang="zh-CN" altLang="en-US" sz="2800" b="1" u="sng" dirty="0">
                <a:latin typeface="Tahoma" panose="020B0604030504040204" pitchFamily="2" charset="0"/>
              </a:rPr>
              <a:t>原子结合</a:t>
            </a:r>
            <a:r>
              <a:rPr lang="zh-CN" altLang="en-US" sz="2800" b="1" dirty="0">
                <a:latin typeface="Tahoma" panose="020B0604030504040204" pitchFamily="2" charset="0"/>
              </a:rPr>
              <a:t>的方法。</a:t>
            </a:r>
            <a:endParaRPr lang="zh-CN" altLang="en-US" sz="2800" b="1" dirty="0">
              <a:latin typeface="Tahoma" panose="020B0604030504040204" pitchFamily="2" charset="0"/>
            </a:endParaRPr>
          </a:p>
        </p:txBody>
      </p:sp>
      <p:sp>
        <p:nvSpPr>
          <p:cNvPr id="6147" name="Text Box 5"/>
          <p:cNvSpPr txBox="1"/>
          <p:nvPr/>
        </p:nvSpPr>
        <p:spPr>
          <a:xfrm>
            <a:off x="1331913" y="1125538"/>
            <a:ext cx="6356350" cy="641350"/>
          </a:xfrm>
          <a:prstGeom prst="rect">
            <a:avLst/>
          </a:prstGeom>
          <a:noFill/>
          <a:ln w="9525">
            <a:noFill/>
          </a:ln>
        </p:spPr>
        <p:txBody>
          <a:bodyPr>
            <a:spAutoFit/>
          </a:bodyPr>
          <a:p>
            <a:r>
              <a:rPr lang="zh-CN" altLang="en-US" sz="3600" b="1" dirty="0">
                <a:latin typeface="Tahoma" panose="020B0604030504040204" pitchFamily="2" charset="0"/>
              </a:rPr>
              <a:t>焊接与切割的基本原理及分类：</a:t>
            </a:r>
            <a:endParaRPr lang="zh-CN" altLang="en-US" sz="3600" b="1" dirty="0">
              <a:latin typeface="Tahoma" panose="020B0604030504040204" pitchFamily="2" charset="0"/>
            </a:endParaRPr>
          </a:p>
        </p:txBody>
      </p:sp>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3"/>
          <p:cNvSpPr>
            <a:spLocks noGrp="1"/>
          </p:cNvSpPr>
          <p:nvPr>
            <p:ph type="body"/>
          </p:nvPr>
        </p:nvSpPr>
        <p:spPr>
          <a:xfrm>
            <a:off x="468313" y="620713"/>
            <a:ext cx="8301037" cy="5903912"/>
          </a:xfrm>
          <a:ln/>
        </p:spPr>
        <p:txBody>
          <a:bodyPr vert="horz" wrap="square" anchor="t" anchorCtr="0"/>
          <a:p>
            <a:pPr eaLnBrk="1" hangingPunct="1">
              <a:lnSpc>
                <a:spcPct val="80000"/>
              </a:lnSpc>
              <a:buNone/>
            </a:pPr>
            <a:r>
              <a:rPr lang="zh-CN" altLang="en-US" sz="3300" b="1" dirty="0"/>
              <a:t>（二）分类</a:t>
            </a:r>
            <a:r>
              <a:rPr lang="zh-CN" altLang="en-US" sz="2800" dirty="0"/>
              <a:t>：</a:t>
            </a:r>
            <a:endParaRPr lang="zh-CN" altLang="en-US" sz="2800" dirty="0"/>
          </a:p>
          <a:p>
            <a:pPr eaLnBrk="1" hangingPunct="1">
              <a:lnSpc>
                <a:spcPct val="80000"/>
              </a:lnSpc>
              <a:buNone/>
            </a:pPr>
            <a:r>
              <a:rPr lang="en-US" altLang="zh-CN" sz="2800" dirty="0"/>
              <a:t>1.</a:t>
            </a:r>
            <a:r>
              <a:rPr lang="zh-CN" altLang="en-US" sz="2800" b="1" dirty="0"/>
              <a:t>熔化焊：气焊、电弧焊、气电焊（</a:t>
            </a:r>
            <a:r>
              <a:rPr lang="en-US" altLang="zh-CN" sz="2800" b="1" dirty="0"/>
              <a:t>CO2</a:t>
            </a:r>
            <a:r>
              <a:rPr lang="zh-CN" altLang="en-US" sz="2800" b="1" dirty="0"/>
              <a:t>气体保护焊、钨极氩弧焊）、埋弧焊；</a:t>
            </a:r>
            <a:endParaRPr lang="zh-CN" altLang="en-US" sz="2800" b="1" dirty="0"/>
          </a:p>
          <a:p>
            <a:pPr eaLnBrk="1" hangingPunct="1">
              <a:lnSpc>
                <a:spcPct val="80000"/>
              </a:lnSpc>
              <a:buNone/>
            </a:pPr>
            <a:r>
              <a:rPr lang="zh-CN" altLang="en-US" sz="2800" b="1" dirty="0"/>
              <a:t>是利用局部加热的方法将联接处的金属加热至熔化状态而完成的焊接方法 。</a:t>
            </a:r>
            <a:endParaRPr lang="zh-CN" altLang="en-US" sz="2800" b="1" dirty="0"/>
          </a:p>
          <a:p>
            <a:pPr eaLnBrk="1" hangingPunct="1">
              <a:lnSpc>
                <a:spcPct val="80000"/>
              </a:lnSpc>
              <a:buNone/>
            </a:pPr>
            <a:r>
              <a:rPr lang="en-US" altLang="zh-CN" sz="2800" b="1" dirty="0"/>
              <a:t>2.</a:t>
            </a:r>
            <a:r>
              <a:rPr lang="zh-CN" altLang="en-US" sz="2800" b="1" dirty="0"/>
              <a:t>压力焊：是焊接时向金属施加一定压力而完成焊接的方法</a:t>
            </a:r>
            <a:r>
              <a:rPr lang="zh-CN" altLang="en-US" sz="2400" b="1" dirty="0"/>
              <a:t>。</a:t>
            </a:r>
            <a:r>
              <a:rPr lang="zh-CN" altLang="en-US" sz="2800" b="1" dirty="0"/>
              <a:t>它分两种，一种是将被焊金属的焊接部分加热至塑性状态。如：锻焊、接触焊、摩擦焊、气压焊等。</a:t>
            </a:r>
            <a:endParaRPr lang="zh-CN" altLang="en-US" sz="2800" b="1" dirty="0"/>
          </a:p>
          <a:p>
            <a:pPr eaLnBrk="1" hangingPunct="1">
              <a:lnSpc>
                <a:spcPct val="80000"/>
              </a:lnSpc>
            </a:pPr>
            <a:r>
              <a:rPr lang="zh-CN" altLang="en-US" sz="2800" b="1" dirty="0"/>
              <a:t>一种是不进行加热仅在被焊金属的接触面上施加足够大的压力，如，冷压焊、爆炸焊等。</a:t>
            </a:r>
            <a:endParaRPr lang="zh-CN" altLang="en-US" sz="2800" b="1" dirty="0"/>
          </a:p>
          <a:p>
            <a:pPr eaLnBrk="1" hangingPunct="1">
              <a:lnSpc>
                <a:spcPct val="80000"/>
              </a:lnSpc>
              <a:buNone/>
            </a:pPr>
            <a:r>
              <a:rPr lang="en-US" altLang="zh-CN" sz="2800" b="1" dirty="0"/>
              <a:t>3.</a:t>
            </a:r>
            <a:r>
              <a:rPr lang="zh-CN" altLang="en-US" sz="2800" b="1" dirty="0"/>
              <a:t>钎焊：软钎料焊接、硬钎料焊接。</a:t>
            </a:r>
            <a:endParaRPr lang="zh-CN" altLang="en-US" sz="2800" b="1" dirty="0"/>
          </a:p>
          <a:p>
            <a:pPr eaLnBrk="1" hangingPunct="1">
              <a:lnSpc>
                <a:spcPct val="80000"/>
              </a:lnSpc>
            </a:pPr>
            <a:r>
              <a:rPr lang="zh-CN" altLang="en-US" sz="2800" b="1" dirty="0"/>
              <a:t>是将熔点低的钎料加热至融化状态，将液体注入被焊金属的焊缝中</a:t>
            </a:r>
            <a:r>
              <a:rPr lang="zh-CN" altLang="en-US" sz="2400" b="1" dirty="0"/>
              <a:t>。如：烙铁钎焊、火焰钎焊、感应钎焊等</a:t>
            </a:r>
            <a:r>
              <a:rPr lang="zh-CN" altLang="en-US" sz="3600" b="1" dirty="0"/>
              <a:t>。</a:t>
            </a:r>
            <a:endParaRPr lang="zh-CN" altLang="en-US" sz="3600" b="1"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fill="hold">
                                          <p:stCondLst>
                                            <p:cond delay="0"/>
                                          </p:stCondLst>
                                        </p:cTn>
                                        <p:tgtEl>
                                          <p:spTgt spid="7170">
                                            <p:txEl>
                                              <p:charRg st="0" end="7"/>
                                            </p:txEl>
                                          </p:spTgt>
                                        </p:tgtEl>
                                        <p:attrNameLst>
                                          <p:attrName>style.visibility</p:attrName>
                                        </p:attrNameLst>
                                      </p:cBhvr>
                                      <p:to>
                                        <p:strVal val="visible"/>
                                      </p:to>
                                    </p:set>
                                    <p:animEffect transition="in" filter="fade">
                                      <p:cBhvr>
                                        <p:cTn id="7" dur="1000"/>
                                        <p:tgtEl>
                                          <p:spTgt spid="7170">
                                            <p:txEl>
                                              <p:charRg st="0" end="7"/>
                                            </p:txEl>
                                          </p:spTgt>
                                        </p:tgtEl>
                                      </p:cBhvr>
                                    </p:animEffect>
                                    <p:anim calcmode="lin" valueType="num">
                                      <p:cBhvr>
                                        <p:cTn id="8" dur="1000" fill="hold"/>
                                        <p:tgtEl>
                                          <p:spTgt spid="7170">
                                            <p:txEl>
                                              <p:charRg st="0" end="7"/>
                                            </p:txEl>
                                          </p:spTgt>
                                        </p:tgtEl>
                                        <p:attrNameLst>
                                          <p:attrName>ppt_x</p:attrName>
                                        </p:attrNameLst>
                                      </p:cBhvr>
                                      <p:tavLst>
                                        <p:tav tm="0">
                                          <p:val>
                                            <p:strVal val="#ppt_x-.1"/>
                                          </p:val>
                                        </p:tav>
                                        <p:tav tm="100000">
                                          <p:val>
                                            <p:strVal val="#ppt_x"/>
                                          </p:val>
                                        </p:tav>
                                      </p:tavLst>
                                    </p:anim>
                                    <p:anim calcmode="lin" valueType="num">
                                      <p:cBhvr>
                                        <p:cTn id="9" dur="1000" fill="hold"/>
                                        <p:tgtEl>
                                          <p:spTgt spid="7170">
                                            <p:txEl>
                                              <p:charRg st="0" end="7"/>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fill="hold">
                                          <p:stCondLst>
                                            <p:cond delay="0"/>
                                          </p:stCondLst>
                                        </p:cTn>
                                        <p:tgtEl>
                                          <p:spTgt spid="7170">
                                            <p:txEl>
                                              <p:charRg st="7" end="45"/>
                                            </p:txEl>
                                          </p:spTgt>
                                        </p:tgtEl>
                                        <p:attrNameLst>
                                          <p:attrName>style.visibility</p:attrName>
                                        </p:attrNameLst>
                                      </p:cBhvr>
                                      <p:to>
                                        <p:strVal val="visible"/>
                                      </p:to>
                                    </p:set>
                                    <p:animEffect transition="in" filter="fade">
                                      <p:cBhvr>
                                        <p:cTn id="14" dur="1000"/>
                                        <p:tgtEl>
                                          <p:spTgt spid="7170">
                                            <p:txEl>
                                              <p:charRg st="7" end="45"/>
                                            </p:txEl>
                                          </p:spTgt>
                                        </p:tgtEl>
                                      </p:cBhvr>
                                    </p:animEffect>
                                    <p:anim calcmode="lin" valueType="num">
                                      <p:cBhvr>
                                        <p:cTn id="15" dur="1000" fill="hold"/>
                                        <p:tgtEl>
                                          <p:spTgt spid="7170">
                                            <p:txEl>
                                              <p:charRg st="7" end="45"/>
                                            </p:txEl>
                                          </p:spTgt>
                                        </p:tgtEl>
                                        <p:attrNameLst>
                                          <p:attrName>ppt_x</p:attrName>
                                        </p:attrNameLst>
                                      </p:cBhvr>
                                      <p:tavLst>
                                        <p:tav tm="0">
                                          <p:val>
                                            <p:strVal val="#ppt_x-.1"/>
                                          </p:val>
                                        </p:tav>
                                        <p:tav tm="100000">
                                          <p:val>
                                            <p:strVal val="#ppt_x"/>
                                          </p:val>
                                        </p:tav>
                                      </p:tavLst>
                                    </p:anim>
                                    <p:anim calcmode="lin" valueType="num">
                                      <p:cBhvr>
                                        <p:cTn id="16" dur="1000" fill="hold"/>
                                        <p:tgtEl>
                                          <p:spTgt spid="7170">
                                            <p:txEl>
                                              <p:charRg st="7" end="45"/>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fill="hold">
                                          <p:stCondLst>
                                            <p:cond delay="0"/>
                                          </p:stCondLst>
                                        </p:cTn>
                                        <p:tgtEl>
                                          <p:spTgt spid="7170">
                                            <p:txEl>
                                              <p:charRg st="45" end="80"/>
                                            </p:txEl>
                                          </p:spTgt>
                                        </p:tgtEl>
                                        <p:attrNameLst>
                                          <p:attrName>style.visibility</p:attrName>
                                        </p:attrNameLst>
                                      </p:cBhvr>
                                      <p:to>
                                        <p:strVal val="visible"/>
                                      </p:to>
                                    </p:set>
                                    <p:animEffect transition="in" filter="fade">
                                      <p:cBhvr>
                                        <p:cTn id="21" dur="1000"/>
                                        <p:tgtEl>
                                          <p:spTgt spid="7170">
                                            <p:txEl>
                                              <p:charRg st="45" end="80"/>
                                            </p:txEl>
                                          </p:spTgt>
                                        </p:tgtEl>
                                      </p:cBhvr>
                                    </p:animEffect>
                                    <p:anim calcmode="lin" valueType="num">
                                      <p:cBhvr>
                                        <p:cTn id="22" dur="1000" fill="hold"/>
                                        <p:tgtEl>
                                          <p:spTgt spid="7170">
                                            <p:txEl>
                                              <p:charRg st="45" end="80"/>
                                            </p:txEl>
                                          </p:spTgt>
                                        </p:tgtEl>
                                        <p:attrNameLst>
                                          <p:attrName>ppt_x</p:attrName>
                                        </p:attrNameLst>
                                      </p:cBhvr>
                                      <p:tavLst>
                                        <p:tav tm="0">
                                          <p:val>
                                            <p:strVal val="#ppt_x-.1"/>
                                          </p:val>
                                        </p:tav>
                                        <p:tav tm="100000">
                                          <p:val>
                                            <p:strVal val="#ppt_x"/>
                                          </p:val>
                                        </p:tav>
                                      </p:tavLst>
                                    </p:anim>
                                    <p:anim calcmode="lin" valueType="num">
                                      <p:cBhvr>
                                        <p:cTn id="23" dur="1000" fill="hold"/>
                                        <p:tgtEl>
                                          <p:spTgt spid="7170">
                                            <p:txEl>
                                              <p:charRg st="45" end="8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fill="hold">
                                          <p:stCondLst>
                                            <p:cond delay="0"/>
                                          </p:stCondLst>
                                        </p:cTn>
                                        <p:tgtEl>
                                          <p:spTgt spid="7170">
                                            <p:txEl>
                                              <p:charRg st="80" end="153"/>
                                            </p:txEl>
                                          </p:spTgt>
                                        </p:tgtEl>
                                        <p:attrNameLst>
                                          <p:attrName>style.visibility</p:attrName>
                                        </p:attrNameLst>
                                      </p:cBhvr>
                                      <p:to>
                                        <p:strVal val="visible"/>
                                      </p:to>
                                    </p:set>
                                    <p:animEffect transition="in" filter="fade">
                                      <p:cBhvr>
                                        <p:cTn id="28" dur="1000"/>
                                        <p:tgtEl>
                                          <p:spTgt spid="7170">
                                            <p:txEl>
                                              <p:charRg st="80" end="153"/>
                                            </p:txEl>
                                          </p:spTgt>
                                        </p:tgtEl>
                                      </p:cBhvr>
                                    </p:animEffect>
                                    <p:anim calcmode="lin" valueType="num">
                                      <p:cBhvr>
                                        <p:cTn id="29" dur="1000" fill="hold"/>
                                        <p:tgtEl>
                                          <p:spTgt spid="7170">
                                            <p:txEl>
                                              <p:charRg st="80" end="153"/>
                                            </p:txEl>
                                          </p:spTgt>
                                        </p:tgtEl>
                                        <p:attrNameLst>
                                          <p:attrName>ppt_x</p:attrName>
                                        </p:attrNameLst>
                                      </p:cBhvr>
                                      <p:tavLst>
                                        <p:tav tm="0">
                                          <p:val>
                                            <p:strVal val="#ppt_x-.1"/>
                                          </p:val>
                                        </p:tav>
                                        <p:tav tm="100000">
                                          <p:val>
                                            <p:strVal val="#ppt_x"/>
                                          </p:val>
                                        </p:tav>
                                      </p:tavLst>
                                    </p:anim>
                                    <p:anim calcmode="lin" valueType="num">
                                      <p:cBhvr>
                                        <p:cTn id="30" dur="1000" fill="hold"/>
                                        <p:tgtEl>
                                          <p:spTgt spid="7170">
                                            <p:txEl>
                                              <p:charRg st="80" end="15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fill="hold">
                                          <p:stCondLst>
                                            <p:cond delay="0"/>
                                          </p:stCondLst>
                                        </p:cTn>
                                        <p:tgtEl>
                                          <p:spTgt spid="7170">
                                            <p:txEl>
                                              <p:charRg st="153" end="193"/>
                                            </p:txEl>
                                          </p:spTgt>
                                        </p:tgtEl>
                                        <p:attrNameLst>
                                          <p:attrName>style.visibility</p:attrName>
                                        </p:attrNameLst>
                                      </p:cBhvr>
                                      <p:to>
                                        <p:strVal val="visible"/>
                                      </p:to>
                                    </p:set>
                                    <p:animEffect transition="in" filter="fade">
                                      <p:cBhvr>
                                        <p:cTn id="35" dur="1000"/>
                                        <p:tgtEl>
                                          <p:spTgt spid="7170">
                                            <p:txEl>
                                              <p:charRg st="153" end="193"/>
                                            </p:txEl>
                                          </p:spTgt>
                                        </p:tgtEl>
                                      </p:cBhvr>
                                    </p:animEffect>
                                    <p:anim calcmode="lin" valueType="num">
                                      <p:cBhvr>
                                        <p:cTn id="36" dur="1000" fill="hold"/>
                                        <p:tgtEl>
                                          <p:spTgt spid="7170">
                                            <p:txEl>
                                              <p:charRg st="153" end="193"/>
                                            </p:txEl>
                                          </p:spTgt>
                                        </p:tgtEl>
                                        <p:attrNameLst>
                                          <p:attrName>ppt_x</p:attrName>
                                        </p:attrNameLst>
                                      </p:cBhvr>
                                      <p:tavLst>
                                        <p:tav tm="0">
                                          <p:val>
                                            <p:strVal val="#ppt_x-.1"/>
                                          </p:val>
                                        </p:tav>
                                        <p:tav tm="100000">
                                          <p:val>
                                            <p:strVal val="#ppt_x"/>
                                          </p:val>
                                        </p:tav>
                                      </p:tavLst>
                                    </p:anim>
                                    <p:anim calcmode="lin" valueType="num">
                                      <p:cBhvr>
                                        <p:cTn id="37" dur="1000" fill="hold"/>
                                        <p:tgtEl>
                                          <p:spTgt spid="7170">
                                            <p:txEl>
                                              <p:charRg st="153" end="193"/>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fill="hold">
                                          <p:stCondLst>
                                            <p:cond delay="0"/>
                                          </p:stCondLst>
                                        </p:cTn>
                                        <p:tgtEl>
                                          <p:spTgt spid="7170">
                                            <p:txEl>
                                              <p:charRg st="193" end="211"/>
                                            </p:txEl>
                                          </p:spTgt>
                                        </p:tgtEl>
                                        <p:attrNameLst>
                                          <p:attrName>style.visibility</p:attrName>
                                        </p:attrNameLst>
                                      </p:cBhvr>
                                      <p:to>
                                        <p:strVal val="visible"/>
                                      </p:to>
                                    </p:set>
                                    <p:animEffect transition="in" filter="fade">
                                      <p:cBhvr>
                                        <p:cTn id="42" dur="1000"/>
                                        <p:tgtEl>
                                          <p:spTgt spid="7170">
                                            <p:txEl>
                                              <p:charRg st="193" end="211"/>
                                            </p:txEl>
                                          </p:spTgt>
                                        </p:tgtEl>
                                      </p:cBhvr>
                                    </p:animEffect>
                                    <p:anim calcmode="lin" valueType="num">
                                      <p:cBhvr>
                                        <p:cTn id="43" dur="1000" fill="hold"/>
                                        <p:tgtEl>
                                          <p:spTgt spid="7170">
                                            <p:txEl>
                                              <p:charRg st="193" end="211"/>
                                            </p:txEl>
                                          </p:spTgt>
                                        </p:tgtEl>
                                        <p:attrNameLst>
                                          <p:attrName>ppt_x</p:attrName>
                                        </p:attrNameLst>
                                      </p:cBhvr>
                                      <p:tavLst>
                                        <p:tav tm="0">
                                          <p:val>
                                            <p:strVal val="#ppt_x-.1"/>
                                          </p:val>
                                        </p:tav>
                                        <p:tav tm="100000">
                                          <p:val>
                                            <p:strVal val="#ppt_x"/>
                                          </p:val>
                                        </p:tav>
                                      </p:tavLst>
                                    </p:anim>
                                    <p:anim calcmode="lin" valueType="num">
                                      <p:cBhvr>
                                        <p:cTn id="44" dur="1000" fill="hold"/>
                                        <p:tgtEl>
                                          <p:spTgt spid="7170">
                                            <p:txEl>
                                              <p:charRg st="193" end="211"/>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fill="hold">
                                          <p:stCondLst>
                                            <p:cond delay="0"/>
                                          </p:stCondLst>
                                        </p:cTn>
                                        <p:tgtEl>
                                          <p:spTgt spid="7170">
                                            <p:txEl>
                                              <p:charRg st="211" end="260"/>
                                            </p:txEl>
                                          </p:spTgt>
                                        </p:tgtEl>
                                        <p:attrNameLst>
                                          <p:attrName>style.visibility</p:attrName>
                                        </p:attrNameLst>
                                      </p:cBhvr>
                                      <p:to>
                                        <p:strVal val="visible"/>
                                      </p:to>
                                    </p:set>
                                    <p:animEffect transition="in" filter="fade">
                                      <p:cBhvr>
                                        <p:cTn id="49" dur="1000"/>
                                        <p:tgtEl>
                                          <p:spTgt spid="7170">
                                            <p:txEl>
                                              <p:charRg st="211" end="260"/>
                                            </p:txEl>
                                          </p:spTgt>
                                        </p:tgtEl>
                                      </p:cBhvr>
                                    </p:animEffect>
                                    <p:anim calcmode="lin" valueType="num">
                                      <p:cBhvr>
                                        <p:cTn id="50" dur="1000" fill="hold"/>
                                        <p:tgtEl>
                                          <p:spTgt spid="7170">
                                            <p:txEl>
                                              <p:charRg st="211" end="260"/>
                                            </p:txEl>
                                          </p:spTgt>
                                        </p:tgtEl>
                                        <p:attrNameLst>
                                          <p:attrName>ppt_x</p:attrName>
                                        </p:attrNameLst>
                                      </p:cBhvr>
                                      <p:tavLst>
                                        <p:tav tm="0">
                                          <p:val>
                                            <p:strVal val="#ppt_x-.1"/>
                                          </p:val>
                                        </p:tav>
                                        <p:tav tm="100000">
                                          <p:val>
                                            <p:strVal val="#ppt_x"/>
                                          </p:val>
                                        </p:tav>
                                      </p:tavLst>
                                    </p:anim>
                                    <p:anim calcmode="lin" valueType="num">
                                      <p:cBhvr>
                                        <p:cTn id="51" dur="1000" fill="hold"/>
                                        <p:tgtEl>
                                          <p:spTgt spid="7170">
                                            <p:txEl>
                                              <p:charRg st="211" end="26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3"/>
          <p:cNvSpPr>
            <a:spLocks noGrp="1"/>
          </p:cNvSpPr>
          <p:nvPr>
            <p:ph type="body"/>
          </p:nvPr>
        </p:nvSpPr>
        <p:spPr>
          <a:xfrm>
            <a:off x="457200" y="404813"/>
            <a:ext cx="8362950" cy="5616575"/>
          </a:xfrm>
          <a:ln/>
        </p:spPr>
        <p:txBody>
          <a:bodyPr vert="horz" wrap="square" anchor="t" anchorCtr="0"/>
          <a:p>
            <a:pPr marL="812800" indent="-812800" eaLnBrk="1" hangingPunct="1">
              <a:lnSpc>
                <a:spcPct val="80000"/>
              </a:lnSpc>
              <a:buNone/>
            </a:pPr>
            <a:r>
              <a:rPr lang="en-US" altLang="zh-CN" dirty="0"/>
              <a:t>(</a:t>
            </a:r>
            <a:r>
              <a:rPr lang="zh-CN" altLang="en-US" dirty="0"/>
              <a:t>三</a:t>
            </a:r>
            <a:r>
              <a:rPr lang="en-US" altLang="zh-CN" dirty="0"/>
              <a:t>)</a:t>
            </a:r>
            <a:r>
              <a:rPr lang="zh-CN" altLang="en-US" b="1" dirty="0"/>
              <a:t>　切割的方法和分类</a:t>
            </a:r>
            <a:endParaRPr lang="zh-CN" altLang="en-US" b="1" dirty="0"/>
          </a:p>
          <a:p>
            <a:pPr marL="812800" indent="-812800" eaLnBrk="1" hangingPunct="1">
              <a:lnSpc>
                <a:spcPct val="80000"/>
              </a:lnSpc>
              <a:buNone/>
            </a:pPr>
            <a:endParaRPr lang="zh-CN" altLang="en-US" dirty="0"/>
          </a:p>
          <a:p>
            <a:pPr marL="812800" indent="-812800" eaLnBrk="1" hangingPunct="1">
              <a:lnSpc>
                <a:spcPct val="80000"/>
              </a:lnSpc>
              <a:buNone/>
            </a:pPr>
            <a:r>
              <a:rPr lang="zh-CN" altLang="en-US" dirty="0"/>
              <a:t>       分为</a:t>
            </a:r>
            <a:r>
              <a:rPr lang="zh-CN" altLang="en-US" b="1" dirty="0"/>
              <a:t>火焰切割、电弧切割</a:t>
            </a:r>
            <a:r>
              <a:rPr lang="zh-CN" altLang="en-US" dirty="0"/>
              <a:t>和</a:t>
            </a:r>
            <a:r>
              <a:rPr lang="zh-CN" altLang="en-US" b="1" dirty="0"/>
              <a:t>冷切割</a:t>
            </a:r>
            <a:r>
              <a:rPr lang="zh-CN" altLang="en-US" dirty="0"/>
              <a:t>三类。</a:t>
            </a:r>
            <a:endParaRPr lang="zh-CN" altLang="en-US" dirty="0"/>
          </a:p>
          <a:p>
            <a:pPr marL="812800" indent="-812800" eaLnBrk="1" hangingPunct="1">
              <a:lnSpc>
                <a:spcPct val="80000"/>
              </a:lnSpc>
              <a:buNone/>
            </a:pPr>
            <a:endParaRPr lang="zh-CN" altLang="en-US" dirty="0"/>
          </a:p>
          <a:p>
            <a:pPr marL="812800" indent="-812800" eaLnBrk="1" hangingPunct="1">
              <a:lnSpc>
                <a:spcPct val="80000"/>
              </a:lnSpc>
              <a:buNone/>
            </a:pPr>
            <a:r>
              <a:rPr lang="en-US" altLang="zh-CN" sz="2000" b="1" dirty="0"/>
              <a:t>1.</a:t>
            </a:r>
            <a:r>
              <a:rPr lang="zh-CN" altLang="en-US" sz="2000" b="1" dirty="0"/>
              <a:t>火焰切割中最常见的是气割。气割（即氧</a:t>
            </a:r>
            <a:r>
              <a:rPr lang="en-US" altLang="zh-CN" sz="2000" b="1" dirty="0"/>
              <a:t>---</a:t>
            </a:r>
            <a:r>
              <a:rPr lang="zh-CN" altLang="en-US" sz="2000" b="1" dirty="0"/>
              <a:t>乙炔切割）的原理是利用</a:t>
            </a:r>
            <a:endParaRPr lang="zh-CN" altLang="en-US" sz="2000" b="1" dirty="0"/>
          </a:p>
          <a:p>
            <a:pPr marL="812800" indent="-812800" eaLnBrk="1" hangingPunct="1">
              <a:lnSpc>
                <a:spcPct val="80000"/>
              </a:lnSpc>
              <a:buNone/>
            </a:pPr>
            <a:r>
              <a:rPr lang="zh-CN" altLang="en-US" sz="2000" b="1" dirty="0"/>
              <a:t>氧</a:t>
            </a:r>
            <a:r>
              <a:rPr lang="en-US" altLang="zh-CN" sz="2000" b="1" dirty="0"/>
              <a:t>---</a:t>
            </a:r>
            <a:r>
              <a:rPr lang="zh-CN" altLang="en-US" sz="2000" b="1" dirty="0"/>
              <a:t>乙炔预热火焰使割缝金属在纯氧气流中能够剧烈燃烧，生成熔渣和</a:t>
            </a:r>
            <a:endParaRPr lang="zh-CN" altLang="en-US" sz="2000" b="1" dirty="0"/>
          </a:p>
          <a:p>
            <a:pPr marL="812800" indent="-812800" eaLnBrk="1" hangingPunct="1">
              <a:lnSpc>
                <a:spcPct val="80000"/>
              </a:lnSpc>
              <a:buNone/>
            </a:pPr>
            <a:r>
              <a:rPr lang="zh-CN" altLang="en-US" sz="2000" b="1" dirty="0"/>
              <a:t>放出大量热量的原理进行的。其它气割方法还有：液化石油气切割，氢</a:t>
            </a:r>
            <a:endParaRPr lang="zh-CN" altLang="en-US" sz="2000" b="1" dirty="0"/>
          </a:p>
          <a:p>
            <a:pPr marL="812800" indent="-812800" eaLnBrk="1" hangingPunct="1">
              <a:lnSpc>
                <a:spcPct val="80000"/>
              </a:lnSpc>
              <a:buNone/>
            </a:pPr>
            <a:r>
              <a:rPr lang="zh-CN" altLang="en-US" sz="2000" b="1" dirty="0"/>
              <a:t>氧源切割，氧熔剂切割等。</a:t>
            </a:r>
            <a:endParaRPr lang="zh-CN" altLang="en-US" sz="2000" b="1" dirty="0"/>
          </a:p>
          <a:p>
            <a:pPr marL="812800" indent="-812800" eaLnBrk="1" hangingPunct="1">
              <a:lnSpc>
                <a:spcPct val="80000"/>
              </a:lnSpc>
              <a:buNone/>
            </a:pPr>
            <a:r>
              <a:rPr lang="en-US" altLang="zh-CN" sz="2000" b="1" dirty="0"/>
              <a:t>2.</a:t>
            </a:r>
            <a:r>
              <a:rPr lang="zh-CN" altLang="en-US" sz="2000" b="1" dirty="0"/>
              <a:t>电弧切割，按生成电弧的不同分为：</a:t>
            </a:r>
            <a:r>
              <a:rPr lang="en-US" altLang="zh-CN" sz="2000" b="1" dirty="0"/>
              <a:t>a. </a:t>
            </a:r>
            <a:r>
              <a:rPr lang="zh-CN" altLang="en-US" sz="2000" b="1" dirty="0"/>
              <a:t>等离子弧切割，是利用高温</a:t>
            </a:r>
            <a:endParaRPr lang="zh-CN" altLang="en-US" sz="2000" b="1" dirty="0"/>
          </a:p>
          <a:p>
            <a:pPr marL="812800" indent="-812800" eaLnBrk="1" hangingPunct="1">
              <a:lnSpc>
                <a:spcPct val="80000"/>
              </a:lnSpc>
              <a:buNone/>
            </a:pPr>
            <a:r>
              <a:rPr lang="zh-CN" altLang="en-US" sz="2000" b="1" dirty="0"/>
              <a:t>高速的强劲等离子射流，将被切割金属局部熔化并随即吹除形成切口的</a:t>
            </a:r>
            <a:endParaRPr lang="zh-CN" altLang="en-US" sz="2000" b="1" dirty="0"/>
          </a:p>
          <a:p>
            <a:pPr marL="812800" indent="-812800" eaLnBrk="1" hangingPunct="1">
              <a:lnSpc>
                <a:spcPct val="80000"/>
              </a:lnSpc>
              <a:buNone/>
            </a:pPr>
            <a:r>
              <a:rPr lang="zh-CN" altLang="en-US" sz="2000" b="1" dirty="0"/>
              <a:t>切割方法。</a:t>
            </a:r>
            <a:endParaRPr lang="zh-CN" altLang="en-US" sz="2000" b="1" dirty="0"/>
          </a:p>
          <a:p>
            <a:pPr marL="812800" indent="-812800" eaLnBrk="1" hangingPunct="1">
              <a:lnSpc>
                <a:spcPct val="80000"/>
              </a:lnSpc>
              <a:buNone/>
            </a:pPr>
            <a:r>
              <a:rPr lang="en-US" altLang="zh-CN" sz="2000" b="1" dirty="0"/>
              <a:t>b. </a:t>
            </a:r>
            <a:r>
              <a:rPr lang="zh-CN" altLang="en-US" sz="2000" b="1" dirty="0"/>
              <a:t>碳弧气割，是使用碳棒与工件之间产生的电弧将金属熔化，并用压缩</a:t>
            </a:r>
            <a:endParaRPr lang="zh-CN" altLang="en-US" sz="2000" b="1" dirty="0"/>
          </a:p>
          <a:p>
            <a:pPr marL="812800" indent="-812800" eaLnBrk="1" hangingPunct="1">
              <a:lnSpc>
                <a:spcPct val="80000"/>
              </a:lnSpc>
              <a:buNone/>
            </a:pPr>
            <a:r>
              <a:rPr lang="zh-CN" altLang="en-US" sz="2000" b="1" dirty="0"/>
              <a:t>空气将其吹掉，实现切割的方法。</a:t>
            </a:r>
            <a:endParaRPr lang="zh-CN" altLang="en-US" sz="2000" b="1" dirty="0"/>
          </a:p>
          <a:p>
            <a:pPr marL="812800" indent="-812800" eaLnBrk="1" hangingPunct="1">
              <a:lnSpc>
                <a:spcPct val="80000"/>
              </a:lnSpc>
              <a:buNone/>
            </a:pPr>
            <a:r>
              <a:rPr lang="en-US" altLang="zh-CN" sz="2000" b="1" dirty="0"/>
              <a:t>3.</a:t>
            </a:r>
            <a:r>
              <a:rPr lang="zh-CN" altLang="en-US" sz="2000" b="1" dirty="0"/>
              <a:t>冷切割，切割后工件相对变形较小的切割方法。</a:t>
            </a:r>
            <a:endParaRPr lang="zh-CN" altLang="en-US" sz="2000" b="1" dirty="0"/>
          </a:p>
          <a:p>
            <a:pPr marL="812800" indent="-812800" eaLnBrk="1" hangingPunct="1">
              <a:lnSpc>
                <a:spcPct val="80000"/>
              </a:lnSpc>
              <a:buNone/>
            </a:pPr>
            <a:r>
              <a:rPr lang="zh-CN" altLang="en-US" sz="2000" b="1" dirty="0"/>
              <a:t>　有</a:t>
            </a:r>
            <a:r>
              <a:rPr lang="en-US" altLang="zh-CN" sz="2000" b="1" dirty="0"/>
              <a:t>a. </a:t>
            </a:r>
            <a:r>
              <a:rPr lang="zh-CN" altLang="en-US" sz="2000" b="1" dirty="0"/>
              <a:t>激光切割，用激光束把材料穿透切割。</a:t>
            </a:r>
            <a:endParaRPr lang="zh-CN" altLang="en-US" sz="2000" b="1" dirty="0"/>
          </a:p>
          <a:p>
            <a:pPr marL="812800" indent="-812800" eaLnBrk="1" hangingPunct="1">
              <a:lnSpc>
                <a:spcPct val="80000"/>
              </a:lnSpc>
              <a:buNone/>
            </a:pPr>
            <a:r>
              <a:rPr lang="zh-CN" altLang="en-US" sz="2000" b="1" dirty="0"/>
              <a:t>　</a:t>
            </a:r>
            <a:r>
              <a:rPr lang="en-US" altLang="zh-CN" sz="2000" b="1" dirty="0"/>
              <a:t>b. </a:t>
            </a:r>
            <a:r>
              <a:rPr lang="zh-CN" altLang="en-US" sz="2000" b="1" dirty="0"/>
              <a:t>水射流切割，用高压换能泵产生</a:t>
            </a:r>
            <a:r>
              <a:rPr lang="en-US" altLang="zh-CN" sz="2000" b="1" dirty="0"/>
              <a:t>200</a:t>
            </a:r>
            <a:r>
              <a:rPr lang="en-US" altLang="zh-CN" sz="2000" b="1" dirty="0">
                <a:latin typeface="Arial" panose="020B0604020202020204" pitchFamily="34" charset="0"/>
              </a:rPr>
              <a:t>—</a:t>
            </a:r>
            <a:r>
              <a:rPr lang="en-US" altLang="zh-CN" sz="2000" b="1" dirty="0"/>
              <a:t>400Mpa</a:t>
            </a:r>
            <a:r>
              <a:rPr lang="zh-CN" altLang="en-US" sz="2000" b="1" dirty="0"/>
              <a:t>压力水束动能切割。</a:t>
            </a:r>
            <a:endParaRPr lang="zh-CN" altLang="en-US" sz="2000" b="1" dirty="0"/>
          </a:p>
          <a:p>
            <a:pPr marL="812800" indent="-812800" eaLnBrk="1" hangingPunct="1">
              <a:lnSpc>
                <a:spcPct val="80000"/>
              </a:lnSpc>
              <a:buNone/>
            </a:pPr>
            <a:endParaRPr lang="zh-CN" altLang="en-US" sz="2000" b="1" dirty="0"/>
          </a:p>
          <a:p>
            <a:pPr marL="812800" indent="-812800" eaLnBrk="1" hangingPunct="1">
              <a:lnSpc>
                <a:spcPct val="80000"/>
              </a:lnSpc>
              <a:buNone/>
            </a:pPr>
            <a:endParaRPr lang="zh-CN" altLang="en-US" sz="1800" b="1" dirty="0"/>
          </a:p>
          <a:p>
            <a:pPr marL="812800" indent="-812800" eaLnBrk="1" hangingPunct="1">
              <a:lnSpc>
                <a:spcPct val="80000"/>
              </a:lnSpc>
            </a:pPr>
            <a:endParaRPr lang="en-US" altLang="zh-CN" sz="2400"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fill="hold">
                                          <p:stCondLst>
                                            <p:cond delay="0"/>
                                          </p:stCondLst>
                                        </p:cTn>
                                        <p:tgtEl>
                                          <p:spTgt spid="8194">
                                            <p:txEl>
                                              <p:charRg st="0" end="13"/>
                                            </p:txEl>
                                          </p:spTgt>
                                        </p:tgtEl>
                                        <p:attrNameLst>
                                          <p:attrName>style.visibility</p:attrName>
                                        </p:attrNameLst>
                                      </p:cBhvr>
                                      <p:to>
                                        <p:strVal val="visible"/>
                                      </p:to>
                                    </p:set>
                                    <p:animEffect transition="in" filter="fade">
                                      <p:cBhvr>
                                        <p:cTn id="7" dur="1000"/>
                                        <p:tgtEl>
                                          <p:spTgt spid="8194">
                                            <p:txEl>
                                              <p:charRg st="0" end="13"/>
                                            </p:txEl>
                                          </p:spTgt>
                                        </p:tgtEl>
                                      </p:cBhvr>
                                    </p:animEffect>
                                    <p:anim calcmode="lin" valueType="num">
                                      <p:cBhvr>
                                        <p:cTn id="8" dur="1000" fill="hold"/>
                                        <p:tgtEl>
                                          <p:spTgt spid="8194">
                                            <p:txEl>
                                              <p:charRg st="0" end="13"/>
                                            </p:txEl>
                                          </p:spTgt>
                                        </p:tgtEl>
                                        <p:attrNameLst>
                                          <p:attrName>ppt_x</p:attrName>
                                        </p:attrNameLst>
                                      </p:cBhvr>
                                      <p:tavLst>
                                        <p:tav tm="0">
                                          <p:val>
                                            <p:strVal val="#ppt_x-.1"/>
                                          </p:val>
                                        </p:tav>
                                        <p:tav tm="100000">
                                          <p:val>
                                            <p:strVal val="#ppt_x"/>
                                          </p:val>
                                        </p:tav>
                                      </p:tavLst>
                                    </p:anim>
                                    <p:anim calcmode="lin" valueType="num">
                                      <p:cBhvr>
                                        <p:cTn id="9" dur="1000" fill="hold"/>
                                        <p:tgtEl>
                                          <p:spTgt spid="8194">
                                            <p:txEl>
                                              <p:charRg st="0" end="13"/>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fill="hold">
                                          <p:stCondLst>
                                            <p:cond delay="0"/>
                                          </p:stCondLst>
                                        </p:cTn>
                                        <p:tgtEl>
                                          <p:spTgt spid="8194">
                                            <p:txEl>
                                              <p:charRg st="14" end="40"/>
                                            </p:txEl>
                                          </p:spTgt>
                                        </p:tgtEl>
                                        <p:attrNameLst>
                                          <p:attrName>style.visibility</p:attrName>
                                        </p:attrNameLst>
                                      </p:cBhvr>
                                      <p:to>
                                        <p:strVal val="visible"/>
                                      </p:to>
                                    </p:set>
                                    <p:animEffect transition="in" filter="fade">
                                      <p:cBhvr>
                                        <p:cTn id="14" dur="1000"/>
                                        <p:tgtEl>
                                          <p:spTgt spid="8194">
                                            <p:txEl>
                                              <p:charRg st="14" end="40"/>
                                            </p:txEl>
                                          </p:spTgt>
                                        </p:tgtEl>
                                      </p:cBhvr>
                                    </p:animEffect>
                                    <p:anim calcmode="lin" valueType="num">
                                      <p:cBhvr>
                                        <p:cTn id="15" dur="1000" fill="hold"/>
                                        <p:tgtEl>
                                          <p:spTgt spid="8194">
                                            <p:txEl>
                                              <p:charRg st="14" end="40"/>
                                            </p:txEl>
                                          </p:spTgt>
                                        </p:tgtEl>
                                        <p:attrNameLst>
                                          <p:attrName>ppt_x</p:attrName>
                                        </p:attrNameLst>
                                      </p:cBhvr>
                                      <p:tavLst>
                                        <p:tav tm="0">
                                          <p:val>
                                            <p:strVal val="#ppt_x-.1"/>
                                          </p:val>
                                        </p:tav>
                                        <p:tav tm="100000">
                                          <p:val>
                                            <p:strVal val="#ppt_x"/>
                                          </p:val>
                                        </p:tav>
                                      </p:tavLst>
                                    </p:anim>
                                    <p:anim calcmode="lin" valueType="num">
                                      <p:cBhvr>
                                        <p:cTn id="16" dur="1000" fill="hold"/>
                                        <p:tgtEl>
                                          <p:spTgt spid="8194">
                                            <p:txEl>
                                              <p:charRg st="14" end="4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fill="hold">
                                          <p:stCondLst>
                                            <p:cond delay="0"/>
                                          </p:stCondLst>
                                        </p:cTn>
                                        <p:tgtEl>
                                          <p:spTgt spid="8194">
                                            <p:txEl>
                                              <p:charRg st="41" end="76"/>
                                            </p:txEl>
                                          </p:spTgt>
                                        </p:tgtEl>
                                        <p:attrNameLst>
                                          <p:attrName>style.visibility</p:attrName>
                                        </p:attrNameLst>
                                      </p:cBhvr>
                                      <p:to>
                                        <p:strVal val="visible"/>
                                      </p:to>
                                    </p:set>
                                    <p:animEffect transition="in" filter="fade">
                                      <p:cBhvr>
                                        <p:cTn id="21" dur="1000"/>
                                        <p:tgtEl>
                                          <p:spTgt spid="8194">
                                            <p:txEl>
                                              <p:charRg st="41" end="76"/>
                                            </p:txEl>
                                          </p:spTgt>
                                        </p:tgtEl>
                                      </p:cBhvr>
                                    </p:animEffect>
                                    <p:anim calcmode="lin" valueType="num">
                                      <p:cBhvr>
                                        <p:cTn id="22" dur="1000" fill="hold"/>
                                        <p:tgtEl>
                                          <p:spTgt spid="8194">
                                            <p:txEl>
                                              <p:charRg st="41" end="76"/>
                                            </p:txEl>
                                          </p:spTgt>
                                        </p:tgtEl>
                                        <p:attrNameLst>
                                          <p:attrName>ppt_x</p:attrName>
                                        </p:attrNameLst>
                                      </p:cBhvr>
                                      <p:tavLst>
                                        <p:tav tm="0">
                                          <p:val>
                                            <p:strVal val="#ppt_x-.1"/>
                                          </p:val>
                                        </p:tav>
                                        <p:tav tm="100000">
                                          <p:val>
                                            <p:strVal val="#ppt_x"/>
                                          </p:val>
                                        </p:tav>
                                      </p:tavLst>
                                    </p:anim>
                                    <p:anim calcmode="lin" valueType="num">
                                      <p:cBhvr>
                                        <p:cTn id="23" dur="1000" fill="hold"/>
                                        <p:tgtEl>
                                          <p:spTgt spid="8194">
                                            <p:txEl>
                                              <p:charRg st="41" end="76"/>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fill="hold">
                                          <p:stCondLst>
                                            <p:cond delay="0"/>
                                          </p:stCondLst>
                                        </p:cTn>
                                        <p:tgtEl>
                                          <p:spTgt spid="8194">
                                            <p:txEl>
                                              <p:charRg st="76" end="110"/>
                                            </p:txEl>
                                          </p:spTgt>
                                        </p:tgtEl>
                                        <p:attrNameLst>
                                          <p:attrName>style.visibility</p:attrName>
                                        </p:attrNameLst>
                                      </p:cBhvr>
                                      <p:to>
                                        <p:strVal val="visible"/>
                                      </p:to>
                                    </p:set>
                                    <p:animEffect transition="in" filter="fade">
                                      <p:cBhvr>
                                        <p:cTn id="28" dur="1000"/>
                                        <p:tgtEl>
                                          <p:spTgt spid="8194">
                                            <p:txEl>
                                              <p:charRg st="76" end="110"/>
                                            </p:txEl>
                                          </p:spTgt>
                                        </p:tgtEl>
                                      </p:cBhvr>
                                    </p:animEffect>
                                    <p:anim calcmode="lin" valueType="num">
                                      <p:cBhvr>
                                        <p:cTn id="29" dur="1000" fill="hold"/>
                                        <p:tgtEl>
                                          <p:spTgt spid="8194">
                                            <p:txEl>
                                              <p:charRg st="76" end="110"/>
                                            </p:txEl>
                                          </p:spTgt>
                                        </p:tgtEl>
                                        <p:attrNameLst>
                                          <p:attrName>ppt_x</p:attrName>
                                        </p:attrNameLst>
                                      </p:cBhvr>
                                      <p:tavLst>
                                        <p:tav tm="0">
                                          <p:val>
                                            <p:strVal val="#ppt_x-.1"/>
                                          </p:val>
                                        </p:tav>
                                        <p:tav tm="100000">
                                          <p:val>
                                            <p:strVal val="#ppt_x"/>
                                          </p:val>
                                        </p:tav>
                                      </p:tavLst>
                                    </p:anim>
                                    <p:anim calcmode="lin" valueType="num">
                                      <p:cBhvr>
                                        <p:cTn id="30" dur="1000" fill="hold"/>
                                        <p:tgtEl>
                                          <p:spTgt spid="8194">
                                            <p:txEl>
                                              <p:charRg st="76" end="11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fill="hold">
                                          <p:stCondLst>
                                            <p:cond delay="0"/>
                                          </p:stCondLst>
                                        </p:cTn>
                                        <p:tgtEl>
                                          <p:spTgt spid="8194">
                                            <p:txEl>
                                              <p:charRg st="110" end="142"/>
                                            </p:txEl>
                                          </p:spTgt>
                                        </p:tgtEl>
                                        <p:attrNameLst>
                                          <p:attrName>style.visibility</p:attrName>
                                        </p:attrNameLst>
                                      </p:cBhvr>
                                      <p:to>
                                        <p:strVal val="visible"/>
                                      </p:to>
                                    </p:set>
                                    <p:animEffect transition="in" filter="fade">
                                      <p:cBhvr>
                                        <p:cTn id="35" dur="1000"/>
                                        <p:tgtEl>
                                          <p:spTgt spid="8194">
                                            <p:txEl>
                                              <p:charRg st="110" end="142"/>
                                            </p:txEl>
                                          </p:spTgt>
                                        </p:tgtEl>
                                      </p:cBhvr>
                                    </p:animEffect>
                                    <p:anim calcmode="lin" valueType="num">
                                      <p:cBhvr>
                                        <p:cTn id="36" dur="1000" fill="hold"/>
                                        <p:tgtEl>
                                          <p:spTgt spid="8194">
                                            <p:txEl>
                                              <p:charRg st="110" end="142"/>
                                            </p:txEl>
                                          </p:spTgt>
                                        </p:tgtEl>
                                        <p:attrNameLst>
                                          <p:attrName>ppt_x</p:attrName>
                                        </p:attrNameLst>
                                      </p:cBhvr>
                                      <p:tavLst>
                                        <p:tav tm="0">
                                          <p:val>
                                            <p:strVal val="#ppt_x-.1"/>
                                          </p:val>
                                        </p:tav>
                                        <p:tav tm="100000">
                                          <p:val>
                                            <p:strVal val="#ppt_x"/>
                                          </p:val>
                                        </p:tav>
                                      </p:tavLst>
                                    </p:anim>
                                    <p:anim calcmode="lin" valueType="num">
                                      <p:cBhvr>
                                        <p:cTn id="37" dur="1000" fill="hold"/>
                                        <p:tgtEl>
                                          <p:spTgt spid="8194">
                                            <p:txEl>
                                              <p:charRg st="110" end="142"/>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fill="hold">
                                          <p:stCondLst>
                                            <p:cond delay="0"/>
                                          </p:stCondLst>
                                        </p:cTn>
                                        <p:tgtEl>
                                          <p:spTgt spid="8194">
                                            <p:txEl>
                                              <p:charRg st="142" end="155"/>
                                            </p:txEl>
                                          </p:spTgt>
                                        </p:tgtEl>
                                        <p:attrNameLst>
                                          <p:attrName>style.visibility</p:attrName>
                                        </p:attrNameLst>
                                      </p:cBhvr>
                                      <p:to>
                                        <p:strVal val="visible"/>
                                      </p:to>
                                    </p:set>
                                    <p:animEffect transition="in" filter="fade">
                                      <p:cBhvr>
                                        <p:cTn id="42" dur="1000"/>
                                        <p:tgtEl>
                                          <p:spTgt spid="8194">
                                            <p:txEl>
                                              <p:charRg st="142" end="155"/>
                                            </p:txEl>
                                          </p:spTgt>
                                        </p:tgtEl>
                                      </p:cBhvr>
                                    </p:animEffect>
                                    <p:anim calcmode="lin" valueType="num">
                                      <p:cBhvr>
                                        <p:cTn id="43" dur="1000" fill="hold"/>
                                        <p:tgtEl>
                                          <p:spTgt spid="8194">
                                            <p:txEl>
                                              <p:charRg st="142" end="155"/>
                                            </p:txEl>
                                          </p:spTgt>
                                        </p:tgtEl>
                                        <p:attrNameLst>
                                          <p:attrName>ppt_x</p:attrName>
                                        </p:attrNameLst>
                                      </p:cBhvr>
                                      <p:tavLst>
                                        <p:tav tm="0">
                                          <p:val>
                                            <p:strVal val="#ppt_x-.1"/>
                                          </p:val>
                                        </p:tav>
                                        <p:tav tm="100000">
                                          <p:val>
                                            <p:strVal val="#ppt_x"/>
                                          </p:val>
                                        </p:tav>
                                      </p:tavLst>
                                    </p:anim>
                                    <p:anim calcmode="lin" valueType="num">
                                      <p:cBhvr>
                                        <p:cTn id="44" dur="1000" fill="hold"/>
                                        <p:tgtEl>
                                          <p:spTgt spid="8194">
                                            <p:txEl>
                                              <p:charRg st="142" end="15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fill="hold">
                                          <p:stCondLst>
                                            <p:cond delay="0"/>
                                          </p:stCondLst>
                                        </p:cTn>
                                        <p:tgtEl>
                                          <p:spTgt spid="8194">
                                            <p:txEl>
                                              <p:charRg st="155" end="189"/>
                                            </p:txEl>
                                          </p:spTgt>
                                        </p:tgtEl>
                                        <p:attrNameLst>
                                          <p:attrName>style.visibility</p:attrName>
                                        </p:attrNameLst>
                                      </p:cBhvr>
                                      <p:to>
                                        <p:strVal val="visible"/>
                                      </p:to>
                                    </p:set>
                                    <p:animEffect transition="in" filter="fade">
                                      <p:cBhvr>
                                        <p:cTn id="49" dur="1000"/>
                                        <p:tgtEl>
                                          <p:spTgt spid="8194">
                                            <p:txEl>
                                              <p:charRg st="155" end="189"/>
                                            </p:txEl>
                                          </p:spTgt>
                                        </p:tgtEl>
                                      </p:cBhvr>
                                    </p:animEffect>
                                    <p:anim calcmode="lin" valueType="num">
                                      <p:cBhvr>
                                        <p:cTn id="50" dur="1000" fill="hold"/>
                                        <p:tgtEl>
                                          <p:spTgt spid="8194">
                                            <p:txEl>
                                              <p:charRg st="155" end="189"/>
                                            </p:txEl>
                                          </p:spTgt>
                                        </p:tgtEl>
                                        <p:attrNameLst>
                                          <p:attrName>ppt_x</p:attrName>
                                        </p:attrNameLst>
                                      </p:cBhvr>
                                      <p:tavLst>
                                        <p:tav tm="0">
                                          <p:val>
                                            <p:strVal val="#ppt_x-.1"/>
                                          </p:val>
                                        </p:tav>
                                        <p:tav tm="100000">
                                          <p:val>
                                            <p:strVal val="#ppt_x"/>
                                          </p:val>
                                        </p:tav>
                                      </p:tavLst>
                                    </p:anim>
                                    <p:anim calcmode="lin" valueType="num">
                                      <p:cBhvr>
                                        <p:cTn id="51" dur="1000" fill="hold"/>
                                        <p:tgtEl>
                                          <p:spTgt spid="8194">
                                            <p:txEl>
                                              <p:charRg st="155" end="189"/>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grpId="0" nodeType="clickEffect">
                                  <p:stCondLst>
                                    <p:cond delay="0"/>
                                  </p:stCondLst>
                                  <p:iterate type="lt">
                                    <p:tmPct val="10000"/>
                                  </p:iterate>
                                  <p:childTnLst>
                                    <p:set>
                                      <p:cBhvr>
                                        <p:cTn id="55" fill="hold">
                                          <p:stCondLst>
                                            <p:cond delay="0"/>
                                          </p:stCondLst>
                                        </p:cTn>
                                        <p:tgtEl>
                                          <p:spTgt spid="8194">
                                            <p:txEl>
                                              <p:charRg st="189" end="221"/>
                                            </p:txEl>
                                          </p:spTgt>
                                        </p:tgtEl>
                                        <p:attrNameLst>
                                          <p:attrName>style.visibility</p:attrName>
                                        </p:attrNameLst>
                                      </p:cBhvr>
                                      <p:to>
                                        <p:strVal val="visible"/>
                                      </p:to>
                                    </p:set>
                                    <p:animEffect transition="in" filter="fade">
                                      <p:cBhvr>
                                        <p:cTn id="56" dur="1000"/>
                                        <p:tgtEl>
                                          <p:spTgt spid="8194">
                                            <p:txEl>
                                              <p:charRg st="189" end="221"/>
                                            </p:txEl>
                                          </p:spTgt>
                                        </p:tgtEl>
                                      </p:cBhvr>
                                    </p:animEffect>
                                    <p:anim calcmode="lin" valueType="num">
                                      <p:cBhvr>
                                        <p:cTn id="57" dur="1000" fill="hold"/>
                                        <p:tgtEl>
                                          <p:spTgt spid="8194">
                                            <p:txEl>
                                              <p:charRg st="189" end="221"/>
                                            </p:txEl>
                                          </p:spTgt>
                                        </p:tgtEl>
                                        <p:attrNameLst>
                                          <p:attrName>ppt_x</p:attrName>
                                        </p:attrNameLst>
                                      </p:cBhvr>
                                      <p:tavLst>
                                        <p:tav tm="0">
                                          <p:val>
                                            <p:strVal val="#ppt_x-.1"/>
                                          </p:val>
                                        </p:tav>
                                        <p:tav tm="100000">
                                          <p:val>
                                            <p:strVal val="#ppt_x"/>
                                          </p:val>
                                        </p:tav>
                                      </p:tavLst>
                                    </p:anim>
                                    <p:anim calcmode="lin" valueType="num">
                                      <p:cBhvr>
                                        <p:cTn id="58" dur="1000" fill="hold"/>
                                        <p:tgtEl>
                                          <p:spTgt spid="8194">
                                            <p:txEl>
                                              <p:charRg st="189" end="221"/>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grpId="0" nodeType="clickEffect">
                                  <p:stCondLst>
                                    <p:cond delay="0"/>
                                  </p:stCondLst>
                                  <p:iterate type="lt">
                                    <p:tmPct val="10000"/>
                                  </p:iterate>
                                  <p:childTnLst>
                                    <p:set>
                                      <p:cBhvr>
                                        <p:cTn id="62" fill="hold">
                                          <p:stCondLst>
                                            <p:cond delay="0"/>
                                          </p:stCondLst>
                                        </p:cTn>
                                        <p:tgtEl>
                                          <p:spTgt spid="8194">
                                            <p:txEl>
                                              <p:charRg st="221" end="227"/>
                                            </p:txEl>
                                          </p:spTgt>
                                        </p:tgtEl>
                                        <p:attrNameLst>
                                          <p:attrName>style.visibility</p:attrName>
                                        </p:attrNameLst>
                                      </p:cBhvr>
                                      <p:to>
                                        <p:strVal val="visible"/>
                                      </p:to>
                                    </p:set>
                                    <p:animEffect transition="in" filter="fade">
                                      <p:cBhvr>
                                        <p:cTn id="63" dur="1000"/>
                                        <p:tgtEl>
                                          <p:spTgt spid="8194">
                                            <p:txEl>
                                              <p:charRg st="221" end="227"/>
                                            </p:txEl>
                                          </p:spTgt>
                                        </p:tgtEl>
                                      </p:cBhvr>
                                    </p:animEffect>
                                    <p:anim calcmode="lin" valueType="num">
                                      <p:cBhvr>
                                        <p:cTn id="64" dur="1000" fill="hold"/>
                                        <p:tgtEl>
                                          <p:spTgt spid="8194">
                                            <p:txEl>
                                              <p:charRg st="221" end="227"/>
                                            </p:txEl>
                                          </p:spTgt>
                                        </p:tgtEl>
                                        <p:attrNameLst>
                                          <p:attrName>ppt_x</p:attrName>
                                        </p:attrNameLst>
                                      </p:cBhvr>
                                      <p:tavLst>
                                        <p:tav tm="0">
                                          <p:val>
                                            <p:strVal val="#ppt_x-.1"/>
                                          </p:val>
                                        </p:tav>
                                        <p:tav tm="100000">
                                          <p:val>
                                            <p:strVal val="#ppt_x"/>
                                          </p:val>
                                        </p:tav>
                                      </p:tavLst>
                                    </p:anim>
                                    <p:anim calcmode="lin" valueType="num">
                                      <p:cBhvr>
                                        <p:cTn id="65" dur="1000" fill="hold"/>
                                        <p:tgtEl>
                                          <p:spTgt spid="8194">
                                            <p:txEl>
                                              <p:charRg st="221" end="227"/>
                                            </p:txEl>
                                          </p:spTgt>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grpId="0" nodeType="clickEffect">
                                  <p:stCondLst>
                                    <p:cond delay="0"/>
                                  </p:stCondLst>
                                  <p:iterate type="lt">
                                    <p:tmPct val="10000"/>
                                  </p:iterate>
                                  <p:childTnLst>
                                    <p:set>
                                      <p:cBhvr>
                                        <p:cTn id="69" fill="hold">
                                          <p:stCondLst>
                                            <p:cond delay="0"/>
                                          </p:stCondLst>
                                        </p:cTn>
                                        <p:tgtEl>
                                          <p:spTgt spid="8194">
                                            <p:txEl>
                                              <p:charRg st="227" end="261"/>
                                            </p:txEl>
                                          </p:spTgt>
                                        </p:tgtEl>
                                        <p:attrNameLst>
                                          <p:attrName>style.visibility</p:attrName>
                                        </p:attrNameLst>
                                      </p:cBhvr>
                                      <p:to>
                                        <p:strVal val="visible"/>
                                      </p:to>
                                    </p:set>
                                    <p:animEffect transition="in" filter="fade">
                                      <p:cBhvr>
                                        <p:cTn id="70" dur="1000"/>
                                        <p:tgtEl>
                                          <p:spTgt spid="8194">
                                            <p:txEl>
                                              <p:charRg st="227" end="261"/>
                                            </p:txEl>
                                          </p:spTgt>
                                        </p:tgtEl>
                                      </p:cBhvr>
                                    </p:animEffect>
                                    <p:anim calcmode="lin" valueType="num">
                                      <p:cBhvr>
                                        <p:cTn id="71" dur="1000" fill="hold"/>
                                        <p:tgtEl>
                                          <p:spTgt spid="8194">
                                            <p:txEl>
                                              <p:charRg st="227" end="261"/>
                                            </p:txEl>
                                          </p:spTgt>
                                        </p:tgtEl>
                                        <p:attrNameLst>
                                          <p:attrName>ppt_x</p:attrName>
                                        </p:attrNameLst>
                                      </p:cBhvr>
                                      <p:tavLst>
                                        <p:tav tm="0">
                                          <p:val>
                                            <p:strVal val="#ppt_x-.1"/>
                                          </p:val>
                                        </p:tav>
                                        <p:tav tm="100000">
                                          <p:val>
                                            <p:strVal val="#ppt_x"/>
                                          </p:val>
                                        </p:tav>
                                      </p:tavLst>
                                    </p:anim>
                                    <p:anim calcmode="lin" valueType="num">
                                      <p:cBhvr>
                                        <p:cTn id="72" dur="1000" fill="hold"/>
                                        <p:tgtEl>
                                          <p:spTgt spid="8194">
                                            <p:txEl>
                                              <p:charRg st="227" end="261"/>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0" presetClass="entr" presetSubtype="0" fill="hold" grpId="0" nodeType="clickEffect">
                                  <p:stCondLst>
                                    <p:cond delay="0"/>
                                  </p:stCondLst>
                                  <p:iterate type="lt">
                                    <p:tmPct val="10000"/>
                                  </p:iterate>
                                  <p:childTnLst>
                                    <p:set>
                                      <p:cBhvr>
                                        <p:cTn id="76" fill="hold">
                                          <p:stCondLst>
                                            <p:cond delay="0"/>
                                          </p:stCondLst>
                                        </p:cTn>
                                        <p:tgtEl>
                                          <p:spTgt spid="8194">
                                            <p:txEl>
                                              <p:charRg st="261" end="277"/>
                                            </p:txEl>
                                          </p:spTgt>
                                        </p:tgtEl>
                                        <p:attrNameLst>
                                          <p:attrName>style.visibility</p:attrName>
                                        </p:attrNameLst>
                                      </p:cBhvr>
                                      <p:to>
                                        <p:strVal val="visible"/>
                                      </p:to>
                                    </p:set>
                                    <p:animEffect transition="in" filter="fade">
                                      <p:cBhvr>
                                        <p:cTn id="77" dur="1000"/>
                                        <p:tgtEl>
                                          <p:spTgt spid="8194">
                                            <p:txEl>
                                              <p:charRg st="261" end="277"/>
                                            </p:txEl>
                                          </p:spTgt>
                                        </p:tgtEl>
                                      </p:cBhvr>
                                    </p:animEffect>
                                    <p:anim calcmode="lin" valueType="num">
                                      <p:cBhvr>
                                        <p:cTn id="78" dur="1000" fill="hold"/>
                                        <p:tgtEl>
                                          <p:spTgt spid="8194">
                                            <p:txEl>
                                              <p:charRg st="261" end="277"/>
                                            </p:txEl>
                                          </p:spTgt>
                                        </p:tgtEl>
                                        <p:attrNameLst>
                                          <p:attrName>ppt_x</p:attrName>
                                        </p:attrNameLst>
                                      </p:cBhvr>
                                      <p:tavLst>
                                        <p:tav tm="0">
                                          <p:val>
                                            <p:strVal val="#ppt_x-.1"/>
                                          </p:val>
                                        </p:tav>
                                        <p:tav tm="100000">
                                          <p:val>
                                            <p:strVal val="#ppt_x"/>
                                          </p:val>
                                        </p:tav>
                                      </p:tavLst>
                                    </p:anim>
                                    <p:anim calcmode="lin" valueType="num">
                                      <p:cBhvr>
                                        <p:cTn id="79" dur="1000" fill="hold"/>
                                        <p:tgtEl>
                                          <p:spTgt spid="8194">
                                            <p:txEl>
                                              <p:charRg st="261" end="277"/>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0" presetClass="entr" presetSubtype="0" fill="hold" grpId="0" nodeType="clickEffect">
                                  <p:stCondLst>
                                    <p:cond delay="0"/>
                                  </p:stCondLst>
                                  <p:iterate type="lt">
                                    <p:tmPct val="10000"/>
                                  </p:iterate>
                                  <p:childTnLst>
                                    <p:set>
                                      <p:cBhvr>
                                        <p:cTn id="83" fill="hold">
                                          <p:stCondLst>
                                            <p:cond delay="0"/>
                                          </p:stCondLst>
                                        </p:cTn>
                                        <p:tgtEl>
                                          <p:spTgt spid="8194">
                                            <p:txEl>
                                              <p:charRg st="277" end="301"/>
                                            </p:txEl>
                                          </p:spTgt>
                                        </p:tgtEl>
                                        <p:attrNameLst>
                                          <p:attrName>style.visibility</p:attrName>
                                        </p:attrNameLst>
                                      </p:cBhvr>
                                      <p:to>
                                        <p:strVal val="visible"/>
                                      </p:to>
                                    </p:set>
                                    <p:animEffect transition="in" filter="fade">
                                      <p:cBhvr>
                                        <p:cTn id="84" dur="1000"/>
                                        <p:tgtEl>
                                          <p:spTgt spid="8194">
                                            <p:txEl>
                                              <p:charRg st="277" end="301"/>
                                            </p:txEl>
                                          </p:spTgt>
                                        </p:tgtEl>
                                      </p:cBhvr>
                                    </p:animEffect>
                                    <p:anim calcmode="lin" valueType="num">
                                      <p:cBhvr>
                                        <p:cTn id="85" dur="1000" fill="hold"/>
                                        <p:tgtEl>
                                          <p:spTgt spid="8194">
                                            <p:txEl>
                                              <p:charRg st="277" end="301"/>
                                            </p:txEl>
                                          </p:spTgt>
                                        </p:tgtEl>
                                        <p:attrNameLst>
                                          <p:attrName>ppt_x</p:attrName>
                                        </p:attrNameLst>
                                      </p:cBhvr>
                                      <p:tavLst>
                                        <p:tav tm="0">
                                          <p:val>
                                            <p:strVal val="#ppt_x-.1"/>
                                          </p:val>
                                        </p:tav>
                                        <p:tav tm="100000">
                                          <p:val>
                                            <p:strVal val="#ppt_x"/>
                                          </p:val>
                                        </p:tav>
                                      </p:tavLst>
                                    </p:anim>
                                    <p:anim calcmode="lin" valueType="num">
                                      <p:cBhvr>
                                        <p:cTn id="86" dur="1000" fill="hold"/>
                                        <p:tgtEl>
                                          <p:spTgt spid="8194">
                                            <p:txEl>
                                              <p:charRg st="277" end="301"/>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0" presetClass="entr" presetSubtype="0" fill="hold" grpId="0" nodeType="clickEffect">
                                  <p:stCondLst>
                                    <p:cond delay="0"/>
                                  </p:stCondLst>
                                  <p:iterate type="lt">
                                    <p:tmPct val="10000"/>
                                  </p:iterate>
                                  <p:childTnLst>
                                    <p:set>
                                      <p:cBhvr>
                                        <p:cTn id="90" fill="hold">
                                          <p:stCondLst>
                                            <p:cond delay="0"/>
                                          </p:stCondLst>
                                        </p:cTn>
                                        <p:tgtEl>
                                          <p:spTgt spid="8194">
                                            <p:txEl>
                                              <p:charRg st="301" end="324"/>
                                            </p:txEl>
                                          </p:spTgt>
                                        </p:tgtEl>
                                        <p:attrNameLst>
                                          <p:attrName>style.visibility</p:attrName>
                                        </p:attrNameLst>
                                      </p:cBhvr>
                                      <p:to>
                                        <p:strVal val="visible"/>
                                      </p:to>
                                    </p:set>
                                    <p:animEffect transition="in" filter="fade">
                                      <p:cBhvr>
                                        <p:cTn id="91" dur="1000"/>
                                        <p:tgtEl>
                                          <p:spTgt spid="8194">
                                            <p:txEl>
                                              <p:charRg st="301" end="324"/>
                                            </p:txEl>
                                          </p:spTgt>
                                        </p:tgtEl>
                                      </p:cBhvr>
                                    </p:animEffect>
                                    <p:anim calcmode="lin" valueType="num">
                                      <p:cBhvr>
                                        <p:cTn id="92" dur="1000" fill="hold"/>
                                        <p:tgtEl>
                                          <p:spTgt spid="8194">
                                            <p:txEl>
                                              <p:charRg st="301" end="324"/>
                                            </p:txEl>
                                          </p:spTgt>
                                        </p:tgtEl>
                                        <p:attrNameLst>
                                          <p:attrName>ppt_x</p:attrName>
                                        </p:attrNameLst>
                                      </p:cBhvr>
                                      <p:tavLst>
                                        <p:tav tm="0">
                                          <p:val>
                                            <p:strVal val="#ppt_x-.1"/>
                                          </p:val>
                                        </p:tav>
                                        <p:tav tm="100000">
                                          <p:val>
                                            <p:strVal val="#ppt_x"/>
                                          </p:val>
                                        </p:tav>
                                      </p:tavLst>
                                    </p:anim>
                                    <p:anim calcmode="lin" valueType="num">
                                      <p:cBhvr>
                                        <p:cTn id="93" dur="1000" fill="hold"/>
                                        <p:tgtEl>
                                          <p:spTgt spid="8194">
                                            <p:txEl>
                                              <p:charRg st="301" end="324"/>
                                            </p:txEl>
                                          </p:spTgt>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0" presetClass="entr" presetSubtype="0" fill="hold" grpId="0" nodeType="clickEffect">
                                  <p:stCondLst>
                                    <p:cond delay="0"/>
                                  </p:stCondLst>
                                  <p:iterate type="lt">
                                    <p:tmPct val="10000"/>
                                  </p:iterate>
                                  <p:childTnLst>
                                    <p:set>
                                      <p:cBhvr>
                                        <p:cTn id="97" fill="hold">
                                          <p:stCondLst>
                                            <p:cond delay="0"/>
                                          </p:stCondLst>
                                        </p:cTn>
                                        <p:tgtEl>
                                          <p:spTgt spid="8194">
                                            <p:txEl>
                                              <p:charRg st="324" end="362"/>
                                            </p:txEl>
                                          </p:spTgt>
                                        </p:tgtEl>
                                        <p:attrNameLst>
                                          <p:attrName>style.visibility</p:attrName>
                                        </p:attrNameLst>
                                      </p:cBhvr>
                                      <p:to>
                                        <p:strVal val="visible"/>
                                      </p:to>
                                    </p:set>
                                    <p:animEffect transition="in" filter="fade">
                                      <p:cBhvr>
                                        <p:cTn id="98" dur="1000"/>
                                        <p:tgtEl>
                                          <p:spTgt spid="8194">
                                            <p:txEl>
                                              <p:charRg st="324" end="362"/>
                                            </p:txEl>
                                          </p:spTgt>
                                        </p:tgtEl>
                                      </p:cBhvr>
                                    </p:animEffect>
                                    <p:anim calcmode="lin" valueType="num">
                                      <p:cBhvr>
                                        <p:cTn id="99" dur="1000" fill="hold"/>
                                        <p:tgtEl>
                                          <p:spTgt spid="8194">
                                            <p:txEl>
                                              <p:charRg st="324" end="362"/>
                                            </p:txEl>
                                          </p:spTgt>
                                        </p:tgtEl>
                                        <p:attrNameLst>
                                          <p:attrName>ppt_x</p:attrName>
                                        </p:attrNameLst>
                                      </p:cBhvr>
                                      <p:tavLst>
                                        <p:tav tm="0">
                                          <p:val>
                                            <p:strVal val="#ppt_x-.1"/>
                                          </p:val>
                                        </p:tav>
                                        <p:tav tm="100000">
                                          <p:val>
                                            <p:strVal val="#ppt_x"/>
                                          </p:val>
                                        </p:tav>
                                      </p:tavLst>
                                    </p:anim>
                                    <p:anim calcmode="lin" valueType="num">
                                      <p:cBhvr>
                                        <p:cTn id="100" dur="1000" fill="hold"/>
                                        <p:tgtEl>
                                          <p:spTgt spid="8194">
                                            <p:txEl>
                                              <p:charRg st="324" end="36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3"/>
          <p:cNvSpPr>
            <a:spLocks noGrp="1"/>
          </p:cNvSpPr>
          <p:nvPr>
            <p:ph type="body"/>
          </p:nvPr>
        </p:nvSpPr>
        <p:spPr>
          <a:xfrm>
            <a:off x="395288" y="2133600"/>
            <a:ext cx="8229600" cy="5327650"/>
          </a:xfrm>
          <a:ln/>
        </p:spPr>
        <p:txBody>
          <a:bodyPr vert="horz" wrap="square" anchor="t" anchorCtr="0"/>
          <a:p>
            <a:pPr eaLnBrk="1" hangingPunct="1">
              <a:buNone/>
            </a:pPr>
            <a:r>
              <a:rPr lang="zh-CN" altLang="en-US" sz="2800" dirty="0"/>
              <a:t>（</a:t>
            </a:r>
            <a:r>
              <a:rPr lang="en-US" altLang="zh-CN" sz="2400" dirty="0"/>
              <a:t>1</a:t>
            </a:r>
            <a:r>
              <a:rPr lang="zh-CN" altLang="en-US" sz="2400" dirty="0"/>
              <a:t>）物理化学性能：</a:t>
            </a:r>
            <a:endParaRPr lang="zh-CN" altLang="en-US" sz="2400" dirty="0"/>
          </a:p>
          <a:p>
            <a:pPr eaLnBrk="1" hangingPunct="1">
              <a:buNone/>
            </a:pPr>
            <a:r>
              <a:rPr lang="en-US" altLang="zh-CN" sz="2400" dirty="0"/>
              <a:t>1.</a:t>
            </a:r>
            <a:r>
              <a:rPr lang="zh-CN" altLang="en-US" sz="2400" dirty="0"/>
              <a:t>密度：物体单位体积所具有的质量，符号</a:t>
            </a:r>
            <a:r>
              <a:rPr lang="en-US" altLang="zh-CN" sz="2400" dirty="0"/>
              <a:t>ρ</a:t>
            </a:r>
            <a:r>
              <a:rPr lang="zh-CN" altLang="en-US" sz="2400" dirty="0"/>
              <a:t>。</a:t>
            </a:r>
            <a:endParaRPr lang="zh-CN" altLang="en-US" sz="2400" dirty="0"/>
          </a:p>
          <a:p>
            <a:pPr eaLnBrk="1" hangingPunct="1">
              <a:buNone/>
            </a:pPr>
            <a:r>
              <a:rPr lang="en-US" altLang="zh-CN" sz="2400" dirty="0"/>
              <a:t>2.</a:t>
            </a:r>
            <a:r>
              <a:rPr lang="zh-CN" altLang="en-US" sz="2400" dirty="0"/>
              <a:t>导电性：金属传导电量的性能，</a:t>
            </a:r>
            <a:r>
              <a:rPr lang="zh-CN" altLang="en-US" sz="2400" dirty="0">
                <a:solidFill>
                  <a:srgbClr val="FF3300"/>
                </a:solidFill>
              </a:rPr>
              <a:t>银</a:t>
            </a:r>
            <a:r>
              <a:rPr lang="en-US" altLang="zh-CN" sz="2400" dirty="0">
                <a:solidFill>
                  <a:srgbClr val="FF3300"/>
                </a:solidFill>
              </a:rPr>
              <a:t>-</a:t>
            </a:r>
            <a:r>
              <a:rPr lang="zh-CN" altLang="en-US" sz="2400" dirty="0">
                <a:solidFill>
                  <a:srgbClr val="FF3300"/>
                </a:solidFill>
              </a:rPr>
              <a:t>铜</a:t>
            </a:r>
            <a:r>
              <a:rPr lang="en-US" altLang="zh-CN" sz="2400" dirty="0">
                <a:solidFill>
                  <a:srgbClr val="FF3300"/>
                </a:solidFill>
              </a:rPr>
              <a:t>-</a:t>
            </a:r>
            <a:r>
              <a:rPr lang="zh-CN" altLang="en-US" sz="2400" dirty="0">
                <a:solidFill>
                  <a:srgbClr val="FF3300"/>
                </a:solidFill>
              </a:rPr>
              <a:t>铝</a:t>
            </a:r>
            <a:r>
              <a:rPr lang="zh-CN" altLang="en-US" sz="2400" dirty="0"/>
              <a:t>。</a:t>
            </a:r>
            <a:endParaRPr lang="zh-CN" altLang="en-US" sz="2400" dirty="0"/>
          </a:p>
          <a:p>
            <a:pPr eaLnBrk="1" fontAlgn="ctr" hangingPunct="1">
              <a:buNone/>
            </a:pPr>
            <a:r>
              <a:rPr lang="en-US" altLang="zh-CN" sz="2400" dirty="0"/>
              <a:t>3.</a:t>
            </a:r>
            <a:r>
              <a:rPr lang="zh-CN" altLang="en-US" sz="2400" dirty="0"/>
              <a:t>导热性：金属传导热量的性能，导电性好的</a:t>
            </a:r>
            <a:endParaRPr lang="zh-CN" altLang="en-US" sz="2400" dirty="0"/>
          </a:p>
          <a:p>
            <a:pPr eaLnBrk="1" fontAlgn="ctr" hangingPunct="1">
              <a:buNone/>
            </a:pPr>
            <a:r>
              <a:rPr lang="zh-CN" altLang="en-US" sz="2400" dirty="0"/>
              <a:t>                 材料，导热性就好。</a:t>
            </a:r>
            <a:endParaRPr lang="zh-CN" altLang="en-US" sz="2400" dirty="0"/>
          </a:p>
          <a:p>
            <a:pPr eaLnBrk="1" hangingPunct="1">
              <a:buNone/>
            </a:pPr>
            <a:r>
              <a:rPr lang="en-US" altLang="zh-CN" sz="2400" dirty="0"/>
              <a:t>4.</a:t>
            </a:r>
            <a:r>
              <a:rPr lang="zh-CN" altLang="en-US" sz="2400" dirty="0"/>
              <a:t>热膨胀性：金属受热时体积发生胀大的现象。</a:t>
            </a:r>
            <a:endParaRPr lang="zh-CN" altLang="en-US" sz="2400" dirty="0"/>
          </a:p>
          <a:p>
            <a:pPr eaLnBrk="1" hangingPunct="1">
              <a:buNone/>
            </a:pPr>
            <a:r>
              <a:rPr lang="en-US" altLang="zh-CN" sz="2400" dirty="0"/>
              <a:t>5.</a:t>
            </a:r>
            <a:r>
              <a:rPr lang="zh-CN" altLang="en-US" sz="2400" dirty="0"/>
              <a:t>抗氧化性：金属材料在高温时抵抗氧化性气体</a:t>
            </a:r>
            <a:endParaRPr lang="zh-CN" altLang="en-US" sz="2400" dirty="0"/>
          </a:p>
          <a:p>
            <a:pPr eaLnBrk="1" hangingPunct="1">
              <a:buNone/>
            </a:pPr>
            <a:r>
              <a:rPr lang="zh-CN" altLang="en-US" sz="2400" dirty="0"/>
              <a:t>                     腐蚀作用的能力。</a:t>
            </a:r>
            <a:endParaRPr lang="zh-CN" altLang="en-US" sz="2400" dirty="0"/>
          </a:p>
          <a:p>
            <a:pPr eaLnBrk="1" hangingPunct="1">
              <a:buNone/>
            </a:pPr>
            <a:r>
              <a:rPr lang="en-US" altLang="zh-CN" sz="2400" dirty="0"/>
              <a:t>6.</a:t>
            </a:r>
            <a:r>
              <a:rPr lang="zh-CN" altLang="en-US" sz="2400" dirty="0"/>
              <a:t>耐腐蚀性：金属材料抵抗各种介质侵蚀的能力。</a:t>
            </a:r>
            <a:endParaRPr lang="zh-CN" altLang="en-US" sz="2400" dirty="0"/>
          </a:p>
        </p:txBody>
      </p:sp>
      <p:sp>
        <p:nvSpPr>
          <p:cNvPr id="9219" name="Text Box 7"/>
          <p:cNvSpPr txBox="1"/>
          <p:nvPr/>
        </p:nvSpPr>
        <p:spPr>
          <a:xfrm>
            <a:off x="1187450" y="1268413"/>
            <a:ext cx="5162550" cy="708025"/>
          </a:xfrm>
          <a:prstGeom prst="rect">
            <a:avLst/>
          </a:prstGeom>
          <a:noFill/>
          <a:ln w="9525">
            <a:noFill/>
          </a:ln>
        </p:spPr>
        <p:txBody>
          <a:bodyPr wrap="none">
            <a:spAutoFit/>
          </a:bodyPr>
          <a:p>
            <a:pPr>
              <a:lnSpc>
                <a:spcPct val="80000"/>
              </a:lnSpc>
              <a:spcBef>
                <a:spcPct val="20000"/>
              </a:spcBef>
              <a:buClr>
                <a:schemeClr val="folHlink"/>
              </a:buClr>
              <a:buSzPct val="60000"/>
              <a:buFont typeface="Wingdings" panose="05000000000000000000" pitchFamily="2" charset="2"/>
            </a:pPr>
            <a:r>
              <a:rPr lang="zh-CN" altLang="en-US" sz="2800" b="1" dirty="0">
                <a:latin typeface="Tahoma" panose="020B0604030504040204" pitchFamily="2" charset="0"/>
              </a:rPr>
              <a:t>（四）常用金属材料的一般知识</a:t>
            </a:r>
            <a:endParaRPr lang="zh-CN" altLang="en-US" sz="2800" b="1" dirty="0">
              <a:latin typeface="Tahoma" panose="020B0604030504040204" pitchFamily="2" charset="0"/>
            </a:endParaRPr>
          </a:p>
          <a:p>
            <a:endParaRPr lang="en-US" altLang="zh-CN" sz="1800" b="1" dirty="0">
              <a:latin typeface="Tahoma" panose="020B0604030504040204" pitchFamily="2" charset="0"/>
            </a:endParaRPr>
          </a:p>
        </p:txBody>
      </p:sp>
      <p:sp>
        <p:nvSpPr>
          <p:cNvPr id="9220" name="Text Box 8"/>
          <p:cNvSpPr txBox="1"/>
          <p:nvPr/>
        </p:nvSpPr>
        <p:spPr>
          <a:xfrm>
            <a:off x="1187450" y="1766888"/>
            <a:ext cx="3232150" cy="822325"/>
          </a:xfrm>
          <a:prstGeom prst="rect">
            <a:avLst/>
          </a:prstGeom>
          <a:noFill/>
          <a:ln w="9525">
            <a:noFill/>
          </a:ln>
        </p:spPr>
        <p:txBody>
          <a:bodyPr wrap="none">
            <a:spAutoFit/>
          </a:bodyPr>
          <a:p>
            <a:pPr>
              <a:spcBef>
                <a:spcPct val="20000"/>
              </a:spcBef>
              <a:buClr>
                <a:schemeClr val="folHlink"/>
              </a:buClr>
              <a:buSzPct val="60000"/>
              <a:buFont typeface="Wingdings" panose="05000000000000000000" pitchFamily="2" charset="2"/>
            </a:pPr>
            <a:r>
              <a:rPr lang="zh-CN" altLang="en-US" sz="2400" b="1" dirty="0">
                <a:latin typeface="Tahoma" panose="020B0604030504040204" pitchFamily="2" charset="0"/>
              </a:rPr>
              <a:t>一、金属材料的性能：</a:t>
            </a:r>
            <a:endParaRPr lang="zh-CN" altLang="en-US" sz="2400" b="1" dirty="0">
              <a:latin typeface="Tahoma" panose="020B0604030504040204" pitchFamily="2" charset="0"/>
            </a:endParaRPr>
          </a:p>
          <a:p>
            <a:endParaRPr lang="en-US" altLang="zh-CN" sz="2400" dirty="0">
              <a:latin typeface="Tahoma" panose="020B0604030504040204" pitchFamily="2"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fill="hold">
                                          <p:stCondLst>
                                            <p:cond delay="0"/>
                                          </p:stCondLst>
                                        </p:cTn>
                                        <p:tgtEl>
                                          <p:spTgt spid="9218">
                                            <p:txEl>
                                              <p:charRg st="0" end="11"/>
                                            </p:txEl>
                                          </p:spTgt>
                                        </p:tgtEl>
                                        <p:attrNameLst>
                                          <p:attrName>style.visibility</p:attrName>
                                        </p:attrNameLst>
                                      </p:cBhvr>
                                      <p:to>
                                        <p:strVal val="visible"/>
                                      </p:to>
                                    </p:set>
                                    <p:animEffect transition="in" filter="fade">
                                      <p:cBhvr>
                                        <p:cTn id="7" dur="1000"/>
                                        <p:tgtEl>
                                          <p:spTgt spid="9218">
                                            <p:txEl>
                                              <p:charRg st="0" end="11"/>
                                            </p:txEl>
                                          </p:spTgt>
                                        </p:tgtEl>
                                      </p:cBhvr>
                                    </p:animEffect>
                                    <p:anim calcmode="lin" valueType="num">
                                      <p:cBhvr>
                                        <p:cTn id="8" dur="1000" fill="hold"/>
                                        <p:tgtEl>
                                          <p:spTgt spid="9218">
                                            <p:txEl>
                                              <p:charRg st="0" end="11"/>
                                            </p:txEl>
                                          </p:spTgt>
                                        </p:tgtEl>
                                        <p:attrNameLst>
                                          <p:attrName>ppt_x</p:attrName>
                                        </p:attrNameLst>
                                      </p:cBhvr>
                                      <p:tavLst>
                                        <p:tav tm="0">
                                          <p:val>
                                            <p:strVal val="#ppt_x-.1"/>
                                          </p:val>
                                        </p:tav>
                                        <p:tav tm="100000">
                                          <p:val>
                                            <p:strVal val="#ppt_x"/>
                                          </p:val>
                                        </p:tav>
                                      </p:tavLst>
                                    </p:anim>
                                    <p:anim calcmode="lin" valueType="num">
                                      <p:cBhvr>
                                        <p:cTn id="9" dur="1000" fill="hold"/>
                                        <p:tgtEl>
                                          <p:spTgt spid="9218">
                                            <p:txEl>
                                              <p:charRg st="0" end="11"/>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fill="hold">
                                          <p:stCondLst>
                                            <p:cond delay="0"/>
                                          </p:stCondLst>
                                        </p:cTn>
                                        <p:tgtEl>
                                          <p:spTgt spid="9218">
                                            <p:txEl>
                                              <p:charRg st="11" end="34"/>
                                            </p:txEl>
                                          </p:spTgt>
                                        </p:tgtEl>
                                        <p:attrNameLst>
                                          <p:attrName>style.visibility</p:attrName>
                                        </p:attrNameLst>
                                      </p:cBhvr>
                                      <p:to>
                                        <p:strVal val="visible"/>
                                      </p:to>
                                    </p:set>
                                    <p:animEffect transition="in" filter="fade">
                                      <p:cBhvr>
                                        <p:cTn id="14" dur="1000"/>
                                        <p:tgtEl>
                                          <p:spTgt spid="9218">
                                            <p:txEl>
                                              <p:charRg st="11" end="34"/>
                                            </p:txEl>
                                          </p:spTgt>
                                        </p:tgtEl>
                                      </p:cBhvr>
                                    </p:animEffect>
                                    <p:anim calcmode="lin" valueType="num">
                                      <p:cBhvr>
                                        <p:cTn id="15" dur="1000" fill="hold"/>
                                        <p:tgtEl>
                                          <p:spTgt spid="9218">
                                            <p:txEl>
                                              <p:charRg st="11" end="34"/>
                                            </p:txEl>
                                          </p:spTgt>
                                        </p:tgtEl>
                                        <p:attrNameLst>
                                          <p:attrName>ppt_x</p:attrName>
                                        </p:attrNameLst>
                                      </p:cBhvr>
                                      <p:tavLst>
                                        <p:tav tm="0">
                                          <p:val>
                                            <p:strVal val="#ppt_x-.1"/>
                                          </p:val>
                                        </p:tav>
                                        <p:tav tm="100000">
                                          <p:val>
                                            <p:strVal val="#ppt_x"/>
                                          </p:val>
                                        </p:tav>
                                      </p:tavLst>
                                    </p:anim>
                                    <p:anim calcmode="lin" valueType="num">
                                      <p:cBhvr>
                                        <p:cTn id="16" dur="1000" fill="hold"/>
                                        <p:tgtEl>
                                          <p:spTgt spid="9218">
                                            <p:txEl>
                                              <p:charRg st="11" end="3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fill="hold">
                                          <p:stCondLst>
                                            <p:cond delay="0"/>
                                          </p:stCondLst>
                                        </p:cTn>
                                        <p:tgtEl>
                                          <p:spTgt spid="9218">
                                            <p:txEl>
                                              <p:charRg st="34" end="57"/>
                                            </p:txEl>
                                          </p:spTgt>
                                        </p:tgtEl>
                                        <p:attrNameLst>
                                          <p:attrName>style.visibility</p:attrName>
                                        </p:attrNameLst>
                                      </p:cBhvr>
                                      <p:to>
                                        <p:strVal val="visible"/>
                                      </p:to>
                                    </p:set>
                                    <p:animEffect transition="in" filter="fade">
                                      <p:cBhvr>
                                        <p:cTn id="21" dur="1000"/>
                                        <p:tgtEl>
                                          <p:spTgt spid="9218">
                                            <p:txEl>
                                              <p:charRg st="34" end="57"/>
                                            </p:txEl>
                                          </p:spTgt>
                                        </p:tgtEl>
                                      </p:cBhvr>
                                    </p:animEffect>
                                    <p:anim calcmode="lin" valueType="num">
                                      <p:cBhvr>
                                        <p:cTn id="22" dur="1000" fill="hold"/>
                                        <p:tgtEl>
                                          <p:spTgt spid="9218">
                                            <p:txEl>
                                              <p:charRg st="34" end="57"/>
                                            </p:txEl>
                                          </p:spTgt>
                                        </p:tgtEl>
                                        <p:attrNameLst>
                                          <p:attrName>ppt_x</p:attrName>
                                        </p:attrNameLst>
                                      </p:cBhvr>
                                      <p:tavLst>
                                        <p:tav tm="0">
                                          <p:val>
                                            <p:strVal val="#ppt_x-.1"/>
                                          </p:val>
                                        </p:tav>
                                        <p:tav tm="100000">
                                          <p:val>
                                            <p:strVal val="#ppt_x"/>
                                          </p:val>
                                        </p:tav>
                                      </p:tavLst>
                                    </p:anim>
                                    <p:anim calcmode="lin" valueType="num">
                                      <p:cBhvr>
                                        <p:cTn id="23" dur="1000" fill="hold"/>
                                        <p:tgtEl>
                                          <p:spTgt spid="9218">
                                            <p:txEl>
                                              <p:charRg st="34" end="57"/>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fill="hold">
                                          <p:stCondLst>
                                            <p:cond delay="0"/>
                                          </p:stCondLst>
                                        </p:cTn>
                                        <p:tgtEl>
                                          <p:spTgt spid="9218">
                                            <p:txEl>
                                              <p:charRg st="57" end="79"/>
                                            </p:txEl>
                                          </p:spTgt>
                                        </p:tgtEl>
                                        <p:attrNameLst>
                                          <p:attrName>style.visibility</p:attrName>
                                        </p:attrNameLst>
                                      </p:cBhvr>
                                      <p:to>
                                        <p:strVal val="visible"/>
                                      </p:to>
                                    </p:set>
                                    <p:animEffect transition="in" filter="fade">
                                      <p:cBhvr>
                                        <p:cTn id="28" dur="1000"/>
                                        <p:tgtEl>
                                          <p:spTgt spid="9218">
                                            <p:txEl>
                                              <p:charRg st="57" end="79"/>
                                            </p:txEl>
                                          </p:spTgt>
                                        </p:tgtEl>
                                      </p:cBhvr>
                                    </p:animEffect>
                                    <p:anim calcmode="lin" valueType="num">
                                      <p:cBhvr>
                                        <p:cTn id="29" dur="1000" fill="hold"/>
                                        <p:tgtEl>
                                          <p:spTgt spid="9218">
                                            <p:txEl>
                                              <p:charRg st="57" end="79"/>
                                            </p:txEl>
                                          </p:spTgt>
                                        </p:tgtEl>
                                        <p:attrNameLst>
                                          <p:attrName>ppt_x</p:attrName>
                                        </p:attrNameLst>
                                      </p:cBhvr>
                                      <p:tavLst>
                                        <p:tav tm="0">
                                          <p:val>
                                            <p:strVal val="#ppt_x-.1"/>
                                          </p:val>
                                        </p:tav>
                                        <p:tav tm="100000">
                                          <p:val>
                                            <p:strVal val="#ppt_x"/>
                                          </p:val>
                                        </p:tav>
                                      </p:tavLst>
                                    </p:anim>
                                    <p:anim calcmode="lin" valueType="num">
                                      <p:cBhvr>
                                        <p:cTn id="30" dur="1000" fill="hold"/>
                                        <p:tgtEl>
                                          <p:spTgt spid="9218">
                                            <p:txEl>
                                              <p:charRg st="57" end="79"/>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fill="hold">
                                          <p:stCondLst>
                                            <p:cond delay="0"/>
                                          </p:stCondLst>
                                        </p:cTn>
                                        <p:tgtEl>
                                          <p:spTgt spid="9218">
                                            <p:txEl>
                                              <p:charRg st="79" end="106"/>
                                            </p:txEl>
                                          </p:spTgt>
                                        </p:tgtEl>
                                        <p:attrNameLst>
                                          <p:attrName>style.visibility</p:attrName>
                                        </p:attrNameLst>
                                      </p:cBhvr>
                                      <p:to>
                                        <p:strVal val="visible"/>
                                      </p:to>
                                    </p:set>
                                    <p:animEffect transition="in" filter="fade">
                                      <p:cBhvr>
                                        <p:cTn id="35" dur="1000"/>
                                        <p:tgtEl>
                                          <p:spTgt spid="9218">
                                            <p:txEl>
                                              <p:charRg st="79" end="106"/>
                                            </p:txEl>
                                          </p:spTgt>
                                        </p:tgtEl>
                                      </p:cBhvr>
                                    </p:animEffect>
                                    <p:anim calcmode="lin" valueType="num">
                                      <p:cBhvr>
                                        <p:cTn id="36" dur="1000" fill="hold"/>
                                        <p:tgtEl>
                                          <p:spTgt spid="9218">
                                            <p:txEl>
                                              <p:charRg st="79" end="106"/>
                                            </p:txEl>
                                          </p:spTgt>
                                        </p:tgtEl>
                                        <p:attrNameLst>
                                          <p:attrName>ppt_x</p:attrName>
                                        </p:attrNameLst>
                                      </p:cBhvr>
                                      <p:tavLst>
                                        <p:tav tm="0">
                                          <p:val>
                                            <p:strVal val="#ppt_x-.1"/>
                                          </p:val>
                                        </p:tav>
                                        <p:tav tm="100000">
                                          <p:val>
                                            <p:strVal val="#ppt_x"/>
                                          </p:val>
                                        </p:tav>
                                      </p:tavLst>
                                    </p:anim>
                                    <p:anim calcmode="lin" valueType="num">
                                      <p:cBhvr>
                                        <p:cTn id="37" dur="1000" fill="hold"/>
                                        <p:tgtEl>
                                          <p:spTgt spid="9218">
                                            <p:txEl>
                                              <p:charRg st="79" end="106"/>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fill="hold">
                                          <p:stCondLst>
                                            <p:cond delay="0"/>
                                          </p:stCondLst>
                                        </p:cTn>
                                        <p:tgtEl>
                                          <p:spTgt spid="9218">
                                            <p:txEl>
                                              <p:charRg st="106" end="129"/>
                                            </p:txEl>
                                          </p:spTgt>
                                        </p:tgtEl>
                                        <p:attrNameLst>
                                          <p:attrName>style.visibility</p:attrName>
                                        </p:attrNameLst>
                                      </p:cBhvr>
                                      <p:to>
                                        <p:strVal val="visible"/>
                                      </p:to>
                                    </p:set>
                                    <p:animEffect transition="in" filter="fade">
                                      <p:cBhvr>
                                        <p:cTn id="42" dur="1000"/>
                                        <p:tgtEl>
                                          <p:spTgt spid="9218">
                                            <p:txEl>
                                              <p:charRg st="106" end="129"/>
                                            </p:txEl>
                                          </p:spTgt>
                                        </p:tgtEl>
                                      </p:cBhvr>
                                    </p:animEffect>
                                    <p:anim calcmode="lin" valueType="num">
                                      <p:cBhvr>
                                        <p:cTn id="43" dur="1000" fill="hold"/>
                                        <p:tgtEl>
                                          <p:spTgt spid="9218">
                                            <p:txEl>
                                              <p:charRg st="106" end="129"/>
                                            </p:txEl>
                                          </p:spTgt>
                                        </p:tgtEl>
                                        <p:attrNameLst>
                                          <p:attrName>ppt_x</p:attrName>
                                        </p:attrNameLst>
                                      </p:cBhvr>
                                      <p:tavLst>
                                        <p:tav tm="0">
                                          <p:val>
                                            <p:strVal val="#ppt_x-.1"/>
                                          </p:val>
                                        </p:tav>
                                        <p:tav tm="100000">
                                          <p:val>
                                            <p:strVal val="#ppt_x"/>
                                          </p:val>
                                        </p:tav>
                                      </p:tavLst>
                                    </p:anim>
                                    <p:anim calcmode="lin" valueType="num">
                                      <p:cBhvr>
                                        <p:cTn id="44" dur="1000" fill="hold"/>
                                        <p:tgtEl>
                                          <p:spTgt spid="9218">
                                            <p:txEl>
                                              <p:charRg st="106" end="12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fill="hold">
                                          <p:stCondLst>
                                            <p:cond delay="0"/>
                                          </p:stCondLst>
                                        </p:cTn>
                                        <p:tgtEl>
                                          <p:spTgt spid="9218">
                                            <p:txEl>
                                              <p:charRg st="129" end="152"/>
                                            </p:txEl>
                                          </p:spTgt>
                                        </p:tgtEl>
                                        <p:attrNameLst>
                                          <p:attrName>style.visibility</p:attrName>
                                        </p:attrNameLst>
                                      </p:cBhvr>
                                      <p:to>
                                        <p:strVal val="visible"/>
                                      </p:to>
                                    </p:set>
                                    <p:animEffect transition="in" filter="fade">
                                      <p:cBhvr>
                                        <p:cTn id="49" dur="1000"/>
                                        <p:tgtEl>
                                          <p:spTgt spid="9218">
                                            <p:txEl>
                                              <p:charRg st="129" end="152"/>
                                            </p:txEl>
                                          </p:spTgt>
                                        </p:tgtEl>
                                      </p:cBhvr>
                                    </p:animEffect>
                                    <p:anim calcmode="lin" valueType="num">
                                      <p:cBhvr>
                                        <p:cTn id="50" dur="1000" fill="hold"/>
                                        <p:tgtEl>
                                          <p:spTgt spid="9218">
                                            <p:txEl>
                                              <p:charRg st="129" end="152"/>
                                            </p:txEl>
                                          </p:spTgt>
                                        </p:tgtEl>
                                        <p:attrNameLst>
                                          <p:attrName>ppt_x</p:attrName>
                                        </p:attrNameLst>
                                      </p:cBhvr>
                                      <p:tavLst>
                                        <p:tav tm="0">
                                          <p:val>
                                            <p:strVal val="#ppt_x-.1"/>
                                          </p:val>
                                        </p:tav>
                                        <p:tav tm="100000">
                                          <p:val>
                                            <p:strVal val="#ppt_x"/>
                                          </p:val>
                                        </p:tav>
                                      </p:tavLst>
                                    </p:anim>
                                    <p:anim calcmode="lin" valueType="num">
                                      <p:cBhvr>
                                        <p:cTn id="51" dur="1000" fill="hold"/>
                                        <p:tgtEl>
                                          <p:spTgt spid="9218">
                                            <p:txEl>
                                              <p:charRg st="129" end="152"/>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grpId="0" nodeType="clickEffect">
                                  <p:stCondLst>
                                    <p:cond delay="0"/>
                                  </p:stCondLst>
                                  <p:iterate type="lt">
                                    <p:tmPct val="10000"/>
                                  </p:iterate>
                                  <p:childTnLst>
                                    <p:set>
                                      <p:cBhvr>
                                        <p:cTn id="55" fill="hold">
                                          <p:stCondLst>
                                            <p:cond delay="0"/>
                                          </p:stCondLst>
                                        </p:cTn>
                                        <p:tgtEl>
                                          <p:spTgt spid="9218">
                                            <p:txEl>
                                              <p:charRg st="152" end="182"/>
                                            </p:txEl>
                                          </p:spTgt>
                                        </p:tgtEl>
                                        <p:attrNameLst>
                                          <p:attrName>style.visibility</p:attrName>
                                        </p:attrNameLst>
                                      </p:cBhvr>
                                      <p:to>
                                        <p:strVal val="visible"/>
                                      </p:to>
                                    </p:set>
                                    <p:animEffect transition="in" filter="fade">
                                      <p:cBhvr>
                                        <p:cTn id="56" dur="1000"/>
                                        <p:tgtEl>
                                          <p:spTgt spid="9218">
                                            <p:txEl>
                                              <p:charRg st="152" end="182"/>
                                            </p:txEl>
                                          </p:spTgt>
                                        </p:tgtEl>
                                      </p:cBhvr>
                                    </p:animEffect>
                                    <p:anim calcmode="lin" valueType="num">
                                      <p:cBhvr>
                                        <p:cTn id="57" dur="1000" fill="hold"/>
                                        <p:tgtEl>
                                          <p:spTgt spid="9218">
                                            <p:txEl>
                                              <p:charRg st="152" end="182"/>
                                            </p:txEl>
                                          </p:spTgt>
                                        </p:tgtEl>
                                        <p:attrNameLst>
                                          <p:attrName>ppt_x</p:attrName>
                                        </p:attrNameLst>
                                      </p:cBhvr>
                                      <p:tavLst>
                                        <p:tav tm="0">
                                          <p:val>
                                            <p:strVal val="#ppt_x-.1"/>
                                          </p:val>
                                        </p:tav>
                                        <p:tav tm="100000">
                                          <p:val>
                                            <p:strVal val="#ppt_x"/>
                                          </p:val>
                                        </p:tav>
                                      </p:tavLst>
                                    </p:anim>
                                    <p:anim calcmode="lin" valueType="num">
                                      <p:cBhvr>
                                        <p:cTn id="58" dur="1000" fill="hold"/>
                                        <p:tgtEl>
                                          <p:spTgt spid="9218">
                                            <p:txEl>
                                              <p:charRg st="152" end="182"/>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0" presetClass="entr" presetSubtype="0" fill="hold" grpId="0" nodeType="clickEffect">
                                  <p:stCondLst>
                                    <p:cond delay="0"/>
                                  </p:stCondLst>
                                  <p:iterate type="lt">
                                    <p:tmPct val="10000"/>
                                  </p:iterate>
                                  <p:childTnLst>
                                    <p:set>
                                      <p:cBhvr>
                                        <p:cTn id="62" fill="hold">
                                          <p:stCondLst>
                                            <p:cond delay="0"/>
                                          </p:stCondLst>
                                        </p:cTn>
                                        <p:tgtEl>
                                          <p:spTgt spid="9218">
                                            <p:txEl>
                                              <p:charRg st="182" end="206"/>
                                            </p:txEl>
                                          </p:spTgt>
                                        </p:tgtEl>
                                        <p:attrNameLst>
                                          <p:attrName>style.visibility</p:attrName>
                                        </p:attrNameLst>
                                      </p:cBhvr>
                                      <p:to>
                                        <p:strVal val="visible"/>
                                      </p:to>
                                    </p:set>
                                    <p:animEffect transition="in" filter="fade">
                                      <p:cBhvr>
                                        <p:cTn id="63" dur="1000"/>
                                        <p:tgtEl>
                                          <p:spTgt spid="9218">
                                            <p:txEl>
                                              <p:charRg st="182" end="206"/>
                                            </p:txEl>
                                          </p:spTgt>
                                        </p:tgtEl>
                                      </p:cBhvr>
                                    </p:animEffect>
                                    <p:anim calcmode="lin" valueType="num">
                                      <p:cBhvr>
                                        <p:cTn id="64" dur="1000" fill="hold"/>
                                        <p:tgtEl>
                                          <p:spTgt spid="9218">
                                            <p:txEl>
                                              <p:charRg st="182" end="206"/>
                                            </p:txEl>
                                          </p:spTgt>
                                        </p:tgtEl>
                                        <p:attrNameLst>
                                          <p:attrName>ppt_x</p:attrName>
                                        </p:attrNameLst>
                                      </p:cBhvr>
                                      <p:tavLst>
                                        <p:tav tm="0">
                                          <p:val>
                                            <p:strVal val="#ppt_x-.1"/>
                                          </p:val>
                                        </p:tav>
                                        <p:tav tm="100000">
                                          <p:val>
                                            <p:strVal val="#ppt_x"/>
                                          </p:val>
                                        </p:tav>
                                      </p:tavLst>
                                    </p:anim>
                                    <p:anim calcmode="lin" valueType="num">
                                      <p:cBhvr>
                                        <p:cTn id="65" dur="1000" fill="hold"/>
                                        <p:tgtEl>
                                          <p:spTgt spid="9218">
                                            <p:txEl>
                                              <p:charRg st="182" end="20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3"/>
          <p:cNvSpPr>
            <a:spLocks noGrp="1"/>
          </p:cNvSpPr>
          <p:nvPr>
            <p:ph type="body"/>
          </p:nvPr>
        </p:nvSpPr>
        <p:spPr>
          <a:xfrm>
            <a:off x="395288" y="1125538"/>
            <a:ext cx="8229600" cy="6254750"/>
          </a:xfrm>
          <a:ln/>
        </p:spPr>
        <p:txBody>
          <a:bodyPr vert="horz" wrap="square" anchor="t" anchorCtr="0"/>
          <a:p>
            <a:pPr eaLnBrk="1" hangingPunct="1">
              <a:lnSpc>
                <a:spcPct val="90000"/>
              </a:lnSpc>
              <a:buNone/>
            </a:pPr>
            <a:r>
              <a:rPr lang="zh-CN" altLang="en-US" sz="2400" b="1" dirty="0"/>
              <a:t>二</a:t>
            </a:r>
            <a:r>
              <a:rPr lang="en-US" altLang="zh-CN" sz="2400" b="1" dirty="0"/>
              <a:t>.</a:t>
            </a:r>
            <a:r>
              <a:rPr lang="zh-CN" altLang="en-US" sz="2400" b="1" dirty="0"/>
              <a:t>金属材料的力学性能：</a:t>
            </a:r>
            <a:endParaRPr lang="zh-CN" altLang="en-US" sz="2400" dirty="0"/>
          </a:p>
          <a:p>
            <a:pPr eaLnBrk="1" hangingPunct="1">
              <a:lnSpc>
                <a:spcPct val="90000"/>
              </a:lnSpc>
              <a:buNone/>
            </a:pPr>
            <a:endParaRPr lang="zh-CN" altLang="en-US" sz="2400" dirty="0"/>
          </a:p>
          <a:p>
            <a:pPr eaLnBrk="1" hangingPunct="1">
              <a:lnSpc>
                <a:spcPct val="90000"/>
              </a:lnSpc>
              <a:buNone/>
            </a:pPr>
            <a:r>
              <a:rPr lang="en-US" altLang="zh-CN" sz="2400" dirty="0"/>
              <a:t>1.</a:t>
            </a:r>
            <a:r>
              <a:rPr lang="zh-CN" altLang="en-US" sz="2400" dirty="0"/>
              <a:t>强度：金属材料对变形和断裂的抗力；</a:t>
            </a:r>
            <a:endParaRPr lang="zh-CN" altLang="en-US" sz="2400" dirty="0"/>
          </a:p>
          <a:p>
            <a:pPr eaLnBrk="1" hangingPunct="1">
              <a:lnSpc>
                <a:spcPct val="90000"/>
              </a:lnSpc>
              <a:buNone/>
            </a:pPr>
            <a:r>
              <a:rPr lang="en-US" altLang="zh-CN" sz="2400" dirty="0"/>
              <a:t>2.</a:t>
            </a:r>
            <a:r>
              <a:rPr lang="zh-CN" altLang="en-US" sz="2400" dirty="0"/>
              <a:t>塑性：金属材料在外力作用下产生塑性变形的能力；</a:t>
            </a:r>
            <a:endParaRPr lang="zh-CN" altLang="en-US" sz="2400" dirty="0"/>
          </a:p>
          <a:p>
            <a:pPr eaLnBrk="1" hangingPunct="1">
              <a:lnSpc>
                <a:spcPct val="90000"/>
              </a:lnSpc>
              <a:buNone/>
            </a:pPr>
            <a:r>
              <a:rPr lang="en-US" altLang="zh-CN" sz="2400" dirty="0"/>
              <a:t>3.</a:t>
            </a:r>
            <a:r>
              <a:rPr lang="zh-CN" altLang="en-US" sz="2400" dirty="0"/>
              <a:t>冲击韧性：衡量金属材料抵抗动载荷或冲击力的能力；</a:t>
            </a:r>
            <a:endParaRPr lang="zh-CN" altLang="en-US" sz="2400" dirty="0"/>
          </a:p>
          <a:p>
            <a:pPr eaLnBrk="1" hangingPunct="1">
              <a:lnSpc>
                <a:spcPct val="90000"/>
              </a:lnSpc>
              <a:buNone/>
            </a:pPr>
            <a:r>
              <a:rPr lang="en-US" altLang="zh-CN" sz="2400" dirty="0"/>
              <a:t>4.</a:t>
            </a:r>
            <a:r>
              <a:rPr lang="zh-CN" altLang="en-US" sz="2400" dirty="0"/>
              <a:t>硬度：金属材料抵抗表面变形的能力；</a:t>
            </a:r>
            <a:endParaRPr lang="zh-CN" altLang="en-US" sz="2400" dirty="0"/>
          </a:p>
          <a:p>
            <a:pPr eaLnBrk="1" hangingPunct="1">
              <a:lnSpc>
                <a:spcPct val="90000"/>
              </a:lnSpc>
              <a:buNone/>
            </a:pPr>
            <a:r>
              <a:rPr lang="zh-CN" altLang="en-US" sz="2400" dirty="0"/>
              <a:t>固体物质可分为晶体和非晶体。在非晶体内，原子在空间是杂乱而无秩序的排列。如玻璃是非晶体。在晶体内，原子在空间是按一定几何规律排列的，食盐就是晶体，所有固体金属都是晶体。金属由液体凝固成固体的过程，叫结晶。</a:t>
            </a:r>
            <a:endParaRPr lang="zh-CN" altLang="en-US" sz="2400" dirty="0"/>
          </a:p>
          <a:p>
            <a:pPr eaLnBrk="1" hangingPunct="1">
              <a:lnSpc>
                <a:spcPct val="90000"/>
              </a:lnSpc>
              <a:buNone/>
            </a:pPr>
            <a:r>
              <a:rPr lang="zh-CN" altLang="en-US" sz="2400" dirty="0"/>
              <a:t>固溶体：一种物质均匀地熔解在另一种固体物质之中，所形成的熔合体叫固溶体。如焊条。</a:t>
            </a:r>
            <a:endParaRPr lang="zh-CN" altLang="en-US" sz="2400" dirty="0"/>
          </a:p>
          <a:p>
            <a:pPr eaLnBrk="1" hangingPunct="1">
              <a:lnSpc>
                <a:spcPct val="90000"/>
              </a:lnSpc>
              <a:buNone/>
            </a:pPr>
            <a:endParaRPr lang="zh-CN" altLang="en-US" sz="2400" b="1" dirty="0"/>
          </a:p>
          <a:p>
            <a:pPr eaLnBrk="1" hangingPunct="1">
              <a:lnSpc>
                <a:spcPct val="90000"/>
              </a:lnSpc>
              <a:buNone/>
            </a:pPr>
            <a:endParaRPr lang="zh-CN" altLang="en-US" sz="2400" b="1" dirty="0"/>
          </a:p>
          <a:p>
            <a:pPr eaLnBrk="1" hangingPunct="1">
              <a:lnSpc>
                <a:spcPct val="90000"/>
              </a:lnSpc>
              <a:buNone/>
            </a:pPr>
            <a:r>
              <a:rPr lang="zh-CN" altLang="en-US" sz="1800" dirty="0"/>
              <a:t>             </a:t>
            </a:r>
            <a:endParaRPr lang="zh-CN" altLang="en-US" sz="1800" dirty="0"/>
          </a:p>
          <a:p>
            <a:pPr eaLnBrk="1" hangingPunct="1">
              <a:lnSpc>
                <a:spcPct val="90000"/>
              </a:lnSpc>
              <a:buNone/>
            </a:pPr>
            <a:endParaRPr lang="zh-CN" altLang="en-US" sz="1800" dirty="0"/>
          </a:p>
          <a:p>
            <a:pPr eaLnBrk="1" hangingPunct="1">
              <a:lnSpc>
                <a:spcPct val="90000"/>
              </a:lnSpc>
              <a:buNone/>
            </a:pPr>
            <a:endParaRPr lang="zh-CN" altLang="en-US" sz="1800" dirty="0"/>
          </a:p>
          <a:p>
            <a:pPr eaLnBrk="1" hangingPunct="1">
              <a:lnSpc>
                <a:spcPct val="90000"/>
              </a:lnSpc>
              <a:buNone/>
            </a:pPr>
            <a:endParaRPr lang="en-US" altLang="zh-CN" sz="2400"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fill="hold">
                                          <p:stCondLst>
                                            <p:cond delay="0"/>
                                          </p:stCondLst>
                                        </p:cTn>
                                        <p:tgtEl>
                                          <p:spTgt spid="10242">
                                            <p:txEl>
                                              <p:charRg st="0" end="13"/>
                                            </p:txEl>
                                          </p:spTgt>
                                        </p:tgtEl>
                                        <p:attrNameLst>
                                          <p:attrName>style.visibility</p:attrName>
                                        </p:attrNameLst>
                                      </p:cBhvr>
                                      <p:to>
                                        <p:strVal val="visible"/>
                                      </p:to>
                                    </p:set>
                                    <p:animEffect transition="in" filter="fade">
                                      <p:cBhvr>
                                        <p:cTn id="7" dur="1000"/>
                                        <p:tgtEl>
                                          <p:spTgt spid="10242">
                                            <p:txEl>
                                              <p:charRg st="0" end="13"/>
                                            </p:txEl>
                                          </p:spTgt>
                                        </p:tgtEl>
                                      </p:cBhvr>
                                    </p:animEffect>
                                    <p:anim calcmode="lin" valueType="num">
                                      <p:cBhvr>
                                        <p:cTn id="8" dur="1000" fill="hold"/>
                                        <p:tgtEl>
                                          <p:spTgt spid="10242">
                                            <p:txEl>
                                              <p:charRg st="0" end="13"/>
                                            </p:txEl>
                                          </p:spTgt>
                                        </p:tgtEl>
                                        <p:attrNameLst>
                                          <p:attrName>ppt_x</p:attrName>
                                        </p:attrNameLst>
                                      </p:cBhvr>
                                      <p:tavLst>
                                        <p:tav tm="0">
                                          <p:val>
                                            <p:strVal val="#ppt_x-.1"/>
                                          </p:val>
                                        </p:tav>
                                        <p:tav tm="100000">
                                          <p:val>
                                            <p:strVal val="#ppt_x"/>
                                          </p:val>
                                        </p:tav>
                                      </p:tavLst>
                                    </p:anim>
                                    <p:anim calcmode="lin" valueType="num">
                                      <p:cBhvr>
                                        <p:cTn id="9" dur="1000" fill="hold"/>
                                        <p:tgtEl>
                                          <p:spTgt spid="10242">
                                            <p:txEl>
                                              <p:charRg st="0" end="13"/>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fill="hold">
                                          <p:stCondLst>
                                            <p:cond delay="0"/>
                                          </p:stCondLst>
                                        </p:cTn>
                                        <p:tgtEl>
                                          <p:spTgt spid="10242">
                                            <p:txEl>
                                              <p:charRg st="14" end="34"/>
                                            </p:txEl>
                                          </p:spTgt>
                                        </p:tgtEl>
                                        <p:attrNameLst>
                                          <p:attrName>style.visibility</p:attrName>
                                        </p:attrNameLst>
                                      </p:cBhvr>
                                      <p:to>
                                        <p:strVal val="visible"/>
                                      </p:to>
                                    </p:set>
                                    <p:animEffect transition="in" filter="fade">
                                      <p:cBhvr>
                                        <p:cTn id="14" dur="1000"/>
                                        <p:tgtEl>
                                          <p:spTgt spid="10242">
                                            <p:txEl>
                                              <p:charRg st="14" end="34"/>
                                            </p:txEl>
                                          </p:spTgt>
                                        </p:tgtEl>
                                      </p:cBhvr>
                                    </p:animEffect>
                                    <p:anim calcmode="lin" valueType="num">
                                      <p:cBhvr>
                                        <p:cTn id="15" dur="1000" fill="hold"/>
                                        <p:tgtEl>
                                          <p:spTgt spid="10242">
                                            <p:txEl>
                                              <p:charRg st="14" end="34"/>
                                            </p:txEl>
                                          </p:spTgt>
                                        </p:tgtEl>
                                        <p:attrNameLst>
                                          <p:attrName>ppt_x</p:attrName>
                                        </p:attrNameLst>
                                      </p:cBhvr>
                                      <p:tavLst>
                                        <p:tav tm="0">
                                          <p:val>
                                            <p:strVal val="#ppt_x-.1"/>
                                          </p:val>
                                        </p:tav>
                                        <p:tav tm="100000">
                                          <p:val>
                                            <p:strVal val="#ppt_x"/>
                                          </p:val>
                                        </p:tav>
                                      </p:tavLst>
                                    </p:anim>
                                    <p:anim calcmode="lin" valueType="num">
                                      <p:cBhvr>
                                        <p:cTn id="16" dur="1000" fill="hold"/>
                                        <p:tgtEl>
                                          <p:spTgt spid="10242">
                                            <p:txEl>
                                              <p:charRg st="14" end="3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p:stCondLst>
                                    <p:cond delay="0"/>
                                  </p:stCondLst>
                                  <p:iterate type="lt">
                                    <p:tmPct val="10000"/>
                                  </p:iterate>
                                  <p:childTnLst>
                                    <p:set>
                                      <p:cBhvr>
                                        <p:cTn id="20" fill="hold">
                                          <p:stCondLst>
                                            <p:cond delay="0"/>
                                          </p:stCondLst>
                                        </p:cTn>
                                        <p:tgtEl>
                                          <p:spTgt spid="10242">
                                            <p:txEl>
                                              <p:charRg st="34" end="60"/>
                                            </p:txEl>
                                          </p:spTgt>
                                        </p:tgtEl>
                                        <p:attrNameLst>
                                          <p:attrName>style.visibility</p:attrName>
                                        </p:attrNameLst>
                                      </p:cBhvr>
                                      <p:to>
                                        <p:strVal val="visible"/>
                                      </p:to>
                                    </p:set>
                                    <p:animEffect transition="in" filter="fade">
                                      <p:cBhvr>
                                        <p:cTn id="21" dur="1000"/>
                                        <p:tgtEl>
                                          <p:spTgt spid="10242">
                                            <p:txEl>
                                              <p:charRg st="34" end="60"/>
                                            </p:txEl>
                                          </p:spTgt>
                                        </p:tgtEl>
                                      </p:cBhvr>
                                    </p:animEffect>
                                    <p:anim calcmode="lin" valueType="num">
                                      <p:cBhvr>
                                        <p:cTn id="22" dur="1000" fill="hold"/>
                                        <p:tgtEl>
                                          <p:spTgt spid="10242">
                                            <p:txEl>
                                              <p:charRg st="34" end="60"/>
                                            </p:txEl>
                                          </p:spTgt>
                                        </p:tgtEl>
                                        <p:attrNameLst>
                                          <p:attrName>ppt_x</p:attrName>
                                        </p:attrNameLst>
                                      </p:cBhvr>
                                      <p:tavLst>
                                        <p:tav tm="0">
                                          <p:val>
                                            <p:strVal val="#ppt_x-.1"/>
                                          </p:val>
                                        </p:tav>
                                        <p:tav tm="100000">
                                          <p:val>
                                            <p:strVal val="#ppt_x"/>
                                          </p:val>
                                        </p:tav>
                                      </p:tavLst>
                                    </p:anim>
                                    <p:anim calcmode="lin" valueType="num">
                                      <p:cBhvr>
                                        <p:cTn id="23" dur="1000" fill="hold"/>
                                        <p:tgtEl>
                                          <p:spTgt spid="10242">
                                            <p:txEl>
                                              <p:charRg st="34" end="6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grpId="0" nodeType="clickEffect">
                                  <p:stCondLst>
                                    <p:cond delay="0"/>
                                  </p:stCondLst>
                                  <p:iterate type="lt">
                                    <p:tmPct val="10000"/>
                                  </p:iterate>
                                  <p:childTnLst>
                                    <p:set>
                                      <p:cBhvr>
                                        <p:cTn id="27" fill="hold">
                                          <p:stCondLst>
                                            <p:cond delay="0"/>
                                          </p:stCondLst>
                                        </p:cTn>
                                        <p:tgtEl>
                                          <p:spTgt spid="10242">
                                            <p:txEl>
                                              <p:charRg st="60" end="87"/>
                                            </p:txEl>
                                          </p:spTgt>
                                        </p:tgtEl>
                                        <p:attrNameLst>
                                          <p:attrName>style.visibility</p:attrName>
                                        </p:attrNameLst>
                                      </p:cBhvr>
                                      <p:to>
                                        <p:strVal val="visible"/>
                                      </p:to>
                                    </p:set>
                                    <p:animEffect transition="in" filter="fade">
                                      <p:cBhvr>
                                        <p:cTn id="28" dur="1000"/>
                                        <p:tgtEl>
                                          <p:spTgt spid="10242">
                                            <p:txEl>
                                              <p:charRg st="60" end="87"/>
                                            </p:txEl>
                                          </p:spTgt>
                                        </p:tgtEl>
                                      </p:cBhvr>
                                    </p:animEffect>
                                    <p:anim calcmode="lin" valueType="num">
                                      <p:cBhvr>
                                        <p:cTn id="29" dur="1000" fill="hold"/>
                                        <p:tgtEl>
                                          <p:spTgt spid="10242">
                                            <p:txEl>
                                              <p:charRg st="60" end="87"/>
                                            </p:txEl>
                                          </p:spTgt>
                                        </p:tgtEl>
                                        <p:attrNameLst>
                                          <p:attrName>ppt_x</p:attrName>
                                        </p:attrNameLst>
                                      </p:cBhvr>
                                      <p:tavLst>
                                        <p:tav tm="0">
                                          <p:val>
                                            <p:strVal val="#ppt_x-.1"/>
                                          </p:val>
                                        </p:tav>
                                        <p:tav tm="100000">
                                          <p:val>
                                            <p:strVal val="#ppt_x"/>
                                          </p:val>
                                        </p:tav>
                                      </p:tavLst>
                                    </p:anim>
                                    <p:anim calcmode="lin" valueType="num">
                                      <p:cBhvr>
                                        <p:cTn id="30" dur="1000" fill="hold"/>
                                        <p:tgtEl>
                                          <p:spTgt spid="10242">
                                            <p:txEl>
                                              <p:charRg st="60" end="87"/>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grpId="0" nodeType="clickEffect">
                                  <p:stCondLst>
                                    <p:cond delay="0"/>
                                  </p:stCondLst>
                                  <p:iterate type="lt">
                                    <p:tmPct val="10000"/>
                                  </p:iterate>
                                  <p:childTnLst>
                                    <p:set>
                                      <p:cBhvr>
                                        <p:cTn id="34" fill="hold">
                                          <p:stCondLst>
                                            <p:cond delay="0"/>
                                          </p:stCondLst>
                                        </p:cTn>
                                        <p:tgtEl>
                                          <p:spTgt spid="10242">
                                            <p:txEl>
                                              <p:charRg st="87" end="107"/>
                                            </p:txEl>
                                          </p:spTgt>
                                        </p:tgtEl>
                                        <p:attrNameLst>
                                          <p:attrName>style.visibility</p:attrName>
                                        </p:attrNameLst>
                                      </p:cBhvr>
                                      <p:to>
                                        <p:strVal val="visible"/>
                                      </p:to>
                                    </p:set>
                                    <p:animEffect transition="in" filter="fade">
                                      <p:cBhvr>
                                        <p:cTn id="35" dur="1000"/>
                                        <p:tgtEl>
                                          <p:spTgt spid="10242">
                                            <p:txEl>
                                              <p:charRg st="87" end="107"/>
                                            </p:txEl>
                                          </p:spTgt>
                                        </p:tgtEl>
                                      </p:cBhvr>
                                    </p:animEffect>
                                    <p:anim calcmode="lin" valueType="num">
                                      <p:cBhvr>
                                        <p:cTn id="36" dur="1000" fill="hold"/>
                                        <p:tgtEl>
                                          <p:spTgt spid="10242">
                                            <p:txEl>
                                              <p:charRg st="87" end="107"/>
                                            </p:txEl>
                                          </p:spTgt>
                                        </p:tgtEl>
                                        <p:attrNameLst>
                                          <p:attrName>ppt_x</p:attrName>
                                        </p:attrNameLst>
                                      </p:cBhvr>
                                      <p:tavLst>
                                        <p:tav tm="0">
                                          <p:val>
                                            <p:strVal val="#ppt_x-.1"/>
                                          </p:val>
                                        </p:tav>
                                        <p:tav tm="100000">
                                          <p:val>
                                            <p:strVal val="#ppt_x"/>
                                          </p:val>
                                        </p:tav>
                                      </p:tavLst>
                                    </p:anim>
                                    <p:anim calcmode="lin" valueType="num">
                                      <p:cBhvr>
                                        <p:cTn id="37" dur="1000" fill="hold"/>
                                        <p:tgtEl>
                                          <p:spTgt spid="10242">
                                            <p:txEl>
                                              <p:charRg st="87" end="107"/>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grpId="0" nodeType="clickEffect">
                                  <p:stCondLst>
                                    <p:cond delay="0"/>
                                  </p:stCondLst>
                                  <p:iterate type="lt">
                                    <p:tmPct val="10000"/>
                                  </p:iterate>
                                  <p:childTnLst>
                                    <p:set>
                                      <p:cBhvr>
                                        <p:cTn id="41" fill="hold">
                                          <p:stCondLst>
                                            <p:cond delay="0"/>
                                          </p:stCondLst>
                                        </p:cTn>
                                        <p:tgtEl>
                                          <p:spTgt spid="10242">
                                            <p:txEl>
                                              <p:charRg st="107" end="210"/>
                                            </p:txEl>
                                          </p:spTgt>
                                        </p:tgtEl>
                                        <p:attrNameLst>
                                          <p:attrName>style.visibility</p:attrName>
                                        </p:attrNameLst>
                                      </p:cBhvr>
                                      <p:to>
                                        <p:strVal val="visible"/>
                                      </p:to>
                                    </p:set>
                                    <p:animEffect transition="in" filter="fade">
                                      <p:cBhvr>
                                        <p:cTn id="42" dur="1000"/>
                                        <p:tgtEl>
                                          <p:spTgt spid="10242">
                                            <p:txEl>
                                              <p:charRg st="107" end="210"/>
                                            </p:txEl>
                                          </p:spTgt>
                                        </p:tgtEl>
                                      </p:cBhvr>
                                    </p:animEffect>
                                    <p:anim calcmode="lin" valueType="num">
                                      <p:cBhvr>
                                        <p:cTn id="43" dur="1000" fill="hold"/>
                                        <p:tgtEl>
                                          <p:spTgt spid="10242">
                                            <p:txEl>
                                              <p:charRg st="107" end="210"/>
                                            </p:txEl>
                                          </p:spTgt>
                                        </p:tgtEl>
                                        <p:attrNameLst>
                                          <p:attrName>ppt_x</p:attrName>
                                        </p:attrNameLst>
                                      </p:cBhvr>
                                      <p:tavLst>
                                        <p:tav tm="0">
                                          <p:val>
                                            <p:strVal val="#ppt_x-.1"/>
                                          </p:val>
                                        </p:tav>
                                        <p:tav tm="100000">
                                          <p:val>
                                            <p:strVal val="#ppt_x"/>
                                          </p:val>
                                        </p:tav>
                                      </p:tavLst>
                                    </p:anim>
                                    <p:anim calcmode="lin" valueType="num">
                                      <p:cBhvr>
                                        <p:cTn id="44" dur="1000" fill="hold"/>
                                        <p:tgtEl>
                                          <p:spTgt spid="10242">
                                            <p:txEl>
                                              <p:charRg st="107" end="21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0" presetClass="entr" presetSubtype="0" fill="hold" grpId="0" nodeType="clickEffect">
                                  <p:stCondLst>
                                    <p:cond delay="0"/>
                                  </p:stCondLst>
                                  <p:iterate type="lt">
                                    <p:tmPct val="10000"/>
                                  </p:iterate>
                                  <p:childTnLst>
                                    <p:set>
                                      <p:cBhvr>
                                        <p:cTn id="48" fill="hold">
                                          <p:stCondLst>
                                            <p:cond delay="0"/>
                                          </p:stCondLst>
                                        </p:cTn>
                                        <p:tgtEl>
                                          <p:spTgt spid="10242">
                                            <p:txEl>
                                              <p:charRg st="210" end="251"/>
                                            </p:txEl>
                                          </p:spTgt>
                                        </p:tgtEl>
                                        <p:attrNameLst>
                                          <p:attrName>style.visibility</p:attrName>
                                        </p:attrNameLst>
                                      </p:cBhvr>
                                      <p:to>
                                        <p:strVal val="visible"/>
                                      </p:to>
                                    </p:set>
                                    <p:animEffect transition="in" filter="fade">
                                      <p:cBhvr>
                                        <p:cTn id="49" dur="1000"/>
                                        <p:tgtEl>
                                          <p:spTgt spid="10242">
                                            <p:txEl>
                                              <p:charRg st="210" end="251"/>
                                            </p:txEl>
                                          </p:spTgt>
                                        </p:tgtEl>
                                      </p:cBhvr>
                                    </p:animEffect>
                                    <p:anim calcmode="lin" valueType="num">
                                      <p:cBhvr>
                                        <p:cTn id="50" dur="1000" fill="hold"/>
                                        <p:tgtEl>
                                          <p:spTgt spid="10242">
                                            <p:txEl>
                                              <p:charRg st="210" end="251"/>
                                            </p:txEl>
                                          </p:spTgt>
                                        </p:tgtEl>
                                        <p:attrNameLst>
                                          <p:attrName>ppt_x</p:attrName>
                                        </p:attrNameLst>
                                      </p:cBhvr>
                                      <p:tavLst>
                                        <p:tav tm="0">
                                          <p:val>
                                            <p:strVal val="#ppt_x-.1"/>
                                          </p:val>
                                        </p:tav>
                                        <p:tav tm="100000">
                                          <p:val>
                                            <p:strVal val="#ppt_x"/>
                                          </p:val>
                                        </p:tav>
                                      </p:tavLst>
                                    </p:anim>
                                    <p:anim calcmode="lin" valueType="num">
                                      <p:cBhvr>
                                        <p:cTn id="51" dur="1000" fill="hold"/>
                                        <p:tgtEl>
                                          <p:spTgt spid="10242">
                                            <p:txEl>
                                              <p:charRg st="210" end="251"/>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0" presetClass="entr" presetSubtype="0" fill="hold" grpId="0" nodeType="clickEffect">
                                  <p:stCondLst>
                                    <p:cond delay="0"/>
                                  </p:stCondLst>
                                  <p:iterate type="lt">
                                    <p:tmPct val="10000"/>
                                  </p:iterate>
                                  <p:childTnLst>
                                    <p:set>
                                      <p:cBhvr>
                                        <p:cTn id="55" fill="hold">
                                          <p:stCondLst>
                                            <p:cond delay="0"/>
                                          </p:stCondLst>
                                        </p:cTn>
                                        <p:tgtEl>
                                          <p:spTgt spid="10242">
                                            <p:txEl>
                                              <p:charRg st="253" end="267"/>
                                            </p:txEl>
                                          </p:spTgt>
                                        </p:tgtEl>
                                        <p:attrNameLst>
                                          <p:attrName>style.visibility</p:attrName>
                                        </p:attrNameLst>
                                      </p:cBhvr>
                                      <p:to>
                                        <p:strVal val="visible"/>
                                      </p:to>
                                    </p:set>
                                    <p:animEffect transition="in" filter="fade">
                                      <p:cBhvr>
                                        <p:cTn id="56" dur="1000"/>
                                        <p:tgtEl>
                                          <p:spTgt spid="10242">
                                            <p:txEl>
                                              <p:charRg st="253" end="267"/>
                                            </p:txEl>
                                          </p:spTgt>
                                        </p:tgtEl>
                                      </p:cBhvr>
                                    </p:animEffect>
                                    <p:anim calcmode="lin" valueType="num">
                                      <p:cBhvr>
                                        <p:cTn id="57" dur="1000" fill="hold"/>
                                        <p:tgtEl>
                                          <p:spTgt spid="10242">
                                            <p:txEl>
                                              <p:charRg st="253" end="267"/>
                                            </p:txEl>
                                          </p:spTgt>
                                        </p:tgtEl>
                                        <p:attrNameLst>
                                          <p:attrName>ppt_x</p:attrName>
                                        </p:attrNameLst>
                                      </p:cBhvr>
                                      <p:tavLst>
                                        <p:tav tm="0">
                                          <p:val>
                                            <p:strVal val="#ppt_x-.1"/>
                                          </p:val>
                                        </p:tav>
                                        <p:tav tm="100000">
                                          <p:val>
                                            <p:strVal val="#ppt_x"/>
                                          </p:val>
                                        </p:tav>
                                      </p:tavLst>
                                    </p:anim>
                                    <p:anim calcmode="lin" valueType="num">
                                      <p:cBhvr>
                                        <p:cTn id="58" dur="1000" fill="hold"/>
                                        <p:tgtEl>
                                          <p:spTgt spid="10242">
                                            <p:txEl>
                                              <p:charRg st="253" end="26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1265"/>
          <p:cNvSpPr>
            <a:spLocks noGrp="1"/>
          </p:cNvSpPr>
          <p:nvPr>
            <p:ph type="title"/>
          </p:nvPr>
        </p:nvSpPr>
        <p:spPr>
          <a:ln/>
        </p:spPr>
        <p:txBody>
          <a:bodyPr anchor="b" anchorCtr="0"/>
          <a:p>
            <a:r>
              <a:rPr lang="zh-CN" altLang="en-US" b="1" dirty="0"/>
              <a:t>三</a:t>
            </a:r>
            <a:r>
              <a:rPr lang="en-US" altLang="zh-CN" b="1" dirty="0"/>
              <a:t>.</a:t>
            </a:r>
            <a:r>
              <a:rPr lang="zh-CN" altLang="en-US" b="1" dirty="0"/>
              <a:t>金属材料的工艺性能：</a:t>
            </a:r>
            <a:endParaRPr lang="zh-CN" altLang="en-US" b="1" dirty="0"/>
          </a:p>
        </p:txBody>
      </p:sp>
      <p:sp>
        <p:nvSpPr>
          <p:cNvPr id="11267" name="文本占位符 11266"/>
          <p:cNvSpPr>
            <a:spLocks noGrp="1"/>
          </p:cNvSpPr>
          <p:nvPr>
            <p:ph type="body" idx="1"/>
          </p:nvPr>
        </p:nvSpPr>
        <p:spPr>
          <a:ln/>
        </p:spPr>
        <p:txBody>
          <a:bodyPr/>
          <a:p>
            <a:pPr eaLnBrk="1" hangingPunct="1">
              <a:buNone/>
            </a:pPr>
            <a:r>
              <a:rPr lang="zh-CN" altLang="en-US"/>
              <a:t>切削性、铸造性和焊接性</a:t>
            </a:r>
            <a:endParaRPr lang="zh-CN" altLang="en-US"/>
          </a:p>
          <a:p>
            <a:pPr>
              <a:buNone/>
            </a:pPr>
            <a:endParaRPr lang="zh-CN" altLang="en-US"/>
          </a:p>
        </p:txBody>
      </p:sp>
    </p:spTree>
  </p:cSld>
  <p:clrMapOvr>
    <a:masterClrMapping/>
  </p:clrMapOvr>
  <p:transition>
    <p:push dir="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5.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Blends">
  <a:themeElements>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DDDDDD"/>
        </a:dk2>
        <a:lt2>
          <a:srgbClr val="969696"/>
        </a:lt2>
        <a:accent1>
          <a:srgbClr val="00E4A8"/>
        </a:accent1>
        <a:accent2>
          <a:srgbClr val="3333CC"/>
        </a:accent2>
        <a:accent3>
          <a:srgbClr val="AAAAAA"/>
        </a:accent3>
        <a:accent4>
          <a:srgbClr val="DCDCDC"/>
        </a:accent4>
        <a:accent5>
          <a:srgbClr val="AAEFD0"/>
        </a:accent5>
        <a:accent6>
          <a:srgbClr val="2D2DB7"/>
        </a:accent6>
        <a:hlink>
          <a:srgbClr val="FF5050"/>
        </a:hlink>
        <a:folHlink>
          <a:srgbClr val="FFCF01"/>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CC"/>
        </a:dk2>
        <a:lt2>
          <a:srgbClr val="000094"/>
        </a:lt2>
        <a:accent1>
          <a:srgbClr val="3193FF"/>
        </a:accent1>
        <a:accent2>
          <a:srgbClr val="9900FF"/>
        </a:accent2>
        <a:accent3>
          <a:srgbClr val="AAAAE2"/>
        </a:accent3>
        <a:accent4>
          <a:srgbClr val="DCDCDC"/>
        </a:accent4>
        <a:accent5>
          <a:srgbClr val="ADC8FF"/>
        </a:accent5>
        <a:accent6>
          <a:srgbClr val="8900E5"/>
        </a:accent6>
        <a:hlink>
          <a:srgbClr val="FF3399"/>
        </a:hlink>
        <a:folHlink>
          <a:srgbClr val="FF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5"/>
        </a:accent5>
        <a:accent6>
          <a:srgbClr val="ACACAC"/>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CCA"/>
        </a:accent5>
        <a:accent6>
          <a:srgbClr val="4345A2"/>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AAB82"/>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DDDDDD"/>
        </a:dk2>
        <a:lt2>
          <a:srgbClr val="969696"/>
        </a:lt2>
        <a:accent1>
          <a:srgbClr val="00E4A8"/>
        </a:accent1>
        <a:accent2>
          <a:srgbClr val="3333CC"/>
        </a:accent2>
        <a:accent3>
          <a:srgbClr val="AAAAAA"/>
        </a:accent3>
        <a:accent4>
          <a:srgbClr val="DCDCDC"/>
        </a:accent4>
        <a:accent5>
          <a:srgbClr val="AAEFD0"/>
        </a:accent5>
        <a:accent6>
          <a:srgbClr val="2D2DB7"/>
        </a:accent6>
        <a:hlink>
          <a:srgbClr val="FF5050"/>
        </a:hlink>
        <a:folHlink>
          <a:srgbClr val="FFCF01"/>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CC"/>
        </a:dk2>
        <a:lt2>
          <a:srgbClr val="000094"/>
        </a:lt2>
        <a:accent1>
          <a:srgbClr val="3193FF"/>
        </a:accent1>
        <a:accent2>
          <a:srgbClr val="9900FF"/>
        </a:accent2>
        <a:accent3>
          <a:srgbClr val="AAAAE2"/>
        </a:accent3>
        <a:accent4>
          <a:srgbClr val="DCDCDC"/>
        </a:accent4>
        <a:accent5>
          <a:srgbClr val="ADC8FF"/>
        </a:accent5>
        <a:accent6>
          <a:srgbClr val="8900E5"/>
        </a:accent6>
        <a:hlink>
          <a:srgbClr val="FF3399"/>
        </a:hlink>
        <a:folHlink>
          <a:srgbClr val="FF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5"/>
        </a:accent5>
        <a:accent6>
          <a:srgbClr val="ACACAC"/>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CCA"/>
        </a:accent5>
        <a:accent6>
          <a:srgbClr val="4345A2"/>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AAB82"/>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0</TotalTime>
  <Words>4363</Words>
  <Application>WPS 演示</Application>
  <PresentationFormat>在屏幕上显示</PresentationFormat>
  <Paragraphs>280</Paragraphs>
  <Slides>28</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28</vt:i4>
      </vt:variant>
    </vt:vector>
  </HeadingPairs>
  <TitlesOfParts>
    <vt:vector size="40" baseType="lpstr">
      <vt:lpstr>Arial</vt:lpstr>
      <vt:lpstr>宋体</vt:lpstr>
      <vt:lpstr>Wingdings</vt:lpstr>
      <vt:lpstr>Tahoma</vt:lpstr>
      <vt:lpstr>微软雅黑</vt:lpstr>
      <vt:lpstr>Arial Unicode MS</vt:lpstr>
      <vt:lpstr>楷体</vt:lpstr>
      <vt:lpstr>汉仪旗黑-85S</vt:lpstr>
      <vt:lpstr>黑体</vt:lpstr>
      <vt:lpstr>等线</vt:lpstr>
      <vt:lpstr>Blends</vt:lpstr>
      <vt:lpstr>1_Blends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金属焊接与切割作业</dc:title>
  <dc:creator>微软用户</dc:creator>
  <cp:lastModifiedBy>little fairy</cp:lastModifiedBy>
  <cp:revision>152</cp:revision>
  <dcterms:created xsi:type="dcterms:W3CDTF">2008-09-06T15:14:50Z</dcterms:created>
  <dcterms:modified xsi:type="dcterms:W3CDTF">2023-11-10T09:10:04Z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ICV">
    <vt:lpwstr>33F2303DADCF4AA090C0FE3555CBC5AB_13</vt:lpwstr>
  </property>
</Properties>
</file>