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4" r:id="rId3"/>
    <p:sldId id="368" r:id="rId5"/>
    <p:sldId id="307" r:id="rId6"/>
    <p:sldId id="259" r:id="rId7"/>
    <p:sldId id="260" r:id="rId8"/>
    <p:sldId id="265" r:id="rId9"/>
    <p:sldId id="261" r:id="rId10"/>
    <p:sldId id="263" r:id="rId11"/>
    <p:sldId id="264" r:id="rId12"/>
    <p:sldId id="309" r:id="rId13"/>
    <p:sldId id="258" r:id="rId14"/>
    <p:sldId id="262" r:id="rId15"/>
    <p:sldId id="267" r:id="rId16"/>
    <p:sldId id="292" r:id="rId17"/>
    <p:sldId id="294" r:id="rId18"/>
    <p:sldId id="268" r:id="rId19"/>
    <p:sldId id="269" r:id="rId20"/>
    <p:sldId id="310" r:id="rId21"/>
    <p:sldId id="270" r:id="rId22"/>
    <p:sldId id="271" r:id="rId23"/>
    <p:sldId id="272" r:id="rId24"/>
    <p:sldId id="273" r:id="rId25"/>
    <p:sldId id="274" r:id="rId26"/>
    <p:sldId id="275" r:id="rId27"/>
    <p:sldId id="311" r:id="rId28"/>
    <p:sldId id="277" r:id="rId29"/>
    <p:sldId id="278" r:id="rId30"/>
    <p:sldId id="279" r:id="rId31"/>
    <p:sldId id="280" r:id="rId32"/>
    <p:sldId id="281" r:id="rId33"/>
    <p:sldId id="282" r:id="rId34"/>
    <p:sldId id="296" r:id="rId35"/>
    <p:sldId id="312" r:id="rId36"/>
    <p:sldId id="297" r:id="rId37"/>
    <p:sldId id="298" r:id="rId38"/>
    <p:sldId id="299" r:id="rId39"/>
    <p:sldId id="306" r:id="rId40"/>
    <p:sldId id="300" r:id="rId41"/>
    <p:sldId id="305" r:id="rId42"/>
    <p:sldId id="304" r:id="rId43"/>
    <p:sldId id="301" r:id="rId44"/>
    <p:sldId id="313" r:id="rId45"/>
    <p:sldId id="284" r:id="rId46"/>
    <p:sldId id="285" r:id="rId47"/>
    <p:sldId id="286" r:id="rId48"/>
    <p:sldId id="287" r:id="rId49"/>
    <p:sldId id="288" r:id="rId50"/>
    <p:sldId id="289" r:id="rId51"/>
    <p:sldId id="315" r:id="rId52"/>
  </p:sldIdLst>
  <p:sldSz cx="9144000" cy="6858000" type="screen4x3"/>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0CD8860-FDAE-4D85-8D4C-86A28AFEE62C}">
          <p14:sldIdLst>
            <p14:sldId id="314"/>
            <p14:sldId id="368"/>
            <p14:sldId id="307"/>
            <p14:sldId id="259"/>
            <p14:sldId id="260"/>
            <p14:sldId id="265"/>
            <p14:sldId id="261"/>
            <p14:sldId id="263"/>
            <p14:sldId id="264"/>
            <p14:sldId id="309"/>
            <p14:sldId id="258"/>
            <p14:sldId id="262"/>
            <p14:sldId id="267"/>
            <p14:sldId id="292"/>
            <p14:sldId id="294"/>
            <p14:sldId id="268"/>
            <p14:sldId id="269"/>
            <p14:sldId id="310"/>
            <p14:sldId id="270"/>
            <p14:sldId id="271"/>
            <p14:sldId id="272"/>
            <p14:sldId id="273"/>
            <p14:sldId id="274"/>
            <p14:sldId id="275"/>
            <p14:sldId id="311"/>
            <p14:sldId id="277"/>
            <p14:sldId id="278"/>
            <p14:sldId id="279"/>
            <p14:sldId id="280"/>
            <p14:sldId id="281"/>
            <p14:sldId id="282"/>
            <p14:sldId id="296"/>
            <p14:sldId id="312"/>
            <p14:sldId id="297"/>
            <p14:sldId id="298"/>
            <p14:sldId id="299"/>
            <p14:sldId id="306"/>
            <p14:sldId id="300"/>
            <p14:sldId id="305"/>
            <p14:sldId id="304"/>
            <p14:sldId id="301"/>
            <p14:sldId id="313"/>
            <p14:sldId id="284"/>
            <p14:sldId id="285"/>
            <p14:sldId id="286"/>
            <p14:sldId id="287"/>
            <p14:sldId id="288"/>
            <p14:sldId id="289"/>
            <p14:sldId id="31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0504D"/>
    <a:srgbClr val="416590"/>
    <a:srgbClr val="8064A2"/>
    <a:srgbClr val="9BBB59"/>
    <a:srgbClr val="8CB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1" d="100"/>
          <a:sy n="101" d="100"/>
        </p:scale>
        <p:origin x="3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24.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06FD47B-EFE8-44A8-9361-06C433CFE9DA}" type="doc">
      <dgm:prSet loTypeId="urn:microsoft.com/office/officeart/2008/layout/HorizontalMultiLevelHierarchy#1" loCatId="hierarchy" qsTypeId="urn:microsoft.com/office/officeart/2005/8/quickstyle/simple1#1" qsCatId="simple" csTypeId="urn:microsoft.com/office/officeart/2005/8/colors/accent3_2#1" csCatId="accent3" phldr="1"/>
      <dgm:spPr/>
      <dgm:t>
        <a:bodyPr/>
        <a:lstStyle/>
        <a:p>
          <a:endParaRPr lang="zh-CN" altLang="en-US"/>
        </a:p>
      </dgm:t>
    </dgm:pt>
    <dgm:pt modelId="{45E22C68-03E5-4EC7-8E45-827975E24596}">
      <dgm:prSet phldrT="[文本]"/>
      <dgm:spPr/>
      <dgm:t>
        <a:bodyPr/>
        <a:lstStyle/>
        <a:p>
          <a:r>
            <a:rPr lang="zh-CN" altLang="en-US" dirty="0" smtClean="0"/>
            <a:t>班组制度</a:t>
          </a:r>
          <a:endParaRPr lang="zh-CN" altLang="en-US" dirty="0"/>
        </a:p>
      </dgm:t>
    </dgm:pt>
    <dgm:pt modelId="{18F3B7F8-50D0-4335-B472-7920AA8BFF10}" cxnId="{C59E3FB6-B24D-4CB0-A4DD-C389A0000698}" type="parTrans">
      <dgm:prSet/>
      <dgm:spPr/>
      <dgm:t>
        <a:bodyPr/>
        <a:lstStyle/>
        <a:p>
          <a:endParaRPr lang="zh-CN" altLang="en-US"/>
        </a:p>
      </dgm:t>
    </dgm:pt>
    <dgm:pt modelId="{61311FCA-FDB6-441E-A5EF-6A96164558EE}" cxnId="{C59E3FB6-B24D-4CB0-A4DD-C389A0000698}" type="sibTrans">
      <dgm:prSet/>
      <dgm:spPr/>
      <dgm:t>
        <a:bodyPr/>
        <a:lstStyle/>
        <a:p>
          <a:endParaRPr lang="zh-CN" altLang="en-US"/>
        </a:p>
      </dgm:t>
    </dgm:pt>
    <dgm:pt modelId="{CB1E5A47-8539-4A5A-90FD-E980A6E7A483}">
      <dgm:prSet phldrT="[文本]"/>
      <dgm:spPr/>
      <dgm:t>
        <a:bodyPr/>
        <a:lstStyle/>
        <a:p>
          <a:r>
            <a:rPr lang="zh-CN" altLang="zh-CN" dirty="0" smtClean="0"/>
            <a:t>岗位职责和责任制</a:t>
          </a:r>
          <a:endParaRPr lang="zh-CN" altLang="en-US" dirty="0"/>
        </a:p>
      </dgm:t>
    </dgm:pt>
    <dgm:pt modelId="{9079AEA7-C3DD-4DCB-B4E2-43765E524A9F}" cxnId="{531DA36D-4B7A-40BB-8B6B-B6B9B0336EB3}" type="sibTrans">
      <dgm:prSet/>
      <dgm:spPr/>
      <dgm:t>
        <a:bodyPr/>
        <a:lstStyle/>
        <a:p>
          <a:endParaRPr lang="zh-CN" altLang="en-US"/>
        </a:p>
      </dgm:t>
    </dgm:pt>
    <dgm:pt modelId="{0AE59344-3E41-45D9-83FF-2A750EAE87E5}" cxnId="{531DA36D-4B7A-40BB-8B6B-B6B9B0336EB3}" type="parTrans">
      <dgm:prSet/>
      <dgm:spPr/>
      <dgm:t>
        <a:bodyPr/>
        <a:lstStyle/>
        <a:p>
          <a:endParaRPr lang="zh-CN" altLang="en-US"/>
        </a:p>
      </dgm:t>
    </dgm:pt>
    <dgm:pt modelId="{7FD096C8-FCF1-4D44-BE33-929827B5494E}">
      <dgm:prSet/>
      <dgm:spPr/>
      <dgm:t>
        <a:bodyPr/>
        <a:lstStyle/>
        <a:p>
          <a:r>
            <a:rPr lang="zh-CN" altLang="zh-CN" dirty="0" smtClean="0"/>
            <a:t>交接班制度</a:t>
          </a:r>
        </a:p>
      </dgm:t>
    </dgm:pt>
    <dgm:pt modelId="{F68B8A96-8A1E-4F15-8262-47FD16716B9A}" cxnId="{4CD35F26-1B47-4B95-AC1C-717F104A98F3}" type="parTrans">
      <dgm:prSet/>
      <dgm:spPr/>
      <dgm:t>
        <a:bodyPr/>
        <a:lstStyle/>
        <a:p>
          <a:endParaRPr lang="zh-CN" altLang="en-US"/>
        </a:p>
      </dgm:t>
    </dgm:pt>
    <dgm:pt modelId="{3B123CC1-EECF-4935-B054-8DA75E29C00C}" cxnId="{4CD35F26-1B47-4B95-AC1C-717F104A98F3}" type="sibTrans">
      <dgm:prSet/>
      <dgm:spPr/>
      <dgm:t>
        <a:bodyPr/>
        <a:lstStyle/>
        <a:p>
          <a:endParaRPr lang="zh-CN" altLang="en-US"/>
        </a:p>
      </dgm:t>
    </dgm:pt>
    <dgm:pt modelId="{98F86082-A0B7-4398-A02C-6A6540A00F4F}">
      <dgm:prSet/>
      <dgm:spPr/>
      <dgm:t>
        <a:bodyPr/>
        <a:lstStyle/>
        <a:p>
          <a:r>
            <a:rPr lang="zh-CN" altLang="zh-CN" dirty="0" smtClean="0"/>
            <a:t>台帐管理制度</a:t>
          </a:r>
        </a:p>
      </dgm:t>
    </dgm:pt>
    <dgm:pt modelId="{1D74E270-6C18-4601-9BB6-B96C1EE6E061}" cxnId="{BDF87713-4B4D-4CCD-80B0-11FD4680CA73}" type="parTrans">
      <dgm:prSet/>
      <dgm:spPr/>
      <dgm:t>
        <a:bodyPr/>
        <a:lstStyle/>
        <a:p>
          <a:endParaRPr lang="zh-CN" altLang="en-US"/>
        </a:p>
      </dgm:t>
    </dgm:pt>
    <dgm:pt modelId="{25632199-546C-44B1-8A6B-4B1649651F75}" cxnId="{BDF87713-4B4D-4CCD-80B0-11FD4680CA73}" type="sibTrans">
      <dgm:prSet/>
      <dgm:spPr/>
      <dgm:t>
        <a:bodyPr/>
        <a:lstStyle/>
        <a:p>
          <a:endParaRPr lang="zh-CN" altLang="en-US"/>
        </a:p>
      </dgm:t>
    </dgm:pt>
    <dgm:pt modelId="{C013CF98-8FF4-4B84-B5B7-0B24C5709186}">
      <dgm:prSet/>
      <dgm:spPr/>
      <dgm:t>
        <a:bodyPr/>
        <a:lstStyle/>
        <a:p>
          <a:r>
            <a:rPr lang="zh-CN" altLang="zh-CN" dirty="0" smtClean="0"/>
            <a:t>班组考核制度</a:t>
          </a:r>
        </a:p>
      </dgm:t>
    </dgm:pt>
    <dgm:pt modelId="{F76FC17C-1262-4069-B128-E2D2F1AA5263}" cxnId="{0C4406E4-FF9F-4568-A044-6F78FA61B5AC}" type="parTrans">
      <dgm:prSet/>
      <dgm:spPr/>
      <dgm:t>
        <a:bodyPr/>
        <a:lstStyle/>
        <a:p>
          <a:endParaRPr lang="zh-CN" altLang="en-US"/>
        </a:p>
      </dgm:t>
    </dgm:pt>
    <dgm:pt modelId="{4F48D843-AD37-48AE-8105-48944AF7B5FF}" cxnId="{0C4406E4-FF9F-4568-A044-6F78FA61B5AC}" type="sibTrans">
      <dgm:prSet/>
      <dgm:spPr/>
      <dgm:t>
        <a:bodyPr/>
        <a:lstStyle/>
        <a:p>
          <a:endParaRPr lang="zh-CN" altLang="en-US"/>
        </a:p>
      </dgm:t>
    </dgm:pt>
    <dgm:pt modelId="{DC81EBCE-E915-4DC4-A60E-CDD7A1C616B0}">
      <dgm:prSet/>
      <dgm:spPr/>
      <dgm:t>
        <a:bodyPr/>
        <a:lstStyle/>
        <a:p>
          <a:r>
            <a:rPr lang="zh-CN" altLang="zh-CN" dirty="0" smtClean="0"/>
            <a:t>物资管理制度</a:t>
          </a:r>
        </a:p>
      </dgm:t>
    </dgm:pt>
    <dgm:pt modelId="{33568C7B-B3FE-47E4-A386-F426D5AA0759}" cxnId="{4BEF2F69-87E2-4FF6-94A8-132EE930A82C}" type="parTrans">
      <dgm:prSet/>
      <dgm:spPr/>
      <dgm:t>
        <a:bodyPr/>
        <a:lstStyle/>
        <a:p>
          <a:endParaRPr lang="zh-CN" altLang="en-US"/>
        </a:p>
      </dgm:t>
    </dgm:pt>
    <dgm:pt modelId="{12C3708C-B0D2-496D-9EE0-67032B5DB655}" cxnId="{4BEF2F69-87E2-4FF6-94A8-132EE930A82C}" type="sibTrans">
      <dgm:prSet/>
      <dgm:spPr/>
      <dgm:t>
        <a:bodyPr/>
        <a:lstStyle/>
        <a:p>
          <a:endParaRPr lang="zh-CN" altLang="en-US"/>
        </a:p>
      </dgm:t>
    </dgm:pt>
    <dgm:pt modelId="{0C5CDDEA-C0A6-45AE-92F1-124625C14F3F}" type="pres">
      <dgm:prSet presAssocID="{D06FD47B-EFE8-44A8-9361-06C433CFE9DA}" presName="Name0" presStyleCnt="0">
        <dgm:presLayoutVars>
          <dgm:chPref val="1"/>
          <dgm:dir/>
          <dgm:animOne val="branch"/>
          <dgm:animLvl val="lvl"/>
          <dgm:resizeHandles val="exact"/>
        </dgm:presLayoutVars>
      </dgm:prSet>
      <dgm:spPr/>
      <dgm:t>
        <a:bodyPr/>
        <a:lstStyle/>
        <a:p>
          <a:endParaRPr lang="zh-CN" altLang="en-US"/>
        </a:p>
      </dgm:t>
    </dgm:pt>
    <dgm:pt modelId="{513ECF12-62E3-40F9-AE2F-4DD1E07A4472}" type="pres">
      <dgm:prSet presAssocID="{45E22C68-03E5-4EC7-8E45-827975E24596}" presName="root1" presStyleCnt="0"/>
      <dgm:spPr/>
      <dgm:t>
        <a:bodyPr/>
        <a:lstStyle/>
        <a:p>
          <a:endParaRPr lang="zh-CN" altLang="en-US"/>
        </a:p>
      </dgm:t>
    </dgm:pt>
    <dgm:pt modelId="{4D1B9824-D1A6-477B-8B2A-AB81A452FD46}" type="pres">
      <dgm:prSet presAssocID="{45E22C68-03E5-4EC7-8E45-827975E24596}" presName="LevelOneTextNode" presStyleLbl="node0" presStyleIdx="0" presStyleCnt="1">
        <dgm:presLayoutVars>
          <dgm:chPref val="3"/>
        </dgm:presLayoutVars>
      </dgm:prSet>
      <dgm:spPr/>
      <dgm:t>
        <a:bodyPr/>
        <a:lstStyle/>
        <a:p>
          <a:endParaRPr lang="zh-CN" altLang="en-US"/>
        </a:p>
      </dgm:t>
    </dgm:pt>
    <dgm:pt modelId="{7FE5D0B7-97F8-46C4-9BF1-547ACD727DE3}" type="pres">
      <dgm:prSet presAssocID="{45E22C68-03E5-4EC7-8E45-827975E24596}" presName="level2hierChild" presStyleCnt="0"/>
      <dgm:spPr/>
      <dgm:t>
        <a:bodyPr/>
        <a:lstStyle/>
        <a:p>
          <a:endParaRPr lang="zh-CN" altLang="en-US"/>
        </a:p>
      </dgm:t>
    </dgm:pt>
    <dgm:pt modelId="{964AFE19-57C3-447B-8611-64E2A7FAA693}" type="pres">
      <dgm:prSet presAssocID="{0AE59344-3E41-45D9-83FF-2A750EAE87E5}" presName="conn2-1" presStyleLbl="parChTrans1D2" presStyleIdx="0" presStyleCnt="5"/>
      <dgm:spPr/>
      <dgm:t>
        <a:bodyPr/>
        <a:lstStyle/>
        <a:p>
          <a:endParaRPr lang="zh-CN" altLang="en-US"/>
        </a:p>
      </dgm:t>
    </dgm:pt>
    <dgm:pt modelId="{5C413E84-62B6-4F5F-9302-9B9A10B1E121}" type="pres">
      <dgm:prSet presAssocID="{0AE59344-3E41-45D9-83FF-2A750EAE87E5}" presName="connTx" presStyleLbl="parChTrans1D2" presStyleIdx="0" presStyleCnt="5"/>
      <dgm:spPr/>
      <dgm:t>
        <a:bodyPr/>
        <a:lstStyle/>
        <a:p>
          <a:endParaRPr lang="zh-CN" altLang="en-US"/>
        </a:p>
      </dgm:t>
    </dgm:pt>
    <dgm:pt modelId="{F3B8AB5E-1CE8-4EA7-8005-930B2DC1E721}" type="pres">
      <dgm:prSet presAssocID="{CB1E5A47-8539-4A5A-90FD-E980A6E7A483}" presName="root2" presStyleCnt="0"/>
      <dgm:spPr/>
      <dgm:t>
        <a:bodyPr/>
        <a:lstStyle/>
        <a:p>
          <a:endParaRPr lang="zh-CN" altLang="en-US"/>
        </a:p>
      </dgm:t>
    </dgm:pt>
    <dgm:pt modelId="{1684AB8E-897B-4518-A3CC-95127C467EE8}" type="pres">
      <dgm:prSet presAssocID="{CB1E5A47-8539-4A5A-90FD-E980A6E7A483}" presName="LevelTwoTextNode" presStyleLbl="node2" presStyleIdx="0" presStyleCnt="5" custScaleX="156356" custScaleY="69934">
        <dgm:presLayoutVars>
          <dgm:chPref val="3"/>
        </dgm:presLayoutVars>
      </dgm:prSet>
      <dgm:spPr/>
      <dgm:t>
        <a:bodyPr/>
        <a:lstStyle/>
        <a:p>
          <a:endParaRPr lang="zh-CN" altLang="en-US"/>
        </a:p>
      </dgm:t>
    </dgm:pt>
    <dgm:pt modelId="{41BC2D33-5FD1-4FAB-8523-252DC50B1550}" type="pres">
      <dgm:prSet presAssocID="{CB1E5A47-8539-4A5A-90FD-E980A6E7A483}" presName="level3hierChild" presStyleCnt="0"/>
      <dgm:spPr/>
      <dgm:t>
        <a:bodyPr/>
        <a:lstStyle/>
        <a:p>
          <a:endParaRPr lang="zh-CN" altLang="en-US"/>
        </a:p>
      </dgm:t>
    </dgm:pt>
    <dgm:pt modelId="{98008F71-9911-4670-ABC1-59B4B5EC1BA3}" type="pres">
      <dgm:prSet presAssocID="{F68B8A96-8A1E-4F15-8262-47FD16716B9A}" presName="conn2-1" presStyleLbl="parChTrans1D2" presStyleIdx="1" presStyleCnt="5"/>
      <dgm:spPr/>
      <dgm:t>
        <a:bodyPr/>
        <a:lstStyle/>
        <a:p>
          <a:endParaRPr lang="zh-CN" altLang="en-US"/>
        </a:p>
      </dgm:t>
    </dgm:pt>
    <dgm:pt modelId="{DCCF34EA-D8DE-4415-A906-B7D4D859906A}" type="pres">
      <dgm:prSet presAssocID="{F68B8A96-8A1E-4F15-8262-47FD16716B9A}" presName="connTx" presStyleLbl="parChTrans1D2" presStyleIdx="1" presStyleCnt="5"/>
      <dgm:spPr/>
      <dgm:t>
        <a:bodyPr/>
        <a:lstStyle/>
        <a:p>
          <a:endParaRPr lang="zh-CN" altLang="en-US"/>
        </a:p>
      </dgm:t>
    </dgm:pt>
    <dgm:pt modelId="{4509B1A0-CC4D-4C69-B0DF-8FAD98A01CA7}" type="pres">
      <dgm:prSet presAssocID="{7FD096C8-FCF1-4D44-BE33-929827B5494E}" presName="root2" presStyleCnt="0"/>
      <dgm:spPr/>
      <dgm:t>
        <a:bodyPr/>
        <a:lstStyle/>
        <a:p>
          <a:endParaRPr lang="zh-CN" altLang="en-US"/>
        </a:p>
      </dgm:t>
    </dgm:pt>
    <dgm:pt modelId="{EF37084F-F809-46C9-9E17-313EA6628FB3}" type="pres">
      <dgm:prSet presAssocID="{7FD096C8-FCF1-4D44-BE33-929827B5494E}" presName="LevelTwoTextNode" presStyleLbl="node2" presStyleIdx="1" presStyleCnt="5" custScaleX="156356" custScaleY="69934">
        <dgm:presLayoutVars>
          <dgm:chPref val="3"/>
        </dgm:presLayoutVars>
      </dgm:prSet>
      <dgm:spPr/>
      <dgm:t>
        <a:bodyPr/>
        <a:lstStyle/>
        <a:p>
          <a:endParaRPr lang="zh-CN" altLang="en-US"/>
        </a:p>
      </dgm:t>
    </dgm:pt>
    <dgm:pt modelId="{FBC5DF4E-E648-4E19-B267-3BE2929E58AB}" type="pres">
      <dgm:prSet presAssocID="{7FD096C8-FCF1-4D44-BE33-929827B5494E}" presName="level3hierChild" presStyleCnt="0"/>
      <dgm:spPr/>
      <dgm:t>
        <a:bodyPr/>
        <a:lstStyle/>
        <a:p>
          <a:endParaRPr lang="zh-CN" altLang="en-US"/>
        </a:p>
      </dgm:t>
    </dgm:pt>
    <dgm:pt modelId="{97F55C8B-51DC-46F7-B56C-F5E2397F6CED}" type="pres">
      <dgm:prSet presAssocID="{1D74E270-6C18-4601-9BB6-B96C1EE6E061}" presName="conn2-1" presStyleLbl="parChTrans1D2" presStyleIdx="2" presStyleCnt="5"/>
      <dgm:spPr/>
      <dgm:t>
        <a:bodyPr/>
        <a:lstStyle/>
        <a:p>
          <a:endParaRPr lang="zh-CN" altLang="en-US"/>
        </a:p>
      </dgm:t>
    </dgm:pt>
    <dgm:pt modelId="{5C5BE19B-962D-4861-BC0F-33E2A8474A7F}" type="pres">
      <dgm:prSet presAssocID="{1D74E270-6C18-4601-9BB6-B96C1EE6E061}" presName="connTx" presStyleLbl="parChTrans1D2" presStyleIdx="2" presStyleCnt="5"/>
      <dgm:spPr/>
      <dgm:t>
        <a:bodyPr/>
        <a:lstStyle/>
        <a:p>
          <a:endParaRPr lang="zh-CN" altLang="en-US"/>
        </a:p>
      </dgm:t>
    </dgm:pt>
    <dgm:pt modelId="{AA5C7301-BD13-46B2-9828-C13D7D2992C5}" type="pres">
      <dgm:prSet presAssocID="{98F86082-A0B7-4398-A02C-6A6540A00F4F}" presName="root2" presStyleCnt="0"/>
      <dgm:spPr/>
      <dgm:t>
        <a:bodyPr/>
        <a:lstStyle/>
        <a:p>
          <a:endParaRPr lang="zh-CN" altLang="en-US"/>
        </a:p>
      </dgm:t>
    </dgm:pt>
    <dgm:pt modelId="{09BE1DCB-FFE4-4E62-8C2D-70FC43215AF3}" type="pres">
      <dgm:prSet presAssocID="{98F86082-A0B7-4398-A02C-6A6540A00F4F}" presName="LevelTwoTextNode" presStyleLbl="node2" presStyleIdx="2" presStyleCnt="5" custScaleX="156356" custScaleY="69934">
        <dgm:presLayoutVars>
          <dgm:chPref val="3"/>
        </dgm:presLayoutVars>
      </dgm:prSet>
      <dgm:spPr/>
      <dgm:t>
        <a:bodyPr/>
        <a:lstStyle/>
        <a:p>
          <a:endParaRPr lang="zh-CN" altLang="en-US"/>
        </a:p>
      </dgm:t>
    </dgm:pt>
    <dgm:pt modelId="{E003A14A-39A9-4C6F-B493-362E7278B7A8}" type="pres">
      <dgm:prSet presAssocID="{98F86082-A0B7-4398-A02C-6A6540A00F4F}" presName="level3hierChild" presStyleCnt="0"/>
      <dgm:spPr/>
      <dgm:t>
        <a:bodyPr/>
        <a:lstStyle/>
        <a:p>
          <a:endParaRPr lang="zh-CN" altLang="en-US"/>
        </a:p>
      </dgm:t>
    </dgm:pt>
    <dgm:pt modelId="{FD2E5E76-5A6F-43BD-B190-A4E8FB452F6A}" type="pres">
      <dgm:prSet presAssocID="{F76FC17C-1262-4069-B128-E2D2F1AA5263}" presName="conn2-1" presStyleLbl="parChTrans1D2" presStyleIdx="3" presStyleCnt="5"/>
      <dgm:spPr/>
      <dgm:t>
        <a:bodyPr/>
        <a:lstStyle/>
        <a:p>
          <a:endParaRPr lang="zh-CN" altLang="en-US"/>
        </a:p>
      </dgm:t>
    </dgm:pt>
    <dgm:pt modelId="{9B936E5E-E184-404A-B759-F97A9F47E567}" type="pres">
      <dgm:prSet presAssocID="{F76FC17C-1262-4069-B128-E2D2F1AA5263}" presName="connTx" presStyleLbl="parChTrans1D2" presStyleIdx="3" presStyleCnt="5"/>
      <dgm:spPr/>
      <dgm:t>
        <a:bodyPr/>
        <a:lstStyle/>
        <a:p>
          <a:endParaRPr lang="zh-CN" altLang="en-US"/>
        </a:p>
      </dgm:t>
    </dgm:pt>
    <dgm:pt modelId="{317C1269-B000-4B94-866B-3381A2882D08}" type="pres">
      <dgm:prSet presAssocID="{C013CF98-8FF4-4B84-B5B7-0B24C5709186}" presName="root2" presStyleCnt="0"/>
      <dgm:spPr/>
      <dgm:t>
        <a:bodyPr/>
        <a:lstStyle/>
        <a:p>
          <a:endParaRPr lang="zh-CN" altLang="en-US"/>
        </a:p>
      </dgm:t>
    </dgm:pt>
    <dgm:pt modelId="{53CC158A-412F-4B81-B57D-6DB577630D34}" type="pres">
      <dgm:prSet presAssocID="{C013CF98-8FF4-4B84-B5B7-0B24C5709186}" presName="LevelTwoTextNode" presStyleLbl="node2" presStyleIdx="3" presStyleCnt="5" custScaleX="156356" custScaleY="69934">
        <dgm:presLayoutVars>
          <dgm:chPref val="3"/>
        </dgm:presLayoutVars>
      </dgm:prSet>
      <dgm:spPr/>
      <dgm:t>
        <a:bodyPr/>
        <a:lstStyle/>
        <a:p>
          <a:endParaRPr lang="zh-CN" altLang="en-US"/>
        </a:p>
      </dgm:t>
    </dgm:pt>
    <dgm:pt modelId="{835FF718-0772-4E55-9A02-9737FF8CC75D}" type="pres">
      <dgm:prSet presAssocID="{C013CF98-8FF4-4B84-B5B7-0B24C5709186}" presName="level3hierChild" presStyleCnt="0"/>
      <dgm:spPr/>
      <dgm:t>
        <a:bodyPr/>
        <a:lstStyle/>
        <a:p>
          <a:endParaRPr lang="zh-CN" altLang="en-US"/>
        </a:p>
      </dgm:t>
    </dgm:pt>
    <dgm:pt modelId="{4B48302F-EF44-4733-A189-30B6A2C139F3}" type="pres">
      <dgm:prSet presAssocID="{33568C7B-B3FE-47E4-A386-F426D5AA0759}" presName="conn2-1" presStyleLbl="parChTrans1D2" presStyleIdx="4" presStyleCnt="5"/>
      <dgm:spPr/>
      <dgm:t>
        <a:bodyPr/>
        <a:lstStyle/>
        <a:p>
          <a:endParaRPr lang="zh-CN" altLang="en-US"/>
        </a:p>
      </dgm:t>
    </dgm:pt>
    <dgm:pt modelId="{6E0A13FF-5741-4010-881A-D7CDBDDCB092}" type="pres">
      <dgm:prSet presAssocID="{33568C7B-B3FE-47E4-A386-F426D5AA0759}" presName="connTx" presStyleLbl="parChTrans1D2" presStyleIdx="4" presStyleCnt="5"/>
      <dgm:spPr/>
      <dgm:t>
        <a:bodyPr/>
        <a:lstStyle/>
        <a:p>
          <a:endParaRPr lang="zh-CN" altLang="en-US"/>
        </a:p>
      </dgm:t>
    </dgm:pt>
    <dgm:pt modelId="{1146FA9E-F7BF-42FB-9D0F-41E57BF405A2}" type="pres">
      <dgm:prSet presAssocID="{DC81EBCE-E915-4DC4-A60E-CDD7A1C616B0}" presName="root2" presStyleCnt="0"/>
      <dgm:spPr/>
      <dgm:t>
        <a:bodyPr/>
        <a:lstStyle/>
        <a:p>
          <a:endParaRPr lang="zh-CN" altLang="en-US"/>
        </a:p>
      </dgm:t>
    </dgm:pt>
    <dgm:pt modelId="{C71AF2A3-3283-4CFE-A322-54F40EEF71B1}" type="pres">
      <dgm:prSet presAssocID="{DC81EBCE-E915-4DC4-A60E-CDD7A1C616B0}" presName="LevelTwoTextNode" presStyleLbl="node2" presStyleIdx="4" presStyleCnt="5" custScaleX="156356" custScaleY="69934">
        <dgm:presLayoutVars>
          <dgm:chPref val="3"/>
        </dgm:presLayoutVars>
      </dgm:prSet>
      <dgm:spPr/>
      <dgm:t>
        <a:bodyPr/>
        <a:lstStyle/>
        <a:p>
          <a:endParaRPr lang="zh-CN" altLang="en-US"/>
        </a:p>
      </dgm:t>
    </dgm:pt>
    <dgm:pt modelId="{B0E454FC-DB1E-4B1A-8B1D-B5D7E3672650}" type="pres">
      <dgm:prSet presAssocID="{DC81EBCE-E915-4DC4-A60E-CDD7A1C616B0}" presName="level3hierChild" presStyleCnt="0"/>
      <dgm:spPr/>
      <dgm:t>
        <a:bodyPr/>
        <a:lstStyle/>
        <a:p>
          <a:endParaRPr lang="zh-CN" altLang="en-US"/>
        </a:p>
      </dgm:t>
    </dgm:pt>
  </dgm:ptLst>
  <dgm:cxnLst>
    <dgm:cxn modelId="{4CD35F26-1B47-4B95-AC1C-717F104A98F3}" srcId="{45E22C68-03E5-4EC7-8E45-827975E24596}" destId="{7FD096C8-FCF1-4D44-BE33-929827B5494E}" srcOrd="1" destOrd="0" parTransId="{F68B8A96-8A1E-4F15-8262-47FD16716B9A}" sibTransId="{3B123CC1-EECF-4935-B054-8DA75E29C00C}"/>
    <dgm:cxn modelId="{54FE057A-8C9D-477E-A613-497C31F387AA}" type="presOf" srcId="{33568C7B-B3FE-47E4-A386-F426D5AA0759}" destId="{4B48302F-EF44-4733-A189-30B6A2C139F3}" srcOrd="0" destOrd="0" presId="urn:microsoft.com/office/officeart/2008/layout/HorizontalMultiLevelHierarchy#1"/>
    <dgm:cxn modelId="{45B5BC12-F589-4BBB-95D7-DA02777134AA}" type="presOf" srcId="{45E22C68-03E5-4EC7-8E45-827975E24596}" destId="{4D1B9824-D1A6-477B-8B2A-AB81A452FD46}" srcOrd="0" destOrd="0" presId="urn:microsoft.com/office/officeart/2008/layout/HorizontalMultiLevelHierarchy#1"/>
    <dgm:cxn modelId="{F12B8B13-EC95-47F2-B468-ED51345DE222}" type="presOf" srcId="{7FD096C8-FCF1-4D44-BE33-929827B5494E}" destId="{EF37084F-F809-46C9-9E17-313EA6628FB3}" srcOrd="0" destOrd="0" presId="urn:microsoft.com/office/officeart/2008/layout/HorizontalMultiLevelHierarchy#1"/>
    <dgm:cxn modelId="{FAD5A856-706C-4063-BB79-3A9CB2EB177C}" type="presOf" srcId="{98F86082-A0B7-4398-A02C-6A6540A00F4F}" destId="{09BE1DCB-FFE4-4E62-8C2D-70FC43215AF3}" srcOrd="0" destOrd="0" presId="urn:microsoft.com/office/officeart/2008/layout/HorizontalMultiLevelHierarchy#1"/>
    <dgm:cxn modelId="{BDF87713-4B4D-4CCD-80B0-11FD4680CA73}" srcId="{45E22C68-03E5-4EC7-8E45-827975E24596}" destId="{98F86082-A0B7-4398-A02C-6A6540A00F4F}" srcOrd="2" destOrd="0" parTransId="{1D74E270-6C18-4601-9BB6-B96C1EE6E061}" sibTransId="{25632199-546C-44B1-8A6B-4B1649651F75}"/>
    <dgm:cxn modelId="{202F9086-E004-4782-B6C4-60F13BAAB784}" type="presOf" srcId="{DC81EBCE-E915-4DC4-A60E-CDD7A1C616B0}" destId="{C71AF2A3-3283-4CFE-A322-54F40EEF71B1}" srcOrd="0" destOrd="0" presId="urn:microsoft.com/office/officeart/2008/layout/HorizontalMultiLevelHierarchy#1"/>
    <dgm:cxn modelId="{531DA36D-4B7A-40BB-8B6B-B6B9B0336EB3}" srcId="{45E22C68-03E5-4EC7-8E45-827975E24596}" destId="{CB1E5A47-8539-4A5A-90FD-E980A6E7A483}" srcOrd="0" destOrd="0" parTransId="{0AE59344-3E41-45D9-83FF-2A750EAE87E5}" sibTransId="{9079AEA7-C3DD-4DCB-B4E2-43765E524A9F}"/>
    <dgm:cxn modelId="{4BEF2F69-87E2-4FF6-94A8-132EE930A82C}" srcId="{45E22C68-03E5-4EC7-8E45-827975E24596}" destId="{DC81EBCE-E915-4DC4-A60E-CDD7A1C616B0}" srcOrd="4" destOrd="0" parTransId="{33568C7B-B3FE-47E4-A386-F426D5AA0759}" sibTransId="{12C3708C-B0D2-496D-9EE0-67032B5DB655}"/>
    <dgm:cxn modelId="{C59E3FB6-B24D-4CB0-A4DD-C389A0000698}" srcId="{D06FD47B-EFE8-44A8-9361-06C433CFE9DA}" destId="{45E22C68-03E5-4EC7-8E45-827975E24596}" srcOrd="0" destOrd="0" parTransId="{18F3B7F8-50D0-4335-B472-7920AA8BFF10}" sibTransId="{61311FCA-FDB6-441E-A5EF-6A96164558EE}"/>
    <dgm:cxn modelId="{F5D0E039-A062-46DF-9F00-740F506BDAC8}" type="presOf" srcId="{F68B8A96-8A1E-4F15-8262-47FD16716B9A}" destId="{DCCF34EA-D8DE-4415-A906-B7D4D859906A}" srcOrd="1" destOrd="0" presId="urn:microsoft.com/office/officeart/2008/layout/HorizontalMultiLevelHierarchy#1"/>
    <dgm:cxn modelId="{14D429E9-D0D9-4996-A7E3-B85EA8442A43}" type="presOf" srcId="{F76FC17C-1262-4069-B128-E2D2F1AA5263}" destId="{9B936E5E-E184-404A-B759-F97A9F47E567}" srcOrd="1" destOrd="0" presId="urn:microsoft.com/office/officeart/2008/layout/HorizontalMultiLevelHierarchy#1"/>
    <dgm:cxn modelId="{8D5D8B0F-63D5-4E74-93C8-5712DEC70820}" type="presOf" srcId="{0AE59344-3E41-45D9-83FF-2A750EAE87E5}" destId="{964AFE19-57C3-447B-8611-64E2A7FAA693}" srcOrd="0" destOrd="0" presId="urn:microsoft.com/office/officeart/2008/layout/HorizontalMultiLevelHierarchy#1"/>
    <dgm:cxn modelId="{0C4406E4-FF9F-4568-A044-6F78FA61B5AC}" srcId="{45E22C68-03E5-4EC7-8E45-827975E24596}" destId="{C013CF98-8FF4-4B84-B5B7-0B24C5709186}" srcOrd="3" destOrd="0" parTransId="{F76FC17C-1262-4069-B128-E2D2F1AA5263}" sibTransId="{4F48D843-AD37-48AE-8105-48944AF7B5FF}"/>
    <dgm:cxn modelId="{5DFCBA5E-BF5F-48E8-B818-126ACCED072A}" type="presOf" srcId="{0AE59344-3E41-45D9-83FF-2A750EAE87E5}" destId="{5C413E84-62B6-4F5F-9302-9B9A10B1E121}" srcOrd="1" destOrd="0" presId="urn:microsoft.com/office/officeart/2008/layout/HorizontalMultiLevelHierarchy#1"/>
    <dgm:cxn modelId="{5EBA04FC-F389-42D6-A50C-5262FC653C48}" type="presOf" srcId="{D06FD47B-EFE8-44A8-9361-06C433CFE9DA}" destId="{0C5CDDEA-C0A6-45AE-92F1-124625C14F3F}" srcOrd="0" destOrd="0" presId="urn:microsoft.com/office/officeart/2008/layout/HorizontalMultiLevelHierarchy#1"/>
    <dgm:cxn modelId="{A4F5230F-445E-430C-8E19-522735A58352}" type="presOf" srcId="{1D74E270-6C18-4601-9BB6-B96C1EE6E061}" destId="{5C5BE19B-962D-4861-BC0F-33E2A8474A7F}" srcOrd="1" destOrd="0" presId="urn:microsoft.com/office/officeart/2008/layout/HorizontalMultiLevelHierarchy#1"/>
    <dgm:cxn modelId="{C6C8917B-92F3-488B-9440-17697E6EAD3E}" type="presOf" srcId="{33568C7B-B3FE-47E4-A386-F426D5AA0759}" destId="{6E0A13FF-5741-4010-881A-D7CDBDDCB092}" srcOrd="1" destOrd="0" presId="urn:microsoft.com/office/officeart/2008/layout/HorizontalMultiLevelHierarchy#1"/>
    <dgm:cxn modelId="{01E2A18B-6A52-4543-A2AB-971C24E0DE11}" type="presOf" srcId="{CB1E5A47-8539-4A5A-90FD-E980A6E7A483}" destId="{1684AB8E-897B-4518-A3CC-95127C467EE8}" srcOrd="0" destOrd="0" presId="urn:microsoft.com/office/officeart/2008/layout/HorizontalMultiLevelHierarchy#1"/>
    <dgm:cxn modelId="{D90C9C2B-0D8D-40CC-AF3F-7AB1BC750B96}" type="presOf" srcId="{1D74E270-6C18-4601-9BB6-B96C1EE6E061}" destId="{97F55C8B-51DC-46F7-B56C-F5E2397F6CED}" srcOrd="0" destOrd="0" presId="urn:microsoft.com/office/officeart/2008/layout/HorizontalMultiLevelHierarchy#1"/>
    <dgm:cxn modelId="{6D2B2CAA-ADF1-4E47-A9F0-342D15C82966}" type="presOf" srcId="{F68B8A96-8A1E-4F15-8262-47FD16716B9A}" destId="{98008F71-9911-4670-ABC1-59B4B5EC1BA3}" srcOrd="0" destOrd="0" presId="urn:microsoft.com/office/officeart/2008/layout/HorizontalMultiLevelHierarchy#1"/>
    <dgm:cxn modelId="{ADE4ADE6-F75A-40A3-9E6D-285599970E64}" type="presOf" srcId="{C013CF98-8FF4-4B84-B5B7-0B24C5709186}" destId="{53CC158A-412F-4B81-B57D-6DB577630D34}" srcOrd="0" destOrd="0" presId="urn:microsoft.com/office/officeart/2008/layout/HorizontalMultiLevelHierarchy#1"/>
    <dgm:cxn modelId="{FB11F583-AA03-49D3-9A83-D6FD3EC5BC5B}" type="presOf" srcId="{F76FC17C-1262-4069-B128-E2D2F1AA5263}" destId="{FD2E5E76-5A6F-43BD-B190-A4E8FB452F6A}" srcOrd="0" destOrd="0" presId="urn:microsoft.com/office/officeart/2008/layout/HorizontalMultiLevelHierarchy#1"/>
    <dgm:cxn modelId="{948E281A-F15F-43F1-8E80-686392F18069}" type="presParOf" srcId="{0C5CDDEA-C0A6-45AE-92F1-124625C14F3F}" destId="{513ECF12-62E3-40F9-AE2F-4DD1E07A4472}" srcOrd="0" destOrd="0" presId="urn:microsoft.com/office/officeart/2008/layout/HorizontalMultiLevelHierarchy#1"/>
    <dgm:cxn modelId="{A8062838-6912-4014-AB26-554C1B467D06}" type="presParOf" srcId="{513ECF12-62E3-40F9-AE2F-4DD1E07A4472}" destId="{4D1B9824-D1A6-477B-8B2A-AB81A452FD46}" srcOrd="0" destOrd="0" presId="urn:microsoft.com/office/officeart/2008/layout/HorizontalMultiLevelHierarchy#1"/>
    <dgm:cxn modelId="{58752E05-C00F-48E6-8444-28FE3A5576E6}" type="presParOf" srcId="{513ECF12-62E3-40F9-AE2F-4DD1E07A4472}" destId="{7FE5D0B7-97F8-46C4-9BF1-547ACD727DE3}" srcOrd="1" destOrd="0" presId="urn:microsoft.com/office/officeart/2008/layout/HorizontalMultiLevelHierarchy#1"/>
    <dgm:cxn modelId="{581B527C-4CD8-4FBD-A207-BF0CD15C0483}" type="presParOf" srcId="{7FE5D0B7-97F8-46C4-9BF1-547ACD727DE3}" destId="{964AFE19-57C3-447B-8611-64E2A7FAA693}" srcOrd="0" destOrd="0" presId="urn:microsoft.com/office/officeart/2008/layout/HorizontalMultiLevelHierarchy#1"/>
    <dgm:cxn modelId="{C406E919-4927-4C4F-94FB-DAE70722B33D}" type="presParOf" srcId="{964AFE19-57C3-447B-8611-64E2A7FAA693}" destId="{5C413E84-62B6-4F5F-9302-9B9A10B1E121}" srcOrd="0" destOrd="0" presId="urn:microsoft.com/office/officeart/2008/layout/HorizontalMultiLevelHierarchy#1"/>
    <dgm:cxn modelId="{05D44BA9-FC58-4CD9-AE2E-033BE9049937}" type="presParOf" srcId="{7FE5D0B7-97F8-46C4-9BF1-547ACD727DE3}" destId="{F3B8AB5E-1CE8-4EA7-8005-930B2DC1E721}" srcOrd="1" destOrd="0" presId="urn:microsoft.com/office/officeart/2008/layout/HorizontalMultiLevelHierarchy#1"/>
    <dgm:cxn modelId="{9472C1C3-AE50-46FF-8A4D-B20A68667089}" type="presParOf" srcId="{F3B8AB5E-1CE8-4EA7-8005-930B2DC1E721}" destId="{1684AB8E-897B-4518-A3CC-95127C467EE8}" srcOrd="0" destOrd="0" presId="urn:microsoft.com/office/officeart/2008/layout/HorizontalMultiLevelHierarchy#1"/>
    <dgm:cxn modelId="{52E10079-5B06-4A08-B5DE-D7C036982691}" type="presParOf" srcId="{F3B8AB5E-1CE8-4EA7-8005-930B2DC1E721}" destId="{41BC2D33-5FD1-4FAB-8523-252DC50B1550}" srcOrd="1" destOrd="0" presId="urn:microsoft.com/office/officeart/2008/layout/HorizontalMultiLevelHierarchy#1"/>
    <dgm:cxn modelId="{7787965D-BFE8-468A-90B7-F741ADECFA2D}" type="presParOf" srcId="{7FE5D0B7-97F8-46C4-9BF1-547ACD727DE3}" destId="{98008F71-9911-4670-ABC1-59B4B5EC1BA3}" srcOrd="2" destOrd="0" presId="urn:microsoft.com/office/officeart/2008/layout/HorizontalMultiLevelHierarchy#1"/>
    <dgm:cxn modelId="{E1789EAD-66C8-4BB8-BD5E-F98258909294}" type="presParOf" srcId="{98008F71-9911-4670-ABC1-59B4B5EC1BA3}" destId="{DCCF34EA-D8DE-4415-A906-B7D4D859906A}" srcOrd="0" destOrd="0" presId="urn:microsoft.com/office/officeart/2008/layout/HorizontalMultiLevelHierarchy#1"/>
    <dgm:cxn modelId="{EF051AD2-513D-4571-BED4-4F0D484F6A7B}" type="presParOf" srcId="{7FE5D0B7-97F8-46C4-9BF1-547ACD727DE3}" destId="{4509B1A0-CC4D-4C69-B0DF-8FAD98A01CA7}" srcOrd="3" destOrd="0" presId="urn:microsoft.com/office/officeart/2008/layout/HorizontalMultiLevelHierarchy#1"/>
    <dgm:cxn modelId="{1A070101-78CC-46F0-A810-68BA8F069313}" type="presParOf" srcId="{4509B1A0-CC4D-4C69-B0DF-8FAD98A01CA7}" destId="{EF37084F-F809-46C9-9E17-313EA6628FB3}" srcOrd="0" destOrd="0" presId="urn:microsoft.com/office/officeart/2008/layout/HorizontalMultiLevelHierarchy#1"/>
    <dgm:cxn modelId="{0858210D-8F16-4D2F-A927-83788DFA61CE}" type="presParOf" srcId="{4509B1A0-CC4D-4C69-B0DF-8FAD98A01CA7}" destId="{FBC5DF4E-E648-4E19-B267-3BE2929E58AB}" srcOrd="1" destOrd="0" presId="urn:microsoft.com/office/officeart/2008/layout/HorizontalMultiLevelHierarchy#1"/>
    <dgm:cxn modelId="{7D191A58-A826-47B0-AC20-233D021A05ED}" type="presParOf" srcId="{7FE5D0B7-97F8-46C4-9BF1-547ACD727DE3}" destId="{97F55C8B-51DC-46F7-B56C-F5E2397F6CED}" srcOrd="4" destOrd="0" presId="urn:microsoft.com/office/officeart/2008/layout/HorizontalMultiLevelHierarchy#1"/>
    <dgm:cxn modelId="{260F7C9D-35FE-4F64-A5DA-F5B616BEF35A}" type="presParOf" srcId="{97F55C8B-51DC-46F7-B56C-F5E2397F6CED}" destId="{5C5BE19B-962D-4861-BC0F-33E2A8474A7F}" srcOrd="0" destOrd="0" presId="urn:microsoft.com/office/officeart/2008/layout/HorizontalMultiLevelHierarchy#1"/>
    <dgm:cxn modelId="{ADBB2F29-ECA8-4707-B24B-9E5B3776DEEC}" type="presParOf" srcId="{7FE5D0B7-97F8-46C4-9BF1-547ACD727DE3}" destId="{AA5C7301-BD13-46B2-9828-C13D7D2992C5}" srcOrd="5" destOrd="0" presId="urn:microsoft.com/office/officeart/2008/layout/HorizontalMultiLevelHierarchy#1"/>
    <dgm:cxn modelId="{C1F2BF0E-2F85-4425-A6B6-4CDA840D760E}" type="presParOf" srcId="{AA5C7301-BD13-46B2-9828-C13D7D2992C5}" destId="{09BE1DCB-FFE4-4E62-8C2D-70FC43215AF3}" srcOrd="0" destOrd="0" presId="urn:microsoft.com/office/officeart/2008/layout/HorizontalMultiLevelHierarchy#1"/>
    <dgm:cxn modelId="{DE8D1501-F067-4BE5-B5E6-EB80564DCB13}" type="presParOf" srcId="{AA5C7301-BD13-46B2-9828-C13D7D2992C5}" destId="{E003A14A-39A9-4C6F-B493-362E7278B7A8}" srcOrd="1" destOrd="0" presId="urn:microsoft.com/office/officeart/2008/layout/HorizontalMultiLevelHierarchy#1"/>
    <dgm:cxn modelId="{8D21C0D4-9B98-4D0A-81E4-4953D4B654A3}" type="presParOf" srcId="{7FE5D0B7-97F8-46C4-9BF1-547ACD727DE3}" destId="{FD2E5E76-5A6F-43BD-B190-A4E8FB452F6A}" srcOrd="6" destOrd="0" presId="urn:microsoft.com/office/officeart/2008/layout/HorizontalMultiLevelHierarchy#1"/>
    <dgm:cxn modelId="{B138F242-BD30-48AA-BC4B-C9D6D73D0BBB}" type="presParOf" srcId="{FD2E5E76-5A6F-43BD-B190-A4E8FB452F6A}" destId="{9B936E5E-E184-404A-B759-F97A9F47E567}" srcOrd="0" destOrd="0" presId="urn:microsoft.com/office/officeart/2008/layout/HorizontalMultiLevelHierarchy#1"/>
    <dgm:cxn modelId="{26E8D59A-5613-41FE-9277-50DD325D141A}" type="presParOf" srcId="{7FE5D0B7-97F8-46C4-9BF1-547ACD727DE3}" destId="{317C1269-B000-4B94-866B-3381A2882D08}" srcOrd="7" destOrd="0" presId="urn:microsoft.com/office/officeart/2008/layout/HorizontalMultiLevelHierarchy#1"/>
    <dgm:cxn modelId="{1F92C7A4-21C9-4C31-8C77-BC1B9F94E199}" type="presParOf" srcId="{317C1269-B000-4B94-866B-3381A2882D08}" destId="{53CC158A-412F-4B81-B57D-6DB577630D34}" srcOrd="0" destOrd="0" presId="urn:microsoft.com/office/officeart/2008/layout/HorizontalMultiLevelHierarchy#1"/>
    <dgm:cxn modelId="{F8651BE9-D0CC-47EB-B312-43DA9576C274}" type="presParOf" srcId="{317C1269-B000-4B94-866B-3381A2882D08}" destId="{835FF718-0772-4E55-9A02-9737FF8CC75D}" srcOrd="1" destOrd="0" presId="urn:microsoft.com/office/officeart/2008/layout/HorizontalMultiLevelHierarchy#1"/>
    <dgm:cxn modelId="{C0344B5F-A8EB-4429-B5BC-EECD03D81BAA}" type="presParOf" srcId="{7FE5D0B7-97F8-46C4-9BF1-547ACD727DE3}" destId="{4B48302F-EF44-4733-A189-30B6A2C139F3}" srcOrd="8" destOrd="0" presId="urn:microsoft.com/office/officeart/2008/layout/HorizontalMultiLevelHierarchy#1"/>
    <dgm:cxn modelId="{DEE7E3E2-6125-49A0-9F22-50BA79F83417}" type="presParOf" srcId="{4B48302F-EF44-4733-A189-30B6A2C139F3}" destId="{6E0A13FF-5741-4010-881A-D7CDBDDCB092}" srcOrd="0" destOrd="0" presId="urn:microsoft.com/office/officeart/2008/layout/HorizontalMultiLevelHierarchy#1"/>
    <dgm:cxn modelId="{214B4B59-C0BF-4AD2-8EAA-3ED334CC8D59}" type="presParOf" srcId="{7FE5D0B7-97F8-46C4-9BF1-547ACD727DE3}" destId="{1146FA9E-F7BF-42FB-9D0F-41E57BF405A2}" srcOrd="9" destOrd="0" presId="urn:microsoft.com/office/officeart/2008/layout/HorizontalMultiLevelHierarchy#1"/>
    <dgm:cxn modelId="{4BCD0512-A12C-4700-A5D0-7E6B3FFA6F69}" type="presParOf" srcId="{1146FA9E-F7BF-42FB-9D0F-41E57BF405A2}" destId="{C71AF2A3-3283-4CFE-A322-54F40EEF71B1}" srcOrd="0" destOrd="0" presId="urn:microsoft.com/office/officeart/2008/layout/HorizontalMultiLevelHierarchy#1"/>
    <dgm:cxn modelId="{4EB5C5E6-D89F-41DC-8FD7-72AB095F2DE8}" type="presParOf" srcId="{1146FA9E-F7BF-42FB-9D0F-41E57BF405A2}" destId="{B0E454FC-DB1E-4B1A-8B1D-B5D7E3672650}" srcOrd="1" destOrd="0" presId="urn:microsoft.com/office/officeart/2008/layout/HorizontalMultiLevel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348E5D-8BD2-4C43-A65C-222D82280340}" type="doc">
      <dgm:prSet loTypeId="urn:microsoft.com/office/officeart/2008/layout/SquareAccentList#1" loCatId="list" qsTypeId="urn:microsoft.com/office/officeart/2005/8/quickstyle/simple1#10" qsCatId="simple" csTypeId="urn:microsoft.com/office/officeart/2005/8/colors/colorful1#8" csCatId="colorful" phldr="1"/>
      <dgm:spPr/>
      <dgm:t>
        <a:bodyPr/>
        <a:lstStyle/>
        <a:p>
          <a:endParaRPr lang="zh-CN" altLang="en-US"/>
        </a:p>
      </dgm:t>
    </dgm:pt>
    <dgm:pt modelId="{EFD3C24C-B263-4D4A-84F3-62622F4626FA}">
      <dgm:prSet phldrT="[文本]"/>
      <dgm:spPr/>
      <dgm:t>
        <a:bodyPr/>
        <a:lstStyle/>
        <a:p>
          <a:endParaRPr lang="zh-CN" altLang="en-US" dirty="0"/>
        </a:p>
      </dgm:t>
    </dgm:pt>
    <dgm:pt modelId="{2A7E7E6B-93AC-4B11-A881-BBF99DD3B9EC}" cxnId="{4E0D2ABB-BBBD-4796-A514-5CD2B017D88F}" type="parTrans">
      <dgm:prSet/>
      <dgm:spPr/>
      <dgm:t>
        <a:bodyPr/>
        <a:lstStyle/>
        <a:p>
          <a:endParaRPr lang="zh-CN" altLang="en-US"/>
        </a:p>
      </dgm:t>
    </dgm:pt>
    <dgm:pt modelId="{DFF172A4-A876-43F9-9947-950E0D985CE3}" cxnId="{4E0D2ABB-BBBD-4796-A514-5CD2B017D88F}" type="sibTrans">
      <dgm:prSet/>
      <dgm:spPr/>
      <dgm:t>
        <a:bodyPr/>
        <a:lstStyle/>
        <a:p>
          <a:endParaRPr lang="zh-CN" altLang="en-US"/>
        </a:p>
      </dgm:t>
    </dgm:pt>
    <dgm:pt modelId="{C4448DB8-0FBB-47CB-A2EE-9410224083C8}">
      <dgm:prSet phldrT="[文本]"/>
      <dgm:spPr/>
      <dgm:t>
        <a:bodyPr/>
        <a:lstStyle/>
        <a:p>
          <a:r>
            <a:rPr lang="zh-CN" altLang="en-US" dirty="0" smtClean="0"/>
            <a:t>安全生产制度</a:t>
          </a:r>
          <a:endParaRPr lang="zh-CN" altLang="en-US" dirty="0"/>
        </a:p>
      </dgm:t>
    </dgm:pt>
    <dgm:pt modelId="{52D07C94-36CA-405E-8485-9CD5AE2737DB}" cxnId="{D22ED24B-5DE6-41EE-BED1-0058BF396BD1}" type="parTrans">
      <dgm:prSet/>
      <dgm:spPr/>
      <dgm:t>
        <a:bodyPr/>
        <a:lstStyle/>
        <a:p>
          <a:endParaRPr lang="zh-CN" altLang="en-US"/>
        </a:p>
      </dgm:t>
    </dgm:pt>
    <dgm:pt modelId="{70D1CA47-1A7B-4C95-B00A-F4382F09C65B}" cxnId="{D22ED24B-5DE6-41EE-BED1-0058BF396BD1}" type="sibTrans">
      <dgm:prSet/>
      <dgm:spPr/>
      <dgm:t>
        <a:bodyPr/>
        <a:lstStyle/>
        <a:p>
          <a:endParaRPr lang="zh-CN" altLang="en-US"/>
        </a:p>
      </dgm:t>
    </dgm:pt>
    <dgm:pt modelId="{F9E2D53D-9E81-4BCE-A6CA-DD680F77982E}">
      <dgm:prSet phldrT="[文本]"/>
      <dgm:spPr/>
      <dgm:t>
        <a:bodyPr/>
        <a:lstStyle/>
        <a:p>
          <a:r>
            <a:rPr lang="zh-CN" altLang="en-US" dirty="0" smtClean="0"/>
            <a:t>安全教育制度</a:t>
          </a:r>
          <a:endParaRPr lang="zh-CN" altLang="en-US" dirty="0"/>
        </a:p>
      </dgm:t>
    </dgm:pt>
    <dgm:pt modelId="{CDCE1732-4B6B-4FD3-9959-470642599964}" cxnId="{B631566F-45F8-4088-B761-6DF515771799}" type="parTrans">
      <dgm:prSet/>
      <dgm:spPr/>
      <dgm:t>
        <a:bodyPr/>
        <a:lstStyle/>
        <a:p>
          <a:endParaRPr lang="zh-CN" altLang="en-US"/>
        </a:p>
      </dgm:t>
    </dgm:pt>
    <dgm:pt modelId="{555D4DDC-D042-480C-9298-CFD4EC0A53CC}" cxnId="{B631566F-45F8-4088-B761-6DF515771799}" type="sibTrans">
      <dgm:prSet/>
      <dgm:spPr/>
      <dgm:t>
        <a:bodyPr/>
        <a:lstStyle/>
        <a:p>
          <a:endParaRPr lang="zh-CN" altLang="en-US"/>
        </a:p>
      </dgm:t>
    </dgm:pt>
    <dgm:pt modelId="{408137C0-3481-4678-A0D7-D21E0E1E7ACA}">
      <dgm:prSet phldrT="[文本]"/>
      <dgm:spPr/>
      <dgm:t>
        <a:bodyPr/>
        <a:lstStyle/>
        <a:p>
          <a:r>
            <a:rPr lang="zh-CN" altLang="en-US" dirty="0" smtClean="0"/>
            <a:t>工伤事故管理制度</a:t>
          </a:r>
          <a:endParaRPr lang="zh-CN" altLang="en-US" dirty="0"/>
        </a:p>
      </dgm:t>
    </dgm:pt>
    <dgm:pt modelId="{DE71452A-1F18-4624-BD8E-1018083A4149}" cxnId="{9642CD25-371E-487A-A52B-D4355DFBD06F}" type="parTrans">
      <dgm:prSet/>
      <dgm:spPr/>
      <dgm:t>
        <a:bodyPr/>
        <a:lstStyle/>
        <a:p>
          <a:endParaRPr lang="zh-CN" altLang="en-US"/>
        </a:p>
      </dgm:t>
    </dgm:pt>
    <dgm:pt modelId="{546212E9-6E3D-41E3-8020-8418DBEBC8AA}" cxnId="{9642CD25-371E-487A-A52B-D4355DFBD06F}" type="sibTrans">
      <dgm:prSet/>
      <dgm:spPr/>
      <dgm:t>
        <a:bodyPr/>
        <a:lstStyle/>
        <a:p>
          <a:endParaRPr lang="zh-CN" altLang="en-US"/>
        </a:p>
      </dgm:t>
    </dgm:pt>
    <dgm:pt modelId="{AAA4DC44-7325-4690-A707-7120DF87F50C}">
      <dgm:prSet phldrT="[文本]"/>
      <dgm:spPr/>
      <dgm:t>
        <a:bodyPr/>
        <a:lstStyle/>
        <a:p>
          <a:r>
            <a:rPr lang="zh-CN" altLang="en-US" dirty="0" smtClean="0"/>
            <a:t>危险作业管理制度</a:t>
          </a:r>
          <a:endParaRPr lang="zh-CN" altLang="en-US" dirty="0"/>
        </a:p>
      </dgm:t>
    </dgm:pt>
    <dgm:pt modelId="{C2143A45-9814-41CF-B750-20C20E97A21D}" cxnId="{4E5ED0BF-A650-458B-A272-94273A3E1D2C}" type="parTrans">
      <dgm:prSet/>
      <dgm:spPr/>
      <dgm:t>
        <a:bodyPr/>
        <a:lstStyle/>
        <a:p>
          <a:endParaRPr lang="zh-CN" altLang="en-US"/>
        </a:p>
      </dgm:t>
    </dgm:pt>
    <dgm:pt modelId="{A3D82340-66F7-4F3D-86AE-0538114A7EAF}" cxnId="{4E5ED0BF-A650-458B-A272-94273A3E1D2C}" type="sibTrans">
      <dgm:prSet/>
      <dgm:spPr/>
      <dgm:t>
        <a:bodyPr/>
        <a:lstStyle/>
        <a:p>
          <a:endParaRPr lang="zh-CN" altLang="en-US"/>
        </a:p>
      </dgm:t>
    </dgm:pt>
    <dgm:pt modelId="{307B369E-3135-43A2-BDA5-54E2B87C5376}">
      <dgm:prSet phldrT="[文本]"/>
      <dgm:spPr/>
      <dgm:t>
        <a:bodyPr/>
        <a:lstStyle/>
        <a:p>
          <a:r>
            <a:rPr lang="zh-CN" altLang="en-US" dirty="0" smtClean="0"/>
            <a:t>班组“五同时”制度</a:t>
          </a:r>
          <a:endParaRPr lang="zh-CN" altLang="en-US" dirty="0"/>
        </a:p>
      </dgm:t>
    </dgm:pt>
    <dgm:pt modelId="{E27D9CA8-0EC0-4CFC-B7BD-50AF04A70E82}" cxnId="{954B3767-ABB9-46EB-8FF0-8659B09D083F}" type="parTrans">
      <dgm:prSet/>
      <dgm:spPr/>
      <dgm:t>
        <a:bodyPr/>
        <a:lstStyle/>
        <a:p>
          <a:endParaRPr lang="zh-CN" altLang="en-US"/>
        </a:p>
      </dgm:t>
    </dgm:pt>
    <dgm:pt modelId="{3DEEE0EA-3867-4D79-9022-676C8B0616CD}" cxnId="{954B3767-ABB9-46EB-8FF0-8659B09D083F}" type="sibTrans">
      <dgm:prSet/>
      <dgm:spPr/>
      <dgm:t>
        <a:bodyPr/>
        <a:lstStyle/>
        <a:p>
          <a:endParaRPr lang="zh-CN" altLang="en-US"/>
        </a:p>
      </dgm:t>
    </dgm:pt>
    <dgm:pt modelId="{23A0C6AF-8690-43F2-8B7F-FFA6D37C0B3F}">
      <dgm:prSet phldrT="[文本]"/>
      <dgm:spPr/>
      <dgm:t>
        <a:bodyPr/>
        <a:lstStyle/>
        <a:p>
          <a:r>
            <a:rPr lang="zh-CN" altLang="en-US" dirty="0" smtClean="0"/>
            <a:t>班组安全活动制度</a:t>
          </a:r>
          <a:endParaRPr lang="zh-CN" altLang="en-US" dirty="0"/>
        </a:p>
      </dgm:t>
    </dgm:pt>
    <dgm:pt modelId="{ED80DEFE-A138-4E00-A36B-5DB4FD3A10C4}" cxnId="{F1855F59-9A10-446C-A02F-AAEC7C410EC1}" type="parTrans">
      <dgm:prSet/>
      <dgm:spPr/>
      <dgm:t>
        <a:bodyPr/>
        <a:lstStyle/>
        <a:p>
          <a:endParaRPr lang="zh-CN" altLang="en-US"/>
        </a:p>
      </dgm:t>
    </dgm:pt>
    <dgm:pt modelId="{6F8AD2EA-A1AC-481E-8E04-BE824D22BBBF}" cxnId="{F1855F59-9A10-446C-A02F-AAEC7C410EC1}" type="sibTrans">
      <dgm:prSet/>
      <dgm:spPr/>
      <dgm:t>
        <a:bodyPr/>
        <a:lstStyle/>
        <a:p>
          <a:endParaRPr lang="zh-CN" altLang="en-US"/>
        </a:p>
      </dgm:t>
    </dgm:pt>
    <dgm:pt modelId="{8A43EDD9-0C8A-4E15-B2C8-96239F48DE48}">
      <dgm:prSet phldrT="[文本]"/>
      <dgm:spPr/>
      <dgm:t>
        <a:bodyPr/>
        <a:lstStyle/>
        <a:p>
          <a:r>
            <a:rPr lang="zh-CN" altLang="en-US" dirty="0" smtClean="0"/>
            <a:t>安全生产奖惩制度</a:t>
          </a:r>
          <a:endParaRPr lang="zh-CN" altLang="en-US" dirty="0"/>
        </a:p>
      </dgm:t>
    </dgm:pt>
    <dgm:pt modelId="{5C0872A6-CCEB-4DC0-A701-E6CF8523B667}" cxnId="{477B51FB-8479-474F-94FE-9D8CA5462CE5}" type="parTrans">
      <dgm:prSet/>
      <dgm:spPr/>
      <dgm:t>
        <a:bodyPr/>
        <a:lstStyle/>
        <a:p>
          <a:endParaRPr lang="zh-CN" altLang="en-US"/>
        </a:p>
      </dgm:t>
    </dgm:pt>
    <dgm:pt modelId="{591773E8-43F8-41D2-8B03-9833E0CB06A3}" cxnId="{477B51FB-8479-474F-94FE-9D8CA5462CE5}" type="sibTrans">
      <dgm:prSet/>
      <dgm:spPr/>
      <dgm:t>
        <a:bodyPr/>
        <a:lstStyle/>
        <a:p>
          <a:endParaRPr lang="zh-CN" altLang="en-US"/>
        </a:p>
      </dgm:t>
    </dgm:pt>
    <dgm:pt modelId="{BCB380FC-1DDE-4187-B986-225F95BC70E4}">
      <dgm:prSet phldrT="[文本]"/>
      <dgm:spPr/>
      <dgm:t>
        <a:bodyPr/>
        <a:lstStyle/>
        <a:p>
          <a:r>
            <a:rPr lang="zh-CN" altLang="en-US" dirty="0" smtClean="0"/>
            <a:t>营造班组安全文化氛围</a:t>
          </a:r>
          <a:endParaRPr lang="zh-CN" altLang="en-US" dirty="0"/>
        </a:p>
      </dgm:t>
    </dgm:pt>
    <dgm:pt modelId="{ED2CE272-BBE8-463D-BCB0-93F954222C85}" cxnId="{07B52189-14D5-4B02-93ED-E21968A32E32}" type="parTrans">
      <dgm:prSet/>
      <dgm:spPr/>
      <dgm:t>
        <a:bodyPr/>
        <a:lstStyle/>
        <a:p>
          <a:endParaRPr lang="zh-CN" altLang="en-US"/>
        </a:p>
      </dgm:t>
    </dgm:pt>
    <dgm:pt modelId="{621954C0-A1F2-4A74-874D-CBA20A6E91C1}" cxnId="{07B52189-14D5-4B02-93ED-E21968A32E32}" type="sibTrans">
      <dgm:prSet/>
      <dgm:spPr/>
      <dgm:t>
        <a:bodyPr/>
        <a:lstStyle/>
        <a:p>
          <a:endParaRPr lang="zh-CN" altLang="en-US"/>
        </a:p>
      </dgm:t>
    </dgm:pt>
    <dgm:pt modelId="{FC547E30-5737-4B76-B0A3-D6D5B7A17641}">
      <dgm:prSet phldrT="[文本]"/>
      <dgm:spPr/>
      <dgm:t>
        <a:bodyPr/>
        <a:lstStyle/>
        <a:p>
          <a:r>
            <a:rPr lang="en-US" altLang="zh-CN" smtClean="0"/>
            <a:t> </a:t>
          </a:r>
          <a:endParaRPr lang="zh-CN" altLang="en-US" dirty="0"/>
        </a:p>
      </dgm:t>
    </dgm:pt>
    <dgm:pt modelId="{085E4CED-8D9D-4124-971F-794826364F6E}" cxnId="{AD152C3A-070D-4E51-ABF3-338DABEA85FC}" type="sibTrans">
      <dgm:prSet/>
      <dgm:spPr/>
      <dgm:t>
        <a:bodyPr/>
        <a:lstStyle/>
        <a:p>
          <a:endParaRPr lang="zh-CN" altLang="en-US"/>
        </a:p>
      </dgm:t>
    </dgm:pt>
    <dgm:pt modelId="{0992AE3E-BE76-44C2-9398-1E6AF3378C26}" cxnId="{AD152C3A-070D-4E51-ABF3-338DABEA85FC}" type="parTrans">
      <dgm:prSet/>
      <dgm:spPr/>
      <dgm:t>
        <a:bodyPr/>
        <a:lstStyle/>
        <a:p>
          <a:endParaRPr lang="zh-CN" altLang="en-US"/>
        </a:p>
      </dgm:t>
    </dgm:pt>
    <dgm:pt modelId="{6F41454B-0821-4022-83E5-F34BBB9B2ACD}" type="pres">
      <dgm:prSet presAssocID="{1B348E5D-8BD2-4C43-A65C-222D82280340}" presName="layout" presStyleCnt="0">
        <dgm:presLayoutVars>
          <dgm:chMax/>
          <dgm:chPref/>
          <dgm:dir/>
          <dgm:resizeHandles/>
        </dgm:presLayoutVars>
      </dgm:prSet>
      <dgm:spPr/>
      <dgm:t>
        <a:bodyPr/>
        <a:lstStyle/>
        <a:p>
          <a:endParaRPr lang="zh-CN" altLang="en-US"/>
        </a:p>
      </dgm:t>
    </dgm:pt>
    <dgm:pt modelId="{B1131EB9-03C6-495A-AF4B-BD3D5667DE52}" type="pres">
      <dgm:prSet presAssocID="{EFD3C24C-B263-4D4A-84F3-62622F4626FA}" presName="root" presStyleCnt="0">
        <dgm:presLayoutVars>
          <dgm:chMax/>
          <dgm:chPref/>
        </dgm:presLayoutVars>
      </dgm:prSet>
      <dgm:spPr/>
    </dgm:pt>
    <dgm:pt modelId="{01AD8746-90C6-4A1F-A469-8D53DCF9D10D}" type="pres">
      <dgm:prSet presAssocID="{EFD3C24C-B263-4D4A-84F3-62622F4626FA}" presName="rootComposite" presStyleCnt="0">
        <dgm:presLayoutVars/>
      </dgm:prSet>
      <dgm:spPr/>
    </dgm:pt>
    <dgm:pt modelId="{EF9328B3-35F4-4636-A178-FB46ABEA306A}" type="pres">
      <dgm:prSet presAssocID="{EFD3C24C-B263-4D4A-84F3-62622F4626FA}" presName="ParentAccent" presStyleLbl="alignNode1" presStyleIdx="0" presStyleCnt="2"/>
      <dgm:spPr/>
    </dgm:pt>
    <dgm:pt modelId="{B5AC278E-4B3F-408E-9DCC-D416C30399A0}" type="pres">
      <dgm:prSet presAssocID="{EFD3C24C-B263-4D4A-84F3-62622F4626FA}" presName="ParentSmallAccent" presStyleLbl="fgAcc1" presStyleIdx="0" presStyleCnt="2"/>
      <dgm:spPr/>
    </dgm:pt>
    <dgm:pt modelId="{48FADCC9-65C9-4070-A7AA-B450DCE1FAF0}" type="pres">
      <dgm:prSet presAssocID="{EFD3C24C-B263-4D4A-84F3-62622F4626FA}" presName="Parent" presStyleLbl="revTx" presStyleIdx="0" presStyleCnt="10">
        <dgm:presLayoutVars>
          <dgm:chMax/>
          <dgm:chPref val="4"/>
          <dgm:bulletEnabled val="1"/>
        </dgm:presLayoutVars>
      </dgm:prSet>
      <dgm:spPr/>
      <dgm:t>
        <a:bodyPr/>
        <a:lstStyle/>
        <a:p>
          <a:endParaRPr lang="zh-CN" altLang="en-US"/>
        </a:p>
      </dgm:t>
    </dgm:pt>
    <dgm:pt modelId="{A181278B-1536-441E-8A50-4A3E7F8A105E}" type="pres">
      <dgm:prSet presAssocID="{EFD3C24C-B263-4D4A-84F3-62622F4626FA}" presName="childShape" presStyleCnt="0">
        <dgm:presLayoutVars>
          <dgm:chMax val="0"/>
          <dgm:chPref val="0"/>
        </dgm:presLayoutVars>
      </dgm:prSet>
      <dgm:spPr/>
    </dgm:pt>
    <dgm:pt modelId="{02FCFB83-B79B-47B8-81E6-235479809F9D}" type="pres">
      <dgm:prSet presAssocID="{C4448DB8-0FBB-47CB-A2EE-9410224083C8}" presName="childComposite" presStyleCnt="0">
        <dgm:presLayoutVars>
          <dgm:chMax val="0"/>
          <dgm:chPref val="0"/>
        </dgm:presLayoutVars>
      </dgm:prSet>
      <dgm:spPr/>
    </dgm:pt>
    <dgm:pt modelId="{917DF9D6-9FFC-439C-986A-EEAC64F92E4C}" type="pres">
      <dgm:prSet presAssocID="{C4448DB8-0FBB-47CB-A2EE-9410224083C8}" presName="ChildAccent" presStyleLbl="solidFgAcc1" presStyleIdx="0" presStyleCnt="8"/>
      <dgm:spPr/>
    </dgm:pt>
    <dgm:pt modelId="{A4EE340A-B5F7-4F88-BE04-3F13B302A890}" type="pres">
      <dgm:prSet presAssocID="{C4448DB8-0FBB-47CB-A2EE-9410224083C8}" presName="Child" presStyleLbl="revTx" presStyleIdx="1" presStyleCnt="10">
        <dgm:presLayoutVars>
          <dgm:chMax val="0"/>
          <dgm:chPref val="0"/>
          <dgm:bulletEnabled val="1"/>
        </dgm:presLayoutVars>
      </dgm:prSet>
      <dgm:spPr/>
      <dgm:t>
        <a:bodyPr/>
        <a:lstStyle/>
        <a:p>
          <a:endParaRPr lang="zh-CN" altLang="en-US"/>
        </a:p>
      </dgm:t>
    </dgm:pt>
    <dgm:pt modelId="{F1315FBC-6E5E-4E16-A362-A9E3A496200D}" type="pres">
      <dgm:prSet presAssocID="{F9E2D53D-9E81-4BCE-A6CA-DD680F77982E}" presName="childComposite" presStyleCnt="0">
        <dgm:presLayoutVars>
          <dgm:chMax val="0"/>
          <dgm:chPref val="0"/>
        </dgm:presLayoutVars>
      </dgm:prSet>
      <dgm:spPr/>
    </dgm:pt>
    <dgm:pt modelId="{B7A09923-73E4-4CD8-8013-7927FC331CAD}" type="pres">
      <dgm:prSet presAssocID="{F9E2D53D-9E81-4BCE-A6CA-DD680F77982E}" presName="ChildAccent" presStyleLbl="solidFgAcc1" presStyleIdx="1" presStyleCnt="8"/>
      <dgm:spPr/>
    </dgm:pt>
    <dgm:pt modelId="{17A97CD1-37B7-4FD9-BB29-28830B57504A}" type="pres">
      <dgm:prSet presAssocID="{F9E2D53D-9E81-4BCE-A6CA-DD680F77982E}" presName="Child" presStyleLbl="revTx" presStyleIdx="2" presStyleCnt="10">
        <dgm:presLayoutVars>
          <dgm:chMax val="0"/>
          <dgm:chPref val="0"/>
          <dgm:bulletEnabled val="1"/>
        </dgm:presLayoutVars>
      </dgm:prSet>
      <dgm:spPr/>
      <dgm:t>
        <a:bodyPr/>
        <a:lstStyle/>
        <a:p>
          <a:endParaRPr lang="zh-CN" altLang="en-US"/>
        </a:p>
      </dgm:t>
    </dgm:pt>
    <dgm:pt modelId="{4C976660-632A-4669-AA01-2E0B55AEA9D1}" type="pres">
      <dgm:prSet presAssocID="{408137C0-3481-4678-A0D7-D21E0E1E7ACA}" presName="childComposite" presStyleCnt="0">
        <dgm:presLayoutVars>
          <dgm:chMax val="0"/>
          <dgm:chPref val="0"/>
        </dgm:presLayoutVars>
      </dgm:prSet>
      <dgm:spPr/>
    </dgm:pt>
    <dgm:pt modelId="{F65EE136-226B-4457-A52E-7B6AD6BE42A6}" type="pres">
      <dgm:prSet presAssocID="{408137C0-3481-4678-A0D7-D21E0E1E7ACA}" presName="ChildAccent" presStyleLbl="solidFgAcc1" presStyleIdx="2" presStyleCnt="8"/>
      <dgm:spPr/>
    </dgm:pt>
    <dgm:pt modelId="{634DDADE-FACC-4D00-A05C-0164106BBD58}" type="pres">
      <dgm:prSet presAssocID="{408137C0-3481-4678-A0D7-D21E0E1E7ACA}" presName="Child" presStyleLbl="revTx" presStyleIdx="3" presStyleCnt="10">
        <dgm:presLayoutVars>
          <dgm:chMax val="0"/>
          <dgm:chPref val="0"/>
          <dgm:bulletEnabled val="1"/>
        </dgm:presLayoutVars>
      </dgm:prSet>
      <dgm:spPr/>
      <dgm:t>
        <a:bodyPr/>
        <a:lstStyle/>
        <a:p>
          <a:endParaRPr lang="zh-CN" altLang="en-US"/>
        </a:p>
      </dgm:t>
    </dgm:pt>
    <dgm:pt modelId="{1E1A5CDC-6E83-40F4-8020-A1154AAFEA59}" type="pres">
      <dgm:prSet presAssocID="{8A43EDD9-0C8A-4E15-B2C8-96239F48DE48}" presName="childComposite" presStyleCnt="0">
        <dgm:presLayoutVars>
          <dgm:chMax val="0"/>
          <dgm:chPref val="0"/>
        </dgm:presLayoutVars>
      </dgm:prSet>
      <dgm:spPr/>
    </dgm:pt>
    <dgm:pt modelId="{8FAE8057-FDC7-45BB-B49E-F00008A57215}" type="pres">
      <dgm:prSet presAssocID="{8A43EDD9-0C8A-4E15-B2C8-96239F48DE48}" presName="ChildAccent" presStyleLbl="solidFgAcc1" presStyleIdx="3" presStyleCnt="8"/>
      <dgm:spPr/>
    </dgm:pt>
    <dgm:pt modelId="{88CE189B-A13C-4399-A216-0B85C27ACB5D}" type="pres">
      <dgm:prSet presAssocID="{8A43EDD9-0C8A-4E15-B2C8-96239F48DE48}" presName="Child" presStyleLbl="revTx" presStyleIdx="4" presStyleCnt="10">
        <dgm:presLayoutVars>
          <dgm:chMax val="0"/>
          <dgm:chPref val="0"/>
          <dgm:bulletEnabled val="1"/>
        </dgm:presLayoutVars>
      </dgm:prSet>
      <dgm:spPr/>
      <dgm:t>
        <a:bodyPr/>
        <a:lstStyle/>
        <a:p>
          <a:endParaRPr lang="zh-CN" altLang="en-US"/>
        </a:p>
      </dgm:t>
    </dgm:pt>
    <dgm:pt modelId="{744A3012-6C6C-49A8-B4AA-028D3AEE1081}" type="pres">
      <dgm:prSet presAssocID="{FC547E30-5737-4B76-B0A3-D6D5B7A17641}" presName="root" presStyleCnt="0">
        <dgm:presLayoutVars>
          <dgm:chMax/>
          <dgm:chPref/>
        </dgm:presLayoutVars>
      </dgm:prSet>
      <dgm:spPr/>
    </dgm:pt>
    <dgm:pt modelId="{276759DA-982D-440E-B8A6-95E8F8B6892B}" type="pres">
      <dgm:prSet presAssocID="{FC547E30-5737-4B76-B0A3-D6D5B7A17641}" presName="rootComposite" presStyleCnt="0">
        <dgm:presLayoutVars/>
      </dgm:prSet>
      <dgm:spPr/>
    </dgm:pt>
    <dgm:pt modelId="{12570695-CA23-4ADF-950D-11E3906B05DA}" type="pres">
      <dgm:prSet presAssocID="{FC547E30-5737-4B76-B0A3-D6D5B7A17641}" presName="ParentAccent" presStyleLbl="alignNode1" presStyleIdx="1" presStyleCnt="2"/>
      <dgm:spPr/>
    </dgm:pt>
    <dgm:pt modelId="{D7A3E00F-7DF9-4E81-AFEE-18BC5F13907B}" type="pres">
      <dgm:prSet presAssocID="{FC547E30-5737-4B76-B0A3-D6D5B7A17641}" presName="ParentSmallAccent" presStyleLbl="fgAcc1" presStyleIdx="1" presStyleCnt="2"/>
      <dgm:spPr/>
    </dgm:pt>
    <dgm:pt modelId="{DA2B754E-1068-4FB9-9001-50E2EFB1CECB}" type="pres">
      <dgm:prSet presAssocID="{FC547E30-5737-4B76-B0A3-D6D5B7A17641}" presName="Parent" presStyleLbl="revTx" presStyleIdx="5" presStyleCnt="10">
        <dgm:presLayoutVars>
          <dgm:chMax/>
          <dgm:chPref val="4"/>
          <dgm:bulletEnabled val="1"/>
        </dgm:presLayoutVars>
      </dgm:prSet>
      <dgm:spPr/>
      <dgm:t>
        <a:bodyPr/>
        <a:lstStyle/>
        <a:p>
          <a:endParaRPr lang="zh-CN" altLang="en-US"/>
        </a:p>
      </dgm:t>
    </dgm:pt>
    <dgm:pt modelId="{C35DF7BB-8DB4-4C67-8076-D441B682C01F}" type="pres">
      <dgm:prSet presAssocID="{FC547E30-5737-4B76-B0A3-D6D5B7A17641}" presName="childShape" presStyleCnt="0">
        <dgm:presLayoutVars>
          <dgm:chMax val="0"/>
          <dgm:chPref val="0"/>
        </dgm:presLayoutVars>
      </dgm:prSet>
      <dgm:spPr/>
    </dgm:pt>
    <dgm:pt modelId="{1227A468-6893-4EC9-B3BE-987B2357D056}" type="pres">
      <dgm:prSet presAssocID="{AAA4DC44-7325-4690-A707-7120DF87F50C}" presName="childComposite" presStyleCnt="0">
        <dgm:presLayoutVars>
          <dgm:chMax val="0"/>
          <dgm:chPref val="0"/>
        </dgm:presLayoutVars>
      </dgm:prSet>
      <dgm:spPr/>
    </dgm:pt>
    <dgm:pt modelId="{E0054EC2-868C-4A05-B49A-B4457185D7F4}" type="pres">
      <dgm:prSet presAssocID="{AAA4DC44-7325-4690-A707-7120DF87F50C}" presName="ChildAccent" presStyleLbl="solidFgAcc1" presStyleIdx="4" presStyleCnt="8"/>
      <dgm:spPr/>
    </dgm:pt>
    <dgm:pt modelId="{35607834-4583-4D72-ADEE-C4C1CF1B3297}" type="pres">
      <dgm:prSet presAssocID="{AAA4DC44-7325-4690-A707-7120DF87F50C}" presName="Child" presStyleLbl="revTx" presStyleIdx="6" presStyleCnt="10">
        <dgm:presLayoutVars>
          <dgm:chMax val="0"/>
          <dgm:chPref val="0"/>
          <dgm:bulletEnabled val="1"/>
        </dgm:presLayoutVars>
      </dgm:prSet>
      <dgm:spPr/>
      <dgm:t>
        <a:bodyPr/>
        <a:lstStyle/>
        <a:p>
          <a:endParaRPr lang="zh-CN" altLang="en-US"/>
        </a:p>
      </dgm:t>
    </dgm:pt>
    <dgm:pt modelId="{52901CA0-706B-43F0-BD53-703D42DFE0EC}" type="pres">
      <dgm:prSet presAssocID="{307B369E-3135-43A2-BDA5-54E2B87C5376}" presName="childComposite" presStyleCnt="0">
        <dgm:presLayoutVars>
          <dgm:chMax val="0"/>
          <dgm:chPref val="0"/>
        </dgm:presLayoutVars>
      </dgm:prSet>
      <dgm:spPr/>
    </dgm:pt>
    <dgm:pt modelId="{82CD3E49-3AF8-4C2D-A13A-B5D9A4D9E442}" type="pres">
      <dgm:prSet presAssocID="{307B369E-3135-43A2-BDA5-54E2B87C5376}" presName="ChildAccent" presStyleLbl="solidFgAcc1" presStyleIdx="5" presStyleCnt="8"/>
      <dgm:spPr/>
    </dgm:pt>
    <dgm:pt modelId="{D393290D-9786-4923-B87F-9792F844BF1E}" type="pres">
      <dgm:prSet presAssocID="{307B369E-3135-43A2-BDA5-54E2B87C5376}" presName="Child" presStyleLbl="revTx" presStyleIdx="7" presStyleCnt="10">
        <dgm:presLayoutVars>
          <dgm:chMax val="0"/>
          <dgm:chPref val="0"/>
          <dgm:bulletEnabled val="1"/>
        </dgm:presLayoutVars>
      </dgm:prSet>
      <dgm:spPr/>
      <dgm:t>
        <a:bodyPr/>
        <a:lstStyle/>
        <a:p>
          <a:endParaRPr lang="zh-CN" altLang="en-US"/>
        </a:p>
      </dgm:t>
    </dgm:pt>
    <dgm:pt modelId="{5561F611-C5C2-41CB-9234-262A02799CBD}" type="pres">
      <dgm:prSet presAssocID="{23A0C6AF-8690-43F2-8B7F-FFA6D37C0B3F}" presName="childComposite" presStyleCnt="0">
        <dgm:presLayoutVars>
          <dgm:chMax val="0"/>
          <dgm:chPref val="0"/>
        </dgm:presLayoutVars>
      </dgm:prSet>
      <dgm:spPr/>
    </dgm:pt>
    <dgm:pt modelId="{2D68DC3B-9908-4F2B-BA35-8889842BFA29}" type="pres">
      <dgm:prSet presAssocID="{23A0C6AF-8690-43F2-8B7F-FFA6D37C0B3F}" presName="ChildAccent" presStyleLbl="solidFgAcc1" presStyleIdx="6" presStyleCnt="8"/>
      <dgm:spPr/>
    </dgm:pt>
    <dgm:pt modelId="{98598070-CE43-4700-A928-A9E8A4EF32A5}" type="pres">
      <dgm:prSet presAssocID="{23A0C6AF-8690-43F2-8B7F-FFA6D37C0B3F}" presName="Child" presStyleLbl="revTx" presStyleIdx="8" presStyleCnt="10">
        <dgm:presLayoutVars>
          <dgm:chMax val="0"/>
          <dgm:chPref val="0"/>
          <dgm:bulletEnabled val="1"/>
        </dgm:presLayoutVars>
      </dgm:prSet>
      <dgm:spPr/>
      <dgm:t>
        <a:bodyPr/>
        <a:lstStyle/>
        <a:p>
          <a:endParaRPr lang="zh-CN" altLang="en-US"/>
        </a:p>
      </dgm:t>
    </dgm:pt>
    <dgm:pt modelId="{3DB0BA91-44B7-4484-B4E8-C36481D6BBB9}" type="pres">
      <dgm:prSet presAssocID="{BCB380FC-1DDE-4187-B986-225F95BC70E4}" presName="childComposite" presStyleCnt="0">
        <dgm:presLayoutVars>
          <dgm:chMax val="0"/>
          <dgm:chPref val="0"/>
        </dgm:presLayoutVars>
      </dgm:prSet>
      <dgm:spPr/>
    </dgm:pt>
    <dgm:pt modelId="{4E0F7355-E815-4586-98BC-649704AFA572}" type="pres">
      <dgm:prSet presAssocID="{BCB380FC-1DDE-4187-B986-225F95BC70E4}" presName="ChildAccent" presStyleLbl="solidFgAcc1" presStyleIdx="7" presStyleCnt="8"/>
      <dgm:spPr/>
    </dgm:pt>
    <dgm:pt modelId="{EEA07FAA-B93B-4167-AB4F-F34E426D2636}" type="pres">
      <dgm:prSet presAssocID="{BCB380FC-1DDE-4187-B986-225F95BC70E4}" presName="Child" presStyleLbl="revTx" presStyleIdx="9" presStyleCnt="10">
        <dgm:presLayoutVars>
          <dgm:chMax val="0"/>
          <dgm:chPref val="0"/>
          <dgm:bulletEnabled val="1"/>
        </dgm:presLayoutVars>
      </dgm:prSet>
      <dgm:spPr/>
      <dgm:t>
        <a:bodyPr/>
        <a:lstStyle/>
        <a:p>
          <a:endParaRPr lang="zh-CN" altLang="en-US"/>
        </a:p>
      </dgm:t>
    </dgm:pt>
  </dgm:ptLst>
  <dgm:cxnLst>
    <dgm:cxn modelId="{9642CD25-371E-487A-A52B-D4355DFBD06F}" srcId="{EFD3C24C-B263-4D4A-84F3-62622F4626FA}" destId="{408137C0-3481-4678-A0D7-D21E0E1E7ACA}" srcOrd="2" destOrd="0" parTransId="{DE71452A-1F18-4624-BD8E-1018083A4149}" sibTransId="{546212E9-6E3D-41E3-8020-8418DBEBC8AA}"/>
    <dgm:cxn modelId="{0C4A759F-0684-4EC0-832F-25444A0F04A5}" type="presOf" srcId="{C4448DB8-0FBB-47CB-A2EE-9410224083C8}" destId="{A4EE340A-B5F7-4F88-BE04-3F13B302A890}" srcOrd="0" destOrd="0" presId="urn:microsoft.com/office/officeart/2008/layout/SquareAccentList#1"/>
    <dgm:cxn modelId="{C01F94E8-7B22-49D6-8ED7-F255F2A02D0C}" type="presOf" srcId="{408137C0-3481-4678-A0D7-D21E0E1E7ACA}" destId="{634DDADE-FACC-4D00-A05C-0164106BBD58}" srcOrd="0" destOrd="0" presId="urn:microsoft.com/office/officeart/2008/layout/SquareAccentList#1"/>
    <dgm:cxn modelId="{004AA92A-39B0-4A10-9BC8-D235CCBB7BBC}" type="presOf" srcId="{8A43EDD9-0C8A-4E15-B2C8-96239F48DE48}" destId="{88CE189B-A13C-4399-A216-0B85C27ACB5D}" srcOrd="0" destOrd="0" presId="urn:microsoft.com/office/officeart/2008/layout/SquareAccentList#1"/>
    <dgm:cxn modelId="{B531996D-C434-4B80-9ECF-B2BC3564E3B8}" type="presOf" srcId="{BCB380FC-1DDE-4187-B986-225F95BC70E4}" destId="{EEA07FAA-B93B-4167-AB4F-F34E426D2636}" srcOrd="0" destOrd="0" presId="urn:microsoft.com/office/officeart/2008/layout/SquareAccentList#1"/>
    <dgm:cxn modelId="{A808A3D1-60A2-46F9-8E61-F6079DAFFC14}" type="presOf" srcId="{1B348E5D-8BD2-4C43-A65C-222D82280340}" destId="{6F41454B-0821-4022-83E5-F34BBB9B2ACD}" srcOrd="0" destOrd="0" presId="urn:microsoft.com/office/officeart/2008/layout/SquareAccentList#1"/>
    <dgm:cxn modelId="{F1855F59-9A10-446C-A02F-AAEC7C410EC1}" srcId="{FC547E30-5737-4B76-B0A3-D6D5B7A17641}" destId="{23A0C6AF-8690-43F2-8B7F-FFA6D37C0B3F}" srcOrd="2" destOrd="0" parTransId="{ED80DEFE-A138-4E00-A36B-5DB4FD3A10C4}" sibTransId="{6F8AD2EA-A1AC-481E-8E04-BE824D22BBBF}"/>
    <dgm:cxn modelId="{07B52189-14D5-4B02-93ED-E21968A32E32}" srcId="{FC547E30-5737-4B76-B0A3-D6D5B7A17641}" destId="{BCB380FC-1DDE-4187-B986-225F95BC70E4}" srcOrd="3" destOrd="0" parTransId="{ED2CE272-BBE8-463D-BCB0-93F954222C85}" sibTransId="{621954C0-A1F2-4A74-874D-CBA20A6E91C1}"/>
    <dgm:cxn modelId="{4E0D2ABB-BBBD-4796-A514-5CD2B017D88F}" srcId="{1B348E5D-8BD2-4C43-A65C-222D82280340}" destId="{EFD3C24C-B263-4D4A-84F3-62622F4626FA}" srcOrd="0" destOrd="0" parTransId="{2A7E7E6B-93AC-4B11-A881-BBF99DD3B9EC}" sibTransId="{DFF172A4-A876-43F9-9947-950E0D985CE3}"/>
    <dgm:cxn modelId="{4E5ED0BF-A650-458B-A272-94273A3E1D2C}" srcId="{FC547E30-5737-4B76-B0A3-D6D5B7A17641}" destId="{AAA4DC44-7325-4690-A707-7120DF87F50C}" srcOrd="0" destOrd="0" parTransId="{C2143A45-9814-41CF-B750-20C20E97A21D}" sibTransId="{A3D82340-66F7-4F3D-86AE-0538114A7EAF}"/>
    <dgm:cxn modelId="{683ECCE5-AF47-4EC8-B348-F638A15DF19B}" type="presOf" srcId="{FC547E30-5737-4B76-B0A3-D6D5B7A17641}" destId="{DA2B754E-1068-4FB9-9001-50E2EFB1CECB}" srcOrd="0" destOrd="0" presId="urn:microsoft.com/office/officeart/2008/layout/SquareAccentList#1"/>
    <dgm:cxn modelId="{B631566F-45F8-4088-B761-6DF515771799}" srcId="{EFD3C24C-B263-4D4A-84F3-62622F4626FA}" destId="{F9E2D53D-9E81-4BCE-A6CA-DD680F77982E}" srcOrd="1" destOrd="0" parTransId="{CDCE1732-4B6B-4FD3-9959-470642599964}" sibTransId="{555D4DDC-D042-480C-9298-CFD4EC0A53CC}"/>
    <dgm:cxn modelId="{AD73C0D5-9290-485C-B8CF-B4B45777BD13}" type="presOf" srcId="{F9E2D53D-9E81-4BCE-A6CA-DD680F77982E}" destId="{17A97CD1-37B7-4FD9-BB29-28830B57504A}" srcOrd="0" destOrd="0" presId="urn:microsoft.com/office/officeart/2008/layout/SquareAccentList#1"/>
    <dgm:cxn modelId="{A1DC710F-A644-4D6D-A93F-49E2CE65FDCA}" type="presOf" srcId="{23A0C6AF-8690-43F2-8B7F-FFA6D37C0B3F}" destId="{98598070-CE43-4700-A928-A9E8A4EF32A5}" srcOrd="0" destOrd="0" presId="urn:microsoft.com/office/officeart/2008/layout/SquareAccentList#1"/>
    <dgm:cxn modelId="{43214FF9-3C0A-46E8-A952-910D5DCB7796}" type="presOf" srcId="{EFD3C24C-B263-4D4A-84F3-62622F4626FA}" destId="{48FADCC9-65C9-4070-A7AA-B450DCE1FAF0}" srcOrd="0" destOrd="0" presId="urn:microsoft.com/office/officeart/2008/layout/SquareAccentList#1"/>
    <dgm:cxn modelId="{98E54BA3-DB4F-4A09-A36A-AD3348111332}" type="presOf" srcId="{307B369E-3135-43A2-BDA5-54E2B87C5376}" destId="{D393290D-9786-4923-B87F-9792F844BF1E}" srcOrd="0" destOrd="0" presId="urn:microsoft.com/office/officeart/2008/layout/SquareAccentList#1"/>
    <dgm:cxn modelId="{954B3767-ABB9-46EB-8FF0-8659B09D083F}" srcId="{FC547E30-5737-4B76-B0A3-D6D5B7A17641}" destId="{307B369E-3135-43A2-BDA5-54E2B87C5376}" srcOrd="1" destOrd="0" parTransId="{E27D9CA8-0EC0-4CFC-B7BD-50AF04A70E82}" sibTransId="{3DEEE0EA-3867-4D79-9022-676C8B0616CD}"/>
    <dgm:cxn modelId="{AD152C3A-070D-4E51-ABF3-338DABEA85FC}" srcId="{1B348E5D-8BD2-4C43-A65C-222D82280340}" destId="{FC547E30-5737-4B76-B0A3-D6D5B7A17641}" srcOrd="1" destOrd="0" parTransId="{0992AE3E-BE76-44C2-9398-1E6AF3378C26}" sibTransId="{085E4CED-8D9D-4124-971F-794826364F6E}"/>
    <dgm:cxn modelId="{D22ED24B-5DE6-41EE-BED1-0058BF396BD1}" srcId="{EFD3C24C-B263-4D4A-84F3-62622F4626FA}" destId="{C4448DB8-0FBB-47CB-A2EE-9410224083C8}" srcOrd="0" destOrd="0" parTransId="{52D07C94-36CA-405E-8485-9CD5AE2737DB}" sibTransId="{70D1CA47-1A7B-4C95-B00A-F4382F09C65B}"/>
    <dgm:cxn modelId="{8822FAC6-40B0-454B-BF06-B5705048BF9C}" type="presOf" srcId="{AAA4DC44-7325-4690-A707-7120DF87F50C}" destId="{35607834-4583-4D72-ADEE-C4C1CF1B3297}" srcOrd="0" destOrd="0" presId="urn:microsoft.com/office/officeart/2008/layout/SquareAccentList#1"/>
    <dgm:cxn modelId="{477B51FB-8479-474F-94FE-9D8CA5462CE5}" srcId="{EFD3C24C-B263-4D4A-84F3-62622F4626FA}" destId="{8A43EDD9-0C8A-4E15-B2C8-96239F48DE48}" srcOrd="3" destOrd="0" parTransId="{5C0872A6-CCEB-4DC0-A701-E6CF8523B667}" sibTransId="{591773E8-43F8-41D2-8B03-9833E0CB06A3}"/>
    <dgm:cxn modelId="{4B66D9DC-1BE6-4620-8070-3FC2F0EB2E06}" type="presParOf" srcId="{6F41454B-0821-4022-83E5-F34BBB9B2ACD}" destId="{B1131EB9-03C6-495A-AF4B-BD3D5667DE52}" srcOrd="0" destOrd="0" presId="urn:microsoft.com/office/officeart/2008/layout/SquareAccentList#1"/>
    <dgm:cxn modelId="{16B64972-9501-453C-AC55-092733D81962}" type="presParOf" srcId="{B1131EB9-03C6-495A-AF4B-BD3D5667DE52}" destId="{01AD8746-90C6-4A1F-A469-8D53DCF9D10D}" srcOrd="0" destOrd="0" presId="urn:microsoft.com/office/officeart/2008/layout/SquareAccentList#1"/>
    <dgm:cxn modelId="{D727B21B-2B6F-49D3-B4EA-BCF9F957272A}" type="presParOf" srcId="{01AD8746-90C6-4A1F-A469-8D53DCF9D10D}" destId="{EF9328B3-35F4-4636-A178-FB46ABEA306A}" srcOrd="0" destOrd="0" presId="urn:microsoft.com/office/officeart/2008/layout/SquareAccentList#1"/>
    <dgm:cxn modelId="{5AAB4A56-2E1C-4082-81A2-9A7D33C0AD18}" type="presParOf" srcId="{01AD8746-90C6-4A1F-A469-8D53DCF9D10D}" destId="{B5AC278E-4B3F-408E-9DCC-D416C30399A0}" srcOrd="1" destOrd="0" presId="urn:microsoft.com/office/officeart/2008/layout/SquareAccentList#1"/>
    <dgm:cxn modelId="{AE2D532E-DA4D-4D2A-BE8D-E815C4C89BDD}" type="presParOf" srcId="{01AD8746-90C6-4A1F-A469-8D53DCF9D10D}" destId="{48FADCC9-65C9-4070-A7AA-B450DCE1FAF0}" srcOrd="2" destOrd="0" presId="urn:microsoft.com/office/officeart/2008/layout/SquareAccentList#1"/>
    <dgm:cxn modelId="{D6047F13-AF7E-4C84-9303-1465D0A789E1}" type="presParOf" srcId="{B1131EB9-03C6-495A-AF4B-BD3D5667DE52}" destId="{A181278B-1536-441E-8A50-4A3E7F8A105E}" srcOrd="1" destOrd="0" presId="urn:microsoft.com/office/officeart/2008/layout/SquareAccentList#1"/>
    <dgm:cxn modelId="{B6E05E01-FB49-4778-8743-CC465677F2C2}" type="presParOf" srcId="{A181278B-1536-441E-8A50-4A3E7F8A105E}" destId="{02FCFB83-B79B-47B8-81E6-235479809F9D}" srcOrd="0" destOrd="0" presId="urn:microsoft.com/office/officeart/2008/layout/SquareAccentList#1"/>
    <dgm:cxn modelId="{8E974B2C-5570-4CCC-A947-346676E09348}" type="presParOf" srcId="{02FCFB83-B79B-47B8-81E6-235479809F9D}" destId="{917DF9D6-9FFC-439C-986A-EEAC64F92E4C}" srcOrd="0" destOrd="0" presId="urn:microsoft.com/office/officeart/2008/layout/SquareAccentList#1"/>
    <dgm:cxn modelId="{1902EC2F-6AB1-4733-AEDB-D07E40A13B19}" type="presParOf" srcId="{02FCFB83-B79B-47B8-81E6-235479809F9D}" destId="{A4EE340A-B5F7-4F88-BE04-3F13B302A890}" srcOrd="1" destOrd="0" presId="urn:microsoft.com/office/officeart/2008/layout/SquareAccentList#1"/>
    <dgm:cxn modelId="{7142B5C0-CB3E-425D-BAFA-BEA3F9D83EEA}" type="presParOf" srcId="{A181278B-1536-441E-8A50-4A3E7F8A105E}" destId="{F1315FBC-6E5E-4E16-A362-A9E3A496200D}" srcOrd="1" destOrd="0" presId="urn:microsoft.com/office/officeart/2008/layout/SquareAccentList#1"/>
    <dgm:cxn modelId="{371C4174-DE19-4749-8815-087766C31B0A}" type="presParOf" srcId="{F1315FBC-6E5E-4E16-A362-A9E3A496200D}" destId="{B7A09923-73E4-4CD8-8013-7927FC331CAD}" srcOrd="0" destOrd="0" presId="urn:microsoft.com/office/officeart/2008/layout/SquareAccentList#1"/>
    <dgm:cxn modelId="{F0B4E1A0-D83F-425A-985E-7000D38CB0AE}" type="presParOf" srcId="{F1315FBC-6E5E-4E16-A362-A9E3A496200D}" destId="{17A97CD1-37B7-4FD9-BB29-28830B57504A}" srcOrd="1" destOrd="0" presId="urn:microsoft.com/office/officeart/2008/layout/SquareAccentList#1"/>
    <dgm:cxn modelId="{1E6DE5C4-51C9-40B8-8631-5161F1D83F49}" type="presParOf" srcId="{A181278B-1536-441E-8A50-4A3E7F8A105E}" destId="{4C976660-632A-4669-AA01-2E0B55AEA9D1}" srcOrd="2" destOrd="0" presId="urn:microsoft.com/office/officeart/2008/layout/SquareAccentList#1"/>
    <dgm:cxn modelId="{D4AEDF68-6FA3-4F3F-B941-973AB0B9389D}" type="presParOf" srcId="{4C976660-632A-4669-AA01-2E0B55AEA9D1}" destId="{F65EE136-226B-4457-A52E-7B6AD6BE42A6}" srcOrd="0" destOrd="0" presId="urn:microsoft.com/office/officeart/2008/layout/SquareAccentList#1"/>
    <dgm:cxn modelId="{399EFC07-9B95-41BA-A254-02A92E557812}" type="presParOf" srcId="{4C976660-632A-4669-AA01-2E0B55AEA9D1}" destId="{634DDADE-FACC-4D00-A05C-0164106BBD58}" srcOrd="1" destOrd="0" presId="urn:microsoft.com/office/officeart/2008/layout/SquareAccentList#1"/>
    <dgm:cxn modelId="{403D5627-7136-4849-BB6E-C9941FE7C960}" type="presParOf" srcId="{A181278B-1536-441E-8A50-4A3E7F8A105E}" destId="{1E1A5CDC-6E83-40F4-8020-A1154AAFEA59}" srcOrd="3" destOrd="0" presId="urn:microsoft.com/office/officeart/2008/layout/SquareAccentList#1"/>
    <dgm:cxn modelId="{2A022E63-CADC-4ADB-B908-C75205F6C191}" type="presParOf" srcId="{1E1A5CDC-6E83-40F4-8020-A1154AAFEA59}" destId="{8FAE8057-FDC7-45BB-B49E-F00008A57215}" srcOrd="0" destOrd="0" presId="urn:microsoft.com/office/officeart/2008/layout/SquareAccentList#1"/>
    <dgm:cxn modelId="{58876054-A3BC-48C9-859C-2F19A7CC0052}" type="presParOf" srcId="{1E1A5CDC-6E83-40F4-8020-A1154AAFEA59}" destId="{88CE189B-A13C-4399-A216-0B85C27ACB5D}" srcOrd="1" destOrd="0" presId="urn:microsoft.com/office/officeart/2008/layout/SquareAccentList#1"/>
    <dgm:cxn modelId="{9697DE86-7987-4FFE-9EB4-8EF28E2446F9}" type="presParOf" srcId="{6F41454B-0821-4022-83E5-F34BBB9B2ACD}" destId="{744A3012-6C6C-49A8-B4AA-028D3AEE1081}" srcOrd="1" destOrd="0" presId="urn:microsoft.com/office/officeart/2008/layout/SquareAccentList#1"/>
    <dgm:cxn modelId="{5813BFBA-85C0-4D1B-B837-9ED13EC75CBF}" type="presParOf" srcId="{744A3012-6C6C-49A8-B4AA-028D3AEE1081}" destId="{276759DA-982D-440E-B8A6-95E8F8B6892B}" srcOrd="0" destOrd="0" presId="urn:microsoft.com/office/officeart/2008/layout/SquareAccentList#1"/>
    <dgm:cxn modelId="{E59FF9BF-A211-4C67-88D6-248B1DD626B7}" type="presParOf" srcId="{276759DA-982D-440E-B8A6-95E8F8B6892B}" destId="{12570695-CA23-4ADF-950D-11E3906B05DA}" srcOrd="0" destOrd="0" presId="urn:microsoft.com/office/officeart/2008/layout/SquareAccentList#1"/>
    <dgm:cxn modelId="{1AA96E95-4976-453B-B104-600D584244D1}" type="presParOf" srcId="{276759DA-982D-440E-B8A6-95E8F8B6892B}" destId="{D7A3E00F-7DF9-4E81-AFEE-18BC5F13907B}" srcOrd="1" destOrd="0" presId="urn:microsoft.com/office/officeart/2008/layout/SquareAccentList#1"/>
    <dgm:cxn modelId="{FA9D034C-EB89-4DB5-8896-97D216C688AC}" type="presParOf" srcId="{276759DA-982D-440E-B8A6-95E8F8B6892B}" destId="{DA2B754E-1068-4FB9-9001-50E2EFB1CECB}" srcOrd="2" destOrd="0" presId="urn:microsoft.com/office/officeart/2008/layout/SquareAccentList#1"/>
    <dgm:cxn modelId="{8948CD72-54C3-48CC-A0A7-1F44D33A65EB}" type="presParOf" srcId="{744A3012-6C6C-49A8-B4AA-028D3AEE1081}" destId="{C35DF7BB-8DB4-4C67-8076-D441B682C01F}" srcOrd="1" destOrd="0" presId="urn:microsoft.com/office/officeart/2008/layout/SquareAccentList#1"/>
    <dgm:cxn modelId="{F7835107-B593-4C8E-BD0E-F03A53BC673E}" type="presParOf" srcId="{C35DF7BB-8DB4-4C67-8076-D441B682C01F}" destId="{1227A468-6893-4EC9-B3BE-987B2357D056}" srcOrd="0" destOrd="0" presId="urn:microsoft.com/office/officeart/2008/layout/SquareAccentList#1"/>
    <dgm:cxn modelId="{59F4AC5F-1029-4AE1-AD5C-16E37BC6CA32}" type="presParOf" srcId="{1227A468-6893-4EC9-B3BE-987B2357D056}" destId="{E0054EC2-868C-4A05-B49A-B4457185D7F4}" srcOrd="0" destOrd="0" presId="urn:microsoft.com/office/officeart/2008/layout/SquareAccentList#1"/>
    <dgm:cxn modelId="{2E9C7584-A4BD-4D0B-890C-3270FC12387E}" type="presParOf" srcId="{1227A468-6893-4EC9-B3BE-987B2357D056}" destId="{35607834-4583-4D72-ADEE-C4C1CF1B3297}" srcOrd="1" destOrd="0" presId="urn:microsoft.com/office/officeart/2008/layout/SquareAccentList#1"/>
    <dgm:cxn modelId="{C56AB002-6706-47CF-B95E-173EF4DCBCB0}" type="presParOf" srcId="{C35DF7BB-8DB4-4C67-8076-D441B682C01F}" destId="{52901CA0-706B-43F0-BD53-703D42DFE0EC}" srcOrd="1" destOrd="0" presId="urn:microsoft.com/office/officeart/2008/layout/SquareAccentList#1"/>
    <dgm:cxn modelId="{936A012B-741A-455A-AA86-6332264620FA}" type="presParOf" srcId="{52901CA0-706B-43F0-BD53-703D42DFE0EC}" destId="{82CD3E49-3AF8-4C2D-A13A-B5D9A4D9E442}" srcOrd="0" destOrd="0" presId="urn:microsoft.com/office/officeart/2008/layout/SquareAccentList#1"/>
    <dgm:cxn modelId="{8B804E7F-D6C6-4AF2-BEF5-87ADB1BC8824}" type="presParOf" srcId="{52901CA0-706B-43F0-BD53-703D42DFE0EC}" destId="{D393290D-9786-4923-B87F-9792F844BF1E}" srcOrd="1" destOrd="0" presId="urn:microsoft.com/office/officeart/2008/layout/SquareAccentList#1"/>
    <dgm:cxn modelId="{470BC3E2-69E1-4D04-BC16-B4A4C735BF83}" type="presParOf" srcId="{C35DF7BB-8DB4-4C67-8076-D441B682C01F}" destId="{5561F611-C5C2-41CB-9234-262A02799CBD}" srcOrd="2" destOrd="0" presId="urn:microsoft.com/office/officeart/2008/layout/SquareAccentList#1"/>
    <dgm:cxn modelId="{B8A0EA1C-3137-45CF-8A29-9D482AE80FBE}" type="presParOf" srcId="{5561F611-C5C2-41CB-9234-262A02799CBD}" destId="{2D68DC3B-9908-4F2B-BA35-8889842BFA29}" srcOrd="0" destOrd="0" presId="urn:microsoft.com/office/officeart/2008/layout/SquareAccentList#1"/>
    <dgm:cxn modelId="{0BDF3962-97F6-4BF1-8299-5C44E88F5F5F}" type="presParOf" srcId="{5561F611-C5C2-41CB-9234-262A02799CBD}" destId="{98598070-CE43-4700-A928-A9E8A4EF32A5}" srcOrd="1" destOrd="0" presId="urn:microsoft.com/office/officeart/2008/layout/SquareAccentList#1"/>
    <dgm:cxn modelId="{D47416E1-3F54-422F-9FFE-590FAF732122}" type="presParOf" srcId="{C35DF7BB-8DB4-4C67-8076-D441B682C01F}" destId="{3DB0BA91-44B7-4484-B4E8-C36481D6BBB9}" srcOrd="3" destOrd="0" presId="urn:microsoft.com/office/officeart/2008/layout/SquareAccentList#1"/>
    <dgm:cxn modelId="{6594155D-73F1-40B7-ABE1-E06D392CABC0}" type="presParOf" srcId="{3DB0BA91-44B7-4484-B4E8-C36481D6BBB9}" destId="{4E0F7355-E815-4586-98BC-649704AFA572}" srcOrd="0" destOrd="0" presId="urn:microsoft.com/office/officeart/2008/layout/SquareAccentList#1"/>
    <dgm:cxn modelId="{577F92FC-075F-46CE-97EC-D1F4CF99BC9C}" type="presParOf" srcId="{3DB0BA91-44B7-4484-B4E8-C36481D6BBB9}" destId="{EEA07FAA-B93B-4167-AB4F-F34E426D2636}" srcOrd="1" destOrd="0" presId="urn:microsoft.com/office/officeart/2008/layout/SquareAccen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3DF731-79C8-44D2-8665-09D849A6CFDF}" type="doc">
      <dgm:prSet loTypeId="urn:microsoft.com/office/officeart/2005/8/layout/vProcess5" loCatId="process" qsTypeId="urn:microsoft.com/office/officeart/2005/8/quickstyle/simple1#11" qsCatId="simple" csTypeId="urn:microsoft.com/office/officeart/2005/8/colors/colorful1#9" csCatId="colorful" phldr="1"/>
      <dgm:spPr/>
      <dgm:t>
        <a:bodyPr/>
        <a:lstStyle/>
        <a:p>
          <a:endParaRPr lang="zh-CN" altLang="en-US"/>
        </a:p>
      </dgm:t>
    </dgm:pt>
    <dgm:pt modelId="{F5EC03F2-36DC-4BF0-9B67-F05FA28561C3}">
      <dgm:prSet/>
      <dgm:spPr/>
      <dgm:t>
        <a:bodyPr/>
        <a:lstStyle/>
        <a:p>
          <a:pPr rtl="0"/>
          <a:r>
            <a:rPr lang="zh-CN" smtClean="0"/>
            <a:t>要在工作中营造出和谐的氛围</a:t>
          </a:r>
          <a:endParaRPr lang="zh-CN"/>
        </a:p>
      </dgm:t>
    </dgm:pt>
    <dgm:pt modelId="{27D714B6-9054-4C25-8648-F27AD1DC3A2E}" cxnId="{36DBFDA3-D749-4BF3-AABC-294D0A29C38F}" type="parTrans">
      <dgm:prSet/>
      <dgm:spPr/>
      <dgm:t>
        <a:bodyPr/>
        <a:lstStyle/>
        <a:p>
          <a:endParaRPr lang="zh-CN" altLang="en-US"/>
        </a:p>
      </dgm:t>
    </dgm:pt>
    <dgm:pt modelId="{14E90CE3-9D5D-477B-A8A7-E6F9F3FDDBA8}" cxnId="{36DBFDA3-D749-4BF3-AABC-294D0A29C38F}" type="sibTrans">
      <dgm:prSet/>
      <dgm:spPr/>
      <dgm:t>
        <a:bodyPr/>
        <a:lstStyle/>
        <a:p>
          <a:endParaRPr lang="zh-CN" altLang="en-US"/>
        </a:p>
      </dgm:t>
    </dgm:pt>
    <dgm:pt modelId="{EBDB0B0B-3EFA-4813-AB8A-66C8AF8E292B}">
      <dgm:prSet/>
      <dgm:spPr/>
      <dgm:t>
        <a:bodyPr/>
        <a:lstStyle/>
        <a:p>
          <a:pPr rtl="0"/>
          <a:r>
            <a:rPr lang="zh-CN" smtClean="0"/>
            <a:t>要在业余时间营造班组和谐气氛</a:t>
          </a:r>
          <a:endParaRPr lang="zh-CN"/>
        </a:p>
      </dgm:t>
    </dgm:pt>
    <dgm:pt modelId="{7C95C6EE-9667-4061-97EB-22654FF6D302}" cxnId="{C2102E14-0659-4940-93C8-1D874BBAD216}" type="parTrans">
      <dgm:prSet/>
      <dgm:spPr/>
      <dgm:t>
        <a:bodyPr/>
        <a:lstStyle/>
        <a:p>
          <a:endParaRPr lang="zh-CN" altLang="en-US"/>
        </a:p>
      </dgm:t>
    </dgm:pt>
    <dgm:pt modelId="{D92A472B-3608-4BDE-9D60-8F618D3507D5}" cxnId="{C2102E14-0659-4940-93C8-1D874BBAD216}" type="sibTrans">
      <dgm:prSet/>
      <dgm:spPr/>
      <dgm:t>
        <a:bodyPr/>
        <a:lstStyle/>
        <a:p>
          <a:endParaRPr lang="zh-CN" altLang="en-US"/>
        </a:p>
      </dgm:t>
    </dgm:pt>
    <dgm:pt modelId="{45FDB1D9-02AD-41AD-8CBF-61CFC2007026}">
      <dgm:prSet/>
      <dgm:spPr/>
      <dgm:t>
        <a:bodyPr/>
        <a:lstStyle/>
        <a:p>
          <a:pPr rtl="0"/>
          <a:r>
            <a:rPr lang="zh-CN" smtClean="0"/>
            <a:t>要在思想上营造和谐意识</a:t>
          </a:r>
          <a:endParaRPr lang="zh-CN"/>
        </a:p>
      </dgm:t>
    </dgm:pt>
    <dgm:pt modelId="{56F22198-8E9C-4306-B4B4-427C181EE8CF}" cxnId="{C028FD5E-572B-4D68-A7F9-D2420E12CD64}" type="parTrans">
      <dgm:prSet/>
      <dgm:spPr/>
      <dgm:t>
        <a:bodyPr/>
        <a:lstStyle/>
        <a:p>
          <a:endParaRPr lang="zh-CN" altLang="en-US"/>
        </a:p>
      </dgm:t>
    </dgm:pt>
    <dgm:pt modelId="{05822DE1-E5B0-411D-9AB1-BD1529FAB5F1}" cxnId="{C028FD5E-572B-4D68-A7F9-D2420E12CD64}" type="sibTrans">
      <dgm:prSet/>
      <dgm:spPr/>
      <dgm:t>
        <a:bodyPr/>
        <a:lstStyle/>
        <a:p>
          <a:endParaRPr lang="zh-CN" altLang="en-US"/>
        </a:p>
      </dgm:t>
    </dgm:pt>
    <dgm:pt modelId="{140FC96A-0417-4DF0-9239-67214FE5E105}" type="pres">
      <dgm:prSet presAssocID="{753DF731-79C8-44D2-8665-09D849A6CFDF}" presName="outerComposite" presStyleCnt="0">
        <dgm:presLayoutVars>
          <dgm:chMax val="5"/>
          <dgm:dir/>
          <dgm:resizeHandles val="exact"/>
        </dgm:presLayoutVars>
      </dgm:prSet>
      <dgm:spPr/>
      <dgm:t>
        <a:bodyPr/>
        <a:lstStyle/>
        <a:p>
          <a:endParaRPr lang="zh-CN" altLang="en-US"/>
        </a:p>
      </dgm:t>
    </dgm:pt>
    <dgm:pt modelId="{5752D26C-CF19-412A-9E45-6BF8ABF77F37}" type="pres">
      <dgm:prSet presAssocID="{753DF731-79C8-44D2-8665-09D849A6CFDF}" presName="dummyMaxCanvas" presStyleCnt="0">
        <dgm:presLayoutVars/>
      </dgm:prSet>
      <dgm:spPr/>
    </dgm:pt>
    <dgm:pt modelId="{DD89508B-5314-4907-B7AB-2D50DA40DB9A}" type="pres">
      <dgm:prSet presAssocID="{753DF731-79C8-44D2-8665-09D849A6CFDF}" presName="ThreeNodes_1" presStyleLbl="node1" presStyleIdx="0" presStyleCnt="3">
        <dgm:presLayoutVars>
          <dgm:bulletEnabled val="1"/>
        </dgm:presLayoutVars>
      </dgm:prSet>
      <dgm:spPr/>
      <dgm:t>
        <a:bodyPr/>
        <a:lstStyle/>
        <a:p>
          <a:endParaRPr lang="zh-CN" altLang="en-US"/>
        </a:p>
      </dgm:t>
    </dgm:pt>
    <dgm:pt modelId="{87A7D665-9D9F-454C-9395-FE1611AA435F}" type="pres">
      <dgm:prSet presAssocID="{753DF731-79C8-44D2-8665-09D849A6CFDF}" presName="ThreeNodes_2" presStyleLbl="node1" presStyleIdx="1" presStyleCnt="3">
        <dgm:presLayoutVars>
          <dgm:bulletEnabled val="1"/>
        </dgm:presLayoutVars>
      </dgm:prSet>
      <dgm:spPr/>
      <dgm:t>
        <a:bodyPr/>
        <a:lstStyle/>
        <a:p>
          <a:endParaRPr lang="zh-CN" altLang="en-US"/>
        </a:p>
      </dgm:t>
    </dgm:pt>
    <dgm:pt modelId="{2123904E-0BEB-4F1C-BF0E-AC5908F0C05B}" type="pres">
      <dgm:prSet presAssocID="{753DF731-79C8-44D2-8665-09D849A6CFDF}" presName="ThreeNodes_3" presStyleLbl="node1" presStyleIdx="2" presStyleCnt="3">
        <dgm:presLayoutVars>
          <dgm:bulletEnabled val="1"/>
        </dgm:presLayoutVars>
      </dgm:prSet>
      <dgm:spPr/>
      <dgm:t>
        <a:bodyPr/>
        <a:lstStyle/>
        <a:p>
          <a:endParaRPr lang="zh-CN" altLang="en-US"/>
        </a:p>
      </dgm:t>
    </dgm:pt>
    <dgm:pt modelId="{A82E02EF-8977-4480-8903-9929590163C8}" type="pres">
      <dgm:prSet presAssocID="{753DF731-79C8-44D2-8665-09D849A6CFDF}" presName="ThreeConn_1-2" presStyleLbl="fgAccFollowNode1" presStyleIdx="0" presStyleCnt="2">
        <dgm:presLayoutVars>
          <dgm:bulletEnabled val="1"/>
        </dgm:presLayoutVars>
      </dgm:prSet>
      <dgm:spPr/>
      <dgm:t>
        <a:bodyPr/>
        <a:lstStyle/>
        <a:p>
          <a:endParaRPr lang="zh-CN" altLang="en-US"/>
        </a:p>
      </dgm:t>
    </dgm:pt>
    <dgm:pt modelId="{C138F824-F015-46D8-A054-0C5F1C6804AA}" type="pres">
      <dgm:prSet presAssocID="{753DF731-79C8-44D2-8665-09D849A6CFDF}" presName="ThreeConn_2-3" presStyleLbl="fgAccFollowNode1" presStyleIdx="1" presStyleCnt="2">
        <dgm:presLayoutVars>
          <dgm:bulletEnabled val="1"/>
        </dgm:presLayoutVars>
      </dgm:prSet>
      <dgm:spPr/>
      <dgm:t>
        <a:bodyPr/>
        <a:lstStyle/>
        <a:p>
          <a:endParaRPr lang="zh-CN" altLang="en-US"/>
        </a:p>
      </dgm:t>
    </dgm:pt>
    <dgm:pt modelId="{18A769F4-DBDB-4BD5-BD55-8B650F73C1D6}" type="pres">
      <dgm:prSet presAssocID="{753DF731-79C8-44D2-8665-09D849A6CFDF}" presName="ThreeNodes_1_text" presStyleLbl="node1" presStyleIdx="2" presStyleCnt="3">
        <dgm:presLayoutVars>
          <dgm:bulletEnabled val="1"/>
        </dgm:presLayoutVars>
      </dgm:prSet>
      <dgm:spPr/>
      <dgm:t>
        <a:bodyPr/>
        <a:lstStyle/>
        <a:p>
          <a:endParaRPr lang="zh-CN" altLang="en-US"/>
        </a:p>
      </dgm:t>
    </dgm:pt>
    <dgm:pt modelId="{FBEED065-443A-4D05-B2F3-F88715218E6E}" type="pres">
      <dgm:prSet presAssocID="{753DF731-79C8-44D2-8665-09D849A6CFDF}" presName="ThreeNodes_2_text" presStyleLbl="node1" presStyleIdx="2" presStyleCnt="3">
        <dgm:presLayoutVars>
          <dgm:bulletEnabled val="1"/>
        </dgm:presLayoutVars>
      </dgm:prSet>
      <dgm:spPr/>
      <dgm:t>
        <a:bodyPr/>
        <a:lstStyle/>
        <a:p>
          <a:endParaRPr lang="zh-CN" altLang="en-US"/>
        </a:p>
      </dgm:t>
    </dgm:pt>
    <dgm:pt modelId="{874EAA26-1964-47C8-9EB7-C9D06B3715B9}" type="pres">
      <dgm:prSet presAssocID="{753DF731-79C8-44D2-8665-09D849A6CFDF}" presName="ThreeNodes_3_text" presStyleLbl="node1" presStyleIdx="2" presStyleCnt="3">
        <dgm:presLayoutVars>
          <dgm:bulletEnabled val="1"/>
        </dgm:presLayoutVars>
      </dgm:prSet>
      <dgm:spPr/>
      <dgm:t>
        <a:bodyPr/>
        <a:lstStyle/>
        <a:p>
          <a:endParaRPr lang="zh-CN" altLang="en-US"/>
        </a:p>
      </dgm:t>
    </dgm:pt>
  </dgm:ptLst>
  <dgm:cxnLst>
    <dgm:cxn modelId="{339D799B-ABC6-4A9B-B817-D72FE04FB472}" type="presOf" srcId="{14E90CE3-9D5D-477B-A8A7-E6F9F3FDDBA8}" destId="{A82E02EF-8977-4480-8903-9929590163C8}" srcOrd="0" destOrd="0" presId="urn:microsoft.com/office/officeart/2005/8/layout/vProcess5"/>
    <dgm:cxn modelId="{5E9C5FC2-A8B8-49F2-AD59-54F98BCF4C31}" type="presOf" srcId="{D92A472B-3608-4BDE-9D60-8F618D3507D5}" destId="{C138F824-F015-46D8-A054-0C5F1C6804AA}" srcOrd="0" destOrd="0" presId="urn:microsoft.com/office/officeart/2005/8/layout/vProcess5"/>
    <dgm:cxn modelId="{E9D6D1C0-51CB-4BB9-B818-47058A77CF57}" type="presOf" srcId="{45FDB1D9-02AD-41AD-8CBF-61CFC2007026}" destId="{2123904E-0BEB-4F1C-BF0E-AC5908F0C05B}" srcOrd="0" destOrd="0" presId="urn:microsoft.com/office/officeart/2005/8/layout/vProcess5"/>
    <dgm:cxn modelId="{9AD7CDED-BF9A-41D5-8C78-4EEFEC17002F}" type="presOf" srcId="{F5EC03F2-36DC-4BF0-9B67-F05FA28561C3}" destId="{18A769F4-DBDB-4BD5-BD55-8B650F73C1D6}" srcOrd="1" destOrd="0" presId="urn:microsoft.com/office/officeart/2005/8/layout/vProcess5"/>
    <dgm:cxn modelId="{36DBFDA3-D749-4BF3-AABC-294D0A29C38F}" srcId="{753DF731-79C8-44D2-8665-09D849A6CFDF}" destId="{F5EC03F2-36DC-4BF0-9B67-F05FA28561C3}" srcOrd="0" destOrd="0" parTransId="{27D714B6-9054-4C25-8648-F27AD1DC3A2E}" sibTransId="{14E90CE3-9D5D-477B-A8A7-E6F9F3FDDBA8}"/>
    <dgm:cxn modelId="{C028FD5E-572B-4D68-A7F9-D2420E12CD64}" srcId="{753DF731-79C8-44D2-8665-09D849A6CFDF}" destId="{45FDB1D9-02AD-41AD-8CBF-61CFC2007026}" srcOrd="2" destOrd="0" parTransId="{56F22198-8E9C-4306-B4B4-427C181EE8CF}" sibTransId="{05822DE1-E5B0-411D-9AB1-BD1529FAB5F1}"/>
    <dgm:cxn modelId="{13361120-F14C-4137-B99D-C7AD1F4530A7}" type="presOf" srcId="{EBDB0B0B-3EFA-4813-AB8A-66C8AF8E292B}" destId="{87A7D665-9D9F-454C-9395-FE1611AA435F}" srcOrd="0" destOrd="0" presId="urn:microsoft.com/office/officeart/2005/8/layout/vProcess5"/>
    <dgm:cxn modelId="{89F21696-0F10-4263-BEED-E4F16BF51B53}" type="presOf" srcId="{45FDB1D9-02AD-41AD-8CBF-61CFC2007026}" destId="{874EAA26-1964-47C8-9EB7-C9D06B3715B9}" srcOrd="1" destOrd="0" presId="urn:microsoft.com/office/officeart/2005/8/layout/vProcess5"/>
    <dgm:cxn modelId="{B83B8AF8-ED51-4CF9-B163-1D6DD28EC7DF}" type="presOf" srcId="{F5EC03F2-36DC-4BF0-9B67-F05FA28561C3}" destId="{DD89508B-5314-4907-B7AB-2D50DA40DB9A}" srcOrd="0" destOrd="0" presId="urn:microsoft.com/office/officeart/2005/8/layout/vProcess5"/>
    <dgm:cxn modelId="{C2102E14-0659-4940-93C8-1D874BBAD216}" srcId="{753DF731-79C8-44D2-8665-09D849A6CFDF}" destId="{EBDB0B0B-3EFA-4813-AB8A-66C8AF8E292B}" srcOrd="1" destOrd="0" parTransId="{7C95C6EE-9667-4061-97EB-22654FF6D302}" sibTransId="{D92A472B-3608-4BDE-9D60-8F618D3507D5}"/>
    <dgm:cxn modelId="{04D7184D-E858-438C-A1C3-02B4458C12DC}" type="presOf" srcId="{753DF731-79C8-44D2-8665-09D849A6CFDF}" destId="{140FC96A-0417-4DF0-9239-67214FE5E105}" srcOrd="0" destOrd="0" presId="urn:microsoft.com/office/officeart/2005/8/layout/vProcess5"/>
    <dgm:cxn modelId="{26E8A128-6AF0-4848-B9B2-7962F7209C6C}" type="presOf" srcId="{EBDB0B0B-3EFA-4813-AB8A-66C8AF8E292B}" destId="{FBEED065-443A-4D05-B2F3-F88715218E6E}" srcOrd="1" destOrd="0" presId="urn:microsoft.com/office/officeart/2005/8/layout/vProcess5"/>
    <dgm:cxn modelId="{F3E2A4DE-661E-4957-9BD4-2662931FC000}" type="presParOf" srcId="{140FC96A-0417-4DF0-9239-67214FE5E105}" destId="{5752D26C-CF19-412A-9E45-6BF8ABF77F37}" srcOrd="0" destOrd="0" presId="urn:microsoft.com/office/officeart/2005/8/layout/vProcess5"/>
    <dgm:cxn modelId="{628102CF-5ABC-4C47-8FB4-D516CB739B84}" type="presParOf" srcId="{140FC96A-0417-4DF0-9239-67214FE5E105}" destId="{DD89508B-5314-4907-B7AB-2D50DA40DB9A}" srcOrd="1" destOrd="0" presId="urn:microsoft.com/office/officeart/2005/8/layout/vProcess5"/>
    <dgm:cxn modelId="{46988F7C-0507-4FC6-BE90-9910F8D5B045}" type="presParOf" srcId="{140FC96A-0417-4DF0-9239-67214FE5E105}" destId="{87A7D665-9D9F-454C-9395-FE1611AA435F}" srcOrd="2" destOrd="0" presId="urn:microsoft.com/office/officeart/2005/8/layout/vProcess5"/>
    <dgm:cxn modelId="{FA8A0388-A7FE-4A26-BB1E-78098E6A4200}" type="presParOf" srcId="{140FC96A-0417-4DF0-9239-67214FE5E105}" destId="{2123904E-0BEB-4F1C-BF0E-AC5908F0C05B}" srcOrd="3" destOrd="0" presId="urn:microsoft.com/office/officeart/2005/8/layout/vProcess5"/>
    <dgm:cxn modelId="{BAE7C1FB-CD9A-4404-ACED-1FDAEE34E772}" type="presParOf" srcId="{140FC96A-0417-4DF0-9239-67214FE5E105}" destId="{A82E02EF-8977-4480-8903-9929590163C8}" srcOrd="4" destOrd="0" presId="urn:microsoft.com/office/officeart/2005/8/layout/vProcess5"/>
    <dgm:cxn modelId="{68903E00-3145-45A3-9D16-E8F15A0B1028}" type="presParOf" srcId="{140FC96A-0417-4DF0-9239-67214FE5E105}" destId="{C138F824-F015-46D8-A054-0C5F1C6804AA}" srcOrd="5" destOrd="0" presId="urn:microsoft.com/office/officeart/2005/8/layout/vProcess5"/>
    <dgm:cxn modelId="{8EFD1E08-8F30-4719-BC18-B33738B39E05}" type="presParOf" srcId="{140FC96A-0417-4DF0-9239-67214FE5E105}" destId="{18A769F4-DBDB-4BD5-BD55-8B650F73C1D6}" srcOrd="6" destOrd="0" presId="urn:microsoft.com/office/officeart/2005/8/layout/vProcess5"/>
    <dgm:cxn modelId="{85C22FDF-BCAB-48A9-8751-BAA3A62E3408}" type="presParOf" srcId="{140FC96A-0417-4DF0-9239-67214FE5E105}" destId="{FBEED065-443A-4D05-B2F3-F88715218E6E}" srcOrd="7" destOrd="0" presId="urn:microsoft.com/office/officeart/2005/8/layout/vProcess5"/>
    <dgm:cxn modelId="{E0F6D78C-1248-4B48-890F-B241274F97C3}" type="presParOf" srcId="{140FC96A-0417-4DF0-9239-67214FE5E105}" destId="{874EAA26-1964-47C8-9EB7-C9D06B3715B9}"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DF79B-244F-4E3B-901E-B5221DC068D4}" type="doc">
      <dgm:prSet loTypeId="urn:microsoft.com/office/officeart/2008/layout/VerticalCurvedList#1" loCatId="list" qsTypeId="urn:microsoft.com/office/officeart/2005/8/quickstyle/simple1#2" qsCatId="simple" csTypeId="urn:microsoft.com/office/officeart/2005/8/colors/colorful1#2" csCatId="colorful" phldr="1"/>
      <dgm:spPr/>
      <dgm:t>
        <a:bodyPr/>
        <a:lstStyle/>
        <a:p>
          <a:endParaRPr lang="zh-CN" altLang="en-US"/>
        </a:p>
      </dgm:t>
    </dgm:pt>
    <dgm:pt modelId="{ADEECEB4-932B-41D1-AC8F-EC2804C6E5E6}">
      <dgm:prSet phldrT="[文本]" custT="1"/>
      <dgm:spPr/>
      <dgm:t>
        <a:bodyPr/>
        <a:lstStyle/>
        <a:p>
          <a:r>
            <a:rPr lang="zh-CN" altLang="en-US" sz="2400" dirty="0" smtClean="0"/>
            <a:t>创新文化是孕育创新的土壤</a:t>
          </a:r>
          <a:endParaRPr lang="zh-CN" altLang="en-US" sz="2400" dirty="0"/>
        </a:p>
      </dgm:t>
    </dgm:pt>
    <dgm:pt modelId="{15A15EAB-EC04-488B-9620-9271095AB283}" cxnId="{F48E33BF-4CE7-42DD-9ECB-5889BA60A829}" type="parTrans">
      <dgm:prSet/>
      <dgm:spPr/>
      <dgm:t>
        <a:bodyPr/>
        <a:lstStyle/>
        <a:p>
          <a:endParaRPr lang="zh-CN" altLang="en-US" sz="2400"/>
        </a:p>
      </dgm:t>
    </dgm:pt>
    <dgm:pt modelId="{36B450E8-66B9-45E8-8587-080EE63BFC48}" cxnId="{F48E33BF-4CE7-42DD-9ECB-5889BA60A829}" type="sibTrans">
      <dgm:prSet/>
      <dgm:spPr/>
      <dgm:t>
        <a:bodyPr/>
        <a:lstStyle/>
        <a:p>
          <a:endParaRPr lang="zh-CN" altLang="en-US" sz="2400"/>
        </a:p>
      </dgm:t>
    </dgm:pt>
    <dgm:pt modelId="{1D2F240C-8656-4524-9BEA-265EEAD64C2F}">
      <dgm:prSet custT="1"/>
      <dgm:spPr/>
      <dgm:t>
        <a:bodyPr/>
        <a:lstStyle/>
        <a:p>
          <a:r>
            <a:rPr lang="zh-CN" altLang="en-US" sz="2400" smtClean="0"/>
            <a:t>创新文化能够焕发创新的活力</a:t>
          </a:r>
          <a:endParaRPr lang="zh-CN" altLang="en-US" sz="2400"/>
        </a:p>
      </dgm:t>
    </dgm:pt>
    <dgm:pt modelId="{BC0383AA-F679-4E91-B07E-389C594CB6D9}" cxnId="{A34724A6-A48E-4013-8171-EB2389FA93D1}" type="parTrans">
      <dgm:prSet/>
      <dgm:spPr/>
      <dgm:t>
        <a:bodyPr/>
        <a:lstStyle/>
        <a:p>
          <a:endParaRPr lang="zh-CN" altLang="en-US" sz="2400"/>
        </a:p>
      </dgm:t>
    </dgm:pt>
    <dgm:pt modelId="{64BC6881-115E-4C04-BB34-7EF3FAABD55A}" cxnId="{A34724A6-A48E-4013-8171-EB2389FA93D1}" type="sibTrans">
      <dgm:prSet/>
      <dgm:spPr/>
      <dgm:t>
        <a:bodyPr/>
        <a:lstStyle/>
        <a:p>
          <a:endParaRPr lang="zh-CN" altLang="en-US" sz="2400"/>
        </a:p>
      </dgm:t>
    </dgm:pt>
    <dgm:pt modelId="{E7EC8C91-D9AE-4DD9-AFF2-C08265F246D3}">
      <dgm:prSet custT="1"/>
      <dgm:spPr/>
      <dgm:t>
        <a:bodyPr/>
        <a:lstStyle/>
        <a:p>
          <a:r>
            <a:rPr lang="zh-CN" altLang="en-US" sz="2400" smtClean="0"/>
            <a:t>创新文化可以激励员工的创新热情</a:t>
          </a:r>
          <a:endParaRPr lang="zh-CN" altLang="en-US" sz="2400"/>
        </a:p>
      </dgm:t>
    </dgm:pt>
    <dgm:pt modelId="{AC997C8D-2D43-40AF-92DA-C87382285152}" cxnId="{9E559046-F6DE-4DED-A632-74911989C279}" type="parTrans">
      <dgm:prSet/>
      <dgm:spPr/>
      <dgm:t>
        <a:bodyPr/>
        <a:lstStyle/>
        <a:p>
          <a:endParaRPr lang="zh-CN" altLang="en-US" sz="2400"/>
        </a:p>
      </dgm:t>
    </dgm:pt>
    <dgm:pt modelId="{43266C48-E42A-4A42-9DCD-2F1111EFCB3E}" cxnId="{9E559046-F6DE-4DED-A632-74911989C279}" type="sibTrans">
      <dgm:prSet/>
      <dgm:spPr/>
      <dgm:t>
        <a:bodyPr/>
        <a:lstStyle/>
        <a:p>
          <a:endParaRPr lang="zh-CN" altLang="en-US" sz="2400"/>
        </a:p>
      </dgm:t>
    </dgm:pt>
    <dgm:pt modelId="{22297E77-D0DB-4DAE-ADCB-AC8D2AF4C8B3}" type="pres">
      <dgm:prSet presAssocID="{2AFDF79B-244F-4E3B-901E-B5221DC068D4}" presName="Name0" presStyleCnt="0">
        <dgm:presLayoutVars>
          <dgm:chMax val="7"/>
          <dgm:chPref val="7"/>
          <dgm:dir/>
        </dgm:presLayoutVars>
      </dgm:prSet>
      <dgm:spPr/>
      <dgm:t>
        <a:bodyPr/>
        <a:lstStyle/>
        <a:p>
          <a:endParaRPr lang="zh-CN" altLang="en-US"/>
        </a:p>
      </dgm:t>
    </dgm:pt>
    <dgm:pt modelId="{DBC54984-D6DB-4CFA-8F23-7581C9A7E931}" type="pres">
      <dgm:prSet presAssocID="{2AFDF79B-244F-4E3B-901E-B5221DC068D4}" presName="Name1" presStyleCnt="0"/>
      <dgm:spPr/>
    </dgm:pt>
    <dgm:pt modelId="{E0A957C5-EB8C-491E-9420-8280BADA1686}" type="pres">
      <dgm:prSet presAssocID="{2AFDF79B-244F-4E3B-901E-B5221DC068D4}" presName="cycle" presStyleCnt="0"/>
      <dgm:spPr/>
    </dgm:pt>
    <dgm:pt modelId="{4EB2816A-6E0A-4759-96D5-2F1153C2AE40}" type="pres">
      <dgm:prSet presAssocID="{2AFDF79B-244F-4E3B-901E-B5221DC068D4}" presName="srcNode" presStyleLbl="node1" presStyleIdx="0" presStyleCnt="3"/>
      <dgm:spPr/>
    </dgm:pt>
    <dgm:pt modelId="{6DFFDE61-E80A-4F66-8A88-5BADDFEF9D54}" type="pres">
      <dgm:prSet presAssocID="{2AFDF79B-244F-4E3B-901E-B5221DC068D4}" presName="conn" presStyleLbl="parChTrans1D2" presStyleIdx="0" presStyleCnt="1"/>
      <dgm:spPr/>
      <dgm:t>
        <a:bodyPr/>
        <a:lstStyle/>
        <a:p>
          <a:endParaRPr lang="zh-CN" altLang="en-US"/>
        </a:p>
      </dgm:t>
    </dgm:pt>
    <dgm:pt modelId="{0C0F3A0F-EEF5-4420-B1DA-225BF5D3C812}" type="pres">
      <dgm:prSet presAssocID="{2AFDF79B-244F-4E3B-901E-B5221DC068D4}" presName="extraNode" presStyleLbl="node1" presStyleIdx="0" presStyleCnt="3"/>
      <dgm:spPr/>
    </dgm:pt>
    <dgm:pt modelId="{2A9C4864-6F2E-497C-B57D-10A79DCDF8C7}" type="pres">
      <dgm:prSet presAssocID="{2AFDF79B-244F-4E3B-901E-B5221DC068D4}" presName="dstNode" presStyleLbl="node1" presStyleIdx="0" presStyleCnt="3"/>
      <dgm:spPr/>
    </dgm:pt>
    <dgm:pt modelId="{FC523DF0-47C9-4EC1-9022-EF514CFF038A}" type="pres">
      <dgm:prSet presAssocID="{ADEECEB4-932B-41D1-AC8F-EC2804C6E5E6}" presName="text_1" presStyleLbl="node1" presStyleIdx="0" presStyleCnt="3">
        <dgm:presLayoutVars>
          <dgm:bulletEnabled val="1"/>
        </dgm:presLayoutVars>
      </dgm:prSet>
      <dgm:spPr/>
      <dgm:t>
        <a:bodyPr/>
        <a:lstStyle/>
        <a:p>
          <a:endParaRPr lang="zh-CN" altLang="en-US"/>
        </a:p>
      </dgm:t>
    </dgm:pt>
    <dgm:pt modelId="{A8CB00CB-A033-48D0-AEEF-5F1AC7BEC02D}" type="pres">
      <dgm:prSet presAssocID="{ADEECEB4-932B-41D1-AC8F-EC2804C6E5E6}" presName="accent_1" presStyleCnt="0"/>
      <dgm:spPr/>
    </dgm:pt>
    <dgm:pt modelId="{8699C8F6-0B20-4536-91F5-BF89F881AE27}" type="pres">
      <dgm:prSet presAssocID="{ADEECEB4-932B-41D1-AC8F-EC2804C6E5E6}" presName="accentRepeatNode" presStyleLbl="solidFgAcc1" presStyleIdx="0" presStyleCnt="3"/>
      <dgm:spPr/>
    </dgm:pt>
    <dgm:pt modelId="{C9D219E7-A5AF-44F8-8CB8-A3ACD822CC6D}" type="pres">
      <dgm:prSet presAssocID="{1D2F240C-8656-4524-9BEA-265EEAD64C2F}" presName="text_2" presStyleLbl="node1" presStyleIdx="1" presStyleCnt="3">
        <dgm:presLayoutVars>
          <dgm:bulletEnabled val="1"/>
        </dgm:presLayoutVars>
      </dgm:prSet>
      <dgm:spPr/>
      <dgm:t>
        <a:bodyPr/>
        <a:lstStyle/>
        <a:p>
          <a:endParaRPr lang="zh-CN" altLang="en-US"/>
        </a:p>
      </dgm:t>
    </dgm:pt>
    <dgm:pt modelId="{A3800F8C-FE11-4002-9E7B-01F35AADA97C}" type="pres">
      <dgm:prSet presAssocID="{1D2F240C-8656-4524-9BEA-265EEAD64C2F}" presName="accent_2" presStyleCnt="0"/>
      <dgm:spPr/>
    </dgm:pt>
    <dgm:pt modelId="{3E273C05-94DF-4703-A6F1-2EFB8EFB3814}" type="pres">
      <dgm:prSet presAssocID="{1D2F240C-8656-4524-9BEA-265EEAD64C2F}" presName="accentRepeatNode" presStyleLbl="solidFgAcc1" presStyleIdx="1" presStyleCnt="3"/>
      <dgm:spPr/>
    </dgm:pt>
    <dgm:pt modelId="{3DD20756-85C9-4036-A574-70D4EA0DEE79}" type="pres">
      <dgm:prSet presAssocID="{E7EC8C91-D9AE-4DD9-AFF2-C08265F246D3}" presName="text_3" presStyleLbl="node1" presStyleIdx="2" presStyleCnt="3">
        <dgm:presLayoutVars>
          <dgm:bulletEnabled val="1"/>
        </dgm:presLayoutVars>
      </dgm:prSet>
      <dgm:spPr/>
      <dgm:t>
        <a:bodyPr/>
        <a:lstStyle/>
        <a:p>
          <a:endParaRPr lang="zh-CN" altLang="en-US"/>
        </a:p>
      </dgm:t>
    </dgm:pt>
    <dgm:pt modelId="{F8B26A63-033D-4693-B973-5B17F1C9C7B3}" type="pres">
      <dgm:prSet presAssocID="{E7EC8C91-D9AE-4DD9-AFF2-C08265F246D3}" presName="accent_3" presStyleCnt="0"/>
      <dgm:spPr/>
    </dgm:pt>
    <dgm:pt modelId="{737C2080-370F-41E6-BA84-AB0C99D3475B}" type="pres">
      <dgm:prSet presAssocID="{E7EC8C91-D9AE-4DD9-AFF2-C08265F246D3}" presName="accentRepeatNode" presStyleLbl="solidFgAcc1" presStyleIdx="2" presStyleCnt="3"/>
      <dgm:spPr/>
    </dgm:pt>
  </dgm:ptLst>
  <dgm:cxnLst>
    <dgm:cxn modelId="{1DBFD6FC-2CE9-4DEB-BC4E-DC6C40F912D2}" type="presOf" srcId="{E7EC8C91-D9AE-4DD9-AFF2-C08265F246D3}" destId="{3DD20756-85C9-4036-A574-70D4EA0DEE79}" srcOrd="0" destOrd="0" presId="urn:microsoft.com/office/officeart/2008/layout/VerticalCurvedList#1"/>
    <dgm:cxn modelId="{5736049E-C22F-4947-981E-CD7DA32042C1}" type="presOf" srcId="{1D2F240C-8656-4524-9BEA-265EEAD64C2F}" destId="{C9D219E7-A5AF-44F8-8CB8-A3ACD822CC6D}" srcOrd="0" destOrd="0" presId="urn:microsoft.com/office/officeart/2008/layout/VerticalCurvedList#1"/>
    <dgm:cxn modelId="{9E559046-F6DE-4DED-A632-74911989C279}" srcId="{2AFDF79B-244F-4E3B-901E-B5221DC068D4}" destId="{E7EC8C91-D9AE-4DD9-AFF2-C08265F246D3}" srcOrd="2" destOrd="0" parTransId="{AC997C8D-2D43-40AF-92DA-C87382285152}" sibTransId="{43266C48-E42A-4A42-9DCD-2F1111EFCB3E}"/>
    <dgm:cxn modelId="{A34724A6-A48E-4013-8171-EB2389FA93D1}" srcId="{2AFDF79B-244F-4E3B-901E-B5221DC068D4}" destId="{1D2F240C-8656-4524-9BEA-265EEAD64C2F}" srcOrd="1" destOrd="0" parTransId="{BC0383AA-F679-4E91-B07E-389C594CB6D9}" sibTransId="{64BC6881-115E-4C04-BB34-7EF3FAABD55A}"/>
    <dgm:cxn modelId="{A6DFD6C9-8327-4057-B66F-BB4A19045052}" type="presOf" srcId="{2AFDF79B-244F-4E3B-901E-B5221DC068D4}" destId="{22297E77-D0DB-4DAE-ADCB-AC8D2AF4C8B3}" srcOrd="0" destOrd="0" presId="urn:microsoft.com/office/officeart/2008/layout/VerticalCurvedList#1"/>
    <dgm:cxn modelId="{C11F3204-3032-48D8-9C89-625CBDF2ECD6}" type="presOf" srcId="{ADEECEB4-932B-41D1-AC8F-EC2804C6E5E6}" destId="{FC523DF0-47C9-4EC1-9022-EF514CFF038A}" srcOrd="0" destOrd="0" presId="urn:microsoft.com/office/officeart/2008/layout/VerticalCurvedList#1"/>
    <dgm:cxn modelId="{2BDE96B0-4581-4652-8881-F86310E59107}" type="presOf" srcId="{36B450E8-66B9-45E8-8587-080EE63BFC48}" destId="{6DFFDE61-E80A-4F66-8A88-5BADDFEF9D54}" srcOrd="0" destOrd="0" presId="urn:microsoft.com/office/officeart/2008/layout/VerticalCurvedList#1"/>
    <dgm:cxn modelId="{F48E33BF-4CE7-42DD-9ECB-5889BA60A829}" srcId="{2AFDF79B-244F-4E3B-901E-B5221DC068D4}" destId="{ADEECEB4-932B-41D1-AC8F-EC2804C6E5E6}" srcOrd="0" destOrd="0" parTransId="{15A15EAB-EC04-488B-9620-9271095AB283}" sibTransId="{36B450E8-66B9-45E8-8587-080EE63BFC48}"/>
    <dgm:cxn modelId="{EAB24831-3974-4393-B591-3B7034E73BAC}" type="presParOf" srcId="{22297E77-D0DB-4DAE-ADCB-AC8D2AF4C8B3}" destId="{DBC54984-D6DB-4CFA-8F23-7581C9A7E931}" srcOrd="0" destOrd="0" presId="urn:microsoft.com/office/officeart/2008/layout/VerticalCurvedList#1"/>
    <dgm:cxn modelId="{00CF1C96-7022-4642-BC8B-9C5C83D50165}" type="presParOf" srcId="{DBC54984-D6DB-4CFA-8F23-7581C9A7E931}" destId="{E0A957C5-EB8C-491E-9420-8280BADA1686}" srcOrd="0" destOrd="0" presId="urn:microsoft.com/office/officeart/2008/layout/VerticalCurvedList#1"/>
    <dgm:cxn modelId="{A91CB6FD-DA3B-45CA-947A-3885ED87D5CE}" type="presParOf" srcId="{E0A957C5-EB8C-491E-9420-8280BADA1686}" destId="{4EB2816A-6E0A-4759-96D5-2F1153C2AE40}" srcOrd="0" destOrd="0" presId="urn:microsoft.com/office/officeart/2008/layout/VerticalCurvedList#1"/>
    <dgm:cxn modelId="{91C1DD83-DC0D-4CBA-86E9-193465D9CD4D}" type="presParOf" srcId="{E0A957C5-EB8C-491E-9420-8280BADA1686}" destId="{6DFFDE61-E80A-4F66-8A88-5BADDFEF9D54}" srcOrd="1" destOrd="0" presId="urn:microsoft.com/office/officeart/2008/layout/VerticalCurvedList#1"/>
    <dgm:cxn modelId="{8F2AAAD6-E94C-4023-AB8B-3F2C4306EE68}" type="presParOf" srcId="{E0A957C5-EB8C-491E-9420-8280BADA1686}" destId="{0C0F3A0F-EEF5-4420-B1DA-225BF5D3C812}" srcOrd="2" destOrd="0" presId="urn:microsoft.com/office/officeart/2008/layout/VerticalCurvedList#1"/>
    <dgm:cxn modelId="{390D998B-8A67-41A8-B228-E50DADF4F4C7}" type="presParOf" srcId="{E0A957C5-EB8C-491E-9420-8280BADA1686}" destId="{2A9C4864-6F2E-497C-B57D-10A79DCDF8C7}" srcOrd="3" destOrd="0" presId="urn:microsoft.com/office/officeart/2008/layout/VerticalCurvedList#1"/>
    <dgm:cxn modelId="{2E266984-9940-4891-B6A7-3FA6CD145D11}" type="presParOf" srcId="{DBC54984-D6DB-4CFA-8F23-7581C9A7E931}" destId="{FC523DF0-47C9-4EC1-9022-EF514CFF038A}" srcOrd="1" destOrd="0" presId="urn:microsoft.com/office/officeart/2008/layout/VerticalCurvedList#1"/>
    <dgm:cxn modelId="{5D51E86E-20A6-468F-B7B8-383EBD080E18}" type="presParOf" srcId="{DBC54984-D6DB-4CFA-8F23-7581C9A7E931}" destId="{A8CB00CB-A033-48D0-AEEF-5F1AC7BEC02D}" srcOrd="2" destOrd="0" presId="urn:microsoft.com/office/officeart/2008/layout/VerticalCurvedList#1"/>
    <dgm:cxn modelId="{60B31EFD-D4E6-4A53-BC89-5C5AEC13E2CA}" type="presParOf" srcId="{A8CB00CB-A033-48D0-AEEF-5F1AC7BEC02D}" destId="{8699C8F6-0B20-4536-91F5-BF89F881AE27}" srcOrd="0" destOrd="0" presId="urn:microsoft.com/office/officeart/2008/layout/VerticalCurvedList#1"/>
    <dgm:cxn modelId="{0299ECA8-6597-431D-9E49-5B1A527215E5}" type="presParOf" srcId="{DBC54984-D6DB-4CFA-8F23-7581C9A7E931}" destId="{C9D219E7-A5AF-44F8-8CB8-A3ACD822CC6D}" srcOrd="3" destOrd="0" presId="urn:microsoft.com/office/officeart/2008/layout/VerticalCurvedList#1"/>
    <dgm:cxn modelId="{5D899117-595F-4CE9-8D3D-9B3DA83805D4}" type="presParOf" srcId="{DBC54984-D6DB-4CFA-8F23-7581C9A7E931}" destId="{A3800F8C-FE11-4002-9E7B-01F35AADA97C}" srcOrd="4" destOrd="0" presId="urn:microsoft.com/office/officeart/2008/layout/VerticalCurvedList#1"/>
    <dgm:cxn modelId="{FC73BA77-5780-48FD-8BB8-0479F10BBF7E}" type="presParOf" srcId="{A3800F8C-FE11-4002-9E7B-01F35AADA97C}" destId="{3E273C05-94DF-4703-A6F1-2EFB8EFB3814}" srcOrd="0" destOrd="0" presId="urn:microsoft.com/office/officeart/2008/layout/VerticalCurvedList#1"/>
    <dgm:cxn modelId="{1000AD27-7DBB-4FEE-922E-23AE664914DC}" type="presParOf" srcId="{DBC54984-D6DB-4CFA-8F23-7581C9A7E931}" destId="{3DD20756-85C9-4036-A574-70D4EA0DEE79}" srcOrd="5" destOrd="0" presId="urn:microsoft.com/office/officeart/2008/layout/VerticalCurvedList#1"/>
    <dgm:cxn modelId="{F1A7CC61-905D-4405-B385-5E3241D6E17F}" type="presParOf" srcId="{DBC54984-D6DB-4CFA-8F23-7581C9A7E931}" destId="{F8B26A63-033D-4693-B973-5B17F1C9C7B3}" srcOrd="6" destOrd="0" presId="urn:microsoft.com/office/officeart/2008/layout/VerticalCurvedList#1"/>
    <dgm:cxn modelId="{6D452360-E553-4F42-AFDD-3E8DE5926927}" type="presParOf" srcId="{F8B26A63-033D-4693-B973-5B17F1C9C7B3}" destId="{737C2080-370F-41E6-BA84-AB0C99D3475B}"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8613C-72A0-4404-956A-8A449A3DB93A}" type="doc">
      <dgm:prSet loTypeId="urn:microsoft.com/office/officeart/2005/8/layout/matrix1#1" loCatId="matrix" qsTypeId="urn:microsoft.com/office/officeart/2005/8/quickstyle/simple1#3" qsCatId="simple" csTypeId="urn:microsoft.com/office/officeart/2005/8/colors/colorful2#1" csCatId="colorful" phldr="1"/>
      <dgm:spPr/>
      <dgm:t>
        <a:bodyPr/>
        <a:lstStyle/>
        <a:p>
          <a:endParaRPr lang="zh-CN" altLang="en-US"/>
        </a:p>
      </dgm:t>
    </dgm:pt>
    <dgm:pt modelId="{DC4257DC-E916-4B3D-B830-7F449DA319D1}">
      <dgm:prSet custT="1"/>
      <dgm:spPr/>
      <dgm:t>
        <a:bodyPr/>
        <a:lstStyle/>
        <a:p>
          <a:pPr algn="ctr">
            <a:lnSpc>
              <a:spcPct val="90000"/>
            </a:lnSpc>
            <a:spcBef>
              <a:spcPct val="0"/>
            </a:spcBef>
            <a:spcAft>
              <a:spcPct val="35000"/>
            </a:spcAft>
          </a:pPr>
          <a:endParaRPr lang="en-US" altLang="zh-CN" sz="1600" dirty="0" smtClean="0"/>
        </a:p>
        <a:p>
          <a:pPr algn="ctr">
            <a:lnSpc>
              <a:spcPct val="90000"/>
            </a:lnSpc>
            <a:spcBef>
              <a:spcPct val="0"/>
            </a:spcBef>
            <a:spcAft>
              <a:spcPct val="35000"/>
            </a:spcAft>
          </a:pPr>
          <a:r>
            <a:rPr lang="zh-CN" altLang="en-US" sz="1400" dirty="0" smtClean="0"/>
            <a:t>在工作实践中培养创新型人才的创新能力</a:t>
          </a:r>
          <a:endParaRPr lang="en-US" altLang="zh-CN" sz="1400" dirty="0" smtClean="0"/>
        </a:p>
        <a:p>
          <a:pPr indent="457200" algn="l">
            <a:lnSpc>
              <a:spcPct val="100000"/>
            </a:lnSpc>
            <a:spcBef>
              <a:spcPct val="0"/>
            </a:spcBef>
            <a:spcAft>
              <a:spcPts val="0"/>
            </a:spcAft>
          </a:pPr>
          <a:r>
            <a:rPr lang="zh-CN" altLang="en-US" sz="1400" dirty="0" smtClean="0">
              <a:solidFill>
                <a:schemeClr val="tx1"/>
              </a:solidFill>
            </a:rPr>
            <a:t>动员和组织创新型人才到生产、管理的实践中去，在实践中发现问题，解决问题</a:t>
          </a:r>
          <a:endParaRPr lang="zh-CN" altLang="en-US" sz="1400" dirty="0">
            <a:solidFill>
              <a:schemeClr val="tx1"/>
            </a:solidFill>
          </a:endParaRPr>
        </a:p>
      </dgm:t>
    </dgm:pt>
    <dgm:pt modelId="{94ABE578-373C-4C31-8A5B-FE57FE71FF55}" cxnId="{71B96DC8-3E0C-49A4-8E80-E6A6FC79280A}" type="parTrans">
      <dgm:prSet/>
      <dgm:spPr/>
      <dgm:t>
        <a:bodyPr/>
        <a:lstStyle/>
        <a:p>
          <a:endParaRPr lang="zh-CN" altLang="en-US"/>
        </a:p>
      </dgm:t>
    </dgm:pt>
    <dgm:pt modelId="{921F0755-7D3C-4840-9CF8-DBAB6A365AFE}" cxnId="{71B96DC8-3E0C-49A4-8E80-E6A6FC79280A}" type="sibTrans">
      <dgm:prSet/>
      <dgm:spPr/>
      <dgm:t>
        <a:bodyPr/>
        <a:lstStyle/>
        <a:p>
          <a:endParaRPr lang="zh-CN" altLang="en-US"/>
        </a:p>
      </dgm:t>
    </dgm:pt>
    <dgm:pt modelId="{A5555EB8-F975-41AD-A867-149DB8D04C4E}">
      <dgm:prSet custT="1"/>
      <dgm:spPr/>
      <dgm:t>
        <a:bodyPr tIns="0" bIns="432000"/>
        <a:lstStyle/>
        <a:p>
          <a:pPr algn="ctr">
            <a:lnSpc>
              <a:spcPct val="100000"/>
            </a:lnSpc>
            <a:spcBef>
              <a:spcPct val="0"/>
            </a:spcBef>
            <a:spcAft>
              <a:spcPct val="35000"/>
            </a:spcAft>
          </a:pPr>
          <a:r>
            <a:rPr lang="zh-CN" altLang="en-US" sz="1400" dirty="0" smtClean="0"/>
            <a:t>建立起有利于</a:t>
          </a:r>
          <a:endParaRPr lang="en-US" altLang="zh-CN" sz="1400" dirty="0" smtClean="0"/>
        </a:p>
        <a:p>
          <a:pPr algn="ctr">
            <a:lnSpc>
              <a:spcPct val="100000"/>
            </a:lnSpc>
            <a:spcBef>
              <a:spcPct val="0"/>
            </a:spcBef>
            <a:spcAft>
              <a:spcPct val="35000"/>
            </a:spcAft>
          </a:pPr>
          <a:r>
            <a:rPr lang="zh-CN" altLang="en-US" sz="1400" dirty="0" smtClean="0"/>
            <a:t>创新型人才的机制</a:t>
          </a:r>
          <a:endParaRPr lang="en-US" altLang="zh-CN" sz="1400" dirty="0" smtClean="0"/>
        </a:p>
        <a:p>
          <a:pPr indent="457200" algn="l">
            <a:lnSpc>
              <a:spcPct val="100000"/>
            </a:lnSpc>
            <a:spcBef>
              <a:spcPct val="0"/>
            </a:spcBef>
            <a:spcAft>
              <a:spcPts val="0"/>
            </a:spcAft>
          </a:pPr>
          <a:r>
            <a:rPr lang="zh-CN" altLang="en-US" sz="1400" dirty="0" smtClean="0">
              <a:solidFill>
                <a:schemeClr val="tx1"/>
              </a:solidFill>
            </a:rPr>
            <a:t>更新人才观念，大胆使用创新型人才，建立人才培养机制，万分分配激励机制</a:t>
          </a:r>
          <a:endParaRPr lang="zh-CN" altLang="en-US" sz="1400" dirty="0">
            <a:solidFill>
              <a:schemeClr val="tx1"/>
            </a:solidFill>
          </a:endParaRPr>
        </a:p>
      </dgm:t>
    </dgm:pt>
    <dgm:pt modelId="{35215A8B-797D-4E85-830B-0314F60DC3DA}" cxnId="{2F4C544D-397B-4C6A-94F9-93EA5D33A1D4}" type="parTrans">
      <dgm:prSet/>
      <dgm:spPr/>
      <dgm:t>
        <a:bodyPr/>
        <a:lstStyle/>
        <a:p>
          <a:endParaRPr lang="zh-CN" altLang="en-US"/>
        </a:p>
      </dgm:t>
    </dgm:pt>
    <dgm:pt modelId="{E5BA82B1-A86E-4F32-9364-56768624D04E}" cxnId="{2F4C544D-397B-4C6A-94F9-93EA5D33A1D4}" type="sibTrans">
      <dgm:prSet/>
      <dgm:spPr/>
      <dgm:t>
        <a:bodyPr/>
        <a:lstStyle/>
        <a:p>
          <a:endParaRPr lang="zh-CN" altLang="en-US"/>
        </a:p>
      </dgm:t>
    </dgm:pt>
    <dgm:pt modelId="{ABDF1886-D872-490E-9BA6-DB9A3C53B95B}">
      <dgm:prSet custT="1"/>
      <dgm:spPr/>
      <dgm:t>
        <a:bodyPr tIns="0" bIns="684000"/>
        <a:lstStyle/>
        <a:p>
          <a:pPr algn="ctr">
            <a:lnSpc>
              <a:spcPct val="100000"/>
            </a:lnSpc>
            <a:spcBef>
              <a:spcPct val="0"/>
            </a:spcBef>
            <a:spcAft>
              <a:spcPct val="35000"/>
            </a:spcAft>
          </a:pPr>
          <a:r>
            <a:rPr lang="zh-CN" altLang="en-US" sz="1400" dirty="0" smtClean="0"/>
            <a:t>重视创新性人才的</a:t>
          </a:r>
          <a:endParaRPr lang="en-US" altLang="zh-CN" sz="1400" dirty="0" smtClean="0"/>
        </a:p>
        <a:p>
          <a:pPr algn="ctr">
            <a:lnSpc>
              <a:spcPct val="100000"/>
            </a:lnSpc>
            <a:spcBef>
              <a:spcPct val="0"/>
            </a:spcBef>
            <a:spcAft>
              <a:spcPct val="35000"/>
            </a:spcAft>
          </a:pPr>
          <a:r>
            <a:rPr lang="zh-CN" altLang="en-US" sz="1400" dirty="0" smtClean="0"/>
            <a:t>品质培养</a:t>
          </a:r>
          <a:endParaRPr lang="en-US" altLang="zh-CN" sz="1400" dirty="0" smtClean="0"/>
        </a:p>
        <a:p>
          <a:pPr indent="457200" algn="l">
            <a:lnSpc>
              <a:spcPct val="100000"/>
            </a:lnSpc>
            <a:spcBef>
              <a:spcPct val="0"/>
            </a:spcBef>
            <a:spcAft>
              <a:spcPts val="0"/>
            </a:spcAft>
          </a:pPr>
          <a:r>
            <a:rPr lang="zh-CN" altLang="en-US" sz="1400" dirty="0" smtClean="0">
              <a:solidFill>
                <a:schemeClr val="tx1"/>
              </a:solidFill>
            </a:rPr>
            <a:t>要培养创新性人才敢于冒险、不畏挫折、乐于奉献的精神</a:t>
          </a:r>
          <a:endParaRPr lang="zh-CN" altLang="en-US" sz="1400" dirty="0">
            <a:solidFill>
              <a:schemeClr val="tx1"/>
            </a:solidFill>
          </a:endParaRPr>
        </a:p>
      </dgm:t>
    </dgm:pt>
    <dgm:pt modelId="{1A14D442-6DE5-4750-89B4-C3A9EAFE229B}" cxnId="{E5B81912-B386-4860-B838-910DB1B4EF08}" type="parTrans">
      <dgm:prSet/>
      <dgm:spPr/>
      <dgm:t>
        <a:bodyPr/>
        <a:lstStyle/>
        <a:p>
          <a:endParaRPr lang="zh-CN" altLang="en-US"/>
        </a:p>
      </dgm:t>
    </dgm:pt>
    <dgm:pt modelId="{44E309FF-144C-4DCC-8C5D-3A27D44CF577}" cxnId="{E5B81912-B386-4860-B838-910DB1B4EF08}" type="sibTrans">
      <dgm:prSet/>
      <dgm:spPr/>
      <dgm:t>
        <a:bodyPr/>
        <a:lstStyle/>
        <a:p>
          <a:endParaRPr lang="zh-CN" altLang="en-US"/>
        </a:p>
      </dgm:t>
    </dgm:pt>
    <dgm:pt modelId="{13A39B0F-46B4-4839-BC0E-D44782B76413}">
      <dgm:prSet phldrT="[文本]" custT="1"/>
      <dgm:spPr/>
      <dgm:t>
        <a:bodyPr/>
        <a:lstStyle/>
        <a:p>
          <a:pPr algn="ctr">
            <a:lnSpc>
              <a:spcPct val="90000"/>
            </a:lnSpc>
            <a:spcBef>
              <a:spcPts val="1670"/>
            </a:spcBef>
            <a:spcAft>
              <a:spcPct val="35000"/>
            </a:spcAft>
          </a:pPr>
          <a:endParaRPr lang="en-US" altLang="zh-CN" sz="1600" dirty="0" smtClean="0"/>
        </a:p>
        <a:p>
          <a:pPr algn="ctr">
            <a:lnSpc>
              <a:spcPct val="90000"/>
            </a:lnSpc>
            <a:spcBef>
              <a:spcPts val="1670"/>
            </a:spcBef>
            <a:spcAft>
              <a:spcPct val="35000"/>
            </a:spcAft>
          </a:pPr>
          <a:r>
            <a:rPr lang="zh-CN" altLang="en-US" sz="1400" dirty="0" smtClean="0"/>
            <a:t>注重创新思维的训练</a:t>
          </a:r>
          <a:endParaRPr lang="en-US" altLang="zh-CN" sz="1400" dirty="0" smtClean="0"/>
        </a:p>
        <a:p>
          <a:pPr indent="457200" algn="l">
            <a:lnSpc>
              <a:spcPct val="100000"/>
            </a:lnSpc>
            <a:spcBef>
              <a:spcPct val="0"/>
            </a:spcBef>
            <a:spcAft>
              <a:spcPts val="0"/>
            </a:spcAft>
          </a:pPr>
          <a:r>
            <a:rPr lang="zh-CN" altLang="en-US" sz="1400" dirty="0" smtClean="0">
              <a:solidFill>
                <a:schemeClr val="tx1"/>
              </a:solidFill>
            </a:rPr>
            <a:t>班组要把培养创新性人才的创新意识和创新思维方式作为首要任务来抓</a:t>
          </a:r>
          <a:endParaRPr lang="zh-CN" altLang="en-US" sz="1400" dirty="0">
            <a:solidFill>
              <a:schemeClr val="tx1"/>
            </a:solidFill>
          </a:endParaRPr>
        </a:p>
      </dgm:t>
    </dgm:pt>
    <dgm:pt modelId="{5DBBF66D-BF23-432C-A74F-5D5A8B9AFB53}" cxnId="{0D1D3D99-7947-4588-8FC3-42A009C56418}" type="sibTrans">
      <dgm:prSet/>
      <dgm:spPr/>
      <dgm:t>
        <a:bodyPr/>
        <a:lstStyle/>
        <a:p>
          <a:endParaRPr lang="zh-CN" altLang="en-US"/>
        </a:p>
      </dgm:t>
    </dgm:pt>
    <dgm:pt modelId="{9A1318D0-CBFF-4690-8154-E374CB70C0F6}" cxnId="{0D1D3D99-7947-4588-8FC3-42A009C56418}" type="parTrans">
      <dgm:prSet/>
      <dgm:spPr/>
      <dgm:t>
        <a:bodyPr/>
        <a:lstStyle/>
        <a:p>
          <a:endParaRPr lang="zh-CN" altLang="en-US"/>
        </a:p>
      </dgm:t>
    </dgm:pt>
    <dgm:pt modelId="{08E66C6F-9077-4906-99DF-1CEA52BB15A7}">
      <dgm:prSet phldrT="[文本]"/>
      <dgm:spPr>
        <a:noFill/>
        <a:ln>
          <a:noFill/>
        </a:ln>
      </dgm:spPr>
      <dgm:t>
        <a:bodyPr/>
        <a:lstStyle/>
        <a:p>
          <a:r>
            <a:rPr lang="en-US" altLang="zh-CN" dirty="0" smtClean="0"/>
            <a:t> </a:t>
          </a:r>
          <a:endParaRPr lang="zh-CN" altLang="en-US" dirty="0"/>
        </a:p>
      </dgm:t>
    </dgm:pt>
    <dgm:pt modelId="{BFA1C4EA-7360-4859-A950-0553B3BEBF7F}" cxnId="{0EAFB573-CF85-4F4C-AFF6-8EE9496438D8}" type="sibTrans">
      <dgm:prSet/>
      <dgm:spPr/>
      <dgm:t>
        <a:bodyPr/>
        <a:lstStyle/>
        <a:p>
          <a:endParaRPr lang="zh-CN" altLang="en-US"/>
        </a:p>
      </dgm:t>
    </dgm:pt>
    <dgm:pt modelId="{9D40D7BE-9B38-44CB-A39E-8882CB94D3A3}" cxnId="{0EAFB573-CF85-4F4C-AFF6-8EE9496438D8}" type="parTrans">
      <dgm:prSet/>
      <dgm:spPr/>
      <dgm:t>
        <a:bodyPr/>
        <a:lstStyle/>
        <a:p>
          <a:endParaRPr lang="zh-CN" altLang="en-US"/>
        </a:p>
      </dgm:t>
    </dgm:pt>
    <dgm:pt modelId="{5DF47BFC-1E8C-4969-81E7-3894CD00DF12}" type="pres">
      <dgm:prSet presAssocID="{8788613C-72A0-4404-956A-8A449A3DB93A}" presName="diagram" presStyleCnt="0">
        <dgm:presLayoutVars>
          <dgm:chMax val="1"/>
          <dgm:dir/>
          <dgm:animLvl val="ctr"/>
          <dgm:resizeHandles val="exact"/>
        </dgm:presLayoutVars>
      </dgm:prSet>
      <dgm:spPr/>
      <dgm:t>
        <a:bodyPr/>
        <a:lstStyle/>
        <a:p>
          <a:endParaRPr lang="zh-CN" altLang="en-US"/>
        </a:p>
      </dgm:t>
    </dgm:pt>
    <dgm:pt modelId="{866F5614-F59C-4BBA-845E-BA27E2B0E5D1}" type="pres">
      <dgm:prSet presAssocID="{8788613C-72A0-4404-956A-8A449A3DB93A}" presName="matrix" presStyleCnt="0"/>
      <dgm:spPr/>
    </dgm:pt>
    <dgm:pt modelId="{F1FECFC2-1FFE-42BF-A983-97E68EE2C155}" type="pres">
      <dgm:prSet presAssocID="{8788613C-72A0-4404-956A-8A449A3DB93A}" presName="tile1" presStyleLbl="node1" presStyleIdx="0" presStyleCnt="4"/>
      <dgm:spPr/>
      <dgm:t>
        <a:bodyPr/>
        <a:lstStyle/>
        <a:p>
          <a:endParaRPr lang="zh-CN" altLang="en-US"/>
        </a:p>
      </dgm:t>
    </dgm:pt>
    <dgm:pt modelId="{F816E930-B9AA-49BD-BDE0-64A87361B1CC}" type="pres">
      <dgm:prSet presAssocID="{8788613C-72A0-4404-956A-8A449A3DB93A}" presName="tile1text" presStyleLbl="node1" presStyleIdx="0" presStyleCnt="4">
        <dgm:presLayoutVars>
          <dgm:chMax val="0"/>
          <dgm:chPref val="0"/>
          <dgm:bulletEnabled val="1"/>
        </dgm:presLayoutVars>
      </dgm:prSet>
      <dgm:spPr/>
      <dgm:t>
        <a:bodyPr/>
        <a:lstStyle/>
        <a:p>
          <a:endParaRPr lang="zh-CN" altLang="en-US"/>
        </a:p>
      </dgm:t>
    </dgm:pt>
    <dgm:pt modelId="{3D69556F-D1B0-45DD-8140-1FC945DDF5EA}" type="pres">
      <dgm:prSet presAssocID="{8788613C-72A0-4404-956A-8A449A3DB93A}" presName="tile2" presStyleLbl="node1" presStyleIdx="1" presStyleCnt="4"/>
      <dgm:spPr/>
      <dgm:t>
        <a:bodyPr/>
        <a:lstStyle/>
        <a:p>
          <a:endParaRPr lang="zh-CN" altLang="en-US"/>
        </a:p>
      </dgm:t>
    </dgm:pt>
    <dgm:pt modelId="{A4897F96-9EE3-41C7-817B-0DD7ECCC73DC}" type="pres">
      <dgm:prSet presAssocID="{8788613C-72A0-4404-956A-8A449A3DB93A}" presName="tile2text" presStyleLbl="node1" presStyleIdx="1" presStyleCnt="4">
        <dgm:presLayoutVars>
          <dgm:chMax val="0"/>
          <dgm:chPref val="0"/>
          <dgm:bulletEnabled val="1"/>
        </dgm:presLayoutVars>
      </dgm:prSet>
      <dgm:spPr/>
      <dgm:t>
        <a:bodyPr/>
        <a:lstStyle/>
        <a:p>
          <a:endParaRPr lang="zh-CN" altLang="en-US"/>
        </a:p>
      </dgm:t>
    </dgm:pt>
    <dgm:pt modelId="{526A6070-D858-4452-A49A-1C4779558408}" type="pres">
      <dgm:prSet presAssocID="{8788613C-72A0-4404-956A-8A449A3DB93A}" presName="tile3" presStyleLbl="node1" presStyleIdx="2" presStyleCnt="4"/>
      <dgm:spPr/>
      <dgm:t>
        <a:bodyPr/>
        <a:lstStyle/>
        <a:p>
          <a:endParaRPr lang="zh-CN" altLang="en-US"/>
        </a:p>
      </dgm:t>
    </dgm:pt>
    <dgm:pt modelId="{7FE34415-7771-4F74-A345-CB878B24B37E}" type="pres">
      <dgm:prSet presAssocID="{8788613C-72A0-4404-956A-8A449A3DB93A}" presName="tile3text" presStyleLbl="node1" presStyleIdx="2" presStyleCnt="4">
        <dgm:presLayoutVars>
          <dgm:chMax val="0"/>
          <dgm:chPref val="0"/>
          <dgm:bulletEnabled val="1"/>
        </dgm:presLayoutVars>
      </dgm:prSet>
      <dgm:spPr/>
      <dgm:t>
        <a:bodyPr/>
        <a:lstStyle/>
        <a:p>
          <a:endParaRPr lang="zh-CN" altLang="en-US"/>
        </a:p>
      </dgm:t>
    </dgm:pt>
    <dgm:pt modelId="{7BA3FAB1-20A4-4150-B992-932BDA63D177}" type="pres">
      <dgm:prSet presAssocID="{8788613C-72A0-4404-956A-8A449A3DB93A}" presName="tile4" presStyleLbl="node1" presStyleIdx="3" presStyleCnt="4"/>
      <dgm:spPr/>
      <dgm:t>
        <a:bodyPr/>
        <a:lstStyle/>
        <a:p>
          <a:endParaRPr lang="zh-CN" altLang="en-US"/>
        </a:p>
      </dgm:t>
    </dgm:pt>
    <dgm:pt modelId="{5ED7E2A0-8FB8-42E6-8276-3F34C980E959}" type="pres">
      <dgm:prSet presAssocID="{8788613C-72A0-4404-956A-8A449A3DB93A}" presName="tile4text" presStyleLbl="node1" presStyleIdx="3" presStyleCnt="4">
        <dgm:presLayoutVars>
          <dgm:chMax val="0"/>
          <dgm:chPref val="0"/>
          <dgm:bulletEnabled val="1"/>
        </dgm:presLayoutVars>
      </dgm:prSet>
      <dgm:spPr/>
      <dgm:t>
        <a:bodyPr/>
        <a:lstStyle/>
        <a:p>
          <a:endParaRPr lang="zh-CN" altLang="en-US"/>
        </a:p>
      </dgm:t>
    </dgm:pt>
    <dgm:pt modelId="{4DAFFB57-72AA-4219-97E9-3D42AA793E16}" type="pres">
      <dgm:prSet presAssocID="{8788613C-72A0-4404-956A-8A449A3DB93A}" presName="centerTile" presStyleLbl="fgShp" presStyleIdx="0" presStyleCnt="1">
        <dgm:presLayoutVars>
          <dgm:chMax val="0"/>
          <dgm:chPref val="0"/>
        </dgm:presLayoutVars>
      </dgm:prSet>
      <dgm:spPr/>
      <dgm:t>
        <a:bodyPr/>
        <a:lstStyle/>
        <a:p>
          <a:endParaRPr lang="zh-CN" altLang="en-US"/>
        </a:p>
      </dgm:t>
    </dgm:pt>
  </dgm:ptLst>
  <dgm:cxnLst>
    <dgm:cxn modelId="{0D1D3D99-7947-4588-8FC3-42A009C56418}" srcId="{08E66C6F-9077-4906-99DF-1CEA52BB15A7}" destId="{13A39B0F-46B4-4839-BC0E-D44782B76413}" srcOrd="0" destOrd="0" parTransId="{9A1318D0-CBFF-4690-8154-E374CB70C0F6}" sibTransId="{5DBBF66D-BF23-432C-A74F-5D5A8B9AFB53}"/>
    <dgm:cxn modelId="{D9BBBCCF-2370-4574-938A-0DF4888DFB35}" type="presOf" srcId="{8788613C-72A0-4404-956A-8A449A3DB93A}" destId="{5DF47BFC-1E8C-4969-81E7-3894CD00DF12}" srcOrd="0" destOrd="0" presId="urn:microsoft.com/office/officeart/2005/8/layout/matrix1#1"/>
    <dgm:cxn modelId="{2F4C544D-397B-4C6A-94F9-93EA5D33A1D4}" srcId="{08E66C6F-9077-4906-99DF-1CEA52BB15A7}" destId="{A5555EB8-F975-41AD-A867-149DB8D04C4E}" srcOrd="2" destOrd="0" parTransId="{35215A8B-797D-4E85-830B-0314F60DC3DA}" sibTransId="{E5BA82B1-A86E-4F32-9364-56768624D04E}"/>
    <dgm:cxn modelId="{A014C084-C637-4A8A-992B-3D3DBD6D7F83}" type="presOf" srcId="{13A39B0F-46B4-4839-BC0E-D44782B76413}" destId="{F1FECFC2-1FFE-42BF-A983-97E68EE2C155}" srcOrd="0" destOrd="0" presId="urn:microsoft.com/office/officeart/2005/8/layout/matrix1#1"/>
    <dgm:cxn modelId="{2B2DE3CA-FDA7-4CC4-AD27-66B603C38EDB}" type="presOf" srcId="{A5555EB8-F975-41AD-A867-149DB8D04C4E}" destId="{7FE34415-7771-4F74-A345-CB878B24B37E}" srcOrd="1" destOrd="0" presId="urn:microsoft.com/office/officeart/2005/8/layout/matrix1#1"/>
    <dgm:cxn modelId="{8FC114D4-7E00-4B83-8971-67BF5629F494}" type="presOf" srcId="{13A39B0F-46B4-4839-BC0E-D44782B76413}" destId="{F816E930-B9AA-49BD-BDE0-64A87361B1CC}" srcOrd="1" destOrd="0" presId="urn:microsoft.com/office/officeart/2005/8/layout/matrix1#1"/>
    <dgm:cxn modelId="{30A7157C-CFE1-4DA3-842E-33F55E52AFDE}" type="presOf" srcId="{ABDF1886-D872-490E-9BA6-DB9A3C53B95B}" destId="{7BA3FAB1-20A4-4150-B992-932BDA63D177}" srcOrd="0" destOrd="0" presId="urn:microsoft.com/office/officeart/2005/8/layout/matrix1#1"/>
    <dgm:cxn modelId="{ECA32581-AB25-4B88-B2AF-4984DBCE3A10}" type="presOf" srcId="{A5555EB8-F975-41AD-A867-149DB8D04C4E}" destId="{526A6070-D858-4452-A49A-1C4779558408}" srcOrd="0" destOrd="0" presId="urn:microsoft.com/office/officeart/2005/8/layout/matrix1#1"/>
    <dgm:cxn modelId="{BC71B33C-2977-4FD5-987B-12C8547974FF}" type="presOf" srcId="{ABDF1886-D872-490E-9BA6-DB9A3C53B95B}" destId="{5ED7E2A0-8FB8-42E6-8276-3F34C980E959}" srcOrd="1" destOrd="0" presId="urn:microsoft.com/office/officeart/2005/8/layout/matrix1#1"/>
    <dgm:cxn modelId="{647938F2-72A4-4659-964A-41ABFA61843B}" type="presOf" srcId="{08E66C6F-9077-4906-99DF-1CEA52BB15A7}" destId="{4DAFFB57-72AA-4219-97E9-3D42AA793E16}" srcOrd="0" destOrd="0" presId="urn:microsoft.com/office/officeart/2005/8/layout/matrix1#1"/>
    <dgm:cxn modelId="{71B96DC8-3E0C-49A4-8E80-E6A6FC79280A}" srcId="{08E66C6F-9077-4906-99DF-1CEA52BB15A7}" destId="{DC4257DC-E916-4B3D-B830-7F449DA319D1}" srcOrd="1" destOrd="0" parTransId="{94ABE578-373C-4C31-8A5B-FE57FE71FF55}" sibTransId="{921F0755-7D3C-4840-9CF8-DBAB6A365AFE}"/>
    <dgm:cxn modelId="{E5B81912-B386-4860-B838-910DB1B4EF08}" srcId="{08E66C6F-9077-4906-99DF-1CEA52BB15A7}" destId="{ABDF1886-D872-490E-9BA6-DB9A3C53B95B}" srcOrd="3" destOrd="0" parTransId="{1A14D442-6DE5-4750-89B4-C3A9EAFE229B}" sibTransId="{44E309FF-144C-4DCC-8C5D-3A27D44CF577}"/>
    <dgm:cxn modelId="{8ED72C36-CBF8-4DF4-98FD-E29051419043}" type="presOf" srcId="{DC4257DC-E916-4B3D-B830-7F449DA319D1}" destId="{A4897F96-9EE3-41C7-817B-0DD7ECCC73DC}" srcOrd="1" destOrd="0" presId="urn:microsoft.com/office/officeart/2005/8/layout/matrix1#1"/>
    <dgm:cxn modelId="{639DD648-2DB5-435E-8EA4-2D16D3A4FD98}" type="presOf" srcId="{DC4257DC-E916-4B3D-B830-7F449DA319D1}" destId="{3D69556F-D1B0-45DD-8140-1FC945DDF5EA}" srcOrd="0" destOrd="0" presId="urn:microsoft.com/office/officeart/2005/8/layout/matrix1#1"/>
    <dgm:cxn modelId="{0EAFB573-CF85-4F4C-AFF6-8EE9496438D8}" srcId="{8788613C-72A0-4404-956A-8A449A3DB93A}" destId="{08E66C6F-9077-4906-99DF-1CEA52BB15A7}" srcOrd="0" destOrd="0" parTransId="{9D40D7BE-9B38-44CB-A39E-8882CB94D3A3}" sibTransId="{BFA1C4EA-7360-4859-A950-0553B3BEBF7F}"/>
    <dgm:cxn modelId="{9CC1DD47-EDC5-4600-BF18-70B9FF059EA3}" type="presParOf" srcId="{5DF47BFC-1E8C-4969-81E7-3894CD00DF12}" destId="{866F5614-F59C-4BBA-845E-BA27E2B0E5D1}" srcOrd="0" destOrd="0" presId="urn:microsoft.com/office/officeart/2005/8/layout/matrix1#1"/>
    <dgm:cxn modelId="{C2564570-9A08-4170-A211-E6170EF05496}" type="presParOf" srcId="{866F5614-F59C-4BBA-845E-BA27E2B0E5D1}" destId="{F1FECFC2-1FFE-42BF-A983-97E68EE2C155}" srcOrd="0" destOrd="0" presId="urn:microsoft.com/office/officeart/2005/8/layout/matrix1#1"/>
    <dgm:cxn modelId="{CC67A790-84CC-4B57-A8DE-B3853985A0EE}" type="presParOf" srcId="{866F5614-F59C-4BBA-845E-BA27E2B0E5D1}" destId="{F816E930-B9AA-49BD-BDE0-64A87361B1CC}" srcOrd="1" destOrd="0" presId="urn:microsoft.com/office/officeart/2005/8/layout/matrix1#1"/>
    <dgm:cxn modelId="{5FC715FC-7990-41EB-B576-AB23304293DE}" type="presParOf" srcId="{866F5614-F59C-4BBA-845E-BA27E2B0E5D1}" destId="{3D69556F-D1B0-45DD-8140-1FC945DDF5EA}" srcOrd="2" destOrd="0" presId="urn:microsoft.com/office/officeart/2005/8/layout/matrix1#1"/>
    <dgm:cxn modelId="{6BB37DD7-B780-4EA9-994B-99B40DBBF17D}" type="presParOf" srcId="{866F5614-F59C-4BBA-845E-BA27E2B0E5D1}" destId="{A4897F96-9EE3-41C7-817B-0DD7ECCC73DC}" srcOrd="3" destOrd="0" presId="urn:microsoft.com/office/officeart/2005/8/layout/matrix1#1"/>
    <dgm:cxn modelId="{983077C5-EA89-4135-9D7B-032B1BFA7FE3}" type="presParOf" srcId="{866F5614-F59C-4BBA-845E-BA27E2B0E5D1}" destId="{526A6070-D858-4452-A49A-1C4779558408}" srcOrd="4" destOrd="0" presId="urn:microsoft.com/office/officeart/2005/8/layout/matrix1#1"/>
    <dgm:cxn modelId="{F320AD75-951C-4C05-990E-ACADF80A09EE}" type="presParOf" srcId="{866F5614-F59C-4BBA-845E-BA27E2B0E5D1}" destId="{7FE34415-7771-4F74-A345-CB878B24B37E}" srcOrd="5" destOrd="0" presId="urn:microsoft.com/office/officeart/2005/8/layout/matrix1#1"/>
    <dgm:cxn modelId="{7D47B030-4AAD-482D-9D0D-2F8AF0C265EB}" type="presParOf" srcId="{866F5614-F59C-4BBA-845E-BA27E2B0E5D1}" destId="{7BA3FAB1-20A4-4150-B992-932BDA63D177}" srcOrd="6" destOrd="0" presId="urn:microsoft.com/office/officeart/2005/8/layout/matrix1#1"/>
    <dgm:cxn modelId="{ED3F70A5-7173-40C9-8547-CCCA0B882292}" type="presParOf" srcId="{866F5614-F59C-4BBA-845E-BA27E2B0E5D1}" destId="{5ED7E2A0-8FB8-42E6-8276-3F34C980E959}" srcOrd="7" destOrd="0" presId="urn:microsoft.com/office/officeart/2005/8/layout/matrix1#1"/>
    <dgm:cxn modelId="{7D82BC06-0E8B-401C-A012-D970DA476EEC}" type="presParOf" srcId="{5DF47BFC-1E8C-4969-81E7-3894CD00DF12}" destId="{4DAFFB57-72AA-4219-97E9-3D42AA793E16}" srcOrd="1" destOrd="0" presId="urn:microsoft.com/office/officeart/2005/8/layout/matrix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EF7A73-D5A6-4F44-AF87-817FFE78E431}" type="doc">
      <dgm:prSet loTypeId="urn:microsoft.com/office/officeart/2005/8/layout/hProcess4#1" loCatId="process" qsTypeId="urn:microsoft.com/office/officeart/2005/8/quickstyle/simple1#4" qsCatId="simple" csTypeId="urn:microsoft.com/office/officeart/2005/8/colors/colorful3#1" csCatId="colorful" phldr="1"/>
      <dgm:spPr/>
      <dgm:t>
        <a:bodyPr/>
        <a:lstStyle/>
        <a:p>
          <a:endParaRPr lang="zh-CN" altLang="en-US"/>
        </a:p>
      </dgm:t>
    </dgm:pt>
    <dgm:pt modelId="{8957D999-4FF7-4D74-A248-2DA5A76A3A69}">
      <dgm:prSet phldrT="[文本]"/>
      <dgm:spPr/>
      <dgm:t>
        <a:bodyPr/>
        <a:lstStyle/>
        <a:p>
          <a:r>
            <a:rPr lang="en-US" altLang="zh-CN" dirty="0" smtClean="0"/>
            <a:t>1</a:t>
          </a:r>
          <a:endParaRPr lang="zh-CN" altLang="en-US" dirty="0"/>
        </a:p>
      </dgm:t>
    </dgm:pt>
    <dgm:pt modelId="{191253BB-0D4B-4BF8-9172-2FEE0E931938}" cxnId="{E5477E68-6BF5-49BF-ADE7-94F0F9688320}" type="parTrans">
      <dgm:prSet/>
      <dgm:spPr/>
      <dgm:t>
        <a:bodyPr/>
        <a:lstStyle/>
        <a:p>
          <a:endParaRPr lang="zh-CN" altLang="en-US"/>
        </a:p>
      </dgm:t>
    </dgm:pt>
    <dgm:pt modelId="{52D127EC-0449-4CCF-8F40-41E85F86FB49}" cxnId="{E5477E68-6BF5-49BF-ADE7-94F0F9688320}" type="sibTrans">
      <dgm:prSet/>
      <dgm:spPr/>
      <dgm:t>
        <a:bodyPr/>
        <a:lstStyle/>
        <a:p>
          <a:endParaRPr lang="zh-CN" altLang="en-US"/>
        </a:p>
      </dgm:t>
    </dgm:pt>
    <dgm:pt modelId="{256A83B8-EF38-44BA-B896-55960F8919B5}">
      <dgm:prSet phldrT="[文本]" custT="1"/>
      <dgm:spPr/>
      <dgm:t>
        <a:bodyPr/>
        <a:lstStyle/>
        <a:p>
          <a:r>
            <a:rPr lang="zh-CN" altLang="en-US" sz="1600" dirty="0" smtClean="0"/>
            <a:t>坚持以理论指导实践</a:t>
          </a:r>
          <a:endParaRPr lang="zh-CN" altLang="en-US" sz="1600" dirty="0"/>
        </a:p>
      </dgm:t>
    </dgm:pt>
    <dgm:pt modelId="{FA2CAC98-D243-4A43-9B69-A4425F1ABCC8}" cxnId="{5BC08B98-F7C5-4D4E-A543-99D0268A2BFF}" type="parTrans">
      <dgm:prSet/>
      <dgm:spPr/>
      <dgm:t>
        <a:bodyPr/>
        <a:lstStyle/>
        <a:p>
          <a:endParaRPr lang="zh-CN" altLang="en-US"/>
        </a:p>
      </dgm:t>
    </dgm:pt>
    <dgm:pt modelId="{BE51E709-6AAC-4E2E-831C-1A86872C2D60}" cxnId="{5BC08B98-F7C5-4D4E-A543-99D0268A2BFF}" type="sibTrans">
      <dgm:prSet/>
      <dgm:spPr/>
      <dgm:t>
        <a:bodyPr/>
        <a:lstStyle/>
        <a:p>
          <a:endParaRPr lang="zh-CN" altLang="en-US"/>
        </a:p>
      </dgm:t>
    </dgm:pt>
    <dgm:pt modelId="{F31BF8F2-0E77-4836-95E4-D447A61559AD}">
      <dgm:prSet phldrT="[文本]"/>
      <dgm:spPr/>
      <dgm:t>
        <a:bodyPr/>
        <a:lstStyle/>
        <a:p>
          <a:r>
            <a:rPr lang="en-US" altLang="zh-CN" dirty="0" smtClean="0"/>
            <a:t>2</a:t>
          </a:r>
          <a:endParaRPr lang="zh-CN" altLang="en-US" dirty="0"/>
        </a:p>
      </dgm:t>
    </dgm:pt>
    <dgm:pt modelId="{7D7461A3-B87A-443E-9CD8-B7A4C0CC5C08}" cxnId="{07CDF720-EC5C-4A32-AEAE-899868662F49}" type="parTrans">
      <dgm:prSet/>
      <dgm:spPr/>
      <dgm:t>
        <a:bodyPr/>
        <a:lstStyle/>
        <a:p>
          <a:endParaRPr lang="zh-CN" altLang="en-US"/>
        </a:p>
      </dgm:t>
    </dgm:pt>
    <dgm:pt modelId="{3A4EE9FC-D512-4493-A148-FE04DF28759F}" cxnId="{07CDF720-EC5C-4A32-AEAE-899868662F49}" type="sibTrans">
      <dgm:prSet/>
      <dgm:spPr/>
      <dgm:t>
        <a:bodyPr/>
        <a:lstStyle/>
        <a:p>
          <a:endParaRPr lang="zh-CN" altLang="en-US"/>
        </a:p>
      </dgm:t>
    </dgm:pt>
    <dgm:pt modelId="{FD03A0D9-8C08-4DF0-B04D-E3348DA80EC0}">
      <dgm:prSet phldrT="[文本]" custT="1"/>
      <dgm:spPr/>
      <dgm:t>
        <a:bodyPr/>
        <a:lstStyle/>
        <a:p>
          <a:r>
            <a:rPr lang="zh-CN" altLang="en-US" sz="1600" dirty="0" smtClean="0"/>
            <a:t>坚持理论结合实际</a:t>
          </a:r>
          <a:endParaRPr lang="zh-CN" altLang="en-US" sz="1600" dirty="0"/>
        </a:p>
      </dgm:t>
    </dgm:pt>
    <dgm:pt modelId="{3551117E-B76E-47B8-B32F-141B40D463E8}" cxnId="{43FD8B4B-8A0E-44F4-8D6F-EB03E561824F}" type="parTrans">
      <dgm:prSet/>
      <dgm:spPr/>
      <dgm:t>
        <a:bodyPr/>
        <a:lstStyle/>
        <a:p>
          <a:endParaRPr lang="zh-CN" altLang="en-US"/>
        </a:p>
      </dgm:t>
    </dgm:pt>
    <dgm:pt modelId="{4C4623B3-E2C4-429C-BF93-93B9FBF8B805}" cxnId="{43FD8B4B-8A0E-44F4-8D6F-EB03E561824F}" type="sibTrans">
      <dgm:prSet/>
      <dgm:spPr/>
      <dgm:t>
        <a:bodyPr/>
        <a:lstStyle/>
        <a:p>
          <a:endParaRPr lang="zh-CN" altLang="en-US"/>
        </a:p>
      </dgm:t>
    </dgm:pt>
    <dgm:pt modelId="{0E0A80C6-FCBB-4FB2-9DAB-FCD45E3515C0}">
      <dgm:prSet phldrT="[文本]"/>
      <dgm:spPr/>
      <dgm:t>
        <a:bodyPr/>
        <a:lstStyle/>
        <a:p>
          <a:r>
            <a:rPr lang="en-US" altLang="zh-CN" dirty="0" smtClean="0"/>
            <a:t>3</a:t>
          </a:r>
          <a:endParaRPr lang="zh-CN" altLang="en-US" dirty="0"/>
        </a:p>
      </dgm:t>
    </dgm:pt>
    <dgm:pt modelId="{806172B1-8BE1-436B-953C-9D9FC659A9EC}" cxnId="{BD75F3FF-F1FA-44E2-AEBF-A003ED7A8F3F}" type="parTrans">
      <dgm:prSet/>
      <dgm:spPr/>
      <dgm:t>
        <a:bodyPr/>
        <a:lstStyle/>
        <a:p>
          <a:endParaRPr lang="zh-CN" altLang="en-US"/>
        </a:p>
      </dgm:t>
    </dgm:pt>
    <dgm:pt modelId="{FBBF1ADD-18A4-4E96-8C35-9A8B5B90B243}" cxnId="{BD75F3FF-F1FA-44E2-AEBF-A003ED7A8F3F}" type="sibTrans">
      <dgm:prSet/>
      <dgm:spPr/>
      <dgm:t>
        <a:bodyPr/>
        <a:lstStyle/>
        <a:p>
          <a:endParaRPr lang="zh-CN" altLang="en-US"/>
        </a:p>
      </dgm:t>
    </dgm:pt>
    <dgm:pt modelId="{060B42E0-4F01-4D9B-B911-A8B5B64D3BEB}">
      <dgm:prSet phldrT="[文本]" custT="1"/>
      <dgm:spPr/>
      <dgm:t>
        <a:bodyPr/>
        <a:lstStyle/>
        <a:p>
          <a:r>
            <a:rPr lang="zh-CN" altLang="en-US" sz="1600" dirty="0" smtClean="0"/>
            <a:t>坚持循序渐进，有序推进</a:t>
          </a:r>
          <a:endParaRPr lang="zh-CN" altLang="en-US" sz="1600" dirty="0"/>
        </a:p>
      </dgm:t>
    </dgm:pt>
    <dgm:pt modelId="{4AADFF46-FDE0-4E17-BE7A-AC57CBA58EA0}" cxnId="{F6319595-D552-4729-BA59-55EF54BAF343}" type="parTrans">
      <dgm:prSet/>
      <dgm:spPr/>
      <dgm:t>
        <a:bodyPr/>
        <a:lstStyle/>
        <a:p>
          <a:endParaRPr lang="zh-CN" altLang="en-US"/>
        </a:p>
      </dgm:t>
    </dgm:pt>
    <dgm:pt modelId="{3AF38759-D2A8-4954-9292-F724339D5C60}" cxnId="{F6319595-D552-4729-BA59-55EF54BAF343}" type="sibTrans">
      <dgm:prSet/>
      <dgm:spPr/>
      <dgm:t>
        <a:bodyPr/>
        <a:lstStyle/>
        <a:p>
          <a:endParaRPr lang="zh-CN" altLang="en-US"/>
        </a:p>
      </dgm:t>
    </dgm:pt>
    <dgm:pt modelId="{072F271B-E252-4A25-8B58-222CE363FB96}" type="pres">
      <dgm:prSet presAssocID="{88EF7A73-D5A6-4F44-AF87-817FFE78E431}" presName="Name0" presStyleCnt="0">
        <dgm:presLayoutVars>
          <dgm:dir/>
          <dgm:animLvl val="lvl"/>
          <dgm:resizeHandles val="exact"/>
        </dgm:presLayoutVars>
      </dgm:prSet>
      <dgm:spPr/>
      <dgm:t>
        <a:bodyPr/>
        <a:lstStyle/>
        <a:p>
          <a:endParaRPr lang="zh-CN" altLang="en-US"/>
        </a:p>
      </dgm:t>
    </dgm:pt>
    <dgm:pt modelId="{A4A93E8E-5DC0-49D6-8838-556AB36D399B}" type="pres">
      <dgm:prSet presAssocID="{88EF7A73-D5A6-4F44-AF87-817FFE78E431}" presName="tSp" presStyleCnt="0"/>
      <dgm:spPr/>
    </dgm:pt>
    <dgm:pt modelId="{45F88585-1EA5-4883-8589-871EBEAE5089}" type="pres">
      <dgm:prSet presAssocID="{88EF7A73-D5A6-4F44-AF87-817FFE78E431}" presName="bSp" presStyleCnt="0"/>
      <dgm:spPr/>
    </dgm:pt>
    <dgm:pt modelId="{0351D591-1618-44FD-9614-53660E5A0D7F}" type="pres">
      <dgm:prSet presAssocID="{88EF7A73-D5A6-4F44-AF87-817FFE78E431}" presName="process" presStyleCnt="0"/>
      <dgm:spPr/>
    </dgm:pt>
    <dgm:pt modelId="{B2828CFC-A940-46CA-8553-625E604BFF31}" type="pres">
      <dgm:prSet presAssocID="{8957D999-4FF7-4D74-A248-2DA5A76A3A69}" presName="composite1" presStyleCnt="0"/>
      <dgm:spPr/>
    </dgm:pt>
    <dgm:pt modelId="{A9AB2876-1397-4E02-8FE7-B20712B23596}" type="pres">
      <dgm:prSet presAssocID="{8957D999-4FF7-4D74-A248-2DA5A76A3A69}" presName="dummyNode1" presStyleLbl="node1" presStyleIdx="0" presStyleCnt="3"/>
      <dgm:spPr/>
    </dgm:pt>
    <dgm:pt modelId="{01641ECC-E650-4F94-B16C-5DFD171E8661}" type="pres">
      <dgm:prSet presAssocID="{8957D999-4FF7-4D74-A248-2DA5A76A3A69}" presName="childNode1" presStyleLbl="bgAcc1" presStyleIdx="0" presStyleCnt="3">
        <dgm:presLayoutVars>
          <dgm:bulletEnabled val="1"/>
        </dgm:presLayoutVars>
      </dgm:prSet>
      <dgm:spPr/>
      <dgm:t>
        <a:bodyPr/>
        <a:lstStyle/>
        <a:p>
          <a:endParaRPr lang="zh-CN" altLang="en-US"/>
        </a:p>
      </dgm:t>
    </dgm:pt>
    <dgm:pt modelId="{CE4EBC32-96CC-415F-808D-0FD3E4EE68BC}" type="pres">
      <dgm:prSet presAssocID="{8957D999-4FF7-4D74-A248-2DA5A76A3A69}" presName="childNode1tx" presStyleLbl="bgAcc1" presStyleIdx="0" presStyleCnt="3">
        <dgm:presLayoutVars>
          <dgm:bulletEnabled val="1"/>
        </dgm:presLayoutVars>
      </dgm:prSet>
      <dgm:spPr/>
      <dgm:t>
        <a:bodyPr/>
        <a:lstStyle/>
        <a:p>
          <a:endParaRPr lang="zh-CN" altLang="en-US"/>
        </a:p>
      </dgm:t>
    </dgm:pt>
    <dgm:pt modelId="{B3DEF2A0-4037-47E7-A05A-81949AC40306}" type="pres">
      <dgm:prSet presAssocID="{8957D999-4FF7-4D74-A248-2DA5A76A3A69}" presName="parentNode1" presStyleLbl="node1" presStyleIdx="0" presStyleCnt="3">
        <dgm:presLayoutVars>
          <dgm:chMax val="1"/>
          <dgm:bulletEnabled val="1"/>
        </dgm:presLayoutVars>
      </dgm:prSet>
      <dgm:spPr/>
      <dgm:t>
        <a:bodyPr/>
        <a:lstStyle/>
        <a:p>
          <a:endParaRPr lang="zh-CN" altLang="en-US"/>
        </a:p>
      </dgm:t>
    </dgm:pt>
    <dgm:pt modelId="{5F29D5A0-E1D9-4643-A958-A0B346F41411}" type="pres">
      <dgm:prSet presAssocID="{8957D999-4FF7-4D74-A248-2DA5A76A3A69}" presName="connSite1" presStyleCnt="0"/>
      <dgm:spPr/>
    </dgm:pt>
    <dgm:pt modelId="{7FF7010E-4896-4A64-854D-0F49585E78E8}" type="pres">
      <dgm:prSet presAssocID="{52D127EC-0449-4CCF-8F40-41E85F86FB49}" presName="Name9" presStyleLbl="sibTrans2D1" presStyleIdx="0" presStyleCnt="2"/>
      <dgm:spPr/>
      <dgm:t>
        <a:bodyPr/>
        <a:lstStyle/>
        <a:p>
          <a:endParaRPr lang="zh-CN" altLang="en-US"/>
        </a:p>
      </dgm:t>
    </dgm:pt>
    <dgm:pt modelId="{C562CB84-B342-420C-8BF8-41F5406EE332}" type="pres">
      <dgm:prSet presAssocID="{F31BF8F2-0E77-4836-95E4-D447A61559AD}" presName="composite2" presStyleCnt="0"/>
      <dgm:spPr/>
    </dgm:pt>
    <dgm:pt modelId="{2F4F3025-9C9C-47F9-8E52-46023886D07E}" type="pres">
      <dgm:prSet presAssocID="{F31BF8F2-0E77-4836-95E4-D447A61559AD}" presName="dummyNode2" presStyleLbl="node1" presStyleIdx="0" presStyleCnt="3"/>
      <dgm:spPr/>
    </dgm:pt>
    <dgm:pt modelId="{56EAA7FA-3C4E-4DA4-A650-9143241481D3}" type="pres">
      <dgm:prSet presAssocID="{F31BF8F2-0E77-4836-95E4-D447A61559AD}" presName="childNode2" presStyleLbl="bgAcc1" presStyleIdx="1" presStyleCnt="3">
        <dgm:presLayoutVars>
          <dgm:bulletEnabled val="1"/>
        </dgm:presLayoutVars>
      </dgm:prSet>
      <dgm:spPr/>
      <dgm:t>
        <a:bodyPr/>
        <a:lstStyle/>
        <a:p>
          <a:endParaRPr lang="zh-CN" altLang="en-US"/>
        </a:p>
      </dgm:t>
    </dgm:pt>
    <dgm:pt modelId="{D1DB673F-457F-4E7C-804F-164805D712F4}" type="pres">
      <dgm:prSet presAssocID="{F31BF8F2-0E77-4836-95E4-D447A61559AD}" presName="childNode2tx" presStyleLbl="bgAcc1" presStyleIdx="1" presStyleCnt="3">
        <dgm:presLayoutVars>
          <dgm:bulletEnabled val="1"/>
        </dgm:presLayoutVars>
      </dgm:prSet>
      <dgm:spPr/>
      <dgm:t>
        <a:bodyPr/>
        <a:lstStyle/>
        <a:p>
          <a:endParaRPr lang="zh-CN" altLang="en-US"/>
        </a:p>
      </dgm:t>
    </dgm:pt>
    <dgm:pt modelId="{B272F8BE-D890-4DCA-BB95-715AA5FF498D}" type="pres">
      <dgm:prSet presAssocID="{F31BF8F2-0E77-4836-95E4-D447A61559AD}" presName="parentNode2" presStyleLbl="node1" presStyleIdx="1" presStyleCnt="3">
        <dgm:presLayoutVars>
          <dgm:chMax val="0"/>
          <dgm:bulletEnabled val="1"/>
        </dgm:presLayoutVars>
      </dgm:prSet>
      <dgm:spPr/>
      <dgm:t>
        <a:bodyPr/>
        <a:lstStyle/>
        <a:p>
          <a:endParaRPr lang="zh-CN" altLang="en-US"/>
        </a:p>
      </dgm:t>
    </dgm:pt>
    <dgm:pt modelId="{8B6D73F1-4EA9-468A-8AE4-0B0A49F7C8A7}" type="pres">
      <dgm:prSet presAssocID="{F31BF8F2-0E77-4836-95E4-D447A61559AD}" presName="connSite2" presStyleCnt="0"/>
      <dgm:spPr/>
    </dgm:pt>
    <dgm:pt modelId="{CB3DEE07-8B66-4718-91C2-B6FF684123AF}" type="pres">
      <dgm:prSet presAssocID="{3A4EE9FC-D512-4493-A148-FE04DF28759F}" presName="Name18" presStyleLbl="sibTrans2D1" presStyleIdx="1" presStyleCnt="2"/>
      <dgm:spPr/>
      <dgm:t>
        <a:bodyPr/>
        <a:lstStyle/>
        <a:p>
          <a:endParaRPr lang="zh-CN" altLang="en-US"/>
        </a:p>
      </dgm:t>
    </dgm:pt>
    <dgm:pt modelId="{9C1759B2-1D84-4D96-8DA2-6020A793C484}" type="pres">
      <dgm:prSet presAssocID="{0E0A80C6-FCBB-4FB2-9DAB-FCD45E3515C0}" presName="composite1" presStyleCnt="0"/>
      <dgm:spPr/>
    </dgm:pt>
    <dgm:pt modelId="{ADEE4AEC-9C25-4544-9023-7B36BA2F0B80}" type="pres">
      <dgm:prSet presAssocID="{0E0A80C6-FCBB-4FB2-9DAB-FCD45E3515C0}" presName="dummyNode1" presStyleLbl="node1" presStyleIdx="1" presStyleCnt="3"/>
      <dgm:spPr/>
    </dgm:pt>
    <dgm:pt modelId="{CAAE72D3-5E93-449D-B80E-5319E873AB5A}" type="pres">
      <dgm:prSet presAssocID="{0E0A80C6-FCBB-4FB2-9DAB-FCD45E3515C0}" presName="childNode1" presStyleLbl="bgAcc1" presStyleIdx="2" presStyleCnt="3">
        <dgm:presLayoutVars>
          <dgm:bulletEnabled val="1"/>
        </dgm:presLayoutVars>
      </dgm:prSet>
      <dgm:spPr/>
      <dgm:t>
        <a:bodyPr/>
        <a:lstStyle/>
        <a:p>
          <a:endParaRPr lang="zh-CN" altLang="en-US"/>
        </a:p>
      </dgm:t>
    </dgm:pt>
    <dgm:pt modelId="{28871CFA-D684-4A11-90F7-0CA75E575B9E}" type="pres">
      <dgm:prSet presAssocID="{0E0A80C6-FCBB-4FB2-9DAB-FCD45E3515C0}" presName="childNode1tx" presStyleLbl="bgAcc1" presStyleIdx="2" presStyleCnt="3">
        <dgm:presLayoutVars>
          <dgm:bulletEnabled val="1"/>
        </dgm:presLayoutVars>
      </dgm:prSet>
      <dgm:spPr/>
      <dgm:t>
        <a:bodyPr/>
        <a:lstStyle/>
        <a:p>
          <a:endParaRPr lang="zh-CN" altLang="en-US"/>
        </a:p>
      </dgm:t>
    </dgm:pt>
    <dgm:pt modelId="{AC24CC40-0212-48F4-BB4A-CCD2674A7335}" type="pres">
      <dgm:prSet presAssocID="{0E0A80C6-FCBB-4FB2-9DAB-FCD45E3515C0}" presName="parentNode1" presStyleLbl="node1" presStyleIdx="2" presStyleCnt="3">
        <dgm:presLayoutVars>
          <dgm:chMax val="1"/>
          <dgm:bulletEnabled val="1"/>
        </dgm:presLayoutVars>
      </dgm:prSet>
      <dgm:spPr/>
      <dgm:t>
        <a:bodyPr/>
        <a:lstStyle/>
        <a:p>
          <a:endParaRPr lang="zh-CN" altLang="en-US"/>
        </a:p>
      </dgm:t>
    </dgm:pt>
    <dgm:pt modelId="{29BEE573-6E38-45F9-8D6C-7C63205234B8}" type="pres">
      <dgm:prSet presAssocID="{0E0A80C6-FCBB-4FB2-9DAB-FCD45E3515C0}" presName="connSite1" presStyleCnt="0"/>
      <dgm:spPr/>
    </dgm:pt>
  </dgm:ptLst>
  <dgm:cxnLst>
    <dgm:cxn modelId="{5BC08B98-F7C5-4D4E-A543-99D0268A2BFF}" srcId="{8957D999-4FF7-4D74-A248-2DA5A76A3A69}" destId="{256A83B8-EF38-44BA-B896-55960F8919B5}" srcOrd="0" destOrd="0" parTransId="{FA2CAC98-D243-4A43-9B69-A4425F1ABCC8}" sibTransId="{BE51E709-6AAC-4E2E-831C-1A86872C2D60}"/>
    <dgm:cxn modelId="{07CDF720-EC5C-4A32-AEAE-899868662F49}" srcId="{88EF7A73-D5A6-4F44-AF87-817FFE78E431}" destId="{F31BF8F2-0E77-4836-95E4-D447A61559AD}" srcOrd="1" destOrd="0" parTransId="{7D7461A3-B87A-443E-9CD8-B7A4C0CC5C08}" sibTransId="{3A4EE9FC-D512-4493-A148-FE04DF28759F}"/>
    <dgm:cxn modelId="{C8CE3A77-13BC-4F53-9D55-F5487A70ACD4}" type="presOf" srcId="{FD03A0D9-8C08-4DF0-B04D-E3348DA80EC0}" destId="{D1DB673F-457F-4E7C-804F-164805D712F4}" srcOrd="1" destOrd="0" presId="urn:microsoft.com/office/officeart/2005/8/layout/hProcess4#1"/>
    <dgm:cxn modelId="{516B5281-73DF-43CA-9EAE-87420F055AA6}" type="presOf" srcId="{52D127EC-0449-4CCF-8F40-41E85F86FB49}" destId="{7FF7010E-4896-4A64-854D-0F49585E78E8}" srcOrd="0" destOrd="0" presId="urn:microsoft.com/office/officeart/2005/8/layout/hProcess4#1"/>
    <dgm:cxn modelId="{8D15EB0F-9A92-44BB-AB6B-EB581F28FB88}" type="presOf" srcId="{FD03A0D9-8C08-4DF0-B04D-E3348DA80EC0}" destId="{56EAA7FA-3C4E-4DA4-A650-9143241481D3}" srcOrd="0" destOrd="0" presId="urn:microsoft.com/office/officeart/2005/8/layout/hProcess4#1"/>
    <dgm:cxn modelId="{E928AEAA-AEDC-4C8D-819E-CF9E3D0928EF}" type="presOf" srcId="{256A83B8-EF38-44BA-B896-55960F8919B5}" destId="{01641ECC-E650-4F94-B16C-5DFD171E8661}" srcOrd="0" destOrd="0" presId="urn:microsoft.com/office/officeart/2005/8/layout/hProcess4#1"/>
    <dgm:cxn modelId="{E46505C3-D220-422F-8635-5A9E59A0786F}" type="presOf" srcId="{88EF7A73-D5A6-4F44-AF87-817FFE78E431}" destId="{072F271B-E252-4A25-8B58-222CE363FB96}" srcOrd="0" destOrd="0" presId="urn:microsoft.com/office/officeart/2005/8/layout/hProcess4#1"/>
    <dgm:cxn modelId="{6F39B6B0-4B47-465C-A453-C7CE089011F2}" type="presOf" srcId="{256A83B8-EF38-44BA-B896-55960F8919B5}" destId="{CE4EBC32-96CC-415F-808D-0FD3E4EE68BC}" srcOrd="1" destOrd="0" presId="urn:microsoft.com/office/officeart/2005/8/layout/hProcess4#1"/>
    <dgm:cxn modelId="{1B223CD5-178E-4F17-80C3-58D6DEB7FA4C}" type="presOf" srcId="{060B42E0-4F01-4D9B-B911-A8B5B64D3BEB}" destId="{CAAE72D3-5E93-449D-B80E-5319E873AB5A}" srcOrd="0" destOrd="0" presId="urn:microsoft.com/office/officeart/2005/8/layout/hProcess4#1"/>
    <dgm:cxn modelId="{F6319595-D552-4729-BA59-55EF54BAF343}" srcId="{0E0A80C6-FCBB-4FB2-9DAB-FCD45E3515C0}" destId="{060B42E0-4F01-4D9B-B911-A8B5B64D3BEB}" srcOrd="0" destOrd="0" parTransId="{4AADFF46-FDE0-4E17-BE7A-AC57CBA58EA0}" sibTransId="{3AF38759-D2A8-4954-9292-F724339D5C60}"/>
    <dgm:cxn modelId="{BD75F3FF-F1FA-44E2-AEBF-A003ED7A8F3F}" srcId="{88EF7A73-D5A6-4F44-AF87-817FFE78E431}" destId="{0E0A80C6-FCBB-4FB2-9DAB-FCD45E3515C0}" srcOrd="2" destOrd="0" parTransId="{806172B1-8BE1-436B-953C-9D9FC659A9EC}" sibTransId="{FBBF1ADD-18A4-4E96-8C35-9A8B5B90B243}"/>
    <dgm:cxn modelId="{43FD8B4B-8A0E-44F4-8D6F-EB03E561824F}" srcId="{F31BF8F2-0E77-4836-95E4-D447A61559AD}" destId="{FD03A0D9-8C08-4DF0-B04D-E3348DA80EC0}" srcOrd="0" destOrd="0" parTransId="{3551117E-B76E-47B8-B32F-141B40D463E8}" sibTransId="{4C4623B3-E2C4-429C-BF93-93B9FBF8B805}"/>
    <dgm:cxn modelId="{6BAC6758-FB99-4EE8-BC45-49A3F3A1443B}" type="presOf" srcId="{060B42E0-4F01-4D9B-B911-A8B5B64D3BEB}" destId="{28871CFA-D684-4A11-90F7-0CA75E575B9E}" srcOrd="1" destOrd="0" presId="urn:microsoft.com/office/officeart/2005/8/layout/hProcess4#1"/>
    <dgm:cxn modelId="{A2551F04-9ECC-4238-A8AA-766DA2DFD9D0}" type="presOf" srcId="{8957D999-4FF7-4D74-A248-2DA5A76A3A69}" destId="{B3DEF2A0-4037-47E7-A05A-81949AC40306}" srcOrd="0" destOrd="0" presId="urn:microsoft.com/office/officeart/2005/8/layout/hProcess4#1"/>
    <dgm:cxn modelId="{E7FA22A5-AEC4-4BC4-97F3-7D0C4A2E487C}" type="presOf" srcId="{0E0A80C6-FCBB-4FB2-9DAB-FCD45E3515C0}" destId="{AC24CC40-0212-48F4-BB4A-CCD2674A7335}" srcOrd="0" destOrd="0" presId="urn:microsoft.com/office/officeart/2005/8/layout/hProcess4#1"/>
    <dgm:cxn modelId="{E5477E68-6BF5-49BF-ADE7-94F0F9688320}" srcId="{88EF7A73-D5A6-4F44-AF87-817FFE78E431}" destId="{8957D999-4FF7-4D74-A248-2DA5A76A3A69}" srcOrd="0" destOrd="0" parTransId="{191253BB-0D4B-4BF8-9172-2FEE0E931938}" sibTransId="{52D127EC-0449-4CCF-8F40-41E85F86FB49}"/>
    <dgm:cxn modelId="{3945D7AA-9991-4255-BFBE-B0C86F826E52}" type="presOf" srcId="{3A4EE9FC-D512-4493-A148-FE04DF28759F}" destId="{CB3DEE07-8B66-4718-91C2-B6FF684123AF}" srcOrd="0" destOrd="0" presId="urn:microsoft.com/office/officeart/2005/8/layout/hProcess4#1"/>
    <dgm:cxn modelId="{26BD98EC-49D7-4028-ADEC-DBCAE76A6919}" type="presOf" srcId="{F31BF8F2-0E77-4836-95E4-D447A61559AD}" destId="{B272F8BE-D890-4DCA-BB95-715AA5FF498D}" srcOrd="0" destOrd="0" presId="urn:microsoft.com/office/officeart/2005/8/layout/hProcess4#1"/>
    <dgm:cxn modelId="{29E3D2E9-682D-446B-BBCB-423EFAEE6B84}" type="presParOf" srcId="{072F271B-E252-4A25-8B58-222CE363FB96}" destId="{A4A93E8E-5DC0-49D6-8838-556AB36D399B}" srcOrd="0" destOrd="0" presId="urn:microsoft.com/office/officeart/2005/8/layout/hProcess4#1"/>
    <dgm:cxn modelId="{D92A9171-F5A4-4E6F-916C-A846B30DD5F8}" type="presParOf" srcId="{072F271B-E252-4A25-8B58-222CE363FB96}" destId="{45F88585-1EA5-4883-8589-871EBEAE5089}" srcOrd="1" destOrd="0" presId="urn:microsoft.com/office/officeart/2005/8/layout/hProcess4#1"/>
    <dgm:cxn modelId="{F7556DC3-524C-4C3D-AE93-DA59902F37ED}" type="presParOf" srcId="{072F271B-E252-4A25-8B58-222CE363FB96}" destId="{0351D591-1618-44FD-9614-53660E5A0D7F}" srcOrd="2" destOrd="0" presId="urn:microsoft.com/office/officeart/2005/8/layout/hProcess4#1"/>
    <dgm:cxn modelId="{A1E95A64-8F0D-4B1C-93A9-1085DF78EC6A}" type="presParOf" srcId="{0351D591-1618-44FD-9614-53660E5A0D7F}" destId="{B2828CFC-A940-46CA-8553-625E604BFF31}" srcOrd="0" destOrd="0" presId="urn:microsoft.com/office/officeart/2005/8/layout/hProcess4#1"/>
    <dgm:cxn modelId="{F365822B-B555-47D5-9B22-0079A083915D}" type="presParOf" srcId="{B2828CFC-A940-46CA-8553-625E604BFF31}" destId="{A9AB2876-1397-4E02-8FE7-B20712B23596}" srcOrd="0" destOrd="0" presId="urn:microsoft.com/office/officeart/2005/8/layout/hProcess4#1"/>
    <dgm:cxn modelId="{AD337DF4-736B-4222-8469-94C99D5C679C}" type="presParOf" srcId="{B2828CFC-A940-46CA-8553-625E604BFF31}" destId="{01641ECC-E650-4F94-B16C-5DFD171E8661}" srcOrd="1" destOrd="0" presId="urn:microsoft.com/office/officeart/2005/8/layout/hProcess4#1"/>
    <dgm:cxn modelId="{6C1EF9A7-3531-4055-925F-BAD496A27807}" type="presParOf" srcId="{B2828CFC-A940-46CA-8553-625E604BFF31}" destId="{CE4EBC32-96CC-415F-808D-0FD3E4EE68BC}" srcOrd="2" destOrd="0" presId="urn:microsoft.com/office/officeart/2005/8/layout/hProcess4#1"/>
    <dgm:cxn modelId="{4D78D0B4-962A-4CE5-8039-1759C610DBA0}" type="presParOf" srcId="{B2828CFC-A940-46CA-8553-625E604BFF31}" destId="{B3DEF2A0-4037-47E7-A05A-81949AC40306}" srcOrd="3" destOrd="0" presId="urn:microsoft.com/office/officeart/2005/8/layout/hProcess4#1"/>
    <dgm:cxn modelId="{212A297E-FD59-450F-B92C-ECD718F50B28}" type="presParOf" srcId="{B2828CFC-A940-46CA-8553-625E604BFF31}" destId="{5F29D5A0-E1D9-4643-A958-A0B346F41411}" srcOrd="4" destOrd="0" presId="urn:microsoft.com/office/officeart/2005/8/layout/hProcess4#1"/>
    <dgm:cxn modelId="{14E7DED4-638B-433A-AA6C-32FE03FA26EC}" type="presParOf" srcId="{0351D591-1618-44FD-9614-53660E5A0D7F}" destId="{7FF7010E-4896-4A64-854D-0F49585E78E8}" srcOrd="1" destOrd="0" presId="urn:microsoft.com/office/officeart/2005/8/layout/hProcess4#1"/>
    <dgm:cxn modelId="{2037B1C2-E11C-400D-A412-8CFF34147A08}" type="presParOf" srcId="{0351D591-1618-44FD-9614-53660E5A0D7F}" destId="{C562CB84-B342-420C-8BF8-41F5406EE332}" srcOrd="2" destOrd="0" presId="urn:microsoft.com/office/officeart/2005/8/layout/hProcess4#1"/>
    <dgm:cxn modelId="{426A8127-AECE-4D80-A66B-B6253B436EA1}" type="presParOf" srcId="{C562CB84-B342-420C-8BF8-41F5406EE332}" destId="{2F4F3025-9C9C-47F9-8E52-46023886D07E}" srcOrd="0" destOrd="0" presId="urn:microsoft.com/office/officeart/2005/8/layout/hProcess4#1"/>
    <dgm:cxn modelId="{5F7B8897-159C-4EC3-B0D4-4DBA760EFD19}" type="presParOf" srcId="{C562CB84-B342-420C-8BF8-41F5406EE332}" destId="{56EAA7FA-3C4E-4DA4-A650-9143241481D3}" srcOrd="1" destOrd="0" presId="urn:microsoft.com/office/officeart/2005/8/layout/hProcess4#1"/>
    <dgm:cxn modelId="{4F9944C9-6E35-4EC2-A5E4-8B9A043D8BF7}" type="presParOf" srcId="{C562CB84-B342-420C-8BF8-41F5406EE332}" destId="{D1DB673F-457F-4E7C-804F-164805D712F4}" srcOrd="2" destOrd="0" presId="urn:microsoft.com/office/officeart/2005/8/layout/hProcess4#1"/>
    <dgm:cxn modelId="{F5A1C3D8-BB8A-48FC-BF98-DE89CFC5DAAC}" type="presParOf" srcId="{C562CB84-B342-420C-8BF8-41F5406EE332}" destId="{B272F8BE-D890-4DCA-BB95-715AA5FF498D}" srcOrd="3" destOrd="0" presId="urn:microsoft.com/office/officeart/2005/8/layout/hProcess4#1"/>
    <dgm:cxn modelId="{8D89525B-8E82-4741-B926-04E82FF09494}" type="presParOf" srcId="{C562CB84-B342-420C-8BF8-41F5406EE332}" destId="{8B6D73F1-4EA9-468A-8AE4-0B0A49F7C8A7}" srcOrd="4" destOrd="0" presId="urn:microsoft.com/office/officeart/2005/8/layout/hProcess4#1"/>
    <dgm:cxn modelId="{C19BEC82-B00A-4A39-9DBF-EA0AD02A9BF5}" type="presParOf" srcId="{0351D591-1618-44FD-9614-53660E5A0D7F}" destId="{CB3DEE07-8B66-4718-91C2-B6FF684123AF}" srcOrd="3" destOrd="0" presId="urn:microsoft.com/office/officeart/2005/8/layout/hProcess4#1"/>
    <dgm:cxn modelId="{D88433B7-23AE-4F3C-90B8-59F04006ECDD}" type="presParOf" srcId="{0351D591-1618-44FD-9614-53660E5A0D7F}" destId="{9C1759B2-1D84-4D96-8DA2-6020A793C484}" srcOrd="4" destOrd="0" presId="urn:microsoft.com/office/officeart/2005/8/layout/hProcess4#1"/>
    <dgm:cxn modelId="{33B02655-B739-48E0-A465-3CE230B38D93}" type="presParOf" srcId="{9C1759B2-1D84-4D96-8DA2-6020A793C484}" destId="{ADEE4AEC-9C25-4544-9023-7B36BA2F0B80}" srcOrd="0" destOrd="0" presId="urn:microsoft.com/office/officeart/2005/8/layout/hProcess4#1"/>
    <dgm:cxn modelId="{E9CD1DFA-0ED3-4628-9F4F-5351BB683D3F}" type="presParOf" srcId="{9C1759B2-1D84-4D96-8DA2-6020A793C484}" destId="{CAAE72D3-5E93-449D-B80E-5319E873AB5A}" srcOrd="1" destOrd="0" presId="urn:microsoft.com/office/officeart/2005/8/layout/hProcess4#1"/>
    <dgm:cxn modelId="{F19619B5-7FF7-48BF-A49D-EE39EAE66416}" type="presParOf" srcId="{9C1759B2-1D84-4D96-8DA2-6020A793C484}" destId="{28871CFA-D684-4A11-90F7-0CA75E575B9E}" srcOrd="2" destOrd="0" presId="urn:microsoft.com/office/officeart/2005/8/layout/hProcess4#1"/>
    <dgm:cxn modelId="{39FA1066-6128-4BB4-979E-185FA35D874F}" type="presParOf" srcId="{9C1759B2-1D84-4D96-8DA2-6020A793C484}" destId="{AC24CC40-0212-48F4-BB4A-CCD2674A7335}" srcOrd="3" destOrd="0" presId="urn:microsoft.com/office/officeart/2005/8/layout/hProcess4#1"/>
    <dgm:cxn modelId="{04B9F8DC-BE78-4F39-A8F4-B79C36A2FFF8}" type="presParOf" srcId="{9C1759B2-1D84-4D96-8DA2-6020A793C484}" destId="{29BEE573-6E38-45F9-8D6C-7C63205234B8}" srcOrd="4" destOrd="0" presId="urn:microsoft.com/office/officeart/2005/8/layout/hProcess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09423D-790C-4D88-8A7E-A53D31DEE816}" type="doc">
      <dgm:prSet loTypeId="urn:microsoft.com/office/officeart/2005/8/layout/chevron2" loCatId="process" qsTypeId="urn:microsoft.com/office/officeart/2005/8/quickstyle/simple1#5" qsCatId="simple" csTypeId="urn:microsoft.com/office/officeart/2005/8/colors/colorful1#3" csCatId="colorful" phldr="1"/>
      <dgm:spPr/>
      <dgm:t>
        <a:bodyPr/>
        <a:lstStyle/>
        <a:p>
          <a:endParaRPr lang="zh-CN" altLang="en-US"/>
        </a:p>
      </dgm:t>
    </dgm:pt>
    <dgm:pt modelId="{0BAD838B-0BB8-4E3C-A184-E1B6687D47FA}">
      <dgm:prSet phldrT="[文本]"/>
      <dgm:spPr/>
      <dgm:t>
        <a:bodyPr/>
        <a:lstStyle/>
        <a:p>
          <a:r>
            <a:rPr lang="en-US" altLang="zh-CN" dirty="0" smtClean="0"/>
            <a:t>1</a:t>
          </a:r>
          <a:endParaRPr lang="zh-CN" altLang="en-US" dirty="0"/>
        </a:p>
      </dgm:t>
    </dgm:pt>
    <dgm:pt modelId="{8FD11C7A-5BAD-469F-B795-8527D49A347E}" cxnId="{BCA30FF8-E020-4D06-93BC-5761C73F2FFD}" type="parTrans">
      <dgm:prSet/>
      <dgm:spPr/>
      <dgm:t>
        <a:bodyPr/>
        <a:lstStyle/>
        <a:p>
          <a:endParaRPr lang="zh-CN" altLang="en-US"/>
        </a:p>
      </dgm:t>
    </dgm:pt>
    <dgm:pt modelId="{2257E8F1-AEAA-4310-A408-1AD6C014262C}" cxnId="{BCA30FF8-E020-4D06-93BC-5761C73F2FFD}" type="sibTrans">
      <dgm:prSet/>
      <dgm:spPr/>
      <dgm:t>
        <a:bodyPr/>
        <a:lstStyle/>
        <a:p>
          <a:endParaRPr lang="zh-CN" altLang="en-US"/>
        </a:p>
      </dgm:t>
    </dgm:pt>
    <dgm:pt modelId="{75665FA2-AF90-417B-A28B-DB29AC348630}">
      <dgm:prSet phldrT="[文本]"/>
      <dgm:spPr/>
      <dgm:t>
        <a:bodyPr/>
        <a:lstStyle/>
        <a:p>
          <a:r>
            <a:rPr lang="zh-CN" altLang="en-US" dirty="0" smtClean="0"/>
            <a:t>提升班组成员的学习理念</a:t>
          </a:r>
          <a:endParaRPr lang="zh-CN" altLang="en-US" dirty="0"/>
        </a:p>
      </dgm:t>
    </dgm:pt>
    <dgm:pt modelId="{557C1209-5C85-4A86-B086-0F5EA0B85E94}" cxnId="{CFF7F82A-489C-407A-9744-C8E91FED368C}" type="parTrans">
      <dgm:prSet/>
      <dgm:spPr/>
      <dgm:t>
        <a:bodyPr/>
        <a:lstStyle/>
        <a:p>
          <a:endParaRPr lang="zh-CN" altLang="en-US"/>
        </a:p>
      </dgm:t>
    </dgm:pt>
    <dgm:pt modelId="{29744634-5452-4722-87DE-254F62AAE16F}" cxnId="{CFF7F82A-489C-407A-9744-C8E91FED368C}" type="sibTrans">
      <dgm:prSet/>
      <dgm:spPr/>
      <dgm:t>
        <a:bodyPr/>
        <a:lstStyle/>
        <a:p>
          <a:endParaRPr lang="zh-CN" altLang="en-US"/>
        </a:p>
      </dgm:t>
    </dgm:pt>
    <dgm:pt modelId="{BFAC3DA7-0DD9-4D1A-943B-64F4185D2B48}">
      <dgm:prSet phldrT="[文本]"/>
      <dgm:spPr/>
      <dgm:t>
        <a:bodyPr/>
        <a:lstStyle/>
        <a:p>
          <a:r>
            <a:rPr lang="en-US" altLang="zh-CN" dirty="0" smtClean="0"/>
            <a:t>2</a:t>
          </a:r>
          <a:endParaRPr lang="zh-CN" altLang="en-US" dirty="0"/>
        </a:p>
      </dgm:t>
    </dgm:pt>
    <dgm:pt modelId="{B6626208-66B5-4938-B8F7-0CD5B0AA4013}" cxnId="{8D5EB7F0-A2CF-4CDF-8AB6-7F3B6A9A82A3}" type="parTrans">
      <dgm:prSet/>
      <dgm:spPr/>
      <dgm:t>
        <a:bodyPr/>
        <a:lstStyle/>
        <a:p>
          <a:endParaRPr lang="zh-CN" altLang="en-US"/>
        </a:p>
      </dgm:t>
    </dgm:pt>
    <dgm:pt modelId="{DDB71CBC-E7C3-4FD3-980A-0D275B1542F3}" cxnId="{8D5EB7F0-A2CF-4CDF-8AB6-7F3B6A9A82A3}" type="sibTrans">
      <dgm:prSet/>
      <dgm:spPr/>
      <dgm:t>
        <a:bodyPr/>
        <a:lstStyle/>
        <a:p>
          <a:endParaRPr lang="zh-CN" altLang="en-US"/>
        </a:p>
      </dgm:t>
    </dgm:pt>
    <dgm:pt modelId="{27A83991-FFCC-4168-924D-A6FDCD6A42FF}">
      <dgm:prSet phldrT="[文本]"/>
      <dgm:spPr/>
      <dgm:t>
        <a:bodyPr/>
        <a:lstStyle/>
        <a:p>
          <a:r>
            <a:rPr lang="zh-CN" altLang="en-US" dirty="0" smtClean="0"/>
            <a:t>建立共同愿景</a:t>
          </a:r>
          <a:endParaRPr lang="zh-CN" altLang="en-US" dirty="0"/>
        </a:p>
      </dgm:t>
    </dgm:pt>
    <dgm:pt modelId="{F5D2F86F-39CB-470E-92DA-C3543ECAAFE2}" cxnId="{7E1D2069-3BF9-4B84-BAFE-0F0D3DBFDD33}" type="parTrans">
      <dgm:prSet/>
      <dgm:spPr/>
      <dgm:t>
        <a:bodyPr/>
        <a:lstStyle/>
        <a:p>
          <a:endParaRPr lang="zh-CN" altLang="en-US"/>
        </a:p>
      </dgm:t>
    </dgm:pt>
    <dgm:pt modelId="{B1134C1A-3BE7-4DF5-A714-B97A45919228}" cxnId="{7E1D2069-3BF9-4B84-BAFE-0F0D3DBFDD33}" type="sibTrans">
      <dgm:prSet/>
      <dgm:spPr/>
      <dgm:t>
        <a:bodyPr/>
        <a:lstStyle/>
        <a:p>
          <a:endParaRPr lang="zh-CN" altLang="en-US"/>
        </a:p>
      </dgm:t>
    </dgm:pt>
    <dgm:pt modelId="{BDD91977-FDDA-4FA7-A0D2-94F184A5330D}">
      <dgm:prSet phldrT="[文本]"/>
      <dgm:spPr/>
      <dgm:t>
        <a:bodyPr/>
        <a:lstStyle/>
        <a:p>
          <a:r>
            <a:rPr lang="en-US" altLang="zh-CN" dirty="0" smtClean="0"/>
            <a:t>3</a:t>
          </a:r>
          <a:endParaRPr lang="zh-CN" altLang="en-US" dirty="0"/>
        </a:p>
      </dgm:t>
    </dgm:pt>
    <dgm:pt modelId="{5F9DE36E-707B-4096-BE11-87D66A0C76D1}" cxnId="{20BA73B3-AAE7-440C-A070-15B4E512CF88}" type="parTrans">
      <dgm:prSet/>
      <dgm:spPr/>
      <dgm:t>
        <a:bodyPr/>
        <a:lstStyle/>
        <a:p>
          <a:endParaRPr lang="zh-CN" altLang="en-US"/>
        </a:p>
      </dgm:t>
    </dgm:pt>
    <dgm:pt modelId="{334D3ED9-EB0F-45FD-82BF-D6BB56B43DD1}" cxnId="{20BA73B3-AAE7-440C-A070-15B4E512CF88}" type="sibTrans">
      <dgm:prSet/>
      <dgm:spPr/>
      <dgm:t>
        <a:bodyPr/>
        <a:lstStyle/>
        <a:p>
          <a:endParaRPr lang="zh-CN" altLang="en-US"/>
        </a:p>
      </dgm:t>
    </dgm:pt>
    <dgm:pt modelId="{1E6F3333-6736-4637-AA71-EC1A62E282F3}">
      <dgm:prSet phldrT="[文本]"/>
      <dgm:spPr/>
      <dgm:t>
        <a:bodyPr/>
        <a:lstStyle/>
        <a:p>
          <a:r>
            <a:rPr lang="zh-CN" altLang="en-US" dirty="0" smtClean="0"/>
            <a:t>把握建设试点</a:t>
          </a:r>
          <a:endParaRPr lang="zh-CN" altLang="en-US" dirty="0"/>
        </a:p>
      </dgm:t>
    </dgm:pt>
    <dgm:pt modelId="{04C9240A-F05A-4313-B627-C6E353D334D3}" cxnId="{AD22FE7D-FE0E-4559-88D6-79F260B4714B}" type="parTrans">
      <dgm:prSet/>
      <dgm:spPr/>
      <dgm:t>
        <a:bodyPr/>
        <a:lstStyle/>
        <a:p>
          <a:endParaRPr lang="zh-CN" altLang="en-US"/>
        </a:p>
      </dgm:t>
    </dgm:pt>
    <dgm:pt modelId="{3E8C01B4-DC8A-4099-869F-6E836CB06F59}" cxnId="{AD22FE7D-FE0E-4559-88D6-79F260B4714B}" type="sibTrans">
      <dgm:prSet/>
      <dgm:spPr/>
      <dgm:t>
        <a:bodyPr/>
        <a:lstStyle/>
        <a:p>
          <a:endParaRPr lang="zh-CN" altLang="en-US"/>
        </a:p>
      </dgm:t>
    </dgm:pt>
    <dgm:pt modelId="{930D50EA-B5DF-4CDC-AE88-A71AFF3D303F}">
      <dgm:prSet phldrT="[文本]"/>
      <dgm:spPr/>
      <dgm:t>
        <a:bodyPr/>
        <a:lstStyle/>
        <a:p>
          <a:r>
            <a:rPr lang="en-US" altLang="zh-CN" dirty="0" smtClean="0"/>
            <a:t>5</a:t>
          </a:r>
          <a:endParaRPr lang="zh-CN" altLang="en-US" dirty="0"/>
        </a:p>
      </dgm:t>
    </dgm:pt>
    <dgm:pt modelId="{0BD68389-C027-4B55-B3FC-5769C36669F6}" cxnId="{8E03F783-0945-44B3-9898-3307E25C2015}" type="parTrans">
      <dgm:prSet/>
      <dgm:spPr/>
      <dgm:t>
        <a:bodyPr/>
        <a:lstStyle/>
        <a:p>
          <a:endParaRPr lang="zh-CN" altLang="en-US"/>
        </a:p>
      </dgm:t>
    </dgm:pt>
    <dgm:pt modelId="{4F6D73F9-36C6-4265-BF98-576EA2870598}" cxnId="{8E03F783-0945-44B3-9898-3307E25C2015}" type="sibTrans">
      <dgm:prSet/>
      <dgm:spPr/>
      <dgm:t>
        <a:bodyPr/>
        <a:lstStyle/>
        <a:p>
          <a:endParaRPr lang="zh-CN" altLang="en-US"/>
        </a:p>
      </dgm:t>
    </dgm:pt>
    <dgm:pt modelId="{5E761F6C-BFA2-43FF-96A2-98178CD5C1B5}">
      <dgm:prSet phldrT="[文本]"/>
      <dgm:spPr/>
      <dgm:t>
        <a:bodyPr/>
        <a:lstStyle/>
        <a:p>
          <a:r>
            <a:rPr lang="en-US" altLang="zh-CN" dirty="0" smtClean="0"/>
            <a:t>4</a:t>
          </a:r>
          <a:endParaRPr lang="zh-CN" altLang="en-US" dirty="0"/>
        </a:p>
      </dgm:t>
    </dgm:pt>
    <dgm:pt modelId="{773981A9-FB02-45B5-AE76-2B33CA25047B}" cxnId="{9D4AE242-ABDF-4D3F-A090-5D1A3E1A2C5D}" type="parTrans">
      <dgm:prSet/>
      <dgm:spPr/>
      <dgm:t>
        <a:bodyPr/>
        <a:lstStyle/>
        <a:p>
          <a:endParaRPr lang="zh-CN" altLang="en-US"/>
        </a:p>
      </dgm:t>
    </dgm:pt>
    <dgm:pt modelId="{3DDDDC87-1CDC-4951-B924-28C7F54C9939}" cxnId="{9D4AE242-ABDF-4D3F-A090-5D1A3E1A2C5D}" type="sibTrans">
      <dgm:prSet/>
      <dgm:spPr/>
      <dgm:t>
        <a:bodyPr/>
        <a:lstStyle/>
        <a:p>
          <a:endParaRPr lang="zh-CN" altLang="en-US"/>
        </a:p>
      </dgm:t>
    </dgm:pt>
    <dgm:pt modelId="{1D555D05-D4CD-40F5-BAB8-D5A095CF0B0E}">
      <dgm:prSet phldrT="[文本]"/>
      <dgm:spPr/>
      <dgm:t>
        <a:bodyPr/>
        <a:lstStyle/>
        <a:p>
          <a:r>
            <a:rPr lang="zh-CN" altLang="en-US" dirty="0" smtClean="0"/>
            <a:t>制定建设规划</a:t>
          </a:r>
          <a:endParaRPr lang="zh-CN" altLang="en-US" dirty="0"/>
        </a:p>
      </dgm:t>
    </dgm:pt>
    <dgm:pt modelId="{80B51683-D4D9-4EB7-845D-6AA48CCE1F1E}" cxnId="{F9C0A157-D0DD-4933-B85A-1F01B6F68CF4}" type="parTrans">
      <dgm:prSet/>
      <dgm:spPr/>
      <dgm:t>
        <a:bodyPr/>
        <a:lstStyle/>
        <a:p>
          <a:endParaRPr lang="zh-CN" altLang="en-US"/>
        </a:p>
      </dgm:t>
    </dgm:pt>
    <dgm:pt modelId="{B59C66C6-3A24-451C-ABA4-ECEC50C4F4B3}" cxnId="{F9C0A157-D0DD-4933-B85A-1F01B6F68CF4}" type="sibTrans">
      <dgm:prSet/>
      <dgm:spPr/>
      <dgm:t>
        <a:bodyPr/>
        <a:lstStyle/>
        <a:p>
          <a:endParaRPr lang="zh-CN" altLang="en-US"/>
        </a:p>
      </dgm:t>
    </dgm:pt>
    <dgm:pt modelId="{97A25C7E-E36D-4479-BCE5-8EE2028CE4DE}">
      <dgm:prSet phldrT="[文本]"/>
      <dgm:spPr/>
      <dgm:t>
        <a:bodyPr/>
        <a:lstStyle/>
        <a:p>
          <a:r>
            <a:rPr lang="en-US" altLang="zh-CN" dirty="0" smtClean="0"/>
            <a:t>6</a:t>
          </a:r>
          <a:endParaRPr lang="zh-CN" altLang="en-US" dirty="0"/>
        </a:p>
      </dgm:t>
    </dgm:pt>
    <dgm:pt modelId="{FF9B16AB-BD86-426D-94CD-8D95DD17CC56}" cxnId="{221C4D79-0E31-438B-BB62-4D1F74468465}" type="parTrans">
      <dgm:prSet/>
      <dgm:spPr/>
      <dgm:t>
        <a:bodyPr/>
        <a:lstStyle/>
        <a:p>
          <a:endParaRPr lang="zh-CN" altLang="en-US"/>
        </a:p>
      </dgm:t>
    </dgm:pt>
    <dgm:pt modelId="{9332B0D4-5359-4844-9076-C464C91239FB}" cxnId="{221C4D79-0E31-438B-BB62-4D1F74468465}" type="sibTrans">
      <dgm:prSet/>
      <dgm:spPr/>
      <dgm:t>
        <a:bodyPr/>
        <a:lstStyle/>
        <a:p>
          <a:endParaRPr lang="zh-CN" altLang="en-US"/>
        </a:p>
      </dgm:t>
    </dgm:pt>
    <dgm:pt modelId="{945861AB-A497-41D3-9884-8B13CD9517C0}">
      <dgm:prSet phldrT="[文本]"/>
      <dgm:spPr/>
      <dgm:t>
        <a:bodyPr/>
        <a:lstStyle/>
        <a:p>
          <a:r>
            <a:rPr lang="zh-CN" altLang="en-US" dirty="0" smtClean="0"/>
            <a:t>发挥典型的作用</a:t>
          </a:r>
          <a:endParaRPr lang="zh-CN" altLang="en-US" dirty="0"/>
        </a:p>
      </dgm:t>
    </dgm:pt>
    <dgm:pt modelId="{D3B06ABC-8EE2-45E3-A731-FD824DDD92FC}" cxnId="{7B400EC8-1DF8-49C9-B8E2-8A2981C5D2C0}" type="parTrans">
      <dgm:prSet/>
      <dgm:spPr/>
      <dgm:t>
        <a:bodyPr/>
        <a:lstStyle/>
        <a:p>
          <a:endParaRPr lang="zh-CN" altLang="en-US"/>
        </a:p>
      </dgm:t>
    </dgm:pt>
    <dgm:pt modelId="{1785F77E-6931-44AC-BCEF-C5ADBE300376}" cxnId="{7B400EC8-1DF8-49C9-B8E2-8A2981C5D2C0}" type="sibTrans">
      <dgm:prSet/>
      <dgm:spPr/>
      <dgm:t>
        <a:bodyPr/>
        <a:lstStyle/>
        <a:p>
          <a:endParaRPr lang="zh-CN" altLang="en-US"/>
        </a:p>
      </dgm:t>
    </dgm:pt>
    <dgm:pt modelId="{CBDFB365-3711-4CFF-9167-A8B921F459B8}">
      <dgm:prSet phldrT="[文本]"/>
      <dgm:spPr/>
      <dgm:t>
        <a:bodyPr/>
        <a:lstStyle/>
        <a:p>
          <a:r>
            <a:rPr lang="en-US" altLang="zh-CN" dirty="0" smtClean="0"/>
            <a:t>7</a:t>
          </a:r>
          <a:endParaRPr lang="zh-CN" altLang="en-US" dirty="0"/>
        </a:p>
      </dgm:t>
    </dgm:pt>
    <dgm:pt modelId="{6C81AD3A-3AE1-4E53-9916-CAA4904E73F9}" cxnId="{14273CDC-8C03-4C0B-A83C-1B65792A689D}" type="parTrans">
      <dgm:prSet/>
      <dgm:spPr/>
      <dgm:t>
        <a:bodyPr/>
        <a:lstStyle/>
        <a:p>
          <a:endParaRPr lang="zh-CN" altLang="en-US"/>
        </a:p>
      </dgm:t>
    </dgm:pt>
    <dgm:pt modelId="{7A245472-6987-4A61-A158-A885C2F952DD}" cxnId="{14273CDC-8C03-4C0B-A83C-1B65792A689D}" type="sibTrans">
      <dgm:prSet/>
      <dgm:spPr/>
      <dgm:t>
        <a:bodyPr/>
        <a:lstStyle/>
        <a:p>
          <a:endParaRPr lang="zh-CN" altLang="en-US"/>
        </a:p>
      </dgm:t>
    </dgm:pt>
    <dgm:pt modelId="{F4E364C7-8C16-497B-9A0B-18D0D07A8CF1}">
      <dgm:prSet phldrT="[文本]"/>
      <dgm:spPr/>
      <dgm:t>
        <a:bodyPr/>
        <a:lstStyle/>
        <a:p>
          <a:r>
            <a:rPr lang="zh-CN" altLang="en-US" dirty="0" smtClean="0"/>
            <a:t>制定更有效的激励约束机制</a:t>
          </a:r>
          <a:endParaRPr lang="zh-CN" altLang="en-US" dirty="0"/>
        </a:p>
      </dgm:t>
    </dgm:pt>
    <dgm:pt modelId="{C576DE5C-35CF-40BD-A607-37806E1D9A19}" cxnId="{45D50C3B-52E2-43E6-B3B3-583477C2615B}" type="parTrans">
      <dgm:prSet/>
      <dgm:spPr/>
      <dgm:t>
        <a:bodyPr/>
        <a:lstStyle/>
        <a:p>
          <a:endParaRPr lang="zh-CN" altLang="en-US"/>
        </a:p>
      </dgm:t>
    </dgm:pt>
    <dgm:pt modelId="{1E1CE09C-DC47-4752-ABB3-A9CF59FB4563}" cxnId="{45D50C3B-52E2-43E6-B3B3-583477C2615B}" type="sibTrans">
      <dgm:prSet/>
      <dgm:spPr/>
      <dgm:t>
        <a:bodyPr/>
        <a:lstStyle/>
        <a:p>
          <a:endParaRPr lang="zh-CN" altLang="en-US"/>
        </a:p>
      </dgm:t>
    </dgm:pt>
    <dgm:pt modelId="{2B45D548-912B-450B-92FE-6244AE0E1726}">
      <dgm:prSet phldrT="[文本]"/>
      <dgm:spPr/>
      <dgm:t>
        <a:bodyPr/>
        <a:lstStyle/>
        <a:p>
          <a:r>
            <a:rPr lang="zh-CN" altLang="en-US" dirty="0" smtClean="0"/>
            <a:t>制定评估标准</a:t>
          </a:r>
          <a:endParaRPr lang="zh-CN" altLang="en-US" dirty="0"/>
        </a:p>
      </dgm:t>
    </dgm:pt>
    <dgm:pt modelId="{2FDADE25-1308-4859-A0BA-5E594F7B9243}" cxnId="{58F225D2-41FC-4CCD-921A-76CFE8124220}" type="parTrans">
      <dgm:prSet/>
      <dgm:spPr/>
      <dgm:t>
        <a:bodyPr/>
        <a:lstStyle/>
        <a:p>
          <a:endParaRPr lang="zh-CN" altLang="en-US"/>
        </a:p>
      </dgm:t>
    </dgm:pt>
    <dgm:pt modelId="{0E0F7E35-D6D0-4C4D-B516-2394C4FAD75A}" cxnId="{58F225D2-41FC-4CCD-921A-76CFE8124220}" type="sibTrans">
      <dgm:prSet/>
      <dgm:spPr/>
      <dgm:t>
        <a:bodyPr/>
        <a:lstStyle/>
        <a:p>
          <a:endParaRPr lang="zh-CN" altLang="en-US"/>
        </a:p>
      </dgm:t>
    </dgm:pt>
    <dgm:pt modelId="{62210DD6-264E-4F25-954A-BF6EC106A4BD}">
      <dgm:prSet phldrT="[文本]"/>
      <dgm:spPr/>
      <dgm:t>
        <a:bodyPr/>
        <a:lstStyle/>
        <a:p>
          <a:r>
            <a:rPr lang="en-US" altLang="zh-CN" dirty="0" smtClean="0"/>
            <a:t>8</a:t>
          </a:r>
          <a:endParaRPr lang="zh-CN" altLang="en-US" dirty="0"/>
        </a:p>
      </dgm:t>
    </dgm:pt>
    <dgm:pt modelId="{49A2B948-84DB-47B4-8B2A-D1464BE816AA}" cxnId="{D4560CEC-DF6B-4EF4-B777-BAFBE233838C}" type="parTrans">
      <dgm:prSet/>
      <dgm:spPr/>
      <dgm:t>
        <a:bodyPr/>
        <a:lstStyle/>
        <a:p>
          <a:endParaRPr lang="zh-CN" altLang="en-US"/>
        </a:p>
      </dgm:t>
    </dgm:pt>
    <dgm:pt modelId="{47D760A2-E939-47B9-80B6-C5F08257EADC}" cxnId="{D4560CEC-DF6B-4EF4-B777-BAFBE233838C}" type="sibTrans">
      <dgm:prSet/>
      <dgm:spPr/>
      <dgm:t>
        <a:bodyPr/>
        <a:lstStyle/>
        <a:p>
          <a:endParaRPr lang="zh-CN" altLang="en-US"/>
        </a:p>
      </dgm:t>
    </dgm:pt>
    <dgm:pt modelId="{C9E76E9A-F7D6-4DBB-AB57-FCEC427A0403}">
      <dgm:prSet phldrT="[文本]"/>
      <dgm:spPr/>
      <dgm:t>
        <a:bodyPr/>
        <a:lstStyle/>
        <a:p>
          <a:r>
            <a:rPr lang="zh-CN" altLang="en-US" smtClean="0"/>
            <a:t>班组长要充分发挥领导的表率作用</a:t>
          </a:r>
          <a:endParaRPr lang="zh-CN" altLang="en-US" dirty="0"/>
        </a:p>
      </dgm:t>
    </dgm:pt>
    <dgm:pt modelId="{261A7E3E-3E06-40E7-8A4B-CACD0EE4D36A}" cxnId="{83B72562-E6B6-4980-9B4B-E617F3235ECB}" type="parTrans">
      <dgm:prSet/>
      <dgm:spPr/>
      <dgm:t>
        <a:bodyPr/>
        <a:lstStyle/>
        <a:p>
          <a:endParaRPr lang="zh-CN" altLang="en-US"/>
        </a:p>
      </dgm:t>
    </dgm:pt>
    <dgm:pt modelId="{AC649438-722E-409C-8642-7FA0BDA6113D}" cxnId="{83B72562-E6B6-4980-9B4B-E617F3235ECB}" type="sibTrans">
      <dgm:prSet/>
      <dgm:spPr/>
      <dgm:t>
        <a:bodyPr/>
        <a:lstStyle/>
        <a:p>
          <a:endParaRPr lang="zh-CN" altLang="en-US"/>
        </a:p>
      </dgm:t>
    </dgm:pt>
    <dgm:pt modelId="{FE8140EE-97C0-48F3-8BA5-5073677DCC65}" type="pres">
      <dgm:prSet presAssocID="{C509423D-790C-4D88-8A7E-A53D31DEE816}" presName="linearFlow" presStyleCnt="0">
        <dgm:presLayoutVars>
          <dgm:dir/>
          <dgm:animLvl val="lvl"/>
          <dgm:resizeHandles val="exact"/>
        </dgm:presLayoutVars>
      </dgm:prSet>
      <dgm:spPr/>
      <dgm:t>
        <a:bodyPr/>
        <a:lstStyle/>
        <a:p>
          <a:endParaRPr lang="zh-CN" altLang="en-US"/>
        </a:p>
      </dgm:t>
    </dgm:pt>
    <dgm:pt modelId="{FEF41CCB-F03A-4A50-88C7-C8AF5D6E25FC}" type="pres">
      <dgm:prSet presAssocID="{0BAD838B-0BB8-4E3C-A184-E1B6687D47FA}" presName="composite" presStyleCnt="0"/>
      <dgm:spPr/>
    </dgm:pt>
    <dgm:pt modelId="{91CBE21D-7285-438D-A63D-F89B36C98C0D}" type="pres">
      <dgm:prSet presAssocID="{0BAD838B-0BB8-4E3C-A184-E1B6687D47FA}" presName="parentText" presStyleLbl="alignNode1" presStyleIdx="0" presStyleCnt="8">
        <dgm:presLayoutVars>
          <dgm:chMax val="1"/>
          <dgm:bulletEnabled val="1"/>
        </dgm:presLayoutVars>
      </dgm:prSet>
      <dgm:spPr/>
      <dgm:t>
        <a:bodyPr/>
        <a:lstStyle/>
        <a:p>
          <a:endParaRPr lang="zh-CN" altLang="en-US"/>
        </a:p>
      </dgm:t>
    </dgm:pt>
    <dgm:pt modelId="{6B16D7EE-80DA-4327-AC07-001E30719541}" type="pres">
      <dgm:prSet presAssocID="{0BAD838B-0BB8-4E3C-A184-E1B6687D47FA}" presName="descendantText" presStyleLbl="alignAcc1" presStyleIdx="0" presStyleCnt="8">
        <dgm:presLayoutVars>
          <dgm:bulletEnabled val="1"/>
        </dgm:presLayoutVars>
      </dgm:prSet>
      <dgm:spPr/>
      <dgm:t>
        <a:bodyPr/>
        <a:lstStyle/>
        <a:p>
          <a:endParaRPr lang="zh-CN" altLang="en-US"/>
        </a:p>
      </dgm:t>
    </dgm:pt>
    <dgm:pt modelId="{BC304C6D-C9C2-4D2D-9C6F-7AAF6B86CFAE}" type="pres">
      <dgm:prSet presAssocID="{2257E8F1-AEAA-4310-A408-1AD6C014262C}" presName="sp" presStyleCnt="0"/>
      <dgm:spPr/>
    </dgm:pt>
    <dgm:pt modelId="{03519399-7B77-4FBB-969E-5017C7C034F2}" type="pres">
      <dgm:prSet presAssocID="{BFAC3DA7-0DD9-4D1A-943B-64F4185D2B48}" presName="composite" presStyleCnt="0"/>
      <dgm:spPr/>
    </dgm:pt>
    <dgm:pt modelId="{0E01C4A3-717E-45BA-89D7-D8006BC28F8A}" type="pres">
      <dgm:prSet presAssocID="{BFAC3DA7-0DD9-4D1A-943B-64F4185D2B48}" presName="parentText" presStyleLbl="alignNode1" presStyleIdx="1" presStyleCnt="8">
        <dgm:presLayoutVars>
          <dgm:chMax val="1"/>
          <dgm:bulletEnabled val="1"/>
        </dgm:presLayoutVars>
      </dgm:prSet>
      <dgm:spPr/>
      <dgm:t>
        <a:bodyPr/>
        <a:lstStyle/>
        <a:p>
          <a:endParaRPr lang="zh-CN" altLang="en-US"/>
        </a:p>
      </dgm:t>
    </dgm:pt>
    <dgm:pt modelId="{F514869E-6973-4FDB-9D9B-EA3F9BE66D01}" type="pres">
      <dgm:prSet presAssocID="{BFAC3DA7-0DD9-4D1A-943B-64F4185D2B48}" presName="descendantText" presStyleLbl="alignAcc1" presStyleIdx="1" presStyleCnt="8">
        <dgm:presLayoutVars>
          <dgm:bulletEnabled val="1"/>
        </dgm:presLayoutVars>
      </dgm:prSet>
      <dgm:spPr/>
      <dgm:t>
        <a:bodyPr/>
        <a:lstStyle/>
        <a:p>
          <a:endParaRPr lang="zh-CN" altLang="en-US"/>
        </a:p>
      </dgm:t>
    </dgm:pt>
    <dgm:pt modelId="{E4ABFD4C-56AE-4E2F-82D9-FBAD06EDECFC}" type="pres">
      <dgm:prSet presAssocID="{DDB71CBC-E7C3-4FD3-980A-0D275B1542F3}" presName="sp" presStyleCnt="0"/>
      <dgm:spPr/>
    </dgm:pt>
    <dgm:pt modelId="{8DECDEC7-DAF1-4C3F-92F3-BC8926DEEBB3}" type="pres">
      <dgm:prSet presAssocID="{BDD91977-FDDA-4FA7-A0D2-94F184A5330D}" presName="composite" presStyleCnt="0"/>
      <dgm:spPr/>
    </dgm:pt>
    <dgm:pt modelId="{36FC874B-442E-4C99-B1AA-261D0D318495}" type="pres">
      <dgm:prSet presAssocID="{BDD91977-FDDA-4FA7-A0D2-94F184A5330D}" presName="parentText" presStyleLbl="alignNode1" presStyleIdx="2" presStyleCnt="8">
        <dgm:presLayoutVars>
          <dgm:chMax val="1"/>
          <dgm:bulletEnabled val="1"/>
        </dgm:presLayoutVars>
      </dgm:prSet>
      <dgm:spPr/>
      <dgm:t>
        <a:bodyPr/>
        <a:lstStyle/>
        <a:p>
          <a:endParaRPr lang="zh-CN" altLang="en-US"/>
        </a:p>
      </dgm:t>
    </dgm:pt>
    <dgm:pt modelId="{D282AA10-42AB-42EB-8434-15A728E20A1D}" type="pres">
      <dgm:prSet presAssocID="{BDD91977-FDDA-4FA7-A0D2-94F184A5330D}" presName="descendantText" presStyleLbl="alignAcc1" presStyleIdx="2" presStyleCnt="8">
        <dgm:presLayoutVars>
          <dgm:bulletEnabled val="1"/>
        </dgm:presLayoutVars>
      </dgm:prSet>
      <dgm:spPr/>
      <dgm:t>
        <a:bodyPr/>
        <a:lstStyle/>
        <a:p>
          <a:endParaRPr lang="zh-CN" altLang="en-US"/>
        </a:p>
      </dgm:t>
    </dgm:pt>
    <dgm:pt modelId="{666B2767-21A0-44EA-ACE4-02681393BC48}" type="pres">
      <dgm:prSet presAssocID="{334D3ED9-EB0F-45FD-82BF-D6BB56B43DD1}" presName="sp" presStyleCnt="0"/>
      <dgm:spPr/>
    </dgm:pt>
    <dgm:pt modelId="{275B6B16-4D65-4022-AAFC-4B4E64B02D50}" type="pres">
      <dgm:prSet presAssocID="{5E761F6C-BFA2-43FF-96A2-98178CD5C1B5}" presName="composite" presStyleCnt="0"/>
      <dgm:spPr/>
    </dgm:pt>
    <dgm:pt modelId="{3F22489A-6410-4244-9634-7E9E2C3D0E6B}" type="pres">
      <dgm:prSet presAssocID="{5E761F6C-BFA2-43FF-96A2-98178CD5C1B5}" presName="parentText" presStyleLbl="alignNode1" presStyleIdx="3" presStyleCnt="8">
        <dgm:presLayoutVars>
          <dgm:chMax val="1"/>
          <dgm:bulletEnabled val="1"/>
        </dgm:presLayoutVars>
      </dgm:prSet>
      <dgm:spPr/>
      <dgm:t>
        <a:bodyPr/>
        <a:lstStyle/>
        <a:p>
          <a:endParaRPr lang="zh-CN" altLang="en-US"/>
        </a:p>
      </dgm:t>
    </dgm:pt>
    <dgm:pt modelId="{449084B4-D42C-43C2-84AB-1664041FA3A5}" type="pres">
      <dgm:prSet presAssocID="{5E761F6C-BFA2-43FF-96A2-98178CD5C1B5}" presName="descendantText" presStyleLbl="alignAcc1" presStyleIdx="3" presStyleCnt="8">
        <dgm:presLayoutVars>
          <dgm:bulletEnabled val="1"/>
        </dgm:presLayoutVars>
      </dgm:prSet>
      <dgm:spPr/>
      <dgm:t>
        <a:bodyPr/>
        <a:lstStyle/>
        <a:p>
          <a:endParaRPr lang="zh-CN" altLang="en-US"/>
        </a:p>
      </dgm:t>
    </dgm:pt>
    <dgm:pt modelId="{072D5F43-AEC8-4891-8AFD-F012FE1AFE4C}" type="pres">
      <dgm:prSet presAssocID="{3DDDDC87-1CDC-4951-B924-28C7F54C9939}" presName="sp" presStyleCnt="0"/>
      <dgm:spPr/>
    </dgm:pt>
    <dgm:pt modelId="{AC486E36-6688-4B33-A4CD-FC5A0353B3C7}" type="pres">
      <dgm:prSet presAssocID="{930D50EA-B5DF-4CDC-AE88-A71AFF3D303F}" presName="composite" presStyleCnt="0"/>
      <dgm:spPr/>
    </dgm:pt>
    <dgm:pt modelId="{A0A56E9A-8A4C-4B60-99FF-C5B2250F1A36}" type="pres">
      <dgm:prSet presAssocID="{930D50EA-B5DF-4CDC-AE88-A71AFF3D303F}" presName="parentText" presStyleLbl="alignNode1" presStyleIdx="4" presStyleCnt="8">
        <dgm:presLayoutVars>
          <dgm:chMax val="1"/>
          <dgm:bulletEnabled val="1"/>
        </dgm:presLayoutVars>
      </dgm:prSet>
      <dgm:spPr/>
      <dgm:t>
        <a:bodyPr/>
        <a:lstStyle/>
        <a:p>
          <a:endParaRPr lang="zh-CN" altLang="en-US"/>
        </a:p>
      </dgm:t>
    </dgm:pt>
    <dgm:pt modelId="{EE3B14C6-E208-4217-B5AE-08C808804A43}" type="pres">
      <dgm:prSet presAssocID="{930D50EA-B5DF-4CDC-AE88-A71AFF3D303F}" presName="descendantText" presStyleLbl="alignAcc1" presStyleIdx="4" presStyleCnt="8">
        <dgm:presLayoutVars>
          <dgm:bulletEnabled val="1"/>
        </dgm:presLayoutVars>
      </dgm:prSet>
      <dgm:spPr/>
      <dgm:t>
        <a:bodyPr/>
        <a:lstStyle/>
        <a:p>
          <a:endParaRPr lang="zh-CN" altLang="en-US"/>
        </a:p>
      </dgm:t>
    </dgm:pt>
    <dgm:pt modelId="{EA0F4069-2397-4378-A181-CA4D2BEB826B}" type="pres">
      <dgm:prSet presAssocID="{4F6D73F9-36C6-4265-BF98-576EA2870598}" presName="sp" presStyleCnt="0"/>
      <dgm:spPr/>
    </dgm:pt>
    <dgm:pt modelId="{0F784387-40CE-4626-9CA4-4DF48BBA6F91}" type="pres">
      <dgm:prSet presAssocID="{97A25C7E-E36D-4479-BCE5-8EE2028CE4DE}" presName="composite" presStyleCnt="0"/>
      <dgm:spPr/>
    </dgm:pt>
    <dgm:pt modelId="{B330F48D-33AB-43DE-9A6F-7B400C323020}" type="pres">
      <dgm:prSet presAssocID="{97A25C7E-E36D-4479-BCE5-8EE2028CE4DE}" presName="parentText" presStyleLbl="alignNode1" presStyleIdx="5" presStyleCnt="8">
        <dgm:presLayoutVars>
          <dgm:chMax val="1"/>
          <dgm:bulletEnabled val="1"/>
        </dgm:presLayoutVars>
      </dgm:prSet>
      <dgm:spPr/>
      <dgm:t>
        <a:bodyPr/>
        <a:lstStyle/>
        <a:p>
          <a:endParaRPr lang="zh-CN" altLang="en-US"/>
        </a:p>
      </dgm:t>
    </dgm:pt>
    <dgm:pt modelId="{4C12D38A-4AD1-4C82-82CC-8114295390A7}" type="pres">
      <dgm:prSet presAssocID="{97A25C7E-E36D-4479-BCE5-8EE2028CE4DE}" presName="descendantText" presStyleLbl="alignAcc1" presStyleIdx="5" presStyleCnt="8">
        <dgm:presLayoutVars>
          <dgm:bulletEnabled val="1"/>
        </dgm:presLayoutVars>
      </dgm:prSet>
      <dgm:spPr/>
      <dgm:t>
        <a:bodyPr/>
        <a:lstStyle/>
        <a:p>
          <a:endParaRPr lang="zh-CN" altLang="en-US"/>
        </a:p>
      </dgm:t>
    </dgm:pt>
    <dgm:pt modelId="{8DD2EC01-5ECD-4112-963E-6B4174FF8616}" type="pres">
      <dgm:prSet presAssocID="{9332B0D4-5359-4844-9076-C464C91239FB}" presName="sp" presStyleCnt="0"/>
      <dgm:spPr/>
    </dgm:pt>
    <dgm:pt modelId="{FE844070-21E2-4B30-9EE9-176013B400F9}" type="pres">
      <dgm:prSet presAssocID="{CBDFB365-3711-4CFF-9167-A8B921F459B8}" presName="composite" presStyleCnt="0"/>
      <dgm:spPr/>
    </dgm:pt>
    <dgm:pt modelId="{C5E830BA-B0DA-4C0E-A86B-6A33C951974B}" type="pres">
      <dgm:prSet presAssocID="{CBDFB365-3711-4CFF-9167-A8B921F459B8}" presName="parentText" presStyleLbl="alignNode1" presStyleIdx="6" presStyleCnt="8">
        <dgm:presLayoutVars>
          <dgm:chMax val="1"/>
          <dgm:bulletEnabled val="1"/>
        </dgm:presLayoutVars>
      </dgm:prSet>
      <dgm:spPr/>
      <dgm:t>
        <a:bodyPr/>
        <a:lstStyle/>
        <a:p>
          <a:endParaRPr lang="zh-CN" altLang="en-US"/>
        </a:p>
      </dgm:t>
    </dgm:pt>
    <dgm:pt modelId="{57933945-CC67-424A-BFDD-4CAA4C45E9B6}" type="pres">
      <dgm:prSet presAssocID="{CBDFB365-3711-4CFF-9167-A8B921F459B8}" presName="descendantText" presStyleLbl="alignAcc1" presStyleIdx="6" presStyleCnt="8">
        <dgm:presLayoutVars>
          <dgm:bulletEnabled val="1"/>
        </dgm:presLayoutVars>
      </dgm:prSet>
      <dgm:spPr/>
      <dgm:t>
        <a:bodyPr/>
        <a:lstStyle/>
        <a:p>
          <a:endParaRPr lang="zh-CN" altLang="en-US"/>
        </a:p>
      </dgm:t>
    </dgm:pt>
    <dgm:pt modelId="{CCF51B86-78EA-45E6-BB39-3714E1561E57}" type="pres">
      <dgm:prSet presAssocID="{7A245472-6987-4A61-A158-A885C2F952DD}" presName="sp" presStyleCnt="0"/>
      <dgm:spPr/>
    </dgm:pt>
    <dgm:pt modelId="{EC3C01A3-B883-45E9-BFE2-C551BD4D70C3}" type="pres">
      <dgm:prSet presAssocID="{62210DD6-264E-4F25-954A-BF6EC106A4BD}" presName="composite" presStyleCnt="0"/>
      <dgm:spPr/>
    </dgm:pt>
    <dgm:pt modelId="{BD08C80F-9B6C-4806-8C35-1A98192B3972}" type="pres">
      <dgm:prSet presAssocID="{62210DD6-264E-4F25-954A-BF6EC106A4BD}" presName="parentText" presStyleLbl="alignNode1" presStyleIdx="7" presStyleCnt="8">
        <dgm:presLayoutVars>
          <dgm:chMax val="1"/>
          <dgm:bulletEnabled val="1"/>
        </dgm:presLayoutVars>
      </dgm:prSet>
      <dgm:spPr/>
      <dgm:t>
        <a:bodyPr/>
        <a:lstStyle/>
        <a:p>
          <a:endParaRPr lang="zh-CN" altLang="en-US"/>
        </a:p>
      </dgm:t>
    </dgm:pt>
    <dgm:pt modelId="{1DDD0026-3319-48ED-99BF-C0252A19816E}" type="pres">
      <dgm:prSet presAssocID="{62210DD6-264E-4F25-954A-BF6EC106A4BD}" presName="descendantText" presStyleLbl="alignAcc1" presStyleIdx="7" presStyleCnt="8">
        <dgm:presLayoutVars>
          <dgm:bulletEnabled val="1"/>
        </dgm:presLayoutVars>
      </dgm:prSet>
      <dgm:spPr/>
      <dgm:t>
        <a:bodyPr/>
        <a:lstStyle/>
        <a:p>
          <a:endParaRPr lang="zh-CN" altLang="en-US"/>
        </a:p>
      </dgm:t>
    </dgm:pt>
  </dgm:ptLst>
  <dgm:cxnLst>
    <dgm:cxn modelId="{451ACB94-A175-4652-8226-29E69F6106F2}" type="presOf" srcId="{CBDFB365-3711-4CFF-9167-A8B921F459B8}" destId="{C5E830BA-B0DA-4C0E-A86B-6A33C951974B}" srcOrd="0" destOrd="0" presId="urn:microsoft.com/office/officeart/2005/8/layout/chevron2"/>
    <dgm:cxn modelId="{7F21FA4D-F480-45E4-98CF-E8092A8CB129}" type="presOf" srcId="{BDD91977-FDDA-4FA7-A0D2-94F184A5330D}" destId="{36FC874B-442E-4C99-B1AA-261D0D318495}" srcOrd="0" destOrd="0" presId="urn:microsoft.com/office/officeart/2005/8/layout/chevron2"/>
    <dgm:cxn modelId="{0A041202-940C-4FB9-AF77-05D82F3F20A0}" type="presOf" srcId="{930D50EA-B5DF-4CDC-AE88-A71AFF3D303F}" destId="{A0A56E9A-8A4C-4B60-99FF-C5B2250F1A36}" srcOrd="0" destOrd="0" presId="urn:microsoft.com/office/officeart/2005/8/layout/chevron2"/>
    <dgm:cxn modelId="{1760755B-9BE6-43D5-A518-1F19372C4F41}" type="presOf" srcId="{75665FA2-AF90-417B-A28B-DB29AC348630}" destId="{6B16D7EE-80DA-4327-AC07-001E30719541}" srcOrd="0" destOrd="0" presId="urn:microsoft.com/office/officeart/2005/8/layout/chevron2"/>
    <dgm:cxn modelId="{83B72562-E6B6-4980-9B4B-E617F3235ECB}" srcId="{62210DD6-264E-4F25-954A-BF6EC106A4BD}" destId="{C9E76E9A-F7D6-4DBB-AB57-FCEC427A0403}" srcOrd="0" destOrd="0" parTransId="{261A7E3E-3E06-40E7-8A4B-CACD0EE4D36A}" sibTransId="{AC649438-722E-409C-8642-7FA0BDA6113D}"/>
    <dgm:cxn modelId="{D4560CEC-DF6B-4EF4-B777-BAFBE233838C}" srcId="{C509423D-790C-4D88-8A7E-A53D31DEE816}" destId="{62210DD6-264E-4F25-954A-BF6EC106A4BD}" srcOrd="7" destOrd="0" parTransId="{49A2B948-84DB-47B4-8B2A-D1464BE816AA}" sibTransId="{47D760A2-E939-47B9-80B6-C5F08257EADC}"/>
    <dgm:cxn modelId="{B3F8D5A2-F5DE-4A05-B2F9-E1B416EF5834}" type="presOf" srcId="{62210DD6-264E-4F25-954A-BF6EC106A4BD}" destId="{BD08C80F-9B6C-4806-8C35-1A98192B3972}" srcOrd="0" destOrd="0" presId="urn:microsoft.com/office/officeart/2005/8/layout/chevron2"/>
    <dgm:cxn modelId="{CB6284FC-F6F0-4EF1-BFF4-8BD94F91C488}" type="presOf" srcId="{1E6F3333-6736-4637-AA71-EC1A62E282F3}" destId="{449084B4-D42C-43C2-84AB-1664041FA3A5}" srcOrd="0" destOrd="0" presId="urn:microsoft.com/office/officeart/2005/8/layout/chevron2"/>
    <dgm:cxn modelId="{9D4AE242-ABDF-4D3F-A090-5D1A3E1A2C5D}" srcId="{C509423D-790C-4D88-8A7E-A53D31DEE816}" destId="{5E761F6C-BFA2-43FF-96A2-98178CD5C1B5}" srcOrd="3" destOrd="0" parTransId="{773981A9-FB02-45B5-AE76-2B33CA25047B}" sibTransId="{3DDDDC87-1CDC-4951-B924-28C7F54C9939}"/>
    <dgm:cxn modelId="{DB48817D-49A1-4956-9865-7CE11F2D038A}" type="presOf" srcId="{1D555D05-D4CD-40F5-BAB8-D5A095CF0B0E}" destId="{D282AA10-42AB-42EB-8434-15A728E20A1D}" srcOrd="0" destOrd="0" presId="urn:microsoft.com/office/officeart/2005/8/layout/chevron2"/>
    <dgm:cxn modelId="{14273CDC-8C03-4C0B-A83C-1B65792A689D}" srcId="{C509423D-790C-4D88-8A7E-A53D31DEE816}" destId="{CBDFB365-3711-4CFF-9167-A8B921F459B8}" srcOrd="6" destOrd="0" parTransId="{6C81AD3A-3AE1-4E53-9916-CAA4904E73F9}" sibTransId="{7A245472-6987-4A61-A158-A885C2F952DD}"/>
    <dgm:cxn modelId="{F9C0A157-D0DD-4933-B85A-1F01B6F68CF4}" srcId="{BDD91977-FDDA-4FA7-A0D2-94F184A5330D}" destId="{1D555D05-D4CD-40F5-BAB8-D5A095CF0B0E}" srcOrd="0" destOrd="0" parTransId="{80B51683-D4D9-4EB7-845D-6AA48CCE1F1E}" sibTransId="{B59C66C6-3A24-451C-ABA4-ECEC50C4F4B3}"/>
    <dgm:cxn modelId="{221C4D79-0E31-438B-BB62-4D1F74468465}" srcId="{C509423D-790C-4D88-8A7E-A53D31DEE816}" destId="{97A25C7E-E36D-4479-BCE5-8EE2028CE4DE}" srcOrd="5" destOrd="0" parTransId="{FF9B16AB-BD86-426D-94CD-8D95DD17CC56}" sibTransId="{9332B0D4-5359-4844-9076-C464C91239FB}"/>
    <dgm:cxn modelId="{A1B67558-65FA-4771-B2B1-20AD6FE82931}" type="presOf" srcId="{97A25C7E-E36D-4479-BCE5-8EE2028CE4DE}" destId="{B330F48D-33AB-43DE-9A6F-7B400C323020}" srcOrd="0" destOrd="0" presId="urn:microsoft.com/office/officeart/2005/8/layout/chevron2"/>
    <dgm:cxn modelId="{C6C96572-D0C6-453D-9267-A5F57501766B}" type="presOf" srcId="{945861AB-A497-41D3-9884-8B13CD9517C0}" destId="{EE3B14C6-E208-4217-B5AE-08C808804A43}" srcOrd="0" destOrd="0" presId="urn:microsoft.com/office/officeart/2005/8/layout/chevron2"/>
    <dgm:cxn modelId="{B22C9CB8-4934-41DA-B6F9-D02CDA1E8CB7}" type="presOf" srcId="{C9E76E9A-F7D6-4DBB-AB57-FCEC427A0403}" destId="{1DDD0026-3319-48ED-99BF-C0252A19816E}" srcOrd="0" destOrd="0" presId="urn:microsoft.com/office/officeart/2005/8/layout/chevron2"/>
    <dgm:cxn modelId="{F9BB9338-250B-441D-9D7D-0080239BB6F7}" type="presOf" srcId="{2B45D548-912B-450B-92FE-6244AE0E1726}" destId="{57933945-CC67-424A-BFDD-4CAA4C45E9B6}" srcOrd="0" destOrd="0" presId="urn:microsoft.com/office/officeart/2005/8/layout/chevron2"/>
    <dgm:cxn modelId="{D989943D-5960-468D-9E0E-18C92319751E}" type="presOf" srcId="{C509423D-790C-4D88-8A7E-A53D31DEE816}" destId="{FE8140EE-97C0-48F3-8BA5-5073677DCC65}" srcOrd="0" destOrd="0" presId="urn:microsoft.com/office/officeart/2005/8/layout/chevron2"/>
    <dgm:cxn modelId="{20BA73B3-AAE7-440C-A070-15B4E512CF88}" srcId="{C509423D-790C-4D88-8A7E-A53D31DEE816}" destId="{BDD91977-FDDA-4FA7-A0D2-94F184A5330D}" srcOrd="2" destOrd="0" parTransId="{5F9DE36E-707B-4096-BE11-87D66A0C76D1}" sibTransId="{334D3ED9-EB0F-45FD-82BF-D6BB56B43DD1}"/>
    <dgm:cxn modelId="{04E38A87-AE28-4A4B-A3D5-D6C3DA215C09}" type="presOf" srcId="{F4E364C7-8C16-497B-9A0B-18D0D07A8CF1}" destId="{4C12D38A-4AD1-4C82-82CC-8114295390A7}" srcOrd="0" destOrd="0" presId="urn:microsoft.com/office/officeart/2005/8/layout/chevron2"/>
    <dgm:cxn modelId="{932EECB8-8CAA-492D-8330-B63876E55303}" type="presOf" srcId="{27A83991-FFCC-4168-924D-A6FDCD6A42FF}" destId="{F514869E-6973-4FDB-9D9B-EA3F9BE66D01}" srcOrd="0" destOrd="0" presId="urn:microsoft.com/office/officeart/2005/8/layout/chevron2"/>
    <dgm:cxn modelId="{7E1D2069-3BF9-4B84-BAFE-0F0D3DBFDD33}" srcId="{BFAC3DA7-0DD9-4D1A-943B-64F4185D2B48}" destId="{27A83991-FFCC-4168-924D-A6FDCD6A42FF}" srcOrd="0" destOrd="0" parTransId="{F5D2F86F-39CB-470E-92DA-C3543ECAAFE2}" sibTransId="{B1134C1A-3BE7-4DF5-A714-B97A45919228}"/>
    <dgm:cxn modelId="{7B400EC8-1DF8-49C9-B8E2-8A2981C5D2C0}" srcId="{930D50EA-B5DF-4CDC-AE88-A71AFF3D303F}" destId="{945861AB-A497-41D3-9884-8B13CD9517C0}" srcOrd="0" destOrd="0" parTransId="{D3B06ABC-8EE2-45E3-A731-FD824DDD92FC}" sibTransId="{1785F77E-6931-44AC-BCEF-C5ADBE300376}"/>
    <dgm:cxn modelId="{AD22FE7D-FE0E-4559-88D6-79F260B4714B}" srcId="{5E761F6C-BFA2-43FF-96A2-98178CD5C1B5}" destId="{1E6F3333-6736-4637-AA71-EC1A62E282F3}" srcOrd="0" destOrd="0" parTransId="{04C9240A-F05A-4313-B627-C6E353D334D3}" sibTransId="{3E8C01B4-DC8A-4099-869F-6E836CB06F59}"/>
    <dgm:cxn modelId="{CFF7F82A-489C-407A-9744-C8E91FED368C}" srcId="{0BAD838B-0BB8-4E3C-A184-E1B6687D47FA}" destId="{75665FA2-AF90-417B-A28B-DB29AC348630}" srcOrd="0" destOrd="0" parTransId="{557C1209-5C85-4A86-B086-0F5EA0B85E94}" sibTransId="{29744634-5452-4722-87DE-254F62AAE16F}"/>
    <dgm:cxn modelId="{8D5EB7F0-A2CF-4CDF-8AB6-7F3B6A9A82A3}" srcId="{C509423D-790C-4D88-8A7E-A53D31DEE816}" destId="{BFAC3DA7-0DD9-4D1A-943B-64F4185D2B48}" srcOrd="1" destOrd="0" parTransId="{B6626208-66B5-4938-B8F7-0CD5B0AA4013}" sibTransId="{DDB71CBC-E7C3-4FD3-980A-0D275B1542F3}"/>
    <dgm:cxn modelId="{58F225D2-41FC-4CCD-921A-76CFE8124220}" srcId="{CBDFB365-3711-4CFF-9167-A8B921F459B8}" destId="{2B45D548-912B-450B-92FE-6244AE0E1726}" srcOrd="0" destOrd="0" parTransId="{2FDADE25-1308-4859-A0BA-5E594F7B9243}" sibTransId="{0E0F7E35-D6D0-4C4D-B516-2394C4FAD75A}"/>
    <dgm:cxn modelId="{BCA30FF8-E020-4D06-93BC-5761C73F2FFD}" srcId="{C509423D-790C-4D88-8A7E-A53D31DEE816}" destId="{0BAD838B-0BB8-4E3C-A184-E1B6687D47FA}" srcOrd="0" destOrd="0" parTransId="{8FD11C7A-5BAD-469F-B795-8527D49A347E}" sibTransId="{2257E8F1-AEAA-4310-A408-1AD6C014262C}"/>
    <dgm:cxn modelId="{48FE0C7A-04CA-4767-A47F-676BE1971022}" type="presOf" srcId="{5E761F6C-BFA2-43FF-96A2-98178CD5C1B5}" destId="{3F22489A-6410-4244-9634-7E9E2C3D0E6B}" srcOrd="0" destOrd="0" presId="urn:microsoft.com/office/officeart/2005/8/layout/chevron2"/>
    <dgm:cxn modelId="{8E03F783-0945-44B3-9898-3307E25C2015}" srcId="{C509423D-790C-4D88-8A7E-A53D31DEE816}" destId="{930D50EA-B5DF-4CDC-AE88-A71AFF3D303F}" srcOrd="4" destOrd="0" parTransId="{0BD68389-C027-4B55-B3FC-5769C36669F6}" sibTransId="{4F6D73F9-36C6-4265-BF98-576EA2870598}"/>
    <dgm:cxn modelId="{2F5BBAB6-EC3F-443C-A8CD-E037A619EC45}" type="presOf" srcId="{0BAD838B-0BB8-4E3C-A184-E1B6687D47FA}" destId="{91CBE21D-7285-438D-A63D-F89B36C98C0D}" srcOrd="0" destOrd="0" presId="urn:microsoft.com/office/officeart/2005/8/layout/chevron2"/>
    <dgm:cxn modelId="{45D50C3B-52E2-43E6-B3B3-583477C2615B}" srcId="{97A25C7E-E36D-4479-BCE5-8EE2028CE4DE}" destId="{F4E364C7-8C16-497B-9A0B-18D0D07A8CF1}" srcOrd="0" destOrd="0" parTransId="{C576DE5C-35CF-40BD-A607-37806E1D9A19}" sibTransId="{1E1CE09C-DC47-4752-ABB3-A9CF59FB4563}"/>
    <dgm:cxn modelId="{69C90358-30A9-4EA3-8F3F-E5117D7052B1}" type="presOf" srcId="{BFAC3DA7-0DD9-4D1A-943B-64F4185D2B48}" destId="{0E01C4A3-717E-45BA-89D7-D8006BC28F8A}" srcOrd="0" destOrd="0" presId="urn:microsoft.com/office/officeart/2005/8/layout/chevron2"/>
    <dgm:cxn modelId="{7AFB7A6C-A502-4CDD-AE90-FCBA0E4FA0D3}" type="presParOf" srcId="{FE8140EE-97C0-48F3-8BA5-5073677DCC65}" destId="{FEF41CCB-F03A-4A50-88C7-C8AF5D6E25FC}" srcOrd="0" destOrd="0" presId="urn:microsoft.com/office/officeart/2005/8/layout/chevron2"/>
    <dgm:cxn modelId="{F66BAD22-9C8E-481F-8659-B758709FC088}" type="presParOf" srcId="{FEF41CCB-F03A-4A50-88C7-C8AF5D6E25FC}" destId="{91CBE21D-7285-438D-A63D-F89B36C98C0D}" srcOrd="0" destOrd="0" presId="urn:microsoft.com/office/officeart/2005/8/layout/chevron2"/>
    <dgm:cxn modelId="{5808F707-FB0E-485A-9787-CC6DC27FDCC7}" type="presParOf" srcId="{FEF41CCB-F03A-4A50-88C7-C8AF5D6E25FC}" destId="{6B16D7EE-80DA-4327-AC07-001E30719541}" srcOrd="1" destOrd="0" presId="urn:microsoft.com/office/officeart/2005/8/layout/chevron2"/>
    <dgm:cxn modelId="{463221FF-9A06-4FCA-9C44-66B70DA708BB}" type="presParOf" srcId="{FE8140EE-97C0-48F3-8BA5-5073677DCC65}" destId="{BC304C6D-C9C2-4D2D-9C6F-7AAF6B86CFAE}" srcOrd="1" destOrd="0" presId="urn:microsoft.com/office/officeart/2005/8/layout/chevron2"/>
    <dgm:cxn modelId="{CF210450-1254-4878-88DB-62E0089017B6}" type="presParOf" srcId="{FE8140EE-97C0-48F3-8BA5-5073677DCC65}" destId="{03519399-7B77-4FBB-969E-5017C7C034F2}" srcOrd="2" destOrd="0" presId="urn:microsoft.com/office/officeart/2005/8/layout/chevron2"/>
    <dgm:cxn modelId="{FCA6E042-D0FD-47C1-8F77-483A315428F7}" type="presParOf" srcId="{03519399-7B77-4FBB-969E-5017C7C034F2}" destId="{0E01C4A3-717E-45BA-89D7-D8006BC28F8A}" srcOrd="0" destOrd="0" presId="urn:microsoft.com/office/officeart/2005/8/layout/chevron2"/>
    <dgm:cxn modelId="{4BE280F0-0294-458B-A174-0585BDE98BB9}" type="presParOf" srcId="{03519399-7B77-4FBB-969E-5017C7C034F2}" destId="{F514869E-6973-4FDB-9D9B-EA3F9BE66D01}" srcOrd="1" destOrd="0" presId="urn:microsoft.com/office/officeart/2005/8/layout/chevron2"/>
    <dgm:cxn modelId="{2959CC3A-44AC-4CC1-A4B8-C76ABB99E4B7}" type="presParOf" srcId="{FE8140EE-97C0-48F3-8BA5-5073677DCC65}" destId="{E4ABFD4C-56AE-4E2F-82D9-FBAD06EDECFC}" srcOrd="3" destOrd="0" presId="urn:microsoft.com/office/officeart/2005/8/layout/chevron2"/>
    <dgm:cxn modelId="{BC85AE22-468D-4128-97E7-D1EE44A00E8A}" type="presParOf" srcId="{FE8140EE-97C0-48F3-8BA5-5073677DCC65}" destId="{8DECDEC7-DAF1-4C3F-92F3-BC8926DEEBB3}" srcOrd="4" destOrd="0" presId="urn:microsoft.com/office/officeart/2005/8/layout/chevron2"/>
    <dgm:cxn modelId="{67C61CA0-EF3D-437B-9FA2-7617FD811A53}" type="presParOf" srcId="{8DECDEC7-DAF1-4C3F-92F3-BC8926DEEBB3}" destId="{36FC874B-442E-4C99-B1AA-261D0D318495}" srcOrd="0" destOrd="0" presId="urn:microsoft.com/office/officeart/2005/8/layout/chevron2"/>
    <dgm:cxn modelId="{B7D6DDAD-88D4-430E-93C2-7E79A808065E}" type="presParOf" srcId="{8DECDEC7-DAF1-4C3F-92F3-BC8926DEEBB3}" destId="{D282AA10-42AB-42EB-8434-15A728E20A1D}" srcOrd="1" destOrd="0" presId="urn:microsoft.com/office/officeart/2005/8/layout/chevron2"/>
    <dgm:cxn modelId="{267C561F-72B3-462F-9E07-7830623FB996}" type="presParOf" srcId="{FE8140EE-97C0-48F3-8BA5-5073677DCC65}" destId="{666B2767-21A0-44EA-ACE4-02681393BC48}" srcOrd="5" destOrd="0" presId="urn:microsoft.com/office/officeart/2005/8/layout/chevron2"/>
    <dgm:cxn modelId="{9C1D9ED5-E2F1-4ECD-816C-3E8668D6BF70}" type="presParOf" srcId="{FE8140EE-97C0-48F3-8BA5-5073677DCC65}" destId="{275B6B16-4D65-4022-AAFC-4B4E64B02D50}" srcOrd="6" destOrd="0" presId="urn:microsoft.com/office/officeart/2005/8/layout/chevron2"/>
    <dgm:cxn modelId="{DEC0C89B-D651-420D-9DCA-2E2E3DC89032}" type="presParOf" srcId="{275B6B16-4D65-4022-AAFC-4B4E64B02D50}" destId="{3F22489A-6410-4244-9634-7E9E2C3D0E6B}" srcOrd="0" destOrd="0" presId="urn:microsoft.com/office/officeart/2005/8/layout/chevron2"/>
    <dgm:cxn modelId="{DA01D4C9-6B72-4AF8-81A0-402BE9726158}" type="presParOf" srcId="{275B6B16-4D65-4022-AAFC-4B4E64B02D50}" destId="{449084B4-D42C-43C2-84AB-1664041FA3A5}" srcOrd="1" destOrd="0" presId="urn:microsoft.com/office/officeart/2005/8/layout/chevron2"/>
    <dgm:cxn modelId="{FE47FAF9-0A76-457D-86A2-79773CED8709}" type="presParOf" srcId="{FE8140EE-97C0-48F3-8BA5-5073677DCC65}" destId="{072D5F43-AEC8-4891-8AFD-F012FE1AFE4C}" srcOrd="7" destOrd="0" presId="urn:microsoft.com/office/officeart/2005/8/layout/chevron2"/>
    <dgm:cxn modelId="{1131C63A-861A-4D29-95A7-42AB56C63878}" type="presParOf" srcId="{FE8140EE-97C0-48F3-8BA5-5073677DCC65}" destId="{AC486E36-6688-4B33-A4CD-FC5A0353B3C7}" srcOrd="8" destOrd="0" presId="urn:microsoft.com/office/officeart/2005/8/layout/chevron2"/>
    <dgm:cxn modelId="{F9AFF992-843B-46BE-8D11-CA751138C8C5}" type="presParOf" srcId="{AC486E36-6688-4B33-A4CD-FC5A0353B3C7}" destId="{A0A56E9A-8A4C-4B60-99FF-C5B2250F1A36}" srcOrd="0" destOrd="0" presId="urn:microsoft.com/office/officeart/2005/8/layout/chevron2"/>
    <dgm:cxn modelId="{C64BFA74-50AD-44DC-B626-E8CC93A1B184}" type="presParOf" srcId="{AC486E36-6688-4B33-A4CD-FC5A0353B3C7}" destId="{EE3B14C6-E208-4217-B5AE-08C808804A43}" srcOrd="1" destOrd="0" presId="urn:microsoft.com/office/officeart/2005/8/layout/chevron2"/>
    <dgm:cxn modelId="{BC28F67C-B9FF-400D-8A93-BF58E928599B}" type="presParOf" srcId="{FE8140EE-97C0-48F3-8BA5-5073677DCC65}" destId="{EA0F4069-2397-4378-A181-CA4D2BEB826B}" srcOrd="9" destOrd="0" presId="urn:microsoft.com/office/officeart/2005/8/layout/chevron2"/>
    <dgm:cxn modelId="{D700B136-B07E-4355-BBAD-CBD0C74D041D}" type="presParOf" srcId="{FE8140EE-97C0-48F3-8BA5-5073677DCC65}" destId="{0F784387-40CE-4626-9CA4-4DF48BBA6F91}" srcOrd="10" destOrd="0" presId="urn:microsoft.com/office/officeart/2005/8/layout/chevron2"/>
    <dgm:cxn modelId="{46FD2AF4-DF15-4EF1-A733-1EC36C55EDB5}" type="presParOf" srcId="{0F784387-40CE-4626-9CA4-4DF48BBA6F91}" destId="{B330F48D-33AB-43DE-9A6F-7B400C323020}" srcOrd="0" destOrd="0" presId="urn:microsoft.com/office/officeart/2005/8/layout/chevron2"/>
    <dgm:cxn modelId="{608843D3-F85D-4FE8-9506-B61EDA7C1E20}" type="presParOf" srcId="{0F784387-40CE-4626-9CA4-4DF48BBA6F91}" destId="{4C12D38A-4AD1-4C82-82CC-8114295390A7}" srcOrd="1" destOrd="0" presId="urn:microsoft.com/office/officeart/2005/8/layout/chevron2"/>
    <dgm:cxn modelId="{96FB5DAD-9D7E-4A42-AE7C-B68531CDE631}" type="presParOf" srcId="{FE8140EE-97C0-48F3-8BA5-5073677DCC65}" destId="{8DD2EC01-5ECD-4112-963E-6B4174FF8616}" srcOrd="11" destOrd="0" presId="urn:microsoft.com/office/officeart/2005/8/layout/chevron2"/>
    <dgm:cxn modelId="{B7731A62-E1DB-419C-9570-28C64BA36ECF}" type="presParOf" srcId="{FE8140EE-97C0-48F3-8BA5-5073677DCC65}" destId="{FE844070-21E2-4B30-9EE9-176013B400F9}" srcOrd="12" destOrd="0" presId="urn:microsoft.com/office/officeart/2005/8/layout/chevron2"/>
    <dgm:cxn modelId="{5E68CDCB-6679-4255-B44E-735AB02401A0}" type="presParOf" srcId="{FE844070-21E2-4B30-9EE9-176013B400F9}" destId="{C5E830BA-B0DA-4C0E-A86B-6A33C951974B}" srcOrd="0" destOrd="0" presId="urn:microsoft.com/office/officeart/2005/8/layout/chevron2"/>
    <dgm:cxn modelId="{D9CA22F4-4316-40C6-8077-30F4701D56FE}" type="presParOf" srcId="{FE844070-21E2-4B30-9EE9-176013B400F9}" destId="{57933945-CC67-424A-BFDD-4CAA4C45E9B6}" srcOrd="1" destOrd="0" presId="urn:microsoft.com/office/officeart/2005/8/layout/chevron2"/>
    <dgm:cxn modelId="{54465265-F8D4-4A24-8F23-A6390F37DBE4}" type="presParOf" srcId="{FE8140EE-97C0-48F3-8BA5-5073677DCC65}" destId="{CCF51B86-78EA-45E6-BB39-3714E1561E57}" srcOrd="13" destOrd="0" presId="urn:microsoft.com/office/officeart/2005/8/layout/chevron2"/>
    <dgm:cxn modelId="{A0F2919E-FFF1-44D3-A104-55F9C414498C}" type="presParOf" srcId="{FE8140EE-97C0-48F3-8BA5-5073677DCC65}" destId="{EC3C01A3-B883-45E9-BFE2-C551BD4D70C3}" srcOrd="14" destOrd="0" presId="urn:microsoft.com/office/officeart/2005/8/layout/chevron2"/>
    <dgm:cxn modelId="{0952B2D3-10B8-4E53-8305-EBC31F05FAC8}" type="presParOf" srcId="{EC3C01A3-B883-45E9-BFE2-C551BD4D70C3}" destId="{BD08C80F-9B6C-4806-8C35-1A98192B3972}" srcOrd="0" destOrd="0" presId="urn:microsoft.com/office/officeart/2005/8/layout/chevron2"/>
    <dgm:cxn modelId="{A2CADF0E-2A16-42ED-998F-AA655CE3541B}" type="presParOf" srcId="{EC3C01A3-B883-45E9-BFE2-C551BD4D70C3}" destId="{1DDD0026-3319-48ED-99BF-C0252A19816E}"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09423D-790C-4D88-8A7E-A53D31DEE816}" type="doc">
      <dgm:prSet loTypeId="urn:microsoft.com/office/officeart/2005/8/layout/chevron2" loCatId="process" qsTypeId="urn:microsoft.com/office/officeart/2005/8/quickstyle/simple1#6" qsCatId="simple" csTypeId="urn:microsoft.com/office/officeart/2005/8/colors/colorful1#4" csCatId="colorful" phldr="1"/>
      <dgm:spPr/>
      <dgm:t>
        <a:bodyPr/>
        <a:lstStyle/>
        <a:p>
          <a:endParaRPr lang="zh-CN" altLang="en-US"/>
        </a:p>
      </dgm:t>
    </dgm:pt>
    <dgm:pt modelId="{0BAD838B-0BB8-4E3C-A184-E1B6687D47FA}">
      <dgm:prSet phldrT="[文本]" custT="1"/>
      <dgm:spPr/>
      <dgm:t>
        <a:bodyPr/>
        <a:lstStyle/>
        <a:p>
          <a:r>
            <a:rPr lang="en-US" altLang="zh-CN" sz="1600" dirty="0" smtClean="0"/>
            <a:t>1</a:t>
          </a:r>
          <a:endParaRPr lang="zh-CN" altLang="en-US" sz="1600" dirty="0"/>
        </a:p>
      </dgm:t>
    </dgm:pt>
    <dgm:pt modelId="{8FD11C7A-5BAD-469F-B795-8527D49A347E}" cxnId="{BCA30FF8-E020-4D06-93BC-5761C73F2FFD}" type="parTrans">
      <dgm:prSet/>
      <dgm:spPr/>
      <dgm:t>
        <a:bodyPr/>
        <a:lstStyle/>
        <a:p>
          <a:endParaRPr lang="zh-CN" altLang="en-US" sz="1600"/>
        </a:p>
      </dgm:t>
    </dgm:pt>
    <dgm:pt modelId="{2257E8F1-AEAA-4310-A408-1AD6C014262C}" cxnId="{BCA30FF8-E020-4D06-93BC-5761C73F2FFD}" type="sibTrans">
      <dgm:prSet/>
      <dgm:spPr/>
      <dgm:t>
        <a:bodyPr/>
        <a:lstStyle/>
        <a:p>
          <a:endParaRPr lang="zh-CN" altLang="en-US" sz="1600"/>
        </a:p>
      </dgm:t>
    </dgm:pt>
    <dgm:pt modelId="{75665FA2-AF90-417B-A28B-DB29AC348630}">
      <dgm:prSet phldrT="[文本]" custT="1"/>
      <dgm:spPr/>
      <dgm:t>
        <a:bodyPr/>
        <a:lstStyle/>
        <a:p>
          <a:r>
            <a:rPr lang="zh-CN" altLang="en-US" sz="1600" dirty="0" smtClean="0"/>
            <a:t>企业安全文化是企业安全生产的核心</a:t>
          </a:r>
          <a:endParaRPr lang="zh-CN" altLang="en-US" sz="1600" dirty="0"/>
        </a:p>
      </dgm:t>
    </dgm:pt>
    <dgm:pt modelId="{557C1209-5C85-4A86-B086-0F5EA0B85E94}" cxnId="{CFF7F82A-489C-407A-9744-C8E91FED368C}" type="parTrans">
      <dgm:prSet/>
      <dgm:spPr/>
      <dgm:t>
        <a:bodyPr/>
        <a:lstStyle/>
        <a:p>
          <a:endParaRPr lang="zh-CN" altLang="en-US" sz="1600"/>
        </a:p>
      </dgm:t>
    </dgm:pt>
    <dgm:pt modelId="{29744634-5452-4722-87DE-254F62AAE16F}" cxnId="{CFF7F82A-489C-407A-9744-C8E91FED368C}" type="sibTrans">
      <dgm:prSet/>
      <dgm:spPr/>
      <dgm:t>
        <a:bodyPr/>
        <a:lstStyle/>
        <a:p>
          <a:endParaRPr lang="zh-CN" altLang="en-US" sz="1600"/>
        </a:p>
      </dgm:t>
    </dgm:pt>
    <dgm:pt modelId="{BFAC3DA7-0DD9-4D1A-943B-64F4185D2B48}">
      <dgm:prSet phldrT="[文本]" custT="1"/>
      <dgm:spPr/>
      <dgm:t>
        <a:bodyPr/>
        <a:lstStyle/>
        <a:p>
          <a:r>
            <a:rPr lang="en-US" altLang="zh-CN" sz="1600" dirty="0" smtClean="0"/>
            <a:t>2</a:t>
          </a:r>
          <a:endParaRPr lang="zh-CN" altLang="en-US" sz="1600" dirty="0"/>
        </a:p>
      </dgm:t>
    </dgm:pt>
    <dgm:pt modelId="{B6626208-66B5-4938-B8F7-0CD5B0AA4013}" cxnId="{8D5EB7F0-A2CF-4CDF-8AB6-7F3B6A9A82A3}" type="parTrans">
      <dgm:prSet/>
      <dgm:spPr/>
      <dgm:t>
        <a:bodyPr/>
        <a:lstStyle/>
        <a:p>
          <a:endParaRPr lang="zh-CN" altLang="en-US" sz="1600"/>
        </a:p>
      </dgm:t>
    </dgm:pt>
    <dgm:pt modelId="{DDB71CBC-E7C3-4FD3-980A-0D275B1542F3}" cxnId="{8D5EB7F0-A2CF-4CDF-8AB6-7F3B6A9A82A3}" type="sibTrans">
      <dgm:prSet/>
      <dgm:spPr/>
      <dgm:t>
        <a:bodyPr/>
        <a:lstStyle/>
        <a:p>
          <a:endParaRPr lang="zh-CN" altLang="en-US" sz="1600"/>
        </a:p>
      </dgm:t>
    </dgm:pt>
    <dgm:pt modelId="{27A83991-FFCC-4168-924D-A6FDCD6A42FF}">
      <dgm:prSet phldrT="[文本]" custT="1"/>
      <dgm:spPr/>
      <dgm:t>
        <a:bodyPr/>
        <a:lstStyle/>
        <a:p>
          <a:r>
            <a:rPr lang="zh-CN" altLang="en-US" sz="1600" dirty="0" smtClean="0"/>
            <a:t>企业安全文化是安全管理的基础</a:t>
          </a:r>
          <a:endParaRPr lang="zh-CN" altLang="en-US" sz="1600" dirty="0"/>
        </a:p>
      </dgm:t>
    </dgm:pt>
    <dgm:pt modelId="{F5D2F86F-39CB-470E-92DA-C3543ECAAFE2}" cxnId="{7E1D2069-3BF9-4B84-BAFE-0F0D3DBFDD33}" type="parTrans">
      <dgm:prSet/>
      <dgm:spPr/>
      <dgm:t>
        <a:bodyPr/>
        <a:lstStyle/>
        <a:p>
          <a:endParaRPr lang="zh-CN" altLang="en-US" sz="1600"/>
        </a:p>
      </dgm:t>
    </dgm:pt>
    <dgm:pt modelId="{B1134C1A-3BE7-4DF5-A714-B97A45919228}" cxnId="{7E1D2069-3BF9-4B84-BAFE-0F0D3DBFDD33}" type="sibTrans">
      <dgm:prSet/>
      <dgm:spPr/>
      <dgm:t>
        <a:bodyPr/>
        <a:lstStyle/>
        <a:p>
          <a:endParaRPr lang="zh-CN" altLang="en-US" sz="1600"/>
        </a:p>
      </dgm:t>
    </dgm:pt>
    <dgm:pt modelId="{BDD91977-FDDA-4FA7-A0D2-94F184A5330D}">
      <dgm:prSet phldrT="[文本]" custT="1"/>
      <dgm:spPr/>
      <dgm:t>
        <a:bodyPr/>
        <a:lstStyle/>
        <a:p>
          <a:r>
            <a:rPr lang="en-US" altLang="zh-CN" sz="1600" dirty="0" smtClean="0"/>
            <a:t>3</a:t>
          </a:r>
          <a:endParaRPr lang="zh-CN" altLang="en-US" sz="1600" dirty="0"/>
        </a:p>
      </dgm:t>
    </dgm:pt>
    <dgm:pt modelId="{5F9DE36E-707B-4096-BE11-87D66A0C76D1}" cxnId="{20BA73B3-AAE7-440C-A070-15B4E512CF88}" type="parTrans">
      <dgm:prSet/>
      <dgm:spPr/>
      <dgm:t>
        <a:bodyPr/>
        <a:lstStyle/>
        <a:p>
          <a:endParaRPr lang="zh-CN" altLang="en-US" sz="1600"/>
        </a:p>
      </dgm:t>
    </dgm:pt>
    <dgm:pt modelId="{334D3ED9-EB0F-45FD-82BF-D6BB56B43DD1}" cxnId="{20BA73B3-AAE7-440C-A070-15B4E512CF88}" type="sibTrans">
      <dgm:prSet/>
      <dgm:spPr/>
      <dgm:t>
        <a:bodyPr/>
        <a:lstStyle/>
        <a:p>
          <a:endParaRPr lang="zh-CN" altLang="en-US" sz="1600"/>
        </a:p>
      </dgm:t>
    </dgm:pt>
    <dgm:pt modelId="{1E6F3333-6736-4637-AA71-EC1A62E282F3}">
      <dgm:prSet phldrT="[文本]" custT="1"/>
      <dgm:spPr/>
      <dgm:t>
        <a:bodyPr/>
        <a:lstStyle/>
        <a:p>
          <a:r>
            <a:rPr lang="zh-CN" altLang="en-US" sz="1600" dirty="0" smtClean="0"/>
            <a:t>企业安全文化是企业文明素质的重要标志</a:t>
          </a:r>
          <a:endParaRPr lang="zh-CN" altLang="en-US" sz="1600" dirty="0"/>
        </a:p>
      </dgm:t>
    </dgm:pt>
    <dgm:pt modelId="{04C9240A-F05A-4313-B627-C6E353D334D3}" cxnId="{AD22FE7D-FE0E-4559-88D6-79F260B4714B}" type="parTrans">
      <dgm:prSet/>
      <dgm:spPr/>
      <dgm:t>
        <a:bodyPr/>
        <a:lstStyle/>
        <a:p>
          <a:endParaRPr lang="zh-CN" altLang="en-US" sz="1600"/>
        </a:p>
      </dgm:t>
    </dgm:pt>
    <dgm:pt modelId="{3E8C01B4-DC8A-4099-869F-6E836CB06F59}" cxnId="{AD22FE7D-FE0E-4559-88D6-79F260B4714B}" type="sibTrans">
      <dgm:prSet/>
      <dgm:spPr/>
      <dgm:t>
        <a:bodyPr/>
        <a:lstStyle/>
        <a:p>
          <a:endParaRPr lang="zh-CN" altLang="en-US" sz="1600"/>
        </a:p>
      </dgm:t>
    </dgm:pt>
    <dgm:pt modelId="{5E761F6C-BFA2-43FF-96A2-98178CD5C1B5}">
      <dgm:prSet phldrT="[文本]" custT="1"/>
      <dgm:spPr/>
      <dgm:t>
        <a:bodyPr/>
        <a:lstStyle/>
        <a:p>
          <a:r>
            <a:rPr lang="en-US" altLang="zh-CN" sz="1600" dirty="0" smtClean="0"/>
            <a:t>4</a:t>
          </a:r>
          <a:endParaRPr lang="zh-CN" altLang="en-US" sz="1600" dirty="0"/>
        </a:p>
      </dgm:t>
    </dgm:pt>
    <dgm:pt modelId="{773981A9-FB02-45B5-AE76-2B33CA25047B}" cxnId="{9D4AE242-ABDF-4D3F-A090-5D1A3E1A2C5D}" type="parTrans">
      <dgm:prSet/>
      <dgm:spPr/>
      <dgm:t>
        <a:bodyPr/>
        <a:lstStyle/>
        <a:p>
          <a:endParaRPr lang="zh-CN" altLang="en-US" sz="1600"/>
        </a:p>
      </dgm:t>
    </dgm:pt>
    <dgm:pt modelId="{3DDDDC87-1CDC-4951-B924-28C7F54C9939}" cxnId="{9D4AE242-ABDF-4D3F-A090-5D1A3E1A2C5D}" type="sibTrans">
      <dgm:prSet/>
      <dgm:spPr/>
      <dgm:t>
        <a:bodyPr/>
        <a:lstStyle/>
        <a:p>
          <a:endParaRPr lang="zh-CN" altLang="en-US" sz="1600"/>
        </a:p>
      </dgm:t>
    </dgm:pt>
    <dgm:pt modelId="{1D555D05-D4CD-40F5-BAB8-D5A095CF0B0E}">
      <dgm:prSet phldrT="[文本]" custT="1"/>
      <dgm:spPr/>
      <dgm:t>
        <a:bodyPr/>
        <a:lstStyle/>
        <a:p>
          <a:r>
            <a:rPr lang="zh-CN" altLang="en-US" sz="1600" dirty="0" smtClean="0"/>
            <a:t>企业安全文化是实现安全制度的保障</a:t>
          </a:r>
          <a:endParaRPr lang="zh-CN" altLang="en-US" sz="1600" dirty="0"/>
        </a:p>
      </dgm:t>
    </dgm:pt>
    <dgm:pt modelId="{80B51683-D4D9-4EB7-845D-6AA48CCE1F1E}" cxnId="{F9C0A157-D0DD-4933-B85A-1F01B6F68CF4}" type="parTrans">
      <dgm:prSet/>
      <dgm:spPr/>
      <dgm:t>
        <a:bodyPr/>
        <a:lstStyle/>
        <a:p>
          <a:endParaRPr lang="zh-CN" altLang="en-US" sz="1600"/>
        </a:p>
      </dgm:t>
    </dgm:pt>
    <dgm:pt modelId="{B59C66C6-3A24-451C-ABA4-ECEC50C4F4B3}" cxnId="{F9C0A157-D0DD-4933-B85A-1F01B6F68CF4}" type="sibTrans">
      <dgm:prSet/>
      <dgm:spPr/>
      <dgm:t>
        <a:bodyPr/>
        <a:lstStyle/>
        <a:p>
          <a:endParaRPr lang="zh-CN" altLang="en-US" sz="1600"/>
        </a:p>
      </dgm:t>
    </dgm:pt>
    <dgm:pt modelId="{FE8140EE-97C0-48F3-8BA5-5073677DCC65}" type="pres">
      <dgm:prSet presAssocID="{C509423D-790C-4D88-8A7E-A53D31DEE816}" presName="linearFlow" presStyleCnt="0">
        <dgm:presLayoutVars>
          <dgm:dir/>
          <dgm:animLvl val="lvl"/>
          <dgm:resizeHandles val="exact"/>
        </dgm:presLayoutVars>
      </dgm:prSet>
      <dgm:spPr/>
      <dgm:t>
        <a:bodyPr/>
        <a:lstStyle/>
        <a:p>
          <a:endParaRPr lang="zh-CN" altLang="en-US"/>
        </a:p>
      </dgm:t>
    </dgm:pt>
    <dgm:pt modelId="{FEF41CCB-F03A-4A50-88C7-C8AF5D6E25FC}" type="pres">
      <dgm:prSet presAssocID="{0BAD838B-0BB8-4E3C-A184-E1B6687D47FA}" presName="composite" presStyleCnt="0"/>
      <dgm:spPr/>
    </dgm:pt>
    <dgm:pt modelId="{91CBE21D-7285-438D-A63D-F89B36C98C0D}" type="pres">
      <dgm:prSet presAssocID="{0BAD838B-0BB8-4E3C-A184-E1B6687D47FA}" presName="parentText" presStyleLbl="alignNode1" presStyleIdx="0" presStyleCnt="4">
        <dgm:presLayoutVars>
          <dgm:chMax val="1"/>
          <dgm:bulletEnabled val="1"/>
        </dgm:presLayoutVars>
      </dgm:prSet>
      <dgm:spPr/>
      <dgm:t>
        <a:bodyPr/>
        <a:lstStyle/>
        <a:p>
          <a:endParaRPr lang="zh-CN" altLang="en-US"/>
        </a:p>
      </dgm:t>
    </dgm:pt>
    <dgm:pt modelId="{6B16D7EE-80DA-4327-AC07-001E30719541}" type="pres">
      <dgm:prSet presAssocID="{0BAD838B-0BB8-4E3C-A184-E1B6687D47FA}" presName="descendantText" presStyleLbl="alignAcc1" presStyleIdx="0" presStyleCnt="4">
        <dgm:presLayoutVars>
          <dgm:bulletEnabled val="1"/>
        </dgm:presLayoutVars>
      </dgm:prSet>
      <dgm:spPr/>
      <dgm:t>
        <a:bodyPr/>
        <a:lstStyle/>
        <a:p>
          <a:endParaRPr lang="zh-CN" altLang="en-US"/>
        </a:p>
      </dgm:t>
    </dgm:pt>
    <dgm:pt modelId="{BC304C6D-C9C2-4D2D-9C6F-7AAF6B86CFAE}" type="pres">
      <dgm:prSet presAssocID="{2257E8F1-AEAA-4310-A408-1AD6C014262C}" presName="sp" presStyleCnt="0"/>
      <dgm:spPr/>
    </dgm:pt>
    <dgm:pt modelId="{03519399-7B77-4FBB-969E-5017C7C034F2}" type="pres">
      <dgm:prSet presAssocID="{BFAC3DA7-0DD9-4D1A-943B-64F4185D2B48}" presName="composite" presStyleCnt="0"/>
      <dgm:spPr/>
    </dgm:pt>
    <dgm:pt modelId="{0E01C4A3-717E-45BA-89D7-D8006BC28F8A}" type="pres">
      <dgm:prSet presAssocID="{BFAC3DA7-0DD9-4D1A-943B-64F4185D2B48}" presName="parentText" presStyleLbl="alignNode1" presStyleIdx="1" presStyleCnt="4">
        <dgm:presLayoutVars>
          <dgm:chMax val="1"/>
          <dgm:bulletEnabled val="1"/>
        </dgm:presLayoutVars>
      </dgm:prSet>
      <dgm:spPr/>
      <dgm:t>
        <a:bodyPr/>
        <a:lstStyle/>
        <a:p>
          <a:endParaRPr lang="zh-CN" altLang="en-US"/>
        </a:p>
      </dgm:t>
    </dgm:pt>
    <dgm:pt modelId="{F514869E-6973-4FDB-9D9B-EA3F9BE66D01}" type="pres">
      <dgm:prSet presAssocID="{BFAC3DA7-0DD9-4D1A-943B-64F4185D2B48}" presName="descendantText" presStyleLbl="alignAcc1" presStyleIdx="1" presStyleCnt="4">
        <dgm:presLayoutVars>
          <dgm:bulletEnabled val="1"/>
        </dgm:presLayoutVars>
      </dgm:prSet>
      <dgm:spPr/>
      <dgm:t>
        <a:bodyPr/>
        <a:lstStyle/>
        <a:p>
          <a:endParaRPr lang="zh-CN" altLang="en-US"/>
        </a:p>
      </dgm:t>
    </dgm:pt>
    <dgm:pt modelId="{E4ABFD4C-56AE-4E2F-82D9-FBAD06EDECFC}" type="pres">
      <dgm:prSet presAssocID="{DDB71CBC-E7C3-4FD3-980A-0D275B1542F3}" presName="sp" presStyleCnt="0"/>
      <dgm:spPr/>
    </dgm:pt>
    <dgm:pt modelId="{8DECDEC7-DAF1-4C3F-92F3-BC8926DEEBB3}" type="pres">
      <dgm:prSet presAssocID="{BDD91977-FDDA-4FA7-A0D2-94F184A5330D}" presName="composite" presStyleCnt="0"/>
      <dgm:spPr/>
    </dgm:pt>
    <dgm:pt modelId="{36FC874B-442E-4C99-B1AA-261D0D318495}" type="pres">
      <dgm:prSet presAssocID="{BDD91977-FDDA-4FA7-A0D2-94F184A5330D}" presName="parentText" presStyleLbl="alignNode1" presStyleIdx="2" presStyleCnt="4">
        <dgm:presLayoutVars>
          <dgm:chMax val="1"/>
          <dgm:bulletEnabled val="1"/>
        </dgm:presLayoutVars>
      </dgm:prSet>
      <dgm:spPr/>
      <dgm:t>
        <a:bodyPr/>
        <a:lstStyle/>
        <a:p>
          <a:endParaRPr lang="zh-CN" altLang="en-US"/>
        </a:p>
      </dgm:t>
    </dgm:pt>
    <dgm:pt modelId="{D282AA10-42AB-42EB-8434-15A728E20A1D}" type="pres">
      <dgm:prSet presAssocID="{BDD91977-FDDA-4FA7-A0D2-94F184A5330D}" presName="descendantText" presStyleLbl="alignAcc1" presStyleIdx="2" presStyleCnt="4">
        <dgm:presLayoutVars>
          <dgm:bulletEnabled val="1"/>
        </dgm:presLayoutVars>
      </dgm:prSet>
      <dgm:spPr/>
      <dgm:t>
        <a:bodyPr/>
        <a:lstStyle/>
        <a:p>
          <a:endParaRPr lang="zh-CN" altLang="en-US"/>
        </a:p>
      </dgm:t>
    </dgm:pt>
    <dgm:pt modelId="{666B2767-21A0-44EA-ACE4-02681393BC48}" type="pres">
      <dgm:prSet presAssocID="{334D3ED9-EB0F-45FD-82BF-D6BB56B43DD1}" presName="sp" presStyleCnt="0"/>
      <dgm:spPr/>
    </dgm:pt>
    <dgm:pt modelId="{275B6B16-4D65-4022-AAFC-4B4E64B02D50}" type="pres">
      <dgm:prSet presAssocID="{5E761F6C-BFA2-43FF-96A2-98178CD5C1B5}" presName="composite" presStyleCnt="0"/>
      <dgm:spPr/>
    </dgm:pt>
    <dgm:pt modelId="{3F22489A-6410-4244-9634-7E9E2C3D0E6B}" type="pres">
      <dgm:prSet presAssocID="{5E761F6C-BFA2-43FF-96A2-98178CD5C1B5}" presName="parentText" presStyleLbl="alignNode1" presStyleIdx="3" presStyleCnt="4">
        <dgm:presLayoutVars>
          <dgm:chMax val="1"/>
          <dgm:bulletEnabled val="1"/>
        </dgm:presLayoutVars>
      </dgm:prSet>
      <dgm:spPr/>
      <dgm:t>
        <a:bodyPr/>
        <a:lstStyle/>
        <a:p>
          <a:endParaRPr lang="zh-CN" altLang="en-US"/>
        </a:p>
      </dgm:t>
    </dgm:pt>
    <dgm:pt modelId="{449084B4-D42C-43C2-84AB-1664041FA3A5}" type="pres">
      <dgm:prSet presAssocID="{5E761F6C-BFA2-43FF-96A2-98178CD5C1B5}" presName="descendantText" presStyleLbl="alignAcc1" presStyleIdx="3" presStyleCnt="4">
        <dgm:presLayoutVars>
          <dgm:bulletEnabled val="1"/>
        </dgm:presLayoutVars>
      </dgm:prSet>
      <dgm:spPr/>
      <dgm:t>
        <a:bodyPr/>
        <a:lstStyle/>
        <a:p>
          <a:endParaRPr lang="zh-CN" altLang="en-US"/>
        </a:p>
      </dgm:t>
    </dgm:pt>
  </dgm:ptLst>
  <dgm:cxnLst>
    <dgm:cxn modelId="{5F50453E-1EC3-4417-94E1-1C0F1BEAD25A}" type="presOf" srcId="{27A83991-FFCC-4168-924D-A6FDCD6A42FF}" destId="{F514869E-6973-4FDB-9D9B-EA3F9BE66D01}" srcOrd="0" destOrd="0" presId="urn:microsoft.com/office/officeart/2005/8/layout/chevron2"/>
    <dgm:cxn modelId="{49FEA748-4326-42DC-9445-6AD9EBAE07F8}" type="presOf" srcId="{5E761F6C-BFA2-43FF-96A2-98178CD5C1B5}" destId="{3F22489A-6410-4244-9634-7E9E2C3D0E6B}" srcOrd="0" destOrd="0" presId="urn:microsoft.com/office/officeart/2005/8/layout/chevron2"/>
    <dgm:cxn modelId="{E823779B-E5F6-4A6C-BACB-AF88D7B650F7}" type="presOf" srcId="{C509423D-790C-4D88-8A7E-A53D31DEE816}" destId="{FE8140EE-97C0-48F3-8BA5-5073677DCC65}" srcOrd="0" destOrd="0" presId="urn:microsoft.com/office/officeart/2005/8/layout/chevron2"/>
    <dgm:cxn modelId="{B520A388-9CD9-49B5-9B4E-4F9CC1A231BF}" type="presOf" srcId="{75665FA2-AF90-417B-A28B-DB29AC348630}" destId="{6B16D7EE-80DA-4327-AC07-001E30719541}" srcOrd="0" destOrd="0" presId="urn:microsoft.com/office/officeart/2005/8/layout/chevron2"/>
    <dgm:cxn modelId="{BCA30FF8-E020-4D06-93BC-5761C73F2FFD}" srcId="{C509423D-790C-4D88-8A7E-A53D31DEE816}" destId="{0BAD838B-0BB8-4E3C-A184-E1B6687D47FA}" srcOrd="0" destOrd="0" parTransId="{8FD11C7A-5BAD-469F-B795-8527D49A347E}" sibTransId="{2257E8F1-AEAA-4310-A408-1AD6C014262C}"/>
    <dgm:cxn modelId="{9D4AE242-ABDF-4D3F-A090-5D1A3E1A2C5D}" srcId="{C509423D-790C-4D88-8A7E-A53D31DEE816}" destId="{5E761F6C-BFA2-43FF-96A2-98178CD5C1B5}" srcOrd="3" destOrd="0" parTransId="{773981A9-FB02-45B5-AE76-2B33CA25047B}" sibTransId="{3DDDDC87-1CDC-4951-B924-28C7F54C9939}"/>
    <dgm:cxn modelId="{D91267E2-FB70-4E44-A681-2C7128A1D023}" type="presOf" srcId="{BDD91977-FDDA-4FA7-A0D2-94F184A5330D}" destId="{36FC874B-442E-4C99-B1AA-261D0D318495}" srcOrd="0" destOrd="0" presId="urn:microsoft.com/office/officeart/2005/8/layout/chevron2"/>
    <dgm:cxn modelId="{C64D6AB0-6847-4623-8F69-39501FC3FDAF}" type="presOf" srcId="{1E6F3333-6736-4637-AA71-EC1A62E282F3}" destId="{449084B4-D42C-43C2-84AB-1664041FA3A5}" srcOrd="0" destOrd="0" presId="urn:microsoft.com/office/officeart/2005/8/layout/chevron2"/>
    <dgm:cxn modelId="{AD22FE7D-FE0E-4559-88D6-79F260B4714B}" srcId="{5E761F6C-BFA2-43FF-96A2-98178CD5C1B5}" destId="{1E6F3333-6736-4637-AA71-EC1A62E282F3}" srcOrd="0" destOrd="0" parTransId="{04C9240A-F05A-4313-B627-C6E353D334D3}" sibTransId="{3E8C01B4-DC8A-4099-869F-6E836CB06F59}"/>
    <dgm:cxn modelId="{2BD11404-F993-4033-B3C1-EBB5BAEBCD2E}" type="presOf" srcId="{0BAD838B-0BB8-4E3C-A184-E1B6687D47FA}" destId="{91CBE21D-7285-438D-A63D-F89B36C98C0D}" srcOrd="0" destOrd="0" presId="urn:microsoft.com/office/officeart/2005/8/layout/chevron2"/>
    <dgm:cxn modelId="{8D5EB7F0-A2CF-4CDF-8AB6-7F3B6A9A82A3}" srcId="{C509423D-790C-4D88-8A7E-A53D31DEE816}" destId="{BFAC3DA7-0DD9-4D1A-943B-64F4185D2B48}" srcOrd="1" destOrd="0" parTransId="{B6626208-66B5-4938-B8F7-0CD5B0AA4013}" sibTransId="{DDB71CBC-E7C3-4FD3-980A-0D275B1542F3}"/>
    <dgm:cxn modelId="{5DEEA32C-2436-4BD0-8084-96E786B89192}" type="presOf" srcId="{BFAC3DA7-0DD9-4D1A-943B-64F4185D2B48}" destId="{0E01C4A3-717E-45BA-89D7-D8006BC28F8A}" srcOrd="0" destOrd="0" presId="urn:microsoft.com/office/officeart/2005/8/layout/chevron2"/>
    <dgm:cxn modelId="{7E1D2069-3BF9-4B84-BAFE-0F0D3DBFDD33}" srcId="{BFAC3DA7-0DD9-4D1A-943B-64F4185D2B48}" destId="{27A83991-FFCC-4168-924D-A6FDCD6A42FF}" srcOrd="0" destOrd="0" parTransId="{F5D2F86F-39CB-470E-92DA-C3543ECAAFE2}" sibTransId="{B1134C1A-3BE7-4DF5-A714-B97A45919228}"/>
    <dgm:cxn modelId="{67613ADC-6BE2-4C7E-B153-4B85D343F2BE}" type="presOf" srcId="{1D555D05-D4CD-40F5-BAB8-D5A095CF0B0E}" destId="{D282AA10-42AB-42EB-8434-15A728E20A1D}" srcOrd="0" destOrd="0" presId="urn:microsoft.com/office/officeart/2005/8/layout/chevron2"/>
    <dgm:cxn modelId="{F9C0A157-D0DD-4933-B85A-1F01B6F68CF4}" srcId="{BDD91977-FDDA-4FA7-A0D2-94F184A5330D}" destId="{1D555D05-D4CD-40F5-BAB8-D5A095CF0B0E}" srcOrd="0" destOrd="0" parTransId="{80B51683-D4D9-4EB7-845D-6AA48CCE1F1E}" sibTransId="{B59C66C6-3A24-451C-ABA4-ECEC50C4F4B3}"/>
    <dgm:cxn modelId="{CFF7F82A-489C-407A-9744-C8E91FED368C}" srcId="{0BAD838B-0BB8-4E3C-A184-E1B6687D47FA}" destId="{75665FA2-AF90-417B-A28B-DB29AC348630}" srcOrd="0" destOrd="0" parTransId="{557C1209-5C85-4A86-B086-0F5EA0B85E94}" sibTransId="{29744634-5452-4722-87DE-254F62AAE16F}"/>
    <dgm:cxn modelId="{20BA73B3-AAE7-440C-A070-15B4E512CF88}" srcId="{C509423D-790C-4D88-8A7E-A53D31DEE816}" destId="{BDD91977-FDDA-4FA7-A0D2-94F184A5330D}" srcOrd="2" destOrd="0" parTransId="{5F9DE36E-707B-4096-BE11-87D66A0C76D1}" sibTransId="{334D3ED9-EB0F-45FD-82BF-D6BB56B43DD1}"/>
    <dgm:cxn modelId="{27DCC80A-789A-41F8-AA15-3B514F41E370}" type="presParOf" srcId="{FE8140EE-97C0-48F3-8BA5-5073677DCC65}" destId="{FEF41CCB-F03A-4A50-88C7-C8AF5D6E25FC}" srcOrd="0" destOrd="0" presId="urn:microsoft.com/office/officeart/2005/8/layout/chevron2"/>
    <dgm:cxn modelId="{CBFFBD85-31A5-472B-8439-3F76085BDEFC}" type="presParOf" srcId="{FEF41CCB-F03A-4A50-88C7-C8AF5D6E25FC}" destId="{91CBE21D-7285-438D-A63D-F89B36C98C0D}" srcOrd="0" destOrd="0" presId="urn:microsoft.com/office/officeart/2005/8/layout/chevron2"/>
    <dgm:cxn modelId="{793DAE7D-60E0-47E6-AC23-881757FDA281}" type="presParOf" srcId="{FEF41CCB-F03A-4A50-88C7-C8AF5D6E25FC}" destId="{6B16D7EE-80DA-4327-AC07-001E30719541}" srcOrd="1" destOrd="0" presId="urn:microsoft.com/office/officeart/2005/8/layout/chevron2"/>
    <dgm:cxn modelId="{16CE507C-B85D-46BD-8276-3C1A10923248}" type="presParOf" srcId="{FE8140EE-97C0-48F3-8BA5-5073677DCC65}" destId="{BC304C6D-C9C2-4D2D-9C6F-7AAF6B86CFAE}" srcOrd="1" destOrd="0" presId="urn:microsoft.com/office/officeart/2005/8/layout/chevron2"/>
    <dgm:cxn modelId="{5E551C7A-AF34-47FC-BE63-75E667F07EE3}" type="presParOf" srcId="{FE8140EE-97C0-48F3-8BA5-5073677DCC65}" destId="{03519399-7B77-4FBB-969E-5017C7C034F2}" srcOrd="2" destOrd="0" presId="urn:microsoft.com/office/officeart/2005/8/layout/chevron2"/>
    <dgm:cxn modelId="{B574517E-D60B-45A1-A598-54D749AC39B6}" type="presParOf" srcId="{03519399-7B77-4FBB-969E-5017C7C034F2}" destId="{0E01C4A3-717E-45BA-89D7-D8006BC28F8A}" srcOrd="0" destOrd="0" presId="urn:microsoft.com/office/officeart/2005/8/layout/chevron2"/>
    <dgm:cxn modelId="{6854684B-6366-44C4-879A-DDC7DD9F4772}" type="presParOf" srcId="{03519399-7B77-4FBB-969E-5017C7C034F2}" destId="{F514869E-6973-4FDB-9D9B-EA3F9BE66D01}" srcOrd="1" destOrd="0" presId="urn:microsoft.com/office/officeart/2005/8/layout/chevron2"/>
    <dgm:cxn modelId="{D2B675FA-9F6C-42F5-9367-D1DE3A0F8238}" type="presParOf" srcId="{FE8140EE-97C0-48F3-8BA5-5073677DCC65}" destId="{E4ABFD4C-56AE-4E2F-82D9-FBAD06EDECFC}" srcOrd="3" destOrd="0" presId="urn:microsoft.com/office/officeart/2005/8/layout/chevron2"/>
    <dgm:cxn modelId="{5A37C8AA-79E0-418D-BBDD-2827EB25E6AA}" type="presParOf" srcId="{FE8140EE-97C0-48F3-8BA5-5073677DCC65}" destId="{8DECDEC7-DAF1-4C3F-92F3-BC8926DEEBB3}" srcOrd="4" destOrd="0" presId="urn:microsoft.com/office/officeart/2005/8/layout/chevron2"/>
    <dgm:cxn modelId="{9CB4C199-E5F4-46B4-A193-3DE4C767262B}" type="presParOf" srcId="{8DECDEC7-DAF1-4C3F-92F3-BC8926DEEBB3}" destId="{36FC874B-442E-4C99-B1AA-261D0D318495}" srcOrd="0" destOrd="0" presId="urn:microsoft.com/office/officeart/2005/8/layout/chevron2"/>
    <dgm:cxn modelId="{75249314-5B00-4396-8625-17F690A25EAE}" type="presParOf" srcId="{8DECDEC7-DAF1-4C3F-92F3-BC8926DEEBB3}" destId="{D282AA10-42AB-42EB-8434-15A728E20A1D}" srcOrd="1" destOrd="0" presId="urn:microsoft.com/office/officeart/2005/8/layout/chevron2"/>
    <dgm:cxn modelId="{1E58E411-DB4B-4A9E-B6DD-E4BF33D74F36}" type="presParOf" srcId="{FE8140EE-97C0-48F3-8BA5-5073677DCC65}" destId="{666B2767-21A0-44EA-ACE4-02681393BC48}" srcOrd="5" destOrd="0" presId="urn:microsoft.com/office/officeart/2005/8/layout/chevron2"/>
    <dgm:cxn modelId="{FB4E3A5B-3ED2-4D12-BDC7-4DC08E360565}" type="presParOf" srcId="{FE8140EE-97C0-48F3-8BA5-5073677DCC65}" destId="{275B6B16-4D65-4022-AAFC-4B4E64B02D50}" srcOrd="6" destOrd="0" presId="urn:microsoft.com/office/officeart/2005/8/layout/chevron2"/>
    <dgm:cxn modelId="{B6D39573-5BF7-415B-B602-677678B364BA}" type="presParOf" srcId="{275B6B16-4D65-4022-AAFC-4B4E64B02D50}" destId="{3F22489A-6410-4244-9634-7E9E2C3D0E6B}" srcOrd="0" destOrd="0" presId="urn:microsoft.com/office/officeart/2005/8/layout/chevron2"/>
    <dgm:cxn modelId="{EEFBC11B-2D55-4372-9375-97D3EADBC1C4}" type="presParOf" srcId="{275B6B16-4D65-4022-AAFC-4B4E64B02D50}" destId="{449084B4-D42C-43C2-84AB-1664041FA3A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DD68AC-CEFB-45E7-B986-16EBA754994A}" type="doc">
      <dgm:prSet loTypeId="urn:microsoft.com/office/officeart/2005/8/layout/hierarchy2#1" loCatId="hierarchy" qsTypeId="urn:microsoft.com/office/officeart/2005/8/quickstyle/simple1#7" qsCatId="simple" csTypeId="urn:microsoft.com/office/officeart/2005/8/colors/colorful1#5" csCatId="colorful" phldr="1"/>
      <dgm:spPr/>
      <dgm:t>
        <a:bodyPr/>
        <a:lstStyle/>
        <a:p>
          <a:endParaRPr lang="zh-CN" altLang="en-US"/>
        </a:p>
      </dgm:t>
    </dgm:pt>
    <dgm:pt modelId="{1E2B0EF8-D70B-4C5B-A2BF-B0BEDA39D520}">
      <dgm:prSet phldrT="[文本]" custT="1"/>
      <dgm:spPr/>
      <dgm:t>
        <a:bodyPr/>
        <a:lstStyle/>
        <a:p>
          <a:r>
            <a:rPr lang="zh-CN" altLang="en-US" sz="1800" dirty="0" smtClean="0"/>
            <a:t>班组安全文化建设内容</a:t>
          </a:r>
          <a:endParaRPr lang="zh-CN" altLang="en-US" sz="1800" dirty="0"/>
        </a:p>
      </dgm:t>
    </dgm:pt>
    <dgm:pt modelId="{384F4636-0D98-42F1-9C28-17A1D3D60A06}" cxnId="{69571D8C-7DAB-4DB0-87C1-63122E8F8046}" type="parTrans">
      <dgm:prSet/>
      <dgm:spPr/>
      <dgm:t>
        <a:bodyPr/>
        <a:lstStyle/>
        <a:p>
          <a:endParaRPr lang="zh-CN" altLang="en-US"/>
        </a:p>
      </dgm:t>
    </dgm:pt>
    <dgm:pt modelId="{61AC02C7-4B3A-491F-BC23-23AC228F5FF7}" cxnId="{69571D8C-7DAB-4DB0-87C1-63122E8F8046}" type="sibTrans">
      <dgm:prSet/>
      <dgm:spPr/>
      <dgm:t>
        <a:bodyPr/>
        <a:lstStyle/>
        <a:p>
          <a:endParaRPr lang="zh-CN" altLang="en-US"/>
        </a:p>
      </dgm:t>
    </dgm:pt>
    <dgm:pt modelId="{E42B3584-C61F-4851-B9CA-5771165DF3AB}">
      <dgm:prSet phldrT="[文本]"/>
      <dgm:spPr/>
      <dgm:t>
        <a:bodyPr/>
        <a:lstStyle/>
        <a:p>
          <a:r>
            <a:rPr lang="zh-CN" altLang="en-US" dirty="0" smtClean="0"/>
            <a:t>物质文化建设</a:t>
          </a:r>
          <a:endParaRPr lang="zh-CN" altLang="en-US" dirty="0"/>
        </a:p>
      </dgm:t>
    </dgm:pt>
    <dgm:pt modelId="{3AA4E9E6-7D09-4162-9CF2-DB8FF93D18EE}" cxnId="{FDB2B370-0B2D-425C-AE47-A477F7130AD7}" type="parTrans">
      <dgm:prSet/>
      <dgm:spPr/>
      <dgm:t>
        <a:bodyPr/>
        <a:lstStyle/>
        <a:p>
          <a:endParaRPr lang="zh-CN" altLang="en-US"/>
        </a:p>
      </dgm:t>
    </dgm:pt>
    <dgm:pt modelId="{573F6F91-D44E-46D7-8367-7C7FAF3307AE}" cxnId="{FDB2B370-0B2D-425C-AE47-A477F7130AD7}" type="sibTrans">
      <dgm:prSet/>
      <dgm:spPr/>
      <dgm:t>
        <a:bodyPr/>
        <a:lstStyle/>
        <a:p>
          <a:endParaRPr lang="zh-CN" altLang="en-US"/>
        </a:p>
      </dgm:t>
    </dgm:pt>
    <dgm:pt modelId="{4AB6CE2B-BB86-4B0B-BB36-1BC862F8F887}">
      <dgm:prSet phldrT="[文本]"/>
      <dgm:spPr>
        <a:solidFill>
          <a:srgbClr val="9BBB59"/>
        </a:solidFill>
      </dgm:spPr>
      <dgm:t>
        <a:bodyPr/>
        <a:lstStyle/>
        <a:p>
          <a:r>
            <a:rPr lang="zh-CN" altLang="en-US" dirty="0" smtClean="0"/>
            <a:t>精神文化建设</a:t>
          </a:r>
          <a:endParaRPr lang="zh-CN" altLang="en-US" dirty="0"/>
        </a:p>
      </dgm:t>
    </dgm:pt>
    <dgm:pt modelId="{8E7F6623-49C5-4A38-90A0-835A04E64B3C}" cxnId="{1F9B9EFD-88F6-4E14-B5AD-A95A745E73A4}" type="parTrans">
      <dgm:prSet/>
      <dgm:spPr>
        <a:ln>
          <a:solidFill>
            <a:srgbClr val="9BBB59"/>
          </a:solidFill>
        </a:ln>
      </dgm:spPr>
      <dgm:t>
        <a:bodyPr/>
        <a:lstStyle/>
        <a:p>
          <a:endParaRPr lang="zh-CN" altLang="en-US"/>
        </a:p>
      </dgm:t>
    </dgm:pt>
    <dgm:pt modelId="{F7BC44F7-D8BC-491A-9357-D0F8C6D3CC46}" cxnId="{1F9B9EFD-88F6-4E14-B5AD-A95A745E73A4}" type="sibTrans">
      <dgm:prSet/>
      <dgm:spPr/>
      <dgm:t>
        <a:bodyPr/>
        <a:lstStyle/>
        <a:p>
          <a:endParaRPr lang="zh-CN" altLang="en-US"/>
        </a:p>
      </dgm:t>
    </dgm:pt>
    <dgm:pt modelId="{0BFA3AF9-6C7E-45DC-BCF5-E83074F0AF8F}">
      <dgm:prSet phldrT="[文本]"/>
      <dgm:spPr>
        <a:solidFill>
          <a:srgbClr val="8064A2"/>
        </a:solidFill>
      </dgm:spPr>
      <dgm:t>
        <a:bodyPr/>
        <a:lstStyle/>
        <a:p>
          <a:r>
            <a:rPr lang="zh-CN" altLang="en-US" dirty="0" smtClean="0"/>
            <a:t>制度文化建设</a:t>
          </a:r>
          <a:endParaRPr lang="zh-CN" altLang="en-US" dirty="0"/>
        </a:p>
      </dgm:t>
    </dgm:pt>
    <dgm:pt modelId="{330D6DD6-1F8F-4A59-9009-668815BA456D}" cxnId="{05E1B0EA-66AF-46B4-80A1-5BD59039891C}" type="parTrans">
      <dgm:prSet/>
      <dgm:spPr>
        <a:ln>
          <a:solidFill>
            <a:srgbClr val="8064A2"/>
          </a:solidFill>
        </a:ln>
      </dgm:spPr>
      <dgm:t>
        <a:bodyPr/>
        <a:lstStyle/>
        <a:p>
          <a:endParaRPr lang="zh-CN" altLang="en-US"/>
        </a:p>
      </dgm:t>
    </dgm:pt>
    <dgm:pt modelId="{FC4FCE9A-DBC0-48CF-8354-28A2917A6ED6}" cxnId="{05E1B0EA-66AF-46B4-80A1-5BD59039891C}" type="sibTrans">
      <dgm:prSet/>
      <dgm:spPr/>
      <dgm:t>
        <a:bodyPr/>
        <a:lstStyle/>
        <a:p>
          <a:endParaRPr lang="zh-CN" altLang="en-US"/>
        </a:p>
      </dgm:t>
    </dgm:pt>
    <dgm:pt modelId="{D6B62E56-9C2E-470E-8C9E-9C9BC97B6B51}">
      <dgm:prSet phldrT="[文本]"/>
      <dgm:spPr>
        <a:solidFill>
          <a:srgbClr val="00B0F0"/>
        </a:solidFill>
      </dgm:spPr>
      <dgm:t>
        <a:bodyPr/>
        <a:lstStyle/>
        <a:p>
          <a:r>
            <a:rPr lang="zh-CN" altLang="en-US" dirty="0" smtClean="0"/>
            <a:t>行为文化建设</a:t>
          </a:r>
          <a:endParaRPr lang="zh-CN" altLang="en-US" dirty="0"/>
        </a:p>
      </dgm:t>
    </dgm:pt>
    <dgm:pt modelId="{8800CB19-314E-49A6-87A8-05F4DA2A4446}" cxnId="{87A94AD2-24A8-4814-9202-E6CECEE73F9C}" type="parTrans">
      <dgm:prSet/>
      <dgm:spPr>
        <a:ln>
          <a:solidFill>
            <a:srgbClr val="00B0F0"/>
          </a:solidFill>
        </a:ln>
      </dgm:spPr>
      <dgm:t>
        <a:bodyPr/>
        <a:lstStyle/>
        <a:p>
          <a:endParaRPr lang="zh-CN" altLang="en-US"/>
        </a:p>
      </dgm:t>
    </dgm:pt>
    <dgm:pt modelId="{9145C038-84E2-4D0E-B6CC-198A53762A68}" cxnId="{87A94AD2-24A8-4814-9202-E6CECEE73F9C}" type="sibTrans">
      <dgm:prSet/>
      <dgm:spPr/>
      <dgm:t>
        <a:bodyPr/>
        <a:lstStyle/>
        <a:p>
          <a:endParaRPr lang="zh-CN" altLang="en-US"/>
        </a:p>
      </dgm:t>
    </dgm:pt>
    <dgm:pt modelId="{FD66B38F-2235-442A-B050-901C59EA49CB}">
      <dgm:prSet phldrT="[文本]"/>
      <dgm:spPr/>
      <dgm:t>
        <a:bodyPr/>
        <a:lstStyle/>
        <a:p>
          <a:r>
            <a:rPr lang="zh-CN" altLang="en-US" dirty="0" smtClean="0"/>
            <a:t>技术安全文化建设</a:t>
          </a:r>
          <a:endParaRPr lang="zh-CN" altLang="en-US" dirty="0"/>
        </a:p>
      </dgm:t>
    </dgm:pt>
    <dgm:pt modelId="{BC24A84A-43D8-4E24-8E94-971B1FCC286E}" cxnId="{0C2D9D51-AF48-4201-B3BA-D9B51B3711B7}" type="parTrans">
      <dgm:prSet/>
      <dgm:spPr/>
      <dgm:t>
        <a:bodyPr/>
        <a:lstStyle/>
        <a:p>
          <a:endParaRPr lang="zh-CN" altLang="en-US"/>
        </a:p>
      </dgm:t>
    </dgm:pt>
    <dgm:pt modelId="{536AD8F3-6F39-40A7-9D9A-A47E8AB98675}" cxnId="{0C2D9D51-AF48-4201-B3BA-D9B51B3711B7}" type="sibTrans">
      <dgm:prSet/>
      <dgm:spPr/>
      <dgm:t>
        <a:bodyPr/>
        <a:lstStyle/>
        <a:p>
          <a:endParaRPr lang="zh-CN" altLang="en-US"/>
        </a:p>
      </dgm:t>
    </dgm:pt>
    <dgm:pt modelId="{4CA21106-5D50-471E-8E32-626C18701827}" type="pres">
      <dgm:prSet presAssocID="{BADD68AC-CEFB-45E7-B986-16EBA754994A}" presName="diagram" presStyleCnt="0">
        <dgm:presLayoutVars>
          <dgm:chPref val="1"/>
          <dgm:dir/>
          <dgm:animOne val="branch"/>
          <dgm:animLvl val="lvl"/>
          <dgm:resizeHandles val="exact"/>
        </dgm:presLayoutVars>
      </dgm:prSet>
      <dgm:spPr/>
      <dgm:t>
        <a:bodyPr/>
        <a:lstStyle/>
        <a:p>
          <a:endParaRPr lang="zh-CN" altLang="en-US"/>
        </a:p>
      </dgm:t>
    </dgm:pt>
    <dgm:pt modelId="{1F02C7E2-225B-4D48-A9EE-14A1F2921721}" type="pres">
      <dgm:prSet presAssocID="{1E2B0EF8-D70B-4C5B-A2BF-B0BEDA39D520}" presName="root1" presStyleCnt="0"/>
      <dgm:spPr/>
    </dgm:pt>
    <dgm:pt modelId="{8CC0EE24-A8E6-4ABF-871D-DB64FCCE193E}" type="pres">
      <dgm:prSet presAssocID="{1E2B0EF8-D70B-4C5B-A2BF-B0BEDA39D520}" presName="LevelOneTextNode" presStyleLbl="node0" presStyleIdx="0" presStyleCnt="1" custScaleX="55323">
        <dgm:presLayoutVars>
          <dgm:chPref val="3"/>
        </dgm:presLayoutVars>
      </dgm:prSet>
      <dgm:spPr/>
      <dgm:t>
        <a:bodyPr/>
        <a:lstStyle/>
        <a:p>
          <a:endParaRPr lang="zh-CN" altLang="en-US"/>
        </a:p>
      </dgm:t>
    </dgm:pt>
    <dgm:pt modelId="{FD4A818B-DD5E-4FF0-AF41-18A02899BB51}" type="pres">
      <dgm:prSet presAssocID="{1E2B0EF8-D70B-4C5B-A2BF-B0BEDA39D520}" presName="level2hierChild" presStyleCnt="0"/>
      <dgm:spPr/>
    </dgm:pt>
    <dgm:pt modelId="{2A8B63B1-560C-46C7-817B-D59B1756923E}" type="pres">
      <dgm:prSet presAssocID="{3AA4E9E6-7D09-4162-9CF2-DB8FF93D18EE}" presName="conn2-1" presStyleLbl="parChTrans1D2" presStyleIdx="0" presStyleCnt="5"/>
      <dgm:spPr/>
      <dgm:t>
        <a:bodyPr/>
        <a:lstStyle/>
        <a:p>
          <a:endParaRPr lang="zh-CN" altLang="en-US"/>
        </a:p>
      </dgm:t>
    </dgm:pt>
    <dgm:pt modelId="{3F5425FD-2B2C-412D-9C15-CDAE64CD7E62}" type="pres">
      <dgm:prSet presAssocID="{3AA4E9E6-7D09-4162-9CF2-DB8FF93D18EE}" presName="connTx" presStyleLbl="parChTrans1D2" presStyleIdx="0" presStyleCnt="5"/>
      <dgm:spPr/>
      <dgm:t>
        <a:bodyPr/>
        <a:lstStyle/>
        <a:p>
          <a:endParaRPr lang="zh-CN" altLang="en-US"/>
        </a:p>
      </dgm:t>
    </dgm:pt>
    <dgm:pt modelId="{17AC6EE8-0858-441F-9E0D-95E0E660C55C}" type="pres">
      <dgm:prSet presAssocID="{E42B3584-C61F-4851-B9CA-5771165DF3AB}" presName="root2" presStyleCnt="0"/>
      <dgm:spPr/>
    </dgm:pt>
    <dgm:pt modelId="{8F5AA321-7DD0-4AEA-9EE7-00F29B51092A}" type="pres">
      <dgm:prSet presAssocID="{E42B3584-C61F-4851-B9CA-5771165DF3AB}" presName="LevelTwoTextNode" presStyleLbl="node2" presStyleIdx="0" presStyleCnt="5" custScaleX="178968" custScaleY="34016" custLinFactNeighborX="-20874" custLinFactNeighborY="1638">
        <dgm:presLayoutVars>
          <dgm:chPref val="3"/>
        </dgm:presLayoutVars>
      </dgm:prSet>
      <dgm:spPr/>
      <dgm:t>
        <a:bodyPr/>
        <a:lstStyle/>
        <a:p>
          <a:endParaRPr lang="zh-CN" altLang="en-US"/>
        </a:p>
      </dgm:t>
    </dgm:pt>
    <dgm:pt modelId="{8F7C34BB-32B4-435B-9FCB-74176964A374}" type="pres">
      <dgm:prSet presAssocID="{E42B3584-C61F-4851-B9CA-5771165DF3AB}" presName="level3hierChild" presStyleCnt="0"/>
      <dgm:spPr/>
    </dgm:pt>
    <dgm:pt modelId="{5CDC47BD-CD7B-4FE6-8A8E-A20392AB3624}" type="pres">
      <dgm:prSet presAssocID="{8E7F6623-49C5-4A38-90A0-835A04E64B3C}" presName="conn2-1" presStyleLbl="parChTrans1D2" presStyleIdx="1" presStyleCnt="5"/>
      <dgm:spPr/>
      <dgm:t>
        <a:bodyPr/>
        <a:lstStyle/>
        <a:p>
          <a:endParaRPr lang="zh-CN" altLang="en-US"/>
        </a:p>
      </dgm:t>
    </dgm:pt>
    <dgm:pt modelId="{D9BD7113-632A-467C-AD32-C6E0AE17A8E3}" type="pres">
      <dgm:prSet presAssocID="{8E7F6623-49C5-4A38-90A0-835A04E64B3C}" presName="connTx" presStyleLbl="parChTrans1D2" presStyleIdx="1" presStyleCnt="5"/>
      <dgm:spPr/>
      <dgm:t>
        <a:bodyPr/>
        <a:lstStyle/>
        <a:p>
          <a:endParaRPr lang="zh-CN" altLang="en-US"/>
        </a:p>
      </dgm:t>
    </dgm:pt>
    <dgm:pt modelId="{144DC2F1-88BB-4139-80DD-2AE9ECF3E899}" type="pres">
      <dgm:prSet presAssocID="{4AB6CE2B-BB86-4B0B-BB36-1BC862F8F887}" presName="root2" presStyleCnt="0"/>
      <dgm:spPr/>
    </dgm:pt>
    <dgm:pt modelId="{4584D534-0F60-41B8-ACAE-B18BFCFC8D63}" type="pres">
      <dgm:prSet presAssocID="{4AB6CE2B-BB86-4B0B-BB36-1BC862F8F887}" presName="LevelTwoTextNode" presStyleLbl="node2" presStyleIdx="1" presStyleCnt="5" custScaleX="178968" custScaleY="34016" custLinFactNeighborX="-20874" custLinFactNeighborY="1638">
        <dgm:presLayoutVars>
          <dgm:chPref val="3"/>
        </dgm:presLayoutVars>
      </dgm:prSet>
      <dgm:spPr/>
      <dgm:t>
        <a:bodyPr/>
        <a:lstStyle/>
        <a:p>
          <a:endParaRPr lang="zh-CN" altLang="en-US"/>
        </a:p>
      </dgm:t>
    </dgm:pt>
    <dgm:pt modelId="{F86F5F6D-18A9-41F1-AFDC-F01118B40B85}" type="pres">
      <dgm:prSet presAssocID="{4AB6CE2B-BB86-4B0B-BB36-1BC862F8F887}" presName="level3hierChild" presStyleCnt="0"/>
      <dgm:spPr/>
    </dgm:pt>
    <dgm:pt modelId="{E83579B9-A8CD-4DA8-AB35-27C867389B41}" type="pres">
      <dgm:prSet presAssocID="{330D6DD6-1F8F-4A59-9009-668815BA456D}" presName="conn2-1" presStyleLbl="parChTrans1D2" presStyleIdx="2" presStyleCnt="5"/>
      <dgm:spPr/>
      <dgm:t>
        <a:bodyPr/>
        <a:lstStyle/>
        <a:p>
          <a:endParaRPr lang="zh-CN" altLang="en-US"/>
        </a:p>
      </dgm:t>
    </dgm:pt>
    <dgm:pt modelId="{69E23C04-7489-4992-BD2C-3B50C47B791A}" type="pres">
      <dgm:prSet presAssocID="{330D6DD6-1F8F-4A59-9009-668815BA456D}" presName="connTx" presStyleLbl="parChTrans1D2" presStyleIdx="2" presStyleCnt="5"/>
      <dgm:spPr/>
      <dgm:t>
        <a:bodyPr/>
        <a:lstStyle/>
        <a:p>
          <a:endParaRPr lang="zh-CN" altLang="en-US"/>
        </a:p>
      </dgm:t>
    </dgm:pt>
    <dgm:pt modelId="{A7B68B35-12B4-4F31-9CC2-F4203F1EC8E0}" type="pres">
      <dgm:prSet presAssocID="{0BFA3AF9-6C7E-45DC-BCF5-E83074F0AF8F}" presName="root2" presStyleCnt="0"/>
      <dgm:spPr/>
    </dgm:pt>
    <dgm:pt modelId="{EF22FE42-D8F6-4C00-A25B-B32FF92D83F8}" type="pres">
      <dgm:prSet presAssocID="{0BFA3AF9-6C7E-45DC-BCF5-E83074F0AF8F}" presName="LevelTwoTextNode" presStyleLbl="node2" presStyleIdx="2" presStyleCnt="5" custScaleX="178968" custScaleY="34016" custLinFactNeighborX="-20874" custLinFactNeighborY="1638">
        <dgm:presLayoutVars>
          <dgm:chPref val="3"/>
        </dgm:presLayoutVars>
      </dgm:prSet>
      <dgm:spPr/>
      <dgm:t>
        <a:bodyPr/>
        <a:lstStyle/>
        <a:p>
          <a:endParaRPr lang="zh-CN" altLang="en-US"/>
        </a:p>
      </dgm:t>
    </dgm:pt>
    <dgm:pt modelId="{890B04DF-F19F-43B9-B326-51859F383DAE}" type="pres">
      <dgm:prSet presAssocID="{0BFA3AF9-6C7E-45DC-BCF5-E83074F0AF8F}" presName="level3hierChild" presStyleCnt="0"/>
      <dgm:spPr/>
    </dgm:pt>
    <dgm:pt modelId="{64908F00-93B7-4C5B-AB5E-6ADF02E51C65}" type="pres">
      <dgm:prSet presAssocID="{8800CB19-314E-49A6-87A8-05F4DA2A4446}" presName="conn2-1" presStyleLbl="parChTrans1D2" presStyleIdx="3" presStyleCnt="5"/>
      <dgm:spPr/>
      <dgm:t>
        <a:bodyPr/>
        <a:lstStyle/>
        <a:p>
          <a:endParaRPr lang="zh-CN" altLang="en-US"/>
        </a:p>
      </dgm:t>
    </dgm:pt>
    <dgm:pt modelId="{3C361B6A-A570-415F-8A0C-1DD3BC983818}" type="pres">
      <dgm:prSet presAssocID="{8800CB19-314E-49A6-87A8-05F4DA2A4446}" presName="connTx" presStyleLbl="parChTrans1D2" presStyleIdx="3" presStyleCnt="5"/>
      <dgm:spPr/>
      <dgm:t>
        <a:bodyPr/>
        <a:lstStyle/>
        <a:p>
          <a:endParaRPr lang="zh-CN" altLang="en-US"/>
        </a:p>
      </dgm:t>
    </dgm:pt>
    <dgm:pt modelId="{C4552985-870D-4D96-8639-09917E7E77A8}" type="pres">
      <dgm:prSet presAssocID="{D6B62E56-9C2E-470E-8C9E-9C9BC97B6B51}" presName="root2" presStyleCnt="0"/>
      <dgm:spPr/>
    </dgm:pt>
    <dgm:pt modelId="{10E5A22F-4D24-423B-9FB6-32E0D1951F6B}" type="pres">
      <dgm:prSet presAssocID="{D6B62E56-9C2E-470E-8C9E-9C9BC97B6B51}" presName="LevelTwoTextNode" presStyleLbl="node2" presStyleIdx="3" presStyleCnt="5" custScaleX="178968" custScaleY="34016" custLinFactNeighborX="-20874" custLinFactNeighborY="1638">
        <dgm:presLayoutVars>
          <dgm:chPref val="3"/>
        </dgm:presLayoutVars>
      </dgm:prSet>
      <dgm:spPr/>
      <dgm:t>
        <a:bodyPr/>
        <a:lstStyle/>
        <a:p>
          <a:endParaRPr lang="zh-CN" altLang="en-US"/>
        </a:p>
      </dgm:t>
    </dgm:pt>
    <dgm:pt modelId="{8BF30EF6-F5CB-4187-A4A1-F702253C3B21}" type="pres">
      <dgm:prSet presAssocID="{D6B62E56-9C2E-470E-8C9E-9C9BC97B6B51}" presName="level3hierChild" presStyleCnt="0"/>
      <dgm:spPr/>
    </dgm:pt>
    <dgm:pt modelId="{77D5C280-0A26-41AF-9010-100F8493A025}" type="pres">
      <dgm:prSet presAssocID="{BC24A84A-43D8-4E24-8E94-971B1FCC286E}" presName="conn2-1" presStyleLbl="parChTrans1D2" presStyleIdx="4" presStyleCnt="5"/>
      <dgm:spPr/>
      <dgm:t>
        <a:bodyPr/>
        <a:lstStyle/>
        <a:p>
          <a:endParaRPr lang="zh-CN" altLang="en-US"/>
        </a:p>
      </dgm:t>
    </dgm:pt>
    <dgm:pt modelId="{B99D5653-DA05-4D83-8168-52DF4C57AD01}" type="pres">
      <dgm:prSet presAssocID="{BC24A84A-43D8-4E24-8E94-971B1FCC286E}" presName="connTx" presStyleLbl="parChTrans1D2" presStyleIdx="4" presStyleCnt="5"/>
      <dgm:spPr/>
      <dgm:t>
        <a:bodyPr/>
        <a:lstStyle/>
        <a:p>
          <a:endParaRPr lang="zh-CN" altLang="en-US"/>
        </a:p>
      </dgm:t>
    </dgm:pt>
    <dgm:pt modelId="{B7F5CC9A-FF38-4BBE-8E90-51D3A782B3B6}" type="pres">
      <dgm:prSet presAssocID="{FD66B38F-2235-442A-B050-901C59EA49CB}" presName="root2" presStyleCnt="0"/>
      <dgm:spPr/>
    </dgm:pt>
    <dgm:pt modelId="{38D4034A-6C8B-4063-B0C1-E8577A10F20F}" type="pres">
      <dgm:prSet presAssocID="{FD66B38F-2235-442A-B050-901C59EA49CB}" presName="LevelTwoTextNode" presStyleLbl="node2" presStyleIdx="4" presStyleCnt="5" custScaleX="178968" custScaleY="34016" custLinFactNeighborX="-20874" custLinFactNeighborY="1638">
        <dgm:presLayoutVars>
          <dgm:chPref val="3"/>
        </dgm:presLayoutVars>
      </dgm:prSet>
      <dgm:spPr/>
      <dgm:t>
        <a:bodyPr/>
        <a:lstStyle/>
        <a:p>
          <a:endParaRPr lang="zh-CN" altLang="en-US"/>
        </a:p>
      </dgm:t>
    </dgm:pt>
    <dgm:pt modelId="{84D85B7F-0A35-41EC-9D85-BA6633CCBD3C}" type="pres">
      <dgm:prSet presAssocID="{FD66B38F-2235-442A-B050-901C59EA49CB}" presName="level3hierChild" presStyleCnt="0"/>
      <dgm:spPr/>
    </dgm:pt>
  </dgm:ptLst>
  <dgm:cxnLst>
    <dgm:cxn modelId="{E7A3D9D9-BC5F-4680-921B-3D44099E2984}" type="presOf" srcId="{3AA4E9E6-7D09-4162-9CF2-DB8FF93D18EE}" destId="{3F5425FD-2B2C-412D-9C15-CDAE64CD7E62}" srcOrd="1" destOrd="0" presId="urn:microsoft.com/office/officeart/2005/8/layout/hierarchy2#1"/>
    <dgm:cxn modelId="{C9893A46-22F8-4B09-AD00-722166D424FD}" type="presOf" srcId="{1E2B0EF8-D70B-4C5B-A2BF-B0BEDA39D520}" destId="{8CC0EE24-A8E6-4ABF-871D-DB64FCCE193E}" srcOrd="0" destOrd="0" presId="urn:microsoft.com/office/officeart/2005/8/layout/hierarchy2#1"/>
    <dgm:cxn modelId="{1F9B9EFD-88F6-4E14-B5AD-A95A745E73A4}" srcId="{1E2B0EF8-D70B-4C5B-A2BF-B0BEDA39D520}" destId="{4AB6CE2B-BB86-4B0B-BB36-1BC862F8F887}" srcOrd="1" destOrd="0" parTransId="{8E7F6623-49C5-4A38-90A0-835A04E64B3C}" sibTransId="{F7BC44F7-D8BC-491A-9357-D0F8C6D3CC46}"/>
    <dgm:cxn modelId="{FDB2B370-0B2D-425C-AE47-A477F7130AD7}" srcId="{1E2B0EF8-D70B-4C5B-A2BF-B0BEDA39D520}" destId="{E42B3584-C61F-4851-B9CA-5771165DF3AB}" srcOrd="0" destOrd="0" parTransId="{3AA4E9E6-7D09-4162-9CF2-DB8FF93D18EE}" sibTransId="{573F6F91-D44E-46D7-8367-7C7FAF3307AE}"/>
    <dgm:cxn modelId="{87A94AD2-24A8-4814-9202-E6CECEE73F9C}" srcId="{1E2B0EF8-D70B-4C5B-A2BF-B0BEDA39D520}" destId="{D6B62E56-9C2E-470E-8C9E-9C9BC97B6B51}" srcOrd="3" destOrd="0" parTransId="{8800CB19-314E-49A6-87A8-05F4DA2A4446}" sibTransId="{9145C038-84E2-4D0E-B6CC-198A53762A68}"/>
    <dgm:cxn modelId="{50DE07F1-C299-4AA9-A8F2-01DDAD8BA1BC}" type="presOf" srcId="{8E7F6623-49C5-4A38-90A0-835A04E64B3C}" destId="{D9BD7113-632A-467C-AD32-C6E0AE17A8E3}" srcOrd="1" destOrd="0" presId="urn:microsoft.com/office/officeart/2005/8/layout/hierarchy2#1"/>
    <dgm:cxn modelId="{D09A848F-1F2C-4374-A515-AFB16FA64EB9}" type="presOf" srcId="{330D6DD6-1F8F-4A59-9009-668815BA456D}" destId="{E83579B9-A8CD-4DA8-AB35-27C867389B41}" srcOrd="0" destOrd="0" presId="urn:microsoft.com/office/officeart/2005/8/layout/hierarchy2#1"/>
    <dgm:cxn modelId="{9A36AE00-6DF0-4E50-A6C2-EEE36DF7EA70}" type="presOf" srcId="{E42B3584-C61F-4851-B9CA-5771165DF3AB}" destId="{8F5AA321-7DD0-4AEA-9EE7-00F29B51092A}" srcOrd="0" destOrd="0" presId="urn:microsoft.com/office/officeart/2005/8/layout/hierarchy2#1"/>
    <dgm:cxn modelId="{05E1B0EA-66AF-46B4-80A1-5BD59039891C}" srcId="{1E2B0EF8-D70B-4C5B-A2BF-B0BEDA39D520}" destId="{0BFA3AF9-6C7E-45DC-BCF5-E83074F0AF8F}" srcOrd="2" destOrd="0" parTransId="{330D6DD6-1F8F-4A59-9009-668815BA456D}" sibTransId="{FC4FCE9A-DBC0-48CF-8354-28A2917A6ED6}"/>
    <dgm:cxn modelId="{840D903F-8131-4B6E-B301-3B02A81B9A8A}" type="presOf" srcId="{BC24A84A-43D8-4E24-8E94-971B1FCC286E}" destId="{77D5C280-0A26-41AF-9010-100F8493A025}" srcOrd="0" destOrd="0" presId="urn:microsoft.com/office/officeart/2005/8/layout/hierarchy2#1"/>
    <dgm:cxn modelId="{99AE3811-3329-4346-AEEF-FEC7B3D3EB95}" type="presOf" srcId="{330D6DD6-1F8F-4A59-9009-668815BA456D}" destId="{69E23C04-7489-4992-BD2C-3B50C47B791A}" srcOrd="1" destOrd="0" presId="urn:microsoft.com/office/officeart/2005/8/layout/hierarchy2#1"/>
    <dgm:cxn modelId="{E796E4F8-4461-48B8-9851-50AB42708B46}" type="presOf" srcId="{0BFA3AF9-6C7E-45DC-BCF5-E83074F0AF8F}" destId="{EF22FE42-D8F6-4C00-A25B-B32FF92D83F8}" srcOrd="0" destOrd="0" presId="urn:microsoft.com/office/officeart/2005/8/layout/hierarchy2#1"/>
    <dgm:cxn modelId="{60640C34-87AF-481E-BA32-D237A34DD68D}" type="presOf" srcId="{BADD68AC-CEFB-45E7-B986-16EBA754994A}" destId="{4CA21106-5D50-471E-8E32-626C18701827}" srcOrd="0" destOrd="0" presId="urn:microsoft.com/office/officeart/2005/8/layout/hierarchy2#1"/>
    <dgm:cxn modelId="{3C3B98DB-45EA-429C-9BA5-FD939949783D}" type="presOf" srcId="{D6B62E56-9C2E-470E-8C9E-9C9BC97B6B51}" destId="{10E5A22F-4D24-423B-9FB6-32E0D1951F6B}" srcOrd="0" destOrd="0" presId="urn:microsoft.com/office/officeart/2005/8/layout/hierarchy2#1"/>
    <dgm:cxn modelId="{D5A03FC4-C01E-4ACC-885C-7D8FBBBBC84A}" type="presOf" srcId="{4AB6CE2B-BB86-4B0B-BB36-1BC862F8F887}" destId="{4584D534-0F60-41B8-ACAE-B18BFCFC8D63}" srcOrd="0" destOrd="0" presId="urn:microsoft.com/office/officeart/2005/8/layout/hierarchy2#1"/>
    <dgm:cxn modelId="{850CB0D1-7908-4A79-AB46-8573B228D365}" type="presOf" srcId="{3AA4E9E6-7D09-4162-9CF2-DB8FF93D18EE}" destId="{2A8B63B1-560C-46C7-817B-D59B1756923E}" srcOrd="0" destOrd="0" presId="urn:microsoft.com/office/officeart/2005/8/layout/hierarchy2#1"/>
    <dgm:cxn modelId="{BC64836F-5564-4423-B8F1-3D18191D2C46}" type="presOf" srcId="{BC24A84A-43D8-4E24-8E94-971B1FCC286E}" destId="{B99D5653-DA05-4D83-8168-52DF4C57AD01}" srcOrd="1" destOrd="0" presId="urn:microsoft.com/office/officeart/2005/8/layout/hierarchy2#1"/>
    <dgm:cxn modelId="{8A9805FE-1EEE-42F5-84C0-9228715002FF}" type="presOf" srcId="{8800CB19-314E-49A6-87A8-05F4DA2A4446}" destId="{64908F00-93B7-4C5B-AB5E-6ADF02E51C65}" srcOrd="0" destOrd="0" presId="urn:microsoft.com/office/officeart/2005/8/layout/hierarchy2#1"/>
    <dgm:cxn modelId="{9C1818C8-08F5-474E-B7ED-6E01ED4E5F01}" type="presOf" srcId="{FD66B38F-2235-442A-B050-901C59EA49CB}" destId="{38D4034A-6C8B-4063-B0C1-E8577A10F20F}" srcOrd="0" destOrd="0" presId="urn:microsoft.com/office/officeart/2005/8/layout/hierarchy2#1"/>
    <dgm:cxn modelId="{5543929E-F6D7-44EA-86E4-76568D3ADCA3}" type="presOf" srcId="{8800CB19-314E-49A6-87A8-05F4DA2A4446}" destId="{3C361B6A-A570-415F-8A0C-1DD3BC983818}" srcOrd="1" destOrd="0" presId="urn:microsoft.com/office/officeart/2005/8/layout/hierarchy2#1"/>
    <dgm:cxn modelId="{EFCBB63F-6EE5-4230-9F27-5DDB93B01770}" type="presOf" srcId="{8E7F6623-49C5-4A38-90A0-835A04E64B3C}" destId="{5CDC47BD-CD7B-4FE6-8A8E-A20392AB3624}" srcOrd="0" destOrd="0" presId="urn:microsoft.com/office/officeart/2005/8/layout/hierarchy2#1"/>
    <dgm:cxn modelId="{0C2D9D51-AF48-4201-B3BA-D9B51B3711B7}" srcId="{1E2B0EF8-D70B-4C5B-A2BF-B0BEDA39D520}" destId="{FD66B38F-2235-442A-B050-901C59EA49CB}" srcOrd="4" destOrd="0" parTransId="{BC24A84A-43D8-4E24-8E94-971B1FCC286E}" sibTransId="{536AD8F3-6F39-40A7-9D9A-A47E8AB98675}"/>
    <dgm:cxn modelId="{69571D8C-7DAB-4DB0-87C1-63122E8F8046}" srcId="{BADD68AC-CEFB-45E7-B986-16EBA754994A}" destId="{1E2B0EF8-D70B-4C5B-A2BF-B0BEDA39D520}" srcOrd="0" destOrd="0" parTransId="{384F4636-0D98-42F1-9C28-17A1D3D60A06}" sibTransId="{61AC02C7-4B3A-491F-BC23-23AC228F5FF7}"/>
    <dgm:cxn modelId="{0532D26B-7333-470C-A355-A1B0DF5DB3B2}" type="presParOf" srcId="{4CA21106-5D50-471E-8E32-626C18701827}" destId="{1F02C7E2-225B-4D48-A9EE-14A1F2921721}" srcOrd="0" destOrd="0" presId="urn:microsoft.com/office/officeart/2005/8/layout/hierarchy2#1"/>
    <dgm:cxn modelId="{B2E342FE-CDAF-4D23-9296-43BC1E1EFDF8}" type="presParOf" srcId="{1F02C7E2-225B-4D48-A9EE-14A1F2921721}" destId="{8CC0EE24-A8E6-4ABF-871D-DB64FCCE193E}" srcOrd="0" destOrd="0" presId="urn:microsoft.com/office/officeart/2005/8/layout/hierarchy2#1"/>
    <dgm:cxn modelId="{FFDE20AA-C0BF-4192-A0E2-DBD0E1A90CE7}" type="presParOf" srcId="{1F02C7E2-225B-4D48-A9EE-14A1F2921721}" destId="{FD4A818B-DD5E-4FF0-AF41-18A02899BB51}" srcOrd="1" destOrd="0" presId="urn:microsoft.com/office/officeart/2005/8/layout/hierarchy2#1"/>
    <dgm:cxn modelId="{814E7D35-BCCB-418E-A61B-91E748ABAE83}" type="presParOf" srcId="{FD4A818B-DD5E-4FF0-AF41-18A02899BB51}" destId="{2A8B63B1-560C-46C7-817B-D59B1756923E}" srcOrd="0" destOrd="0" presId="urn:microsoft.com/office/officeart/2005/8/layout/hierarchy2#1"/>
    <dgm:cxn modelId="{AC581BF8-37A0-455E-A1CD-06D871B06F85}" type="presParOf" srcId="{2A8B63B1-560C-46C7-817B-D59B1756923E}" destId="{3F5425FD-2B2C-412D-9C15-CDAE64CD7E62}" srcOrd="0" destOrd="0" presId="urn:microsoft.com/office/officeart/2005/8/layout/hierarchy2#1"/>
    <dgm:cxn modelId="{F8AB9FB7-5170-4066-BD2D-10E3FEA92875}" type="presParOf" srcId="{FD4A818B-DD5E-4FF0-AF41-18A02899BB51}" destId="{17AC6EE8-0858-441F-9E0D-95E0E660C55C}" srcOrd="1" destOrd="0" presId="urn:microsoft.com/office/officeart/2005/8/layout/hierarchy2#1"/>
    <dgm:cxn modelId="{68FC08E0-7C9A-453B-8966-CE912A4273E4}" type="presParOf" srcId="{17AC6EE8-0858-441F-9E0D-95E0E660C55C}" destId="{8F5AA321-7DD0-4AEA-9EE7-00F29B51092A}" srcOrd="0" destOrd="0" presId="urn:microsoft.com/office/officeart/2005/8/layout/hierarchy2#1"/>
    <dgm:cxn modelId="{D30D7626-1F9F-4838-8A06-7C08B644E9DE}" type="presParOf" srcId="{17AC6EE8-0858-441F-9E0D-95E0E660C55C}" destId="{8F7C34BB-32B4-435B-9FCB-74176964A374}" srcOrd="1" destOrd="0" presId="urn:microsoft.com/office/officeart/2005/8/layout/hierarchy2#1"/>
    <dgm:cxn modelId="{45A0AFE9-E574-4263-913E-F1AAE40182D4}" type="presParOf" srcId="{FD4A818B-DD5E-4FF0-AF41-18A02899BB51}" destId="{5CDC47BD-CD7B-4FE6-8A8E-A20392AB3624}" srcOrd="2" destOrd="0" presId="urn:microsoft.com/office/officeart/2005/8/layout/hierarchy2#1"/>
    <dgm:cxn modelId="{D9833953-4B67-4714-80EB-638C027424CB}" type="presParOf" srcId="{5CDC47BD-CD7B-4FE6-8A8E-A20392AB3624}" destId="{D9BD7113-632A-467C-AD32-C6E0AE17A8E3}" srcOrd="0" destOrd="0" presId="urn:microsoft.com/office/officeart/2005/8/layout/hierarchy2#1"/>
    <dgm:cxn modelId="{DFF48D42-4CA0-4096-BD3C-1301C26594B1}" type="presParOf" srcId="{FD4A818B-DD5E-4FF0-AF41-18A02899BB51}" destId="{144DC2F1-88BB-4139-80DD-2AE9ECF3E899}" srcOrd="3" destOrd="0" presId="urn:microsoft.com/office/officeart/2005/8/layout/hierarchy2#1"/>
    <dgm:cxn modelId="{8BCE5F15-1F88-46EA-BE22-0EA85D62CC73}" type="presParOf" srcId="{144DC2F1-88BB-4139-80DD-2AE9ECF3E899}" destId="{4584D534-0F60-41B8-ACAE-B18BFCFC8D63}" srcOrd="0" destOrd="0" presId="urn:microsoft.com/office/officeart/2005/8/layout/hierarchy2#1"/>
    <dgm:cxn modelId="{29F9744B-3819-4D6F-8350-AC3AD7EF4E36}" type="presParOf" srcId="{144DC2F1-88BB-4139-80DD-2AE9ECF3E899}" destId="{F86F5F6D-18A9-41F1-AFDC-F01118B40B85}" srcOrd="1" destOrd="0" presId="urn:microsoft.com/office/officeart/2005/8/layout/hierarchy2#1"/>
    <dgm:cxn modelId="{2D285EBE-67CB-416F-BFA3-07C8A53DC413}" type="presParOf" srcId="{FD4A818B-DD5E-4FF0-AF41-18A02899BB51}" destId="{E83579B9-A8CD-4DA8-AB35-27C867389B41}" srcOrd="4" destOrd="0" presId="urn:microsoft.com/office/officeart/2005/8/layout/hierarchy2#1"/>
    <dgm:cxn modelId="{CE679D30-8875-4AAD-A0E5-7AFFAA740D9C}" type="presParOf" srcId="{E83579B9-A8CD-4DA8-AB35-27C867389B41}" destId="{69E23C04-7489-4992-BD2C-3B50C47B791A}" srcOrd="0" destOrd="0" presId="urn:microsoft.com/office/officeart/2005/8/layout/hierarchy2#1"/>
    <dgm:cxn modelId="{0CDB3703-49BA-4EDA-B7B1-46EA7D629685}" type="presParOf" srcId="{FD4A818B-DD5E-4FF0-AF41-18A02899BB51}" destId="{A7B68B35-12B4-4F31-9CC2-F4203F1EC8E0}" srcOrd="5" destOrd="0" presId="urn:microsoft.com/office/officeart/2005/8/layout/hierarchy2#1"/>
    <dgm:cxn modelId="{46105F21-0DF8-48FA-8F9A-F3B4F0C52612}" type="presParOf" srcId="{A7B68B35-12B4-4F31-9CC2-F4203F1EC8E0}" destId="{EF22FE42-D8F6-4C00-A25B-B32FF92D83F8}" srcOrd="0" destOrd="0" presId="urn:microsoft.com/office/officeart/2005/8/layout/hierarchy2#1"/>
    <dgm:cxn modelId="{7B845866-6F25-451B-8A7A-55AE277E24C0}" type="presParOf" srcId="{A7B68B35-12B4-4F31-9CC2-F4203F1EC8E0}" destId="{890B04DF-F19F-43B9-B326-51859F383DAE}" srcOrd="1" destOrd="0" presId="urn:microsoft.com/office/officeart/2005/8/layout/hierarchy2#1"/>
    <dgm:cxn modelId="{CBBEA5D2-B379-404C-A6F8-689FF3150F1A}" type="presParOf" srcId="{FD4A818B-DD5E-4FF0-AF41-18A02899BB51}" destId="{64908F00-93B7-4C5B-AB5E-6ADF02E51C65}" srcOrd="6" destOrd="0" presId="urn:microsoft.com/office/officeart/2005/8/layout/hierarchy2#1"/>
    <dgm:cxn modelId="{6E18AC4C-1AD3-4A74-AE96-7F41B34C7D55}" type="presParOf" srcId="{64908F00-93B7-4C5B-AB5E-6ADF02E51C65}" destId="{3C361B6A-A570-415F-8A0C-1DD3BC983818}" srcOrd="0" destOrd="0" presId="urn:microsoft.com/office/officeart/2005/8/layout/hierarchy2#1"/>
    <dgm:cxn modelId="{1EB52B50-1079-4FCC-BFE9-956DC10AFF26}" type="presParOf" srcId="{FD4A818B-DD5E-4FF0-AF41-18A02899BB51}" destId="{C4552985-870D-4D96-8639-09917E7E77A8}" srcOrd="7" destOrd="0" presId="urn:microsoft.com/office/officeart/2005/8/layout/hierarchy2#1"/>
    <dgm:cxn modelId="{3B11A01E-0CD8-4977-B976-AD5351F13E93}" type="presParOf" srcId="{C4552985-870D-4D96-8639-09917E7E77A8}" destId="{10E5A22F-4D24-423B-9FB6-32E0D1951F6B}" srcOrd="0" destOrd="0" presId="urn:microsoft.com/office/officeart/2005/8/layout/hierarchy2#1"/>
    <dgm:cxn modelId="{673E2C66-BBE6-4B57-9783-5CC7252CB8B4}" type="presParOf" srcId="{C4552985-870D-4D96-8639-09917E7E77A8}" destId="{8BF30EF6-F5CB-4187-A4A1-F702253C3B21}" srcOrd="1" destOrd="0" presId="urn:microsoft.com/office/officeart/2005/8/layout/hierarchy2#1"/>
    <dgm:cxn modelId="{41373F83-4680-4D60-8E1A-907CED6066CA}" type="presParOf" srcId="{FD4A818B-DD5E-4FF0-AF41-18A02899BB51}" destId="{77D5C280-0A26-41AF-9010-100F8493A025}" srcOrd="8" destOrd="0" presId="urn:microsoft.com/office/officeart/2005/8/layout/hierarchy2#1"/>
    <dgm:cxn modelId="{65D3CC61-48D3-4EA5-A772-2E27D9538A96}" type="presParOf" srcId="{77D5C280-0A26-41AF-9010-100F8493A025}" destId="{B99D5653-DA05-4D83-8168-52DF4C57AD01}" srcOrd="0" destOrd="0" presId="urn:microsoft.com/office/officeart/2005/8/layout/hierarchy2#1"/>
    <dgm:cxn modelId="{199BFF85-CF89-4646-A131-212443E20C8A}" type="presParOf" srcId="{FD4A818B-DD5E-4FF0-AF41-18A02899BB51}" destId="{B7F5CC9A-FF38-4BBE-8E90-51D3A782B3B6}" srcOrd="9" destOrd="0" presId="urn:microsoft.com/office/officeart/2005/8/layout/hierarchy2#1"/>
    <dgm:cxn modelId="{D77D2111-54D8-464B-81C6-44F67ABAC89D}" type="presParOf" srcId="{B7F5CC9A-FF38-4BBE-8E90-51D3A782B3B6}" destId="{38D4034A-6C8B-4063-B0C1-E8577A10F20F}" srcOrd="0" destOrd="0" presId="urn:microsoft.com/office/officeart/2005/8/layout/hierarchy2#1"/>
    <dgm:cxn modelId="{9D2F7211-772A-455F-B21B-7F061F05DDB7}" type="presParOf" srcId="{B7F5CC9A-FF38-4BBE-8E90-51D3A782B3B6}" destId="{84D85B7F-0A35-41EC-9D85-BA6633CCBD3C}"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9423D-790C-4D88-8A7E-A53D31DEE816}" type="doc">
      <dgm:prSet loTypeId="urn:microsoft.com/office/officeart/2005/8/layout/process5#1" loCatId="process" qsTypeId="urn:microsoft.com/office/officeart/2005/8/quickstyle/simple1#8" qsCatId="simple" csTypeId="urn:microsoft.com/office/officeart/2005/8/colors/colorful1#6" csCatId="colorful" phldr="1"/>
      <dgm:spPr/>
      <dgm:t>
        <a:bodyPr/>
        <a:lstStyle/>
        <a:p>
          <a:endParaRPr lang="zh-CN" altLang="en-US"/>
        </a:p>
      </dgm:t>
    </dgm:pt>
    <dgm:pt modelId="{0BAD838B-0BB8-4E3C-A184-E1B6687D47FA}">
      <dgm:prSet phldrT="[文本]" custT="1"/>
      <dgm:spPr/>
      <dgm:t>
        <a:bodyPr/>
        <a:lstStyle/>
        <a:p>
          <a:r>
            <a:rPr lang="zh-CN" altLang="en-US" sz="1600" dirty="0" smtClean="0"/>
            <a:t>树立科学安全观</a:t>
          </a:r>
          <a:endParaRPr lang="zh-CN" altLang="en-US" sz="1600" dirty="0"/>
        </a:p>
      </dgm:t>
    </dgm:pt>
    <dgm:pt modelId="{8FD11C7A-5BAD-469F-B795-8527D49A347E}" cxnId="{BCA30FF8-E020-4D06-93BC-5761C73F2FFD}" type="parTrans">
      <dgm:prSet/>
      <dgm:spPr/>
      <dgm:t>
        <a:bodyPr/>
        <a:lstStyle/>
        <a:p>
          <a:endParaRPr lang="zh-CN" altLang="en-US" sz="1600"/>
        </a:p>
      </dgm:t>
    </dgm:pt>
    <dgm:pt modelId="{2257E8F1-AEAA-4310-A408-1AD6C014262C}" cxnId="{BCA30FF8-E020-4D06-93BC-5761C73F2FFD}" type="sibTrans">
      <dgm:prSet/>
      <dgm:spPr/>
      <dgm:t>
        <a:bodyPr/>
        <a:lstStyle/>
        <a:p>
          <a:endParaRPr lang="zh-CN" altLang="en-US" sz="1600"/>
        </a:p>
      </dgm:t>
    </dgm:pt>
    <dgm:pt modelId="{BFAC3DA7-0DD9-4D1A-943B-64F4185D2B48}">
      <dgm:prSet phldrT="[文本]" custT="1"/>
      <dgm:spPr/>
      <dgm:t>
        <a:bodyPr/>
        <a:lstStyle/>
        <a:p>
          <a:r>
            <a:rPr lang="zh-CN" altLang="en-US" sz="1600" dirty="0" smtClean="0"/>
            <a:t>建立安全生产制度</a:t>
          </a:r>
          <a:endParaRPr lang="zh-CN" altLang="en-US" sz="1600" dirty="0"/>
        </a:p>
      </dgm:t>
    </dgm:pt>
    <dgm:pt modelId="{B6626208-66B5-4938-B8F7-0CD5B0AA4013}" cxnId="{8D5EB7F0-A2CF-4CDF-8AB6-7F3B6A9A82A3}" type="parTrans">
      <dgm:prSet/>
      <dgm:spPr/>
      <dgm:t>
        <a:bodyPr/>
        <a:lstStyle/>
        <a:p>
          <a:endParaRPr lang="zh-CN" altLang="en-US" sz="1600"/>
        </a:p>
      </dgm:t>
    </dgm:pt>
    <dgm:pt modelId="{DDB71CBC-E7C3-4FD3-980A-0D275B1542F3}" cxnId="{8D5EB7F0-A2CF-4CDF-8AB6-7F3B6A9A82A3}" type="sibTrans">
      <dgm:prSet/>
      <dgm:spPr/>
      <dgm:t>
        <a:bodyPr/>
        <a:lstStyle/>
        <a:p>
          <a:endParaRPr lang="zh-CN" altLang="en-US" sz="1600"/>
        </a:p>
      </dgm:t>
    </dgm:pt>
    <dgm:pt modelId="{BDD91977-FDDA-4FA7-A0D2-94F184A5330D}">
      <dgm:prSet phldrT="[文本]" custT="1"/>
      <dgm:spPr/>
      <dgm:t>
        <a:bodyPr/>
        <a:lstStyle/>
        <a:p>
          <a:r>
            <a:rPr lang="zh-CN" altLang="en-US" sz="1600" dirty="0" smtClean="0"/>
            <a:t>开展安全教育培训和宣传活动</a:t>
          </a:r>
          <a:endParaRPr lang="zh-CN" altLang="en-US" sz="1600" dirty="0"/>
        </a:p>
      </dgm:t>
    </dgm:pt>
    <dgm:pt modelId="{5F9DE36E-707B-4096-BE11-87D66A0C76D1}" cxnId="{20BA73B3-AAE7-440C-A070-15B4E512CF88}" type="parTrans">
      <dgm:prSet/>
      <dgm:spPr/>
      <dgm:t>
        <a:bodyPr/>
        <a:lstStyle/>
        <a:p>
          <a:endParaRPr lang="zh-CN" altLang="en-US" sz="1600"/>
        </a:p>
      </dgm:t>
    </dgm:pt>
    <dgm:pt modelId="{334D3ED9-EB0F-45FD-82BF-D6BB56B43DD1}" cxnId="{20BA73B3-AAE7-440C-A070-15B4E512CF88}" type="sibTrans">
      <dgm:prSet/>
      <dgm:spPr/>
      <dgm:t>
        <a:bodyPr/>
        <a:lstStyle/>
        <a:p>
          <a:endParaRPr lang="zh-CN" altLang="en-US" sz="1600"/>
        </a:p>
      </dgm:t>
    </dgm:pt>
    <dgm:pt modelId="{930D50EA-B5DF-4CDC-AE88-A71AFF3D303F}">
      <dgm:prSet phldrT="[文本]" custT="1"/>
      <dgm:spPr/>
      <dgm:t>
        <a:bodyPr/>
        <a:lstStyle/>
        <a:p>
          <a:r>
            <a:rPr lang="zh-CN" altLang="en-US" sz="1600" dirty="0" smtClean="0"/>
            <a:t>严把“班组长素质工程”关</a:t>
          </a:r>
          <a:endParaRPr lang="zh-CN" altLang="en-US" sz="1600" dirty="0"/>
        </a:p>
      </dgm:t>
    </dgm:pt>
    <dgm:pt modelId="{0BD68389-C027-4B55-B3FC-5769C36669F6}" cxnId="{8E03F783-0945-44B3-9898-3307E25C2015}" type="parTrans">
      <dgm:prSet/>
      <dgm:spPr/>
      <dgm:t>
        <a:bodyPr/>
        <a:lstStyle/>
        <a:p>
          <a:endParaRPr lang="zh-CN" altLang="en-US" sz="1600"/>
        </a:p>
      </dgm:t>
    </dgm:pt>
    <dgm:pt modelId="{4F6D73F9-36C6-4265-BF98-576EA2870598}" cxnId="{8E03F783-0945-44B3-9898-3307E25C2015}" type="sibTrans">
      <dgm:prSet/>
      <dgm:spPr/>
      <dgm:t>
        <a:bodyPr/>
        <a:lstStyle/>
        <a:p>
          <a:endParaRPr lang="zh-CN" altLang="en-US" sz="1600"/>
        </a:p>
      </dgm:t>
    </dgm:pt>
    <dgm:pt modelId="{5E761F6C-BFA2-43FF-96A2-98178CD5C1B5}">
      <dgm:prSet phldrT="[文本]" custT="1"/>
      <dgm:spPr/>
      <dgm:t>
        <a:bodyPr/>
        <a:lstStyle/>
        <a:p>
          <a:r>
            <a:rPr lang="zh-CN" altLang="en-US" sz="1600" dirty="0" smtClean="0"/>
            <a:t>开展安全科技活动和管理活动</a:t>
          </a:r>
          <a:endParaRPr lang="zh-CN" altLang="en-US" sz="1600" dirty="0"/>
        </a:p>
      </dgm:t>
    </dgm:pt>
    <dgm:pt modelId="{773981A9-FB02-45B5-AE76-2B33CA25047B}" cxnId="{9D4AE242-ABDF-4D3F-A090-5D1A3E1A2C5D}" type="parTrans">
      <dgm:prSet/>
      <dgm:spPr/>
      <dgm:t>
        <a:bodyPr/>
        <a:lstStyle/>
        <a:p>
          <a:endParaRPr lang="zh-CN" altLang="en-US" sz="1600"/>
        </a:p>
      </dgm:t>
    </dgm:pt>
    <dgm:pt modelId="{3DDDDC87-1CDC-4951-B924-28C7F54C9939}" cxnId="{9D4AE242-ABDF-4D3F-A090-5D1A3E1A2C5D}" type="sibTrans">
      <dgm:prSet/>
      <dgm:spPr/>
      <dgm:t>
        <a:bodyPr/>
        <a:lstStyle/>
        <a:p>
          <a:endParaRPr lang="zh-CN" altLang="en-US" sz="1600"/>
        </a:p>
      </dgm:t>
    </dgm:pt>
    <dgm:pt modelId="{97A25C7E-E36D-4479-BCE5-8EE2028CE4DE}">
      <dgm:prSet phldrT="[文本]" custT="1"/>
      <dgm:spPr>
        <a:solidFill>
          <a:srgbClr val="8064A2"/>
        </a:solidFill>
      </dgm:spPr>
      <dgm:t>
        <a:bodyPr/>
        <a:lstStyle/>
        <a:p>
          <a:r>
            <a:rPr lang="zh-CN" altLang="en-US" sz="1600" dirty="0" smtClean="0"/>
            <a:t>推行班组自我管理和全员参与</a:t>
          </a:r>
          <a:endParaRPr lang="zh-CN" altLang="en-US" sz="1600" dirty="0"/>
        </a:p>
      </dgm:t>
    </dgm:pt>
    <dgm:pt modelId="{FF9B16AB-BD86-426D-94CD-8D95DD17CC56}" cxnId="{221C4D79-0E31-438B-BB62-4D1F74468465}" type="parTrans">
      <dgm:prSet/>
      <dgm:spPr/>
      <dgm:t>
        <a:bodyPr/>
        <a:lstStyle/>
        <a:p>
          <a:endParaRPr lang="zh-CN" altLang="en-US" sz="1600"/>
        </a:p>
      </dgm:t>
    </dgm:pt>
    <dgm:pt modelId="{9332B0D4-5359-4844-9076-C464C91239FB}" cxnId="{221C4D79-0E31-438B-BB62-4D1F74468465}" type="sibTrans">
      <dgm:prSet/>
      <dgm:spPr/>
      <dgm:t>
        <a:bodyPr/>
        <a:lstStyle/>
        <a:p>
          <a:endParaRPr lang="zh-CN" altLang="en-US" sz="1600"/>
        </a:p>
      </dgm:t>
    </dgm:pt>
    <dgm:pt modelId="{E098F904-DCCD-4E07-815B-AC3D71117309}" type="pres">
      <dgm:prSet presAssocID="{C509423D-790C-4D88-8A7E-A53D31DEE816}" presName="diagram" presStyleCnt="0">
        <dgm:presLayoutVars>
          <dgm:dir/>
          <dgm:resizeHandles val="exact"/>
        </dgm:presLayoutVars>
      </dgm:prSet>
      <dgm:spPr/>
      <dgm:t>
        <a:bodyPr/>
        <a:lstStyle/>
        <a:p>
          <a:endParaRPr lang="zh-CN" altLang="en-US"/>
        </a:p>
      </dgm:t>
    </dgm:pt>
    <dgm:pt modelId="{7A685366-1870-4FAB-B350-9789AF848ACA}" type="pres">
      <dgm:prSet presAssocID="{0BAD838B-0BB8-4E3C-A184-E1B6687D47FA}" presName="node" presStyleLbl="node1" presStyleIdx="0" presStyleCnt="6">
        <dgm:presLayoutVars>
          <dgm:bulletEnabled val="1"/>
        </dgm:presLayoutVars>
      </dgm:prSet>
      <dgm:spPr/>
      <dgm:t>
        <a:bodyPr/>
        <a:lstStyle/>
        <a:p>
          <a:endParaRPr lang="zh-CN" altLang="en-US"/>
        </a:p>
      </dgm:t>
    </dgm:pt>
    <dgm:pt modelId="{76A0B34B-AEFA-4AFE-AF6E-561F21C7AC78}" type="pres">
      <dgm:prSet presAssocID="{2257E8F1-AEAA-4310-A408-1AD6C014262C}" presName="sibTrans" presStyleLbl="sibTrans2D1" presStyleIdx="0" presStyleCnt="5"/>
      <dgm:spPr/>
      <dgm:t>
        <a:bodyPr/>
        <a:lstStyle/>
        <a:p>
          <a:endParaRPr lang="zh-CN" altLang="en-US"/>
        </a:p>
      </dgm:t>
    </dgm:pt>
    <dgm:pt modelId="{DF088F46-6337-4E27-A0B1-BC71F927D01C}" type="pres">
      <dgm:prSet presAssocID="{2257E8F1-AEAA-4310-A408-1AD6C014262C}" presName="connectorText" presStyleLbl="sibTrans2D1" presStyleIdx="0" presStyleCnt="5"/>
      <dgm:spPr/>
      <dgm:t>
        <a:bodyPr/>
        <a:lstStyle/>
        <a:p>
          <a:endParaRPr lang="zh-CN" altLang="en-US"/>
        </a:p>
      </dgm:t>
    </dgm:pt>
    <dgm:pt modelId="{FB325D66-6035-4B8F-8A38-CED79E785A19}" type="pres">
      <dgm:prSet presAssocID="{BFAC3DA7-0DD9-4D1A-943B-64F4185D2B48}" presName="node" presStyleLbl="node1" presStyleIdx="1" presStyleCnt="6">
        <dgm:presLayoutVars>
          <dgm:bulletEnabled val="1"/>
        </dgm:presLayoutVars>
      </dgm:prSet>
      <dgm:spPr/>
      <dgm:t>
        <a:bodyPr/>
        <a:lstStyle/>
        <a:p>
          <a:endParaRPr lang="zh-CN" altLang="en-US"/>
        </a:p>
      </dgm:t>
    </dgm:pt>
    <dgm:pt modelId="{1DD949EF-DF26-4AD3-A2DF-354369271F21}" type="pres">
      <dgm:prSet presAssocID="{DDB71CBC-E7C3-4FD3-980A-0D275B1542F3}" presName="sibTrans" presStyleLbl="sibTrans2D1" presStyleIdx="1" presStyleCnt="5"/>
      <dgm:spPr/>
      <dgm:t>
        <a:bodyPr/>
        <a:lstStyle/>
        <a:p>
          <a:endParaRPr lang="zh-CN" altLang="en-US"/>
        </a:p>
      </dgm:t>
    </dgm:pt>
    <dgm:pt modelId="{C54B130E-AD4D-4212-9CE8-BC0CBE3AD78F}" type="pres">
      <dgm:prSet presAssocID="{DDB71CBC-E7C3-4FD3-980A-0D275B1542F3}" presName="connectorText" presStyleLbl="sibTrans2D1" presStyleIdx="1" presStyleCnt="5"/>
      <dgm:spPr/>
      <dgm:t>
        <a:bodyPr/>
        <a:lstStyle/>
        <a:p>
          <a:endParaRPr lang="zh-CN" altLang="en-US"/>
        </a:p>
      </dgm:t>
    </dgm:pt>
    <dgm:pt modelId="{0986F9BB-BD7D-4036-A8F5-E3E99B0644A0}" type="pres">
      <dgm:prSet presAssocID="{BDD91977-FDDA-4FA7-A0D2-94F184A5330D}" presName="node" presStyleLbl="node1" presStyleIdx="2" presStyleCnt="6">
        <dgm:presLayoutVars>
          <dgm:bulletEnabled val="1"/>
        </dgm:presLayoutVars>
      </dgm:prSet>
      <dgm:spPr/>
      <dgm:t>
        <a:bodyPr/>
        <a:lstStyle/>
        <a:p>
          <a:endParaRPr lang="zh-CN" altLang="en-US"/>
        </a:p>
      </dgm:t>
    </dgm:pt>
    <dgm:pt modelId="{BD8BEAC0-7423-42FA-B250-EA5E9B933045}" type="pres">
      <dgm:prSet presAssocID="{334D3ED9-EB0F-45FD-82BF-D6BB56B43DD1}" presName="sibTrans" presStyleLbl="sibTrans2D1" presStyleIdx="2" presStyleCnt="5"/>
      <dgm:spPr/>
      <dgm:t>
        <a:bodyPr/>
        <a:lstStyle/>
        <a:p>
          <a:endParaRPr lang="zh-CN" altLang="en-US"/>
        </a:p>
      </dgm:t>
    </dgm:pt>
    <dgm:pt modelId="{FB231A98-9DE2-40B0-8EBB-1255DBF0D39F}" type="pres">
      <dgm:prSet presAssocID="{334D3ED9-EB0F-45FD-82BF-D6BB56B43DD1}" presName="connectorText" presStyleLbl="sibTrans2D1" presStyleIdx="2" presStyleCnt="5"/>
      <dgm:spPr/>
      <dgm:t>
        <a:bodyPr/>
        <a:lstStyle/>
        <a:p>
          <a:endParaRPr lang="zh-CN" altLang="en-US"/>
        </a:p>
      </dgm:t>
    </dgm:pt>
    <dgm:pt modelId="{7C8B0D2A-FDB5-4258-81AC-512C6B803B48}" type="pres">
      <dgm:prSet presAssocID="{5E761F6C-BFA2-43FF-96A2-98178CD5C1B5}" presName="node" presStyleLbl="node1" presStyleIdx="3" presStyleCnt="6">
        <dgm:presLayoutVars>
          <dgm:bulletEnabled val="1"/>
        </dgm:presLayoutVars>
      </dgm:prSet>
      <dgm:spPr/>
      <dgm:t>
        <a:bodyPr/>
        <a:lstStyle/>
        <a:p>
          <a:endParaRPr lang="zh-CN" altLang="en-US"/>
        </a:p>
      </dgm:t>
    </dgm:pt>
    <dgm:pt modelId="{5743F894-24B1-4736-A1E3-C2DD871974AC}" type="pres">
      <dgm:prSet presAssocID="{3DDDDC87-1CDC-4951-B924-28C7F54C9939}" presName="sibTrans" presStyleLbl="sibTrans2D1" presStyleIdx="3" presStyleCnt="5"/>
      <dgm:spPr/>
      <dgm:t>
        <a:bodyPr/>
        <a:lstStyle/>
        <a:p>
          <a:endParaRPr lang="zh-CN" altLang="en-US"/>
        </a:p>
      </dgm:t>
    </dgm:pt>
    <dgm:pt modelId="{F57D91BF-D081-4BD1-8713-0EBD009C74C0}" type="pres">
      <dgm:prSet presAssocID="{3DDDDC87-1CDC-4951-B924-28C7F54C9939}" presName="connectorText" presStyleLbl="sibTrans2D1" presStyleIdx="3" presStyleCnt="5"/>
      <dgm:spPr/>
      <dgm:t>
        <a:bodyPr/>
        <a:lstStyle/>
        <a:p>
          <a:endParaRPr lang="zh-CN" altLang="en-US"/>
        </a:p>
      </dgm:t>
    </dgm:pt>
    <dgm:pt modelId="{2DEB17A2-9704-4FA9-9ECD-0AC6FD7D9F0D}" type="pres">
      <dgm:prSet presAssocID="{930D50EA-B5DF-4CDC-AE88-A71AFF3D303F}" presName="node" presStyleLbl="node1" presStyleIdx="4" presStyleCnt="6">
        <dgm:presLayoutVars>
          <dgm:bulletEnabled val="1"/>
        </dgm:presLayoutVars>
      </dgm:prSet>
      <dgm:spPr/>
      <dgm:t>
        <a:bodyPr/>
        <a:lstStyle/>
        <a:p>
          <a:endParaRPr lang="zh-CN" altLang="en-US"/>
        </a:p>
      </dgm:t>
    </dgm:pt>
    <dgm:pt modelId="{77A2D480-808B-45B6-88B4-95446C270F85}" type="pres">
      <dgm:prSet presAssocID="{4F6D73F9-36C6-4265-BF98-576EA2870598}" presName="sibTrans" presStyleLbl="sibTrans2D1" presStyleIdx="4" presStyleCnt="5"/>
      <dgm:spPr/>
      <dgm:t>
        <a:bodyPr/>
        <a:lstStyle/>
        <a:p>
          <a:endParaRPr lang="zh-CN" altLang="en-US"/>
        </a:p>
      </dgm:t>
    </dgm:pt>
    <dgm:pt modelId="{F3EECF07-E240-4FFA-9D1B-9D0FE515FDD8}" type="pres">
      <dgm:prSet presAssocID="{4F6D73F9-36C6-4265-BF98-576EA2870598}" presName="connectorText" presStyleLbl="sibTrans2D1" presStyleIdx="4" presStyleCnt="5"/>
      <dgm:spPr/>
      <dgm:t>
        <a:bodyPr/>
        <a:lstStyle/>
        <a:p>
          <a:endParaRPr lang="zh-CN" altLang="en-US"/>
        </a:p>
      </dgm:t>
    </dgm:pt>
    <dgm:pt modelId="{28968E47-2EE8-4BBC-9CB4-DD72F6D55339}" type="pres">
      <dgm:prSet presAssocID="{97A25C7E-E36D-4479-BCE5-8EE2028CE4DE}" presName="node" presStyleLbl="node1" presStyleIdx="5" presStyleCnt="6">
        <dgm:presLayoutVars>
          <dgm:bulletEnabled val="1"/>
        </dgm:presLayoutVars>
      </dgm:prSet>
      <dgm:spPr/>
      <dgm:t>
        <a:bodyPr/>
        <a:lstStyle/>
        <a:p>
          <a:endParaRPr lang="zh-CN" altLang="en-US"/>
        </a:p>
      </dgm:t>
    </dgm:pt>
  </dgm:ptLst>
  <dgm:cxnLst>
    <dgm:cxn modelId="{71CA099E-DC11-4BA4-9FFB-A6963E3160DA}" type="presOf" srcId="{DDB71CBC-E7C3-4FD3-980A-0D275B1542F3}" destId="{1DD949EF-DF26-4AD3-A2DF-354369271F21}" srcOrd="0" destOrd="0" presId="urn:microsoft.com/office/officeart/2005/8/layout/process5#1"/>
    <dgm:cxn modelId="{02B6C49C-E8C8-464D-B64D-0E1221F1D404}" type="presOf" srcId="{BDD91977-FDDA-4FA7-A0D2-94F184A5330D}" destId="{0986F9BB-BD7D-4036-A8F5-E3E99B0644A0}" srcOrd="0" destOrd="0" presId="urn:microsoft.com/office/officeart/2005/8/layout/process5#1"/>
    <dgm:cxn modelId="{B152E6B0-13CA-4FC8-AF89-AC521B94BDD2}" type="presOf" srcId="{0BAD838B-0BB8-4E3C-A184-E1B6687D47FA}" destId="{7A685366-1870-4FAB-B350-9789AF848ACA}" srcOrd="0" destOrd="0" presId="urn:microsoft.com/office/officeart/2005/8/layout/process5#1"/>
    <dgm:cxn modelId="{34554EEC-4D7F-465E-9FFF-4C566B528A8C}" type="presOf" srcId="{BFAC3DA7-0DD9-4D1A-943B-64F4185D2B48}" destId="{FB325D66-6035-4B8F-8A38-CED79E785A19}" srcOrd="0" destOrd="0" presId="urn:microsoft.com/office/officeart/2005/8/layout/process5#1"/>
    <dgm:cxn modelId="{B574DDB8-C396-4645-B420-D9C6EA8C7D80}" type="presOf" srcId="{334D3ED9-EB0F-45FD-82BF-D6BB56B43DD1}" destId="{BD8BEAC0-7423-42FA-B250-EA5E9B933045}" srcOrd="0" destOrd="0" presId="urn:microsoft.com/office/officeart/2005/8/layout/process5#1"/>
    <dgm:cxn modelId="{6868CEE7-E6D1-4443-AB0D-8FF12407FC08}" type="presOf" srcId="{97A25C7E-E36D-4479-BCE5-8EE2028CE4DE}" destId="{28968E47-2EE8-4BBC-9CB4-DD72F6D55339}" srcOrd="0" destOrd="0" presId="urn:microsoft.com/office/officeart/2005/8/layout/process5#1"/>
    <dgm:cxn modelId="{20BA73B3-AAE7-440C-A070-15B4E512CF88}" srcId="{C509423D-790C-4D88-8A7E-A53D31DEE816}" destId="{BDD91977-FDDA-4FA7-A0D2-94F184A5330D}" srcOrd="2" destOrd="0" parTransId="{5F9DE36E-707B-4096-BE11-87D66A0C76D1}" sibTransId="{334D3ED9-EB0F-45FD-82BF-D6BB56B43DD1}"/>
    <dgm:cxn modelId="{FC9E0445-0F85-4359-B8D1-FEFDC9876E96}" type="presOf" srcId="{C509423D-790C-4D88-8A7E-A53D31DEE816}" destId="{E098F904-DCCD-4E07-815B-AC3D71117309}" srcOrd="0" destOrd="0" presId="urn:microsoft.com/office/officeart/2005/8/layout/process5#1"/>
    <dgm:cxn modelId="{BCA30FF8-E020-4D06-93BC-5761C73F2FFD}" srcId="{C509423D-790C-4D88-8A7E-A53D31DEE816}" destId="{0BAD838B-0BB8-4E3C-A184-E1B6687D47FA}" srcOrd="0" destOrd="0" parTransId="{8FD11C7A-5BAD-469F-B795-8527D49A347E}" sibTransId="{2257E8F1-AEAA-4310-A408-1AD6C014262C}"/>
    <dgm:cxn modelId="{F7EE48C0-0E2F-47E5-ADE3-9DC494BB89AD}" type="presOf" srcId="{4F6D73F9-36C6-4265-BF98-576EA2870598}" destId="{F3EECF07-E240-4FFA-9D1B-9D0FE515FDD8}" srcOrd="1" destOrd="0" presId="urn:microsoft.com/office/officeart/2005/8/layout/process5#1"/>
    <dgm:cxn modelId="{8E03F783-0945-44B3-9898-3307E25C2015}" srcId="{C509423D-790C-4D88-8A7E-A53D31DEE816}" destId="{930D50EA-B5DF-4CDC-AE88-A71AFF3D303F}" srcOrd="4" destOrd="0" parTransId="{0BD68389-C027-4B55-B3FC-5769C36669F6}" sibTransId="{4F6D73F9-36C6-4265-BF98-576EA2870598}"/>
    <dgm:cxn modelId="{0E23987C-D9B0-483A-8FB6-377499111DB5}" type="presOf" srcId="{DDB71CBC-E7C3-4FD3-980A-0D275B1542F3}" destId="{C54B130E-AD4D-4212-9CE8-BC0CBE3AD78F}" srcOrd="1" destOrd="0" presId="urn:microsoft.com/office/officeart/2005/8/layout/process5#1"/>
    <dgm:cxn modelId="{4C23FD5C-AB3E-4B34-A974-DF356358B944}" type="presOf" srcId="{3DDDDC87-1CDC-4951-B924-28C7F54C9939}" destId="{F57D91BF-D081-4BD1-8713-0EBD009C74C0}" srcOrd="1" destOrd="0" presId="urn:microsoft.com/office/officeart/2005/8/layout/process5#1"/>
    <dgm:cxn modelId="{7ACB1ECA-853A-42D1-A295-3A7370A3C1E1}" type="presOf" srcId="{930D50EA-B5DF-4CDC-AE88-A71AFF3D303F}" destId="{2DEB17A2-9704-4FA9-9ECD-0AC6FD7D9F0D}" srcOrd="0" destOrd="0" presId="urn:microsoft.com/office/officeart/2005/8/layout/process5#1"/>
    <dgm:cxn modelId="{4716E130-13A0-4308-A832-F26EEB212642}" type="presOf" srcId="{334D3ED9-EB0F-45FD-82BF-D6BB56B43DD1}" destId="{FB231A98-9DE2-40B0-8EBB-1255DBF0D39F}" srcOrd="1" destOrd="0" presId="urn:microsoft.com/office/officeart/2005/8/layout/process5#1"/>
    <dgm:cxn modelId="{221C4D79-0E31-438B-BB62-4D1F74468465}" srcId="{C509423D-790C-4D88-8A7E-A53D31DEE816}" destId="{97A25C7E-E36D-4479-BCE5-8EE2028CE4DE}" srcOrd="5" destOrd="0" parTransId="{FF9B16AB-BD86-426D-94CD-8D95DD17CC56}" sibTransId="{9332B0D4-5359-4844-9076-C464C91239FB}"/>
    <dgm:cxn modelId="{E6D7408D-9ADC-4BFC-986A-995340F03CEB}" type="presOf" srcId="{2257E8F1-AEAA-4310-A408-1AD6C014262C}" destId="{DF088F46-6337-4E27-A0B1-BC71F927D01C}" srcOrd="1" destOrd="0" presId="urn:microsoft.com/office/officeart/2005/8/layout/process5#1"/>
    <dgm:cxn modelId="{8D5EB7F0-A2CF-4CDF-8AB6-7F3B6A9A82A3}" srcId="{C509423D-790C-4D88-8A7E-A53D31DEE816}" destId="{BFAC3DA7-0DD9-4D1A-943B-64F4185D2B48}" srcOrd="1" destOrd="0" parTransId="{B6626208-66B5-4938-B8F7-0CD5B0AA4013}" sibTransId="{DDB71CBC-E7C3-4FD3-980A-0D275B1542F3}"/>
    <dgm:cxn modelId="{B6A97532-F704-4D65-A874-29A5493C1CC9}" type="presOf" srcId="{4F6D73F9-36C6-4265-BF98-576EA2870598}" destId="{77A2D480-808B-45B6-88B4-95446C270F85}" srcOrd="0" destOrd="0" presId="urn:microsoft.com/office/officeart/2005/8/layout/process5#1"/>
    <dgm:cxn modelId="{C794B6E5-1A5F-4CA1-9615-A5A7CB7A353D}" type="presOf" srcId="{5E761F6C-BFA2-43FF-96A2-98178CD5C1B5}" destId="{7C8B0D2A-FDB5-4258-81AC-512C6B803B48}" srcOrd="0" destOrd="0" presId="urn:microsoft.com/office/officeart/2005/8/layout/process5#1"/>
    <dgm:cxn modelId="{9D4AE242-ABDF-4D3F-A090-5D1A3E1A2C5D}" srcId="{C509423D-790C-4D88-8A7E-A53D31DEE816}" destId="{5E761F6C-BFA2-43FF-96A2-98178CD5C1B5}" srcOrd="3" destOrd="0" parTransId="{773981A9-FB02-45B5-AE76-2B33CA25047B}" sibTransId="{3DDDDC87-1CDC-4951-B924-28C7F54C9939}"/>
    <dgm:cxn modelId="{6D2E1247-F337-4686-8342-95AEF23C3827}" type="presOf" srcId="{2257E8F1-AEAA-4310-A408-1AD6C014262C}" destId="{76A0B34B-AEFA-4AFE-AF6E-561F21C7AC78}" srcOrd="0" destOrd="0" presId="urn:microsoft.com/office/officeart/2005/8/layout/process5#1"/>
    <dgm:cxn modelId="{B3BDAFFB-D9E4-40F5-8A68-3ECBA941C8C4}" type="presOf" srcId="{3DDDDC87-1CDC-4951-B924-28C7F54C9939}" destId="{5743F894-24B1-4736-A1E3-C2DD871974AC}" srcOrd="0" destOrd="0" presId="urn:microsoft.com/office/officeart/2005/8/layout/process5#1"/>
    <dgm:cxn modelId="{5734BDBE-78FF-4158-A449-526E17A29FD5}" type="presParOf" srcId="{E098F904-DCCD-4E07-815B-AC3D71117309}" destId="{7A685366-1870-4FAB-B350-9789AF848ACA}" srcOrd="0" destOrd="0" presId="urn:microsoft.com/office/officeart/2005/8/layout/process5#1"/>
    <dgm:cxn modelId="{499DDE6E-661E-421F-9B6C-B4A865A50C83}" type="presParOf" srcId="{E098F904-DCCD-4E07-815B-AC3D71117309}" destId="{76A0B34B-AEFA-4AFE-AF6E-561F21C7AC78}" srcOrd="1" destOrd="0" presId="urn:microsoft.com/office/officeart/2005/8/layout/process5#1"/>
    <dgm:cxn modelId="{9A862307-68FD-48E6-9657-9A238F5A6CE6}" type="presParOf" srcId="{76A0B34B-AEFA-4AFE-AF6E-561F21C7AC78}" destId="{DF088F46-6337-4E27-A0B1-BC71F927D01C}" srcOrd="0" destOrd="0" presId="urn:microsoft.com/office/officeart/2005/8/layout/process5#1"/>
    <dgm:cxn modelId="{DA848BE4-44A2-4C17-8C8E-877AB0BF478B}" type="presParOf" srcId="{E098F904-DCCD-4E07-815B-AC3D71117309}" destId="{FB325D66-6035-4B8F-8A38-CED79E785A19}" srcOrd="2" destOrd="0" presId="urn:microsoft.com/office/officeart/2005/8/layout/process5#1"/>
    <dgm:cxn modelId="{33CCCEEF-86E9-42DA-B654-F2284CFCADD5}" type="presParOf" srcId="{E098F904-DCCD-4E07-815B-AC3D71117309}" destId="{1DD949EF-DF26-4AD3-A2DF-354369271F21}" srcOrd="3" destOrd="0" presId="urn:microsoft.com/office/officeart/2005/8/layout/process5#1"/>
    <dgm:cxn modelId="{E3D85E0C-00EE-42B1-9F9F-EE3D5A4FA3C4}" type="presParOf" srcId="{1DD949EF-DF26-4AD3-A2DF-354369271F21}" destId="{C54B130E-AD4D-4212-9CE8-BC0CBE3AD78F}" srcOrd="0" destOrd="0" presId="urn:microsoft.com/office/officeart/2005/8/layout/process5#1"/>
    <dgm:cxn modelId="{7AC67893-0829-45DB-950B-B65F3AEAADB2}" type="presParOf" srcId="{E098F904-DCCD-4E07-815B-AC3D71117309}" destId="{0986F9BB-BD7D-4036-A8F5-E3E99B0644A0}" srcOrd="4" destOrd="0" presId="urn:microsoft.com/office/officeart/2005/8/layout/process5#1"/>
    <dgm:cxn modelId="{3F409918-D0D3-490C-A0A0-35856EA47CFE}" type="presParOf" srcId="{E098F904-DCCD-4E07-815B-AC3D71117309}" destId="{BD8BEAC0-7423-42FA-B250-EA5E9B933045}" srcOrd="5" destOrd="0" presId="urn:microsoft.com/office/officeart/2005/8/layout/process5#1"/>
    <dgm:cxn modelId="{8BB91936-8F63-41A9-8834-D9F590DFF618}" type="presParOf" srcId="{BD8BEAC0-7423-42FA-B250-EA5E9B933045}" destId="{FB231A98-9DE2-40B0-8EBB-1255DBF0D39F}" srcOrd="0" destOrd="0" presId="urn:microsoft.com/office/officeart/2005/8/layout/process5#1"/>
    <dgm:cxn modelId="{3701DDE1-D5EC-40E2-AAD8-5622F7AD58B4}" type="presParOf" srcId="{E098F904-DCCD-4E07-815B-AC3D71117309}" destId="{7C8B0D2A-FDB5-4258-81AC-512C6B803B48}" srcOrd="6" destOrd="0" presId="urn:microsoft.com/office/officeart/2005/8/layout/process5#1"/>
    <dgm:cxn modelId="{6AE40F00-25EF-4325-A7C5-5CED4922A2D2}" type="presParOf" srcId="{E098F904-DCCD-4E07-815B-AC3D71117309}" destId="{5743F894-24B1-4736-A1E3-C2DD871974AC}" srcOrd="7" destOrd="0" presId="urn:microsoft.com/office/officeart/2005/8/layout/process5#1"/>
    <dgm:cxn modelId="{8A8F82B5-3767-4920-AFC0-86C0FD25A807}" type="presParOf" srcId="{5743F894-24B1-4736-A1E3-C2DD871974AC}" destId="{F57D91BF-D081-4BD1-8713-0EBD009C74C0}" srcOrd="0" destOrd="0" presId="urn:microsoft.com/office/officeart/2005/8/layout/process5#1"/>
    <dgm:cxn modelId="{A03731B5-5E3C-4779-B29E-41CCB0A8D96E}" type="presParOf" srcId="{E098F904-DCCD-4E07-815B-AC3D71117309}" destId="{2DEB17A2-9704-4FA9-9ECD-0AC6FD7D9F0D}" srcOrd="8" destOrd="0" presId="urn:microsoft.com/office/officeart/2005/8/layout/process5#1"/>
    <dgm:cxn modelId="{895F8318-D3FA-4D06-830B-1CAC1A11620F}" type="presParOf" srcId="{E098F904-DCCD-4E07-815B-AC3D71117309}" destId="{77A2D480-808B-45B6-88B4-95446C270F85}" srcOrd="9" destOrd="0" presId="urn:microsoft.com/office/officeart/2005/8/layout/process5#1"/>
    <dgm:cxn modelId="{228F04E7-22F2-4D41-A425-86F07E291BB9}" type="presParOf" srcId="{77A2D480-808B-45B6-88B4-95446C270F85}" destId="{F3EECF07-E240-4FFA-9D1B-9D0FE515FDD8}" srcOrd="0" destOrd="0" presId="urn:microsoft.com/office/officeart/2005/8/layout/process5#1"/>
    <dgm:cxn modelId="{50E22DD0-79EC-410E-AB03-BDDCEA59677A}" type="presParOf" srcId="{E098F904-DCCD-4E07-815B-AC3D71117309}" destId="{28968E47-2EE8-4BBC-9CB4-DD72F6D55339}" srcOrd="10"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09423D-790C-4D88-8A7E-A53D31DEE816}" type="doc">
      <dgm:prSet loTypeId="urn:microsoft.com/office/officeart/2005/8/layout/chevron2" loCatId="process" qsTypeId="urn:microsoft.com/office/officeart/2005/8/quickstyle/simple1#9" qsCatId="simple" csTypeId="urn:microsoft.com/office/officeart/2005/8/colors/colorful1#7" csCatId="colorful" phldr="1"/>
      <dgm:spPr/>
      <dgm:t>
        <a:bodyPr/>
        <a:lstStyle/>
        <a:p>
          <a:endParaRPr lang="zh-CN" altLang="en-US"/>
        </a:p>
      </dgm:t>
    </dgm:pt>
    <dgm:pt modelId="{0BAD838B-0BB8-4E3C-A184-E1B6687D47FA}">
      <dgm:prSet phldrT="[文本]" custT="1"/>
      <dgm:spPr/>
      <dgm:t>
        <a:bodyPr/>
        <a:lstStyle/>
        <a:p>
          <a:r>
            <a:rPr lang="en-US" altLang="zh-CN" sz="1600" dirty="0" smtClean="0"/>
            <a:t>1</a:t>
          </a:r>
          <a:endParaRPr lang="zh-CN" altLang="en-US" sz="1600" dirty="0"/>
        </a:p>
      </dgm:t>
    </dgm:pt>
    <dgm:pt modelId="{8FD11C7A-5BAD-469F-B795-8527D49A347E}" cxnId="{BCA30FF8-E020-4D06-93BC-5761C73F2FFD}" type="parTrans">
      <dgm:prSet/>
      <dgm:spPr/>
      <dgm:t>
        <a:bodyPr/>
        <a:lstStyle/>
        <a:p>
          <a:endParaRPr lang="zh-CN" altLang="en-US" sz="1600"/>
        </a:p>
      </dgm:t>
    </dgm:pt>
    <dgm:pt modelId="{2257E8F1-AEAA-4310-A408-1AD6C014262C}" cxnId="{BCA30FF8-E020-4D06-93BC-5761C73F2FFD}" type="sibTrans">
      <dgm:prSet/>
      <dgm:spPr/>
      <dgm:t>
        <a:bodyPr/>
        <a:lstStyle/>
        <a:p>
          <a:endParaRPr lang="zh-CN" altLang="en-US" sz="1600"/>
        </a:p>
      </dgm:t>
    </dgm:pt>
    <dgm:pt modelId="{75665FA2-AF90-417B-A28B-DB29AC348630}">
      <dgm:prSet phldrT="[文本]" custT="1"/>
      <dgm:spPr/>
      <dgm:t>
        <a:bodyPr/>
        <a:lstStyle/>
        <a:p>
          <a:r>
            <a:rPr lang="zh-CN" altLang="en-US" sz="1600" dirty="0" smtClean="0"/>
            <a:t>建立班组安全思想文化</a:t>
          </a:r>
          <a:endParaRPr lang="zh-CN" altLang="en-US" sz="1600" dirty="0"/>
        </a:p>
      </dgm:t>
    </dgm:pt>
    <dgm:pt modelId="{557C1209-5C85-4A86-B086-0F5EA0B85E94}" cxnId="{CFF7F82A-489C-407A-9744-C8E91FED368C}" type="parTrans">
      <dgm:prSet/>
      <dgm:spPr/>
      <dgm:t>
        <a:bodyPr/>
        <a:lstStyle/>
        <a:p>
          <a:endParaRPr lang="zh-CN" altLang="en-US" sz="1600"/>
        </a:p>
      </dgm:t>
    </dgm:pt>
    <dgm:pt modelId="{29744634-5452-4722-87DE-254F62AAE16F}" cxnId="{CFF7F82A-489C-407A-9744-C8E91FED368C}" type="sibTrans">
      <dgm:prSet/>
      <dgm:spPr/>
      <dgm:t>
        <a:bodyPr/>
        <a:lstStyle/>
        <a:p>
          <a:endParaRPr lang="zh-CN" altLang="en-US" sz="1600"/>
        </a:p>
      </dgm:t>
    </dgm:pt>
    <dgm:pt modelId="{BFAC3DA7-0DD9-4D1A-943B-64F4185D2B48}">
      <dgm:prSet phldrT="[文本]" custT="1"/>
      <dgm:spPr/>
      <dgm:t>
        <a:bodyPr/>
        <a:lstStyle/>
        <a:p>
          <a:r>
            <a:rPr lang="en-US" altLang="zh-CN" sz="1600" dirty="0" smtClean="0"/>
            <a:t>2</a:t>
          </a:r>
          <a:endParaRPr lang="zh-CN" altLang="en-US" sz="1600" dirty="0"/>
        </a:p>
      </dgm:t>
    </dgm:pt>
    <dgm:pt modelId="{B6626208-66B5-4938-B8F7-0CD5B0AA4013}" cxnId="{8D5EB7F0-A2CF-4CDF-8AB6-7F3B6A9A82A3}" type="parTrans">
      <dgm:prSet/>
      <dgm:spPr/>
      <dgm:t>
        <a:bodyPr/>
        <a:lstStyle/>
        <a:p>
          <a:endParaRPr lang="zh-CN" altLang="en-US" sz="1600"/>
        </a:p>
      </dgm:t>
    </dgm:pt>
    <dgm:pt modelId="{DDB71CBC-E7C3-4FD3-980A-0D275B1542F3}" cxnId="{8D5EB7F0-A2CF-4CDF-8AB6-7F3B6A9A82A3}" type="sibTrans">
      <dgm:prSet/>
      <dgm:spPr/>
      <dgm:t>
        <a:bodyPr/>
        <a:lstStyle/>
        <a:p>
          <a:endParaRPr lang="zh-CN" altLang="en-US" sz="1600"/>
        </a:p>
      </dgm:t>
    </dgm:pt>
    <dgm:pt modelId="{27A83991-FFCC-4168-924D-A6FDCD6A42FF}">
      <dgm:prSet phldrT="[文本]" custT="1"/>
      <dgm:spPr/>
      <dgm:t>
        <a:bodyPr/>
        <a:lstStyle/>
        <a:p>
          <a:r>
            <a:rPr lang="zh-CN" altLang="en-US" sz="1600" dirty="0" smtClean="0"/>
            <a:t>建立班组安全管理文化</a:t>
          </a:r>
          <a:endParaRPr lang="zh-CN" altLang="en-US" sz="1600" dirty="0"/>
        </a:p>
      </dgm:t>
    </dgm:pt>
    <dgm:pt modelId="{F5D2F86F-39CB-470E-92DA-C3543ECAAFE2}" cxnId="{7E1D2069-3BF9-4B84-BAFE-0F0D3DBFDD33}" type="parTrans">
      <dgm:prSet/>
      <dgm:spPr/>
      <dgm:t>
        <a:bodyPr/>
        <a:lstStyle/>
        <a:p>
          <a:endParaRPr lang="zh-CN" altLang="en-US" sz="1600"/>
        </a:p>
      </dgm:t>
    </dgm:pt>
    <dgm:pt modelId="{B1134C1A-3BE7-4DF5-A714-B97A45919228}" cxnId="{7E1D2069-3BF9-4B84-BAFE-0F0D3DBFDD33}" type="sibTrans">
      <dgm:prSet/>
      <dgm:spPr/>
      <dgm:t>
        <a:bodyPr/>
        <a:lstStyle/>
        <a:p>
          <a:endParaRPr lang="zh-CN" altLang="en-US" sz="1600"/>
        </a:p>
      </dgm:t>
    </dgm:pt>
    <dgm:pt modelId="{BDD91977-FDDA-4FA7-A0D2-94F184A5330D}">
      <dgm:prSet phldrT="[文本]" custT="1"/>
      <dgm:spPr/>
      <dgm:t>
        <a:bodyPr/>
        <a:lstStyle/>
        <a:p>
          <a:r>
            <a:rPr lang="en-US" altLang="zh-CN" sz="1600" dirty="0" smtClean="0"/>
            <a:t>3</a:t>
          </a:r>
          <a:endParaRPr lang="zh-CN" altLang="en-US" sz="1600" dirty="0"/>
        </a:p>
      </dgm:t>
    </dgm:pt>
    <dgm:pt modelId="{5F9DE36E-707B-4096-BE11-87D66A0C76D1}" cxnId="{20BA73B3-AAE7-440C-A070-15B4E512CF88}" type="parTrans">
      <dgm:prSet/>
      <dgm:spPr/>
      <dgm:t>
        <a:bodyPr/>
        <a:lstStyle/>
        <a:p>
          <a:endParaRPr lang="zh-CN" altLang="en-US" sz="1600"/>
        </a:p>
      </dgm:t>
    </dgm:pt>
    <dgm:pt modelId="{334D3ED9-EB0F-45FD-82BF-D6BB56B43DD1}" cxnId="{20BA73B3-AAE7-440C-A070-15B4E512CF88}" type="sibTrans">
      <dgm:prSet/>
      <dgm:spPr/>
      <dgm:t>
        <a:bodyPr/>
        <a:lstStyle/>
        <a:p>
          <a:endParaRPr lang="zh-CN" altLang="en-US" sz="1600"/>
        </a:p>
      </dgm:t>
    </dgm:pt>
    <dgm:pt modelId="{1E6F3333-6736-4637-AA71-EC1A62E282F3}">
      <dgm:prSet phldrT="[文本]" custT="1"/>
      <dgm:spPr/>
      <dgm:t>
        <a:bodyPr/>
        <a:lstStyle/>
        <a:p>
          <a:r>
            <a:rPr lang="zh-CN" altLang="en-US" sz="1600" dirty="0" smtClean="0"/>
            <a:t>建立班组现场安全文化</a:t>
          </a:r>
          <a:endParaRPr lang="zh-CN" altLang="en-US" sz="1600" dirty="0"/>
        </a:p>
      </dgm:t>
    </dgm:pt>
    <dgm:pt modelId="{04C9240A-F05A-4313-B627-C6E353D334D3}" cxnId="{AD22FE7D-FE0E-4559-88D6-79F260B4714B}" type="parTrans">
      <dgm:prSet/>
      <dgm:spPr/>
      <dgm:t>
        <a:bodyPr/>
        <a:lstStyle/>
        <a:p>
          <a:endParaRPr lang="zh-CN" altLang="en-US" sz="1600"/>
        </a:p>
      </dgm:t>
    </dgm:pt>
    <dgm:pt modelId="{3E8C01B4-DC8A-4099-869F-6E836CB06F59}" cxnId="{AD22FE7D-FE0E-4559-88D6-79F260B4714B}" type="sibTrans">
      <dgm:prSet/>
      <dgm:spPr/>
      <dgm:t>
        <a:bodyPr/>
        <a:lstStyle/>
        <a:p>
          <a:endParaRPr lang="zh-CN" altLang="en-US" sz="1600"/>
        </a:p>
      </dgm:t>
    </dgm:pt>
    <dgm:pt modelId="{930D50EA-B5DF-4CDC-AE88-A71AFF3D303F}">
      <dgm:prSet phldrT="[文本]" custT="1"/>
      <dgm:spPr/>
      <dgm:t>
        <a:bodyPr/>
        <a:lstStyle/>
        <a:p>
          <a:r>
            <a:rPr lang="en-US" altLang="zh-CN" sz="1600" dirty="0" smtClean="0"/>
            <a:t>5</a:t>
          </a:r>
          <a:endParaRPr lang="zh-CN" altLang="en-US" sz="1600" dirty="0"/>
        </a:p>
      </dgm:t>
    </dgm:pt>
    <dgm:pt modelId="{0BD68389-C027-4B55-B3FC-5769C36669F6}" cxnId="{8E03F783-0945-44B3-9898-3307E25C2015}" type="parTrans">
      <dgm:prSet/>
      <dgm:spPr/>
      <dgm:t>
        <a:bodyPr/>
        <a:lstStyle/>
        <a:p>
          <a:endParaRPr lang="zh-CN" altLang="en-US" sz="1600"/>
        </a:p>
      </dgm:t>
    </dgm:pt>
    <dgm:pt modelId="{4F6D73F9-36C6-4265-BF98-576EA2870598}" cxnId="{8E03F783-0945-44B3-9898-3307E25C2015}" type="sibTrans">
      <dgm:prSet/>
      <dgm:spPr/>
      <dgm:t>
        <a:bodyPr/>
        <a:lstStyle/>
        <a:p>
          <a:endParaRPr lang="zh-CN" altLang="en-US" sz="1600"/>
        </a:p>
      </dgm:t>
    </dgm:pt>
    <dgm:pt modelId="{5E761F6C-BFA2-43FF-96A2-98178CD5C1B5}">
      <dgm:prSet phldrT="[文本]" custT="1"/>
      <dgm:spPr/>
      <dgm:t>
        <a:bodyPr/>
        <a:lstStyle/>
        <a:p>
          <a:r>
            <a:rPr lang="en-US" altLang="zh-CN" sz="1600" dirty="0" smtClean="0"/>
            <a:t>4</a:t>
          </a:r>
          <a:endParaRPr lang="zh-CN" altLang="en-US" sz="1600" dirty="0"/>
        </a:p>
      </dgm:t>
    </dgm:pt>
    <dgm:pt modelId="{773981A9-FB02-45B5-AE76-2B33CA25047B}" cxnId="{9D4AE242-ABDF-4D3F-A090-5D1A3E1A2C5D}" type="parTrans">
      <dgm:prSet/>
      <dgm:spPr/>
      <dgm:t>
        <a:bodyPr/>
        <a:lstStyle/>
        <a:p>
          <a:endParaRPr lang="zh-CN" altLang="en-US" sz="1600"/>
        </a:p>
      </dgm:t>
    </dgm:pt>
    <dgm:pt modelId="{3DDDDC87-1CDC-4951-B924-28C7F54C9939}" cxnId="{9D4AE242-ABDF-4D3F-A090-5D1A3E1A2C5D}" type="sibTrans">
      <dgm:prSet/>
      <dgm:spPr/>
      <dgm:t>
        <a:bodyPr/>
        <a:lstStyle/>
        <a:p>
          <a:endParaRPr lang="zh-CN" altLang="en-US" sz="1600"/>
        </a:p>
      </dgm:t>
    </dgm:pt>
    <dgm:pt modelId="{1D555D05-D4CD-40F5-BAB8-D5A095CF0B0E}">
      <dgm:prSet phldrT="[文本]" custT="1"/>
      <dgm:spPr/>
      <dgm:t>
        <a:bodyPr/>
        <a:lstStyle/>
        <a:p>
          <a:r>
            <a:rPr lang="zh-CN" altLang="en-US" sz="1600" dirty="0" smtClean="0"/>
            <a:t>建立班组安全制度文化</a:t>
          </a:r>
          <a:endParaRPr lang="zh-CN" altLang="en-US" sz="1600" dirty="0"/>
        </a:p>
      </dgm:t>
    </dgm:pt>
    <dgm:pt modelId="{80B51683-D4D9-4EB7-845D-6AA48CCE1F1E}" cxnId="{F9C0A157-D0DD-4933-B85A-1F01B6F68CF4}" type="parTrans">
      <dgm:prSet/>
      <dgm:spPr/>
      <dgm:t>
        <a:bodyPr/>
        <a:lstStyle/>
        <a:p>
          <a:endParaRPr lang="zh-CN" altLang="en-US" sz="1600"/>
        </a:p>
      </dgm:t>
    </dgm:pt>
    <dgm:pt modelId="{B59C66C6-3A24-451C-ABA4-ECEC50C4F4B3}" cxnId="{F9C0A157-D0DD-4933-B85A-1F01B6F68CF4}" type="sibTrans">
      <dgm:prSet/>
      <dgm:spPr/>
      <dgm:t>
        <a:bodyPr/>
        <a:lstStyle/>
        <a:p>
          <a:endParaRPr lang="zh-CN" altLang="en-US" sz="1600"/>
        </a:p>
      </dgm:t>
    </dgm:pt>
    <dgm:pt modelId="{97A25C7E-E36D-4479-BCE5-8EE2028CE4DE}">
      <dgm:prSet phldrT="[文本]" custT="1"/>
      <dgm:spPr/>
      <dgm:t>
        <a:bodyPr/>
        <a:lstStyle/>
        <a:p>
          <a:r>
            <a:rPr lang="en-US" altLang="zh-CN" sz="1600" dirty="0" smtClean="0"/>
            <a:t>6</a:t>
          </a:r>
          <a:endParaRPr lang="zh-CN" altLang="en-US" sz="1600" dirty="0"/>
        </a:p>
      </dgm:t>
    </dgm:pt>
    <dgm:pt modelId="{FF9B16AB-BD86-426D-94CD-8D95DD17CC56}" cxnId="{221C4D79-0E31-438B-BB62-4D1F74468465}" type="parTrans">
      <dgm:prSet/>
      <dgm:spPr/>
      <dgm:t>
        <a:bodyPr/>
        <a:lstStyle/>
        <a:p>
          <a:endParaRPr lang="zh-CN" altLang="en-US" sz="1600"/>
        </a:p>
      </dgm:t>
    </dgm:pt>
    <dgm:pt modelId="{9332B0D4-5359-4844-9076-C464C91239FB}" cxnId="{221C4D79-0E31-438B-BB62-4D1F74468465}" type="sibTrans">
      <dgm:prSet/>
      <dgm:spPr/>
      <dgm:t>
        <a:bodyPr/>
        <a:lstStyle/>
        <a:p>
          <a:endParaRPr lang="zh-CN" altLang="en-US" sz="1600"/>
        </a:p>
      </dgm:t>
    </dgm:pt>
    <dgm:pt modelId="{945861AB-A497-41D3-9884-8B13CD9517C0}">
      <dgm:prSet phldrT="[文本]" custT="1"/>
      <dgm:spPr/>
      <dgm:t>
        <a:bodyPr/>
        <a:lstStyle/>
        <a:p>
          <a:r>
            <a:rPr lang="zh-CN" altLang="en-US" sz="1600" dirty="0" smtClean="0"/>
            <a:t>实施员工亲情教化</a:t>
          </a:r>
          <a:endParaRPr lang="zh-CN" altLang="en-US" sz="1600" dirty="0"/>
        </a:p>
      </dgm:t>
    </dgm:pt>
    <dgm:pt modelId="{D3B06ABC-8EE2-45E3-A731-FD824DDD92FC}" cxnId="{7B400EC8-1DF8-49C9-B8E2-8A2981C5D2C0}" type="parTrans">
      <dgm:prSet/>
      <dgm:spPr/>
      <dgm:t>
        <a:bodyPr/>
        <a:lstStyle/>
        <a:p>
          <a:endParaRPr lang="zh-CN" altLang="en-US" sz="1600"/>
        </a:p>
      </dgm:t>
    </dgm:pt>
    <dgm:pt modelId="{1785F77E-6931-44AC-BCEF-C5ADBE300376}" cxnId="{7B400EC8-1DF8-49C9-B8E2-8A2981C5D2C0}" type="sibTrans">
      <dgm:prSet/>
      <dgm:spPr/>
      <dgm:t>
        <a:bodyPr/>
        <a:lstStyle/>
        <a:p>
          <a:endParaRPr lang="zh-CN" altLang="en-US" sz="1600"/>
        </a:p>
      </dgm:t>
    </dgm:pt>
    <dgm:pt modelId="{F4E364C7-8C16-497B-9A0B-18D0D07A8CF1}">
      <dgm:prSet phldrT="[文本]" custT="1"/>
      <dgm:spPr/>
      <dgm:t>
        <a:bodyPr/>
        <a:lstStyle/>
        <a:p>
          <a:r>
            <a:rPr lang="zh-CN" altLang="en-US" sz="1600" dirty="0" smtClean="0"/>
            <a:t>开展丰富多彩的安全文化生活</a:t>
          </a:r>
          <a:endParaRPr lang="zh-CN" altLang="en-US" sz="1600" dirty="0"/>
        </a:p>
      </dgm:t>
    </dgm:pt>
    <dgm:pt modelId="{C576DE5C-35CF-40BD-A607-37806E1D9A19}" cxnId="{45D50C3B-52E2-43E6-B3B3-583477C2615B}" type="parTrans">
      <dgm:prSet/>
      <dgm:spPr/>
      <dgm:t>
        <a:bodyPr/>
        <a:lstStyle/>
        <a:p>
          <a:endParaRPr lang="zh-CN" altLang="en-US" sz="1600"/>
        </a:p>
      </dgm:t>
    </dgm:pt>
    <dgm:pt modelId="{1E1CE09C-DC47-4752-ABB3-A9CF59FB4563}" cxnId="{45D50C3B-52E2-43E6-B3B3-583477C2615B}" type="sibTrans">
      <dgm:prSet/>
      <dgm:spPr/>
      <dgm:t>
        <a:bodyPr/>
        <a:lstStyle/>
        <a:p>
          <a:endParaRPr lang="zh-CN" altLang="en-US" sz="1600"/>
        </a:p>
      </dgm:t>
    </dgm:pt>
    <dgm:pt modelId="{FE8140EE-97C0-48F3-8BA5-5073677DCC65}" type="pres">
      <dgm:prSet presAssocID="{C509423D-790C-4D88-8A7E-A53D31DEE816}" presName="linearFlow" presStyleCnt="0">
        <dgm:presLayoutVars>
          <dgm:dir/>
          <dgm:animLvl val="lvl"/>
          <dgm:resizeHandles val="exact"/>
        </dgm:presLayoutVars>
      </dgm:prSet>
      <dgm:spPr/>
      <dgm:t>
        <a:bodyPr/>
        <a:lstStyle/>
        <a:p>
          <a:endParaRPr lang="zh-CN" altLang="en-US"/>
        </a:p>
      </dgm:t>
    </dgm:pt>
    <dgm:pt modelId="{FEF41CCB-F03A-4A50-88C7-C8AF5D6E25FC}" type="pres">
      <dgm:prSet presAssocID="{0BAD838B-0BB8-4E3C-A184-E1B6687D47FA}" presName="composite" presStyleCnt="0"/>
      <dgm:spPr/>
    </dgm:pt>
    <dgm:pt modelId="{91CBE21D-7285-438D-A63D-F89B36C98C0D}" type="pres">
      <dgm:prSet presAssocID="{0BAD838B-0BB8-4E3C-A184-E1B6687D47FA}" presName="parentText" presStyleLbl="alignNode1" presStyleIdx="0" presStyleCnt="6">
        <dgm:presLayoutVars>
          <dgm:chMax val="1"/>
          <dgm:bulletEnabled val="1"/>
        </dgm:presLayoutVars>
      </dgm:prSet>
      <dgm:spPr/>
      <dgm:t>
        <a:bodyPr/>
        <a:lstStyle/>
        <a:p>
          <a:endParaRPr lang="zh-CN" altLang="en-US"/>
        </a:p>
      </dgm:t>
    </dgm:pt>
    <dgm:pt modelId="{6B16D7EE-80DA-4327-AC07-001E30719541}" type="pres">
      <dgm:prSet presAssocID="{0BAD838B-0BB8-4E3C-A184-E1B6687D47FA}" presName="descendantText" presStyleLbl="alignAcc1" presStyleIdx="0" presStyleCnt="6">
        <dgm:presLayoutVars>
          <dgm:bulletEnabled val="1"/>
        </dgm:presLayoutVars>
      </dgm:prSet>
      <dgm:spPr/>
      <dgm:t>
        <a:bodyPr/>
        <a:lstStyle/>
        <a:p>
          <a:endParaRPr lang="zh-CN" altLang="en-US"/>
        </a:p>
      </dgm:t>
    </dgm:pt>
    <dgm:pt modelId="{BC304C6D-C9C2-4D2D-9C6F-7AAF6B86CFAE}" type="pres">
      <dgm:prSet presAssocID="{2257E8F1-AEAA-4310-A408-1AD6C014262C}" presName="sp" presStyleCnt="0"/>
      <dgm:spPr/>
    </dgm:pt>
    <dgm:pt modelId="{03519399-7B77-4FBB-969E-5017C7C034F2}" type="pres">
      <dgm:prSet presAssocID="{BFAC3DA7-0DD9-4D1A-943B-64F4185D2B48}" presName="composite" presStyleCnt="0"/>
      <dgm:spPr/>
    </dgm:pt>
    <dgm:pt modelId="{0E01C4A3-717E-45BA-89D7-D8006BC28F8A}" type="pres">
      <dgm:prSet presAssocID="{BFAC3DA7-0DD9-4D1A-943B-64F4185D2B48}" presName="parentText" presStyleLbl="alignNode1" presStyleIdx="1" presStyleCnt="6">
        <dgm:presLayoutVars>
          <dgm:chMax val="1"/>
          <dgm:bulletEnabled val="1"/>
        </dgm:presLayoutVars>
      </dgm:prSet>
      <dgm:spPr/>
      <dgm:t>
        <a:bodyPr/>
        <a:lstStyle/>
        <a:p>
          <a:endParaRPr lang="zh-CN" altLang="en-US"/>
        </a:p>
      </dgm:t>
    </dgm:pt>
    <dgm:pt modelId="{F514869E-6973-4FDB-9D9B-EA3F9BE66D01}" type="pres">
      <dgm:prSet presAssocID="{BFAC3DA7-0DD9-4D1A-943B-64F4185D2B48}" presName="descendantText" presStyleLbl="alignAcc1" presStyleIdx="1" presStyleCnt="6">
        <dgm:presLayoutVars>
          <dgm:bulletEnabled val="1"/>
        </dgm:presLayoutVars>
      </dgm:prSet>
      <dgm:spPr/>
      <dgm:t>
        <a:bodyPr/>
        <a:lstStyle/>
        <a:p>
          <a:endParaRPr lang="zh-CN" altLang="en-US"/>
        </a:p>
      </dgm:t>
    </dgm:pt>
    <dgm:pt modelId="{E4ABFD4C-56AE-4E2F-82D9-FBAD06EDECFC}" type="pres">
      <dgm:prSet presAssocID="{DDB71CBC-E7C3-4FD3-980A-0D275B1542F3}" presName="sp" presStyleCnt="0"/>
      <dgm:spPr/>
    </dgm:pt>
    <dgm:pt modelId="{8DECDEC7-DAF1-4C3F-92F3-BC8926DEEBB3}" type="pres">
      <dgm:prSet presAssocID="{BDD91977-FDDA-4FA7-A0D2-94F184A5330D}" presName="composite" presStyleCnt="0"/>
      <dgm:spPr/>
    </dgm:pt>
    <dgm:pt modelId="{36FC874B-442E-4C99-B1AA-261D0D318495}" type="pres">
      <dgm:prSet presAssocID="{BDD91977-FDDA-4FA7-A0D2-94F184A5330D}" presName="parentText" presStyleLbl="alignNode1" presStyleIdx="2" presStyleCnt="6">
        <dgm:presLayoutVars>
          <dgm:chMax val="1"/>
          <dgm:bulletEnabled val="1"/>
        </dgm:presLayoutVars>
      </dgm:prSet>
      <dgm:spPr/>
      <dgm:t>
        <a:bodyPr/>
        <a:lstStyle/>
        <a:p>
          <a:endParaRPr lang="zh-CN" altLang="en-US"/>
        </a:p>
      </dgm:t>
    </dgm:pt>
    <dgm:pt modelId="{D282AA10-42AB-42EB-8434-15A728E20A1D}" type="pres">
      <dgm:prSet presAssocID="{BDD91977-FDDA-4FA7-A0D2-94F184A5330D}" presName="descendantText" presStyleLbl="alignAcc1" presStyleIdx="2" presStyleCnt="6">
        <dgm:presLayoutVars>
          <dgm:bulletEnabled val="1"/>
        </dgm:presLayoutVars>
      </dgm:prSet>
      <dgm:spPr/>
      <dgm:t>
        <a:bodyPr/>
        <a:lstStyle/>
        <a:p>
          <a:endParaRPr lang="zh-CN" altLang="en-US"/>
        </a:p>
      </dgm:t>
    </dgm:pt>
    <dgm:pt modelId="{666B2767-21A0-44EA-ACE4-02681393BC48}" type="pres">
      <dgm:prSet presAssocID="{334D3ED9-EB0F-45FD-82BF-D6BB56B43DD1}" presName="sp" presStyleCnt="0"/>
      <dgm:spPr/>
    </dgm:pt>
    <dgm:pt modelId="{275B6B16-4D65-4022-AAFC-4B4E64B02D50}" type="pres">
      <dgm:prSet presAssocID="{5E761F6C-BFA2-43FF-96A2-98178CD5C1B5}" presName="composite" presStyleCnt="0"/>
      <dgm:spPr/>
    </dgm:pt>
    <dgm:pt modelId="{3F22489A-6410-4244-9634-7E9E2C3D0E6B}" type="pres">
      <dgm:prSet presAssocID="{5E761F6C-BFA2-43FF-96A2-98178CD5C1B5}" presName="parentText" presStyleLbl="alignNode1" presStyleIdx="3" presStyleCnt="6">
        <dgm:presLayoutVars>
          <dgm:chMax val="1"/>
          <dgm:bulletEnabled val="1"/>
        </dgm:presLayoutVars>
      </dgm:prSet>
      <dgm:spPr/>
      <dgm:t>
        <a:bodyPr/>
        <a:lstStyle/>
        <a:p>
          <a:endParaRPr lang="zh-CN" altLang="en-US"/>
        </a:p>
      </dgm:t>
    </dgm:pt>
    <dgm:pt modelId="{449084B4-D42C-43C2-84AB-1664041FA3A5}" type="pres">
      <dgm:prSet presAssocID="{5E761F6C-BFA2-43FF-96A2-98178CD5C1B5}" presName="descendantText" presStyleLbl="alignAcc1" presStyleIdx="3" presStyleCnt="6">
        <dgm:presLayoutVars>
          <dgm:bulletEnabled val="1"/>
        </dgm:presLayoutVars>
      </dgm:prSet>
      <dgm:spPr/>
      <dgm:t>
        <a:bodyPr/>
        <a:lstStyle/>
        <a:p>
          <a:endParaRPr lang="zh-CN" altLang="en-US"/>
        </a:p>
      </dgm:t>
    </dgm:pt>
    <dgm:pt modelId="{072D5F43-AEC8-4891-8AFD-F012FE1AFE4C}" type="pres">
      <dgm:prSet presAssocID="{3DDDDC87-1CDC-4951-B924-28C7F54C9939}" presName="sp" presStyleCnt="0"/>
      <dgm:spPr/>
    </dgm:pt>
    <dgm:pt modelId="{AC486E36-6688-4B33-A4CD-FC5A0353B3C7}" type="pres">
      <dgm:prSet presAssocID="{930D50EA-B5DF-4CDC-AE88-A71AFF3D303F}" presName="composite" presStyleCnt="0"/>
      <dgm:spPr/>
    </dgm:pt>
    <dgm:pt modelId="{A0A56E9A-8A4C-4B60-99FF-C5B2250F1A36}" type="pres">
      <dgm:prSet presAssocID="{930D50EA-B5DF-4CDC-AE88-A71AFF3D303F}" presName="parentText" presStyleLbl="alignNode1" presStyleIdx="4" presStyleCnt="6">
        <dgm:presLayoutVars>
          <dgm:chMax val="1"/>
          <dgm:bulletEnabled val="1"/>
        </dgm:presLayoutVars>
      </dgm:prSet>
      <dgm:spPr/>
      <dgm:t>
        <a:bodyPr/>
        <a:lstStyle/>
        <a:p>
          <a:endParaRPr lang="zh-CN" altLang="en-US"/>
        </a:p>
      </dgm:t>
    </dgm:pt>
    <dgm:pt modelId="{EE3B14C6-E208-4217-B5AE-08C808804A43}" type="pres">
      <dgm:prSet presAssocID="{930D50EA-B5DF-4CDC-AE88-A71AFF3D303F}" presName="descendantText" presStyleLbl="alignAcc1" presStyleIdx="4" presStyleCnt="6">
        <dgm:presLayoutVars>
          <dgm:bulletEnabled val="1"/>
        </dgm:presLayoutVars>
      </dgm:prSet>
      <dgm:spPr/>
      <dgm:t>
        <a:bodyPr/>
        <a:lstStyle/>
        <a:p>
          <a:endParaRPr lang="zh-CN" altLang="en-US"/>
        </a:p>
      </dgm:t>
    </dgm:pt>
    <dgm:pt modelId="{EA0F4069-2397-4378-A181-CA4D2BEB826B}" type="pres">
      <dgm:prSet presAssocID="{4F6D73F9-36C6-4265-BF98-576EA2870598}" presName="sp" presStyleCnt="0"/>
      <dgm:spPr/>
    </dgm:pt>
    <dgm:pt modelId="{0F784387-40CE-4626-9CA4-4DF48BBA6F91}" type="pres">
      <dgm:prSet presAssocID="{97A25C7E-E36D-4479-BCE5-8EE2028CE4DE}" presName="composite" presStyleCnt="0"/>
      <dgm:spPr/>
    </dgm:pt>
    <dgm:pt modelId="{B330F48D-33AB-43DE-9A6F-7B400C323020}" type="pres">
      <dgm:prSet presAssocID="{97A25C7E-E36D-4479-BCE5-8EE2028CE4DE}" presName="parentText" presStyleLbl="alignNode1" presStyleIdx="5" presStyleCnt="6">
        <dgm:presLayoutVars>
          <dgm:chMax val="1"/>
          <dgm:bulletEnabled val="1"/>
        </dgm:presLayoutVars>
      </dgm:prSet>
      <dgm:spPr/>
      <dgm:t>
        <a:bodyPr/>
        <a:lstStyle/>
        <a:p>
          <a:endParaRPr lang="zh-CN" altLang="en-US"/>
        </a:p>
      </dgm:t>
    </dgm:pt>
    <dgm:pt modelId="{4C12D38A-4AD1-4C82-82CC-8114295390A7}" type="pres">
      <dgm:prSet presAssocID="{97A25C7E-E36D-4479-BCE5-8EE2028CE4DE}" presName="descendantText" presStyleLbl="alignAcc1" presStyleIdx="5" presStyleCnt="6">
        <dgm:presLayoutVars>
          <dgm:bulletEnabled val="1"/>
        </dgm:presLayoutVars>
      </dgm:prSet>
      <dgm:spPr/>
      <dgm:t>
        <a:bodyPr/>
        <a:lstStyle/>
        <a:p>
          <a:endParaRPr lang="zh-CN" altLang="en-US"/>
        </a:p>
      </dgm:t>
    </dgm:pt>
  </dgm:ptLst>
  <dgm:cxnLst>
    <dgm:cxn modelId="{F9C0A157-D0DD-4933-B85A-1F01B6F68CF4}" srcId="{BDD91977-FDDA-4FA7-A0D2-94F184A5330D}" destId="{1D555D05-D4CD-40F5-BAB8-D5A095CF0B0E}" srcOrd="0" destOrd="0" parTransId="{80B51683-D4D9-4EB7-845D-6AA48CCE1F1E}" sibTransId="{B59C66C6-3A24-451C-ABA4-ECEC50C4F4B3}"/>
    <dgm:cxn modelId="{F0C9E68F-3032-41D4-B6FE-974C38808D1F}" type="presOf" srcId="{BFAC3DA7-0DD9-4D1A-943B-64F4185D2B48}" destId="{0E01C4A3-717E-45BA-89D7-D8006BC28F8A}" srcOrd="0" destOrd="0" presId="urn:microsoft.com/office/officeart/2005/8/layout/chevron2"/>
    <dgm:cxn modelId="{3F1B4DBA-7392-4EC8-9CE3-F5971A75B8F8}" type="presOf" srcId="{F4E364C7-8C16-497B-9A0B-18D0D07A8CF1}" destId="{4C12D38A-4AD1-4C82-82CC-8114295390A7}" srcOrd="0" destOrd="0" presId="urn:microsoft.com/office/officeart/2005/8/layout/chevron2"/>
    <dgm:cxn modelId="{B820EAB4-8148-4A2A-AC52-B7632353D004}" type="presOf" srcId="{1E6F3333-6736-4637-AA71-EC1A62E282F3}" destId="{449084B4-D42C-43C2-84AB-1664041FA3A5}" srcOrd="0" destOrd="0" presId="urn:microsoft.com/office/officeart/2005/8/layout/chevron2"/>
    <dgm:cxn modelId="{CBCA6F20-68CE-4A22-ADDB-0FB306FC7785}" type="presOf" srcId="{27A83991-FFCC-4168-924D-A6FDCD6A42FF}" destId="{F514869E-6973-4FDB-9D9B-EA3F9BE66D01}" srcOrd="0" destOrd="0" presId="urn:microsoft.com/office/officeart/2005/8/layout/chevron2"/>
    <dgm:cxn modelId="{CFF7F82A-489C-407A-9744-C8E91FED368C}" srcId="{0BAD838B-0BB8-4E3C-A184-E1B6687D47FA}" destId="{75665FA2-AF90-417B-A28B-DB29AC348630}" srcOrd="0" destOrd="0" parTransId="{557C1209-5C85-4A86-B086-0F5EA0B85E94}" sibTransId="{29744634-5452-4722-87DE-254F62AAE16F}"/>
    <dgm:cxn modelId="{20BA73B3-AAE7-440C-A070-15B4E512CF88}" srcId="{C509423D-790C-4D88-8A7E-A53D31DEE816}" destId="{BDD91977-FDDA-4FA7-A0D2-94F184A5330D}" srcOrd="2" destOrd="0" parTransId="{5F9DE36E-707B-4096-BE11-87D66A0C76D1}" sibTransId="{334D3ED9-EB0F-45FD-82BF-D6BB56B43DD1}"/>
    <dgm:cxn modelId="{7E1D2069-3BF9-4B84-BAFE-0F0D3DBFDD33}" srcId="{BFAC3DA7-0DD9-4D1A-943B-64F4185D2B48}" destId="{27A83991-FFCC-4168-924D-A6FDCD6A42FF}" srcOrd="0" destOrd="0" parTransId="{F5D2F86F-39CB-470E-92DA-C3543ECAAFE2}" sibTransId="{B1134C1A-3BE7-4DF5-A714-B97A45919228}"/>
    <dgm:cxn modelId="{BCA30FF8-E020-4D06-93BC-5761C73F2FFD}" srcId="{C509423D-790C-4D88-8A7E-A53D31DEE816}" destId="{0BAD838B-0BB8-4E3C-A184-E1B6687D47FA}" srcOrd="0" destOrd="0" parTransId="{8FD11C7A-5BAD-469F-B795-8527D49A347E}" sibTransId="{2257E8F1-AEAA-4310-A408-1AD6C014262C}"/>
    <dgm:cxn modelId="{216EAB21-F471-4EE9-94AF-43B2AB14AB1C}" type="presOf" srcId="{97A25C7E-E36D-4479-BCE5-8EE2028CE4DE}" destId="{B330F48D-33AB-43DE-9A6F-7B400C323020}" srcOrd="0" destOrd="0" presId="urn:microsoft.com/office/officeart/2005/8/layout/chevron2"/>
    <dgm:cxn modelId="{AD22FE7D-FE0E-4559-88D6-79F260B4714B}" srcId="{5E761F6C-BFA2-43FF-96A2-98178CD5C1B5}" destId="{1E6F3333-6736-4637-AA71-EC1A62E282F3}" srcOrd="0" destOrd="0" parTransId="{04C9240A-F05A-4313-B627-C6E353D334D3}" sibTransId="{3E8C01B4-DC8A-4099-869F-6E836CB06F59}"/>
    <dgm:cxn modelId="{5056DD22-1385-4730-83A9-F45DA7ED0971}" type="presOf" srcId="{BDD91977-FDDA-4FA7-A0D2-94F184A5330D}" destId="{36FC874B-442E-4C99-B1AA-261D0D318495}" srcOrd="0" destOrd="0" presId="urn:microsoft.com/office/officeart/2005/8/layout/chevron2"/>
    <dgm:cxn modelId="{208770B1-2972-4BF5-87BF-A035D492FA1C}" type="presOf" srcId="{930D50EA-B5DF-4CDC-AE88-A71AFF3D303F}" destId="{A0A56E9A-8A4C-4B60-99FF-C5B2250F1A36}" srcOrd="0" destOrd="0" presId="urn:microsoft.com/office/officeart/2005/8/layout/chevron2"/>
    <dgm:cxn modelId="{4A8D0906-563A-44D9-A17B-DB6F9100D9E5}" type="presOf" srcId="{945861AB-A497-41D3-9884-8B13CD9517C0}" destId="{EE3B14C6-E208-4217-B5AE-08C808804A43}" srcOrd="0" destOrd="0" presId="urn:microsoft.com/office/officeart/2005/8/layout/chevron2"/>
    <dgm:cxn modelId="{6762C52C-4AB3-4E43-848A-7252E7EADA7B}" type="presOf" srcId="{1D555D05-D4CD-40F5-BAB8-D5A095CF0B0E}" destId="{D282AA10-42AB-42EB-8434-15A728E20A1D}" srcOrd="0" destOrd="0" presId="urn:microsoft.com/office/officeart/2005/8/layout/chevron2"/>
    <dgm:cxn modelId="{9D4AE242-ABDF-4D3F-A090-5D1A3E1A2C5D}" srcId="{C509423D-790C-4D88-8A7E-A53D31DEE816}" destId="{5E761F6C-BFA2-43FF-96A2-98178CD5C1B5}" srcOrd="3" destOrd="0" parTransId="{773981A9-FB02-45B5-AE76-2B33CA25047B}" sibTransId="{3DDDDC87-1CDC-4951-B924-28C7F54C9939}"/>
    <dgm:cxn modelId="{7B400EC8-1DF8-49C9-B8E2-8A2981C5D2C0}" srcId="{930D50EA-B5DF-4CDC-AE88-A71AFF3D303F}" destId="{945861AB-A497-41D3-9884-8B13CD9517C0}" srcOrd="0" destOrd="0" parTransId="{D3B06ABC-8EE2-45E3-A731-FD824DDD92FC}" sibTransId="{1785F77E-6931-44AC-BCEF-C5ADBE300376}"/>
    <dgm:cxn modelId="{8D5EB7F0-A2CF-4CDF-8AB6-7F3B6A9A82A3}" srcId="{C509423D-790C-4D88-8A7E-A53D31DEE816}" destId="{BFAC3DA7-0DD9-4D1A-943B-64F4185D2B48}" srcOrd="1" destOrd="0" parTransId="{B6626208-66B5-4938-B8F7-0CD5B0AA4013}" sibTransId="{DDB71CBC-E7C3-4FD3-980A-0D275B1542F3}"/>
    <dgm:cxn modelId="{8E03F783-0945-44B3-9898-3307E25C2015}" srcId="{C509423D-790C-4D88-8A7E-A53D31DEE816}" destId="{930D50EA-B5DF-4CDC-AE88-A71AFF3D303F}" srcOrd="4" destOrd="0" parTransId="{0BD68389-C027-4B55-B3FC-5769C36669F6}" sibTransId="{4F6D73F9-36C6-4265-BF98-576EA2870598}"/>
    <dgm:cxn modelId="{A96F952C-680F-4E9E-AA77-28DB66B057DE}" type="presOf" srcId="{0BAD838B-0BB8-4E3C-A184-E1B6687D47FA}" destId="{91CBE21D-7285-438D-A63D-F89B36C98C0D}" srcOrd="0" destOrd="0" presId="urn:microsoft.com/office/officeart/2005/8/layout/chevron2"/>
    <dgm:cxn modelId="{45D50C3B-52E2-43E6-B3B3-583477C2615B}" srcId="{97A25C7E-E36D-4479-BCE5-8EE2028CE4DE}" destId="{F4E364C7-8C16-497B-9A0B-18D0D07A8CF1}" srcOrd="0" destOrd="0" parTransId="{C576DE5C-35CF-40BD-A607-37806E1D9A19}" sibTransId="{1E1CE09C-DC47-4752-ABB3-A9CF59FB4563}"/>
    <dgm:cxn modelId="{7DDDC4EB-63CA-4F57-8DAE-C6CA30029DF0}" type="presOf" srcId="{5E761F6C-BFA2-43FF-96A2-98178CD5C1B5}" destId="{3F22489A-6410-4244-9634-7E9E2C3D0E6B}" srcOrd="0" destOrd="0" presId="urn:microsoft.com/office/officeart/2005/8/layout/chevron2"/>
    <dgm:cxn modelId="{4F78A22F-0891-4889-B416-1F6468A91B48}" type="presOf" srcId="{C509423D-790C-4D88-8A7E-A53D31DEE816}" destId="{FE8140EE-97C0-48F3-8BA5-5073677DCC65}" srcOrd="0" destOrd="0" presId="urn:microsoft.com/office/officeart/2005/8/layout/chevron2"/>
    <dgm:cxn modelId="{6A002544-E61B-4030-B81E-C37307EB4990}" type="presOf" srcId="{75665FA2-AF90-417B-A28B-DB29AC348630}" destId="{6B16D7EE-80DA-4327-AC07-001E30719541}" srcOrd="0" destOrd="0" presId="urn:microsoft.com/office/officeart/2005/8/layout/chevron2"/>
    <dgm:cxn modelId="{221C4D79-0E31-438B-BB62-4D1F74468465}" srcId="{C509423D-790C-4D88-8A7E-A53D31DEE816}" destId="{97A25C7E-E36D-4479-BCE5-8EE2028CE4DE}" srcOrd="5" destOrd="0" parTransId="{FF9B16AB-BD86-426D-94CD-8D95DD17CC56}" sibTransId="{9332B0D4-5359-4844-9076-C464C91239FB}"/>
    <dgm:cxn modelId="{5C16DB6D-7E96-4A48-91A3-F55984400D35}" type="presParOf" srcId="{FE8140EE-97C0-48F3-8BA5-5073677DCC65}" destId="{FEF41CCB-F03A-4A50-88C7-C8AF5D6E25FC}" srcOrd="0" destOrd="0" presId="urn:microsoft.com/office/officeart/2005/8/layout/chevron2"/>
    <dgm:cxn modelId="{DFFA2A40-376D-4335-A50D-237920766443}" type="presParOf" srcId="{FEF41CCB-F03A-4A50-88C7-C8AF5D6E25FC}" destId="{91CBE21D-7285-438D-A63D-F89B36C98C0D}" srcOrd="0" destOrd="0" presId="urn:microsoft.com/office/officeart/2005/8/layout/chevron2"/>
    <dgm:cxn modelId="{7F008658-3AD2-41BB-BA4C-6551E53DAEB8}" type="presParOf" srcId="{FEF41CCB-F03A-4A50-88C7-C8AF5D6E25FC}" destId="{6B16D7EE-80DA-4327-AC07-001E30719541}" srcOrd="1" destOrd="0" presId="urn:microsoft.com/office/officeart/2005/8/layout/chevron2"/>
    <dgm:cxn modelId="{5EEAB7CD-C0C3-4B16-9792-0BD1019EF68C}" type="presParOf" srcId="{FE8140EE-97C0-48F3-8BA5-5073677DCC65}" destId="{BC304C6D-C9C2-4D2D-9C6F-7AAF6B86CFAE}" srcOrd="1" destOrd="0" presId="urn:microsoft.com/office/officeart/2005/8/layout/chevron2"/>
    <dgm:cxn modelId="{0251D71D-0E66-4DFB-A6A5-4C0056409439}" type="presParOf" srcId="{FE8140EE-97C0-48F3-8BA5-5073677DCC65}" destId="{03519399-7B77-4FBB-969E-5017C7C034F2}" srcOrd="2" destOrd="0" presId="urn:microsoft.com/office/officeart/2005/8/layout/chevron2"/>
    <dgm:cxn modelId="{DBD84519-386C-458E-802F-9C43770582AF}" type="presParOf" srcId="{03519399-7B77-4FBB-969E-5017C7C034F2}" destId="{0E01C4A3-717E-45BA-89D7-D8006BC28F8A}" srcOrd="0" destOrd="0" presId="urn:microsoft.com/office/officeart/2005/8/layout/chevron2"/>
    <dgm:cxn modelId="{5C95514F-39C3-4805-A845-4DB7DF0E262C}" type="presParOf" srcId="{03519399-7B77-4FBB-969E-5017C7C034F2}" destId="{F514869E-6973-4FDB-9D9B-EA3F9BE66D01}" srcOrd="1" destOrd="0" presId="urn:microsoft.com/office/officeart/2005/8/layout/chevron2"/>
    <dgm:cxn modelId="{738FC36B-019B-423C-9F45-F76842E72A1B}" type="presParOf" srcId="{FE8140EE-97C0-48F3-8BA5-5073677DCC65}" destId="{E4ABFD4C-56AE-4E2F-82D9-FBAD06EDECFC}" srcOrd="3" destOrd="0" presId="urn:microsoft.com/office/officeart/2005/8/layout/chevron2"/>
    <dgm:cxn modelId="{9DD681F1-9C2F-46C4-844E-4DA02007B907}" type="presParOf" srcId="{FE8140EE-97C0-48F3-8BA5-5073677DCC65}" destId="{8DECDEC7-DAF1-4C3F-92F3-BC8926DEEBB3}" srcOrd="4" destOrd="0" presId="urn:microsoft.com/office/officeart/2005/8/layout/chevron2"/>
    <dgm:cxn modelId="{EADA0E17-A044-4C1E-AE8F-9F4346731434}" type="presParOf" srcId="{8DECDEC7-DAF1-4C3F-92F3-BC8926DEEBB3}" destId="{36FC874B-442E-4C99-B1AA-261D0D318495}" srcOrd="0" destOrd="0" presId="urn:microsoft.com/office/officeart/2005/8/layout/chevron2"/>
    <dgm:cxn modelId="{8501BABA-8ECB-4402-87C4-4068D5B69F85}" type="presParOf" srcId="{8DECDEC7-DAF1-4C3F-92F3-BC8926DEEBB3}" destId="{D282AA10-42AB-42EB-8434-15A728E20A1D}" srcOrd="1" destOrd="0" presId="urn:microsoft.com/office/officeart/2005/8/layout/chevron2"/>
    <dgm:cxn modelId="{B2A89CBD-F43F-4C24-A56C-30F95C7356B6}" type="presParOf" srcId="{FE8140EE-97C0-48F3-8BA5-5073677DCC65}" destId="{666B2767-21A0-44EA-ACE4-02681393BC48}" srcOrd="5" destOrd="0" presId="urn:microsoft.com/office/officeart/2005/8/layout/chevron2"/>
    <dgm:cxn modelId="{21D13603-52E7-41D3-AAD5-252EBC61EE2B}" type="presParOf" srcId="{FE8140EE-97C0-48F3-8BA5-5073677DCC65}" destId="{275B6B16-4D65-4022-AAFC-4B4E64B02D50}" srcOrd="6" destOrd="0" presId="urn:microsoft.com/office/officeart/2005/8/layout/chevron2"/>
    <dgm:cxn modelId="{3618AE94-3DB3-4EC4-9249-4B56DA5A8A3F}" type="presParOf" srcId="{275B6B16-4D65-4022-AAFC-4B4E64B02D50}" destId="{3F22489A-6410-4244-9634-7E9E2C3D0E6B}" srcOrd="0" destOrd="0" presId="urn:microsoft.com/office/officeart/2005/8/layout/chevron2"/>
    <dgm:cxn modelId="{F623CDD9-9655-427C-B7A4-17A7094DAB5E}" type="presParOf" srcId="{275B6B16-4D65-4022-AAFC-4B4E64B02D50}" destId="{449084B4-D42C-43C2-84AB-1664041FA3A5}" srcOrd="1" destOrd="0" presId="urn:microsoft.com/office/officeart/2005/8/layout/chevron2"/>
    <dgm:cxn modelId="{6E273921-5B3B-4BC6-8C5D-B4B5C06CC4F2}" type="presParOf" srcId="{FE8140EE-97C0-48F3-8BA5-5073677DCC65}" destId="{072D5F43-AEC8-4891-8AFD-F012FE1AFE4C}" srcOrd="7" destOrd="0" presId="urn:microsoft.com/office/officeart/2005/8/layout/chevron2"/>
    <dgm:cxn modelId="{375FBB96-5785-4791-97B8-257C90C93190}" type="presParOf" srcId="{FE8140EE-97C0-48F3-8BA5-5073677DCC65}" destId="{AC486E36-6688-4B33-A4CD-FC5A0353B3C7}" srcOrd="8" destOrd="0" presId="urn:microsoft.com/office/officeart/2005/8/layout/chevron2"/>
    <dgm:cxn modelId="{BB75971C-9D3D-4E88-A90E-91E0EB14B066}" type="presParOf" srcId="{AC486E36-6688-4B33-A4CD-FC5A0353B3C7}" destId="{A0A56E9A-8A4C-4B60-99FF-C5B2250F1A36}" srcOrd="0" destOrd="0" presId="urn:microsoft.com/office/officeart/2005/8/layout/chevron2"/>
    <dgm:cxn modelId="{824E19B6-9A0C-4F2D-B3D0-A2F1E07B4649}" type="presParOf" srcId="{AC486E36-6688-4B33-A4CD-FC5A0353B3C7}" destId="{EE3B14C6-E208-4217-B5AE-08C808804A43}" srcOrd="1" destOrd="0" presId="urn:microsoft.com/office/officeart/2005/8/layout/chevron2"/>
    <dgm:cxn modelId="{FEF72C7C-6DD2-4492-9451-B6FD3B6DB31B}" type="presParOf" srcId="{FE8140EE-97C0-48F3-8BA5-5073677DCC65}" destId="{EA0F4069-2397-4378-A181-CA4D2BEB826B}" srcOrd="9" destOrd="0" presId="urn:microsoft.com/office/officeart/2005/8/layout/chevron2"/>
    <dgm:cxn modelId="{8BE251CD-E4B6-4A5E-9395-9D5CEACBF9C2}" type="presParOf" srcId="{FE8140EE-97C0-48F3-8BA5-5073677DCC65}" destId="{0F784387-40CE-4626-9CA4-4DF48BBA6F91}" srcOrd="10" destOrd="0" presId="urn:microsoft.com/office/officeart/2005/8/layout/chevron2"/>
    <dgm:cxn modelId="{D788B150-1B30-4C71-A7AB-E4AB34FB394B}" type="presParOf" srcId="{0F784387-40CE-4626-9CA4-4DF48BBA6F91}" destId="{B330F48D-33AB-43DE-9A6F-7B400C323020}" srcOrd="0" destOrd="0" presId="urn:microsoft.com/office/officeart/2005/8/layout/chevron2"/>
    <dgm:cxn modelId="{B1D6A91C-BE07-4623-AC0A-CAB0F7C619D3}" type="presParOf" srcId="{0F784387-40CE-4626-9CA4-4DF48BBA6F91}" destId="{4C12D38A-4AD1-4C82-82CC-8114295390A7}"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128792" cy="4064000"/>
        <a:chOff x="0" y="0"/>
        <a:chExt cx="7128792" cy="4064000"/>
      </a:xfrm>
    </dsp:grpSpPr>
    <dsp:sp modelId="{964AFE19-57C3-447B-8611-64E2A7FAA693}">
      <dsp:nvSpPr>
        <dsp:cNvPr id="4" name="任意多边形 3"/>
        <dsp:cNvSpPr/>
      </dsp:nvSpPr>
      <dsp:spPr bwMode="white">
        <a:xfrm>
          <a:off x="1717205" y="565915"/>
          <a:ext cx="506537" cy="1466085"/>
        </a:xfrm>
        <a:custGeom>
          <a:avLst/>
          <a:gdLst/>
          <a:ahLst/>
          <a:cxnLst/>
          <a:pathLst>
            <a:path w="798" h="2309">
              <a:moveTo>
                <a:pt x="0" y="2309"/>
              </a:moveTo>
              <a:lnTo>
                <a:pt x="399" y="2309"/>
              </a:lnTo>
              <a:lnTo>
                <a:pt x="399" y="0"/>
              </a:lnTo>
              <a:lnTo>
                <a:pt x="798" y="0"/>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717205" y="565915"/>
        <a:ext cx="506537" cy="1466085"/>
      </dsp:txXfrm>
    </dsp:sp>
    <dsp:sp modelId="{98008F71-9911-4670-ABC1-59B4B5EC1BA3}">
      <dsp:nvSpPr>
        <dsp:cNvPr id="6" name="任意多边形 5"/>
        <dsp:cNvSpPr/>
      </dsp:nvSpPr>
      <dsp:spPr bwMode="white">
        <a:xfrm>
          <a:off x="1717205" y="1298958"/>
          <a:ext cx="506537" cy="733042"/>
        </a:xfrm>
        <a:custGeom>
          <a:avLst/>
          <a:gdLst/>
          <a:ahLst/>
          <a:cxnLst/>
          <a:pathLst>
            <a:path w="798" h="1154">
              <a:moveTo>
                <a:pt x="0" y="1154"/>
              </a:moveTo>
              <a:lnTo>
                <a:pt x="399" y="1154"/>
              </a:lnTo>
              <a:lnTo>
                <a:pt x="399" y="0"/>
              </a:lnTo>
              <a:lnTo>
                <a:pt x="798" y="0"/>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47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endParaRPr lang="zh-CN" altLang="en-US">
            <a:solidFill>
              <a:schemeClr val="tx1"/>
            </a:solidFill>
          </a:endParaRPr>
        </a:p>
      </dsp:txBody>
      <dsp:txXfrm>
        <a:off x="1717205" y="1298958"/>
        <a:ext cx="506537" cy="733042"/>
      </dsp:txXfrm>
    </dsp:sp>
    <dsp:sp modelId="{97F55C8B-51DC-46F7-B56C-F5E2397F6CED}">
      <dsp:nvSpPr>
        <dsp:cNvPr id="8" name="任意多边形 7"/>
        <dsp:cNvSpPr/>
      </dsp:nvSpPr>
      <dsp:spPr bwMode="white">
        <a:xfrm>
          <a:off x="1717205" y="2032000"/>
          <a:ext cx="506537" cy="0"/>
        </a:xfrm>
        <a:custGeom>
          <a:avLst/>
          <a:gdLst/>
          <a:ahLst/>
          <a:cxnLst/>
          <a:pathLst>
            <a:path w="798">
              <a:moveTo>
                <a:pt x="0" y="0"/>
              </a:moveTo>
              <a:lnTo>
                <a:pt x="798" y="0"/>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717205" y="2032000"/>
        <a:ext cx="506537" cy="0"/>
      </dsp:txXfrm>
    </dsp:sp>
    <dsp:sp modelId="{FD2E5E76-5A6F-43BD-B190-A4E8FB452F6A}">
      <dsp:nvSpPr>
        <dsp:cNvPr id="10" name="任意多边形 9"/>
        <dsp:cNvSpPr/>
      </dsp:nvSpPr>
      <dsp:spPr bwMode="white">
        <a:xfrm>
          <a:off x="1717205" y="2032000"/>
          <a:ext cx="506537" cy="733042"/>
        </a:xfrm>
        <a:custGeom>
          <a:avLst/>
          <a:gdLst/>
          <a:ahLst/>
          <a:cxnLst/>
          <a:pathLst>
            <a:path w="798" h="1154">
              <a:moveTo>
                <a:pt x="0" y="0"/>
              </a:moveTo>
              <a:lnTo>
                <a:pt x="399" y="0"/>
              </a:lnTo>
              <a:lnTo>
                <a:pt x="399" y="1154"/>
              </a:lnTo>
              <a:lnTo>
                <a:pt x="798" y="1154"/>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47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endParaRPr lang="zh-CN" altLang="en-US">
            <a:solidFill>
              <a:schemeClr val="tx1"/>
            </a:solidFill>
          </a:endParaRPr>
        </a:p>
      </dsp:txBody>
      <dsp:txXfrm>
        <a:off x="1717205" y="2032000"/>
        <a:ext cx="506537" cy="733042"/>
      </dsp:txXfrm>
    </dsp:sp>
    <dsp:sp modelId="{4B48302F-EF44-4733-A189-30B6A2C139F3}">
      <dsp:nvSpPr>
        <dsp:cNvPr id="12" name="任意多边形 11"/>
        <dsp:cNvSpPr/>
      </dsp:nvSpPr>
      <dsp:spPr bwMode="white">
        <a:xfrm>
          <a:off x="1717205" y="2032000"/>
          <a:ext cx="506537" cy="1466085"/>
        </a:xfrm>
        <a:custGeom>
          <a:avLst/>
          <a:gdLst/>
          <a:ahLst/>
          <a:cxnLst/>
          <a:pathLst>
            <a:path w="798" h="2309">
              <a:moveTo>
                <a:pt x="0" y="0"/>
              </a:moveTo>
              <a:lnTo>
                <a:pt x="399" y="0"/>
              </a:lnTo>
              <a:lnTo>
                <a:pt x="399" y="2309"/>
              </a:lnTo>
              <a:lnTo>
                <a:pt x="798" y="2309"/>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717205" y="2032000"/>
        <a:ext cx="506537" cy="1466085"/>
      </dsp:txXfrm>
    </dsp:sp>
    <dsp:sp modelId="{4D1B9824-D1A6-477B-8B2A-AB81A452FD46}">
      <dsp:nvSpPr>
        <dsp:cNvPr id="3" name="矩形 2"/>
        <dsp:cNvSpPr/>
      </dsp:nvSpPr>
      <dsp:spPr bwMode="white">
        <a:xfrm rot="16200000">
          <a:off x="-700875" y="1645920"/>
          <a:ext cx="4064000" cy="772160"/>
        </a:xfrm>
        <a:prstGeom prst="rect">
          <a:avLst/>
        </a:prstGeom>
      </dsp:spPr>
      <dsp:style>
        <a:lnRef idx="2">
          <a:schemeClr val="lt1"/>
        </a:lnRef>
        <a:fillRef idx="1">
          <a:schemeClr val="accent3"/>
        </a:fillRef>
        <a:effectRef idx="0">
          <a:scrgbClr r="0" g="0" b="0"/>
        </a:effectRef>
        <a:fontRef idx="minor">
          <a:schemeClr val="lt1"/>
        </a:fontRef>
      </dsp:style>
      <dsp:txBody>
        <a:bodyPr lIns="29210" tIns="29210" rIns="29210" bIns="2921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zh-CN" altLang="en-US" dirty="0" smtClean="0"/>
            <a:t>班组制度</a:t>
          </a:r>
          <a:endParaRPr lang="zh-CN" altLang="en-US" dirty="0"/>
        </a:p>
      </dsp:txBody>
      <dsp:txXfrm rot="16200000">
        <a:off x="-700875" y="1645920"/>
        <a:ext cx="4064000" cy="772160"/>
      </dsp:txXfrm>
    </dsp:sp>
    <dsp:sp modelId="{1684AB8E-897B-4518-A3CC-95127C467EE8}">
      <dsp:nvSpPr>
        <dsp:cNvPr id="5" name="矩形 4"/>
        <dsp:cNvSpPr/>
      </dsp:nvSpPr>
      <dsp:spPr bwMode="white">
        <a:xfrm>
          <a:off x="2223742" y="295914"/>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smtClean="0"/>
            <a:t>岗位职责和责任制</a:t>
          </a:r>
          <a:endParaRPr lang="zh-CN" altLang="en-US" dirty="0"/>
        </a:p>
      </dsp:txBody>
      <dsp:txXfrm>
        <a:off x="2223742" y="295914"/>
        <a:ext cx="3960005" cy="540002"/>
      </dsp:txXfrm>
    </dsp:sp>
    <dsp:sp modelId="{EF37084F-F809-46C9-9E17-313EA6628FB3}">
      <dsp:nvSpPr>
        <dsp:cNvPr id="7" name="矩形 6"/>
        <dsp:cNvSpPr/>
      </dsp:nvSpPr>
      <dsp:spPr bwMode="white">
        <a:xfrm>
          <a:off x="2223742" y="1028956"/>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smtClean="0"/>
            <a:t>交接班制度</a:t>
          </a:r>
        </a:p>
      </dsp:txBody>
      <dsp:txXfrm>
        <a:off x="2223742" y="1028956"/>
        <a:ext cx="3960005" cy="540002"/>
      </dsp:txXfrm>
    </dsp:sp>
    <dsp:sp modelId="{09BE1DCB-FFE4-4E62-8C2D-70FC43215AF3}">
      <dsp:nvSpPr>
        <dsp:cNvPr id="9" name="矩形 8"/>
        <dsp:cNvSpPr/>
      </dsp:nvSpPr>
      <dsp:spPr bwMode="white">
        <a:xfrm>
          <a:off x="2223742" y="1761999"/>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smtClean="0"/>
            <a:t>台帐管理制度</a:t>
          </a:r>
        </a:p>
      </dsp:txBody>
      <dsp:txXfrm>
        <a:off x="2223742" y="1761999"/>
        <a:ext cx="3960005" cy="540002"/>
      </dsp:txXfrm>
    </dsp:sp>
    <dsp:sp modelId="{53CC158A-412F-4B81-B57D-6DB577630D34}">
      <dsp:nvSpPr>
        <dsp:cNvPr id="11" name="矩形 10"/>
        <dsp:cNvSpPr/>
      </dsp:nvSpPr>
      <dsp:spPr bwMode="white">
        <a:xfrm>
          <a:off x="2223742" y="2495041"/>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smtClean="0"/>
            <a:t>班组考核制度</a:t>
          </a:r>
        </a:p>
      </dsp:txBody>
      <dsp:txXfrm>
        <a:off x="2223742" y="2495041"/>
        <a:ext cx="3960005" cy="540002"/>
      </dsp:txXfrm>
    </dsp:sp>
    <dsp:sp modelId="{C71AF2A3-3283-4CFE-A322-54F40EEF71B1}">
      <dsp:nvSpPr>
        <dsp:cNvPr id="13" name="矩形 12"/>
        <dsp:cNvSpPr/>
      </dsp:nvSpPr>
      <dsp:spPr bwMode="white">
        <a:xfrm>
          <a:off x="2223742" y="3228084"/>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smtClean="0"/>
            <a:t>物资管理制度</a:t>
          </a:r>
        </a:p>
      </dsp:txBody>
      <dsp:txXfrm>
        <a:off x="2223742" y="3228084"/>
        <a:ext cx="3960005" cy="540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EF9328B3-35F4-4636-A178-FB46ABEA306A}">
      <dsp:nvSpPr>
        <dsp:cNvPr id="3" name="矩形 2"/>
        <dsp:cNvSpPr/>
      </dsp:nvSpPr>
      <dsp:spPr bwMode="white">
        <a:xfrm>
          <a:off x="0" y="628464"/>
          <a:ext cx="2973659" cy="349842"/>
        </a:xfrm>
        <a:prstGeom prst="rect">
          <a:avLst/>
        </a:prstGeom>
      </dsp:spPr>
      <dsp:style>
        <a:lnRef idx="2">
          <a:schemeClr val="accent2"/>
        </a:lnRef>
        <a:fillRef idx="1">
          <a:schemeClr val="accent2"/>
        </a:fillRef>
        <a:effectRef idx="0">
          <a:scrgbClr r="0" g="0" b="0"/>
        </a:effectRef>
        <a:fontRef idx="minor">
          <a:schemeClr val="lt1"/>
        </a:fontRef>
      </dsp:style>
      <dsp:txXfrm>
        <a:off x="0" y="628464"/>
        <a:ext cx="2973659" cy="349842"/>
      </dsp:txXfrm>
    </dsp:sp>
    <dsp:sp modelId="{B5AC278E-4B3F-408E-9DCC-D416C30399A0}">
      <dsp:nvSpPr>
        <dsp:cNvPr id="4" name="矩形 3"/>
        <dsp:cNvSpPr/>
      </dsp:nvSpPr>
      <dsp:spPr bwMode="white">
        <a:xfrm>
          <a:off x="0" y="759850"/>
          <a:ext cx="218456" cy="218456"/>
        </a:xfrm>
        <a:prstGeom prst="rect">
          <a:avLst/>
        </a:prstGeom>
      </dsp:spPr>
      <dsp:style>
        <a:lnRef idx="2">
          <a:schemeClr val="accent2"/>
        </a:lnRef>
        <a:fillRef idx="1">
          <a:schemeClr val="lt1">
            <a:alpha val="90000"/>
          </a:schemeClr>
        </a:fillRef>
        <a:effectRef idx="0">
          <a:scrgbClr r="0" g="0" b="0"/>
        </a:effectRef>
        <a:fontRef idx="minor"/>
      </dsp:style>
      <dsp:txXfrm>
        <a:off x="0" y="759850"/>
        <a:ext cx="218456" cy="218456"/>
      </dsp:txXfrm>
    </dsp:sp>
    <dsp:sp modelId="{48FADCC9-65C9-4070-A7AA-B450DCE1FAF0}">
      <dsp:nvSpPr>
        <dsp:cNvPr id="5" name="矩形 4"/>
        <dsp:cNvSpPr/>
      </dsp:nvSpPr>
      <dsp:spPr bwMode="white">
        <a:xfrm>
          <a:off x="0" y="0"/>
          <a:ext cx="2973659" cy="62846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6675" tIns="44450" rIns="66675" bIns="44450" anchor="ctr"/>
        <a:lstStyle>
          <a:lvl1pPr algn="l">
            <a:defRPr sz="35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0">
            <a:lnSpc>
              <a:spcPct val="100000"/>
            </a:lnSpc>
            <a:spcBef>
              <a:spcPct val="0"/>
            </a:spcBef>
            <a:spcAft>
              <a:spcPct val="35000"/>
            </a:spcAft>
          </a:pPr>
          <a:endParaRPr lang="zh-CN" altLang="en-US" dirty="0">
            <a:solidFill>
              <a:schemeClr val="tx1"/>
            </a:solidFill>
          </a:endParaRPr>
        </a:p>
      </dsp:txBody>
      <dsp:txXfrm>
        <a:off x="0" y="0"/>
        <a:ext cx="2973659" cy="628464"/>
      </dsp:txXfrm>
    </dsp:sp>
    <dsp:sp modelId="{917DF9D6-9FFC-439C-986A-EEAC64F92E4C}">
      <dsp:nvSpPr>
        <dsp:cNvPr id="6" name="矩形 5"/>
        <dsp:cNvSpPr/>
      </dsp:nvSpPr>
      <dsp:spPr bwMode="white">
        <a:xfrm>
          <a:off x="0" y="1269064"/>
          <a:ext cx="218450" cy="218450"/>
        </a:xfrm>
        <a:prstGeom prst="rect">
          <a:avLst/>
        </a:prstGeom>
      </dsp:spPr>
      <dsp:style>
        <a:lnRef idx="2">
          <a:schemeClr val="accent2"/>
        </a:lnRef>
        <a:fillRef idx="1">
          <a:schemeClr val="lt1"/>
        </a:fillRef>
        <a:effectRef idx="0">
          <a:scrgbClr r="0" g="0" b="0"/>
        </a:effectRef>
        <a:fontRef idx="minor"/>
      </dsp:style>
      <dsp:txXfrm>
        <a:off x="0" y="1269064"/>
        <a:ext cx="218450" cy="218450"/>
      </dsp:txXfrm>
    </dsp:sp>
    <dsp:sp modelId="{A4EE340A-B5F7-4F88-BE04-3F13B302A890}">
      <dsp:nvSpPr>
        <dsp:cNvPr id="7" name="矩形 6"/>
        <dsp:cNvSpPr/>
      </dsp:nvSpPr>
      <dsp:spPr bwMode="white">
        <a:xfrm>
          <a:off x="208156" y="1123685"/>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solidFill>
                <a:schemeClr val="tx1"/>
              </a:solidFill>
            </a:rPr>
            <a:t>安全生产制度</a:t>
          </a:r>
          <a:endParaRPr lang="zh-CN" altLang="en-US" dirty="0">
            <a:solidFill>
              <a:schemeClr val="tx1"/>
            </a:solidFill>
          </a:endParaRPr>
        </a:p>
      </dsp:txBody>
      <dsp:txXfrm>
        <a:off x="208156" y="1123685"/>
        <a:ext cx="2765502" cy="509208"/>
      </dsp:txXfrm>
    </dsp:sp>
    <dsp:sp modelId="{B7A09923-73E4-4CD8-8013-7927FC331CAD}">
      <dsp:nvSpPr>
        <dsp:cNvPr id="8" name="矩形 7"/>
        <dsp:cNvSpPr/>
      </dsp:nvSpPr>
      <dsp:spPr bwMode="white">
        <a:xfrm>
          <a:off x="0" y="1778272"/>
          <a:ext cx="218450" cy="218450"/>
        </a:xfrm>
        <a:prstGeom prst="rect">
          <a:avLst/>
        </a:prstGeom>
      </dsp:spPr>
      <dsp:style>
        <a:lnRef idx="2">
          <a:schemeClr val="accent3"/>
        </a:lnRef>
        <a:fillRef idx="1">
          <a:schemeClr val="lt1"/>
        </a:fillRef>
        <a:effectRef idx="0">
          <a:scrgbClr r="0" g="0" b="0"/>
        </a:effectRef>
        <a:fontRef idx="minor"/>
      </dsp:style>
      <dsp:txXfrm>
        <a:off x="0" y="1778272"/>
        <a:ext cx="218450" cy="218450"/>
      </dsp:txXfrm>
    </dsp:sp>
    <dsp:sp modelId="{17A97CD1-37B7-4FD9-BB29-28830B57504A}">
      <dsp:nvSpPr>
        <dsp:cNvPr id="9" name="矩形 8"/>
        <dsp:cNvSpPr/>
      </dsp:nvSpPr>
      <dsp:spPr bwMode="white">
        <a:xfrm>
          <a:off x="208156" y="1632893"/>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solidFill>
                <a:schemeClr val="tx1"/>
              </a:solidFill>
            </a:rPr>
            <a:t>安全教育制度</a:t>
          </a:r>
          <a:endParaRPr lang="zh-CN" altLang="en-US" dirty="0">
            <a:solidFill>
              <a:schemeClr val="tx1"/>
            </a:solidFill>
          </a:endParaRPr>
        </a:p>
      </dsp:txBody>
      <dsp:txXfrm>
        <a:off x="208156" y="1632893"/>
        <a:ext cx="2765502" cy="509208"/>
      </dsp:txXfrm>
    </dsp:sp>
    <dsp:sp modelId="{F65EE136-226B-4457-A52E-7B6AD6BE42A6}">
      <dsp:nvSpPr>
        <dsp:cNvPr id="10" name="矩形 9"/>
        <dsp:cNvSpPr/>
      </dsp:nvSpPr>
      <dsp:spPr bwMode="white">
        <a:xfrm>
          <a:off x="0" y="2287480"/>
          <a:ext cx="218450" cy="218450"/>
        </a:xfrm>
        <a:prstGeom prst="rect">
          <a:avLst/>
        </a:prstGeom>
      </dsp:spPr>
      <dsp:style>
        <a:lnRef idx="2">
          <a:schemeClr val="accent4"/>
        </a:lnRef>
        <a:fillRef idx="1">
          <a:schemeClr val="lt1"/>
        </a:fillRef>
        <a:effectRef idx="0">
          <a:scrgbClr r="0" g="0" b="0"/>
        </a:effectRef>
        <a:fontRef idx="minor"/>
      </dsp:style>
      <dsp:txXfrm>
        <a:off x="0" y="2287480"/>
        <a:ext cx="218450" cy="218450"/>
      </dsp:txXfrm>
    </dsp:sp>
    <dsp:sp modelId="{634DDADE-FACC-4D00-A05C-0164106BBD58}">
      <dsp:nvSpPr>
        <dsp:cNvPr id="11" name="矩形 10"/>
        <dsp:cNvSpPr/>
      </dsp:nvSpPr>
      <dsp:spPr bwMode="white">
        <a:xfrm>
          <a:off x="208156" y="2142101"/>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solidFill>
                <a:schemeClr val="tx1"/>
              </a:solidFill>
            </a:rPr>
            <a:t>工伤事故管理制度</a:t>
          </a:r>
          <a:endParaRPr lang="zh-CN" altLang="en-US" dirty="0">
            <a:solidFill>
              <a:schemeClr val="tx1"/>
            </a:solidFill>
          </a:endParaRPr>
        </a:p>
      </dsp:txBody>
      <dsp:txXfrm>
        <a:off x="208156" y="2142101"/>
        <a:ext cx="2765502" cy="509208"/>
      </dsp:txXfrm>
    </dsp:sp>
    <dsp:sp modelId="{8FAE8057-FDC7-45BB-B49E-F00008A57215}">
      <dsp:nvSpPr>
        <dsp:cNvPr id="12" name="矩形 11"/>
        <dsp:cNvSpPr/>
      </dsp:nvSpPr>
      <dsp:spPr bwMode="white">
        <a:xfrm>
          <a:off x="0" y="2796688"/>
          <a:ext cx="218450" cy="218450"/>
        </a:xfrm>
        <a:prstGeom prst="rect">
          <a:avLst/>
        </a:prstGeom>
      </dsp:spPr>
      <dsp:style>
        <a:lnRef idx="2">
          <a:schemeClr val="accent5"/>
        </a:lnRef>
        <a:fillRef idx="1">
          <a:schemeClr val="lt1"/>
        </a:fillRef>
        <a:effectRef idx="0">
          <a:scrgbClr r="0" g="0" b="0"/>
        </a:effectRef>
        <a:fontRef idx="minor"/>
      </dsp:style>
      <dsp:txXfrm>
        <a:off x="0" y="2796688"/>
        <a:ext cx="218450" cy="218450"/>
      </dsp:txXfrm>
    </dsp:sp>
    <dsp:sp modelId="{88CE189B-A13C-4399-A216-0B85C27ACB5D}">
      <dsp:nvSpPr>
        <dsp:cNvPr id="13" name="矩形 12"/>
        <dsp:cNvSpPr/>
      </dsp:nvSpPr>
      <dsp:spPr bwMode="white">
        <a:xfrm>
          <a:off x="208156" y="2651309"/>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solidFill>
                <a:schemeClr val="tx1"/>
              </a:solidFill>
            </a:rPr>
            <a:t>安全生产奖惩制度</a:t>
          </a:r>
          <a:endParaRPr lang="zh-CN" altLang="en-US" dirty="0">
            <a:solidFill>
              <a:schemeClr val="tx1"/>
            </a:solidFill>
          </a:endParaRPr>
        </a:p>
      </dsp:txBody>
      <dsp:txXfrm>
        <a:off x="208156" y="2651309"/>
        <a:ext cx="2765502" cy="509208"/>
      </dsp:txXfrm>
    </dsp:sp>
    <dsp:sp modelId="{12570695-CA23-4ADF-950D-11E3906B05DA}">
      <dsp:nvSpPr>
        <dsp:cNvPr id="14" name="矩形 13"/>
        <dsp:cNvSpPr/>
      </dsp:nvSpPr>
      <dsp:spPr bwMode="white">
        <a:xfrm>
          <a:off x="3122341" y="628464"/>
          <a:ext cx="2973659" cy="349842"/>
        </a:xfrm>
        <a:prstGeom prst="rect">
          <a:avLst/>
        </a:prstGeom>
      </dsp:spPr>
      <dsp:style>
        <a:lnRef idx="2">
          <a:schemeClr val="accent3"/>
        </a:lnRef>
        <a:fillRef idx="1">
          <a:schemeClr val="accent3"/>
        </a:fillRef>
        <a:effectRef idx="0">
          <a:scrgbClr r="0" g="0" b="0"/>
        </a:effectRef>
        <a:fontRef idx="minor">
          <a:schemeClr val="lt1"/>
        </a:fontRef>
      </dsp:style>
      <dsp:txXfrm>
        <a:off x="3122341" y="628464"/>
        <a:ext cx="2973659" cy="349842"/>
      </dsp:txXfrm>
    </dsp:sp>
    <dsp:sp modelId="{D7A3E00F-7DF9-4E81-AFEE-18BC5F13907B}">
      <dsp:nvSpPr>
        <dsp:cNvPr id="15" name="矩形 14"/>
        <dsp:cNvSpPr/>
      </dsp:nvSpPr>
      <dsp:spPr bwMode="white">
        <a:xfrm>
          <a:off x="3122341" y="759850"/>
          <a:ext cx="218456" cy="218456"/>
        </a:xfrm>
        <a:prstGeom prst="rect">
          <a:avLst/>
        </a:prstGeom>
      </dsp:spPr>
      <dsp:style>
        <a:lnRef idx="2">
          <a:schemeClr val="accent3"/>
        </a:lnRef>
        <a:fillRef idx="1">
          <a:schemeClr val="lt1">
            <a:alpha val="90000"/>
          </a:schemeClr>
        </a:fillRef>
        <a:effectRef idx="0">
          <a:scrgbClr r="0" g="0" b="0"/>
        </a:effectRef>
        <a:fontRef idx="minor"/>
      </dsp:style>
      <dsp:txXfrm>
        <a:off x="3122341" y="759850"/>
        <a:ext cx="218456" cy="218456"/>
      </dsp:txXfrm>
    </dsp:sp>
    <dsp:sp modelId="{DA2B754E-1068-4FB9-9001-50E2EFB1CECB}">
      <dsp:nvSpPr>
        <dsp:cNvPr id="16" name="矩形 15"/>
        <dsp:cNvSpPr/>
      </dsp:nvSpPr>
      <dsp:spPr bwMode="white">
        <a:xfrm>
          <a:off x="3122341" y="0"/>
          <a:ext cx="2973659" cy="62846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6675" tIns="44450" rIns="66675" bIns="44450" anchor="ctr"/>
        <a:lstStyle>
          <a:lvl1pPr algn="l">
            <a:defRPr sz="35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0">
            <a:lnSpc>
              <a:spcPct val="100000"/>
            </a:lnSpc>
            <a:spcBef>
              <a:spcPct val="0"/>
            </a:spcBef>
            <a:spcAft>
              <a:spcPct val="35000"/>
            </a:spcAft>
          </a:pPr>
          <a:r>
            <a:rPr lang="en-US" altLang="zh-CN" smtClean="0">
              <a:solidFill>
                <a:schemeClr val="tx1"/>
              </a:solidFill>
            </a:rPr>
            <a:t> </a:t>
          </a:r>
          <a:endParaRPr lang="zh-CN" altLang="en-US" dirty="0">
            <a:solidFill>
              <a:schemeClr val="tx1"/>
            </a:solidFill>
          </a:endParaRPr>
        </a:p>
      </dsp:txBody>
      <dsp:txXfrm>
        <a:off x="3122341" y="0"/>
        <a:ext cx="2973659" cy="628464"/>
      </dsp:txXfrm>
    </dsp:sp>
    <dsp:sp modelId="{E0054EC2-868C-4A05-B49A-B4457185D7F4}">
      <dsp:nvSpPr>
        <dsp:cNvPr id="17" name="矩形 16"/>
        <dsp:cNvSpPr/>
      </dsp:nvSpPr>
      <dsp:spPr bwMode="white">
        <a:xfrm>
          <a:off x="3122341" y="1269064"/>
          <a:ext cx="218450" cy="218450"/>
        </a:xfrm>
        <a:prstGeom prst="rect">
          <a:avLst/>
        </a:prstGeom>
      </dsp:spPr>
      <dsp:style>
        <a:lnRef idx="2">
          <a:schemeClr val="accent6"/>
        </a:lnRef>
        <a:fillRef idx="1">
          <a:schemeClr val="lt1"/>
        </a:fillRef>
        <a:effectRef idx="0">
          <a:scrgbClr r="0" g="0" b="0"/>
        </a:effectRef>
        <a:fontRef idx="minor"/>
      </dsp:style>
      <dsp:txXfrm>
        <a:off x="3122341" y="1269064"/>
        <a:ext cx="218450" cy="218450"/>
      </dsp:txXfrm>
    </dsp:sp>
    <dsp:sp modelId="{35607834-4583-4D72-ADEE-C4C1CF1B3297}">
      <dsp:nvSpPr>
        <dsp:cNvPr id="18" name="矩形 17"/>
        <dsp:cNvSpPr/>
      </dsp:nvSpPr>
      <dsp:spPr bwMode="white">
        <a:xfrm>
          <a:off x="3330498" y="1123685"/>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solidFill>
                <a:schemeClr val="tx1"/>
              </a:solidFill>
            </a:rPr>
            <a:t>危险作业管理制度</a:t>
          </a:r>
          <a:endParaRPr lang="zh-CN" altLang="en-US" dirty="0">
            <a:solidFill>
              <a:schemeClr val="tx1"/>
            </a:solidFill>
          </a:endParaRPr>
        </a:p>
      </dsp:txBody>
      <dsp:txXfrm>
        <a:off x="3330498" y="1123685"/>
        <a:ext cx="2765502" cy="509208"/>
      </dsp:txXfrm>
    </dsp:sp>
    <dsp:sp modelId="{82CD3E49-3AF8-4C2D-A13A-B5D9A4D9E442}">
      <dsp:nvSpPr>
        <dsp:cNvPr id="19" name="矩形 18"/>
        <dsp:cNvSpPr/>
      </dsp:nvSpPr>
      <dsp:spPr bwMode="white">
        <a:xfrm>
          <a:off x="3122341" y="1778272"/>
          <a:ext cx="218450" cy="218450"/>
        </a:xfrm>
        <a:prstGeom prst="rect">
          <a:avLst/>
        </a:prstGeom>
      </dsp:spPr>
      <dsp:style>
        <a:lnRef idx="2">
          <a:schemeClr val="accent2"/>
        </a:lnRef>
        <a:fillRef idx="1">
          <a:schemeClr val="lt1"/>
        </a:fillRef>
        <a:effectRef idx="0">
          <a:scrgbClr r="0" g="0" b="0"/>
        </a:effectRef>
        <a:fontRef idx="minor"/>
      </dsp:style>
      <dsp:txXfrm>
        <a:off x="3122341" y="1778272"/>
        <a:ext cx="218450" cy="218450"/>
      </dsp:txXfrm>
    </dsp:sp>
    <dsp:sp modelId="{D393290D-9786-4923-B87F-9792F844BF1E}">
      <dsp:nvSpPr>
        <dsp:cNvPr id="20" name="矩形 19"/>
        <dsp:cNvSpPr/>
      </dsp:nvSpPr>
      <dsp:spPr bwMode="white">
        <a:xfrm>
          <a:off x="3330498" y="1632893"/>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solidFill>
                <a:schemeClr val="tx1"/>
              </a:solidFill>
            </a:rPr>
            <a:t>班组“五同时”制度</a:t>
          </a:r>
          <a:endParaRPr lang="zh-CN" altLang="en-US" dirty="0">
            <a:solidFill>
              <a:schemeClr val="tx1"/>
            </a:solidFill>
          </a:endParaRPr>
        </a:p>
      </dsp:txBody>
      <dsp:txXfrm>
        <a:off x="3330498" y="1632893"/>
        <a:ext cx="2765502" cy="509208"/>
      </dsp:txXfrm>
    </dsp:sp>
    <dsp:sp modelId="{2D68DC3B-9908-4F2B-BA35-8889842BFA29}">
      <dsp:nvSpPr>
        <dsp:cNvPr id="21" name="矩形 20"/>
        <dsp:cNvSpPr/>
      </dsp:nvSpPr>
      <dsp:spPr bwMode="white">
        <a:xfrm>
          <a:off x="3122341" y="2287480"/>
          <a:ext cx="218450" cy="218450"/>
        </a:xfrm>
        <a:prstGeom prst="rect">
          <a:avLst/>
        </a:prstGeom>
      </dsp:spPr>
      <dsp:style>
        <a:lnRef idx="2">
          <a:schemeClr val="accent3"/>
        </a:lnRef>
        <a:fillRef idx="1">
          <a:schemeClr val="lt1"/>
        </a:fillRef>
        <a:effectRef idx="0">
          <a:scrgbClr r="0" g="0" b="0"/>
        </a:effectRef>
        <a:fontRef idx="minor"/>
      </dsp:style>
      <dsp:txXfrm>
        <a:off x="3122341" y="2287480"/>
        <a:ext cx="218450" cy="218450"/>
      </dsp:txXfrm>
    </dsp:sp>
    <dsp:sp modelId="{98598070-CE43-4700-A928-A9E8A4EF32A5}">
      <dsp:nvSpPr>
        <dsp:cNvPr id="22" name="矩形 21"/>
        <dsp:cNvSpPr/>
      </dsp:nvSpPr>
      <dsp:spPr bwMode="white">
        <a:xfrm>
          <a:off x="3330498" y="2142101"/>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solidFill>
                <a:schemeClr val="tx1"/>
              </a:solidFill>
            </a:rPr>
            <a:t>班组安全活动制度</a:t>
          </a:r>
          <a:endParaRPr lang="zh-CN" altLang="en-US" dirty="0">
            <a:solidFill>
              <a:schemeClr val="tx1"/>
            </a:solidFill>
          </a:endParaRPr>
        </a:p>
      </dsp:txBody>
      <dsp:txXfrm>
        <a:off x="3330498" y="2142101"/>
        <a:ext cx="2765502" cy="509208"/>
      </dsp:txXfrm>
    </dsp:sp>
    <dsp:sp modelId="{4E0F7355-E815-4586-98BC-649704AFA572}">
      <dsp:nvSpPr>
        <dsp:cNvPr id="23" name="矩形 22"/>
        <dsp:cNvSpPr/>
      </dsp:nvSpPr>
      <dsp:spPr bwMode="white">
        <a:xfrm>
          <a:off x="3122341" y="2796688"/>
          <a:ext cx="218450" cy="218450"/>
        </a:xfrm>
        <a:prstGeom prst="rect">
          <a:avLst/>
        </a:prstGeom>
      </dsp:spPr>
      <dsp:style>
        <a:lnRef idx="2">
          <a:schemeClr val="accent4"/>
        </a:lnRef>
        <a:fillRef idx="1">
          <a:schemeClr val="lt1"/>
        </a:fillRef>
        <a:effectRef idx="0">
          <a:scrgbClr r="0" g="0" b="0"/>
        </a:effectRef>
        <a:fontRef idx="minor"/>
      </dsp:style>
      <dsp:txXfrm>
        <a:off x="3122341" y="2796688"/>
        <a:ext cx="218450" cy="218450"/>
      </dsp:txXfrm>
    </dsp:sp>
    <dsp:sp modelId="{EEA07FAA-B93B-4167-AB4F-F34E426D2636}">
      <dsp:nvSpPr>
        <dsp:cNvPr id="24" name="矩形 23"/>
        <dsp:cNvSpPr/>
      </dsp:nvSpPr>
      <dsp:spPr bwMode="white">
        <a:xfrm>
          <a:off x="3330498" y="2651309"/>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smtClean="0">
              <a:solidFill>
                <a:schemeClr val="tx1"/>
              </a:solidFill>
            </a:rPr>
            <a:t>营造班组安全文化氛围</a:t>
          </a:r>
          <a:endParaRPr lang="zh-CN" altLang="en-US" dirty="0">
            <a:solidFill>
              <a:schemeClr val="tx1"/>
            </a:solidFill>
          </a:endParaRPr>
        </a:p>
      </dsp:txBody>
      <dsp:txXfrm>
        <a:off x="3330498" y="2651309"/>
        <a:ext cx="2765502" cy="5092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174432" cy="1757809"/>
        <a:chOff x="0" y="0"/>
        <a:chExt cx="6174432" cy="1757809"/>
      </a:xfrm>
    </dsp:grpSpPr>
    <dsp:sp modelId="{DD89508B-5314-4907-B7AB-2D50DA40DB9A}">
      <dsp:nvSpPr>
        <dsp:cNvPr id="3" name="圆角矩形 2"/>
        <dsp:cNvSpPr/>
      </dsp:nvSpPr>
      <dsp:spPr bwMode="white">
        <a:xfrm>
          <a:off x="0" y="0"/>
          <a:ext cx="5248267" cy="527343"/>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smtClean="0"/>
            <a:t>要在工作中营造出和谐的氛围</a:t>
          </a:r>
          <a:endParaRPr lang="zh-CN"/>
        </a:p>
      </dsp:txBody>
      <dsp:txXfrm>
        <a:off x="0" y="0"/>
        <a:ext cx="5248267" cy="527343"/>
      </dsp:txXfrm>
    </dsp:sp>
    <dsp:sp modelId="{87A7D665-9D9F-454C-9395-FE1611AA435F}">
      <dsp:nvSpPr>
        <dsp:cNvPr id="4" name="圆角矩形 3"/>
        <dsp:cNvSpPr/>
      </dsp:nvSpPr>
      <dsp:spPr bwMode="white">
        <a:xfrm>
          <a:off x="463082" y="615233"/>
          <a:ext cx="5248267" cy="527343"/>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smtClean="0"/>
            <a:t>要在业余时间营造班组和谐气氛</a:t>
          </a:r>
          <a:endParaRPr lang="zh-CN"/>
        </a:p>
      </dsp:txBody>
      <dsp:txXfrm>
        <a:off x="463082" y="615233"/>
        <a:ext cx="5248267" cy="527343"/>
      </dsp:txXfrm>
    </dsp:sp>
    <dsp:sp modelId="{2123904E-0BEB-4F1C-BF0E-AC5908F0C05B}">
      <dsp:nvSpPr>
        <dsp:cNvPr id="5" name="圆角矩形 4"/>
        <dsp:cNvSpPr/>
      </dsp:nvSpPr>
      <dsp:spPr bwMode="white">
        <a:xfrm>
          <a:off x="926165" y="1230466"/>
          <a:ext cx="5248267" cy="527343"/>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smtClean="0"/>
            <a:t>要在思想上营造和谐意识</a:t>
          </a:r>
          <a:endParaRPr lang="zh-CN"/>
        </a:p>
      </dsp:txBody>
      <dsp:txXfrm>
        <a:off x="926165" y="1230466"/>
        <a:ext cx="5248267" cy="527343"/>
      </dsp:txXfrm>
    </dsp:sp>
    <dsp:sp modelId="{A82E02EF-8977-4480-8903-9929590163C8}">
      <dsp:nvSpPr>
        <dsp:cNvPr id="6" name="下箭头 5"/>
        <dsp:cNvSpPr/>
      </dsp:nvSpPr>
      <dsp:spPr bwMode="white">
        <a:xfrm>
          <a:off x="4905494" y="399902"/>
          <a:ext cx="342773" cy="342773"/>
        </a:xfrm>
        <a:prstGeom prst="downArrow">
          <a:avLst>
            <a:gd name="adj1" fmla="val 55000"/>
            <a:gd name="adj2" fmla="val 45000"/>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lIns="17780" tIns="17780" rIns="17780" bIns="1778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solidFill>
              <a:schemeClr val="dk1"/>
            </a:solidFill>
          </a:endParaRPr>
        </a:p>
      </dsp:txBody>
      <dsp:txXfrm>
        <a:off x="4905494" y="399902"/>
        <a:ext cx="342773" cy="342773"/>
      </dsp:txXfrm>
    </dsp:sp>
    <dsp:sp modelId="{C138F824-F015-46D8-A054-0C5F1C6804AA}">
      <dsp:nvSpPr>
        <dsp:cNvPr id="7" name="下箭头 6"/>
        <dsp:cNvSpPr/>
      </dsp:nvSpPr>
      <dsp:spPr bwMode="white">
        <a:xfrm>
          <a:off x="5368577" y="1011619"/>
          <a:ext cx="342773" cy="342773"/>
        </a:xfrm>
        <a:prstGeom prst="downArrow">
          <a:avLst>
            <a:gd name="adj1" fmla="val 55000"/>
            <a:gd name="adj2" fmla="val 45000"/>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lIns="17780" tIns="17780" rIns="17780" bIns="1778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solidFill>
              <a:schemeClr val="dk1"/>
            </a:solidFill>
          </a:endParaRPr>
        </a:p>
      </dsp:txBody>
      <dsp:txXfrm>
        <a:off x="5368577" y="1011619"/>
        <a:ext cx="342773" cy="342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80720" cy="3071470"/>
        <a:chOff x="0" y="0"/>
        <a:chExt cx="6480720" cy="3071470"/>
      </a:xfrm>
    </dsp:grpSpPr>
    <dsp:sp modelId="{6DFFDE61-E80A-4F66-8A88-5BADDFEF9D54}">
      <dsp:nvSpPr>
        <dsp:cNvPr id="4" name="空心弧 3"/>
        <dsp:cNvSpPr/>
      </dsp:nvSpPr>
      <dsp:spPr bwMode="white">
        <a:xfrm>
          <a:off x="-3444495" y="-546293"/>
          <a:ext cx="4164056" cy="4164056"/>
        </a:xfrm>
        <a:prstGeom prst="blockArc">
          <a:avLst>
            <a:gd name="adj1" fmla="val 18900000"/>
            <a:gd name="adj2" fmla="val 2700000"/>
            <a:gd name="adj3" fmla="val 436"/>
          </a:avLst>
        </a:prstGeom>
      </dsp:spPr>
      <dsp:style>
        <a:lnRef idx="2">
          <a:schemeClr val="accent2"/>
        </a:lnRef>
        <a:fillRef idx="0">
          <a:schemeClr val="accent3">
            <a:tint val="90000"/>
          </a:schemeClr>
        </a:fillRef>
        <a:effectRef idx="0">
          <a:scrgbClr r="0" g="0" b="0"/>
        </a:effectRef>
        <a:fontRef idx="minor"/>
      </dsp:style>
      <dsp:txXfrm>
        <a:off x="-3444495" y="-546293"/>
        <a:ext cx="4164056" cy="4164056"/>
      </dsp:txXfrm>
    </dsp:sp>
    <dsp:sp modelId="{FC523DF0-47C9-4EC1-9022-EF514CFF038A}">
      <dsp:nvSpPr>
        <dsp:cNvPr id="7" name="矩形 6"/>
        <dsp:cNvSpPr/>
      </dsp:nvSpPr>
      <dsp:spPr bwMode="white">
        <a:xfrm>
          <a:off x="468706" y="307147"/>
          <a:ext cx="6012014" cy="614294"/>
        </a:xfrm>
        <a:prstGeom prst="rect">
          <a:avLst/>
        </a:prstGeom>
      </dsp:spPr>
      <dsp:style>
        <a:lnRef idx="2">
          <a:schemeClr val="lt1"/>
        </a:lnRef>
        <a:fillRef idx="1">
          <a:schemeClr val="accent2"/>
        </a:fillRef>
        <a:effectRef idx="0">
          <a:scrgbClr r="0" g="0" b="0"/>
        </a:effectRef>
        <a:fontRef idx="minor">
          <a:schemeClr val="lt1"/>
        </a:fontRef>
      </dsp:style>
      <dsp:txBody>
        <a:bodyPr lIns="48759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t>创新文化是孕育创新的土壤</a:t>
          </a:r>
          <a:endParaRPr lang="zh-CN" altLang="en-US" sz="2400" dirty="0"/>
        </a:p>
      </dsp:txBody>
      <dsp:txXfrm>
        <a:off x="468706" y="307147"/>
        <a:ext cx="6012014" cy="614294"/>
      </dsp:txXfrm>
    </dsp:sp>
    <dsp:sp modelId="{8699C8F6-0B20-4536-91F5-BF89F881AE27}">
      <dsp:nvSpPr>
        <dsp:cNvPr id="8" name="椭圆 7"/>
        <dsp:cNvSpPr/>
      </dsp:nvSpPr>
      <dsp:spPr bwMode="white">
        <a:xfrm>
          <a:off x="84773" y="230360"/>
          <a:ext cx="767868" cy="767868"/>
        </a:xfrm>
        <a:prstGeom prst="ellipse">
          <a:avLst/>
        </a:prstGeom>
      </dsp:spPr>
      <dsp:style>
        <a:lnRef idx="2">
          <a:schemeClr val="accent2"/>
        </a:lnRef>
        <a:fillRef idx="1">
          <a:schemeClr val="lt1"/>
        </a:fillRef>
        <a:effectRef idx="0">
          <a:scrgbClr r="0" g="0" b="0"/>
        </a:effectRef>
        <a:fontRef idx="minor"/>
      </dsp:style>
      <dsp:txXfrm>
        <a:off x="84773" y="230360"/>
        <a:ext cx="767868" cy="767868"/>
      </dsp:txXfrm>
    </dsp:sp>
    <dsp:sp modelId="{C9D219E7-A5AF-44F8-8CB8-A3ACD822CC6D}">
      <dsp:nvSpPr>
        <dsp:cNvPr id="9" name="矩形 8"/>
        <dsp:cNvSpPr/>
      </dsp:nvSpPr>
      <dsp:spPr bwMode="white">
        <a:xfrm>
          <a:off x="692002" y="1228588"/>
          <a:ext cx="5788718" cy="614294"/>
        </a:xfrm>
        <a:prstGeom prst="rect">
          <a:avLst/>
        </a:prstGeom>
      </dsp:spPr>
      <dsp:style>
        <a:lnRef idx="2">
          <a:schemeClr val="lt1"/>
        </a:lnRef>
        <a:fillRef idx="1">
          <a:schemeClr val="accent3"/>
        </a:fillRef>
        <a:effectRef idx="0">
          <a:scrgbClr r="0" g="0" b="0"/>
        </a:effectRef>
        <a:fontRef idx="minor">
          <a:schemeClr val="lt1"/>
        </a:fontRef>
      </dsp:style>
      <dsp:txBody>
        <a:bodyPr lIns="48759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smtClean="0"/>
            <a:t>创新文化能够焕发创新的活力</a:t>
          </a:r>
          <a:endParaRPr lang="zh-CN" altLang="en-US" sz="2400"/>
        </a:p>
      </dsp:txBody>
      <dsp:txXfrm>
        <a:off x="692002" y="1228588"/>
        <a:ext cx="5788718" cy="614294"/>
      </dsp:txXfrm>
    </dsp:sp>
    <dsp:sp modelId="{3E273C05-94DF-4703-A6F1-2EFB8EFB3814}">
      <dsp:nvSpPr>
        <dsp:cNvPr id="10" name="椭圆 9"/>
        <dsp:cNvSpPr/>
      </dsp:nvSpPr>
      <dsp:spPr bwMode="white">
        <a:xfrm>
          <a:off x="308068" y="1151801"/>
          <a:ext cx="767868" cy="767868"/>
        </a:xfrm>
        <a:prstGeom prst="ellipse">
          <a:avLst/>
        </a:prstGeom>
      </dsp:spPr>
      <dsp:style>
        <a:lnRef idx="2">
          <a:schemeClr val="accent3"/>
        </a:lnRef>
        <a:fillRef idx="1">
          <a:schemeClr val="lt1"/>
        </a:fillRef>
        <a:effectRef idx="0">
          <a:scrgbClr r="0" g="0" b="0"/>
        </a:effectRef>
        <a:fontRef idx="minor"/>
      </dsp:style>
      <dsp:txXfrm>
        <a:off x="308068" y="1151801"/>
        <a:ext cx="767868" cy="767868"/>
      </dsp:txXfrm>
    </dsp:sp>
    <dsp:sp modelId="{3DD20756-85C9-4036-A574-70D4EA0DEE79}">
      <dsp:nvSpPr>
        <dsp:cNvPr id="11" name="矩形 10"/>
        <dsp:cNvSpPr/>
      </dsp:nvSpPr>
      <dsp:spPr bwMode="white">
        <a:xfrm>
          <a:off x="468706" y="2150029"/>
          <a:ext cx="6012014" cy="614294"/>
        </a:xfrm>
        <a:prstGeom prst="rect">
          <a:avLst/>
        </a:prstGeom>
      </dsp:spPr>
      <dsp:style>
        <a:lnRef idx="2">
          <a:schemeClr val="lt1"/>
        </a:lnRef>
        <a:fillRef idx="1">
          <a:schemeClr val="accent4"/>
        </a:fillRef>
        <a:effectRef idx="0">
          <a:scrgbClr r="0" g="0" b="0"/>
        </a:effectRef>
        <a:fontRef idx="minor">
          <a:schemeClr val="lt1"/>
        </a:fontRef>
      </dsp:style>
      <dsp:txBody>
        <a:bodyPr lIns="48759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smtClean="0"/>
            <a:t>创新文化可以激励员工的创新热情</a:t>
          </a:r>
          <a:endParaRPr lang="zh-CN" altLang="en-US" sz="2400"/>
        </a:p>
      </dsp:txBody>
      <dsp:txXfrm>
        <a:off x="468706" y="2150029"/>
        <a:ext cx="6012014" cy="614294"/>
      </dsp:txXfrm>
    </dsp:sp>
    <dsp:sp modelId="{737C2080-370F-41E6-BA84-AB0C99D3475B}">
      <dsp:nvSpPr>
        <dsp:cNvPr id="12" name="椭圆 11"/>
        <dsp:cNvSpPr/>
      </dsp:nvSpPr>
      <dsp:spPr bwMode="white">
        <a:xfrm>
          <a:off x="84773" y="2073242"/>
          <a:ext cx="767868" cy="767868"/>
        </a:xfrm>
        <a:prstGeom prst="ellipse">
          <a:avLst/>
        </a:prstGeom>
      </dsp:spPr>
      <dsp:style>
        <a:lnRef idx="2">
          <a:schemeClr val="accent4"/>
        </a:lnRef>
        <a:fillRef idx="1">
          <a:schemeClr val="lt1"/>
        </a:fillRef>
        <a:effectRef idx="0">
          <a:scrgbClr r="0" g="0" b="0"/>
        </a:effectRef>
        <a:fontRef idx="minor"/>
      </dsp:style>
      <dsp:txXfrm>
        <a:off x="84773" y="2073242"/>
        <a:ext cx="767868" cy="767868"/>
      </dsp:txXfrm>
    </dsp:sp>
    <dsp:sp modelId="{4EB2816A-6E0A-4759-96D5-2F1153C2AE40}">
      <dsp:nvSpPr>
        <dsp:cNvPr id="3" name="矩形 2" hidden="1"/>
        <dsp:cNvSpPr/>
      </dsp:nvSpPr>
      <dsp:spPr bwMode="white">
        <a:xfrm>
          <a:off x="79021" y="58247"/>
          <a:ext cx="36000" cy="36000"/>
        </a:xfrm>
        <a:prstGeom prst="rect">
          <a:avLst/>
        </a:prstGeom>
      </dsp:spPr>
      <dsp:style>
        <a:lnRef idx="2">
          <a:schemeClr val="lt1"/>
        </a:lnRef>
        <a:fillRef idx="1">
          <a:schemeClr val="accent2"/>
        </a:fillRef>
        <a:effectRef idx="0">
          <a:scrgbClr r="0" g="0" b="0"/>
        </a:effectRef>
        <a:fontRef idx="minor">
          <a:schemeClr val="lt1"/>
        </a:fontRef>
      </dsp:style>
      <dsp:txXfrm>
        <a:off x="79021" y="58247"/>
        <a:ext cx="36000" cy="36000"/>
      </dsp:txXfrm>
    </dsp:sp>
    <dsp:sp modelId="{0C0F3A0F-EEF5-4420-B1DA-225BF5D3C812}">
      <dsp:nvSpPr>
        <dsp:cNvPr id="5" name="矩形 4" hidden="1"/>
        <dsp:cNvSpPr/>
      </dsp:nvSpPr>
      <dsp:spPr bwMode="white">
        <a:xfrm>
          <a:off x="683561" y="1517735"/>
          <a:ext cx="36000" cy="36000"/>
        </a:xfrm>
        <a:prstGeom prst="rect">
          <a:avLst/>
        </a:prstGeom>
      </dsp:spPr>
      <dsp:style>
        <a:lnRef idx="2">
          <a:schemeClr val="lt1"/>
        </a:lnRef>
        <a:fillRef idx="1">
          <a:schemeClr val="accent2"/>
        </a:fillRef>
        <a:effectRef idx="0">
          <a:scrgbClr r="0" g="0" b="0"/>
        </a:effectRef>
        <a:fontRef idx="minor">
          <a:schemeClr val="lt1"/>
        </a:fontRef>
      </dsp:style>
      <dsp:txXfrm>
        <a:off x="683561" y="1517735"/>
        <a:ext cx="36000" cy="36000"/>
      </dsp:txXfrm>
    </dsp:sp>
    <dsp:sp modelId="{2A9C4864-6F2E-497C-B57D-10A79DCDF8C7}">
      <dsp:nvSpPr>
        <dsp:cNvPr id="6" name="矩形 5" hidden="1"/>
        <dsp:cNvSpPr/>
      </dsp:nvSpPr>
      <dsp:spPr bwMode="white">
        <a:xfrm>
          <a:off x="79021" y="2977223"/>
          <a:ext cx="36000" cy="36000"/>
        </a:xfrm>
        <a:prstGeom prst="rect">
          <a:avLst/>
        </a:prstGeom>
      </dsp:spPr>
      <dsp:style>
        <a:lnRef idx="2">
          <a:schemeClr val="lt1"/>
        </a:lnRef>
        <a:fillRef idx="1">
          <a:schemeClr val="accent2"/>
        </a:fillRef>
        <a:effectRef idx="0">
          <a:scrgbClr r="0" g="0" b="0"/>
        </a:effectRef>
        <a:fontRef idx="minor">
          <a:schemeClr val="lt1"/>
        </a:fontRef>
      </dsp:style>
      <dsp:txXfrm>
        <a:off x="79021" y="2977223"/>
        <a:ext cx="36000" cy="3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08512" cy="3600400"/>
        <a:chOff x="0" y="0"/>
        <a:chExt cx="4608512" cy="3600400"/>
      </a:xfrm>
    </dsp:grpSpPr>
    <dsp:sp modelId="{F1FECFC2-1FFE-42BF-A983-97E68EE2C155}">
      <dsp:nvSpPr>
        <dsp:cNvPr id="3" name="单圆角矩形 2"/>
        <dsp:cNvSpPr/>
      </dsp:nvSpPr>
      <dsp:spPr bwMode="white">
        <a:xfrm rot="16200000">
          <a:off x="252028" y="-252028"/>
          <a:ext cx="1800200" cy="2304256"/>
        </a:xfrm>
        <a:prstGeom prst="round1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rot="5400000" lIns="99568" tIns="99568" rIns="99568" bIns="99568"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gn="ctr">
            <a:lnSpc>
              <a:spcPct val="90000"/>
            </a:lnSpc>
            <a:spcBef>
              <a:spcPts val="1670"/>
            </a:spcBef>
            <a:spcAft>
              <a:spcPct val="35000"/>
            </a:spcAft>
          </a:pPr>
          <a:endParaRPr lang="en-US" altLang="zh-CN" sz="1600" dirty="0" smtClean="0"/>
        </a:p>
        <a:p>
          <a:pPr lvl="0" algn="ctr">
            <a:lnSpc>
              <a:spcPct val="90000"/>
            </a:lnSpc>
            <a:spcBef>
              <a:spcPts val="1670"/>
            </a:spcBef>
            <a:spcAft>
              <a:spcPct val="35000"/>
            </a:spcAft>
          </a:pPr>
          <a:r>
            <a:rPr lang="zh-CN" altLang="en-US" sz="1400" dirty="0" smtClean="0"/>
            <a:t>注重创新思维的训练</a:t>
          </a:r>
          <a:endParaRPr lang="en-US" altLang="zh-CN" sz="1400" dirty="0" smtClean="0"/>
        </a:p>
        <a:p>
          <a:pPr lvl="0" indent="457200" algn="l">
            <a:lnSpc>
              <a:spcPct val="100000"/>
            </a:lnSpc>
            <a:spcBef>
              <a:spcPct val="0"/>
            </a:spcBef>
            <a:spcAft>
              <a:spcPts val="0"/>
            </a:spcAft>
          </a:pPr>
          <a:r>
            <a:rPr lang="zh-CN" altLang="en-US" sz="1400" dirty="0" smtClean="0">
              <a:solidFill>
                <a:schemeClr val="tx1"/>
              </a:solidFill>
            </a:rPr>
            <a:t>班组要把培养创新性人才的创新意识和创新思维方式作为首要任务来抓</a:t>
          </a:r>
          <a:endParaRPr lang="zh-CN" altLang="en-US" sz="1400" dirty="0">
            <a:solidFill>
              <a:schemeClr val="tx1"/>
            </a:solidFill>
          </a:endParaRPr>
        </a:p>
      </dsp:txBody>
      <dsp:txXfrm rot="16200000">
        <a:off x="252028" y="-252028"/>
        <a:ext cx="1800200" cy="2304256"/>
      </dsp:txXfrm>
    </dsp:sp>
    <dsp:sp modelId="{3D69556F-D1B0-45DD-8140-1FC945DDF5EA}">
      <dsp:nvSpPr>
        <dsp:cNvPr id="4" name="单圆角矩形 3"/>
        <dsp:cNvSpPr/>
      </dsp:nvSpPr>
      <dsp:spPr bwMode="white">
        <a:xfrm>
          <a:off x="2304256" y="0"/>
          <a:ext cx="2304256" cy="1800200"/>
        </a:xfrm>
        <a:prstGeom prst="round1Rect">
          <a:avLst/>
        </a:prstGeom>
      </dsp:spPr>
      <dsp:style>
        <a:lnRef idx="2">
          <a:schemeClr val="lt1"/>
        </a:lnRef>
        <a:fillRef idx="1">
          <a:schemeClr val="accent2">
            <a:hueOff val="1560000"/>
            <a:satOff val="-1960"/>
            <a:lumOff val="392"/>
            <a:alpha val="100000"/>
          </a:schemeClr>
        </a:fillRef>
        <a:effectRef idx="0">
          <a:scrgbClr r="0" g="0" b="0"/>
        </a:effectRef>
        <a:fontRef idx="minor">
          <a:schemeClr val="lt1"/>
        </a:fontRef>
      </dsp:style>
      <dsp:txBody>
        <a:bodyPr lIns="99568" tIns="99568" rIns="99568" bIns="99568"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gn="ctr">
            <a:lnSpc>
              <a:spcPct val="90000"/>
            </a:lnSpc>
            <a:spcBef>
              <a:spcPct val="0"/>
            </a:spcBef>
            <a:spcAft>
              <a:spcPct val="35000"/>
            </a:spcAft>
          </a:pPr>
          <a:endParaRPr lang="en-US" altLang="zh-CN" sz="1600" dirty="0" smtClean="0"/>
        </a:p>
        <a:p>
          <a:pPr lvl="0" algn="ctr">
            <a:lnSpc>
              <a:spcPct val="90000"/>
            </a:lnSpc>
            <a:spcBef>
              <a:spcPct val="0"/>
            </a:spcBef>
            <a:spcAft>
              <a:spcPct val="35000"/>
            </a:spcAft>
          </a:pPr>
          <a:r>
            <a:rPr lang="zh-CN" altLang="en-US" sz="1400" dirty="0" smtClean="0"/>
            <a:t>在工作实践中培养创新型人才的创新能力</a:t>
          </a:r>
          <a:endParaRPr lang="en-US" altLang="zh-CN" sz="1400" dirty="0" smtClean="0"/>
        </a:p>
        <a:p>
          <a:pPr lvl="0" indent="457200" algn="l">
            <a:lnSpc>
              <a:spcPct val="100000"/>
            </a:lnSpc>
            <a:spcBef>
              <a:spcPct val="0"/>
            </a:spcBef>
            <a:spcAft>
              <a:spcPts val="0"/>
            </a:spcAft>
          </a:pPr>
          <a:r>
            <a:rPr lang="zh-CN" altLang="en-US" sz="1400" dirty="0" smtClean="0">
              <a:solidFill>
                <a:schemeClr val="tx1"/>
              </a:solidFill>
            </a:rPr>
            <a:t>动员和组织创新型人才到生产、管理的实践中去，在实践中发现问题，解决问题</a:t>
          </a:r>
          <a:endParaRPr lang="zh-CN" altLang="en-US" sz="1400" dirty="0">
            <a:solidFill>
              <a:schemeClr val="tx1"/>
            </a:solidFill>
          </a:endParaRPr>
        </a:p>
      </dsp:txBody>
      <dsp:txXfrm>
        <a:off x="2304256" y="0"/>
        <a:ext cx="2304256" cy="1800200"/>
      </dsp:txXfrm>
    </dsp:sp>
    <dsp:sp modelId="{526A6070-D858-4452-A49A-1C4779558408}">
      <dsp:nvSpPr>
        <dsp:cNvPr id="5" name="单圆角矩形 4"/>
        <dsp:cNvSpPr/>
      </dsp:nvSpPr>
      <dsp:spPr bwMode="white">
        <a:xfrm rot="10800000">
          <a:off x="0" y="1800200"/>
          <a:ext cx="2304256" cy="1800200"/>
        </a:xfrm>
        <a:prstGeom prst="round1Rect">
          <a:avLst/>
        </a:prstGeom>
      </dsp:spPr>
      <dsp:style>
        <a:lnRef idx="2">
          <a:schemeClr val="lt1"/>
        </a:lnRef>
        <a:fillRef idx="1">
          <a:schemeClr val="accent2">
            <a:hueOff val="3120000"/>
            <a:satOff val="-3921"/>
            <a:lumOff val="784"/>
            <a:alpha val="100000"/>
          </a:schemeClr>
        </a:fillRef>
        <a:effectRef idx="0">
          <a:scrgbClr r="0" g="0" b="0"/>
        </a:effectRef>
        <a:fontRef idx="minor">
          <a:schemeClr val="lt1"/>
        </a:fontRef>
      </dsp:style>
      <dsp:txBody>
        <a:bodyPr rot="10800000" lIns="99568" tIns="0" rIns="99568" bIns="43200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gn="ctr">
            <a:lnSpc>
              <a:spcPct val="100000"/>
            </a:lnSpc>
            <a:spcBef>
              <a:spcPct val="0"/>
            </a:spcBef>
            <a:spcAft>
              <a:spcPct val="35000"/>
            </a:spcAft>
          </a:pPr>
          <a:r>
            <a:rPr lang="zh-CN" altLang="en-US" sz="1400" dirty="0" smtClean="0"/>
            <a:t>建立起有利于</a:t>
          </a:r>
          <a:endParaRPr lang="en-US" altLang="zh-CN" sz="1400" dirty="0" smtClean="0"/>
        </a:p>
        <a:p>
          <a:pPr lvl="0" algn="ctr">
            <a:lnSpc>
              <a:spcPct val="100000"/>
            </a:lnSpc>
            <a:spcBef>
              <a:spcPct val="0"/>
            </a:spcBef>
            <a:spcAft>
              <a:spcPct val="35000"/>
            </a:spcAft>
          </a:pPr>
          <a:r>
            <a:rPr lang="zh-CN" altLang="en-US" sz="1400" dirty="0" smtClean="0"/>
            <a:t>创新型人才的机制</a:t>
          </a:r>
          <a:endParaRPr lang="en-US" altLang="zh-CN" sz="1400" dirty="0" smtClean="0"/>
        </a:p>
        <a:p>
          <a:pPr lvl="0" indent="457200" algn="l">
            <a:lnSpc>
              <a:spcPct val="100000"/>
            </a:lnSpc>
            <a:spcBef>
              <a:spcPct val="0"/>
            </a:spcBef>
            <a:spcAft>
              <a:spcPts val="0"/>
            </a:spcAft>
          </a:pPr>
          <a:r>
            <a:rPr lang="zh-CN" altLang="en-US" sz="1400" dirty="0" smtClean="0">
              <a:solidFill>
                <a:schemeClr val="tx1"/>
              </a:solidFill>
            </a:rPr>
            <a:t>更新人才观念，大胆使用创新型人才，建立人才培养机制，万分分配激励机制</a:t>
          </a:r>
          <a:endParaRPr lang="zh-CN" altLang="en-US" sz="1400" dirty="0">
            <a:solidFill>
              <a:schemeClr val="tx1"/>
            </a:solidFill>
          </a:endParaRPr>
        </a:p>
      </dsp:txBody>
      <dsp:txXfrm rot="10800000">
        <a:off x="0" y="1800200"/>
        <a:ext cx="2304256" cy="1800200"/>
      </dsp:txXfrm>
    </dsp:sp>
    <dsp:sp modelId="{7BA3FAB1-20A4-4150-B992-932BDA63D177}">
      <dsp:nvSpPr>
        <dsp:cNvPr id="6" name="单圆角矩形 5"/>
        <dsp:cNvSpPr/>
      </dsp:nvSpPr>
      <dsp:spPr bwMode="white">
        <a:xfrm rot="5400000">
          <a:off x="2556284" y="1548172"/>
          <a:ext cx="1800200" cy="2304256"/>
        </a:xfrm>
        <a:prstGeom prst="round1Rect">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rot="-5400000" lIns="99568" tIns="0" rIns="99568" bIns="68400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gn="ctr">
            <a:lnSpc>
              <a:spcPct val="100000"/>
            </a:lnSpc>
            <a:spcBef>
              <a:spcPct val="0"/>
            </a:spcBef>
            <a:spcAft>
              <a:spcPct val="35000"/>
            </a:spcAft>
          </a:pPr>
          <a:r>
            <a:rPr lang="zh-CN" altLang="en-US" sz="1400" dirty="0" smtClean="0"/>
            <a:t>重视创新性人才的</a:t>
          </a:r>
          <a:endParaRPr lang="en-US" altLang="zh-CN" sz="1400" dirty="0" smtClean="0"/>
        </a:p>
        <a:p>
          <a:pPr lvl="0" algn="ctr">
            <a:lnSpc>
              <a:spcPct val="100000"/>
            </a:lnSpc>
            <a:spcBef>
              <a:spcPct val="0"/>
            </a:spcBef>
            <a:spcAft>
              <a:spcPct val="35000"/>
            </a:spcAft>
          </a:pPr>
          <a:r>
            <a:rPr lang="zh-CN" altLang="en-US" sz="1400" dirty="0" smtClean="0"/>
            <a:t>品质培养</a:t>
          </a:r>
          <a:endParaRPr lang="en-US" altLang="zh-CN" sz="1400" dirty="0" smtClean="0"/>
        </a:p>
        <a:p>
          <a:pPr lvl="0" indent="457200" algn="l">
            <a:lnSpc>
              <a:spcPct val="100000"/>
            </a:lnSpc>
            <a:spcBef>
              <a:spcPct val="0"/>
            </a:spcBef>
            <a:spcAft>
              <a:spcPts val="0"/>
            </a:spcAft>
          </a:pPr>
          <a:r>
            <a:rPr lang="zh-CN" altLang="en-US" sz="1400" dirty="0" smtClean="0">
              <a:solidFill>
                <a:schemeClr val="tx1"/>
              </a:solidFill>
            </a:rPr>
            <a:t>要培养创新性人才敢于冒险、不畏挫折、乐于奉献的精神</a:t>
          </a:r>
          <a:endParaRPr lang="zh-CN" altLang="en-US" sz="1400" dirty="0">
            <a:solidFill>
              <a:schemeClr val="tx1"/>
            </a:solidFill>
          </a:endParaRPr>
        </a:p>
      </dsp:txBody>
      <dsp:txXfrm rot="5400000">
        <a:off x="2556284" y="1548172"/>
        <a:ext cx="1800200" cy="2304256"/>
      </dsp:txXfrm>
    </dsp:sp>
    <dsp:sp modelId="{4DAFFB57-72AA-4219-97E9-3D42AA793E16}">
      <dsp:nvSpPr>
        <dsp:cNvPr id="7" name="圆角矩形 6"/>
        <dsp:cNvSpPr/>
      </dsp:nvSpPr>
      <dsp:spPr bwMode="white">
        <a:xfrm>
          <a:off x="1612979" y="1350150"/>
          <a:ext cx="1382554" cy="900100"/>
        </a:xfrm>
        <a:prstGeom prst="roundRect">
          <a:avLst/>
        </a:prstGeom>
        <a:noFill/>
        <a:ln>
          <a:noFill/>
        </a:ln>
      </dsp:spPr>
      <dsp:style>
        <a:lnRef idx="2">
          <a:schemeClr val="lt1"/>
        </a:lnRef>
        <a:fillRef idx="1">
          <a:schemeClr val="accent2">
            <a:tint val="40000"/>
          </a:schemeClr>
        </a:fillRef>
        <a:effectRef idx="0">
          <a:scrgbClr r="0" g="0" b="0"/>
        </a:effectRef>
        <a:fontRef idx="minor"/>
      </dsp:style>
      <dsp:txBody>
        <a:bodyPr lIns="133350" tIns="133350" rIns="133350" bIns="13335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en-US" altLang="zh-CN" dirty="0" smtClean="0">
              <a:solidFill>
                <a:schemeClr val="dk1"/>
              </a:solidFill>
            </a:rPr>
            <a:t> </a:t>
          </a:r>
          <a:endParaRPr lang="zh-CN" altLang="en-US" dirty="0">
            <a:solidFill>
              <a:schemeClr val="dk1"/>
            </a:solidFill>
          </a:endParaRPr>
        </a:p>
      </dsp:txBody>
      <dsp:txXfrm>
        <a:off x="1612979" y="1350150"/>
        <a:ext cx="1382554" cy="900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056784" cy="2520280"/>
        <a:chOff x="0" y="0"/>
        <a:chExt cx="7056784" cy="2520280"/>
      </a:xfrm>
    </dsp:grpSpPr>
    <dsp:sp modelId="{01641ECC-E650-4F94-B16C-5DFD171E8661}">
      <dsp:nvSpPr>
        <dsp:cNvPr id="4" name="圆角矩形 3"/>
        <dsp:cNvSpPr/>
      </dsp:nvSpPr>
      <dsp:spPr bwMode="white">
        <a:xfrm>
          <a:off x="680098" y="642671"/>
          <a:ext cx="1497273" cy="1234937"/>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30480" tIns="30480" rIns="30480" bIns="304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坚持以理论指导实践</a:t>
          </a:r>
          <a:endParaRPr lang="zh-CN" altLang="en-US" sz="1600" dirty="0">
            <a:solidFill>
              <a:schemeClr val="dk1"/>
            </a:solidFill>
          </a:endParaRPr>
        </a:p>
      </dsp:txBody>
      <dsp:txXfrm>
        <a:off x="680098" y="642671"/>
        <a:ext cx="1497273" cy="1234937"/>
      </dsp:txXfrm>
    </dsp:sp>
    <dsp:sp modelId="{7FF7010E-4896-4A64-854D-0F49585E78E8}">
      <dsp:nvSpPr>
        <dsp:cNvPr id="6" name="形状 5"/>
        <dsp:cNvSpPr/>
      </dsp:nvSpPr>
      <dsp:spPr bwMode="white">
        <a:xfrm>
          <a:off x="1478851" y="811951"/>
          <a:ext cx="1841378" cy="1841378"/>
        </a:xfrm>
        <a:prstGeom prst="leftCircularArrow">
          <a:avLst>
            <a:gd name="adj1" fmla="val 5000"/>
            <a:gd name="adj2" fmla="val -360000"/>
            <a:gd name="adj3" fmla="val 2135510"/>
            <a:gd name="adj4" fmla="val 9024489"/>
            <a:gd name="adj5" fmla="val 5500"/>
          </a:avLst>
        </a:prstGeom>
      </dsp:spPr>
      <dsp:style>
        <a:lnRef idx="0">
          <a:schemeClr val="lt1"/>
        </a:lnRef>
        <a:fillRef idx="1">
          <a:schemeClr val="accent3">
            <a:hueOff val="0"/>
            <a:satOff val="0"/>
            <a:lumOff val="0"/>
            <a:alpha val="100000"/>
          </a:schemeClr>
        </a:fillRef>
        <a:effectRef idx="0">
          <a:scrgbClr r="0" g="0" b="0"/>
        </a:effectRef>
        <a:fontRef idx="minor">
          <a:schemeClr val="lt1"/>
        </a:fontRef>
      </dsp:style>
      <dsp:txXfrm>
        <a:off x="1478851" y="811951"/>
        <a:ext cx="1841378" cy="1841378"/>
      </dsp:txXfrm>
    </dsp:sp>
    <dsp:sp modelId="{B3DEF2A0-4037-47E7-A05A-81949AC40306}">
      <dsp:nvSpPr>
        <dsp:cNvPr id="5" name="圆角矩形 4"/>
        <dsp:cNvSpPr/>
      </dsp:nvSpPr>
      <dsp:spPr bwMode="white">
        <a:xfrm>
          <a:off x="1012825" y="1612979"/>
          <a:ext cx="1330909" cy="529259"/>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51435" tIns="34290" rIns="51435"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ltLang="zh-CN" dirty="0" smtClean="0"/>
            <a:t>1</a:t>
          </a:r>
          <a:endParaRPr lang="zh-CN" altLang="en-US" dirty="0"/>
        </a:p>
      </dsp:txBody>
      <dsp:txXfrm>
        <a:off x="1012825" y="1612979"/>
        <a:ext cx="1330909" cy="529259"/>
      </dsp:txXfrm>
    </dsp:sp>
    <dsp:sp modelId="{56EAA7FA-3C4E-4DA4-A650-9143241481D3}">
      <dsp:nvSpPr>
        <dsp:cNvPr id="8" name="圆角矩形 7"/>
        <dsp:cNvSpPr/>
      </dsp:nvSpPr>
      <dsp:spPr bwMode="white">
        <a:xfrm>
          <a:off x="2696574" y="642671"/>
          <a:ext cx="1497273" cy="1234937"/>
        </a:xfrm>
        <a:prstGeom prst="roundRect">
          <a:avLst>
            <a:gd name="adj" fmla="val 10000"/>
          </a:avLst>
        </a:prstGeom>
      </dsp:spPr>
      <dsp:style>
        <a:lnRef idx="2">
          <a:schemeClr val="accent3">
            <a:hueOff val="5640000"/>
            <a:satOff val="-8430"/>
            <a:lumOff val="-1372"/>
            <a:alpha val="100000"/>
          </a:schemeClr>
        </a:lnRef>
        <a:fillRef idx="1">
          <a:schemeClr val="lt1">
            <a:alpha val="90000"/>
          </a:schemeClr>
        </a:fillRef>
        <a:effectRef idx="0">
          <a:scrgbClr r="0" g="0" b="0"/>
        </a:effectRef>
        <a:fontRef idx="minor"/>
      </dsp:style>
      <dsp:txBody>
        <a:bodyPr lIns="30480" tIns="30480" rIns="30480" bIns="304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坚持理论结合实际</a:t>
          </a:r>
          <a:endParaRPr lang="zh-CN" altLang="en-US" sz="1600" dirty="0">
            <a:solidFill>
              <a:schemeClr val="dk1"/>
            </a:solidFill>
          </a:endParaRPr>
        </a:p>
      </dsp:txBody>
      <dsp:txXfrm>
        <a:off x="2696574" y="642671"/>
        <a:ext cx="1497273" cy="1234937"/>
      </dsp:txXfrm>
    </dsp:sp>
    <dsp:sp modelId="{CB3DEE07-8B66-4718-91C2-B6FF684123AF}">
      <dsp:nvSpPr>
        <dsp:cNvPr id="10" name="环形箭头 9"/>
        <dsp:cNvSpPr/>
      </dsp:nvSpPr>
      <dsp:spPr bwMode="white">
        <a:xfrm>
          <a:off x="3472327" y="-191993"/>
          <a:ext cx="2053742" cy="2053742"/>
        </a:xfrm>
        <a:prstGeom prst="circularArrow">
          <a:avLst>
            <a:gd name="adj1" fmla="val 5000"/>
            <a:gd name="adj2" fmla="val 360000"/>
            <a:gd name="adj3" fmla="val 19464489"/>
            <a:gd name="adj4" fmla="val 12575510"/>
            <a:gd name="adj5" fmla="val 5500"/>
          </a:avLst>
        </a:prstGeom>
      </dsp:spPr>
      <dsp:style>
        <a:lnRef idx="0">
          <a:schemeClr val="lt1"/>
        </a:lnRef>
        <a:fillRef idx="1">
          <a:schemeClr val="accent3">
            <a:hueOff val="11280000"/>
            <a:satOff val="-16862"/>
            <a:lumOff val="-2744"/>
            <a:alpha val="100000"/>
          </a:schemeClr>
        </a:fillRef>
        <a:effectRef idx="0">
          <a:scrgbClr r="0" g="0" b="0"/>
        </a:effectRef>
        <a:fontRef idx="minor">
          <a:schemeClr val="lt1"/>
        </a:fontRef>
      </dsp:style>
      <dsp:txXfrm>
        <a:off x="3472327" y="-191993"/>
        <a:ext cx="2053742" cy="2053742"/>
      </dsp:txXfrm>
    </dsp:sp>
    <dsp:sp modelId="{B272F8BE-D890-4DCA-BB95-715AA5FF498D}">
      <dsp:nvSpPr>
        <dsp:cNvPr id="9" name="圆角矩形 8"/>
        <dsp:cNvSpPr/>
      </dsp:nvSpPr>
      <dsp:spPr bwMode="white">
        <a:xfrm>
          <a:off x="3029301" y="378042"/>
          <a:ext cx="1330909" cy="529259"/>
        </a:xfrm>
        <a:prstGeom prst="roundRect">
          <a:avLst>
            <a:gd name="adj" fmla="val 10000"/>
          </a:avLst>
        </a:prstGeom>
      </dsp:spPr>
      <dsp:style>
        <a:lnRef idx="2">
          <a:schemeClr val="lt1"/>
        </a:lnRef>
        <a:fillRef idx="1">
          <a:schemeClr val="accent3">
            <a:hueOff val="5640000"/>
            <a:satOff val="-8430"/>
            <a:lumOff val="-1372"/>
            <a:alpha val="100000"/>
          </a:schemeClr>
        </a:fillRef>
        <a:effectRef idx="0">
          <a:scrgbClr r="0" g="0" b="0"/>
        </a:effectRef>
        <a:fontRef idx="minor">
          <a:schemeClr val="lt1"/>
        </a:fontRef>
      </dsp:style>
      <dsp:txBody>
        <a:bodyPr lIns="51435" tIns="34290" rIns="51435"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ltLang="zh-CN" dirty="0" smtClean="0"/>
            <a:t>2</a:t>
          </a:r>
          <a:endParaRPr lang="zh-CN" altLang="en-US" dirty="0"/>
        </a:p>
      </dsp:txBody>
      <dsp:txXfrm>
        <a:off x="3029301" y="378042"/>
        <a:ext cx="1330909" cy="529259"/>
      </dsp:txXfrm>
    </dsp:sp>
    <dsp:sp modelId="{CAAE72D3-5E93-449D-B80E-5319E873AB5A}">
      <dsp:nvSpPr>
        <dsp:cNvPr id="12" name="圆角矩形 11"/>
        <dsp:cNvSpPr/>
      </dsp:nvSpPr>
      <dsp:spPr bwMode="white">
        <a:xfrm>
          <a:off x="4713050" y="642671"/>
          <a:ext cx="1497273" cy="1234937"/>
        </a:xfrm>
        <a:prstGeom prst="roundRect">
          <a:avLst>
            <a:gd name="adj" fmla="val 10000"/>
          </a:avLst>
        </a:prstGeom>
      </dsp:spPr>
      <dsp:style>
        <a:lnRef idx="2">
          <a:schemeClr val="accent3">
            <a:hueOff val="11280000"/>
            <a:satOff val="-16862"/>
            <a:lumOff val="-2744"/>
            <a:alpha val="100000"/>
          </a:schemeClr>
        </a:lnRef>
        <a:fillRef idx="1">
          <a:schemeClr val="lt1">
            <a:alpha val="90000"/>
          </a:schemeClr>
        </a:fillRef>
        <a:effectRef idx="0">
          <a:scrgbClr r="0" g="0" b="0"/>
        </a:effectRef>
        <a:fontRef idx="minor"/>
      </dsp:style>
      <dsp:txBody>
        <a:bodyPr lIns="30480" tIns="30480" rIns="30480" bIns="304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坚持循序渐进，有序推进</a:t>
          </a:r>
          <a:endParaRPr lang="zh-CN" altLang="en-US" sz="1600" dirty="0">
            <a:solidFill>
              <a:schemeClr val="dk1"/>
            </a:solidFill>
          </a:endParaRPr>
        </a:p>
      </dsp:txBody>
      <dsp:txXfrm>
        <a:off x="4713050" y="642671"/>
        <a:ext cx="1497273" cy="1234937"/>
      </dsp:txXfrm>
    </dsp:sp>
    <dsp:sp modelId="{AC24CC40-0212-48F4-BB4A-CCD2674A7335}">
      <dsp:nvSpPr>
        <dsp:cNvPr id="13" name="圆角矩形 12"/>
        <dsp:cNvSpPr/>
      </dsp:nvSpPr>
      <dsp:spPr bwMode="white">
        <a:xfrm>
          <a:off x="5045777" y="1612979"/>
          <a:ext cx="1330909" cy="529259"/>
        </a:xfrm>
        <a:prstGeom prst="roundRect">
          <a:avLst>
            <a:gd name="adj" fmla="val 10000"/>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51435" tIns="34290" rIns="51435"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ltLang="zh-CN" dirty="0" smtClean="0"/>
            <a:t>3</a:t>
          </a:r>
          <a:endParaRPr lang="zh-CN" altLang="en-US" dirty="0"/>
        </a:p>
      </dsp:txBody>
      <dsp:txXfrm>
        <a:off x="5045777" y="1612979"/>
        <a:ext cx="1330909" cy="529259"/>
      </dsp:txXfrm>
    </dsp:sp>
    <dsp:sp modelId="{A9AB2876-1397-4E02-8FE7-B20712B23596}">
      <dsp:nvSpPr>
        <dsp:cNvPr id="3" name="矩形 2" hidden="1"/>
        <dsp:cNvSpPr/>
      </dsp:nvSpPr>
      <dsp:spPr>
        <a:xfrm>
          <a:off x="680098" y="378042"/>
          <a:ext cx="1663637" cy="1764196"/>
        </a:xfrm>
        <a:prstGeom prst="rect">
          <a:avLst/>
        </a:prstGeom>
      </dsp:spPr>
      <dsp:txXfrm>
        <a:off x="680098" y="378042"/>
        <a:ext cx="1663637" cy="1764196"/>
      </dsp:txXfrm>
    </dsp:sp>
    <dsp:sp modelId="{2F4F3025-9C9C-47F9-8E52-46023886D07E}">
      <dsp:nvSpPr>
        <dsp:cNvPr id="7" name="矩形 6" hidden="1"/>
        <dsp:cNvSpPr/>
      </dsp:nvSpPr>
      <dsp:spPr>
        <a:xfrm>
          <a:off x="2696574" y="378042"/>
          <a:ext cx="1663637" cy="1764196"/>
        </a:xfrm>
        <a:prstGeom prst="rect">
          <a:avLst/>
        </a:prstGeom>
      </dsp:spPr>
      <dsp:txXfrm>
        <a:off x="2696574" y="378042"/>
        <a:ext cx="1663637" cy="1764196"/>
      </dsp:txXfrm>
    </dsp:sp>
    <dsp:sp modelId="{ADEE4AEC-9C25-4544-9023-7B36BA2F0B80}">
      <dsp:nvSpPr>
        <dsp:cNvPr id="11" name="矩形 10" hidden="1"/>
        <dsp:cNvSpPr/>
      </dsp:nvSpPr>
      <dsp:spPr>
        <a:xfrm>
          <a:off x="4713050" y="378042"/>
          <a:ext cx="1663637" cy="1764196"/>
        </a:xfrm>
        <a:prstGeom prst="rect">
          <a:avLst/>
        </a:prstGeom>
      </dsp:spPr>
      <dsp:txXfrm>
        <a:off x="4713050" y="378042"/>
        <a:ext cx="1663637" cy="1764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91CBE21D-7285-438D-A63D-F89B36C98C0D}">
      <dsp:nvSpPr>
        <dsp:cNvPr id="3" name="燕尾形 2"/>
        <dsp:cNvSpPr/>
      </dsp:nvSpPr>
      <dsp:spPr bwMode="white">
        <a:xfrm rot="5400000">
          <a:off x="-86134" y="86134"/>
          <a:ext cx="574228" cy="401960"/>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smtClean="0"/>
            <a:t>1</a:t>
          </a:r>
          <a:endParaRPr lang="zh-CN" altLang="en-US" dirty="0"/>
        </a:p>
      </dsp:txBody>
      <dsp:txXfrm rot="5400000">
        <a:off x="-86134" y="86134"/>
        <a:ext cx="574228" cy="401960"/>
      </dsp:txXfrm>
    </dsp:sp>
    <dsp:sp modelId="{6B16D7EE-80DA-4327-AC07-001E30719541}">
      <dsp:nvSpPr>
        <dsp:cNvPr id="4" name="同侧圆角矩形 3"/>
        <dsp:cNvSpPr/>
      </dsp:nvSpPr>
      <dsp:spPr bwMode="white">
        <a:xfrm rot="5400000">
          <a:off x="3062356" y="-2660396"/>
          <a:ext cx="373248" cy="569404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提升班组成员的学习理念</a:t>
          </a:r>
          <a:endParaRPr lang="zh-CN" altLang="en-US" dirty="0">
            <a:solidFill>
              <a:schemeClr val="dk1"/>
            </a:solidFill>
          </a:endParaRPr>
        </a:p>
      </dsp:txBody>
      <dsp:txXfrm rot="5400000">
        <a:off x="3062356" y="-2660396"/>
        <a:ext cx="373248" cy="5694040"/>
      </dsp:txXfrm>
    </dsp:sp>
    <dsp:sp modelId="{0E01C4A3-717E-45BA-89D7-D8006BC28F8A}">
      <dsp:nvSpPr>
        <dsp:cNvPr id="5" name="燕尾形 4"/>
        <dsp:cNvSpPr/>
      </dsp:nvSpPr>
      <dsp:spPr bwMode="white">
        <a:xfrm rot="5400000">
          <a:off x="-86134" y="584673"/>
          <a:ext cx="574228" cy="401960"/>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smtClean="0"/>
            <a:t>2</a:t>
          </a:r>
          <a:endParaRPr lang="zh-CN" altLang="en-US" dirty="0"/>
        </a:p>
      </dsp:txBody>
      <dsp:txXfrm rot="5400000">
        <a:off x="-86134" y="584673"/>
        <a:ext cx="574228" cy="401960"/>
      </dsp:txXfrm>
    </dsp:sp>
    <dsp:sp modelId="{F514869E-6973-4FDB-9D9B-EA3F9BE66D01}">
      <dsp:nvSpPr>
        <dsp:cNvPr id="6" name="同侧圆角矩形 5"/>
        <dsp:cNvSpPr/>
      </dsp:nvSpPr>
      <dsp:spPr bwMode="white">
        <a:xfrm rot="5400000">
          <a:off x="3062356" y="-2161857"/>
          <a:ext cx="373248" cy="5694040"/>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建立共同愿景</a:t>
          </a:r>
          <a:endParaRPr lang="zh-CN" altLang="en-US" dirty="0">
            <a:solidFill>
              <a:schemeClr val="dk1"/>
            </a:solidFill>
          </a:endParaRPr>
        </a:p>
      </dsp:txBody>
      <dsp:txXfrm rot="5400000">
        <a:off x="3062356" y="-2161857"/>
        <a:ext cx="373248" cy="5694040"/>
      </dsp:txXfrm>
    </dsp:sp>
    <dsp:sp modelId="{36FC874B-442E-4C99-B1AA-261D0D318495}">
      <dsp:nvSpPr>
        <dsp:cNvPr id="7" name="燕尾形 6"/>
        <dsp:cNvSpPr/>
      </dsp:nvSpPr>
      <dsp:spPr bwMode="white">
        <a:xfrm rot="5400000">
          <a:off x="-86134" y="1083212"/>
          <a:ext cx="574228" cy="401960"/>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smtClean="0"/>
            <a:t>3</a:t>
          </a:r>
          <a:endParaRPr lang="zh-CN" altLang="en-US" dirty="0"/>
        </a:p>
      </dsp:txBody>
      <dsp:txXfrm rot="5400000">
        <a:off x="-86134" y="1083212"/>
        <a:ext cx="574228" cy="401960"/>
      </dsp:txXfrm>
    </dsp:sp>
    <dsp:sp modelId="{D282AA10-42AB-42EB-8434-15A728E20A1D}">
      <dsp:nvSpPr>
        <dsp:cNvPr id="8" name="同侧圆角矩形 7"/>
        <dsp:cNvSpPr/>
      </dsp:nvSpPr>
      <dsp:spPr bwMode="white">
        <a:xfrm rot="5400000">
          <a:off x="3062356" y="-1663318"/>
          <a:ext cx="373248" cy="5694040"/>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制定建设规划</a:t>
          </a:r>
          <a:endParaRPr lang="zh-CN" altLang="en-US" dirty="0">
            <a:solidFill>
              <a:schemeClr val="dk1"/>
            </a:solidFill>
          </a:endParaRPr>
        </a:p>
      </dsp:txBody>
      <dsp:txXfrm rot="5400000">
        <a:off x="3062356" y="-1663318"/>
        <a:ext cx="373248" cy="5694040"/>
      </dsp:txXfrm>
    </dsp:sp>
    <dsp:sp modelId="{3F22489A-6410-4244-9634-7E9E2C3D0E6B}">
      <dsp:nvSpPr>
        <dsp:cNvPr id="9" name="燕尾形 8"/>
        <dsp:cNvSpPr/>
      </dsp:nvSpPr>
      <dsp:spPr bwMode="white">
        <a:xfrm rot="5400000">
          <a:off x="-86134" y="1581751"/>
          <a:ext cx="574228" cy="401960"/>
        </a:xfrm>
        <a:prstGeom prst="chevron">
          <a:avLst/>
        </a:prstGeom>
      </dsp:spPr>
      <dsp:style>
        <a:lnRef idx="2">
          <a:schemeClr val="accent5"/>
        </a:lnRef>
        <a:fillRef idx="1">
          <a:schemeClr val="accent5"/>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smtClean="0"/>
            <a:t>4</a:t>
          </a:r>
          <a:endParaRPr lang="zh-CN" altLang="en-US" dirty="0"/>
        </a:p>
      </dsp:txBody>
      <dsp:txXfrm rot="5400000">
        <a:off x="-86134" y="1581751"/>
        <a:ext cx="574228" cy="401960"/>
      </dsp:txXfrm>
    </dsp:sp>
    <dsp:sp modelId="{449084B4-D42C-43C2-84AB-1664041FA3A5}">
      <dsp:nvSpPr>
        <dsp:cNvPr id="10" name="同侧圆角矩形 9"/>
        <dsp:cNvSpPr/>
      </dsp:nvSpPr>
      <dsp:spPr bwMode="white">
        <a:xfrm rot="5400000">
          <a:off x="3062356" y="-1164779"/>
          <a:ext cx="373248" cy="5694040"/>
        </a:xfrm>
        <a:prstGeom prst="round2SameRect">
          <a:avLst/>
        </a:prstGeom>
      </dsp:spPr>
      <dsp:style>
        <a:lnRef idx="2">
          <a:schemeClr val="accent5"/>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把握建设试点</a:t>
          </a:r>
          <a:endParaRPr lang="zh-CN" altLang="en-US" dirty="0">
            <a:solidFill>
              <a:schemeClr val="dk1"/>
            </a:solidFill>
          </a:endParaRPr>
        </a:p>
      </dsp:txBody>
      <dsp:txXfrm rot="5400000">
        <a:off x="3062356" y="-1164779"/>
        <a:ext cx="373248" cy="5694040"/>
      </dsp:txXfrm>
    </dsp:sp>
    <dsp:sp modelId="{A0A56E9A-8A4C-4B60-99FF-C5B2250F1A36}">
      <dsp:nvSpPr>
        <dsp:cNvPr id="11" name="燕尾形 10"/>
        <dsp:cNvSpPr/>
      </dsp:nvSpPr>
      <dsp:spPr bwMode="white">
        <a:xfrm rot="5400000">
          <a:off x="-86134" y="2080289"/>
          <a:ext cx="574228" cy="401960"/>
        </a:xfrm>
        <a:prstGeom prst="chevron">
          <a:avLst/>
        </a:prstGeom>
      </dsp:spPr>
      <dsp:style>
        <a:lnRef idx="2">
          <a:schemeClr val="accent6"/>
        </a:lnRef>
        <a:fillRef idx="1">
          <a:schemeClr val="accent6"/>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smtClean="0"/>
            <a:t>5</a:t>
          </a:r>
          <a:endParaRPr lang="zh-CN" altLang="en-US" dirty="0"/>
        </a:p>
      </dsp:txBody>
      <dsp:txXfrm rot="5400000">
        <a:off x="-86134" y="2080289"/>
        <a:ext cx="574228" cy="401960"/>
      </dsp:txXfrm>
    </dsp:sp>
    <dsp:sp modelId="{EE3B14C6-E208-4217-B5AE-08C808804A43}">
      <dsp:nvSpPr>
        <dsp:cNvPr id="12" name="同侧圆角矩形 11"/>
        <dsp:cNvSpPr/>
      </dsp:nvSpPr>
      <dsp:spPr bwMode="white">
        <a:xfrm rot="5400000">
          <a:off x="3062356" y="-666241"/>
          <a:ext cx="373248" cy="5694040"/>
        </a:xfrm>
        <a:prstGeom prst="round2SameRect">
          <a:avLst/>
        </a:prstGeom>
      </dsp:spPr>
      <dsp:style>
        <a:lnRef idx="2">
          <a:schemeClr val="accent6"/>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发挥典型的作用</a:t>
          </a:r>
          <a:endParaRPr lang="zh-CN" altLang="en-US" dirty="0">
            <a:solidFill>
              <a:schemeClr val="dk1"/>
            </a:solidFill>
          </a:endParaRPr>
        </a:p>
      </dsp:txBody>
      <dsp:txXfrm rot="5400000">
        <a:off x="3062356" y="-666241"/>
        <a:ext cx="373248" cy="5694040"/>
      </dsp:txXfrm>
    </dsp:sp>
    <dsp:sp modelId="{B330F48D-33AB-43DE-9A6F-7B400C323020}">
      <dsp:nvSpPr>
        <dsp:cNvPr id="13" name="燕尾形 12"/>
        <dsp:cNvSpPr/>
      </dsp:nvSpPr>
      <dsp:spPr bwMode="white">
        <a:xfrm rot="5400000">
          <a:off x="-86134" y="2578828"/>
          <a:ext cx="574228" cy="401960"/>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smtClean="0"/>
            <a:t>6</a:t>
          </a:r>
          <a:endParaRPr lang="zh-CN" altLang="en-US" dirty="0"/>
        </a:p>
      </dsp:txBody>
      <dsp:txXfrm rot="5400000">
        <a:off x="-86134" y="2578828"/>
        <a:ext cx="574228" cy="401960"/>
      </dsp:txXfrm>
    </dsp:sp>
    <dsp:sp modelId="{4C12D38A-4AD1-4C82-82CC-8114295390A7}">
      <dsp:nvSpPr>
        <dsp:cNvPr id="14" name="同侧圆角矩形 13"/>
        <dsp:cNvSpPr/>
      </dsp:nvSpPr>
      <dsp:spPr bwMode="white">
        <a:xfrm rot="5400000">
          <a:off x="3062356" y="-167702"/>
          <a:ext cx="373248" cy="569404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制定更有效的激励约束机制</a:t>
          </a:r>
          <a:endParaRPr lang="zh-CN" altLang="en-US" dirty="0">
            <a:solidFill>
              <a:schemeClr val="dk1"/>
            </a:solidFill>
          </a:endParaRPr>
        </a:p>
      </dsp:txBody>
      <dsp:txXfrm rot="5400000">
        <a:off x="3062356" y="-167702"/>
        <a:ext cx="373248" cy="5694040"/>
      </dsp:txXfrm>
    </dsp:sp>
    <dsp:sp modelId="{C5E830BA-B0DA-4C0E-A86B-6A33C951974B}">
      <dsp:nvSpPr>
        <dsp:cNvPr id="15" name="燕尾形 14"/>
        <dsp:cNvSpPr/>
      </dsp:nvSpPr>
      <dsp:spPr bwMode="white">
        <a:xfrm rot="5400000">
          <a:off x="-86134" y="3077367"/>
          <a:ext cx="574228" cy="401960"/>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smtClean="0"/>
            <a:t>7</a:t>
          </a:r>
          <a:endParaRPr lang="zh-CN" altLang="en-US" dirty="0"/>
        </a:p>
      </dsp:txBody>
      <dsp:txXfrm rot="5400000">
        <a:off x="-86134" y="3077367"/>
        <a:ext cx="574228" cy="401960"/>
      </dsp:txXfrm>
    </dsp:sp>
    <dsp:sp modelId="{57933945-CC67-424A-BFDD-4CAA4C45E9B6}">
      <dsp:nvSpPr>
        <dsp:cNvPr id="16" name="同侧圆角矩形 15"/>
        <dsp:cNvSpPr/>
      </dsp:nvSpPr>
      <dsp:spPr bwMode="white">
        <a:xfrm rot="5400000">
          <a:off x="3062356" y="330837"/>
          <a:ext cx="373248" cy="5694040"/>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制定评估标准</a:t>
          </a:r>
          <a:endParaRPr lang="zh-CN" altLang="en-US" dirty="0">
            <a:solidFill>
              <a:schemeClr val="dk1"/>
            </a:solidFill>
          </a:endParaRPr>
        </a:p>
      </dsp:txBody>
      <dsp:txXfrm rot="5400000">
        <a:off x="3062356" y="330837"/>
        <a:ext cx="373248" cy="5694040"/>
      </dsp:txXfrm>
    </dsp:sp>
    <dsp:sp modelId="{BD08C80F-9B6C-4806-8C35-1A98192B3972}">
      <dsp:nvSpPr>
        <dsp:cNvPr id="17" name="燕尾形 16"/>
        <dsp:cNvSpPr/>
      </dsp:nvSpPr>
      <dsp:spPr bwMode="white">
        <a:xfrm rot="5400000">
          <a:off x="-86134" y="3575906"/>
          <a:ext cx="574228" cy="401960"/>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smtClean="0"/>
            <a:t>8</a:t>
          </a:r>
          <a:endParaRPr lang="zh-CN" altLang="en-US" dirty="0"/>
        </a:p>
      </dsp:txBody>
      <dsp:txXfrm rot="5400000">
        <a:off x="-86134" y="3575906"/>
        <a:ext cx="574228" cy="401960"/>
      </dsp:txXfrm>
    </dsp:sp>
    <dsp:sp modelId="{1DDD0026-3319-48ED-99BF-C0252A19816E}">
      <dsp:nvSpPr>
        <dsp:cNvPr id="18" name="同侧圆角矩形 17"/>
        <dsp:cNvSpPr/>
      </dsp:nvSpPr>
      <dsp:spPr bwMode="white">
        <a:xfrm rot="5400000">
          <a:off x="3062356" y="829376"/>
          <a:ext cx="373248" cy="5694040"/>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smtClean="0">
              <a:solidFill>
                <a:schemeClr val="dk1"/>
              </a:solidFill>
            </a:rPr>
            <a:t>班组长要充分发挥领导的表率作用</a:t>
          </a:r>
          <a:endParaRPr lang="zh-CN" altLang="en-US" dirty="0">
            <a:solidFill>
              <a:schemeClr val="dk1"/>
            </a:solidFill>
          </a:endParaRPr>
        </a:p>
      </dsp:txBody>
      <dsp:txXfrm rot="5400000">
        <a:off x="3062356" y="829376"/>
        <a:ext cx="373248" cy="5694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3240360"/>
        <a:chOff x="0" y="0"/>
        <a:chExt cx="6096000" cy="3240360"/>
      </a:xfrm>
    </dsp:grpSpPr>
    <dsp:sp modelId="{91CBE21D-7285-438D-A63D-F89B36C98C0D}">
      <dsp:nvSpPr>
        <dsp:cNvPr id="3" name="燕尾形 2"/>
        <dsp:cNvSpPr/>
      </dsp:nvSpPr>
      <dsp:spPr bwMode="white">
        <a:xfrm rot="5400000">
          <a:off x="-138712" y="138712"/>
          <a:ext cx="924746" cy="647322"/>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1</a:t>
          </a:r>
          <a:endParaRPr lang="zh-CN" altLang="en-US" sz="1600" dirty="0"/>
        </a:p>
      </dsp:txBody>
      <dsp:txXfrm rot="5400000">
        <a:off x="-138712" y="138712"/>
        <a:ext cx="924746" cy="647322"/>
      </dsp:txXfrm>
    </dsp:sp>
    <dsp:sp modelId="{6B16D7EE-80DA-4327-AC07-001E30719541}">
      <dsp:nvSpPr>
        <dsp:cNvPr id="4" name="同侧圆角矩形 3"/>
        <dsp:cNvSpPr/>
      </dsp:nvSpPr>
      <dsp:spPr bwMode="white">
        <a:xfrm rot="5400000">
          <a:off x="3071119" y="-2423797"/>
          <a:ext cx="601085" cy="5448678"/>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企业安全文化是企业安全生产的核心</a:t>
          </a:r>
          <a:endParaRPr lang="zh-CN" altLang="en-US" sz="1600" dirty="0">
            <a:solidFill>
              <a:schemeClr val="dk1"/>
            </a:solidFill>
          </a:endParaRPr>
        </a:p>
      </dsp:txBody>
      <dsp:txXfrm rot="5400000">
        <a:off x="3071119" y="-2423797"/>
        <a:ext cx="601085" cy="5448678"/>
      </dsp:txXfrm>
    </dsp:sp>
    <dsp:sp modelId="{0E01C4A3-717E-45BA-89D7-D8006BC28F8A}">
      <dsp:nvSpPr>
        <dsp:cNvPr id="5" name="燕尾形 4"/>
        <dsp:cNvSpPr/>
      </dsp:nvSpPr>
      <dsp:spPr bwMode="white">
        <a:xfrm rot="5400000">
          <a:off x="-138712" y="910583"/>
          <a:ext cx="924746" cy="647322"/>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2</a:t>
          </a:r>
          <a:endParaRPr lang="zh-CN" altLang="en-US" sz="1600" dirty="0"/>
        </a:p>
      </dsp:txBody>
      <dsp:txXfrm rot="5400000">
        <a:off x="-138712" y="910583"/>
        <a:ext cx="924746" cy="647322"/>
      </dsp:txXfrm>
    </dsp:sp>
    <dsp:sp modelId="{F514869E-6973-4FDB-9D9B-EA3F9BE66D01}">
      <dsp:nvSpPr>
        <dsp:cNvPr id="6" name="同侧圆角矩形 5"/>
        <dsp:cNvSpPr/>
      </dsp:nvSpPr>
      <dsp:spPr bwMode="white">
        <a:xfrm rot="5400000">
          <a:off x="3071119" y="-1651925"/>
          <a:ext cx="601085" cy="5448678"/>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企业安全文化是安全管理的基础</a:t>
          </a:r>
          <a:endParaRPr lang="zh-CN" altLang="en-US" sz="1600" dirty="0">
            <a:solidFill>
              <a:schemeClr val="dk1"/>
            </a:solidFill>
          </a:endParaRPr>
        </a:p>
      </dsp:txBody>
      <dsp:txXfrm rot="5400000">
        <a:off x="3071119" y="-1651925"/>
        <a:ext cx="601085" cy="5448678"/>
      </dsp:txXfrm>
    </dsp:sp>
    <dsp:sp modelId="{36FC874B-442E-4C99-B1AA-261D0D318495}">
      <dsp:nvSpPr>
        <dsp:cNvPr id="7" name="燕尾形 6"/>
        <dsp:cNvSpPr/>
      </dsp:nvSpPr>
      <dsp:spPr bwMode="white">
        <a:xfrm rot="5400000">
          <a:off x="-138712" y="1682455"/>
          <a:ext cx="924746" cy="647322"/>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3</a:t>
          </a:r>
          <a:endParaRPr lang="zh-CN" altLang="en-US" sz="1600" dirty="0"/>
        </a:p>
      </dsp:txBody>
      <dsp:txXfrm rot="5400000">
        <a:off x="-138712" y="1682455"/>
        <a:ext cx="924746" cy="647322"/>
      </dsp:txXfrm>
    </dsp:sp>
    <dsp:sp modelId="{D282AA10-42AB-42EB-8434-15A728E20A1D}">
      <dsp:nvSpPr>
        <dsp:cNvPr id="8" name="同侧圆角矩形 7"/>
        <dsp:cNvSpPr/>
      </dsp:nvSpPr>
      <dsp:spPr bwMode="white">
        <a:xfrm rot="5400000">
          <a:off x="3071119" y="-880054"/>
          <a:ext cx="601085" cy="5448678"/>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企业安全文化是实现安全制度的保障</a:t>
          </a:r>
          <a:endParaRPr lang="zh-CN" altLang="en-US" sz="1600" dirty="0">
            <a:solidFill>
              <a:schemeClr val="dk1"/>
            </a:solidFill>
          </a:endParaRPr>
        </a:p>
      </dsp:txBody>
      <dsp:txXfrm rot="5400000">
        <a:off x="3071119" y="-880054"/>
        <a:ext cx="601085" cy="5448678"/>
      </dsp:txXfrm>
    </dsp:sp>
    <dsp:sp modelId="{3F22489A-6410-4244-9634-7E9E2C3D0E6B}">
      <dsp:nvSpPr>
        <dsp:cNvPr id="9" name="燕尾形 8"/>
        <dsp:cNvSpPr/>
      </dsp:nvSpPr>
      <dsp:spPr bwMode="white">
        <a:xfrm rot="5400000">
          <a:off x="-138712" y="2454326"/>
          <a:ext cx="924746" cy="647322"/>
        </a:xfrm>
        <a:prstGeom prst="chevron">
          <a:avLst/>
        </a:prstGeom>
      </dsp:spPr>
      <dsp:style>
        <a:lnRef idx="2">
          <a:schemeClr val="accent5"/>
        </a:lnRef>
        <a:fillRef idx="1">
          <a:schemeClr val="accent5"/>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4</a:t>
          </a:r>
          <a:endParaRPr lang="zh-CN" altLang="en-US" sz="1600" dirty="0"/>
        </a:p>
      </dsp:txBody>
      <dsp:txXfrm rot="5400000">
        <a:off x="-138712" y="2454326"/>
        <a:ext cx="924746" cy="647322"/>
      </dsp:txXfrm>
    </dsp:sp>
    <dsp:sp modelId="{449084B4-D42C-43C2-84AB-1664041FA3A5}">
      <dsp:nvSpPr>
        <dsp:cNvPr id="10" name="同侧圆角矩形 9"/>
        <dsp:cNvSpPr/>
      </dsp:nvSpPr>
      <dsp:spPr bwMode="white">
        <a:xfrm rot="5400000">
          <a:off x="3071119" y="-108182"/>
          <a:ext cx="601085" cy="5448678"/>
        </a:xfrm>
        <a:prstGeom prst="round2SameRect">
          <a:avLst/>
        </a:prstGeom>
      </dsp:spPr>
      <dsp:style>
        <a:lnRef idx="2">
          <a:schemeClr val="accent5"/>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企业安全文化是企业文明素质的重要标志</a:t>
          </a:r>
          <a:endParaRPr lang="zh-CN" altLang="en-US" sz="1600" dirty="0">
            <a:solidFill>
              <a:schemeClr val="dk1"/>
            </a:solidFill>
          </a:endParaRPr>
        </a:p>
      </dsp:txBody>
      <dsp:txXfrm rot="5400000">
        <a:off x="3071119" y="-108182"/>
        <a:ext cx="601085" cy="5448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03912" cy="4064000"/>
        <a:chOff x="0" y="0"/>
        <a:chExt cx="5303912" cy="4064000"/>
      </a:xfrm>
    </dsp:grpSpPr>
    <dsp:sp modelId="{8CC0EE24-A8E6-4ABF-871D-DB64FCCE193E}">
      <dsp:nvSpPr>
        <dsp:cNvPr id="3" name="圆角矩形 2"/>
        <dsp:cNvSpPr/>
      </dsp:nvSpPr>
      <dsp:spPr bwMode="white">
        <a:xfrm>
          <a:off x="0" y="1548580"/>
          <a:ext cx="1069770" cy="96684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dirty="0" smtClean="0"/>
            <a:t>班组安全文化建设内容</a:t>
          </a:r>
          <a:endParaRPr lang="zh-CN" altLang="en-US" sz="1800" dirty="0"/>
        </a:p>
      </dsp:txBody>
      <dsp:txXfrm>
        <a:off x="0" y="1548580"/>
        <a:ext cx="1069770" cy="966840"/>
      </dsp:txXfrm>
    </dsp:sp>
    <dsp:sp modelId="{2A8B63B1-560C-46C7-817B-D59B1756923E}">
      <dsp:nvSpPr>
        <dsp:cNvPr id="4" name="任意多边形 3"/>
        <dsp:cNvSpPr/>
      </dsp:nvSpPr>
      <dsp:spPr bwMode="white">
        <a:xfrm>
          <a:off x="753350" y="1544601"/>
          <a:ext cx="1002675" cy="42823"/>
        </a:xfrm>
        <a:custGeom>
          <a:avLst/>
          <a:gdLst/>
          <a:ahLst/>
          <a:cxnLst/>
          <a:pathLst>
            <a:path w="1579" h="67">
              <a:moveTo>
                <a:pt x="498" y="768"/>
              </a:moveTo>
              <a:lnTo>
                <a:pt x="1081" y="-700"/>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753350" y="1544601"/>
        <a:ext cx="1002675" cy="42823"/>
      </dsp:txXfrm>
    </dsp:sp>
    <dsp:sp modelId="{8F5AA321-7DD0-4AEA-9EE7-00F29B51092A}">
      <dsp:nvSpPr>
        <dsp:cNvPr id="5" name="圆角矩形 4"/>
        <dsp:cNvSpPr/>
      </dsp:nvSpPr>
      <dsp:spPr bwMode="white">
        <a:xfrm>
          <a:off x="1439606" y="935584"/>
          <a:ext cx="3460670" cy="328880"/>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smtClean="0"/>
            <a:t>物质文化建设</a:t>
          </a:r>
          <a:endParaRPr lang="zh-CN" altLang="en-US" dirty="0"/>
        </a:p>
      </dsp:txBody>
      <dsp:txXfrm>
        <a:off x="1439606" y="935584"/>
        <a:ext cx="3460670" cy="328880"/>
      </dsp:txXfrm>
    </dsp:sp>
    <dsp:sp modelId="{5CDC47BD-CD7B-4FE6-8A8E-A20392AB3624}">
      <dsp:nvSpPr>
        <dsp:cNvPr id="6" name="任意多边形 5"/>
        <dsp:cNvSpPr/>
      </dsp:nvSpPr>
      <dsp:spPr bwMode="white">
        <a:xfrm>
          <a:off x="960322" y="1781554"/>
          <a:ext cx="588733" cy="42823"/>
        </a:xfrm>
        <a:custGeom>
          <a:avLst/>
          <a:gdLst/>
          <a:ahLst/>
          <a:cxnLst/>
          <a:pathLst>
            <a:path w="927" h="67">
              <a:moveTo>
                <a:pt x="172" y="394"/>
              </a:moveTo>
              <a:lnTo>
                <a:pt x="755" y="-327"/>
              </a:lnTo>
            </a:path>
          </a:pathLst>
        </a:custGeom>
        <a:ln>
          <a:solidFill>
            <a:srgbClr val="9BBB59"/>
          </a:solidFill>
        </a:ln>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960322" y="1781554"/>
        <a:ext cx="588733" cy="42823"/>
      </dsp:txXfrm>
    </dsp:sp>
    <dsp:sp modelId="{4584D534-0F60-41B8-ACAE-B18BFCFC8D63}">
      <dsp:nvSpPr>
        <dsp:cNvPr id="7" name="圆角矩形 6"/>
        <dsp:cNvSpPr/>
      </dsp:nvSpPr>
      <dsp:spPr bwMode="white">
        <a:xfrm>
          <a:off x="1439606" y="1409490"/>
          <a:ext cx="3460670" cy="328880"/>
        </a:xfrm>
        <a:prstGeom prst="roundRect">
          <a:avLst>
            <a:gd name="adj" fmla="val 10000"/>
          </a:avLst>
        </a:prstGeom>
        <a:solidFill>
          <a:srgbClr val="9BBB59"/>
        </a:solidFill>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smtClean="0"/>
            <a:t>精神文化建设</a:t>
          </a:r>
          <a:endParaRPr lang="zh-CN" altLang="en-US" dirty="0"/>
        </a:p>
      </dsp:txBody>
      <dsp:txXfrm>
        <a:off x="1439606" y="1409490"/>
        <a:ext cx="3460670" cy="328880"/>
      </dsp:txXfrm>
    </dsp:sp>
    <dsp:sp modelId="{E83579B9-A8CD-4DA8-AB35-27C867389B41}">
      <dsp:nvSpPr>
        <dsp:cNvPr id="8" name="任意多边形 7"/>
        <dsp:cNvSpPr/>
      </dsp:nvSpPr>
      <dsp:spPr bwMode="white">
        <a:xfrm>
          <a:off x="1069601" y="2018507"/>
          <a:ext cx="370175" cy="42823"/>
        </a:xfrm>
        <a:custGeom>
          <a:avLst/>
          <a:gdLst/>
          <a:ahLst/>
          <a:cxnLst/>
          <a:pathLst>
            <a:path w="583" h="67">
              <a:moveTo>
                <a:pt x="0" y="21"/>
              </a:moveTo>
              <a:lnTo>
                <a:pt x="583" y="46"/>
              </a:lnTo>
            </a:path>
          </a:pathLst>
        </a:custGeom>
        <a:ln>
          <a:solidFill>
            <a:srgbClr val="8064A2"/>
          </a:solidFill>
        </a:ln>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069601" y="2018507"/>
        <a:ext cx="370175" cy="42823"/>
      </dsp:txXfrm>
    </dsp:sp>
    <dsp:sp modelId="{EF22FE42-D8F6-4C00-A25B-B32FF92D83F8}">
      <dsp:nvSpPr>
        <dsp:cNvPr id="9" name="圆角矩形 8"/>
        <dsp:cNvSpPr/>
      </dsp:nvSpPr>
      <dsp:spPr bwMode="white">
        <a:xfrm>
          <a:off x="1439606" y="1883397"/>
          <a:ext cx="3460670" cy="328880"/>
        </a:xfrm>
        <a:prstGeom prst="roundRect">
          <a:avLst>
            <a:gd name="adj" fmla="val 10000"/>
          </a:avLst>
        </a:prstGeom>
        <a:solidFill>
          <a:srgbClr val="8064A2"/>
        </a:solidFill>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smtClean="0"/>
            <a:t>制度文化建设</a:t>
          </a:r>
          <a:endParaRPr lang="zh-CN" altLang="en-US" dirty="0"/>
        </a:p>
      </dsp:txBody>
      <dsp:txXfrm>
        <a:off x="1439606" y="1883397"/>
        <a:ext cx="3460670" cy="328880"/>
      </dsp:txXfrm>
    </dsp:sp>
    <dsp:sp modelId="{64908F00-93B7-4C5B-AB5E-6ADF02E51C65}">
      <dsp:nvSpPr>
        <dsp:cNvPr id="10" name="任意多边形 9"/>
        <dsp:cNvSpPr/>
      </dsp:nvSpPr>
      <dsp:spPr bwMode="white">
        <a:xfrm>
          <a:off x="947838" y="2255460"/>
          <a:ext cx="613699" cy="42823"/>
        </a:xfrm>
        <a:custGeom>
          <a:avLst/>
          <a:gdLst/>
          <a:ahLst/>
          <a:cxnLst/>
          <a:pathLst>
            <a:path w="966" h="67">
              <a:moveTo>
                <a:pt x="192" y="-352"/>
              </a:moveTo>
              <a:lnTo>
                <a:pt x="774" y="419"/>
              </a:lnTo>
            </a:path>
          </a:pathLst>
        </a:custGeom>
        <a:ln>
          <a:solidFill>
            <a:srgbClr val="00B0F0"/>
          </a:solidFill>
        </a:ln>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947838" y="2255460"/>
        <a:ext cx="613699" cy="42823"/>
      </dsp:txXfrm>
    </dsp:sp>
    <dsp:sp modelId="{10E5A22F-4D24-423B-9FB6-32E0D1951F6B}">
      <dsp:nvSpPr>
        <dsp:cNvPr id="11" name="圆角矩形 10"/>
        <dsp:cNvSpPr/>
      </dsp:nvSpPr>
      <dsp:spPr bwMode="white">
        <a:xfrm>
          <a:off x="1439606" y="2357303"/>
          <a:ext cx="3460670" cy="328880"/>
        </a:xfrm>
        <a:prstGeom prst="roundRect">
          <a:avLst>
            <a:gd name="adj" fmla="val 10000"/>
          </a:avLst>
        </a:prstGeom>
        <a:solidFill>
          <a:srgbClr val="00B0F0"/>
        </a:solidFill>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smtClean="0"/>
            <a:t>行为文化建设</a:t>
          </a:r>
          <a:endParaRPr lang="zh-CN" altLang="en-US" dirty="0"/>
        </a:p>
      </dsp:txBody>
      <dsp:txXfrm>
        <a:off x="1439606" y="2357303"/>
        <a:ext cx="3460670" cy="328880"/>
      </dsp:txXfrm>
    </dsp:sp>
    <dsp:sp modelId="{77D5C280-0A26-41AF-9010-100F8493A025}">
      <dsp:nvSpPr>
        <dsp:cNvPr id="12" name="任意多边形 11"/>
        <dsp:cNvSpPr/>
      </dsp:nvSpPr>
      <dsp:spPr bwMode="white">
        <a:xfrm>
          <a:off x="738597" y="2492414"/>
          <a:ext cx="1032182" cy="42823"/>
        </a:xfrm>
        <a:custGeom>
          <a:avLst/>
          <a:gdLst/>
          <a:ahLst/>
          <a:cxnLst/>
          <a:pathLst>
            <a:path w="1625" h="67">
              <a:moveTo>
                <a:pt x="522" y="-725"/>
              </a:moveTo>
              <a:lnTo>
                <a:pt x="1104" y="792"/>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738597" y="2492414"/>
        <a:ext cx="1032182" cy="42823"/>
      </dsp:txXfrm>
    </dsp:sp>
    <dsp:sp modelId="{38D4034A-6C8B-4063-B0C1-E8577A10F20F}">
      <dsp:nvSpPr>
        <dsp:cNvPr id="13" name="圆角矩形 12"/>
        <dsp:cNvSpPr/>
      </dsp:nvSpPr>
      <dsp:spPr bwMode="white">
        <a:xfrm>
          <a:off x="1439606" y="2831210"/>
          <a:ext cx="3460670" cy="328880"/>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smtClean="0"/>
            <a:t>技术安全文化建设</a:t>
          </a:r>
          <a:endParaRPr lang="zh-CN" altLang="en-US" dirty="0"/>
        </a:p>
      </dsp:txBody>
      <dsp:txXfrm>
        <a:off x="1439606" y="2831210"/>
        <a:ext cx="3460670" cy="328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7A685366-1870-4FAB-B350-9789AF848ACA}">
      <dsp:nvSpPr>
        <dsp:cNvPr id="3" name="圆角矩形 2"/>
        <dsp:cNvSpPr/>
      </dsp:nvSpPr>
      <dsp:spPr bwMode="white">
        <a:xfrm>
          <a:off x="5358" y="749399"/>
          <a:ext cx="1604367" cy="962620"/>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树立科学安全观</a:t>
          </a:r>
          <a:endParaRPr lang="zh-CN" altLang="en-US" sz="1600" dirty="0"/>
        </a:p>
      </dsp:txBody>
      <dsp:txXfrm>
        <a:off x="5358" y="749399"/>
        <a:ext cx="1604367" cy="962620"/>
      </dsp:txXfrm>
    </dsp:sp>
    <dsp:sp modelId="{76A0B34B-AEFA-4AFE-AF6E-561F21C7AC78}">
      <dsp:nvSpPr>
        <dsp:cNvPr id="4" name="右箭头 3"/>
        <dsp:cNvSpPr/>
      </dsp:nvSpPr>
      <dsp:spPr bwMode="white">
        <a:xfrm>
          <a:off x="1760536" y="1031768"/>
          <a:ext cx="340126" cy="397883"/>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a:off x="1760536" y="1031768"/>
        <a:ext cx="340126" cy="397883"/>
      </dsp:txXfrm>
    </dsp:sp>
    <dsp:sp modelId="{FB325D66-6035-4B8F-8A38-CED79E785A19}">
      <dsp:nvSpPr>
        <dsp:cNvPr id="5" name="圆角矩形 4"/>
        <dsp:cNvSpPr/>
      </dsp:nvSpPr>
      <dsp:spPr bwMode="white">
        <a:xfrm>
          <a:off x="2251472" y="749399"/>
          <a:ext cx="1604367" cy="962620"/>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建立安全生产制度</a:t>
          </a:r>
          <a:endParaRPr lang="zh-CN" altLang="en-US" sz="1600" dirty="0"/>
        </a:p>
      </dsp:txBody>
      <dsp:txXfrm>
        <a:off x="2251472" y="749399"/>
        <a:ext cx="1604367" cy="962620"/>
      </dsp:txXfrm>
    </dsp:sp>
    <dsp:sp modelId="{1DD949EF-DF26-4AD3-A2DF-354369271F21}">
      <dsp:nvSpPr>
        <dsp:cNvPr id="6" name="右箭头 5"/>
        <dsp:cNvSpPr/>
      </dsp:nvSpPr>
      <dsp:spPr bwMode="white">
        <a:xfrm>
          <a:off x="4006650" y="1031768"/>
          <a:ext cx="340126" cy="397883"/>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a:off x="4006650" y="1031768"/>
        <a:ext cx="340126" cy="397883"/>
      </dsp:txXfrm>
    </dsp:sp>
    <dsp:sp modelId="{0986F9BB-BD7D-4036-A8F5-E3E99B0644A0}">
      <dsp:nvSpPr>
        <dsp:cNvPr id="7" name="圆角矩形 6"/>
        <dsp:cNvSpPr/>
      </dsp:nvSpPr>
      <dsp:spPr bwMode="white">
        <a:xfrm>
          <a:off x="4497586" y="749399"/>
          <a:ext cx="1604367" cy="962620"/>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开展安全教育培训和宣传活动</a:t>
          </a:r>
          <a:endParaRPr lang="zh-CN" altLang="en-US" sz="1600" dirty="0"/>
        </a:p>
      </dsp:txBody>
      <dsp:txXfrm>
        <a:off x="4497586" y="749399"/>
        <a:ext cx="1604367" cy="962620"/>
      </dsp:txXfrm>
    </dsp:sp>
    <dsp:sp modelId="{BD8BEAC0-7423-42FA-B250-EA5E9B933045}">
      <dsp:nvSpPr>
        <dsp:cNvPr id="8" name="右箭头 7"/>
        <dsp:cNvSpPr/>
      </dsp:nvSpPr>
      <dsp:spPr bwMode="white">
        <a:xfrm rot="5424263">
          <a:off x="5124520" y="1833058"/>
          <a:ext cx="339188" cy="397883"/>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rot="5424263">
        <a:off x="5124520" y="1833058"/>
        <a:ext cx="339188" cy="397883"/>
      </dsp:txXfrm>
    </dsp:sp>
    <dsp:sp modelId="{7C8B0D2A-FDB5-4258-81AC-512C6B803B48}">
      <dsp:nvSpPr>
        <dsp:cNvPr id="9" name="圆角矩形 8"/>
        <dsp:cNvSpPr/>
      </dsp:nvSpPr>
      <dsp:spPr bwMode="white">
        <a:xfrm>
          <a:off x="4486275" y="2351980"/>
          <a:ext cx="1604367" cy="962620"/>
        </a:xfrm>
        <a:prstGeom prst="roundRect">
          <a:avLst>
            <a:gd name="adj" fmla="val 10000"/>
          </a:avLst>
        </a:prstGeom>
      </dsp:spPr>
      <dsp:style>
        <a:lnRef idx="2">
          <a:schemeClr val="lt1"/>
        </a:lnRef>
        <a:fillRef idx="1">
          <a:schemeClr val="accent5"/>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开展安全科技活动和管理活动</a:t>
          </a:r>
          <a:endParaRPr lang="zh-CN" altLang="en-US" sz="1600" dirty="0"/>
        </a:p>
      </dsp:txBody>
      <dsp:txXfrm>
        <a:off x="4486275" y="2351980"/>
        <a:ext cx="1604367" cy="962620"/>
      </dsp:txXfrm>
    </dsp:sp>
    <dsp:sp modelId="{5743F894-24B1-4736-A1E3-C2DD871974AC}">
      <dsp:nvSpPr>
        <dsp:cNvPr id="10" name="右箭头 9"/>
        <dsp:cNvSpPr/>
      </dsp:nvSpPr>
      <dsp:spPr bwMode="white">
        <a:xfrm rot="10800000">
          <a:off x="3995339" y="2634349"/>
          <a:ext cx="340126" cy="397883"/>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rot="10800000">
        <a:off x="3995339" y="2634349"/>
        <a:ext cx="340126" cy="397883"/>
      </dsp:txXfrm>
    </dsp:sp>
    <dsp:sp modelId="{2DEB17A2-9704-4FA9-9ECD-0AC6FD7D9F0D}">
      <dsp:nvSpPr>
        <dsp:cNvPr id="11" name="圆角矩形 10"/>
        <dsp:cNvSpPr/>
      </dsp:nvSpPr>
      <dsp:spPr bwMode="white">
        <a:xfrm>
          <a:off x="2240161" y="2351980"/>
          <a:ext cx="1604367" cy="962620"/>
        </a:xfrm>
        <a:prstGeom prst="roundRect">
          <a:avLst>
            <a:gd name="adj" fmla="val 10000"/>
          </a:avLst>
        </a:prstGeom>
      </dsp:spPr>
      <dsp:style>
        <a:lnRef idx="2">
          <a:schemeClr val="lt1"/>
        </a:lnRef>
        <a:fillRef idx="1">
          <a:schemeClr val="accent6"/>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严把“班组长素质工程”关</a:t>
          </a:r>
          <a:endParaRPr lang="zh-CN" altLang="en-US" sz="1600" dirty="0"/>
        </a:p>
      </dsp:txBody>
      <dsp:txXfrm>
        <a:off x="2240161" y="2351980"/>
        <a:ext cx="1604367" cy="962620"/>
      </dsp:txXfrm>
    </dsp:sp>
    <dsp:sp modelId="{77A2D480-808B-45B6-88B4-95446C270F85}">
      <dsp:nvSpPr>
        <dsp:cNvPr id="12" name="右箭头 11"/>
        <dsp:cNvSpPr/>
      </dsp:nvSpPr>
      <dsp:spPr bwMode="white">
        <a:xfrm rot="10800000">
          <a:off x="1749225" y="2634349"/>
          <a:ext cx="340126" cy="397883"/>
        </a:xfrm>
        <a:prstGeom prst="rightArrow">
          <a:avLst>
            <a:gd name="adj1" fmla="val 60000"/>
            <a:gd name="adj2" fmla="val 50000"/>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rot="10800000">
        <a:off x="1749225" y="2634349"/>
        <a:ext cx="340126" cy="397883"/>
      </dsp:txXfrm>
    </dsp:sp>
    <dsp:sp modelId="{28968E47-2EE8-4BBC-9CB4-DD72F6D55339}">
      <dsp:nvSpPr>
        <dsp:cNvPr id="13" name="圆角矩形 12"/>
        <dsp:cNvSpPr/>
      </dsp:nvSpPr>
      <dsp:spPr bwMode="white">
        <a:xfrm>
          <a:off x="-5953" y="2351980"/>
          <a:ext cx="1604367" cy="962620"/>
        </a:xfrm>
        <a:prstGeom prst="roundRect">
          <a:avLst>
            <a:gd name="adj" fmla="val 10000"/>
          </a:avLst>
        </a:prstGeom>
        <a:solidFill>
          <a:srgbClr val="8064A2"/>
        </a:solidFill>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推行班组自我管理和全员参与</a:t>
          </a:r>
          <a:endParaRPr lang="zh-CN" altLang="en-US" sz="1600" dirty="0"/>
        </a:p>
      </dsp:txBody>
      <dsp:txXfrm>
        <a:off x="-5953" y="2351980"/>
        <a:ext cx="1604367" cy="962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91CBE21D-7285-438D-A63D-F89B36C98C0D}">
      <dsp:nvSpPr>
        <dsp:cNvPr id="3" name="燕尾形 2"/>
        <dsp:cNvSpPr/>
      </dsp:nvSpPr>
      <dsp:spPr bwMode="white">
        <a:xfrm rot="5400000">
          <a:off x="-114137" y="114137"/>
          <a:ext cx="760914" cy="532640"/>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1</a:t>
          </a:r>
          <a:endParaRPr lang="zh-CN" altLang="en-US" sz="1600" dirty="0"/>
        </a:p>
      </dsp:txBody>
      <dsp:txXfrm rot="5400000">
        <a:off x="-114137" y="114137"/>
        <a:ext cx="760914" cy="532640"/>
      </dsp:txXfrm>
    </dsp:sp>
    <dsp:sp modelId="{6B16D7EE-80DA-4327-AC07-001E30719541}">
      <dsp:nvSpPr>
        <dsp:cNvPr id="4" name="同侧圆角矩形 3"/>
        <dsp:cNvSpPr/>
      </dsp:nvSpPr>
      <dsp:spPr bwMode="white">
        <a:xfrm rot="5400000">
          <a:off x="3067023" y="-2534383"/>
          <a:ext cx="494594" cy="556336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建立班组安全思想文化</a:t>
          </a:r>
          <a:endParaRPr lang="zh-CN" altLang="en-US" sz="1600" dirty="0">
            <a:solidFill>
              <a:schemeClr val="dk1"/>
            </a:solidFill>
          </a:endParaRPr>
        </a:p>
      </dsp:txBody>
      <dsp:txXfrm rot="5400000">
        <a:off x="3067023" y="-2534383"/>
        <a:ext cx="494594" cy="5563360"/>
      </dsp:txXfrm>
    </dsp:sp>
    <dsp:sp modelId="{0E01C4A3-717E-45BA-89D7-D8006BC28F8A}">
      <dsp:nvSpPr>
        <dsp:cNvPr id="5" name="燕尾形 4"/>
        <dsp:cNvSpPr/>
      </dsp:nvSpPr>
      <dsp:spPr bwMode="white">
        <a:xfrm rot="5400000">
          <a:off x="-114137" y="774754"/>
          <a:ext cx="760914" cy="532640"/>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2</a:t>
          </a:r>
          <a:endParaRPr lang="zh-CN" altLang="en-US" sz="1600" dirty="0"/>
        </a:p>
      </dsp:txBody>
      <dsp:txXfrm rot="5400000">
        <a:off x="-114137" y="774754"/>
        <a:ext cx="760914" cy="532640"/>
      </dsp:txXfrm>
    </dsp:sp>
    <dsp:sp modelId="{F514869E-6973-4FDB-9D9B-EA3F9BE66D01}">
      <dsp:nvSpPr>
        <dsp:cNvPr id="6" name="同侧圆角矩形 5"/>
        <dsp:cNvSpPr/>
      </dsp:nvSpPr>
      <dsp:spPr bwMode="white">
        <a:xfrm rot="5400000">
          <a:off x="3067023" y="-1873766"/>
          <a:ext cx="494594" cy="5563360"/>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建立班组安全管理文化</a:t>
          </a:r>
          <a:endParaRPr lang="zh-CN" altLang="en-US" sz="1600" dirty="0">
            <a:solidFill>
              <a:schemeClr val="dk1"/>
            </a:solidFill>
          </a:endParaRPr>
        </a:p>
      </dsp:txBody>
      <dsp:txXfrm rot="5400000">
        <a:off x="3067023" y="-1873766"/>
        <a:ext cx="494594" cy="5563360"/>
      </dsp:txXfrm>
    </dsp:sp>
    <dsp:sp modelId="{36FC874B-442E-4C99-B1AA-261D0D318495}">
      <dsp:nvSpPr>
        <dsp:cNvPr id="7" name="燕尾形 6"/>
        <dsp:cNvSpPr/>
      </dsp:nvSpPr>
      <dsp:spPr bwMode="white">
        <a:xfrm rot="5400000">
          <a:off x="-114137" y="1435371"/>
          <a:ext cx="760914" cy="532640"/>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3</a:t>
          </a:r>
          <a:endParaRPr lang="zh-CN" altLang="en-US" sz="1600" dirty="0"/>
        </a:p>
      </dsp:txBody>
      <dsp:txXfrm rot="5400000">
        <a:off x="-114137" y="1435371"/>
        <a:ext cx="760914" cy="532640"/>
      </dsp:txXfrm>
    </dsp:sp>
    <dsp:sp modelId="{D282AA10-42AB-42EB-8434-15A728E20A1D}">
      <dsp:nvSpPr>
        <dsp:cNvPr id="8" name="同侧圆角矩形 7"/>
        <dsp:cNvSpPr/>
      </dsp:nvSpPr>
      <dsp:spPr bwMode="white">
        <a:xfrm rot="5400000">
          <a:off x="3067023" y="-1213149"/>
          <a:ext cx="494594" cy="5563360"/>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建立班组安全制度文化</a:t>
          </a:r>
          <a:endParaRPr lang="zh-CN" altLang="en-US" sz="1600" dirty="0">
            <a:solidFill>
              <a:schemeClr val="dk1"/>
            </a:solidFill>
          </a:endParaRPr>
        </a:p>
      </dsp:txBody>
      <dsp:txXfrm rot="5400000">
        <a:off x="3067023" y="-1213149"/>
        <a:ext cx="494594" cy="5563360"/>
      </dsp:txXfrm>
    </dsp:sp>
    <dsp:sp modelId="{3F22489A-6410-4244-9634-7E9E2C3D0E6B}">
      <dsp:nvSpPr>
        <dsp:cNvPr id="9" name="燕尾形 8"/>
        <dsp:cNvSpPr/>
      </dsp:nvSpPr>
      <dsp:spPr bwMode="white">
        <a:xfrm rot="5400000">
          <a:off x="-114137" y="2095989"/>
          <a:ext cx="760914" cy="532640"/>
        </a:xfrm>
        <a:prstGeom prst="chevron">
          <a:avLst/>
        </a:prstGeom>
      </dsp:spPr>
      <dsp:style>
        <a:lnRef idx="2">
          <a:schemeClr val="accent5"/>
        </a:lnRef>
        <a:fillRef idx="1">
          <a:schemeClr val="accent5"/>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4</a:t>
          </a:r>
          <a:endParaRPr lang="zh-CN" altLang="en-US" sz="1600" dirty="0"/>
        </a:p>
      </dsp:txBody>
      <dsp:txXfrm rot="5400000">
        <a:off x="-114137" y="2095989"/>
        <a:ext cx="760914" cy="532640"/>
      </dsp:txXfrm>
    </dsp:sp>
    <dsp:sp modelId="{449084B4-D42C-43C2-84AB-1664041FA3A5}">
      <dsp:nvSpPr>
        <dsp:cNvPr id="10" name="同侧圆角矩形 9"/>
        <dsp:cNvSpPr/>
      </dsp:nvSpPr>
      <dsp:spPr bwMode="white">
        <a:xfrm rot="5400000">
          <a:off x="3067023" y="-552531"/>
          <a:ext cx="494594" cy="5563360"/>
        </a:xfrm>
        <a:prstGeom prst="round2SameRect">
          <a:avLst/>
        </a:prstGeom>
      </dsp:spPr>
      <dsp:style>
        <a:lnRef idx="2">
          <a:schemeClr val="accent5"/>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建立班组现场安全文化</a:t>
          </a:r>
          <a:endParaRPr lang="zh-CN" altLang="en-US" sz="1600" dirty="0">
            <a:solidFill>
              <a:schemeClr val="dk1"/>
            </a:solidFill>
          </a:endParaRPr>
        </a:p>
      </dsp:txBody>
      <dsp:txXfrm rot="5400000">
        <a:off x="3067023" y="-552531"/>
        <a:ext cx="494594" cy="5563360"/>
      </dsp:txXfrm>
    </dsp:sp>
    <dsp:sp modelId="{A0A56E9A-8A4C-4B60-99FF-C5B2250F1A36}">
      <dsp:nvSpPr>
        <dsp:cNvPr id="11" name="燕尾形 10"/>
        <dsp:cNvSpPr/>
      </dsp:nvSpPr>
      <dsp:spPr bwMode="white">
        <a:xfrm rot="5400000">
          <a:off x="-114137" y="2756606"/>
          <a:ext cx="760914" cy="532640"/>
        </a:xfrm>
        <a:prstGeom prst="chevron">
          <a:avLst/>
        </a:prstGeom>
      </dsp:spPr>
      <dsp:style>
        <a:lnRef idx="2">
          <a:schemeClr val="accent6"/>
        </a:lnRef>
        <a:fillRef idx="1">
          <a:schemeClr val="accent6"/>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5</a:t>
          </a:r>
          <a:endParaRPr lang="zh-CN" altLang="en-US" sz="1600" dirty="0"/>
        </a:p>
      </dsp:txBody>
      <dsp:txXfrm rot="5400000">
        <a:off x="-114137" y="2756606"/>
        <a:ext cx="760914" cy="532640"/>
      </dsp:txXfrm>
    </dsp:sp>
    <dsp:sp modelId="{EE3B14C6-E208-4217-B5AE-08C808804A43}">
      <dsp:nvSpPr>
        <dsp:cNvPr id="12" name="同侧圆角矩形 11"/>
        <dsp:cNvSpPr/>
      </dsp:nvSpPr>
      <dsp:spPr bwMode="white">
        <a:xfrm rot="5400000">
          <a:off x="3067023" y="108086"/>
          <a:ext cx="494594" cy="5563360"/>
        </a:xfrm>
        <a:prstGeom prst="round2SameRect">
          <a:avLst/>
        </a:prstGeom>
      </dsp:spPr>
      <dsp:style>
        <a:lnRef idx="2">
          <a:schemeClr val="accent6"/>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实施员工亲情教化</a:t>
          </a:r>
          <a:endParaRPr lang="zh-CN" altLang="en-US" sz="1600" dirty="0">
            <a:solidFill>
              <a:schemeClr val="dk1"/>
            </a:solidFill>
          </a:endParaRPr>
        </a:p>
      </dsp:txBody>
      <dsp:txXfrm rot="5400000">
        <a:off x="3067023" y="108086"/>
        <a:ext cx="494594" cy="5563360"/>
      </dsp:txXfrm>
    </dsp:sp>
    <dsp:sp modelId="{B330F48D-33AB-43DE-9A6F-7B400C323020}">
      <dsp:nvSpPr>
        <dsp:cNvPr id="13" name="燕尾形 12"/>
        <dsp:cNvSpPr/>
      </dsp:nvSpPr>
      <dsp:spPr bwMode="white">
        <a:xfrm rot="5400000">
          <a:off x="-114137" y="3417223"/>
          <a:ext cx="760914" cy="532640"/>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smtClean="0"/>
            <a:t>6</a:t>
          </a:r>
          <a:endParaRPr lang="zh-CN" altLang="en-US" sz="1600" dirty="0"/>
        </a:p>
      </dsp:txBody>
      <dsp:txXfrm rot="5400000">
        <a:off x="-114137" y="3417223"/>
        <a:ext cx="760914" cy="532640"/>
      </dsp:txXfrm>
    </dsp:sp>
    <dsp:sp modelId="{4C12D38A-4AD1-4C82-82CC-8114295390A7}">
      <dsp:nvSpPr>
        <dsp:cNvPr id="14" name="同侧圆角矩形 13"/>
        <dsp:cNvSpPr/>
      </dsp:nvSpPr>
      <dsp:spPr bwMode="white">
        <a:xfrm rot="5400000">
          <a:off x="3067023" y="768703"/>
          <a:ext cx="494594" cy="556336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smtClean="0">
              <a:solidFill>
                <a:schemeClr val="dk1"/>
              </a:solidFill>
            </a:rPr>
            <a:t>开展丰富多彩的安全文化生活</a:t>
          </a:r>
          <a:endParaRPr lang="zh-CN" altLang="en-US" sz="1600" dirty="0">
            <a:solidFill>
              <a:schemeClr val="dk1"/>
            </a:solidFill>
          </a:endParaRPr>
        </a:p>
      </dsp:txBody>
      <dsp:txXfrm rot="5400000">
        <a:off x="3067023" y="768703"/>
        <a:ext cx="494594" cy="55633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43E3C-1AEE-46C3-ABB7-CDC03DFAF8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7868C-D5F9-41D6-A329-5E3E10B58E1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5453" y="8684899"/>
            <a:ext cx="2970946" cy="457639"/>
          </a:xfrm>
          <a:prstGeom prst="rect">
            <a:avLst/>
          </a:prstGeom>
          <a:noFill/>
          <a:ln>
            <a:miter lim="800000"/>
          </a:ln>
        </p:spPr>
        <p:txBody>
          <a:bodyPr lIns="91321" tIns="45661" rIns="91321" bIns="45661" anchor="b"/>
          <a:lstStyle/>
          <a:p>
            <a:pPr algn="r">
              <a:defRPr/>
            </a:pPr>
            <a:fld id="{E90D702A-CC8D-4205-8C35-E97032064E34}" type="slidenum">
              <a:rPr kumimoji="1" lang="en-US" altLang="zh-CN">
                <a:solidFill>
                  <a:srgbClr val="5B161B"/>
                </a:solidFill>
                <a:latin typeface="宋体" panose="02010600030101010101" pitchFamily="2" charset="-122"/>
                <a:ea typeface="+mn-ea"/>
              </a:rPr>
            </a:fld>
            <a:endParaRPr kumimoji="1" lang="en-US" altLang="zh-CN">
              <a:solidFill>
                <a:srgbClr val="5B161B"/>
              </a:solidFill>
              <a:latin typeface="宋体" panose="02010600030101010101" pitchFamily="2" charset="-122"/>
              <a:ea typeface="+mn-ea"/>
            </a:endParaRPr>
          </a:p>
        </p:txBody>
      </p:sp>
      <p:sp>
        <p:nvSpPr>
          <p:cNvPr id="83971"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ln>
        </p:spPr>
      </p:sp>
      <p:sp>
        <p:nvSpPr>
          <p:cNvPr id="83972" name="Rectangle 3"/>
          <p:cNvSpPr>
            <a:spLocks noGrp="1" noChangeArrowheads="1"/>
          </p:cNvSpPr>
          <p:nvPr>
            <p:ph type="body" idx="1"/>
          </p:nvPr>
        </p:nvSpPr>
        <p:spPr bwMode="auto">
          <a:solidFill>
            <a:srgbClr val="FFFFFF"/>
          </a:solidFill>
          <a:ln>
            <a:solidFill>
              <a:srgbClr val="000000"/>
            </a:solidFill>
            <a:miter lim="800000"/>
          </a:ln>
        </p:spPr>
        <p:txBody>
          <a:bodyPr wrap="square" numCol="1" anchor="t" anchorCtr="0" compatLnSpc="1"/>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18795" y="1345565"/>
            <a:ext cx="4377690" cy="447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制度">
    <p:spTree>
      <p:nvGrpSpPr>
        <p:cNvPr id="1" name=""/>
        <p:cNvGrpSpPr/>
        <p:nvPr/>
      </p:nvGrpSpPr>
      <p:grpSpPr>
        <a:xfrm>
          <a:off x="0" y="0"/>
          <a:ext cx="0" cy="0"/>
          <a:chOff x="0" y="0"/>
          <a:chExt cx="0" cy="0"/>
        </a:xfrm>
      </p:grpSpPr>
      <p:sp>
        <p:nvSpPr>
          <p:cNvPr id="12"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smtClean="0"/>
              <a:t>输入标题</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管理">
    <p:spTree>
      <p:nvGrpSpPr>
        <p:cNvPr id="1" name=""/>
        <p:cNvGrpSpPr/>
        <p:nvPr/>
      </p:nvGrpSpPr>
      <p:grpSpPr>
        <a:xfrm>
          <a:off x="0" y="0"/>
          <a:ext cx="0" cy="0"/>
          <a:chOff x="0" y="0"/>
          <a:chExt cx="0" cy="0"/>
        </a:xfrm>
      </p:grpSpPr>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smtClean="0"/>
              <a:t>输入标题</a:t>
            </a:r>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创新">
    <p:spTree>
      <p:nvGrpSpPr>
        <p:cNvPr id="1" name=""/>
        <p:cNvGrpSpPr/>
        <p:nvPr/>
      </p:nvGrpSpPr>
      <p:grpSpPr>
        <a:xfrm>
          <a:off x="0" y="0"/>
          <a:ext cx="0" cy="0"/>
          <a:chOff x="0" y="0"/>
          <a:chExt cx="0" cy="0"/>
        </a:xfrm>
      </p:grpSpPr>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smtClean="0"/>
              <a:t>输入标题</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学习">
    <p:spTree>
      <p:nvGrpSpPr>
        <p:cNvPr id="1" name=""/>
        <p:cNvGrpSpPr/>
        <p:nvPr/>
      </p:nvGrpSpPr>
      <p:grpSpPr>
        <a:xfrm>
          <a:off x="0" y="0"/>
          <a:ext cx="0" cy="0"/>
          <a:chOff x="0" y="0"/>
          <a:chExt cx="0" cy="0"/>
        </a:xfrm>
      </p:grpSpPr>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smtClean="0"/>
              <a:t>输入标题</a:t>
            </a:r>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安全">
    <p:spTree>
      <p:nvGrpSpPr>
        <p:cNvPr id="1" name=""/>
        <p:cNvGrpSpPr/>
        <p:nvPr/>
      </p:nvGrpSpPr>
      <p:grpSpPr>
        <a:xfrm>
          <a:off x="0" y="0"/>
          <a:ext cx="0" cy="0"/>
          <a:chOff x="0" y="0"/>
          <a:chExt cx="0" cy="0"/>
        </a:xfrm>
      </p:grpSpPr>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smtClean="0"/>
              <a:t>输入标题</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和谐">
    <p:spTree>
      <p:nvGrpSpPr>
        <p:cNvPr id="1" name=""/>
        <p:cNvGrpSpPr/>
        <p:nvPr/>
      </p:nvGrpSpPr>
      <p:grpSpPr>
        <a:xfrm>
          <a:off x="0" y="0"/>
          <a:ext cx="0" cy="0"/>
          <a:chOff x="0" y="0"/>
          <a:chExt cx="0" cy="0"/>
        </a:xfrm>
      </p:grpSpPr>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smtClean="0"/>
              <a:t>输入标题</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086164" y="411238"/>
            <a:ext cx="6021076" cy="61685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57716" y="1371298"/>
            <a:ext cx="8028569" cy="486984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
          <p:cNvSpPr>
            <a:spLocks noGrp="1" noChangeArrowheads="1"/>
          </p:cNvSpPr>
          <p:nvPr>
            <p:ph type="dt" sz="half" idx="10"/>
          </p:nvPr>
        </p:nvSpPr>
        <p:spPr>
          <a:xfrm>
            <a:off x="8205578" y="6377215"/>
            <a:ext cx="634980" cy="343203"/>
          </a:xfrm>
          <a:prstGeom prst="rect">
            <a:avLst/>
          </a:prstGeom>
        </p:spPr>
        <p:txBody>
          <a:bodyPr/>
          <a:lstStyle>
            <a:lvl1pPr>
              <a:defRPr/>
            </a:lvl1pPr>
          </a:lstStyle>
          <a:p>
            <a:pPr>
              <a:defRPr/>
            </a:pPr>
            <a:fld id="{BA058D8A-B56B-41A5-94EB-E5C189E9F8F6}" type="slidenum">
              <a:rPr lang="de-DE" altLang="en-US"/>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tags" Target="../tags/tag8.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4.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jieri/" TargetMode="External"/><Relationship Id="rId2" Type="http://schemas.openxmlformats.org/officeDocument/2006/relationships/hyperlink" Target="http://www.1ppt.com/hangye/" TargetMode="External"/><Relationship Id="rId16" Type="http://schemas.openxmlformats.org/officeDocument/2006/relationships/slideLayout" Target="../slideLayouts/slideLayout5.xml"/><Relationship Id="rId15" Type="http://schemas.openxmlformats.org/officeDocument/2006/relationships/hyperlink" Target="http://www.1ppt.com/jiaoan/" TargetMode="External"/><Relationship Id="rId14" Type="http://schemas.openxmlformats.org/officeDocument/2006/relationships/hyperlink" Target="http://www.1ppt.com/shiti/" TargetMode="External"/><Relationship Id="rId13" Type="http://schemas.openxmlformats.org/officeDocument/2006/relationships/hyperlink" Target="http://www.1ppt.com/fanwen/" TargetMode="External"/><Relationship Id="rId12" Type="http://schemas.openxmlformats.org/officeDocument/2006/relationships/hyperlink" Target="http://www.1ppt.com/kejian/" TargetMode="External"/><Relationship Id="rId11" Type="http://schemas.openxmlformats.org/officeDocument/2006/relationships/hyperlink" Target="http://www.1ppt.com/ziliao/" TargetMode="External"/><Relationship Id="rId10" Type="http://schemas.openxmlformats.org/officeDocument/2006/relationships/hyperlink" Target="http://www.1ppt.com/excel/" TargetMode="External"/><Relationship Id="rId1" Type="http://schemas.openxmlformats.org/officeDocument/2006/relationships/hyperlink" Target="http://www.1ppt.com/moba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file:///E:\&#21672;&#35810;\&#35838;&#31243;&#35838;&#20214;\&#20027;&#21160;&#24615;.ppt" TargetMode="External"/><Relationship Id="rId3" Type="http://schemas.openxmlformats.org/officeDocument/2006/relationships/hyperlink" Target="file:///E:\&#27807;&#36890;&#33021;&#21147;.ppt" TargetMode="External"/><Relationship Id="rId2" Type="http://schemas.openxmlformats.org/officeDocument/2006/relationships/hyperlink" Target="file:///E:\&#21672;&#35810;\&#35838;&#31243;&#35838;&#20214;\&#22242;&#38431;&#21608;&#26399;.ppt" TargetMode="External"/><Relationship Id="rId1" Type="http://schemas.openxmlformats.org/officeDocument/2006/relationships/hyperlink" Target="file:///E:\&#21672;&#35810;\&#35838;&#31243;&#35838;&#20214;\&#25191;&#34892;&#21147;.pp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image" Target="../media/image11.jpe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hyperlink" Target="http://www.bofety.com/" TargetMode="External"/><Relationship Id="rId3" Type="http://schemas.openxmlformats.org/officeDocument/2006/relationships/tags" Target="../tags/tag17.xml"/><Relationship Id="rId2" Type="http://schemas.openxmlformats.org/officeDocument/2006/relationships/tags" Target="../tags/tag16.xml"/><Relationship Id="rId13" Type="http://schemas.openxmlformats.org/officeDocument/2006/relationships/slideLayout" Target="../slideLayouts/slideLayout7.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image" Target="../media/image12.jpeg"/><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ctrTitle" idx="4294967295"/>
          </p:nvPr>
        </p:nvSpPr>
        <p:spPr>
          <a:xfrm>
            <a:off x="684074" y="1701433"/>
            <a:ext cx="7500938" cy="1276746"/>
          </a:xfrm>
          <a:prstGeom prst="rect">
            <a:avLst/>
          </a:prstGeom>
        </p:spPr>
        <p:txBody>
          <a:bodyPr lIns="61776" tIns="32124" rIns="61776" bIns="32124" anchorCtr="1">
            <a:spAutoFit/>
          </a:bodyPr>
          <a:lstStyle/>
          <a:p>
            <a:pPr eaLnBrk="1" hangingPunct="1">
              <a:lnSpc>
                <a:spcPct val="150000"/>
              </a:lnSpc>
            </a:pPr>
            <a:r>
              <a:rPr lang="zh-CN" altLang="en-US" sz="6000" b="1" dirty="0" smtClean="0">
                <a:solidFill>
                  <a:srgbClr val="C00000"/>
                </a:solidFill>
                <a:latin typeface="黑体" panose="02010609060101010101" pitchFamily="2" charset="-122"/>
                <a:ea typeface="微软雅黑" panose="020B0503020204020204" pitchFamily="34" charset="-122"/>
              </a:rPr>
              <a:t>班组文化建设</a:t>
            </a:r>
            <a:endParaRPr lang="zh-CN" altLang="en-US" sz="6000" b="1" dirty="0" smtClean="0">
              <a:solidFill>
                <a:srgbClr val="C00000"/>
              </a:solidFill>
              <a:latin typeface="黑体" panose="02010609060101010101" pitchFamily="2"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508149" y="38611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170649" y="479712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102985" y="47975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035321" y="47971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一</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latin typeface="微软雅黑" panose="020B0503020204020204" pitchFamily="34" charset="-122"/>
                  <a:ea typeface="微软雅黑" panose="020B0503020204020204" pitchFamily="34" charset="-122"/>
                </a:rPr>
                <a:t>建设班组管理文化</a:t>
              </a:r>
              <a:endParaRPr lang="en-US" altLang="zh-CN" sz="2400" b="1" kern="0" dirty="0">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二</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三</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四</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五</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六</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班组管理文化的核心</a:t>
            </a:r>
            <a:endParaRPr lang="zh-CN" altLang="en-US" dirty="0"/>
          </a:p>
        </p:txBody>
      </p:sp>
      <p:grpSp>
        <p:nvGrpSpPr>
          <p:cNvPr id="5" name="Group 3"/>
          <p:cNvGrpSpPr/>
          <p:nvPr/>
        </p:nvGrpSpPr>
        <p:grpSpPr bwMode="auto">
          <a:xfrm>
            <a:off x="1403648" y="1628800"/>
            <a:ext cx="4715355" cy="4430299"/>
            <a:chOff x="2157" y="1779"/>
            <a:chExt cx="1944" cy="1881"/>
          </a:xfrm>
          <a:solidFill>
            <a:schemeClr val="accent5">
              <a:lumMod val="40000"/>
              <a:lumOff val="60000"/>
            </a:schemeClr>
          </a:solidFill>
        </p:grpSpPr>
        <p:sp>
          <p:nvSpPr>
            <p:cNvPr id="6" name="Freeform 4"/>
            <p:cNvSpPr/>
            <p:nvPr/>
          </p:nvSpPr>
          <p:spPr bwMode="blackWhite">
            <a:xfrm>
              <a:off x="2355" y="1779"/>
              <a:ext cx="973" cy="805"/>
            </a:xfrm>
            <a:custGeom>
              <a:avLst/>
              <a:gdLst/>
              <a:ahLst/>
              <a:cxnLst>
                <a:cxn ang="0">
                  <a:pos x="402" y="804"/>
                </a:cxn>
                <a:cxn ang="0">
                  <a:pos x="424" y="765"/>
                </a:cxn>
                <a:cxn ang="0">
                  <a:pos x="450" y="730"/>
                </a:cxn>
                <a:cxn ang="0">
                  <a:pos x="479" y="698"/>
                </a:cxn>
                <a:cxn ang="0">
                  <a:pos x="512" y="668"/>
                </a:cxn>
                <a:cxn ang="0">
                  <a:pos x="548" y="642"/>
                </a:cxn>
                <a:cxn ang="0">
                  <a:pos x="583" y="621"/>
                </a:cxn>
                <a:cxn ang="0">
                  <a:pos x="620" y="603"/>
                </a:cxn>
                <a:cxn ang="0">
                  <a:pos x="660" y="589"/>
                </a:cxn>
                <a:cxn ang="0">
                  <a:pos x="699" y="579"/>
                </a:cxn>
                <a:cxn ang="0">
                  <a:pos x="740" y="572"/>
                </a:cxn>
                <a:cxn ang="0">
                  <a:pos x="752" y="722"/>
                </a:cxn>
                <a:cxn ang="0">
                  <a:pos x="972" y="356"/>
                </a:cxn>
                <a:cxn ang="0">
                  <a:pos x="712" y="0"/>
                </a:cxn>
                <a:cxn ang="0">
                  <a:pos x="713" y="134"/>
                </a:cxn>
                <a:cxn ang="0">
                  <a:pos x="651" y="142"/>
                </a:cxn>
                <a:cxn ang="0">
                  <a:pos x="590" y="154"/>
                </a:cxn>
                <a:cxn ang="0">
                  <a:pos x="530" y="170"/>
                </a:cxn>
                <a:cxn ang="0">
                  <a:pos x="471" y="191"/>
                </a:cxn>
                <a:cxn ang="0">
                  <a:pos x="414" y="216"/>
                </a:cxn>
                <a:cxn ang="0">
                  <a:pos x="359" y="245"/>
                </a:cxn>
                <a:cxn ang="0">
                  <a:pos x="305" y="278"/>
                </a:cxn>
                <a:cxn ang="0">
                  <a:pos x="257" y="312"/>
                </a:cxn>
                <a:cxn ang="0">
                  <a:pos x="212" y="349"/>
                </a:cxn>
                <a:cxn ang="0">
                  <a:pos x="170" y="390"/>
                </a:cxn>
                <a:cxn ang="0">
                  <a:pos x="129" y="432"/>
                </a:cxn>
                <a:cxn ang="0">
                  <a:pos x="92" y="478"/>
                </a:cxn>
                <a:cxn ang="0">
                  <a:pos x="58" y="526"/>
                </a:cxn>
                <a:cxn ang="0">
                  <a:pos x="27" y="576"/>
                </a:cxn>
                <a:cxn ang="0">
                  <a:pos x="0" y="628"/>
                </a:cxn>
                <a:cxn ang="0">
                  <a:pos x="264" y="607"/>
                </a:cxn>
                <a:cxn ang="0">
                  <a:pos x="402" y="804"/>
                </a:cxn>
              </a:cxnLst>
              <a:rect l="0" t="0" r="r" b="b"/>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chemeClr val="accent2">
                <a:lumMod val="40000"/>
                <a:lumOff val="60000"/>
              </a:schemeClr>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7" name="Freeform 5"/>
            <p:cNvSpPr/>
            <p:nvPr/>
          </p:nvSpPr>
          <p:spPr bwMode="blackWhite">
            <a:xfrm>
              <a:off x="3220" y="1913"/>
              <a:ext cx="881" cy="819"/>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rgbClr val="00B05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8" name="Freeform 6"/>
            <p:cNvSpPr/>
            <p:nvPr/>
          </p:nvSpPr>
          <p:spPr bwMode="blackWhite">
            <a:xfrm>
              <a:off x="3354" y="2584"/>
              <a:ext cx="666" cy="1033"/>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00B0F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9" name="Freeform 7"/>
            <p:cNvSpPr/>
            <p:nvPr/>
          </p:nvSpPr>
          <p:spPr bwMode="blackWhite">
            <a:xfrm>
              <a:off x="2540" y="3023"/>
              <a:ext cx="1030" cy="637"/>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92D05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0" name="Freeform 8"/>
            <p:cNvSpPr/>
            <p:nvPr/>
          </p:nvSpPr>
          <p:spPr bwMode="blackWhite">
            <a:xfrm>
              <a:off x="2157" y="2422"/>
              <a:ext cx="697" cy="971"/>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accent5">
                <a:lumMod val="40000"/>
                <a:lumOff val="60000"/>
              </a:schemeClr>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grpSp>
      <p:sp>
        <p:nvSpPr>
          <p:cNvPr id="11" name="Rectangle 9"/>
          <p:cNvSpPr>
            <a:spLocks noChangeArrowheads="1"/>
          </p:cNvSpPr>
          <p:nvPr/>
        </p:nvSpPr>
        <p:spPr bwMode="blackWhite">
          <a:xfrm>
            <a:off x="2975292" y="5200689"/>
            <a:ext cx="877888" cy="554037"/>
          </a:xfrm>
          <a:prstGeom prst="rect">
            <a:avLst/>
          </a:prstGeom>
          <a:noFill/>
          <a:ln w="9525">
            <a:noFill/>
            <a:miter lim="800000"/>
          </a:ln>
        </p:spPr>
        <p:txBody>
          <a:bodyPr lIns="0" tIns="0" rIns="0" bIns="0" anchor="ctr" anchorCtr="1">
            <a:spAutoFit/>
          </a:bodyPr>
          <a:lstStyle/>
          <a:p>
            <a:r>
              <a:rPr lang="zh-CN" altLang="en-US" dirty="0"/>
              <a:t>激励和表扬</a:t>
            </a:r>
            <a:endParaRPr lang="zh-CN" altLang="en-US" dirty="0"/>
          </a:p>
        </p:txBody>
      </p:sp>
      <p:sp>
        <p:nvSpPr>
          <p:cNvPr id="12" name="Rectangle 10"/>
          <p:cNvSpPr>
            <a:spLocks noChangeArrowheads="1"/>
          </p:cNvSpPr>
          <p:nvPr/>
        </p:nvSpPr>
        <p:spPr bwMode="blackWhite">
          <a:xfrm>
            <a:off x="2645092" y="2514639"/>
            <a:ext cx="879475" cy="554037"/>
          </a:xfrm>
          <a:prstGeom prst="rect">
            <a:avLst/>
          </a:prstGeom>
          <a:noFill/>
          <a:ln w="9525">
            <a:noFill/>
            <a:miter lim="800000"/>
          </a:ln>
        </p:spPr>
        <p:txBody>
          <a:bodyPr lIns="0" tIns="0" rIns="0" bIns="0" anchor="ctr" anchorCtr="1">
            <a:spAutoFit/>
          </a:bodyPr>
          <a:lstStyle/>
          <a:p>
            <a:r>
              <a:rPr lang="zh-CN" altLang="en-US" dirty="0"/>
              <a:t>尊重和信任</a:t>
            </a:r>
            <a:endParaRPr lang="zh-CN" altLang="en-US" dirty="0"/>
          </a:p>
        </p:txBody>
      </p:sp>
      <p:sp>
        <p:nvSpPr>
          <p:cNvPr id="13" name="Rectangle 11"/>
          <p:cNvSpPr>
            <a:spLocks noChangeArrowheads="1"/>
          </p:cNvSpPr>
          <p:nvPr/>
        </p:nvSpPr>
        <p:spPr bwMode="blackWhite">
          <a:xfrm>
            <a:off x="4456430" y="2656740"/>
            <a:ext cx="1090612" cy="553998"/>
          </a:xfrm>
          <a:prstGeom prst="rect">
            <a:avLst/>
          </a:prstGeom>
          <a:noFill/>
          <a:ln w="9525">
            <a:noFill/>
            <a:miter lim="800000"/>
          </a:ln>
        </p:spPr>
        <p:txBody>
          <a:bodyPr lIns="0" tIns="0" rIns="0" bIns="0" anchor="ctr" anchorCtr="1">
            <a:spAutoFit/>
          </a:bodyPr>
          <a:lstStyle/>
          <a:p>
            <a:r>
              <a:rPr lang="zh-CN" altLang="en-US" dirty="0"/>
              <a:t>理解和体谅</a:t>
            </a:r>
            <a:endParaRPr lang="zh-CN" altLang="en-US" dirty="0"/>
          </a:p>
        </p:txBody>
      </p:sp>
      <p:sp>
        <p:nvSpPr>
          <p:cNvPr id="14" name="Rectangle 12"/>
          <p:cNvSpPr>
            <a:spLocks noChangeArrowheads="1"/>
          </p:cNvSpPr>
          <p:nvPr/>
        </p:nvSpPr>
        <p:spPr bwMode="blackWhite">
          <a:xfrm>
            <a:off x="4827905" y="4567276"/>
            <a:ext cx="877887" cy="554038"/>
          </a:xfrm>
          <a:prstGeom prst="rect">
            <a:avLst/>
          </a:prstGeom>
          <a:noFill/>
          <a:ln w="9525">
            <a:noFill/>
            <a:miter lim="800000"/>
          </a:ln>
        </p:spPr>
        <p:txBody>
          <a:bodyPr lIns="0" tIns="0" rIns="0" bIns="0" anchor="ctr" anchorCtr="1">
            <a:spAutoFit/>
          </a:bodyPr>
          <a:lstStyle/>
          <a:p>
            <a:r>
              <a:rPr lang="zh-CN" altLang="en-US" dirty="0"/>
              <a:t>关心和体贴</a:t>
            </a:r>
            <a:endParaRPr lang="zh-CN" altLang="en-US" dirty="0"/>
          </a:p>
        </p:txBody>
      </p:sp>
      <p:sp>
        <p:nvSpPr>
          <p:cNvPr id="15" name="Rectangle 13"/>
          <p:cNvSpPr>
            <a:spLocks noChangeArrowheads="1"/>
          </p:cNvSpPr>
          <p:nvPr/>
        </p:nvSpPr>
        <p:spPr bwMode="blackWhite">
          <a:xfrm>
            <a:off x="1760855" y="3843376"/>
            <a:ext cx="877887" cy="554038"/>
          </a:xfrm>
          <a:prstGeom prst="rect">
            <a:avLst/>
          </a:prstGeom>
          <a:noFill/>
          <a:ln w="9525">
            <a:noFill/>
            <a:miter lim="800000"/>
          </a:ln>
        </p:spPr>
        <p:txBody>
          <a:bodyPr lIns="0" tIns="0" rIns="0" bIns="0" anchor="ctr" anchorCtr="1">
            <a:spAutoFit/>
          </a:bodyPr>
          <a:lstStyle/>
          <a:p>
            <a:r>
              <a:rPr lang="zh-CN" altLang="en-US" dirty="0"/>
              <a:t>合理和恰当</a:t>
            </a:r>
            <a:endParaRPr lang="zh-CN" altLang="en-US" dirty="0"/>
          </a:p>
        </p:txBody>
      </p:sp>
      <p:sp>
        <p:nvSpPr>
          <p:cNvPr id="16" name="矩形 15"/>
          <p:cNvSpPr/>
          <p:nvPr/>
        </p:nvSpPr>
        <p:spPr>
          <a:xfrm>
            <a:off x="3319274" y="3465988"/>
            <a:ext cx="1325562" cy="1077218"/>
          </a:xfrm>
          <a:prstGeom prst="rect">
            <a:avLst/>
          </a:prstGeom>
        </p:spPr>
        <p:txBody>
          <a:bodyPr>
            <a:spAutoFit/>
          </a:bodyPr>
          <a:lstStyle/>
          <a:p>
            <a:r>
              <a:rPr lang="zh-CN" altLang="en-US" sz="3200" dirty="0"/>
              <a:t>以人为本</a:t>
            </a:r>
            <a:endParaRPr lang="zh-CN" altLang="en-US" sz="3200" dirty="0"/>
          </a:p>
        </p:txBody>
      </p:sp>
      <p:sp>
        <p:nvSpPr>
          <p:cNvPr id="25" name="横卷形 24"/>
          <p:cNvSpPr/>
          <p:nvPr/>
        </p:nvSpPr>
        <p:spPr>
          <a:xfrm>
            <a:off x="6097570" y="4666622"/>
            <a:ext cx="2749113" cy="15272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以人为本，是企业管理的基本理念，也是班组管理文化的</a:t>
            </a:r>
            <a:r>
              <a:rPr lang="zh-CN" altLang="en-US" dirty="0" smtClean="0">
                <a:latin typeface="微软雅黑" panose="020B0503020204020204" pitchFamily="34" charset="-122"/>
                <a:ea typeface="微软雅黑" panose="020B0503020204020204" pitchFamily="34" charset="-122"/>
              </a:rPr>
              <a:t>核心</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建设班组民主文化</a:t>
            </a:r>
            <a:endParaRPr lang="zh-CN" altLang="en-US" dirty="0"/>
          </a:p>
        </p:txBody>
      </p:sp>
      <p:sp>
        <p:nvSpPr>
          <p:cNvPr id="7" name="圆角矩形 6"/>
          <p:cNvSpPr>
            <a:spLocks noChangeArrowheads="1"/>
          </p:cNvSpPr>
          <p:nvPr/>
        </p:nvSpPr>
        <p:spPr bwMode="auto">
          <a:xfrm>
            <a:off x="2915816" y="1844824"/>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以提高思想认识为先导</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8" name="Group 7"/>
          <p:cNvGrpSpPr/>
          <p:nvPr/>
        </p:nvGrpSpPr>
        <p:grpSpPr bwMode="auto">
          <a:xfrm>
            <a:off x="1017166" y="1844824"/>
            <a:ext cx="1944687" cy="610800"/>
            <a:chOff x="0" y="0"/>
            <a:chExt cx="1944687" cy="895350"/>
          </a:xfrm>
        </p:grpSpPr>
        <p:sp>
          <p:nvSpPr>
            <p:cNvPr id="9" name="圆角矩形 8"/>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先导</a:t>
              </a:r>
              <a:endParaRPr lang="zh-CN" altLang="en-US" sz="2400" dirty="0">
                <a:solidFill>
                  <a:srgbClr val="FFFFFF"/>
                </a:solidFill>
                <a:latin typeface="Arial Black" panose="020B0A04020102020204" pitchFamily="34" charset="0"/>
              </a:endParaRPr>
            </a:p>
          </p:txBody>
        </p:sp>
        <p:grpSp>
          <p:nvGrpSpPr>
            <p:cNvPr id="10" name="Group 9"/>
            <p:cNvGrpSpPr/>
            <p:nvPr/>
          </p:nvGrpSpPr>
          <p:grpSpPr bwMode="auto">
            <a:xfrm>
              <a:off x="12763" y="817038"/>
              <a:ext cx="1920240" cy="85344"/>
              <a:chOff x="0" y="0"/>
              <a:chExt cx="1920240" cy="85344"/>
            </a:xfrm>
          </p:grpSpPr>
          <p:pic>
            <p:nvPicPr>
              <p:cNvPr id="12"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11"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
        <p:nvSpPr>
          <p:cNvPr id="34" name="下箭头 25"/>
          <p:cNvSpPr>
            <a:spLocks noChangeArrowheads="1"/>
          </p:cNvSpPr>
          <p:nvPr/>
        </p:nvSpPr>
        <p:spPr bwMode="auto">
          <a:xfrm>
            <a:off x="1750591" y="2471177"/>
            <a:ext cx="500062" cy="243670"/>
          </a:xfrm>
          <a:prstGeom prst="downArrow">
            <a:avLst>
              <a:gd name="adj1" fmla="val 50000"/>
              <a:gd name="adj2" fmla="val 50000"/>
            </a:avLst>
          </a:prstGeom>
          <a:gradFill rotWithShape="1">
            <a:gsLst>
              <a:gs pos="0">
                <a:srgbClr val="959595"/>
              </a:gs>
              <a:gs pos="50000">
                <a:srgbClr val="D6D6D6"/>
              </a:gs>
              <a:gs pos="100000">
                <a:srgbClr val="FFFFFF"/>
              </a:gs>
            </a:gsLst>
            <a:lin ang="5400000" scaled="1"/>
          </a:gradFill>
          <a:ln w="9525" cmpd="sng">
            <a:solidFill>
              <a:srgbClr val="A6A6A6"/>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endParaRPr lang="zh-CN" altLang="en-US" sz="2800">
              <a:solidFill>
                <a:srgbClr val="404040"/>
              </a:solidFill>
              <a:latin typeface="华文细黑" panose="02010600040101010101" pitchFamily="2" charset="-122"/>
              <a:ea typeface="华文细黑" panose="02010600040101010101" pitchFamily="2" charset="-122"/>
            </a:endParaRPr>
          </a:p>
        </p:txBody>
      </p:sp>
      <p:sp>
        <p:nvSpPr>
          <p:cNvPr id="35" name="圆角矩形 34"/>
          <p:cNvSpPr>
            <a:spLocks noChangeArrowheads="1"/>
          </p:cNvSpPr>
          <p:nvPr/>
        </p:nvSpPr>
        <p:spPr bwMode="auto">
          <a:xfrm>
            <a:off x="2916627" y="2729770"/>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以落实制度规章为基础</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36" name="Group 7"/>
          <p:cNvGrpSpPr/>
          <p:nvPr/>
        </p:nvGrpSpPr>
        <p:grpSpPr bwMode="auto">
          <a:xfrm>
            <a:off x="1017977" y="2729770"/>
            <a:ext cx="1944687" cy="610800"/>
            <a:chOff x="0" y="0"/>
            <a:chExt cx="1944687" cy="895350"/>
          </a:xfrm>
        </p:grpSpPr>
        <p:sp>
          <p:nvSpPr>
            <p:cNvPr id="37" name="圆角矩形 36"/>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基础</a:t>
              </a:r>
              <a:endParaRPr lang="zh-CN" altLang="en-US" sz="2400" dirty="0">
                <a:solidFill>
                  <a:srgbClr val="FFFFFF"/>
                </a:solidFill>
                <a:latin typeface="Arial Black" panose="020B0A04020102020204" pitchFamily="34" charset="0"/>
              </a:endParaRPr>
            </a:p>
          </p:txBody>
        </p:sp>
        <p:grpSp>
          <p:nvGrpSpPr>
            <p:cNvPr id="38" name="Group 9"/>
            <p:cNvGrpSpPr/>
            <p:nvPr/>
          </p:nvGrpSpPr>
          <p:grpSpPr bwMode="auto">
            <a:xfrm>
              <a:off x="12763" y="817038"/>
              <a:ext cx="1920240" cy="85344"/>
              <a:chOff x="0" y="0"/>
              <a:chExt cx="1920240" cy="85344"/>
            </a:xfrm>
          </p:grpSpPr>
          <p:pic>
            <p:nvPicPr>
              <p:cNvPr id="40"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39"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
        <p:nvSpPr>
          <p:cNvPr id="42" name="下箭头 25"/>
          <p:cNvSpPr>
            <a:spLocks noChangeArrowheads="1"/>
          </p:cNvSpPr>
          <p:nvPr/>
        </p:nvSpPr>
        <p:spPr bwMode="auto">
          <a:xfrm>
            <a:off x="1751402" y="3356123"/>
            <a:ext cx="500062" cy="243670"/>
          </a:xfrm>
          <a:prstGeom prst="downArrow">
            <a:avLst>
              <a:gd name="adj1" fmla="val 50000"/>
              <a:gd name="adj2" fmla="val 50000"/>
            </a:avLst>
          </a:prstGeom>
          <a:gradFill rotWithShape="1">
            <a:gsLst>
              <a:gs pos="0">
                <a:srgbClr val="959595"/>
              </a:gs>
              <a:gs pos="50000">
                <a:srgbClr val="D6D6D6"/>
              </a:gs>
              <a:gs pos="100000">
                <a:srgbClr val="FFFFFF"/>
              </a:gs>
            </a:gsLst>
            <a:lin ang="5400000" scaled="1"/>
          </a:gradFill>
          <a:ln w="9525" cmpd="sng">
            <a:solidFill>
              <a:srgbClr val="A6A6A6"/>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endParaRPr lang="zh-CN" altLang="en-US" sz="2800">
              <a:solidFill>
                <a:srgbClr val="404040"/>
              </a:solidFill>
              <a:latin typeface="华文细黑" panose="02010600040101010101" pitchFamily="2" charset="-122"/>
              <a:ea typeface="华文细黑" panose="02010600040101010101" pitchFamily="2" charset="-122"/>
            </a:endParaRPr>
          </a:p>
        </p:txBody>
      </p:sp>
      <p:sp>
        <p:nvSpPr>
          <p:cNvPr id="43" name="圆角矩形 42"/>
          <p:cNvSpPr>
            <a:spLocks noChangeArrowheads="1"/>
          </p:cNvSpPr>
          <p:nvPr/>
        </p:nvSpPr>
        <p:spPr bwMode="auto">
          <a:xfrm>
            <a:off x="2915816" y="3610549"/>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以增强素质能力为根本</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44" name="Group 7"/>
          <p:cNvGrpSpPr/>
          <p:nvPr/>
        </p:nvGrpSpPr>
        <p:grpSpPr bwMode="auto">
          <a:xfrm>
            <a:off x="1017166" y="3610549"/>
            <a:ext cx="1944687" cy="610800"/>
            <a:chOff x="0" y="0"/>
            <a:chExt cx="1944687" cy="895350"/>
          </a:xfrm>
        </p:grpSpPr>
        <p:sp>
          <p:nvSpPr>
            <p:cNvPr id="45" name="圆角矩形 44"/>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根本</a:t>
              </a:r>
              <a:endParaRPr lang="zh-CN" altLang="en-US" sz="2400" dirty="0">
                <a:solidFill>
                  <a:srgbClr val="FFFFFF"/>
                </a:solidFill>
                <a:latin typeface="Arial Black" panose="020B0A04020102020204" pitchFamily="34" charset="0"/>
              </a:endParaRPr>
            </a:p>
          </p:txBody>
        </p:sp>
        <p:grpSp>
          <p:nvGrpSpPr>
            <p:cNvPr id="46" name="Group 9"/>
            <p:cNvGrpSpPr/>
            <p:nvPr/>
          </p:nvGrpSpPr>
          <p:grpSpPr bwMode="auto">
            <a:xfrm>
              <a:off x="12763" y="817038"/>
              <a:ext cx="1920240" cy="85344"/>
              <a:chOff x="0" y="0"/>
              <a:chExt cx="1920240" cy="85344"/>
            </a:xfrm>
          </p:grpSpPr>
          <p:pic>
            <p:nvPicPr>
              <p:cNvPr id="48"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47"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
        <p:nvSpPr>
          <p:cNvPr id="50" name="下箭头 25"/>
          <p:cNvSpPr>
            <a:spLocks noChangeArrowheads="1"/>
          </p:cNvSpPr>
          <p:nvPr/>
        </p:nvSpPr>
        <p:spPr bwMode="auto">
          <a:xfrm>
            <a:off x="1750591" y="4236902"/>
            <a:ext cx="500062" cy="243670"/>
          </a:xfrm>
          <a:prstGeom prst="downArrow">
            <a:avLst>
              <a:gd name="adj1" fmla="val 50000"/>
              <a:gd name="adj2" fmla="val 50000"/>
            </a:avLst>
          </a:prstGeom>
          <a:gradFill rotWithShape="1">
            <a:gsLst>
              <a:gs pos="0">
                <a:srgbClr val="959595"/>
              </a:gs>
              <a:gs pos="50000">
                <a:srgbClr val="D6D6D6"/>
              </a:gs>
              <a:gs pos="100000">
                <a:srgbClr val="FFFFFF"/>
              </a:gs>
            </a:gsLst>
            <a:lin ang="5400000" scaled="1"/>
          </a:gradFill>
          <a:ln w="9525" cmpd="sng">
            <a:solidFill>
              <a:srgbClr val="A6A6A6"/>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endParaRPr lang="zh-CN" altLang="en-US" sz="2800">
              <a:solidFill>
                <a:srgbClr val="404040"/>
              </a:solidFill>
              <a:latin typeface="华文细黑" panose="02010600040101010101" pitchFamily="2" charset="-122"/>
              <a:ea typeface="华文细黑" panose="02010600040101010101" pitchFamily="2" charset="-122"/>
            </a:endParaRPr>
          </a:p>
        </p:txBody>
      </p:sp>
      <p:sp>
        <p:nvSpPr>
          <p:cNvPr id="51" name="圆角矩形 50"/>
          <p:cNvSpPr>
            <a:spLocks noChangeArrowheads="1"/>
          </p:cNvSpPr>
          <p:nvPr/>
        </p:nvSpPr>
        <p:spPr bwMode="auto">
          <a:xfrm>
            <a:off x="2916627" y="4495495"/>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以人文关怀为途径</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52" name="Group 7"/>
          <p:cNvGrpSpPr/>
          <p:nvPr/>
        </p:nvGrpSpPr>
        <p:grpSpPr bwMode="auto">
          <a:xfrm>
            <a:off x="1017977" y="4495495"/>
            <a:ext cx="1944687" cy="610800"/>
            <a:chOff x="0" y="0"/>
            <a:chExt cx="1944687" cy="895350"/>
          </a:xfrm>
        </p:grpSpPr>
        <p:sp>
          <p:nvSpPr>
            <p:cNvPr id="53" name="圆角矩形 52"/>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途径</a:t>
              </a:r>
              <a:endParaRPr lang="zh-CN" altLang="en-US" sz="2400" dirty="0">
                <a:solidFill>
                  <a:srgbClr val="FFFFFF"/>
                </a:solidFill>
                <a:latin typeface="Arial Black" panose="020B0A04020102020204" pitchFamily="34" charset="0"/>
              </a:endParaRPr>
            </a:p>
          </p:txBody>
        </p:sp>
        <p:grpSp>
          <p:nvGrpSpPr>
            <p:cNvPr id="54" name="Group 9"/>
            <p:cNvGrpSpPr/>
            <p:nvPr/>
          </p:nvGrpSpPr>
          <p:grpSpPr bwMode="auto">
            <a:xfrm>
              <a:off x="12763" y="817038"/>
              <a:ext cx="1920240" cy="85344"/>
              <a:chOff x="0" y="0"/>
              <a:chExt cx="1920240" cy="85344"/>
            </a:xfrm>
          </p:grpSpPr>
          <p:pic>
            <p:nvPicPr>
              <p:cNvPr id="56"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55"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
        <p:nvSpPr>
          <p:cNvPr id="58" name="下箭头 25"/>
          <p:cNvSpPr>
            <a:spLocks noChangeArrowheads="1"/>
          </p:cNvSpPr>
          <p:nvPr/>
        </p:nvSpPr>
        <p:spPr bwMode="auto">
          <a:xfrm>
            <a:off x="1751402" y="5121848"/>
            <a:ext cx="500062" cy="243670"/>
          </a:xfrm>
          <a:prstGeom prst="downArrow">
            <a:avLst>
              <a:gd name="adj1" fmla="val 50000"/>
              <a:gd name="adj2" fmla="val 50000"/>
            </a:avLst>
          </a:prstGeom>
          <a:gradFill rotWithShape="1">
            <a:gsLst>
              <a:gs pos="0">
                <a:srgbClr val="959595"/>
              </a:gs>
              <a:gs pos="50000">
                <a:srgbClr val="D6D6D6"/>
              </a:gs>
              <a:gs pos="100000">
                <a:srgbClr val="FFFFFF"/>
              </a:gs>
            </a:gsLst>
            <a:lin ang="5400000" scaled="1"/>
          </a:gradFill>
          <a:ln w="9525" cmpd="sng">
            <a:solidFill>
              <a:srgbClr val="A6A6A6"/>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endParaRPr lang="zh-CN" altLang="en-US" sz="2800">
              <a:solidFill>
                <a:srgbClr val="404040"/>
              </a:solidFill>
              <a:latin typeface="华文细黑" panose="02010600040101010101" pitchFamily="2" charset="-122"/>
              <a:ea typeface="华文细黑" panose="02010600040101010101" pitchFamily="2" charset="-122"/>
            </a:endParaRPr>
          </a:p>
        </p:txBody>
      </p:sp>
      <p:sp>
        <p:nvSpPr>
          <p:cNvPr id="59" name="圆角矩形 58"/>
          <p:cNvSpPr>
            <a:spLocks noChangeArrowheads="1"/>
          </p:cNvSpPr>
          <p:nvPr/>
        </p:nvSpPr>
        <p:spPr bwMode="auto">
          <a:xfrm>
            <a:off x="2912991" y="5421353"/>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把丰富职工业余文化生活作为有效手段</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60" name="Group 7"/>
          <p:cNvGrpSpPr/>
          <p:nvPr/>
        </p:nvGrpSpPr>
        <p:grpSpPr bwMode="auto">
          <a:xfrm>
            <a:off x="1014341" y="5421353"/>
            <a:ext cx="1944687" cy="610800"/>
            <a:chOff x="0" y="0"/>
            <a:chExt cx="1944687" cy="895350"/>
          </a:xfrm>
        </p:grpSpPr>
        <p:sp>
          <p:nvSpPr>
            <p:cNvPr id="61" name="圆角矩形 60"/>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有效手段</a:t>
              </a:r>
              <a:endParaRPr lang="zh-CN" altLang="en-US" sz="2400" dirty="0">
                <a:solidFill>
                  <a:srgbClr val="FFFFFF"/>
                </a:solidFill>
                <a:latin typeface="Arial Black" panose="020B0A04020102020204" pitchFamily="34" charset="0"/>
              </a:endParaRPr>
            </a:p>
          </p:txBody>
        </p:sp>
        <p:grpSp>
          <p:nvGrpSpPr>
            <p:cNvPr id="62" name="Group 9"/>
            <p:cNvGrpSpPr/>
            <p:nvPr/>
          </p:nvGrpSpPr>
          <p:grpSpPr bwMode="auto">
            <a:xfrm>
              <a:off x="12763" y="817038"/>
              <a:ext cx="1920240" cy="85344"/>
              <a:chOff x="0" y="0"/>
              <a:chExt cx="1920240" cy="85344"/>
            </a:xfrm>
          </p:grpSpPr>
          <p:pic>
            <p:nvPicPr>
              <p:cNvPr id="64"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63"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建设班组节约文化</a:t>
            </a:r>
            <a:endParaRPr lang="zh-CN" altLang="en-US" dirty="0"/>
          </a:p>
        </p:txBody>
      </p:sp>
      <p:sp>
        <p:nvSpPr>
          <p:cNvPr id="4" name="直接连接符 2"/>
          <p:cNvSpPr>
            <a:spLocks noChangeShapeType="1"/>
          </p:cNvSpPr>
          <p:nvPr/>
        </p:nvSpPr>
        <p:spPr bwMode="auto">
          <a:xfrm>
            <a:off x="1785754" y="1779862"/>
            <a:ext cx="0" cy="4464496"/>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椭圆 3"/>
          <p:cNvSpPr>
            <a:spLocks noChangeArrowheads="1"/>
          </p:cNvSpPr>
          <p:nvPr/>
        </p:nvSpPr>
        <p:spPr bwMode="auto">
          <a:xfrm>
            <a:off x="1425754" y="2060848"/>
            <a:ext cx="720000" cy="720000"/>
          </a:xfrm>
          <a:prstGeom prst="ellipse">
            <a:avLst/>
          </a:prstGeom>
          <a:solidFill>
            <a:srgbClr val="EDDCB9"/>
          </a:solidFill>
          <a:ln w="57150" cap="flat" cmpd="sng">
            <a:solidFill>
              <a:srgbClr val="BCA772"/>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 name="椭圆 5"/>
          <p:cNvSpPr>
            <a:spLocks noChangeArrowheads="1"/>
          </p:cNvSpPr>
          <p:nvPr/>
        </p:nvSpPr>
        <p:spPr bwMode="auto">
          <a:xfrm>
            <a:off x="1515754" y="2150848"/>
            <a:ext cx="540000" cy="540000"/>
          </a:xfrm>
          <a:prstGeom prst="ellipse">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p>
            <a:pPr algn="ctr"/>
            <a:r>
              <a:rPr lang="en-US" altLang="zh-CN" sz="2800" dirty="0">
                <a:solidFill>
                  <a:srgbClr val="FFFFFF"/>
                </a:solidFill>
                <a:latin typeface="Tahoma" panose="020B0604030504040204" pitchFamily="34" charset="0"/>
                <a:cs typeface="Tahoma" panose="020B0604030504040204" pitchFamily="34" charset="0"/>
                <a:sym typeface="Tahoma" panose="020B0604030504040204" pitchFamily="34" charset="0"/>
              </a:rPr>
              <a:t>1</a:t>
            </a:r>
            <a:endParaRPr lang="zh-CN" altLang="en-US" sz="2800" dirty="0">
              <a:solidFill>
                <a:srgbClr val="FFFFFF"/>
              </a:solidFill>
              <a:latin typeface="Tahoma" panose="020B0604030504040204" pitchFamily="34" charset="0"/>
              <a:sym typeface="Tahoma" panose="020B0604030504040204" pitchFamily="34" charset="0"/>
            </a:endParaRPr>
          </a:p>
        </p:txBody>
      </p:sp>
      <p:sp>
        <p:nvSpPr>
          <p:cNvPr id="8" name="矩形 1"/>
          <p:cNvSpPr>
            <a:spLocks noChangeArrowheads="1"/>
          </p:cNvSpPr>
          <p:nvPr/>
        </p:nvSpPr>
        <p:spPr bwMode="auto">
          <a:xfrm>
            <a:off x="2235754" y="2150848"/>
            <a:ext cx="3001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班组控制成本</a:t>
            </a:r>
            <a:endPar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a:off x="2339752" y="3212976"/>
            <a:ext cx="5221928" cy="2622157"/>
            <a:chOff x="2339752" y="3212976"/>
            <a:chExt cx="5221928" cy="2622157"/>
          </a:xfrm>
        </p:grpSpPr>
        <p:grpSp>
          <p:nvGrpSpPr>
            <p:cNvPr id="16" name="组合 15"/>
            <p:cNvGrpSpPr/>
            <p:nvPr/>
          </p:nvGrpSpPr>
          <p:grpSpPr>
            <a:xfrm>
              <a:off x="2339752" y="3212976"/>
              <a:ext cx="5221928" cy="720000"/>
              <a:chOff x="2374408" y="3253666"/>
              <a:chExt cx="5221928" cy="720000"/>
            </a:xfrm>
          </p:grpSpPr>
          <p:sp>
            <p:nvSpPr>
              <p:cNvPr id="7" name="矩形 6"/>
              <p:cNvSpPr/>
              <p:nvPr/>
            </p:nvSpPr>
            <p:spPr>
              <a:xfrm>
                <a:off x="2374408" y="3429000"/>
                <a:ext cx="184731" cy="369332"/>
              </a:xfrm>
              <a:prstGeom prst="rect">
                <a:avLst/>
              </a:prstGeom>
            </p:spPr>
            <p:txBody>
              <a:bodyPr wrap="none">
                <a:spAutoFit/>
              </a:bodyPr>
              <a:lstStyle/>
              <a:p>
                <a:endParaRPr lang="zh-CN" altLang="en-US" dirty="0"/>
              </a:p>
            </p:txBody>
          </p:sp>
          <p:sp>
            <p:nvSpPr>
              <p:cNvPr id="11"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14"/>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1</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2" name="组合 21"/>
            <p:cNvGrpSpPr/>
            <p:nvPr/>
          </p:nvGrpSpPr>
          <p:grpSpPr>
            <a:xfrm>
              <a:off x="2339752" y="4155358"/>
              <a:ext cx="5221928" cy="720000"/>
              <a:chOff x="2374408" y="3253666"/>
              <a:chExt cx="5221928" cy="720000"/>
            </a:xfrm>
          </p:grpSpPr>
          <p:sp>
            <p:nvSpPr>
              <p:cNvPr id="23" name="矩形 22"/>
              <p:cNvSpPr/>
              <p:nvPr/>
            </p:nvSpPr>
            <p:spPr>
              <a:xfrm>
                <a:off x="2374408" y="3429000"/>
                <a:ext cx="184731" cy="369332"/>
              </a:xfrm>
              <a:prstGeom prst="rect">
                <a:avLst/>
              </a:prstGeom>
            </p:spPr>
            <p:txBody>
              <a:bodyPr wrap="none">
                <a:spAutoFit/>
              </a:bodyPr>
              <a:lstStyle/>
              <a:p>
                <a:endParaRPr lang="zh-CN" altLang="en-US" dirty="0"/>
              </a:p>
            </p:txBody>
          </p:sp>
          <p:sp>
            <p:nvSpPr>
              <p:cNvPr id="24"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25"/>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smtClean="0">
                    <a:solidFill>
                      <a:srgbClr val="8CB208"/>
                    </a:solidFill>
                    <a:latin typeface="Tahoma" panose="020B0604030504040204" pitchFamily="34" charset="0"/>
                    <a:cs typeface="Tahoma" panose="020B0604030504040204" pitchFamily="34" charset="0"/>
                    <a:sym typeface="Tahoma" panose="020B0604030504040204" pitchFamily="34" charset="0"/>
                  </a:rPr>
                  <a:t>2</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7" name="组合 26"/>
            <p:cNvGrpSpPr/>
            <p:nvPr/>
          </p:nvGrpSpPr>
          <p:grpSpPr>
            <a:xfrm>
              <a:off x="2339752" y="5115133"/>
              <a:ext cx="5221928" cy="720000"/>
              <a:chOff x="2374408" y="3253666"/>
              <a:chExt cx="5221928" cy="720000"/>
            </a:xfrm>
          </p:grpSpPr>
          <p:sp>
            <p:nvSpPr>
              <p:cNvPr id="28" name="矩形 27"/>
              <p:cNvSpPr/>
              <p:nvPr/>
            </p:nvSpPr>
            <p:spPr>
              <a:xfrm>
                <a:off x="2374408" y="3429000"/>
                <a:ext cx="184731" cy="369332"/>
              </a:xfrm>
              <a:prstGeom prst="rect">
                <a:avLst/>
              </a:prstGeom>
            </p:spPr>
            <p:txBody>
              <a:bodyPr wrap="none">
                <a:spAutoFit/>
              </a:bodyPr>
              <a:lstStyle/>
              <a:p>
                <a:endParaRPr lang="zh-CN" altLang="en-US" dirty="0"/>
              </a:p>
            </p:txBody>
          </p:sp>
          <p:sp>
            <p:nvSpPr>
              <p:cNvPr id="29"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椭圆 30"/>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smtClean="0">
                    <a:solidFill>
                      <a:srgbClr val="8CB208"/>
                    </a:solidFill>
                    <a:latin typeface="Tahoma" panose="020B0604030504040204" pitchFamily="34" charset="0"/>
                    <a:cs typeface="Tahoma" panose="020B0604030504040204" pitchFamily="34" charset="0"/>
                    <a:sym typeface="Tahoma" panose="020B0604030504040204" pitchFamily="34" charset="0"/>
                  </a:rPr>
                  <a:t>3</a:t>
                </a:r>
                <a:endParaRPr lang="zh-CN" altLang="en-US" sz="3200" dirty="0">
                  <a:solidFill>
                    <a:srgbClr val="8CB208"/>
                  </a:solidFill>
                  <a:latin typeface="Tahoma" panose="020B0604030504040204" pitchFamily="34" charset="0"/>
                  <a:sym typeface="Tahoma" panose="020B0604030504040204" pitchFamily="34" charset="0"/>
                </a:endParaRPr>
              </a:p>
            </p:txBody>
          </p:sp>
        </p:grpSp>
      </p:grpSp>
      <p:sp>
        <p:nvSpPr>
          <p:cNvPr id="33" name="文本框 32"/>
          <p:cNvSpPr txBox="1"/>
          <p:nvPr/>
        </p:nvSpPr>
        <p:spPr>
          <a:xfrm>
            <a:off x="3246594" y="3402006"/>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加强成本管理，控制生产成本</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256330" y="4347974"/>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监督成本形成</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256330" y="5298608"/>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及时纠正偏差</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建设班组节约文化</a:t>
            </a:r>
            <a:endParaRPr lang="zh-CN" altLang="en-US" dirty="0"/>
          </a:p>
        </p:txBody>
      </p:sp>
      <p:sp>
        <p:nvSpPr>
          <p:cNvPr id="4" name="直接连接符 2"/>
          <p:cNvSpPr>
            <a:spLocks noChangeShapeType="1"/>
          </p:cNvSpPr>
          <p:nvPr/>
        </p:nvSpPr>
        <p:spPr bwMode="auto">
          <a:xfrm>
            <a:off x="1785754" y="1779862"/>
            <a:ext cx="0" cy="4464496"/>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椭圆 3"/>
          <p:cNvSpPr>
            <a:spLocks noChangeArrowheads="1"/>
          </p:cNvSpPr>
          <p:nvPr/>
        </p:nvSpPr>
        <p:spPr bwMode="auto">
          <a:xfrm>
            <a:off x="1425754" y="2060848"/>
            <a:ext cx="720000" cy="720000"/>
          </a:xfrm>
          <a:prstGeom prst="ellipse">
            <a:avLst/>
          </a:prstGeom>
          <a:solidFill>
            <a:srgbClr val="EDDCB9"/>
          </a:solidFill>
          <a:ln w="57150" cap="flat" cmpd="sng">
            <a:solidFill>
              <a:srgbClr val="BCA772"/>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 name="椭圆 5"/>
          <p:cNvSpPr>
            <a:spLocks noChangeArrowheads="1"/>
          </p:cNvSpPr>
          <p:nvPr/>
        </p:nvSpPr>
        <p:spPr bwMode="auto">
          <a:xfrm>
            <a:off x="1515754" y="2150848"/>
            <a:ext cx="540000" cy="540000"/>
          </a:xfrm>
          <a:prstGeom prst="ellipse">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p>
            <a:pPr algn="ctr"/>
            <a:r>
              <a:rPr lang="en-US" altLang="zh-CN" sz="2800" dirty="0" smtClean="0">
                <a:solidFill>
                  <a:srgbClr val="FFFFFF"/>
                </a:solidFill>
                <a:latin typeface="Tahoma" panose="020B0604030504040204" pitchFamily="34" charset="0"/>
                <a:cs typeface="Tahoma" panose="020B0604030504040204" pitchFamily="34" charset="0"/>
                <a:sym typeface="Tahoma" panose="020B0604030504040204" pitchFamily="34" charset="0"/>
              </a:rPr>
              <a:t>2</a:t>
            </a:r>
            <a:endParaRPr lang="zh-CN" altLang="en-US" sz="2800" dirty="0">
              <a:solidFill>
                <a:srgbClr val="FFFFFF"/>
              </a:solidFill>
              <a:latin typeface="Tahoma" panose="020B0604030504040204" pitchFamily="34" charset="0"/>
              <a:sym typeface="Tahoma" panose="020B0604030504040204" pitchFamily="34" charset="0"/>
            </a:endParaRPr>
          </a:p>
        </p:txBody>
      </p:sp>
      <p:sp>
        <p:nvSpPr>
          <p:cNvPr id="8" name="矩形 1"/>
          <p:cNvSpPr>
            <a:spLocks noChangeArrowheads="1"/>
          </p:cNvSpPr>
          <p:nvPr/>
        </p:nvSpPr>
        <p:spPr bwMode="auto">
          <a:xfrm>
            <a:off x="2235754" y="2150848"/>
            <a:ext cx="3001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建设班组文化</a:t>
            </a:r>
            <a:endPar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2337262" y="2780848"/>
            <a:ext cx="5221928" cy="720000"/>
            <a:chOff x="2374408" y="3253666"/>
            <a:chExt cx="5221928" cy="720000"/>
          </a:xfrm>
        </p:grpSpPr>
        <p:sp>
          <p:nvSpPr>
            <p:cNvPr id="7" name="矩形 6"/>
            <p:cNvSpPr/>
            <p:nvPr/>
          </p:nvSpPr>
          <p:spPr>
            <a:xfrm>
              <a:off x="2374408" y="3429000"/>
              <a:ext cx="184731" cy="369332"/>
            </a:xfrm>
            <a:prstGeom prst="rect">
              <a:avLst/>
            </a:prstGeom>
          </p:spPr>
          <p:txBody>
            <a:bodyPr wrap="none">
              <a:spAutoFit/>
            </a:bodyPr>
            <a:lstStyle/>
            <a:p>
              <a:endParaRPr lang="zh-CN" altLang="en-US" dirty="0"/>
            </a:p>
          </p:txBody>
        </p:sp>
        <p:sp>
          <p:nvSpPr>
            <p:cNvPr id="11"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14"/>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1</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2" name="组合 21"/>
          <p:cNvGrpSpPr/>
          <p:nvPr/>
        </p:nvGrpSpPr>
        <p:grpSpPr>
          <a:xfrm>
            <a:off x="2337262" y="3723230"/>
            <a:ext cx="5221928" cy="720000"/>
            <a:chOff x="2374408" y="3253666"/>
            <a:chExt cx="5221928" cy="720000"/>
          </a:xfrm>
        </p:grpSpPr>
        <p:sp>
          <p:nvSpPr>
            <p:cNvPr id="23" name="矩形 22"/>
            <p:cNvSpPr/>
            <p:nvPr/>
          </p:nvSpPr>
          <p:spPr>
            <a:xfrm>
              <a:off x="2374408" y="3429000"/>
              <a:ext cx="184731" cy="369332"/>
            </a:xfrm>
            <a:prstGeom prst="rect">
              <a:avLst/>
            </a:prstGeom>
          </p:spPr>
          <p:txBody>
            <a:bodyPr wrap="none">
              <a:spAutoFit/>
            </a:bodyPr>
            <a:lstStyle/>
            <a:p>
              <a:endParaRPr lang="zh-CN" altLang="en-US" dirty="0"/>
            </a:p>
          </p:txBody>
        </p:sp>
        <p:sp>
          <p:nvSpPr>
            <p:cNvPr id="24"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25"/>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smtClean="0">
                  <a:solidFill>
                    <a:srgbClr val="8CB208"/>
                  </a:solidFill>
                  <a:latin typeface="Tahoma" panose="020B0604030504040204" pitchFamily="34" charset="0"/>
                  <a:cs typeface="Tahoma" panose="020B0604030504040204" pitchFamily="34" charset="0"/>
                  <a:sym typeface="Tahoma" panose="020B0604030504040204" pitchFamily="34" charset="0"/>
                </a:rPr>
                <a:t>2</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7" name="组合 26"/>
          <p:cNvGrpSpPr/>
          <p:nvPr/>
        </p:nvGrpSpPr>
        <p:grpSpPr>
          <a:xfrm>
            <a:off x="2337262" y="4683005"/>
            <a:ext cx="5221928" cy="720000"/>
            <a:chOff x="2374408" y="3253666"/>
            <a:chExt cx="5221928" cy="720000"/>
          </a:xfrm>
        </p:grpSpPr>
        <p:sp>
          <p:nvSpPr>
            <p:cNvPr id="28" name="矩形 27"/>
            <p:cNvSpPr/>
            <p:nvPr/>
          </p:nvSpPr>
          <p:spPr>
            <a:xfrm>
              <a:off x="2374408" y="3429000"/>
              <a:ext cx="184731" cy="369332"/>
            </a:xfrm>
            <a:prstGeom prst="rect">
              <a:avLst/>
            </a:prstGeom>
          </p:spPr>
          <p:txBody>
            <a:bodyPr wrap="none">
              <a:spAutoFit/>
            </a:bodyPr>
            <a:lstStyle/>
            <a:p>
              <a:endParaRPr lang="zh-CN" altLang="en-US" dirty="0"/>
            </a:p>
          </p:txBody>
        </p:sp>
        <p:sp>
          <p:nvSpPr>
            <p:cNvPr id="29"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椭圆 30"/>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smtClean="0">
                  <a:solidFill>
                    <a:srgbClr val="8CB208"/>
                  </a:solidFill>
                  <a:latin typeface="Tahoma" panose="020B0604030504040204" pitchFamily="34" charset="0"/>
                  <a:cs typeface="Tahoma" panose="020B0604030504040204" pitchFamily="34" charset="0"/>
                  <a:sym typeface="Tahoma" panose="020B0604030504040204" pitchFamily="34" charset="0"/>
                </a:rPr>
                <a:t>3</a:t>
              </a:r>
              <a:endParaRPr lang="zh-CN" altLang="en-US" sz="3200" dirty="0">
                <a:solidFill>
                  <a:srgbClr val="8CB208"/>
                </a:solidFill>
                <a:latin typeface="Tahoma" panose="020B0604030504040204" pitchFamily="34" charset="0"/>
                <a:sym typeface="Tahoma" panose="020B0604030504040204" pitchFamily="34" charset="0"/>
              </a:endParaRPr>
            </a:p>
          </p:txBody>
        </p:sp>
      </p:grpSp>
      <p:sp>
        <p:nvSpPr>
          <p:cNvPr id="33" name="文本框 32"/>
          <p:cNvSpPr txBox="1"/>
          <p:nvPr/>
        </p:nvSpPr>
        <p:spPr>
          <a:xfrm>
            <a:off x="3244104" y="2969878"/>
            <a:ext cx="431508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要在班组员工心里树立起节约的理念</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253840" y="3915846"/>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要在班组内部营造节约的气氛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253840" y="4866480"/>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要建立起有效的节约制度</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337262" y="5578339"/>
            <a:ext cx="5221928" cy="720000"/>
            <a:chOff x="2374408" y="3253666"/>
            <a:chExt cx="5221928" cy="720000"/>
          </a:xfrm>
        </p:grpSpPr>
        <p:sp>
          <p:nvSpPr>
            <p:cNvPr id="37" name="矩形 36"/>
            <p:cNvSpPr/>
            <p:nvPr/>
          </p:nvSpPr>
          <p:spPr>
            <a:xfrm>
              <a:off x="2374408" y="3429000"/>
              <a:ext cx="184731" cy="369332"/>
            </a:xfrm>
            <a:prstGeom prst="rect">
              <a:avLst/>
            </a:prstGeom>
          </p:spPr>
          <p:txBody>
            <a:bodyPr wrap="none">
              <a:spAutoFit/>
            </a:bodyPr>
            <a:lstStyle/>
            <a:p>
              <a:endParaRPr lang="zh-CN" altLang="en-US" dirty="0"/>
            </a:p>
          </p:txBody>
        </p:sp>
        <p:sp>
          <p:nvSpPr>
            <p:cNvPr id="38"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椭圆 39"/>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smtClean="0">
                  <a:solidFill>
                    <a:srgbClr val="8CB208"/>
                  </a:solidFill>
                  <a:latin typeface="Tahoma" panose="020B0604030504040204" pitchFamily="34" charset="0"/>
                  <a:cs typeface="Tahoma" panose="020B0604030504040204" pitchFamily="34" charset="0"/>
                  <a:sym typeface="Tahoma" panose="020B0604030504040204" pitchFamily="34" charset="0"/>
                </a:rPr>
                <a:t>4</a:t>
              </a:r>
              <a:endParaRPr lang="zh-CN" altLang="en-US" sz="3200" dirty="0">
                <a:solidFill>
                  <a:srgbClr val="8CB208"/>
                </a:solidFill>
                <a:latin typeface="Tahoma" panose="020B0604030504040204" pitchFamily="34" charset="0"/>
                <a:sym typeface="Tahoma" panose="020B0604030504040204" pitchFamily="34" charset="0"/>
              </a:endParaRPr>
            </a:p>
          </p:txBody>
        </p:sp>
      </p:grpSp>
      <p:sp>
        <p:nvSpPr>
          <p:cNvPr id="41" name="文本框 40"/>
          <p:cNvSpPr txBox="1"/>
          <p:nvPr/>
        </p:nvSpPr>
        <p:spPr>
          <a:xfrm>
            <a:off x="3253840" y="5761814"/>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消除班组浪费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建设班组节约文化</a:t>
            </a:r>
            <a:endParaRPr lang="zh-CN" altLang="en-US" dirty="0"/>
          </a:p>
        </p:txBody>
      </p:sp>
      <p:sp>
        <p:nvSpPr>
          <p:cNvPr id="4" name="直接连接符 2"/>
          <p:cNvSpPr>
            <a:spLocks noChangeShapeType="1"/>
          </p:cNvSpPr>
          <p:nvPr/>
        </p:nvSpPr>
        <p:spPr bwMode="auto">
          <a:xfrm>
            <a:off x="1785754" y="1779862"/>
            <a:ext cx="0" cy="4464496"/>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椭圆 3"/>
          <p:cNvSpPr>
            <a:spLocks noChangeArrowheads="1"/>
          </p:cNvSpPr>
          <p:nvPr/>
        </p:nvSpPr>
        <p:spPr bwMode="auto">
          <a:xfrm>
            <a:off x="1425754" y="2060848"/>
            <a:ext cx="720000" cy="720000"/>
          </a:xfrm>
          <a:prstGeom prst="ellipse">
            <a:avLst/>
          </a:prstGeom>
          <a:solidFill>
            <a:srgbClr val="EDDCB9"/>
          </a:solidFill>
          <a:ln w="57150" cap="flat" cmpd="sng">
            <a:solidFill>
              <a:srgbClr val="BCA772"/>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 name="椭圆 5"/>
          <p:cNvSpPr>
            <a:spLocks noChangeArrowheads="1"/>
          </p:cNvSpPr>
          <p:nvPr/>
        </p:nvSpPr>
        <p:spPr bwMode="auto">
          <a:xfrm>
            <a:off x="1515754" y="2150848"/>
            <a:ext cx="540000" cy="540000"/>
          </a:xfrm>
          <a:prstGeom prst="ellipse">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p>
            <a:pPr algn="ctr"/>
            <a:r>
              <a:rPr lang="en-US" altLang="zh-CN" sz="2800" dirty="0" smtClean="0">
                <a:solidFill>
                  <a:srgbClr val="FFFFFF"/>
                </a:solidFill>
                <a:latin typeface="Tahoma" panose="020B0604030504040204" pitchFamily="34" charset="0"/>
                <a:cs typeface="Tahoma" panose="020B0604030504040204" pitchFamily="34" charset="0"/>
                <a:sym typeface="Tahoma" panose="020B0604030504040204" pitchFamily="34" charset="0"/>
              </a:rPr>
              <a:t>3</a:t>
            </a:r>
            <a:endParaRPr lang="zh-CN" altLang="en-US" sz="2800" dirty="0">
              <a:solidFill>
                <a:srgbClr val="FFFFFF"/>
              </a:solidFill>
              <a:latin typeface="Tahoma" panose="020B0604030504040204" pitchFamily="34" charset="0"/>
              <a:sym typeface="Tahoma" panose="020B0604030504040204" pitchFamily="34" charset="0"/>
            </a:endParaRPr>
          </a:p>
        </p:txBody>
      </p:sp>
      <p:sp>
        <p:nvSpPr>
          <p:cNvPr id="8" name="矩形 1"/>
          <p:cNvSpPr>
            <a:spLocks noChangeArrowheads="1"/>
          </p:cNvSpPr>
          <p:nvPr/>
        </p:nvSpPr>
        <p:spPr bwMode="auto">
          <a:xfrm>
            <a:off x="2235754" y="2150848"/>
            <a:ext cx="3001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四个结合</a:t>
            </a:r>
            <a:endPar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2337262" y="2780848"/>
            <a:ext cx="5221928" cy="720000"/>
            <a:chOff x="2374408" y="3253666"/>
            <a:chExt cx="5221928" cy="720000"/>
          </a:xfrm>
        </p:grpSpPr>
        <p:sp>
          <p:nvSpPr>
            <p:cNvPr id="7" name="矩形 6"/>
            <p:cNvSpPr/>
            <p:nvPr/>
          </p:nvSpPr>
          <p:spPr>
            <a:xfrm>
              <a:off x="2374408" y="3429000"/>
              <a:ext cx="184731" cy="369332"/>
            </a:xfrm>
            <a:prstGeom prst="rect">
              <a:avLst/>
            </a:prstGeom>
          </p:spPr>
          <p:txBody>
            <a:bodyPr wrap="none">
              <a:spAutoFit/>
            </a:bodyPr>
            <a:lstStyle/>
            <a:p>
              <a:endParaRPr lang="zh-CN" altLang="en-US" dirty="0"/>
            </a:p>
          </p:txBody>
        </p:sp>
        <p:sp>
          <p:nvSpPr>
            <p:cNvPr id="11"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14"/>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1</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2" name="组合 21"/>
          <p:cNvGrpSpPr/>
          <p:nvPr/>
        </p:nvGrpSpPr>
        <p:grpSpPr>
          <a:xfrm>
            <a:off x="2337262" y="3723230"/>
            <a:ext cx="5221928" cy="720000"/>
            <a:chOff x="2374408" y="3253666"/>
            <a:chExt cx="5221928" cy="720000"/>
          </a:xfrm>
        </p:grpSpPr>
        <p:sp>
          <p:nvSpPr>
            <p:cNvPr id="23" name="矩形 22"/>
            <p:cNvSpPr/>
            <p:nvPr/>
          </p:nvSpPr>
          <p:spPr>
            <a:xfrm>
              <a:off x="2374408" y="3429000"/>
              <a:ext cx="184731" cy="369332"/>
            </a:xfrm>
            <a:prstGeom prst="rect">
              <a:avLst/>
            </a:prstGeom>
          </p:spPr>
          <p:txBody>
            <a:bodyPr wrap="none">
              <a:spAutoFit/>
            </a:bodyPr>
            <a:lstStyle/>
            <a:p>
              <a:endParaRPr lang="zh-CN" altLang="en-US" dirty="0"/>
            </a:p>
          </p:txBody>
        </p:sp>
        <p:sp>
          <p:nvSpPr>
            <p:cNvPr id="24"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25"/>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smtClean="0">
                  <a:solidFill>
                    <a:srgbClr val="8CB208"/>
                  </a:solidFill>
                  <a:latin typeface="Tahoma" panose="020B0604030504040204" pitchFamily="34" charset="0"/>
                  <a:cs typeface="Tahoma" panose="020B0604030504040204" pitchFamily="34" charset="0"/>
                  <a:sym typeface="Tahoma" panose="020B0604030504040204" pitchFamily="34" charset="0"/>
                </a:rPr>
                <a:t>2</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7" name="组合 26"/>
          <p:cNvGrpSpPr/>
          <p:nvPr/>
        </p:nvGrpSpPr>
        <p:grpSpPr>
          <a:xfrm>
            <a:off x="2337262" y="4683005"/>
            <a:ext cx="5221928" cy="720000"/>
            <a:chOff x="2374408" y="3253666"/>
            <a:chExt cx="5221928" cy="720000"/>
          </a:xfrm>
        </p:grpSpPr>
        <p:sp>
          <p:nvSpPr>
            <p:cNvPr id="28" name="矩形 27"/>
            <p:cNvSpPr/>
            <p:nvPr/>
          </p:nvSpPr>
          <p:spPr>
            <a:xfrm>
              <a:off x="2374408" y="3429000"/>
              <a:ext cx="184731" cy="369332"/>
            </a:xfrm>
            <a:prstGeom prst="rect">
              <a:avLst/>
            </a:prstGeom>
          </p:spPr>
          <p:txBody>
            <a:bodyPr wrap="none">
              <a:spAutoFit/>
            </a:bodyPr>
            <a:lstStyle/>
            <a:p>
              <a:endParaRPr lang="zh-CN" altLang="en-US" dirty="0"/>
            </a:p>
          </p:txBody>
        </p:sp>
        <p:sp>
          <p:nvSpPr>
            <p:cNvPr id="29"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椭圆 30"/>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smtClean="0">
                  <a:solidFill>
                    <a:srgbClr val="8CB208"/>
                  </a:solidFill>
                  <a:latin typeface="Tahoma" panose="020B0604030504040204" pitchFamily="34" charset="0"/>
                  <a:cs typeface="Tahoma" panose="020B0604030504040204" pitchFamily="34" charset="0"/>
                  <a:sym typeface="Tahoma" panose="020B0604030504040204" pitchFamily="34" charset="0"/>
                </a:rPr>
                <a:t>3</a:t>
              </a:r>
              <a:endParaRPr lang="zh-CN" altLang="en-US" sz="3200" dirty="0">
                <a:solidFill>
                  <a:srgbClr val="8CB208"/>
                </a:solidFill>
                <a:latin typeface="Tahoma" panose="020B0604030504040204" pitchFamily="34" charset="0"/>
                <a:sym typeface="Tahoma" panose="020B0604030504040204" pitchFamily="34" charset="0"/>
              </a:endParaRPr>
            </a:p>
          </p:txBody>
        </p:sp>
      </p:grpSp>
      <p:sp>
        <p:nvSpPr>
          <p:cNvPr id="33" name="文本框 32"/>
          <p:cNvSpPr txBox="1"/>
          <p:nvPr/>
        </p:nvSpPr>
        <p:spPr>
          <a:xfrm>
            <a:off x="3244104" y="2969878"/>
            <a:ext cx="431508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把节约理念与班组管理结合起来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253840" y="3915846"/>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把节约行为和员工的习惯结合起来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253840" y="4866480"/>
            <a:ext cx="4176464"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把节约</a:t>
            </a:r>
            <a:r>
              <a:rPr lang="zh-CN" altLang="en-US" sz="2000" dirty="0">
                <a:solidFill>
                  <a:schemeClr val="bg1"/>
                </a:solidFill>
                <a:latin typeface="微软雅黑" panose="020B0503020204020204" pitchFamily="34" charset="-122"/>
                <a:ea typeface="微软雅黑" panose="020B0503020204020204" pitchFamily="34" charset="-122"/>
              </a:rPr>
              <a:t>文化</a:t>
            </a:r>
            <a:r>
              <a:rPr lang="zh-CN" altLang="en-US" sz="2000" dirty="0" smtClean="0">
                <a:solidFill>
                  <a:schemeClr val="bg1"/>
                </a:solidFill>
                <a:latin typeface="微软雅黑" panose="020B0503020204020204" pitchFamily="34" charset="-122"/>
                <a:ea typeface="微软雅黑" panose="020B0503020204020204" pitchFamily="34" charset="-122"/>
              </a:rPr>
              <a:t>与文化</a:t>
            </a:r>
            <a:r>
              <a:rPr lang="zh-CN" altLang="en-US" sz="2000" dirty="0">
                <a:solidFill>
                  <a:schemeClr val="bg1"/>
                </a:solidFill>
                <a:latin typeface="微软雅黑" panose="020B0503020204020204" pitchFamily="34" charset="-122"/>
                <a:ea typeface="微软雅黑" panose="020B0503020204020204" pitchFamily="34" charset="-122"/>
              </a:rPr>
              <a:t>建设相结合</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337262" y="5578339"/>
            <a:ext cx="5221928" cy="720000"/>
            <a:chOff x="2374408" y="3253666"/>
            <a:chExt cx="5221928" cy="720000"/>
          </a:xfrm>
        </p:grpSpPr>
        <p:sp>
          <p:nvSpPr>
            <p:cNvPr id="37" name="矩形 36"/>
            <p:cNvSpPr/>
            <p:nvPr/>
          </p:nvSpPr>
          <p:spPr>
            <a:xfrm>
              <a:off x="2374408" y="3429000"/>
              <a:ext cx="184731" cy="369332"/>
            </a:xfrm>
            <a:prstGeom prst="rect">
              <a:avLst/>
            </a:prstGeom>
          </p:spPr>
          <p:txBody>
            <a:bodyPr wrap="none">
              <a:spAutoFit/>
            </a:bodyPr>
            <a:lstStyle/>
            <a:p>
              <a:endParaRPr lang="zh-CN" altLang="en-US" dirty="0"/>
            </a:p>
          </p:txBody>
        </p:sp>
        <p:sp>
          <p:nvSpPr>
            <p:cNvPr id="38"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椭圆 39"/>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smtClean="0">
                  <a:solidFill>
                    <a:srgbClr val="8CB208"/>
                  </a:solidFill>
                  <a:latin typeface="Tahoma" panose="020B0604030504040204" pitchFamily="34" charset="0"/>
                  <a:cs typeface="Tahoma" panose="020B0604030504040204" pitchFamily="34" charset="0"/>
                  <a:sym typeface="Tahoma" panose="020B0604030504040204" pitchFamily="34" charset="0"/>
                </a:rPr>
                <a:t>4</a:t>
              </a:r>
              <a:endParaRPr lang="zh-CN" altLang="en-US" sz="3200" dirty="0">
                <a:solidFill>
                  <a:srgbClr val="8CB208"/>
                </a:solidFill>
                <a:latin typeface="Tahoma" panose="020B0604030504040204" pitchFamily="34" charset="0"/>
                <a:sym typeface="Tahoma" panose="020B0604030504040204" pitchFamily="34" charset="0"/>
              </a:endParaRPr>
            </a:p>
          </p:txBody>
        </p:sp>
      </p:grpSp>
      <p:sp>
        <p:nvSpPr>
          <p:cNvPr id="41" name="文本框 40"/>
          <p:cNvSpPr txBox="1"/>
          <p:nvPr/>
        </p:nvSpPr>
        <p:spPr>
          <a:xfrm>
            <a:off x="3253840" y="5761814"/>
            <a:ext cx="4176464"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把文化</a:t>
            </a:r>
            <a:r>
              <a:rPr lang="zh-CN" altLang="en-US" sz="2000" dirty="0">
                <a:solidFill>
                  <a:schemeClr val="bg1"/>
                </a:solidFill>
                <a:latin typeface="微软雅黑" panose="020B0503020204020204" pitchFamily="34" charset="-122"/>
                <a:ea typeface="微软雅黑" panose="020B0503020204020204" pitchFamily="34" charset="-122"/>
              </a:rPr>
              <a:t>建设</a:t>
            </a:r>
            <a:r>
              <a:rPr lang="zh-CN" altLang="en-US" sz="2000" dirty="0" smtClean="0">
                <a:solidFill>
                  <a:schemeClr val="bg1"/>
                </a:solidFill>
                <a:latin typeface="微软雅黑" panose="020B0503020204020204" pitchFamily="34" charset="-122"/>
                <a:ea typeface="微软雅黑" panose="020B0503020204020204" pitchFamily="34" charset="-122"/>
              </a:rPr>
              <a:t>与家庭</a:t>
            </a:r>
            <a:r>
              <a:rPr lang="zh-CN" altLang="en-US" sz="2000" dirty="0">
                <a:solidFill>
                  <a:schemeClr val="bg1"/>
                </a:solidFill>
                <a:latin typeface="微软雅黑" panose="020B0503020204020204" pitchFamily="34" charset="-122"/>
                <a:ea typeface="微软雅黑" panose="020B0503020204020204" pitchFamily="34" charset="-122"/>
              </a:rPr>
              <a:t>文化建设相结合</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建设班组激励文化</a:t>
            </a:r>
            <a:endParaRPr lang="zh-CN" altLang="en-US" dirty="0"/>
          </a:p>
        </p:txBody>
      </p:sp>
      <p:grpSp>
        <p:nvGrpSpPr>
          <p:cNvPr id="104" name="Group 4"/>
          <p:cNvGrpSpPr/>
          <p:nvPr/>
        </p:nvGrpSpPr>
        <p:grpSpPr bwMode="auto">
          <a:xfrm rot="-5400000">
            <a:off x="1134575" y="3118087"/>
            <a:ext cx="4111625" cy="1598612"/>
            <a:chOff x="564" y="1992"/>
            <a:chExt cx="2658" cy="984"/>
          </a:xfrm>
        </p:grpSpPr>
        <p:sp>
          <p:nvSpPr>
            <p:cNvPr id="105" name="Freeform 5"/>
            <p:cNvSpPr/>
            <p:nvPr/>
          </p:nvSpPr>
          <p:spPr bwMode="gray">
            <a:xfrm>
              <a:off x="564" y="2003"/>
              <a:ext cx="1197" cy="874"/>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06" name="Freeform 6"/>
            <p:cNvSpPr/>
            <p:nvPr/>
          </p:nvSpPr>
          <p:spPr bwMode="gray">
            <a:xfrm>
              <a:off x="1780" y="1992"/>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07" name="Freeform 7"/>
            <p:cNvSpPr/>
            <p:nvPr/>
          </p:nvSpPr>
          <p:spPr bwMode="gray">
            <a:xfrm flipH="1">
              <a:off x="2025" y="2003"/>
              <a:ext cx="1197" cy="874"/>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grpSp>
      <p:grpSp>
        <p:nvGrpSpPr>
          <p:cNvPr id="108" name="Group 8"/>
          <p:cNvGrpSpPr/>
          <p:nvPr/>
        </p:nvGrpSpPr>
        <p:grpSpPr bwMode="auto">
          <a:xfrm rot="5400000" flipH="1">
            <a:off x="4523094" y="3093480"/>
            <a:ext cx="4111625" cy="1644650"/>
            <a:chOff x="564" y="1992"/>
            <a:chExt cx="2658" cy="984"/>
          </a:xfrm>
        </p:grpSpPr>
        <p:sp>
          <p:nvSpPr>
            <p:cNvPr id="109" name="Freeform 9"/>
            <p:cNvSpPr/>
            <p:nvPr/>
          </p:nvSpPr>
          <p:spPr bwMode="gray">
            <a:xfrm>
              <a:off x="564" y="2006"/>
              <a:ext cx="1197" cy="8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10" name="Freeform 10"/>
            <p:cNvSpPr/>
            <p:nvPr/>
          </p:nvSpPr>
          <p:spPr bwMode="gray">
            <a:xfrm>
              <a:off x="1773" y="1992"/>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11" name="Freeform 11"/>
            <p:cNvSpPr/>
            <p:nvPr/>
          </p:nvSpPr>
          <p:spPr bwMode="gray">
            <a:xfrm flipH="1">
              <a:off x="2025" y="2006"/>
              <a:ext cx="1197" cy="8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grpSp>
      <p:grpSp>
        <p:nvGrpSpPr>
          <p:cNvPr id="112" name="Group 12"/>
          <p:cNvGrpSpPr/>
          <p:nvPr/>
        </p:nvGrpSpPr>
        <p:grpSpPr bwMode="auto">
          <a:xfrm>
            <a:off x="4037319" y="3074430"/>
            <a:ext cx="1660525" cy="1612900"/>
            <a:chOff x="2457" y="2000"/>
            <a:chExt cx="901" cy="888"/>
          </a:xfrm>
        </p:grpSpPr>
        <p:pic>
          <p:nvPicPr>
            <p:cNvPr id="113" name="Picture 13" descr="circuler_1"/>
            <p:cNvPicPr>
              <a:picLocks noChangeAspect="1" noChangeArrowheads="1"/>
            </p:cNvPicPr>
            <p:nvPr/>
          </p:nvPicPr>
          <p:blipFill>
            <a:blip r:embed="rId1"/>
            <a:srcRect/>
            <a:stretch>
              <a:fillRect/>
            </a:stretch>
          </p:blipFill>
          <p:spPr bwMode="ltGray">
            <a:xfrm>
              <a:off x="2457" y="2000"/>
              <a:ext cx="901" cy="886"/>
            </a:xfrm>
            <a:prstGeom prst="rect">
              <a:avLst/>
            </a:prstGeom>
            <a:noFill/>
            <a:ln w="9525">
              <a:noFill/>
              <a:miter lim="800000"/>
              <a:headEnd/>
              <a:tailEnd/>
            </a:ln>
          </p:spPr>
        </p:pic>
        <p:sp>
          <p:nvSpPr>
            <p:cNvPr id="114" name="Oval 14"/>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ln>
            <a:effectLst/>
          </p:spPr>
          <p:txBody>
            <a:bodyPr wrap="none" anchor="ctr"/>
            <a:lstStyle/>
            <a:p>
              <a:pPr>
                <a:defRPr/>
              </a:pPr>
              <a:endParaRPr lang="zh-CN" altLang="en-US"/>
            </a:p>
          </p:txBody>
        </p:sp>
        <p:sp>
          <p:nvSpPr>
            <p:cNvPr id="115" name="Freeform 15"/>
            <p:cNvSpPr/>
            <p:nvPr/>
          </p:nvSpPr>
          <p:spPr bwMode="ltGray">
            <a:xfrm>
              <a:off x="2550" y="2018"/>
              <a:ext cx="703" cy="308"/>
            </a:xfrm>
            <a:custGeom>
              <a:avLst/>
              <a:gdLst>
                <a:gd name="T0" fmla="*/ 29 w 1321"/>
                <a:gd name="T1" fmla="*/ 3 h 712"/>
                <a:gd name="T2" fmla="*/ 30 w 1321"/>
                <a:gd name="T3" fmla="*/ 3 h 712"/>
                <a:gd name="T4" fmla="*/ 30 w 1321"/>
                <a:gd name="T5" fmla="*/ 3 h 712"/>
                <a:gd name="T6" fmla="*/ 30 w 1321"/>
                <a:gd name="T7" fmla="*/ 3 h 712"/>
                <a:gd name="T8" fmla="*/ 29 w 1321"/>
                <a:gd name="T9" fmla="*/ 3 h 712"/>
                <a:gd name="T10" fmla="*/ 29 w 1321"/>
                <a:gd name="T11" fmla="*/ 4 h 712"/>
                <a:gd name="T12" fmla="*/ 28 w 1321"/>
                <a:gd name="T13" fmla="*/ 4 h 712"/>
                <a:gd name="T14" fmla="*/ 27 w 1321"/>
                <a:gd name="T15" fmla="*/ 4 h 712"/>
                <a:gd name="T16" fmla="*/ 26 w 1321"/>
                <a:gd name="T17" fmla="*/ 4 h 712"/>
                <a:gd name="T18" fmla="*/ 24 w 1321"/>
                <a:gd name="T19" fmla="*/ 4 h 712"/>
                <a:gd name="T20" fmla="*/ 23 w 1321"/>
                <a:gd name="T21" fmla="*/ 4 h 712"/>
                <a:gd name="T22" fmla="*/ 22 w 1321"/>
                <a:gd name="T23" fmla="*/ 4 h 712"/>
                <a:gd name="T24" fmla="*/ 20 w 1321"/>
                <a:gd name="T25" fmla="*/ 5 h 712"/>
                <a:gd name="T26" fmla="*/ 19 w 1321"/>
                <a:gd name="T27" fmla="*/ 5 h 712"/>
                <a:gd name="T28" fmla="*/ 18 w 1321"/>
                <a:gd name="T29" fmla="*/ 5 h 712"/>
                <a:gd name="T30" fmla="*/ 11 w 1321"/>
                <a:gd name="T31" fmla="*/ 5 h 712"/>
                <a:gd name="T32" fmla="*/ 11 w 1321"/>
                <a:gd name="T33" fmla="*/ 5 h 712"/>
                <a:gd name="T34" fmla="*/ 10 w 1321"/>
                <a:gd name="T35" fmla="*/ 5 h 712"/>
                <a:gd name="T36" fmla="*/ 8 w 1321"/>
                <a:gd name="T37" fmla="*/ 5 h 712"/>
                <a:gd name="T38" fmla="*/ 6 w 1321"/>
                <a:gd name="T39" fmla="*/ 4 h 712"/>
                <a:gd name="T40" fmla="*/ 5 w 1321"/>
                <a:gd name="T41" fmla="*/ 4 h 712"/>
                <a:gd name="T42" fmla="*/ 4 w 1321"/>
                <a:gd name="T43" fmla="*/ 4 h 712"/>
                <a:gd name="T44" fmla="*/ 3 w 1321"/>
                <a:gd name="T45" fmla="*/ 4 h 712"/>
                <a:gd name="T46" fmla="*/ 2 w 1321"/>
                <a:gd name="T47" fmla="*/ 4 h 712"/>
                <a:gd name="T48" fmla="*/ 2 w 1321"/>
                <a:gd name="T49" fmla="*/ 4 h 712"/>
                <a:gd name="T50" fmla="*/ 1 w 1321"/>
                <a:gd name="T51" fmla="*/ 4 h 712"/>
                <a:gd name="T52" fmla="*/ 1 w 1321"/>
                <a:gd name="T53" fmla="*/ 4 h 712"/>
                <a:gd name="T54" fmla="*/ 1 w 1321"/>
                <a:gd name="T55" fmla="*/ 3 h 712"/>
                <a:gd name="T56" fmla="*/ 0 w 1321"/>
                <a:gd name="T57" fmla="*/ 3 h 712"/>
                <a:gd name="T58" fmla="*/ 0 w 1321"/>
                <a:gd name="T59" fmla="*/ 3 h 712"/>
                <a:gd name="T60" fmla="*/ 1 w 1321"/>
                <a:gd name="T61" fmla="*/ 3 h 712"/>
                <a:gd name="T62" fmla="*/ 1 w 1321"/>
                <a:gd name="T63" fmla="*/ 3 h 712"/>
                <a:gd name="T64" fmla="*/ 1 w 1321"/>
                <a:gd name="T65" fmla="*/ 3 h 712"/>
                <a:gd name="T66" fmla="*/ 2 w 1321"/>
                <a:gd name="T67" fmla="*/ 2 h 712"/>
                <a:gd name="T68" fmla="*/ 3 w 1321"/>
                <a:gd name="T69" fmla="*/ 1 h 712"/>
                <a:gd name="T70" fmla="*/ 5 w 1321"/>
                <a:gd name="T71" fmla="*/ 1 h 712"/>
                <a:gd name="T72" fmla="*/ 6 w 1321"/>
                <a:gd name="T73" fmla="*/ 1 h 712"/>
                <a:gd name="T74" fmla="*/ 7 w 1321"/>
                <a:gd name="T75" fmla="*/ 0 h 712"/>
                <a:gd name="T76" fmla="*/ 10 w 1321"/>
                <a:gd name="T77" fmla="*/ 0 h 712"/>
                <a:gd name="T78" fmla="*/ 11 w 1321"/>
                <a:gd name="T79" fmla="*/ 0 h 712"/>
                <a:gd name="T80" fmla="*/ 13 w 1321"/>
                <a:gd name="T81" fmla="*/ 0 h 712"/>
                <a:gd name="T82" fmla="*/ 15 w 1321"/>
                <a:gd name="T83" fmla="*/ 0 h 712"/>
                <a:gd name="T84" fmla="*/ 15 w 1321"/>
                <a:gd name="T85" fmla="*/ 0 h 712"/>
                <a:gd name="T86" fmla="*/ 17 w 1321"/>
                <a:gd name="T87" fmla="*/ 0 h 712"/>
                <a:gd name="T88" fmla="*/ 19 w 1321"/>
                <a:gd name="T89" fmla="*/ 0 h 712"/>
                <a:gd name="T90" fmla="*/ 21 w 1321"/>
                <a:gd name="T91" fmla="*/ 0 h 712"/>
                <a:gd name="T92" fmla="*/ 23 w 1321"/>
                <a:gd name="T93" fmla="*/ 0 h 712"/>
                <a:gd name="T94" fmla="*/ 24 w 1321"/>
                <a:gd name="T95" fmla="*/ 1 h 712"/>
                <a:gd name="T96" fmla="*/ 26 w 1321"/>
                <a:gd name="T97" fmla="*/ 1 h 712"/>
                <a:gd name="T98" fmla="*/ 28 w 1321"/>
                <a:gd name="T99" fmla="*/ 2 h 712"/>
                <a:gd name="T100" fmla="*/ 29 w 1321"/>
                <a:gd name="T101" fmla="*/ 2 h 712"/>
                <a:gd name="T102" fmla="*/ 29 w 1321"/>
                <a:gd name="T103" fmla="*/ 3 h 712"/>
                <a:gd name="T104" fmla="*/ 29 w 1321"/>
                <a:gd name="T105" fmla="*/ 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0">
              <a:noFill/>
              <a:round/>
            </a:ln>
          </p:spPr>
          <p:txBody>
            <a:bodyPr/>
            <a:lstStyle/>
            <a:p>
              <a:endParaRPr lang="zh-CN" altLang="en-US"/>
            </a:p>
          </p:txBody>
        </p:sp>
        <p:grpSp>
          <p:nvGrpSpPr>
            <p:cNvPr id="116" name="Group 16"/>
            <p:cNvGrpSpPr/>
            <p:nvPr/>
          </p:nvGrpSpPr>
          <p:grpSpPr bwMode="auto">
            <a:xfrm rot="-1297425" flipH="1" flipV="1">
              <a:off x="2525" y="2693"/>
              <a:ext cx="781" cy="188"/>
              <a:chOff x="2532" y="1051"/>
              <a:chExt cx="893" cy="246"/>
            </a:xfrm>
          </p:grpSpPr>
          <p:grpSp>
            <p:nvGrpSpPr>
              <p:cNvPr id="117" name="Group 17"/>
              <p:cNvGrpSpPr/>
              <p:nvPr/>
            </p:nvGrpSpPr>
            <p:grpSpPr bwMode="auto">
              <a:xfrm>
                <a:off x="2532" y="1051"/>
                <a:ext cx="743" cy="185"/>
                <a:chOff x="1565" y="2568"/>
                <a:chExt cx="1118" cy="279"/>
              </a:xfrm>
            </p:grpSpPr>
            <p:sp>
              <p:nvSpPr>
                <p:cNvPr id="123" name="AutoShape 18"/>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4" name="AutoShape 19"/>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5" name="AutoShape 20"/>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6" name="AutoShape 21"/>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grpSp>
          <p:grpSp>
            <p:nvGrpSpPr>
              <p:cNvPr id="118" name="Group 22"/>
              <p:cNvGrpSpPr/>
              <p:nvPr/>
            </p:nvGrpSpPr>
            <p:grpSpPr bwMode="auto">
              <a:xfrm rot="1353540">
                <a:off x="2682" y="1111"/>
                <a:ext cx="743" cy="186"/>
                <a:chOff x="1565" y="2568"/>
                <a:chExt cx="1118" cy="279"/>
              </a:xfrm>
            </p:grpSpPr>
            <p:sp>
              <p:nvSpPr>
                <p:cNvPr id="119" name="AutoShape 23"/>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0" name="AutoShape 24"/>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1" name="AutoShape 25"/>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2" name="AutoShape 26"/>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grpSp>
        </p:grpSp>
      </p:grpSp>
      <p:grpSp>
        <p:nvGrpSpPr>
          <p:cNvPr id="127" name="Group 27"/>
          <p:cNvGrpSpPr/>
          <p:nvPr/>
        </p:nvGrpSpPr>
        <p:grpSpPr bwMode="auto">
          <a:xfrm>
            <a:off x="1214744" y="1732992"/>
            <a:ext cx="1362075" cy="1322388"/>
            <a:chOff x="4320" y="1152"/>
            <a:chExt cx="414" cy="402"/>
          </a:xfrm>
        </p:grpSpPr>
        <p:sp>
          <p:nvSpPr>
            <p:cNvPr id="128" name="AutoShape 28"/>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29" name="Freeform 29"/>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a:defRPr/>
              </a:pPr>
              <a:endParaRPr lang="zh-CN" altLang="en-US"/>
            </a:p>
          </p:txBody>
        </p:sp>
      </p:grpSp>
      <p:grpSp>
        <p:nvGrpSpPr>
          <p:cNvPr id="130" name="Group 30"/>
          <p:cNvGrpSpPr/>
          <p:nvPr/>
        </p:nvGrpSpPr>
        <p:grpSpPr bwMode="auto">
          <a:xfrm>
            <a:off x="1236969" y="3234767"/>
            <a:ext cx="1362075" cy="1322388"/>
            <a:chOff x="4320" y="1152"/>
            <a:chExt cx="414" cy="402"/>
          </a:xfrm>
        </p:grpSpPr>
        <p:sp>
          <p:nvSpPr>
            <p:cNvPr id="131" name="AutoShape 31"/>
            <p:cNvSpPr>
              <a:spLocks noChangeArrowheads="1"/>
            </p:cNvSpPr>
            <p:nvPr/>
          </p:nvSpPr>
          <p:spPr bwMode="lt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32" name="Freeform 32"/>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a:defRPr/>
              </a:pPr>
              <a:endParaRPr lang="zh-CN" altLang="en-US"/>
            </a:p>
          </p:txBody>
        </p:sp>
      </p:grpSp>
      <p:grpSp>
        <p:nvGrpSpPr>
          <p:cNvPr id="133" name="Group 33"/>
          <p:cNvGrpSpPr/>
          <p:nvPr/>
        </p:nvGrpSpPr>
        <p:grpSpPr bwMode="auto">
          <a:xfrm>
            <a:off x="1251257" y="4757180"/>
            <a:ext cx="1362075" cy="1322387"/>
            <a:chOff x="4320" y="1152"/>
            <a:chExt cx="414" cy="402"/>
          </a:xfrm>
        </p:grpSpPr>
        <p:sp>
          <p:nvSpPr>
            <p:cNvPr id="134" name="AutoShape 34"/>
            <p:cNvSpPr>
              <a:spLocks noChangeArrowheads="1"/>
            </p:cNvSpPr>
            <p:nvPr/>
          </p:nvSpPr>
          <p:spPr bwMode="lt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35" name="Freeform 35"/>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a:defRPr/>
              </a:pPr>
              <a:endParaRPr lang="zh-CN" altLang="en-US"/>
            </a:p>
          </p:txBody>
        </p:sp>
      </p:grpSp>
      <p:grpSp>
        <p:nvGrpSpPr>
          <p:cNvPr id="136" name="Group 36"/>
          <p:cNvGrpSpPr/>
          <p:nvPr/>
        </p:nvGrpSpPr>
        <p:grpSpPr bwMode="auto">
          <a:xfrm>
            <a:off x="7218669" y="1732992"/>
            <a:ext cx="1362075" cy="1322388"/>
            <a:chOff x="4320" y="1152"/>
            <a:chExt cx="414" cy="402"/>
          </a:xfrm>
        </p:grpSpPr>
        <p:sp>
          <p:nvSpPr>
            <p:cNvPr id="137" name="AutoShape 37"/>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38" name="Freeform 38"/>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a:defRPr/>
              </a:pPr>
              <a:endParaRPr lang="zh-CN" altLang="en-US"/>
            </a:p>
          </p:txBody>
        </p:sp>
      </p:grpSp>
      <p:grpSp>
        <p:nvGrpSpPr>
          <p:cNvPr id="139" name="Group 39"/>
          <p:cNvGrpSpPr/>
          <p:nvPr/>
        </p:nvGrpSpPr>
        <p:grpSpPr bwMode="auto">
          <a:xfrm>
            <a:off x="7240894" y="3234767"/>
            <a:ext cx="1362075" cy="1322388"/>
            <a:chOff x="4320" y="1152"/>
            <a:chExt cx="414" cy="402"/>
          </a:xfrm>
        </p:grpSpPr>
        <p:sp>
          <p:nvSpPr>
            <p:cNvPr id="140" name="AutoShape 40"/>
            <p:cNvSpPr>
              <a:spLocks noChangeArrowheads="1"/>
            </p:cNvSpPr>
            <p:nvPr/>
          </p:nvSpPr>
          <p:spPr bwMode="lt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41" name="Freeform 41"/>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a:defRPr/>
              </a:pPr>
              <a:endParaRPr lang="zh-CN" altLang="en-US"/>
            </a:p>
          </p:txBody>
        </p:sp>
      </p:grpSp>
      <p:grpSp>
        <p:nvGrpSpPr>
          <p:cNvPr id="142" name="Group 42"/>
          <p:cNvGrpSpPr/>
          <p:nvPr/>
        </p:nvGrpSpPr>
        <p:grpSpPr bwMode="auto">
          <a:xfrm>
            <a:off x="7255182" y="4757180"/>
            <a:ext cx="1362075" cy="1322387"/>
            <a:chOff x="4320" y="1152"/>
            <a:chExt cx="414" cy="402"/>
          </a:xfrm>
        </p:grpSpPr>
        <p:sp>
          <p:nvSpPr>
            <p:cNvPr id="143" name="AutoShape 43"/>
            <p:cNvSpPr>
              <a:spLocks noChangeArrowheads="1"/>
            </p:cNvSpPr>
            <p:nvPr/>
          </p:nvSpPr>
          <p:spPr bwMode="lt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44" name="Freeform 44"/>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a:defRPr/>
              </a:pPr>
              <a:endParaRPr lang="zh-CN" altLang="en-US"/>
            </a:p>
          </p:txBody>
        </p:sp>
      </p:grpSp>
      <p:sp>
        <p:nvSpPr>
          <p:cNvPr id="145" name="Rectangle 45"/>
          <p:cNvSpPr>
            <a:spLocks noChangeArrowheads="1"/>
          </p:cNvSpPr>
          <p:nvPr/>
        </p:nvSpPr>
        <p:spPr bwMode="auto">
          <a:xfrm>
            <a:off x="1449694" y="2202892"/>
            <a:ext cx="990600" cy="461963"/>
          </a:xfrm>
          <a:prstGeom prst="rect">
            <a:avLst/>
          </a:prstGeom>
          <a:noFill/>
          <a:ln w="9525">
            <a:noFill/>
            <a:miter lim="800000"/>
          </a:ln>
          <a:effectLst/>
        </p:spPr>
        <p:txBody>
          <a:bodyPr>
            <a:spAutoFit/>
          </a:bodyPr>
          <a:lstStyle/>
          <a:p>
            <a:pPr algn="ctr">
              <a:defRPr/>
            </a:pPr>
            <a:r>
              <a:rPr lang="zh-CN" altLang="en-US" sz="2400" b="1" dirty="0" smtClean="0">
                <a:solidFill>
                  <a:schemeClr val="bg1"/>
                </a:solidFill>
                <a:effectLst>
                  <a:outerShdw blurRad="38100" dist="38100" dir="2700000" algn="tl">
                    <a:srgbClr val="000000"/>
                  </a:outerShdw>
                </a:effectLst>
              </a:rPr>
              <a:t>及时</a:t>
            </a:r>
            <a:endParaRPr lang="zh-CN" altLang="en-US" sz="2400" b="1" dirty="0">
              <a:solidFill>
                <a:schemeClr val="bg1"/>
              </a:solidFill>
              <a:effectLst>
                <a:outerShdw blurRad="38100" dist="38100" dir="2700000" algn="tl">
                  <a:srgbClr val="000000"/>
                </a:outerShdw>
              </a:effectLst>
            </a:endParaRPr>
          </a:p>
        </p:txBody>
      </p:sp>
      <p:sp>
        <p:nvSpPr>
          <p:cNvPr id="146" name="Rectangle 46"/>
          <p:cNvSpPr>
            <a:spLocks noChangeArrowheads="1"/>
          </p:cNvSpPr>
          <p:nvPr/>
        </p:nvSpPr>
        <p:spPr bwMode="auto">
          <a:xfrm>
            <a:off x="1449694" y="3631642"/>
            <a:ext cx="990600" cy="461963"/>
          </a:xfrm>
          <a:prstGeom prst="rect">
            <a:avLst/>
          </a:prstGeom>
          <a:noFill/>
          <a:ln w="9525">
            <a:noFill/>
            <a:miter lim="800000"/>
          </a:ln>
          <a:effectLst/>
        </p:spPr>
        <p:txBody>
          <a:bodyPr>
            <a:spAutoFit/>
          </a:bodyPr>
          <a:lstStyle/>
          <a:p>
            <a:pPr algn="ctr">
              <a:defRPr/>
            </a:pPr>
            <a:r>
              <a:rPr lang="zh-CN" altLang="en-US" sz="2400" b="1" dirty="0" smtClean="0">
                <a:solidFill>
                  <a:srgbClr val="FEFFFF"/>
                </a:solidFill>
                <a:effectLst>
                  <a:outerShdw blurRad="38100" dist="38100" dir="2700000" algn="tl">
                    <a:srgbClr val="000000"/>
                  </a:outerShdw>
                </a:effectLst>
                <a:ea typeface="宋体" panose="02010600030101010101" pitchFamily="2" charset="-122"/>
              </a:rPr>
              <a:t>具体</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47" name="Rectangle 47"/>
          <p:cNvSpPr>
            <a:spLocks noChangeArrowheads="1"/>
          </p:cNvSpPr>
          <p:nvPr/>
        </p:nvSpPr>
        <p:spPr bwMode="auto">
          <a:xfrm>
            <a:off x="1306819" y="5131830"/>
            <a:ext cx="1214438" cy="461962"/>
          </a:xfrm>
          <a:prstGeom prst="rect">
            <a:avLst/>
          </a:prstGeom>
          <a:noFill/>
          <a:ln w="9525">
            <a:noFill/>
            <a:miter lim="800000"/>
          </a:ln>
          <a:effectLst/>
        </p:spPr>
        <p:txBody>
          <a:bodyPr>
            <a:spAutoFit/>
          </a:bodyPr>
          <a:lstStyle/>
          <a:p>
            <a:pPr algn="ctr">
              <a:defRPr/>
            </a:pPr>
            <a:r>
              <a:rPr lang="zh-CN" altLang="en-US" sz="2400" b="1" dirty="0" smtClean="0">
                <a:solidFill>
                  <a:srgbClr val="FEFFFF"/>
                </a:solidFill>
                <a:effectLst>
                  <a:outerShdw blurRad="38100" dist="38100" dir="2700000" algn="tl">
                    <a:srgbClr val="000000"/>
                  </a:outerShdw>
                </a:effectLst>
                <a:ea typeface="宋体" panose="02010600030101010101" pitchFamily="2" charset="-122"/>
              </a:rPr>
              <a:t>效果</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48" name="Rectangle 48"/>
          <p:cNvSpPr>
            <a:spLocks noChangeArrowheads="1"/>
          </p:cNvSpPr>
          <p:nvPr/>
        </p:nvSpPr>
        <p:spPr bwMode="auto">
          <a:xfrm>
            <a:off x="7379007" y="2131455"/>
            <a:ext cx="1111250" cy="461665"/>
          </a:xfrm>
          <a:prstGeom prst="rect">
            <a:avLst/>
          </a:prstGeom>
          <a:noFill/>
          <a:ln w="9525">
            <a:noFill/>
            <a:miter lim="800000"/>
          </a:ln>
          <a:effectLst/>
        </p:spPr>
        <p:txBody>
          <a:bodyPr>
            <a:spAutoFit/>
          </a:bodyPr>
          <a:lstStyle/>
          <a:p>
            <a:pPr algn="ctr">
              <a:defRPr/>
            </a:pPr>
            <a:r>
              <a:rPr lang="zh-CN" altLang="en-US" sz="2400" b="1" dirty="0" smtClean="0">
                <a:solidFill>
                  <a:srgbClr val="FEFFFF"/>
                </a:solidFill>
                <a:effectLst>
                  <a:outerShdw blurRad="38100" dist="38100" dir="2700000" algn="tl">
                    <a:srgbClr val="000000"/>
                  </a:outerShdw>
                </a:effectLst>
                <a:ea typeface="宋体" panose="02010600030101010101" pitchFamily="2" charset="-122"/>
              </a:rPr>
              <a:t>感受</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49" name="Rectangle 49"/>
          <p:cNvSpPr>
            <a:spLocks noChangeArrowheads="1"/>
          </p:cNvSpPr>
          <p:nvPr/>
        </p:nvSpPr>
        <p:spPr bwMode="auto">
          <a:xfrm>
            <a:off x="7379007" y="3703080"/>
            <a:ext cx="1111250" cy="461962"/>
          </a:xfrm>
          <a:prstGeom prst="rect">
            <a:avLst/>
          </a:prstGeom>
          <a:noFill/>
          <a:ln w="9525">
            <a:noFill/>
            <a:miter lim="800000"/>
          </a:ln>
          <a:effectLst/>
        </p:spPr>
        <p:txBody>
          <a:bodyPr>
            <a:spAutoFit/>
          </a:bodyPr>
          <a:lstStyle/>
          <a:p>
            <a:pPr algn="ctr">
              <a:defRPr/>
            </a:pPr>
            <a:r>
              <a:rPr lang="zh-CN" altLang="en-US" sz="2400" b="1" dirty="0" smtClean="0">
                <a:solidFill>
                  <a:srgbClr val="FEFFFF"/>
                </a:solidFill>
                <a:effectLst>
                  <a:outerShdw blurRad="38100" dist="38100" dir="2700000" algn="tl">
                    <a:srgbClr val="000000"/>
                  </a:outerShdw>
                </a:effectLst>
                <a:ea typeface="宋体" panose="02010600030101010101" pitchFamily="2" charset="-122"/>
              </a:rPr>
              <a:t>差别</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50" name="Rectangle 50"/>
          <p:cNvSpPr>
            <a:spLocks noChangeArrowheads="1"/>
          </p:cNvSpPr>
          <p:nvPr/>
        </p:nvSpPr>
        <p:spPr bwMode="auto">
          <a:xfrm>
            <a:off x="7520404" y="5066929"/>
            <a:ext cx="936903" cy="830997"/>
          </a:xfrm>
          <a:prstGeom prst="rect">
            <a:avLst/>
          </a:prstGeom>
          <a:noFill/>
          <a:ln w="9525">
            <a:noFill/>
            <a:miter lim="800000"/>
          </a:ln>
          <a:effectLst/>
        </p:spPr>
        <p:txBody>
          <a:bodyPr wrap="square">
            <a:spAutoFit/>
          </a:bodyPr>
          <a:lstStyle/>
          <a:p>
            <a:pPr algn="ctr">
              <a:defRPr/>
            </a:pPr>
            <a:r>
              <a:rPr lang="zh-CN" altLang="en-US" sz="2400" b="1" dirty="0" smtClean="0">
                <a:solidFill>
                  <a:srgbClr val="FEFFFF"/>
                </a:solidFill>
                <a:effectLst>
                  <a:outerShdw blurRad="38100" dist="38100" dir="2700000" algn="tl">
                    <a:srgbClr val="000000"/>
                  </a:outerShdw>
                </a:effectLst>
                <a:ea typeface="宋体" panose="02010600030101010101" pitchFamily="2" charset="-122"/>
              </a:rPr>
              <a:t>再接再厉</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51" name="Rectangle 52"/>
          <p:cNvSpPr>
            <a:spLocks noChangeArrowheads="1"/>
          </p:cNvSpPr>
          <p:nvPr/>
        </p:nvSpPr>
        <p:spPr bwMode="auto">
          <a:xfrm>
            <a:off x="4404651" y="3442064"/>
            <a:ext cx="1316414" cy="954107"/>
          </a:xfrm>
          <a:prstGeom prst="rect">
            <a:avLst/>
          </a:prstGeom>
          <a:noFill/>
          <a:ln w="9525">
            <a:noFill/>
            <a:miter lim="800000"/>
          </a:ln>
        </p:spPr>
        <p:txBody>
          <a:bodyPr wrap="square">
            <a:spAutoFit/>
          </a:bodyPr>
          <a:lstStyle/>
          <a:p>
            <a:pPr marL="342900" lvl="1" indent="-342900"/>
            <a:r>
              <a:rPr lang="zh-CN" altLang="en-US" sz="2800" dirty="0" smtClean="0">
                <a:solidFill>
                  <a:srgbClr val="000099"/>
                </a:solidFill>
                <a:latin typeface="微软雅黑" panose="020B0503020204020204" pitchFamily="34" charset="-122"/>
                <a:ea typeface="微软雅黑" panose="020B0503020204020204" pitchFamily="34" charset="-122"/>
              </a:rPr>
              <a:t>激励</a:t>
            </a:r>
            <a:endParaRPr lang="en-US" altLang="zh-CN" sz="2800" dirty="0" smtClean="0">
              <a:solidFill>
                <a:srgbClr val="000099"/>
              </a:solidFill>
              <a:latin typeface="微软雅黑" panose="020B0503020204020204" pitchFamily="34" charset="-122"/>
              <a:ea typeface="微软雅黑" panose="020B0503020204020204" pitchFamily="34" charset="-122"/>
            </a:endParaRPr>
          </a:p>
          <a:p>
            <a:pPr marL="342900" lvl="1" indent="-342900"/>
            <a:r>
              <a:rPr lang="zh-CN" altLang="en-US" sz="2800" dirty="0" smtClean="0">
                <a:solidFill>
                  <a:srgbClr val="000099"/>
                </a:solidFill>
                <a:latin typeface="微软雅黑" panose="020B0503020204020204" pitchFamily="34" charset="-122"/>
                <a:ea typeface="微软雅黑" panose="020B0503020204020204" pitchFamily="34" charset="-122"/>
              </a:rPr>
              <a:t>文化</a:t>
            </a:r>
            <a:endParaRPr lang="en-US" altLang="zh-CN" sz="2800" dirty="0">
              <a:solidFill>
                <a:srgbClr val="000099"/>
              </a:solidFill>
              <a:latin typeface="微软雅黑" panose="020B0503020204020204" pitchFamily="34" charset="-122"/>
              <a:ea typeface="微软雅黑" panose="020B0503020204020204" pitchFamily="34" charset="-122"/>
            </a:endParaRPr>
          </a:p>
        </p:txBody>
      </p:sp>
      <p:sp>
        <p:nvSpPr>
          <p:cNvPr id="152" name="Rectangle 3"/>
          <p:cNvSpPr txBox="1">
            <a:spLocks noChangeArrowheads="1"/>
          </p:cNvSpPr>
          <p:nvPr/>
        </p:nvSpPr>
        <p:spPr bwMode="auto">
          <a:xfrm>
            <a:off x="3059832" y="1844824"/>
            <a:ext cx="4214813" cy="1428750"/>
          </a:xfrm>
          <a:prstGeom prst="rect">
            <a:avLst/>
          </a:prstGeom>
          <a:noFill/>
          <a:ln w="9525">
            <a:noFill/>
            <a:miter lim="800000"/>
          </a:ln>
        </p:spPr>
        <p:txBody>
          <a:bodyPr lIns="62758" tIns="31379" rIns="62758" bIns="31379"/>
          <a:lstStyle/>
          <a:p>
            <a:pPr marL="342900" lvl="1" indent="-342900" defTabSz="626745" eaLnBrk="0" hangingPunct="0">
              <a:lnSpc>
                <a:spcPct val="150000"/>
              </a:lnSpc>
              <a:spcBef>
                <a:spcPct val="20000"/>
              </a:spcBef>
              <a:buClr>
                <a:srgbClr val="0595D4"/>
              </a:buClr>
              <a:buFont typeface="Wingdings" panose="05000000000000000000" pitchFamily="2" charset="2"/>
              <a:buChar char="p"/>
              <a:defRPr/>
            </a:pPr>
            <a:r>
              <a:rPr kumimoji="1" lang="zh-CN" altLang="en-US" sz="2000" kern="0" dirty="0">
                <a:solidFill>
                  <a:srgbClr val="000099"/>
                </a:solidFill>
                <a:latin typeface="幼圆" pitchFamily="49" charset="-122"/>
                <a:ea typeface="幼圆" pitchFamily="49" charset="-122"/>
              </a:rPr>
              <a:t>管理的本质是处理人际关系，其核心是激励员工</a:t>
            </a:r>
            <a:endParaRPr kumimoji="1" lang="zh-CN" altLang="en-US" sz="2000" kern="0" dirty="0">
              <a:solidFill>
                <a:srgbClr val="000099"/>
              </a:solidFill>
              <a:latin typeface="幼圆" pitchFamily="49" charset="-122"/>
              <a:ea typeface="幼圆" pitchFamily="49" charset="-122"/>
            </a:endParaRPr>
          </a:p>
        </p:txBody>
      </p:sp>
      <p:sp>
        <p:nvSpPr>
          <p:cNvPr id="154" name="矩形 153"/>
          <p:cNvSpPr/>
          <p:nvPr/>
        </p:nvSpPr>
        <p:spPr>
          <a:xfrm>
            <a:off x="3172240" y="4809575"/>
            <a:ext cx="3295603" cy="923330"/>
          </a:xfrm>
          <a:prstGeom prst="rect">
            <a:avLst/>
          </a:prstGeom>
          <a:noFill/>
          <a:ln w="9525">
            <a:noFill/>
            <a:miter lim="800000"/>
          </a:ln>
        </p:spPr>
        <p:txBody>
          <a:bodyPr lIns="62758" tIns="31379" rIns="62758" bIns="31379"/>
          <a:lstStyle/>
          <a:p>
            <a:pPr marL="342900" lvl="1" indent="-342900" defTabSz="626745" eaLnBrk="0" hangingPunct="0">
              <a:lnSpc>
                <a:spcPct val="150000"/>
              </a:lnSpc>
              <a:spcBef>
                <a:spcPct val="20000"/>
              </a:spcBef>
              <a:buClr>
                <a:srgbClr val="0595D4"/>
              </a:buClr>
              <a:buFont typeface="Wingdings" panose="05000000000000000000" pitchFamily="2" charset="2"/>
              <a:buChar char="p"/>
              <a:defRPr/>
            </a:pPr>
            <a:r>
              <a:rPr kumimoji="1" lang="zh-CN" altLang="en-US" sz="2000" kern="0" dirty="0">
                <a:solidFill>
                  <a:srgbClr val="000099"/>
                </a:solidFill>
                <a:latin typeface="幼圆" pitchFamily="49" charset="-122"/>
                <a:ea typeface="幼圆" pitchFamily="49" charset="-122"/>
              </a:rPr>
              <a:t>什么是激励？是为了特定的目的把外部刺激转化为个人自觉行为的过程</a:t>
            </a:r>
            <a:endParaRPr kumimoji="1" lang="zh-CN" altLang="en-US" sz="2000" kern="0" dirty="0">
              <a:solidFill>
                <a:srgbClr val="000099"/>
              </a:solidFill>
              <a:latin typeface="幼圆" pitchFamily="49" charset="-122"/>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wd">
                                    <p:tmPct val="10000"/>
                                  </p:iterate>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wipe(up)">
                                      <p:cBhvr>
                                        <p:cTn id="7" dur="10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500" fill="hold"/>
                                        <p:tgtEl>
                                          <p:spTgt spid="104"/>
                                        </p:tgtEl>
                                        <p:attrNameLst>
                                          <p:attrName>ppt_x</p:attrName>
                                        </p:attrNameLst>
                                      </p:cBhvr>
                                      <p:tavLst>
                                        <p:tav tm="0">
                                          <p:val>
                                            <p:strVal val="#ppt_x"/>
                                          </p:val>
                                        </p:tav>
                                        <p:tav tm="100000">
                                          <p:val>
                                            <p:strVal val="#ppt_x"/>
                                          </p:val>
                                        </p:tav>
                                      </p:tavLst>
                                    </p:anim>
                                    <p:anim calcmode="lin" valueType="num">
                                      <p:cBhvr additive="base">
                                        <p:cTn id="13" dur="500" fill="hold"/>
                                        <p:tgtEl>
                                          <p:spTgt spid="10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8"/>
                                        </p:tgtEl>
                                        <p:attrNameLst>
                                          <p:attrName>style.visibility</p:attrName>
                                        </p:attrNameLst>
                                      </p:cBhvr>
                                      <p:to>
                                        <p:strVal val="visible"/>
                                      </p:to>
                                    </p:set>
                                    <p:anim calcmode="lin" valueType="num">
                                      <p:cBhvr additive="base">
                                        <p:cTn id="16" dur="500" fill="hold"/>
                                        <p:tgtEl>
                                          <p:spTgt spid="108"/>
                                        </p:tgtEl>
                                        <p:attrNameLst>
                                          <p:attrName>ppt_x</p:attrName>
                                        </p:attrNameLst>
                                      </p:cBhvr>
                                      <p:tavLst>
                                        <p:tav tm="0">
                                          <p:val>
                                            <p:strVal val="#ppt_x"/>
                                          </p:val>
                                        </p:tav>
                                        <p:tav tm="100000">
                                          <p:val>
                                            <p:strVal val="#ppt_x"/>
                                          </p:val>
                                        </p:tav>
                                      </p:tavLst>
                                    </p:anim>
                                    <p:anim calcmode="lin" valueType="num">
                                      <p:cBhvr additive="base">
                                        <p:cTn id="17" dur="500" fill="hold"/>
                                        <p:tgtEl>
                                          <p:spTgt spid="10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additive="base">
                                        <p:cTn id="20" dur="500" fill="hold"/>
                                        <p:tgtEl>
                                          <p:spTgt spid="112"/>
                                        </p:tgtEl>
                                        <p:attrNameLst>
                                          <p:attrName>ppt_x</p:attrName>
                                        </p:attrNameLst>
                                      </p:cBhvr>
                                      <p:tavLst>
                                        <p:tav tm="0">
                                          <p:val>
                                            <p:strVal val="#ppt_x"/>
                                          </p:val>
                                        </p:tav>
                                        <p:tav tm="100000">
                                          <p:val>
                                            <p:strVal val="#ppt_x"/>
                                          </p:val>
                                        </p:tav>
                                      </p:tavLst>
                                    </p:anim>
                                    <p:anim calcmode="lin" valueType="num">
                                      <p:cBhvr additive="base">
                                        <p:cTn id="21" dur="500" fill="hold"/>
                                        <p:tgtEl>
                                          <p:spTgt spid="11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anim calcmode="lin" valueType="num">
                                      <p:cBhvr additive="base">
                                        <p:cTn id="24" dur="500" fill="hold"/>
                                        <p:tgtEl>
                                          <p:spTgt spid="127"/>
                                        </p:tgtEl>
                                        <p:attrNameLst>
                                          <p:attrName>ppt_x</p:attrName>
                                        </p:attrNameLst>
                                      </p:cBhvr>
                                      <p:tavLst>
                                        <p:tav tm="0">
                                          <p:val>
                                            <p:strVal val="#ppt_x"/>
                                          </p:val>
                                        </p:tav>
                                        <p:tav tm="100000">
                                          <p:val>
                                            <p:strVal val="#ppt_x"/>
                                          </p:val>
                                        </p:tav>
                                      </p:tavLst>
                                    </p:anim>
                                    <p:anim calcmode="lin" valueType="num">
                                      <p:cBhvr additive="base">
                                        <p:cTn id="25" dur="500" fill="hold"/>
                                        <p:tgtEl>
                                          <p:spTgt spid="12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0"/>
                                        </p:tgtEl>
                                        <p:attrNameLst>
                                          <p:attrName>style.visibility</p:attrName>
                                        </p:attrNameLst>
                                      </p:cBhvr>
                                      <p:to>
                                        <p:strVal val="visible"/>
                                      </p:to>
                                    </p:set>
                                    <p:anim calcmode="lin" valueType="num">
                                      <p:cBhvr additive="base">
                                        <p:cTn id="28" dur="500" fill="hold"/>
                                        <p:tgtEl>
                                          <p:spTgt spid="130"/>
                                        </p:tgtEl>
                                        <p:attrNameLst>
                                          <p:attrName>ppt_x</p:attrName>
                                        </p:attrNameLst>
                                      </p:cBhvr>
                                      <p:tavLst>
                                        <p:tav tm="0">
                                          <p:val>
                                            <p:strVal val="#ppt_x"/>
                                          </p:val>
                                        </p:tav>
                                        <p:tav tm="100000">
                                          <p:val>
                                            <p:strVal val="#ppt_x"/>
                                          </p:val>
                                        </p:tav>
                                      </p:tavLst>
                                    </p:anim>
                                    <p:anim calcmode="lin" valueType="num">
                                      <p:cBhvr additive="base">
                                        <p:cTn id="29" dur="500" fill="hold"/>
                                        <p:tgtEl>
                                          <p:spTgt spid="13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33"/>
                                        </p:tgtEl>
                                        <p:attrNameLst>
                                          <p:attrName>style.visibility</p:attrName>
                                        </p:attrNameLst>
                                      </p:cBhvr>
                                      <p:to>
                                        <p:strVal val="visible"/>
                                      </p:to>
                                    </p:set>
                                    <p:anim calcmode="lin" valueType="num">
                                      <p:cBhvr additive="base">
                                        <p:cTn id="32" dur="500" fill="hold"/>
                                        <p:tgtEl>
                                          <p:spTgt spid="133"/>
                                        </p:tgtEl>
                                        <p:attrNameLst>
                                          <p:attrName>ppt_x</p:attrName>
                                        </p:attrNameLst>
                                      </p:cBhvr>
                                      <p:tavLst>
                                        <p:tav tm="0">
                                          <p:val>
                                            <p:strVal val="#ppt_x"/>
                                          </p:val>
                                        </p:tav>
                                        <p:tav tm="100000">
                                          <p:val>
                                            <p:strVal val="#ppt_x"/>
                                          </p:val>
                                        </p:tav>
                                      </p:tavLst>
                                    </p:anim>
                                    <p:anim calcmode="lin" valueType="num">
                                      <p:cBhvr additive="base">
                                        <p:cTn id="33" dur="500" fill="hold"/>
                                        <p:tgtEl>
                                          <p:spTgt spid="13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additive="base">
                                        <p:cTn id="36" dur="500" fill="hold"/>
                                        <p:tgtEl>
                                          <p:spTgt spid="136"/>
                                        </p:tgtEl>
                                        <p:attrNameLst>
                                          <p:attrName>ppt_x</p:attrName>
                                        </p:attrNameLst>
                                      </p:cBhvr>
                                      <p:tavLst>
                                        <p:tav tm="0">
                                          <p:val>
                                            <p:strVal val="#ppt_x"/>
                                          </p:val>
                                        </p:tav>
                                        <p:tav tm="100000">
                                          <p:val>
                                            <p:strVal val="#ppt_x"/>
                                          </p:val>
                                        </p:tav>
                                      </p:tavLst>
                                    </p:anim>
                                    <p:anim calcmode="lin" valueType="num">
                                      <p:cBhvr additive="base">
                                        <p:cTn id="37" dur="500" fill="hold"/>
                                        <p:tgtEl>
                                          <p:spTgt spid="13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39"/>
                                        </p:tgtEl>
                                        <p:attrNameLst>
                                          <p:attrName>style.visibility</p:attrName>
                                        </p:attrNameLst>
                                      </p:cBhvr>
                                      <p:to>
                                        <p:strVal val="visible"/>
                                      </p:to>
                                    </p:set>
                                    <p:anim calcmode="lin" valueType="num">
                                      <p:cBhvr additive="base">
                                        <p:cTn id="40" dur="500" fill="hold"/>
                                        <p:tgtEl>
                                          <p:spTgt spid="139"/>
                                        </p:tgtEl>
                                        <p:attrNameLst>
                                          <p:attrName>ppt_x</p:attrName>
                                        </p:attrNameLst>
                                      </p:cBhvr>
                                      <p:tavLst>
                                        <p:tav tm="0">
                                          <p:val>
                                            <p:strVal val="#ppt_x"/>
                                          </p:val>
                                        </p:tav>
                                        <p:tav tm="100000">
                                          <p:val>
                                            <p:strVal val="#ppt_x"/>
                                          </p:val>
                                        </p:tav>
                                      </p:tavLst>
                                    </p:anim>
                                    <p:anim calcmode="lin" valueType="num">
                                      <p:cBhvr additive="base">
                                        <p:cTn id="41" dur="500" fill="hold"/>
                                        <p:tgtEl>
                                          <p:spTgt spid="13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2"/>
                                        </p:tgtEl>
                                        <p:attrNameLst>
                                          <p:attrName>style.visibility</p:attrName>
                                        </p:attrNameLst>
                                      </p:cBhvr>
                                      <p:to>
                                        <p:strVal val="visible"/>
                                      </p:to>
                                    </p:set>
                                    <p:anim calcmode="lin" valueType="num">
                                      <p:cBhvr additive="base">
                                        <p:cTn id="44" dur="500" fill="hold"/>
                                        <p:tgtEl>
                                          <p:spTgt spid="142"/>
                                        </p:tgtEl>
                                        <p:attrNameLst>
                                          <p:attrName>ppt_x</p:attrName>
                                        </p:attrNameLst>
                                      </p:cBhvr>
                                      <p:tavLst>
                                        <p:tav tm="0">
                                          <p:val>
                                            <p:strVal val="#ppt_x"/>
                                          </p:val>
                                        </p:tav>
                                        <p:tav tm="100000">
                                          <p:val>
                                            <p:strVal val="#ppt_x"/>
                                          </p:val>
                                        </p:tav>
                                      </p:tavLst>
                                    </p:anim>
                                    <p:anim calcmode="lin" valueType="num">
                                      <p:cBhvr additive="base">
                                        <p:cTn id="45" dur="500" fill="hold"/>
                                        <p:tgtEl>
                                          <p:spTgt spid="1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45"/>
                                        </p:tgtEl>
                                        <p:attrNameLst>
                                          <p:attrName>style.visibility</p:attrName>
                                        </p:attrNameLst>
                                      </p:cBhvr>
                                      <p:to>
                                        <p:strVal val="visible"/>
                                      </p:to>
                                    </p:set>
                                    <p:anim calcmode="lin" valueType="num">
                                      <p:cBhvr additive="base">
                                        <p:cTn id="48" dur="500" fill="hold"/>
                                        <p:tgtEl>
                                          <p:spTgt spid="145"/>
                                        </p:tgtEl>
                                        <p:attrNameLst>
                                          <p:attrName>ppt_x</p:attrName>
                                        </p:attrNameLst>
                                      </p:cBhvr>
                                      <p:tavLst>
                                        <p:tav tm="0">
                                          <p:val>
                                            <p:strVal val="#ppt_x"/>
                                          </p:val>
                                        </p:tav>
                                        <p:tav tm="100000">
                                          <p:val>
                                            <p:strVal val="#ppt_x"/>
                                          </p:val>
                                        </p:tav>
                                      </p:tavLst>
                                    </p:anim>
                                    <p:anim calcmode="lin" valueType="num">
                                      <p:cBhvr additive="base">
                                        <p:cTn id="49" dur="500" fill="hold"/>
                                        <p:tgtEl>
                                          <p:spTgt spid="14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6"/>
                                        </p:tgtEl>
                                        <p:attrNameLst>
                                          <p:attrName>style.visibility</p:attrName>
                                        </p:attrNameLst>
                                      </p:cBhvr>
                                      <p:to>
                                        <p:strVal val="visible"/>
                                      </p:to>
                                    </p:set>
                                    <p:anim calcmode="lin" valueType="num">
                                      <p:cBhvr additive="base">
                                        <p:cTn id="52" dur="500" fill="hold"/>
                                        <p:tgtEl>
                                          <p:spTgt spid="146"/>
                                        </p:tgtEl>
                                        <p:attrNameLst>
                                          <p:attrName>ppt_x</p:attrName>
                                        </p:attrNameLst>
                                      </p:cBhvr>
                                      <p:tavLst>
                                        <p:tav tm="0">
                                          <p:val>
                                            <p:strVal val="#ppt_x"/>
                                          </p:val>
                                        </p:tav>
                                        <p:tav tm="100000">
                                          <p:val>
                                            <p:strVal val="#ppt_x"/>
                                          </p:val>
                                        </p:tav>
                                      </p:tavLst>
                                    </p:anim>
                                    <p:anim calcmode="lin" valueType="num">
                                      <p:cBhvr additive="base">
                                        <p:cTn id="53" dur="500" fill="hold"/>
                                        <p:tgtEl>
                                          <p:spTgt spid="14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7"/>
                                        </p:tgtEl>
                                        <p:attrNameLst>
                                          <p:attrName>style.visibility</p:attrName>
                                        </p:attrNameLst>
                                      </p:cBhvr>
                                      <p:to>
                                        <p:strVal val="visible"/>
                                      </p:to>
                                    </p:set>
                                    <p:anim calcmode="lin" valueType="num">
                                      <p:cBhvr additive="base">
                                        <p:cTn id="56" dur="500" fill="hold"/>
                                        <p:tgtEl>
                                          <p:spTgt spid="147"/>
                                        </p:tgtEl>
                                        <p:attrNameLst>
                                          <p:attrName>ppt_x</p:attrName>
                                        </p:attrNameLst>
                                      </p:cBhvr>
                                      <p:tavLst>
                                        <p:tav tm="0">
                                          <p:val>
                                            <p:strVal val="#ppt_x"/>
                                          </p:val>
                                        </p:tav>
                                        <p:tav tm="100000">
                                          <p:val>
                                            <p:strVal val="#ppt_x"/>
                                          </p:val>
                                        </p:tav>
                                      </p:tavLst>
                                    </p:anim>
                                    <p:anim calcmode="lin" valueType="num">
                                      <p:cBhvr additive="base">
                                        <p:cTn id="57" dur="500" fill="hold"/>
                                        <p:tgtEl>
                                          <p:spTgt spid="14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48"/>
                                        </p:tgtEl>
                                        <p:attrNameLst>
                                          <p:attrName>style.visibility</p:attrName>
                                        </p:attrNameLst>
                                      </p:cBhvr>
                                      <p:to>
                                        <p:strVal val="visible"/>
                                      </p:to>
                                    </p:set>
                                    <p:anim calcmode="lin" valueType="num">
                                      <p:cBhvr additive="base">
                                        <p:cTn id="60" dur="500" fill="hold"/>
                                        <p:tgtEl>
                                          <p:spTgt spid="148"/>
                                        </p:tgtEl>
                                        <p:attrNameLst>
                                          <p:attrName>ppt_x</p:attrName>
                                        </p:attrNameLst>
                                      </p:cBhvr>
                                      <p:tavLst>
                                        <p:tav tm="0">
                                          <p:val>
                                            <p:strVal val="#ppt_x"/>
                                          </p:val>
                                        </p:tav>
                                        <p:tav tm="100000">
                                          <p:val>
                                            <p:strVal val="#ppt_x"/>
                                          </p:val>
                                        </p:tav>
                                      </p:tavLst>
                                    </p:anim>
                                    <p:anim calcmode="lin" valueType="num">
                                      <p:cBhvr additive="base">
                                        <p:cTn id="61" dur="500" fill="hold"/>
                                        <p:tgtEl>
                                          <p:spTgt spid="1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49"/>
                                        </p:tgtEl>
                                        <p:attrNameLst>
                                          <p:attrName>style.visibility</p:attrName>
                                        </p:attrNameLst>
                                      </p:cBhvr>
                                      <p:to>
                                        <p:strVal val="visible"/>
                                      </p:to>
                                    </p:set>
                                    <p:anim calcmode="lin" valueType="num">
                                      <p:cBhvr additive="base">
                                        <p:cTn id="64" dur="500" fill="hold"/>
                                        <p:tgtEl>
                                          <p:spTgt spid="149"/>
                                        </p:tgtEl>
                                        <p:attrNameLst>
                                          <p:attrName>ppt_x</p:attrName>
                                        </p:attrNameLst>
                                      </p:cBhvr>
                                      <p:tavLst>
                                        <p:tav tm="0">
                                          <p:val>
                                            <p:strVal val="#ppt_x"/>
                                          </p:val>
                                        </p:tav>
                                        <p:tav tm="100000">
                                          <p:val>
                                            <p:strVal val="#ppt_x"/>
                                          </p:val>
                                        </p:tav>
                                      </p:tavLst>
                                    </p:anim>
                                    <p:anim calcmode="lin" valueType="num">
                                      <p:cBhvr additive="base">
                                        <p:cTn id="65" dur="500" fill="hold"/>
                                        <p:tgtEl>
                                          <p:spTgt spid="1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50"/>
                                        </p:tgtEl>
                                        <p:attrNameLst>
                                          <p:attrName>style.visibility</p:attrName>
                                        </p:attrNameLst>
                                      </p:cBhvr>
                                      <p:to>
                                        <p:strVal val="visible"/>
                                      </p:to>
                                    </p:set>
                                    <p:anim calcmode="lin" valueType="num">
                                      <p:cBhvr additive="base">
                                        <p:cTn id="68" dur="500" fill="hold"/>
                                        <p:tgtEl>
                                          <p:spTgt spid="150"/>
                                        </p:tgtEl>
                                        <p:attrNameLst>
                                          <p:attrName>ppt_x</p:attrName>
                                        </p:attrNameLst>
                                      </p:cBhvr>
                                      <p:tavLst>
                                        <p:tav tm="0">
                                          <p:val>
                                            <p:strVal val="#ppt_x"/>
                                          </p:val>
                                        </p:tav>
                                        <p:tav tm="100000">
                                          <p:val>
                                            <p:strVal val="#ppt_x"/>
                                          </p:val>
                                        </p:tav>
                                      </p:tavLst>
                                    </p:anim>
                                    <p:anim calcmode="lin" valueType="num">
                                      <p:cBhvr additive="base">
                                        <p:cTn id="69" dur="500" fill="hold"/>
                                        <p:tgtEl>
                                          <p:spTgt spid="1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51"/>
                                        </p:tgtEl>
                                        <p:attrNameLst>
                                          <p:attrName>style.visibility</p:attrName>
                                        </p:attrNameLst>
                                      </p:cBhvr>
                                      <p:to>
                                        <p:strVal val="visible"/>
                                      </p:to>
                                    </p:set>
                                    <p:anim calcmode="lin" valueType="num">
                                      <p:cBhvr additive="base">
                                        <p:cTn id="72" dur="500" fill="hold"/>
                                        <p:tgtEl>
                                          <p:spTgt spid="151"/>
                                        </p:tgtEl>
                                        <p:attrNameLst>
                                          <p:attrName>ppt_x</p:attrName>
                                        </p:attrNameLst>
                                      </p:cBhvr>
                                      <p:tavLst>
                                        <p:tav tm="0">
                                          <p:val>
                                            <p:strVal val="#ppt_x"/>
                                          </p:val>
                                        </p:tav>
                                        <p:tav tm="100000">
                                          <p:val>
                                            <p:strVal val="#ppt_x"/>
                                          </p:val>
                                        </p:tav>
                                      </p:tavLst>
                                    </p:anim>
                                    <p:anim calcmode="lin" valueType="num">
                                      <p:cBhvr additive="base">
                                        <p:cTn id="73"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7" grpId="0"/>
      <p:bldP spid="148" grpId="0"/>
      <p:bldP spid="149" grpId="0"/>
      <p:bldP spid="150" grpId="0"/>
      <p:bldP spid="151" grpId="0"/>
      <p:bldP spid="15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建设班组自控文化</a:t>
            </a:r>
            <a:endParaRPr lang="zh-CN" altLang="en-US" dirty="0"/>
          </a:p>
        </p:txBody>
      </p:sp>
      <p:sp>
        <p:nvSpPr>
          <p:cNvPr id="4" name="矩形 4"/>
          <p:cNvSpPr>
            <a:spLocks noChangeArrowheads="1"/>
          </p:cNvSpPr>
          <p:nvPr/>
        </p:nvSpPr>
        <p:spPr bwMode="auto">
          <a:xfrm>
            <a:off x="3055964"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矩形 13"/>
          <p:cNvSpPr>
            <a:spLocks noChangeArrowheads="1"/>
          </p:cNvSpPr>
          <p:nvPr/>
        </p:nvSpPr>
        <p:spPr bwMode="auto">
          <a:xfrm>
            <a:off x="1259633"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
          <p:cNvSpPr>
            <a:spLocks noChangeArrowheads="1"/>
          </p:cNvSpPr>
          <p:nvPr/>
        </p:nvSpPr>
        <p:spPr bwMode="auto">
          <a:xfrm>
            <a:off x="4856498"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6"/>
          <p:cNvSpPr>
            <a:spLocks noChangeArrowheads="1"/>
          </p:cNvSpPr>
          <p:nvPr/>
        </p:nvSpPr>
        <p:spPr bwMode="auto">
          <a:xfrm>
            <a:off x="6657032"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1259632" y="2062983"/>
            <a:ext cx="6999037" cy="668196"/>
          </a:xfrm>
          <a:prstGeom prst="rect">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zh-CN" altLang="en-US" sz="32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自我管理</a:t>
            </a:r>
            <a:endPar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任意多边形 11"/>
          <p:cNvSpPr>
            <a:spLocks noChangeArrowheads="1"/>
          </p:cNvSpPr>
          <p:nvPr/>
        </p:nvSpPr>
        <p:spPr bwMode="auto">
          <a:xfrm>
            <a:off x="1259633"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人人参与，人人管理，</a:t>
            </a:r>
            <a:endParaRPr lang="en-US" altLang="zh-CN"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人人发言</a:t>
            </a:r>
            <a:endParaRPr lang="en-US" altLang="zh-CN"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任意多边形 12"/>
          <p:cNvSpPr>
            <a:spLocks noChangeArrowheads="1"/>
          </p:cNvSpPr>
          <p:nvPr/>
        </p:nvSpPr>
        <p:spPr bwMode="auto">
          <a:xfrm>
            <a:off x="3055964"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将班组制度管理变为公约管理，自己管理自己</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任意多边形 14"/>
          <p:cNvSpPr>
            <a:spLocks noChangeArrowheads="1"/>
          </p:cNvSpPr>
          <p:nvPr/>
        </p:nvSpPr>
        <p:spPr bwMode="auto">
          <a:xfrm>
            <a:off x="4856498"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评比常态化，激发员工竞争心里，互促互进</a:t>
            </a:r>
            <a:endParaRPr lang="zh-CN" altLang="en-US" dirty="0"/>
          </a:p>
        </p:txBody>
      </p:sp>
      <p:sp>
        <p:nvSpPr>
          <p:cNvPr id="12" name="任意多边形 16"/>
          <p:cNvSpPr>
            <a:spLocks noChangeArrowheads="1"/>
          </p:cNvSpPr>
          <p:nvPr/>
        </p:nvSpPr>
        <p:spPr bwMode="auto">
          <a:xfrm>
            <a:off x="6657032"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班组实行轮值管理，每人都是管理者</a:t>
            </a:r>
            <a:endParaRPr lang="zh-CN" altLang="en-US" dirty="0"/>
          </a:p>
        </p:txBody>
      </p:sp>
      <p:sp>
        <p:nvSpPr>
          <p:cNvPr id="13" name="文本框 17"/>
          <p:cNvSpPr>
            <a:spLocks noChangeArrowheads="1"/>
          </p:cNvSpPr>
          <p:nvPr/>
        </p:nvSpPr>
        <p:spPr bwMode="auto">
          <a:xfrm>
            <a:off x="1259633"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全员参与</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8"/>
          <p:cNvSpPr>
            <a:spLocks noChangeArrowheads="1"/>
          </p:cNvSpPr>
          <p:nvPr/>
        </p:nvSpPr>
        <p:spPr bwMode="auto">
          <a:xfrm>
            <a:off x="3055964"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公约管理</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9"/>
          <p:cNvSpPr>
            <a:spLocks noChangeArrowheads="1"/>
          </p:cNvSpPr>
          <p:nvPr/>
        </p:nvSpPr>
        <p:spPr bwMode="auto">
          <a:xfrm>
            <a:off x="4856498"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绩效评比</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20"/>
          <p:cNvSpPr>
            <a:spLocks noChangeArrowheads="1"/>
          </p:cNvSpPr>
          <p:nvPr/>
        </p:nvSpPr>
        <p:spPr bwMode="auto">
          <a:xfrm>
            <a:off x="6657032"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轮值班委</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二</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latin typeface="微软雅黑" panose="020B0503020204020204" pitchFamily="34" charset="-122"/>
                  <a:ea typeface="微软雅黑" panose="020B0503020204020204" pitchFamily="34" charset="-122"/>
                </a:rPr>
                <a:t>建设班组创新文化</a:t>
              </a:r>
              <a:endPar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三</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四</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五</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六</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创新文化是创新的催化制</a:t>
            </a:r>
            <a:endParaRPr lang="zh-CN" altLang="en-US" dirty="0"/>
          </a:p>
        </p:txBody>
      </p:sp>
      <p:graphicFrame>
        <p:nvGraphicFramePr>
          <p:cNvPr id="5" name="图示 4"/>
          <p:cNvGraphicFramePr/>
          <p:nvPr/>
        </p:nvGraphicFramePr>
        <p:xfrm>
          <a:off x="2195736" y="2276872"/>
          <a:ext cx="6480720" cy="30714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椭圆 5"/>
          <p:cNvSpPr/>
          <p:nvPr/>
        </p:nvSpPr>
        <p:spPr>
          <a:xfrm>
            <a:off x="750978" y="2996952"/>
            <a:ext cx="1368152" cy="13681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416590"/>
                </a:solidFill>
                <a:latin typeface="微软雅黑" panose="020B0503020204020204" pitchFamily="34" charset="-122"/>
                <a:ea typeface="微软雅黑" panose="020B0503020204020204" pitchFamily="34" charset="-122"/>
              </a:rPr>
              <a:t>三大作用</a:t>
            </a:r>
            <a:endParaRPr lang="zh-CN" altLang="en-US" sz="2400" b="1" dirty="0">
              <a:solidFill>
                <a:srgbClr val="41659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411760" y="2564904"/>
            <a:ext cx="504056" cy="646331"/>
          </a:xfrm>
          <a:prstGeom prst="rect">
            <a:avLst/>
          </a:prstGeom>
          <a:noFill/>
        </p:spPr>
        <p:txBody>
          <a:bodyPr wrap="square" rtlCol="0">
            <a:spAutoFit/>
          </a:bodyPr>
          <a:lstStyle/>
          <a:p>
            <a:r>
              <a:rPr lang="en-US" altLang="zh-CN" sz="3600" dirty="0" smtClean="0">
                <a:solidFill>
                  <a:srgbClr val="C0504D"/>
                </a:solidFill>
              </a:rPr>
              <a:t>1</a:t>
            </a:r>
            <a:endParaRPr lang="zh-CN" altLang="en-US" sz="3600" dirty="0">
              <a:solidFill>
                <a:srgbClr val="C0504D"/>
              </a:solidFill>
            </a:endParaRPr>
          </a:p>
        </p:txBody>
      </p:sp>
      <p:sp>
        <p:nvSpPr>
          <p:cNvPr id="11" name="文本框 10"/>
          <p:cNvSpPr txBox="1"/>
          <p:nvPr/>
        </p:nvSpPr>
        <p:spPr>
          <a:xfrm>
            <a:off x="2637621" y="3501008"/>
            <a:ext cx="504056" cy="646331"/>
          </a:xfrm>
          <a:prstGeom prst="rect">
            <a:avLst/>
          </a:prstGeom>
          <a:noFill/>
        </p:spPr>
        <p:txBody>
          <a:bodyPr wrap="square" rtlCol="0">
            <a:spAutoFit/>
          </a:bodyPr>
          <a:lstStyle/>
          <a:p>
            <a:r>
              <a:rPr lang="en-US" altLang="zh-CN" sz="3600" dirty="0" smtClean="0">
                <a:solidFill>
                  <a:srgbClr val="9BBB59"/>
                </a:solidFill>
              </a:rPr>
              <a:t>2</a:t>
            </a:r>
            <a:endParaRPr lang="zh-CN" altLang="en-US" sz="3600" dirty="0">
              <a:solidFill>
                <a:srgbClr val="9BBB59"/>
              </a:solidFill>
            </a:endParaRPr>
          </a:p>
        </p:txBody>
      </p:sp>
      <p:sp>
        <p:nvSpPr>
          <p:cNvPr id="12" name="文本框 11"/>
          <p:cNvSpPr txBox="1"/>
          <p:nvPr/>
        </p:nvSpPr>
        <p:spPr>
          <a:xfrm>
            <a:off x="2411760" y="4437112"/>
            <a:ext cx="504056" cy="646331"/>
          </a:xfrm>
          <a:prstGeom prst="rect">
            <a:avLst/>
          </a:prstGeom>
          <a:noFill/>
        </p:spPr>
        <p:txBody>
          <a:bodyPr wrap="square" rtlCol="0">
            <a:spAutoFit/>
          </a:bodyPr>
          <a:lstStyle/>
          <a:p>
            <a:r>
              <a:rPr lang="en-US" altLang="zh-CN" sz="3600" dirty="0" smtClean="0">
                <a:solidFill>
                  <a:srgbClr val="8064A2"/>
                </a:solidFill>
              </a:rPr>
              <a:t>3</a:t>
            </a:r>
            <a:endParaRPr lang="zh-CN" altLang="en-US" sz="3600" dirty="0">
              <a:solidFill>
                <a:srgbClr val="8064A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0484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消除障碍班组创新的作风和理念</a:t>
            </a:r>
            <a:endParaRPr lang="zh-CN" altLang="en-US" dirty="0"/>
          </a:p>
        </p:txBody>
      </p:sp>
      <p:sp>
        <p:nvSpPr>
          <p:cNvPr id="4" name="矩形 3"/>
          <p:cNvSpPr/>
          <p:nvPr/>
        </p:nvSpPr>
        <p:spPr>
          <a:xfrm>
            <a:off x="7374583" y="1895684"/>
            <a:ext cx="4572000" cy="369332"/>
          </a:xfrm>
          <a:prstGeom prst="rect">
            <a:avLst/>
          </a:prstGeom>
        </p:spPr>
        <p:txBody>
          <a:bodyPr>
            <a:spAutoFit/>
          </a:bodyPr>
          <a:lstStyle/>
          <a:p>
            <a:endParaRPr lang="zh-CN" altLang="en-US" dirty="0"/>
          </a:p>
        </p:txBody>
      </p:sp>
      <p:sp>
        <p:nvSpPr>
          <p:cNvPr id="6" name="圆角矩形 3"/>
          <p:cNvSpPr>
            <a:spLocks noChangeArrowheads="1"/>
          </p:cNvSpPr>
          <p:nvPr/>
        </p:nvSpPr>
        <p:spPr bwMode="auto">
          <a:xfrm>
            <a:off x="2427379" y="2284170"/>
            <a:ext cx="5256584" cy="540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椭圆 1"/>
          <p:cNvSpPr>
            <a:spLocks noChangeArrowheads="1"/>
          </p:cNvSpPr>
          <p:nvPr/>
        </p:nvSpPr>
        <p:spPr bwMode="auto">
          <a:xfrm>
            <a:off x="1657541" y="2106897"/>
            <a:ext cx="900000" cy="90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2"/>
          <p:cNvSpPr>
            <a:spLocks noChangeArrowheads="1"/>
          </p:cNvSpPr>
          <p:nvPr/>
        </p:nvSpPr>
        <p:spPr bwMode="auto">
          <a:xfrm>
            <a:off x="3231294" y="2309547"/>
            <a:ext cx="3254154" cy="43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3000"/>
              </a:lnSpc>
            </a:pPr>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不良的作风</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和理念</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2411760" y="3209523"/>
            <a:ext cx="3222625"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buFont typeface="Arial" panose="020B0604020202020204" pitchFamily="34" charset="0"/>
              <a:buChar char="•"/>
            </a:pP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批评；</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忽视集体</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讨论；</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效率重于</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创新；</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工作</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过度；</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一切按计划</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执行；</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承担责任</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过重；</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a:spLocks noChangeArrowheads="1"/>
          </p:cNvSpPr>
          <p:nvPr/>
        </p:nvSpPr>
        <p:spPr bwMode="auto">
          <a:xfrm>
            <a:off x="4986056" y="3228677"/>
            <a:ext cx="3222625"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不恰当的奖励</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机制；</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缺乏自主</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意识；</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职业</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惯性；</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依赖</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少数人；</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缺乏</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培训；</a:t>
            </a:r>
            <a:endParaRPr lang="en-US" altLang="zh-CN"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en-US" altLang="zh-CN"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
          <p:cNvSpPr>
            <a:spLocks noChangeArrowheads="1"/>
          </p:cNvSpPr>
          <p:nvPr/>
        </p:nvSpPr>
        <p:spPr bwMode="auto">
          <a:xfrm>
            <a:off x="1747541" y="2196897"/>
            <a:ext cx="720000" cy="720000"/>
          </a:xfrm>
          <a:prstGeom prst="ellipse">
            <a:avLst/>
          </a:prstGeom>
          <a:solidFill>
            <a:srgbClr val="8CB208"/>
          </a:solidFill>
          <a:ln w="38100" cap="flat" cmpd="sng">
            <a:solidFill>
              <a:srgbClr val="9FCC3E"/>
            </a:solidFill>
            <a:bevel/>
          </a:ln>
        </p:spPr>
        <p:txBody>
          <a:bodyPr anchor="ctr"/>
          <a:lstStyle/>
          <a:p>
            <a:pPr algn="ctr"/>
            <a:r>
              <a:rPr lang="en-US" altLang="zh-CN" sz="4400" b="1" dirty="0" smtClean="0">
                <a:solidFill>
                  <a:srgbClr val="FFFFFF"/>
                </a:solidFill>
                <a:latin typeface="华文琥珀" panose="02010800040101010101" pitchFamily="2" charset="-122"/>
                <a:ea typeface="华文琥珀" panose="02010800040101010101" pitchFamily="2" charset="-122"/>
                <a:sym typeface="宋体" panose="02010600030101010101" pitchFamily="2" charset="-122"/>
              </a:rPr>
              <a:t>!</a:t>
            </a:r>
            <a:endParaRPr lang="zh-CN" altLang="zh-CN" sz="4400" b="1" dirty="0">
              <a:solidFill>
                <a:srgbClr val="FFFFFF"/>
              </a:solidFill>
              <a:latin typeface="华文琥珀" panose="02010800040101010101" pitchFamily="2" charset="-122"/>
              <a:ea typeface="华文琥珀" panose="02010800040101010101" pitchFamily="2"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培养班组员工的创造性思维</a:t>
            </a:r>
            <a:endParaRPr lang="zh-CN" altLang="en-US" dirty="0"/>
          </a:p>
        </p:txBody>
      </p:sp>
      <p:grpSp>
        <p:nvGrpSpPr>
          <p:cNvPr id="5" name="Group 4"/>
          <p:cNvGrpSpPr/>
          <p:nvPr/>
        </p:nvGrpSpPr>
        <p:grpSpPr bwMode="auto">
          <a:xfrm>
            <a:off x="3054851" y="2434954"/>
            <a:ext cx="2897695" cy="2400165"/>
            <a:chOff x="1" y="0"/>
            <a:chExt cx="2012" cy="1615"/>
          </a:xfrm>
        </p:grpSpPr>
        <p:sp>
          <p:nvSpPr>
            <p:cNvPr id="20" name="AutoShape 5"/>
            <p:cNvSpPr>
              <a:spLocks noChangeArrowheads="1"/>
            </p:cNvSpPr>
            <p:nvPr/>
          </p:nvSpPr>
          <p:spPr bwMode="auto">
            <a:xfrm rot="16200000" flipH="1">
              <a:off x="-51" y="702"/>
              <a:ext cx="309"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1" name="AutoShape 6"/>
            <p:cNvSpPr>
              <a:spLocks noChangeArrowheads="1"/>
            </p:cNvSpPr>
            <p:nvPr/>
          </p:nvSpPr>
          <p:spPr bwMode="auto">
            <a:xfrm rot="5400000" flipH="1">
              <a:off x="1755" y="668"/>
              <a:ext cx="309"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3" name="Oval 8"/>
            <p:cNvSpPr>
              <a:spLocks noChangeArrowheads="1"/>
            </p:cNvSpPr>
            <p:nvPr/>
          </p:nvSpPr>
          <p:spPr bwMode="auto">
            <a:xfrm>
              <a:off x="206" y="0"/>
              <a:ext cx="1615" cy="1615"/>
            </a:xfrm>
            <a:prstGeom prst="ellipse">
              <a:avLst/>
            </a:prstGeom>
            <a:gradFill rotWithShape="1">
              <a:gsLst>
                <a:gs pos="0">
                  <a:srgbClr val="767676"/>
                </a:gs>
                <a:gs pos="50000">
                  <a:srgbClr val="FFFFFF"/>
                </a:gs>
                <a:gs pos="100000">
                  <a:srgbClr val="767676"/>
                </a:gs>
              </a:gsLst>
              <a:lin ang="5400000" scaled="1"/>
            </a:gradFill>
            <a:ln w="57150">
              <a:solidFill>
                <a:srgbClr val="FFFFFF"/>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4" name="Oval 9"/>
            <p:cNvSpPr>
              <a:spLocks noChangeArrowheads="1"/>
            </p:cNvSpPr>
            <p:nvPr/>
          </p:nvSpPr>
          <p:spPr bwMode="auto">
            <a:xfrm>
              <a:off x="298" y="9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5" name="Oval 10"/>
            <p:cNvSpPr>
              <a:spLocks noChangeArrowheads="1"/>
            </p:cNvSpPr>
            <p:nvPr/>
          </p:nvSpPr>
          <p:spPr bwMode="auto">
            <a:xfrm>
              <a:off x="383" y="176"/>
              <a:ext cx="1261" cy="1264"/>
            </a:xfrm>
            <a:prstGeom prst="ellipse">
              <a:avLst/>
            </a:prstGeom>
            <a:gradFill rotWithShape="1">
              <a:gsLst>
                <a:gs pos="0">
                  <a:srgbClr val="FF9933">
                    <a:gamma/>
                    <a:tint val="0"/>
                    <a:invGamma/>
                  </a:srgbClr>
                </a:gs>
                <a:gs pos="50000">
                  <a:srgbClr val="FF9933"/>
                </a:gs>
                <a:gs pos="100000">
                  <a:srgbClr val="FF9933">
                    <a:gamma/>
                    <a:tint val="0"/>
                    <a:invGamma/>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6" name="Oval 11"/>
            <p:cNvSpPr>
              <a:spLocks noChangeArrowheads="1"/>
            </p:cNvSpPr>
            <p:nvPr/>
          </p:nvSpPr>
          <p:spPr bwMode="auto">
            <a:xfrm>
              <a:off x="382" y="17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7" name="Oval 12"/>
            <p:cNvSpPr>
              <a:spLocks noChangeArrowheads="1"/>
            </p:cNvSpPr>
            <p:nvPr/>
          </p:nvSpPr>
          <p:spPr bwMode="auto">
            <a:xfrm>
              <a:off x="465" y="260"/>
              <a:ext cx="1096" cy="1098"/>
            </a:xfrm>
            <a:prstGeom prst="ellipse">
              <a:avLst/>
            </a:prstGeom>
            <a:gradFill rotWithShape="1">
              <a:gsLst>
                <a:gs pos="0">
                  <a:srgbClr val="FF9933">
                    <a:gamma/>
                    <a:shade val="54118"/>
                    <a:invGamma/>
                  </a:srgbClr>
                </a:gs>
                <a:gs pos="50000">
                  <a:srgbClr val="FF9933"/>
                </a:gs>
                <a:gs pos="100000">
                  <a:srgbClr val="FF9933">
                    <a:gamma/>
                    <a:shade val="54118"/>
                    <a:invGamma/>
                  </a:srgbClr>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8" name="Oval 13"/>
            <p:cNvSpPr>
              <a:spLocks noChangeArrowheads="1"/>
            </p:cNvSpPr>
            <p:nvPr/>
          </p:nvSpPr>
          <p:spPr bwMode="auto">
            <a:xfrm>
              <a:off x="465" y="25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6" name="AutoShape 14"/>
          <p:cNvSpPr>
            <a:spLocks noChangeArrowheads="1"/>
          </p:cNvSpPr>
          <p:nvPr/>
        </p:nvSpPr>
        <p:spPr bwMode="auto">
          <a:xfrm>
            <a:off x="1186904" y="3933014"/>
            <a:ext cx="1659118" cy="569203"/>
          </a:xfrm>
          <a:prstGeom prst="can">
            <a:avLst>
              <a:gd name="adj" fmla="val 25000"/>
            </a:avLst>
          </a:prstGeom>
          <a:gradFill rotWithShape="1">
            <a:gsLst>
              <a:gs pos="0">
                <a:srgbClr val="855ADA">
                  <a:gamma/>
                  <a:shade val="46275"/>
                  <a:invGamma/>
                </a:srgbClr>
              </a:gs>
              <a:gs pos="50000">
                <a:srgbClr val="855ADA"/>
              </a:gs>
              <a:gs pos="100000">
                <a:srgbClr val="855A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7" name="AutoShape 15"/>
          <p:cNvSpPr>
            <a:spLocks noChangeArrowheads="1"/>
          </p:cNvSpPr>
          <p:nvPr/>
        </p:nvSpPr>
        <p:spPr bwMode="auto">
          <a:xfrm>
            <a:off x="1186904" y="3433660"/>
            <a:ext cx="1659118" cy="572176"/>
          </a:xfrm>
          <a:prstGeom prst="can">
            <a:avLst>
              <a:gd name="adj" fmla="val 25000"/>
            </a:avLst>
          </a:prstGeom>
          <a:gradFill rotWithShape="1">
            <a:gsLst>
              <a:gs pos="0">
                <a:srgbClr val="855ADA">
                  <a:gamma/>
                  <a:shade val="46275"/>
                  <a:invGamma/>
                </a:srgbClr>
              </a:gs>
              <a:gs pos="50000">
                <a:srgbClr val="855ADA"/>
              </a:gs>
              <a:gs pos="100000">
                <a:srgbClr val="855A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8" name="AutoShape 16"/>
          <p:cNvSpPr>
            <a:spLocks noChangeArrowheads="1"/>
          </p:cNvSpPr>
          <p:nvPr/>
        </p:nvSpPr>
        <p:spPr bwMode="auto">
          <a:xfrm>
            <a:off x="1186904" y="2934307"/>
            <a:ext cx="1659118" cy="569203"/>
          </a:xfrm>
          <a:prstGeom prst="can">
            <a:avLst>
              <a:gd name="adj" fmla="val 25000"/>
            </a:avLst>
          </a:prstGeom>
          <a:gradFill rotWithShape="1">
            <a:gsLst>
              <a:gs pos="0">
                <a:srgbClr val="855ADA">
                  <a:gamma/>
                  <a:shade val="46275"/>
                  <a:invGamma/>
                </a:srgbClr>
              </a:gs>
              <a:gs pos="50000">
                <a:srgbClr val="855ADA"/>
              </a:gs>
              <a:gs pos="100000">
                <a:srgbClr val="855A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9" name="AutoShape 17"/>
          <p:cNvSpPr>
            <a:spLocks noChangeArrowheads="1"/>
          </p:cNvSpPr>
          <p:nvPr/>
        </p:nvSpPr>
        <p:spPr bwMode="auto">
          <a:xfrm>
            <a:off x="6164257" y="3933014"/>
            <a:ext cx="1728247" cy="569203"/>
          </a:xfrm>
          <a:prstGeom prst="can">
            <a:avLst>
              <a:gd name="adj" fmla="val 25000"/>
            </a:avLst>
          </a:prstGeom>
          <a:gradFill rotWithShape="1">
            <a:gsLst>
              <a:gs pos="0">
                <a:srgbClr val="5E9CDA">
                  <a:gamma/>
                  <a:shade val="46275"/>
                  <a:invGamma/>
                </a:srgbClr>
              </a:gs>
              <a:gs pos="50000">
                <a:srgbClr val="5E9CDA"/>
              </a:gs>
              <a:gs pos="100000">
                <a:srgbClr val="5E9C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10" name="AutoShape 18"/>
          <p:cNvSpPr>
            <a:spLocks noChangeArrowheads="1"/>
          </p:cNvSpPr>
          <p:nvPr/>
        </p:nvSpPr>
        <p:spPr bwMode="auto">
          <a:xfrm>
            <a:off x="6164257" y="3433660"/>
            <a:ext cx="1728247" cy="572176"/>
          </a:xfrm>
          <a:prstGeom prst="can">
            <a:avLst>
              <a:gd name="adj" fmla="val 25000"/>
            </a:avLst>
          </a:prstGeom>
          <a:gradFill rotWithShape="1">
            <a:gsLst>
              <a:gs pos="0">
                <a:srgbClr val="5E9CDA">
                  <a:gamma/>
                  <a:shade val="46275"/>
                  <a:invGamma/>
                </a:srgbClr>
              </a:gs>
              <a:gs pos="50000">
                <a:srgbClr val="5E9CDA"/>
              </a:gs>
              <a:gs pos="100000">
                <a:srgbClr val="5E9C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11" name="AutoShape 19"/>
          <p:cNvSpPr>
            <a:spLocks noChangeArrowheads="1"/>
          </p:cNvSpPr>
          <p:nvPr/>
        </p:nvSpPr>
        <p:spPr bwMode="auto">
          <a:xfrm>
            <a:off x="6164257" y="2934307"/>
            <a:ext cx="1728247" cy="569203"/>
          </a:xfrm>
          <a:prstGeom prst="can">
            <a:avLst>
              <a:gd name="adj" fmla="val 25000"/>
            </a:avLst>
          </a:prstGeom>
          <a:gradFill rotWithShape="1">
            <a:gsLst>
              <a:gs pos="0">
                <a:srgbClr val="5E9CDA">
                  <a:gamma/>
                  <a:shade val="46275"/>
                  <a:invGamma/>
                </a:srgbClr>
              </a:gs>
              <a:gs pos="50000">
                <a:srgbClr val="5E9CDA"/>
              </a:gs>
              <a:gs pos="100000">
                <a:srgbClr val="5E9C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12" name="Text Box 20"/>
          <p:cNvSpPr txBox="1">
            <a:spLocks noChangeArrowheads="1"/>
          </p:cNvSpPr>
          <p:nvPr/>
        </p:nvSpPr>
        <p:spPr bwMode="auto">
          <a:xfrm>
            <a:off x="3653039" y="3433660"/>
            <a:ext cx="1731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创造性思维</a:t>
            </a:r>
            <a:endParaRPr kumimoji="0" lang="en-US" altLang="zh-CN" sz="24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14" name="Text Box 22"/>
          <p:cNvSpPr txBox="1">
            <a:spLocks noChangeArrowheads="1"/>
          </p:cNvSpPr>
          <p:nvPr/>
        </p:nvSpPr>
        <p:spPr bwMode="auto">
          <a:xfrm>
            <a:off x="1287718" y="3081438"/>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多维思维法</a:t>
            </a:r>
            <a:endParaRPr lang="zh-CN" altLang="en-US" b="0" kern="0" dirty="0">
              <a:solidFill>
                <a:srgbClr val="FFFFFF"/>
              </a:solidFill>
              <a:ea typeface="宋体" panose="02010600030101010101" pitchFamily="2" charset="-122"/>
            </a:endParaRPr>
          </a:p>
        </p:txBody>
      </p:sp>
      <p:sp>
        <p:nvSpPr>
          <p:cNvPr id="15" name="Text Box 23"/>
          <p:cNvSpPr txBox="1">
            <a:spLocks noChangeArrowheads="1"/>
          </p:cNvSpPr>
          <p:nvPr/>
        </p:nvSpPr>
        <p:spPr bwMode="auto">
          <a:xfrm>
            <a:off x="1287718" y="3580791"/>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横向思维法</a:t>
            </a:r>
            <a:endParaRPr lang="zh-CN" altLang="en-US" b="0" kern="0" dirty="0">
              <a:solidFill>
                <a:srgbClr val="FFFFFF"/>
              </a:solidFill>
              <a:ea typeface="宋体" panose="02010600030101010101" pitchFamily="2" charset="-122"/>
            </a:endParaRPr>
          </a:p>
        </p:txBody>
      </p:sp>
      <p:sp>
        <p:nvSpPr>
          <p:cNvPr id="16" name="Text Box 24"/>
          <p:cNvSpPr txBox="1">
            <a:spLocks noChangeArrowheads="1"/>
          </p:cNvSpPr>
          <p:nvPr/>
        </p:nvSpPr>
        <p:spPr bwMode="auto">
          <a:xfrm>
            <a:off x="1287718" y="4080144"/>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侧向思维法</a:t>
            </a:r>
            <a:endParaRPr lang="zh-CN" altLang="en-US" b="0" kern="0" dirty="0">
              <a:solidFill>
                <a:srgbClr val="FFFFFF"/>
              </a:solidFill>
              <a:ea typeface="宋体" panose="02010600030101010101" pitchFamily="2" charset="-122"/>
            </a:endParaRPr>
          </a:p>
        </p:txBody>
      </p:sp>
      <p:sp>
        <p:nvSpPr>
          <p:cNvPr id="17" name="Text Box 25"/>
          <p:cNvSpPr txBox="1">
            <a:spLocks noChangeArrowheads="1"/>
          </p:cNvSpPr>
          <p:nvPr/>
        </p:nvSpPr>
        <p:spPr bwMode="auto">
          <a:xfrm>
            <a:off x="6384608" y="3081438"/>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逆向思维法</a:t>
            </a:r>
            <a:endParaRPr lang="zh-CN" altLang="en-US" b="0" kern="0" dirty="0">
              <a:solidFill>
                <a:srgbClr val="FFFFFF"/>
              </a:solidFill>
              <a:ea typeface="宋体" panose="02010600030101010101" pitchFamily="2" charset="-122"/>
            </a:endParaRPr>
          </a:p>
        </p:txBody>
      </p:sp>
      <p:sp>
        <p:nvSpPr>
          <p:cNvPr id="18" name="Text Box 26"/>
          <p:cNvSpPr txBox="1">
            <a:spLocks noChangeArrowheads="1"/>
          </p:cNvSpPr>
          <p:nvPr/>
        </p:nvSpPr>
        <p:spPr bwMode="auto">
          <a:xfrm>
            <a:off x="6384608" y="3580791"/>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联想思维法</a:t>
            </a:r>
            <a:endParaRPr lang="zh-CN" altLang="en-US" b="0" kern="0" dirty="0">
              <a:solidFill>
                <a:srgbClr val="FFFFFF"/>
              </a:solidFill>
              <a:ea typeface="宋体" panose="02010600030101010101" pitchFamily="2" charset="-122"/>
            </a:endParaRPr>
          </a:p>
        </p:txBody>
      </p:sp>
      <p:sp>
        <p:nvSpPr>
          <p:cNvPr id="19" name="Text Box 27"/>
          <p:cNvSpPr txBox="1">
            <a:spLocks noChangeArrowheads="1"/>
          </p:cNvSpPr>
          <p:nvPr/>
        </p:nvSpPr>
        <p:spPr bwMode="auto">
          <a:xfrm>
            <a:off x="6384608" y="4080144"/>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头脑风暴法</a:t>
            </a:r>
            <a:endParaRPr lang="zh-CN" altLang="en-US" b="0" kern="0" dirty="0">
              <a:solidFill>
                <a:srgbClr val="FFFF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3730" b="3426"/>
          <a:stretch>
            <a:fillRect/>
          </a:stretch>
        </p:blipFill>
        <p:spPr bwMode="auto">
          <a:xfrm>
            <a:off x="949325" y="1677972"/>
            <a:ext cx="2352675" cy="44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占位符 1"/>
          <p:cNvSpPr>
            <a:spLocks noGrp="1"/>
          </p:cNvSpPr>
          <p:nvPr>
            <p:ph type="body" sz="quarter" idx="10"/>
          </p:nvPr>
        </p:nvSpPr>
        <p:spPr/>
        <p:txBody>
          <a:bodyPr/>
          <a:lstStyle/>
          <a:p>
            <a:r>
              <a:rPr lang="zh-CN" altLang="en-US" dirty="0"/>
              <a:t>激发员工的创新热情</a:t>
            </a:r>
            <a:endParaRPr lang="zh-CN" altLang="en-US" dirty="0"/>
          </a:p>
        </p:txBody>
      </p:sp>
      <p:grpSp>
        <p:nvGrpSpPr>
          <p:cNvPr id="30" name="Group 5"/>
          <p:cNvGrpSpPr/>
          <p:nvPr/>
        </p:nvGrpSpPr>
        <p:grpSpPr bwMode="auto">
          <a:xfrm>
            <a:off x="2441575" y="5328728"/>
            <a:ext cx="5010150" cy="508000"/>
            <a:chOff x="0" y="0"/>
            <a:chExt cx="3156" cy="320"/>
          </a:xfrm>
        </p:grpSpPr>
        <p:grpSp>
          <p:nvGrpSpPr>
            <p:cNvPr id="31" name="Group 6"/>
            <p:cNvGrpSpPr/>
            <p:nvPr/>
          </p:nvGrpSpPr>
          <p:grpSpPr bwMode="auto">
            <a:xfrm>
              <a:off x="0" y="0"/>
              <a:ext cx="3156" cy="320"/>
              <a:chOff x="0" y="0"/>
              <a:chExt cx="3156" cy="320"/>
            </a:xfrm>
          </p:grpSpPr>
          <p:sp>
            <p:nvSpPr>
              <p:cNvPr id="34" name="Oval 7"/>
              <p:cNvSpPr>
                <a:spLocks noChangeArrowheads="1"/>
              </p:cNvSpPr>
              <p:nvPr/>
            </p:nvSpPr>
            <p:spPr bwMode="auto">
              <a:xfrm>
                <a:off x="0" y="10"/>
                <a:ext cx="304" cy="303"/>
              </a:xfrm>
              <a:prstGeom prst="ellipse">
                <a:avLst/>
              </a:prstGeom>
              <a:gradFill rotWithShape="1">
                <a:gsLst>
                  <a:gs pos="0">
                    <a:srgbClr val="93C052">
                      <a:gamma/>
                      <a:shade val="25490"/>
                      <a:invGamma/>
                    </a:srgbClr>
                  </a:gs>
                  <a:gs pos="100000">
                    <a:srgbClr val="93C05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5" name="AutoShape 8"/>
              <p:cNvSpPr>
                <a:spLocks noChangeArrowheads="1"/>
              </p:cNvSpPr>
              <p:nvPr/>
            </p:nvSpPr>
            <p:spPr bwMode="auto">
              <a:xfrm>
                <a:off x="233" y="0"/>
                <a:ext cx="2923" cy="320"/>
              </a:xfrm>
              <a:prstGeom prst="roundRect">
                <a:avLst>
                  <a:gd name="adj" fmla="val 50000"/>
                </a:avLst>
              </a:prstGeom>
              <a:gradFill rotWithShape="1">
                <a:gsLst>
                  <a:gs pos="0">
                    <a:srgbClr val="93C052"/>
                  </a:gs>
                  <a:gs pos="100000">
                    <a:srgbClr val="93C052">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32" name="Oval 9"/>
            <p:cNvSpPr>
              <a:spLocks noChangeArrowheads="1"/>
            </p:cNvSpPr>
            <p:nvPr/>
          </p:nvSpPr>
          <p:spPr bwMode="auto">
            <a:xfrm>
              <a:off x="50" y="50"/>
              <a:ext cx="211" cy="211"/>
            </a:xfrm>
            <a:prstGeom prst="ellipse">
              <a:avLst/>
            </a:prstGeom>
            <a:gradFill rotWithShape="1">
              <a:gsLst>
                <a:gs pos="0">
                  <a:srgbClr val="FF9933"/>
                </a:gs>
                <a:gs pos="100000">
                  <a:srgbClr val="FF9933">
                    <a:gamma/>
                    <a:shade val="22353"/>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3" name="Oval 10"/>
            <p:cNvSpPr>
              <a:spLocks noChangeArrowheads="1"/>
            </p:cNvSpPr>
            <p:nvPr/>
          </p:nvSpPr>
          <p:spPr bwMode="auto">
            <a:xfrm>
              <a:off x="54" y="42"/>
              <a:ext cx="152" cy="153"/>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grpSp>
        <p:nvGrpSpPr>
          <p:cNvPr id="36" name="Group 11"/>
          <p:cNvGrpSpPr/>
          <p:nvPr/>
        </p:nvGrpSpPr>
        <p:grpSpPr bwMode="auto">
          <a:xfrm>
            <a:off x="2974975" y="3599941"/>
            <a:ext cx="5010150" cy="508000"/>
            <a:chOff x="0" y="0"/>
            <a:chExt cx="3156" cy="320"/>
          </a:xfrm>
        </p:grpSpPr>
        <p:grpSp>
          <p:nvGrpSpPr>
            <p:cNvPr id="37" name="Group 12"/>
            <p:cNvGrpSpPr/>
            <p:nvPr/>
          </p:nvGrpSpPr>
          <p:grpSpPr bwMode="auto">
            <a:xfrm>
              <a:off x="0" y="0"/>
              <a:ext cx="3156" cy="320"/>
              <a:chOff x="0" y="0"/>
              <a:chExt cx="3156" cy="320"/>
            </a:xfrm>
          </p:grpSpPr>
          <p:sp>
            <p:nvSpPr>
              <p:cNvPr id="40" name="Oval 13"/>
              <p:cNvSpPr>
                <a:spLocks noChangeArrowheads="1"/>
              </p:cNvSpPr>
              <p:nvPr/>
            </p:nvSpPr>
            <p:spPr bwMode="auto">
              <a:xfrm>
                <a:off x="0" y="10"/>
                <a:ext cx="304" cy="303"/>
              </a:xfrm>
              <a:prstGeom prst="ellipse">
                <a:avLst/>
              </a:prstGeom>
              <a:gradFill rotWithShape="1">
                <a:gsLst>
                  <a:gs pos="0">
                    <a:srgbClr val="93C052">
                      <a:gamma/>
                      <a:shade val="25490"/>
                      <a:invGamma/>
                    </a:srgbClr>
                  </a:gs>
                  <a:gs pos="100000">
                    <a:srgbClr val="93C05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1" name="AutoShape 14"/>
              <p:cNvSpPr>
                <a:spLocks noChangeArrowheads="1"/>
              </p:cNvSpPr>
              <p:nvPr/>
            </p:nvSpPr>
            <p:spPr bwMode="auto">
              <a:xfrm>
                <a:off x="233" y="0"/>
                <a:ext cx="2923" cy="320"/>
              </a:xfrm>
              <a:prstGeom prst="roundRect">
                <a:avLst>
                  <a:gd name="adj" fmla="val 50000"/>
                </a:avLst>
              </a:prstGeom>
              <a:gradFill rotWithShape="1">
                <a:gsLst>
                  <a:gs pos="0">
                    <a:srgbClr val="93C052"/>
                  </a:gs>
                  <a:gs pos="100000">
                    <a:srgbClr val="93C052">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38" name="Oval 15"/>
            <p:cNvSpPr>
              <a:spLocks noChangeArrowheads="1"/>
            </p:cNvSpPr>
            <p:nvPr/>
          </p:nvSpPr>
          <p:spPr bwMode="auto">
            <a:xfrm>
              <a:off x="50" y="50"/>
              <a:ext cx="211" cy="211"/>
            </a:xfrm>
            <a:prstGeom prst="ellipse">
              <a:avLst/>
            </a:prstGeom>
            <a:gradFill rotWithShape="1">
              <a:gsLst>
                <a:gs pos="0">
                  <a:srgbClr val="FF9933"/>
                </a:gs>
                <a:gs pos="100000">
                  <a:srgbClr val="FF9933">
                    <a:gamma/>
                    <a:shade val="22353"/>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9" name="Oval 16"/>
            <p:cNvSpPr>
              <a:spLocks noChangeArrowheads="1"/>
            </p:cNvSpPr>
            <p:nvPr/>
          </p:nvSpPr>
          <p:spPr bwMode="auto">
            <a:xfrm>
              <a:off x="54" y="42"/>
              <a:ext cx="152" cy="153"/>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grpSp>
        <p:nvGrpSpPr>
          <p:cNvPr id="42" name="Group 17"/>
          <p:cNvGrpSpPr/>
          <p:nvPr/>
        </p:nvGrpSpPr>
        <p:grpSpPr bwMode="auto">
          <a:xfrm>
            <a:off x="2901950" y="4436553"/>
            <a:ext cx="5010150" cy="508000"/>
            <a:chOff x="0" y="0"/>
            <a:chExt cx="3156" cy="320"/>
          </a:xfrm>
        </p:grpSpPr>
        <p:sp>
          <p:nvSpPr>
            <p:cNvPr id="43" name="Oval 18"/>
            <p:cNvSpPr>
              <a:spLocks noChangeArrowheads="1"/>
            </p:cNvSpPr>
            <p:nvPr/>
          </p:nvSpPr>
          <p:spPr bwMode="auto">
            <a:xfrm>
              <a:off x="0" y="10"/>
              <a:ext cx="304" cy="303"/>
            </a:xfrm>
            <a:prstGeom prst="ellipse">
              <a:avLst/>
            </a:prstGeom>
            <a:gradFill rotWithShape="1">
              <a:gsLst>
                <a:gs pos="0">
                  <a:srgbClr val="5E9CDA">
                    <a:gamma/>
                    <a:shade val="46275"/>
                    <a:invGamma/>
                  </a:srgbClr>
                </a:gs>
                <a:gs pos="100000">
                  <a:srgbClr val="5E9CDA"/>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4" name="AutoShape 19"/>
            <p:cNvSpPr>
              <a:spLocks noChangeArrowheads="1"/>
            </p:cNvSpPr>
            <p:nvPr/>
          </p:nvSpPr>
          <p:spPr bwMode="auto">
            <a:xfrm>
              <a:off x="233" y="0"/>
              <a:ext cx="2923" cy="320"/>
            </a:xfrm>
            <a:prstGeom prst="roundRect">
              <a:avLst>
                <a:gd name="adj" fmla="val 50000"/>
              </a:avLst>
            </a:prstGeom>
            <a:gradFill rotWithShape="1">
              <a:gsLst>
                <a:gs pos="0">
                  <a:srgbClr val="5E9CDA"/>
                </a:gs>
                <a:gs pos="100000">
                  <a:srgbClr val="5E9CDA">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45" name="Oval 20"/>
          <p:cNvSpPr>
            <a:spLocks noChangeArrowheads="1"/>
          </p:cNvSpPr>
          <p:nvPr/>
        </p:nvSpPr>
        <p:spPr bwMode="auto">
          <a:xfrm>
            <a:off x="2982913" y="4522278"/>
            <a:ext cx="334962" cy="334963"/>
          </a:xfrm>
          <a:prstGeom prst="ellipse">
            <a:avLst/>
          </a:prstGeom>
          <a:gradFill rotWithShape="1">
            <a:gsLst>
              <a:gs pos="0">
                <a:srgbClr val="93C052"/>
              </a:gs>
              <a:gs pos="100000">
                <a:srgbClr val="93C052">
                  <a:gamma/>
                  <a:shade val="57255"/>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6" name="Oval 21"/>
          <p:cNvSpPr>
            <a:spLocks noChangeArrowheads="1"/>
          </p:cNvSpPr>
          <p:nvPr/>
        </p:nvSpPr>
        <p:spPr bwMode="auto">
          <a:xfrm>
            <a:off x="2989263" y="4509578"/>
            <a:ext cx="241300" cy="242888"/>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ea typeface="宋体" panose="02010600030101010101" pitchFamily="2" charset="-122"/>
            </a:endParaRPr>
          </a:p>
        </p:txBody>
      </p:sp>
      <p:grpSp>
        <p:nvGrpSpPr>
          <p:cNvPr id="47" name="Group 22"/>
          <p:cNvGrpSpPr/>
          <p:nvPr/>
        </p:nvGrpSpPr>
        <p:grpSpPr bwMode="auto">
          <a:xfrm>
            <a:off x="2800350" y="2736341"/>
            <a:ext cx="5010150" cy="508000"/>
            <a:chOff x="0" y="0"/>
            <a:chExt cx="3156" cy="320"/>
          </a:xfrm>
        </p:grpSpPr>
        <p:sp>
          <p:nvSpPr>
            <p:cNvPr id="48" name="Oval 23"/>
            <p:cNvSpPr>
              <a:spLocks noChangeArrowheads="1"/>
            </p:cNvSpPr>
            <p:nvPr/>
          </p:nvSpPr>
          <p:spPr bwMode="auto">
            <a:xfrm>
              <a:off x="0" y="10"/>
              <a:ext cx="304" cy="303"/>
            </a:xfrm>
            <a:prstGeom prst="ellipse">
              <a:avLst/>
            </a:prstGeom>
            <a:gradFill rotWithShape="1">
              <a:gsLst>
                <a:gs pos="0">
                  <a:srgbClr val="5E9CDA">
                    <a:gamma/>
                    <a:shade val="46275"/>
                    <a:invGamma/>
                  </a:srgbClr>
                </a:gs>
                <a:gs pos="100000">
                  <a:srgbClr val="5E9CDA"/>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9" name="AutoShape 24"/>
            <p:cNvSpPr>
              <a:spLocks noChangeArrowheads="1"/>
            </p:cNvSpPr>
            <p:nvPr/>
          </p:nvSpPr>
          <p:spPr bwMode="auto">
            <a:xfrm>
              <a:off x="233" y="0"/>
              <a:ext cx="2923" cy="320"/>
            </a:xfrm>
            <a:prstGeom prst="roundRect">
              <a:avLst>
                <a:gd name="adj" fmla="val 50000"/>
              </a:avLst>
            </a:prstGeom>
            <a:gradFill rotWithShape="1">
              <a:gsLst>
                <a:gs pos="0">
                  <a:srgbClr val="5E9CDA"/>
                </a:gs>
                <a:gs pos="100000">
                  <a:srgbClr val="5E9CDA">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50" name="Oval 25"/>
          <p:cNvSpPr>
            <a:spLocks noChangeArrowheads="1"/>
          </p:cNvSpPr>
          <p:nvPr/>
        </p:nvSpPr>
        <p:spPr bwMode="auto">
          <a:xfrm>
            <a:off x="2881313" y="2822066"/>
            <a:ext cx="334962" cy="334962"/>
          </a:xfrm>
          <a:prstGeom prst="ellipse">
            <a:avLst/>
          </a:prstGeom>
          <a:gradFill rotWithShape="1">
            <a:gsLst>
              <a:gs pos="0">
                <a:srgbClr val="93C052"/>
              </a:gs>
              <a:gs pos="100000">
                <a:srgbClr val="93C052">
                  <a:gamma/>
                  <a:shade val="57255"/>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51" name="Oval 26"/>
          <p:cNvSpPr>
            <a:spLocks noChangeArrowheads="1"/>
          </p:cNvSpPr>
          <p:nvPr/>
        </p:nvSpPr>
        <p:spPr bwMode="auto">
          <a:xfrm>
            <a:off x="2887663" y="2809366"/>
            <a:ext cx="241300" cy="242887"/>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ea typeface="宋体" panose="02010600030101010101" pitchFamily="2" charset="-122"/>
            </a:endParaRPr>
          </a:p>
        </p:txBody>
      </p:sp>
      <p:grpSp>
        <p:nvGrpSpPr>
          <p:cNvPr id="52" name="Group 27"/>
          <p:cNvGrpSpPr/>
          <p:nvPr/>
        </p:nvGrpSpPr>
        <p:grpSpPr bwMode="auto">
          <a:xfrm>
            <a:off x="2379663" y="1964816"/>
            <a:ext cx="5010150" cy="508000"/>
            <a:chOff x="0" y="0"/>
            <a:chExt cx="3156" cy="320"/>
          </a:xfrm>
        </p:grpSpPr>
        <p:grpSp>
          <p:nvGrpSpPr>
            <p:cNvPr id="53" name="Group 28"/>
            <p:cNvGrpSpPr/>
            <p:nvPr/>
          </p:nvGrpSpPr>
          <p:grpSpPr bwMode="auto">
            <a:xfrm>
              <a:off x="0" y="0"/>
              <a:ext cx="3156" cy="320"/>
              <a:chOff x="0" y="0"/>
              <a:chExt cx="3156" cy="320"/>
            </a:xfrm>
          </p:grpSpPr>
          <p:sp>
            <p:nvSpPr>
              <p:cNvPr id="56" name="Oval 29"/>
              <p:cNvSpPr>
                <a:spLocks noChangeArrowheads="1"/>
              </p:cNvSpPr>
              <p:nvPr/>
            </p:nvSpPr>
            <p:spPr bwMode="auto">
              <a:xfrm>
                <a:off x="0" y="10"/>
                <a:ext cx="304" cy="303"/>
              </a:xfrm>
              <a:prstGeom prst="ellipse">
                <a:avLst/>
              </a:prstGeom>
              <a:gradFill rotWithShape="1">
                <a:gsLst>
                  <a:gs pos="0">
                    <a:srgbClr val="93C052">
                      <a:gamma/>
                      <a:shade val="25490"/>
                      <a:invGamma/>
                    </a:srgbClr>
                  </a:gs>
                  <a:gs pos="100000">
                    <a:srgbClr val="93C05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57" name="AutoShape 30"/>
              <p:cNvSpPr>
                <a:spLocks noChangeArrowheads="1"/>
              </p:cNvSpPr>
              <p:nvPr/>
            </p:nvSpPr>
            <p:spPr bwMode="auto">
              <a:xfrm>
                <a:off x="233" y="0"/>
                <a:ext cx="2923" cy="320"/>
              </a:xfrm>
              <a:prstGeom prst="roundRect">
                <a:avLst>
                  <a:gd name="adj" fmla="val 50000"/>
                </a:avLst>
              </a:prstGeom>
              <a:gradFill rotWithShape="1">
                <a:gsLst>
                  <a:gs pos="0">
                    <a:srgbClr val="93C052"/>
                  </a:gs>
                  <a:gs pos="100000">
                    <a:srgbClr val="93C052">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54" name="Oval 31"/>
            <p:cNvSpPr>
              <a:spLocks noChangeArrowheads="1"/>
            </p:cNvSpPr>
            <p:nvPr/>
          </p:nvSpPr>
          <p:spPr bwMode="auto">
            <a:xfrm>
              <a:off x="50" y="50"/>
              <a:ext cx="211" cy="211"/>
            </a:xfrm>
            <a:prstGeom prst="ellipse">
              <a:avLst/>
            </a:prstGeom>
            <a:gradFill rotWithShape="1">
              <a:gsLst>
                <a:gs pos="0">
                  <a:srgbClr val="FF9933"/>
                </a:gs>
                <a:gs pos="100000">
                  <a:srgbClr val="FF9933">
                    <a:gamma/>
                    <a:shade val="22353"/>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55" name="Oval 32"/>
            <p:cNvSpPr>
              <a:spLocks noChangeArrowheads="1"/>
            </p:cNvSpPr>
            <p:nvPr/>
          </p:nvSpPr>
          <p:spPr bwMode="auto">
            <a:xfrm>
              <a:off x="54" y="42"/>
              <a:ext cx="152" cy="153"/>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58" name="Text Box 33"/>
          <p:cNvSpPr txBox="1">
            <a:spLocks noChangeArrowheads="1"/>
          </p:cNvSpPr>
          <p:nvPr/>
        </p:nvSpPr>
        <p:spPr bwMode="auto">
          <a:xfrm>
            <a:off x="3403600" y="1991803"/>
            <a:ext cx="2954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营造班组的创新氛围</a:t>
            </a:r>
            <a:endParaRPr lang="zh-CN" altLang="en-US" sz="2400" b="0" dirty="0">
              <a:ea typeface="宋体" panose="02010600030101010101" pitchFamily="2" charset="-122"/>
            </a:endParaRPr>
          </a:p>
        </p:txBody>
      </p:sp>
      <p:sp>
        <p:nvSpPr>
          <p:cNvPr id="59" name="Text Box 34"/>
          <p:cNvSpPr txBox="1">
            <a:spLocks noChangeArrowheads="1"/>
          </p:cNvSpPr>
          <p:nvPr/>
        </p:nvSpPr>
        <p:spPr bwMode="auto">
          <a:xfrm>
            <a:off x="3784600" y="2753803"/>
            <a:ext cx="35702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营造班组团结合作的氛围</a:t>
            </a:r>
            <a:endParaRPr lang="zh-CN" altLang="en-US" sz="2400" b="0" dirty="0">
              <a:ea typeface="宋体" panose="02010600030101010101" pitchFamily="2" charset="-122"/>
            </a:endParaRPr>
          </a:p>
        </p:txBody>
      </p:sp>
      <p:sp>
        <p:nvSpPr>
          <p:cNvPr id="60" name="Text Box 35"/>
          <p:cNvSpPr txBox="1">
            <a:spLocks noChangeArrowheads="1"/>
          </p:cNvSpPr>
          <p:nvPr/>
        </p:nvSpPr>
        <p:spPr bwMode="auto">
          <a:xfrm>
            <a:off x="4013200" y="3592003"/>
            <a:ext cx="2954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建立有效的激励机制</a:t>
            </a:r>
            <a:endParaRPr lang="zh-CN" altLang="en-US" sz="2400" b="0" dirty="0">
              <a:ea typeface="宋体" panose="02010600030101010101" pitchFamily="2" charset="-122"/>
            </a:endParaRPr>
          </a:p>
        </p:txBody>
      </p:sp>
      <p:sp>
        <p:nvSpPr>
          <p:cNvPr id="61" name="Text Box 36"/>
          <p:cNvSpPr txBox="1">
            <a:spLocks noChangeArrowheads="1"/>
          </p:cNvSpPr>
          <p:nvPr/>
        </p:nvSpPr>
        <p:spPr bwMode="auto">
          <a:xfrm>
            <a:off x="3870325" y="4477828"/>
            <a:ext cx="2031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允许创新失败</a:t>
            </a:r>
            <a:endParaRPr lang="zh-CN" altLang="en-US" sz="2400" b="0" dirty="0">
              <a:ea typeface="宋体" panose="02010600030101010101" pitchFamily="2" charset="-122"/>
            </a:endParaRPr>
          </a:p>
        </p:txBody>
      </p:sp>
      <p:sp>
        <p:nvSpPr>
          <p:cNvPr id="62" name="Text Box 37"/>
          <p:cNvSpPr txBox="1">
            <a:spLocks noChangeArrowheads="1"/>
          </p:cNvSpPr>
          <p:nvPr/>
        </p:nvSpPr>
        <p:spPr bwMode="auto">
          <a:xfrm>
            <a:off x="3556000" y="5344603"/>
            <a:ext cx="2954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为员工创新创造条件</a:t>
            </a:r>
            <a:endParaRPr lang="zh-CN" altLang="en-US" sz="2400" b="0" dirty="0">
              <a:ea typeface="宋体" panose="02010600030101010101" pitchFamily="2" charset="-122"/>
            </a:endParaRPr>
          </a:p>
        </p:txBody>
      </p:sp>
      <p:sp>
        <p:nvSpPr>
          <p:cNvPr id="63" name="Text Box 38"/>
          <p:cNvSpPr txBox="1">
            <a:spLocks noChangeArrowheads="1"/>
          </p:cNvSpPr>
          <p:nvPr/>
        </p:nvSpPr>
        <p:spPr bwMode="auto">
          <a:xfrm>
            <a:off x="1316038" y="359200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r>
              <a:rPr lang="zh-CN" altLang="en-US" sz="2400" i="1" dirty="0">
                <a:ea typeface="宋体" panose="02010600030101010101" pitchFamily="2" charset="-122"/>
              </a:rPr>
              <a:t>创新</a:t>
            </a:r>
            <a:endParaRPr lang="en-US" altLang="zh-CN" sz="2400" i="1"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识别班组的创新人才</a:t>
            </a:r>
            <a:endParaRPr lang="zh-CN" altLang="en-US" dirty="0"/>
          </a:p>
        </p:txBody>
      </p:sp>
      <p:grpSp>
        <p:nvGrpSpPr>
          <p:cNvPr id="4" name="Group 3"/>
          <p:cNvGrpSpPr/>
          <p:nvPr/>
        </p:nvGrpSpPr>
        <p:grpSpPr bwMode="auto">
          <a:xfrm>
            <a:off x="1219200" y="1831975"/>
            <a:ext cx="2170113" cy="4035425"/>
            <a:chOff x="0" y="0"/>
            <a:chExt cx="1367" cy="2542"/>
          </a:xfrm>
        </p:grpSpPr>
        <p:sp>
          <p:nvSpPr>
            <p:cNvPr id="5" name="AutoShape 4"/>
            <p:cNvSpPr>
              <a:spLocks noChangeArrowheads="1"/>
            </p:cNvSpPr>
            <p:nvPr/>
          </p:nvSpPr>
          <p:spPr bwMode="auto">
            <a:xfrm>
              <a:off x="0" y="194"/>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6" name="AutoShape 5"/>
            <p:cNvSpPr>
              <a:spLocks noChangeArrowheads="1"/>
            </p:cNvSpPr>
            <p:nvPr/>
          </p:nvSpPr>
          <p:spPr bwMode="auto">
            <a:xfrm>
              <a:off x="21" y="199"/>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7" name="AutoShape 6"/>
            <p:cNvSpPr>
              <a:spLocks noChangeArrowheads="1"/>
            </p:cNvSpPr>
            <p:nvPr/>
          </p:nvSpPr>
          <p:spPr bwMode="auto">
            <a:xfrm>
              <a:off x="32" y="1499"/>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8" name="AutoShape 7"/>
            <p:cNvSpPr>
              <a:spLocks noChangeArrowheads="1"/>
            </p:cNvSpPr>
            <p:nvPr/>
          </p:nvSpPr>
          <p:spPr bwMode="auto">
            <a:xfrm>
              <a:off x="32" y="213"/>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9" name="AutoShape 8"/>
            <p:cNvSpPr>
              <a:spLocks noChangeArrowheads="1"/>
            </p:cNvSpPr>
            <p:nvPr/>
          </p:nvSpPr>
          <p:spPr bwMode="auto">
            <a:xfrm>
              <a:off x="4" y="1994"/>
              <a:ext cx="1363" cy="548"/>
            </a:xfrm>
            <a:prstGeom prst="roundRect">
              <a:avLst>
                <a:gd name="adj" fmla="val 40389"/>
              </a:avLst>
            </a:prstGeom>
            <a:gradFill rotWithShape="1">
              <a:gsLst>
                <a:gs pos="0">
                  <a:srgbClr val="729EB4"/>
                </a:gs>
                <a:gs pos="100000">
                  <a:srgbClr val="EAEAE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10" name="AutoShape 9"/>
            <p:cNvSpPr>
              <a:spLocks noChangeArrowheads="1"/>
            </p:cNvSpPr>
            <p:nvPr/>
          </p:nvSpPr>
          <p:spPr bwMode="auto">
            <a:xfrm>
              <a:off x="32" y="2009"/>
              <a:ext cx="1304" cy="487"/>
            </a:xfrm>
            <a:prstGeom prst="roundRect">
              <a:avLst>
                <a:gd name="adj" fmla="val 50000"/>
              </a:avLst>
            </a:prstGeom>
            <a:gradFill rotWithShape="1">
              <a:gsLst>
                <a:gs pos="0">
                  <a:srgbClr val="7DAFD4"/>
                </a:gs>
                <a:gs pos="100000">
                  <a:srgbClr val="EAEAE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grpSp>
          <p:nvGrpSpPr>
            <p:cNvPr id="11" name="Group 10"/>
            <p:cNvGrpSpPr/>
            <p:nvPr/>
          </p:nvGrpSpPr>
          <p:grpSpPr bwMode="auto">
            <a:xfrm>
              <a:off x="469" y="0"/>
              <a:ext cx="405" cy="405"/>
              <a:chOff x="0" y="0"/>
              <a:chExt cx="668" cy="668"/>
            </a:xfrm>
          </p:grpSpPr>
          <p:sp>
            <p:nvSpPr>
              <p:cNvPr id="14" name="Oval 11"/>
              <p:cNvSpPr>
                <a:spLocks noChangeArrowheads="1"/>
              </p:cNvSpPr>
              <p:nvPr/>
            </p:nvSpPr>
            <p:spPr bwMode="auto">
              <a:xfrm>
                <a:off x="0" y="0"/>
                <a:ext cx="668" cy="668"/>
              </a:xfrm>
              <a:prstGeom prst="ellipse">
                <a:avLst/>
              </a:prstGeom>
              <a:solidFill>
                <a:srgbClr val="33333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ea typeface="宋体" panose="02010600030101010101" pitchFamily="2" charset="-122"/>
                </a:endParaRPr>
              </a:p>
            </p:txBody>
          </p:sp>
          <p:sp>
            <p:nvSpPr>
              <p:cNvPr id="15" name="Oval 12"/>
              <p:cNvSpPr>
                <a:spLocks noChangeArrowheads="1"/>
              </p:cNvSpPr>
              <p:nvPr/>
            </p:nvSpPr>
            <p:spPr bwMode="auto">
              <a:xfrm>
                <a:off x="7" y="5"/>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ea typeface="宋体" panose="02010600030101010101" pitchFamily="2" charset="-122"/>
                </a:endParaRPr>
              </a:p>
            </p:txBody>
          </p:sp>
          <p:sp>
            <p:nvSpPr>
              <p:cNvPr id="16" name="Oval 13"/>
              <p:cNvSpPr>
                <a:spLocks noChangeArrowheads="1"/>
              </p:cNvSpPr>
              <p:nvPr/>
            </p:nvSpPr>
            <p:spPr bwMode="auto">
              <a:xfrm>
                <a:off x="15" y="9"/>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ea typeface="宋体" panose="02010600030101010101" pitchFamily="2" charset="-122"/>
                </a:endParaRPr>
              </a:p>
            </p:txBody>
          </p:sp>
          <p:sp>
            <p:nvSpPr>
              <p:cNvPr id="17" name="Oval 14"/>
              <p:cNvSpPr>
                <a:spLocks noChangeArrowheads="1"/>
              </p:cNvSpPr>
              <p:nvPr/>
            </p:nvSpPr>
            <p:spPr bwMode="auto">
              <a:xfrm>
                <a:off x="22" y="15"/>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ea typeface="宋体" panose="02010600030101010101" pitchFamily="2" charset="-122"/>
                </a:endParaRPr>
              </a:p>
            </p:txBody>
          </p:sp>
          <p:sp>
            <p:nvSpPr>
              <p:cNvPr id="18" name="Oval 15"/>
              <p:cNvSpPr>
                <a:spLocks noChangeArrowheads="1"/>
              </p:cNvSpPr>
              <p:nvPr/>
            </p:nvSpPr>
            <p:spPr bwMode="auto">
              <a:xfrm>
                <a:off x="57" y="31"/>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ea typeface="宋体" panose="02010600030101010101" pitchFamily="2" charset="-122"/>
                </a:endParaRPr>
              </a:p>
            </p:txBody>
          </p:sp>
        </p:grpSp>
        <p:sp>
          <p:nvSpPr>
            <p:cNvPr id="12" name="Text Box 16"/>
            <p:cNvSpPr txBox="1">
              <a:spLocks noChangeArrowheads="1"/>
            </p:cNvSpPr>
            <p:nvPr/>
          </p:nvSpPr>
          <p:spPr bwMode="auto">
            <a:xfrm>
              <a:off x="556" y="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hangingPunct="1"/>
              <a:r>
                <a:rPr lang="en-US" altLang="zh-CN" sz="2400" b="0">
                  <a:solidFill>
                    <a:srgbClr val="000000"/>
                  </a:solidFill>
                  <a:ea typeface="宋体" panose="02010600030101010101" pitchFamily="2" charset="-122"/>
                </a:rPr>
                <a:t>1</a:t>
              </a:r>
              <a:endParaRPr lang="en-US" altLang="zh-CN" b="0">
                <a:ea typeface="宋体" panose="02010600030101010101" pitchFamily="2" charset="-122"/>
              </a:endParaRPr>
            </a:p>
          </p:txBody>
        </p:sp>
        <p:sp>
          <p:nvSpPr>
            <p:cNvPr id="13" name="Text Box 17"/>
            <p:cNvSpPr txBox="1">
              <a:spLocks noChangeArrowheads="1"/>
            </p:cNvSpPr>
            <p:nvPr/>
          </p:nvSpPr>
          <p:spPr bwMode="auto">
            <a:xfrm>
              <a:off x="48" y="480"/>
              <a:ext cx="1296" cy="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285750" indent="-285750" eaLnBrk="1" hangingPunct="1">
                <a:buFont typeface="Wingdings" panose="05000000000000000000" pitchFamily="2" charset="2"/>
                <a:buChar char="l"/>
              </a:pPr>
              <a:r>
                <a:rPr lang="zh-CN" altLang="en-US" sz="1400" b="0" dirty="0" smtClean="0">
                  <a:solidFill>
                    <a:srgbClr val="000000"/>
                  </a:solidFill>
                  <a:latin typeface="微软雅黑" panose="020B0503020204020204" pitchFamily="34" charset="-122"/>
                  <a:ea typeface="微软雅黑" panose="020B0503020204020204" pitchFamily="34" charset="-122"/>
                </a:rPr>
                <a:t>职业道德与品德素质；</a:t>
              </a:r>
              <a:endParaRPr lang="en-US" altLang="zh-CN" sz="1400" b="0" dirty="0" smtClean="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smtClean="0">
                  <a:solidFill>
                    <a:srgbClr val="000000"/>
                  </a:solidFill>
                  <a:latin typeface="微软雅黑" panose="020B0503020204020204" pitchFamily="34" charset="-122"/>
                  <a:ea typeface="微软雅黑" panose="020B0503020204020204" pitchFamily="34" charset="-122"/>
                </a:rPr>
                <a:t>专业知识技能与文化素质；</a:t>
              </a:r>
              <a:endParaRPr lang="en-US" altLang="zh-CN" sz="1400" b="0" dirty="0" smtClean="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smtClean="0">
                  <a:solidFill>
                    <a:srgbClr val="000000"/>
                  </a:solidFill>
                  <a:latin typeface="微软雅黑" panose="020B0503020204020204" pitchFamily="34" charset="-122"/>
                  <a:ea typeface="微软雅黑" panose="020B0503020204020204" pitchFamily="34" charset="-122"/>
                </a:rPr>
                <a:t>心里素质；</a:t>
              </a:r>
              <a:endParaRPr lang="en-US" altLang="zh-CN" sz="1400" b="0" dirty="0" smtClean="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smtClean="0">
                  <a:solidFill>
                    <a:srgbClr val="000000"/>
                  </a:solidFill>
                  <a:latin typeface="微软雅黑" panose="020B0503020204020204" pitchFamily="34" charset="-122"/>
                  <a:ea typeface="微软雅黑" panose="020B0503020204020204" pitchFamily="34" charset="-122"/>
                </a:rPr>
                <a:t>市场观念；</a:t>
              </a:r>
              <a:endParaRPr lang="en-US" altLang="zh-CN" sz="1400" b="0" dirty="0" smtClean="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smtClean="0">
                  <a:solidFill>
                    <a:srgbClr val="000000"/>
                  </a:solidFill>
                  <a:latin typeface="微软雅黑" panose="020B0503020204020204" pitchFamily="34" charset="-122"/>
                  <a:ea typeface="微软雅黑" panose="020B0503020204020204" pitchFamily="34" charset="-122"/>
                </a:rPr>
                <a:t>能力素质；</a:t>
              </a:r>
              <a:endParaRPr lang="en-US" altLang="zh-CN" sz="1400" b="0" dirty="0" smtClean="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smtClean="0">
                  <a:solidFill>
                    <a:srgbClr val="000000"/>
                  </a:solidFill>
                  <a:latin typeface="微软雅黑" panose="020B0503020204020204" pitchFamily="34" charset="-122"/>
                  <a:ea typeface="微软雅黑" panose="020B0503020204020204" pitchFamily="34" charset="-122"/>
                </a:rPr>
                <a:t>创造性思维</a:t>
              </a:r>
              <a:endParaRPr lang="en-US" altLang="zh-CN" sz="1400" b="0" dirty="0" smtClean="0">
                <a:solidFill>
                  <a:srgbClr val="000000"/>
                </a:solidFill>
                <a:latin typeface="微软雅黑" panose="020B0503020204020204" pitchFamily="34" charset="-122"/>
                <a:ea typeface="微软雅黑" panose="020B0503020204020204" pitchFamily="34" charset="-122"/>
              </a:endParaRPr>
            </a:p>
            <a:p>
              <a:pPr eaLnBrk="1" hangingPunct="1"/>
              <a:endParaRPr lang="en-US" altLang="zh-CN" b="0" dirty="0">
                <a:ea typeface="宋体" panose="02010600030101010101" pitchFamily="2" charset="-122"/>
              </a:endParaRPr>
            </a:p>
          </p:txBody>
        </p:sp>
      </p:grpSp>
      <p:grpSp>
        <p:nvGrpSpPr>
          <p:cNvPr id="19" name="Group 18"/>
          <p:cNvGrpSpPr/>
          <p:nvPr/>
        </p:nvGrpSpPr>
        <p:grpSpPr bwMode="auto">
          <a:xfrm>
            <a:off x="3581400" y="1831975"/>
            <a:ext cx="2355851" cy="4035425"/>
            <a:chOff x="0" y="0"/>
            <a:chExt cx="1484" cy="2542"/>
          </a:xfrm>
        </p:grpSpPr>
        <p:sp>
          <p:nvSpPr>
            <p:cNvPr id="20" name="AutoShape 19"/>
            <p:cNvSpPr>
              <a:spLocks noChangeArrowheads="1"/>
            </p:cNvSpPr>
            <p:nvPr/>
          </p:nvSpPr>
          <p:spPr bwMode="auto">
            <a:xfrm>
              <a:off x="0" y="194"/>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1" name="AutoShape 20"/>
            <p:cNvSpPr>
              <a:spLocks noChangeArrowheads="1"/>
            </p:cNvSpPr>
            <p:nvPr/>
          </p:nvSpPr>
          <p:spPr bwMode="auto">
            <a:xfrm>
              <a:off x="21" y="199"/>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2" name="AutoShape 21"/>
            <p:cNvSpPr>
              <a:spLocks noChangeArrowheads="1"/>
            </p:cNvSpPr>
            <p:nvPr/>
          </p:nvSpPr>
          <p:spPr bwMode="auto">
            <a:xfrm>
              <a:off x="32" y="1499"/>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3" name="AutoShape 22"/>
            <p:cNvSpPr>
              <a:spLocks noChangeArrowheads="1"/>
            </p:cNvSpPr>
            <p:nvPr/>
          </p:nvSpPr>
          <p:spPr bwMode="auto">
            <a:xfrm>
              <a:off x="32" y="213"/>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4" name="Oval 23"/>
            <p:cNvSpPr>
              <a:spLocks noChangeArrowheads="1"/>
            </p:cNvSpPr>
            <p:nvPr/>
          </p:nvSpPr>
          <p:spPr bwMode="auto">
            <a:xfrm>
              <a:off x="469" y="0"/>
              <a:ext cx="405" cy="405"/>
            </a:xfrm>
            <a:prstGeom prst="ellipse">
              <a:avLst/>
            </a:prstGeom>
            <a:solidFill>
              <a:srgbClr val="33333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5" name="Oval 24"/>
            <p:cNvSpPr>
              <a:spLocks noChangeArrowheads="1"/>
            </p:cNvSpPr>
            <p:nvPr/>
          </p:nvSpPr>
          <p:spPr bwMode="auto">
            <a:xfrm>
              <a:off x="473" y="3"/>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6" name="Oval 25"/>
            <p:cNvSpPr>
              <a:spLocks noChangeArrowheads="1"/>
            </p:cNvSpPr>
            <p:nvPr/>
          </p:nvSpPr>
          <p:spPr bwMode="auto">
            <a:xfrm>
              <a:off x="478" y="5"/>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7" name="Oval 26"/>
            <p:cNvSpPr>
              <a:spLocks noChangeArrowheads="1"/>
            </p:cNvSpPr>
            <p:nvPr/>
          </p:nvSpPr>
          <p:spPr bwMode="auto">
            <a:xfrm>
              <a:off x="482" y="9"/>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8" name="Oval 27"/>
            <p:cNvSpPr>
              <a:spLocks noChangeArrowheads="1"/>
            </p:cNvSpPr>
            <p:nvPr/>
          </p:nvSpPr>
          <p:spPr bwMode="auto">
            <a:xfrm>
              <a:off x="504" y="19"/>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9" name="Text Box 28"/>
            <p:cNvSpPr txBox="1">
              <a:spLocks noChangeArrowheads="1"/>
            </p:cNvSpPr>
            <p:nvPr/>
          </p:nvSpPr>
          <p:spPr bwMode="auto">
            <a:xfrm>
              <a:off x="556" y="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2</a:t>
              </a:r>
              <a:endParaRPr kumimoji="0" lang="en-US" altLang="zh-CN"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30" name="Text Box 29"/>
            <p:cNvSpPr txBox="1">
              <a:spLocks noChangeArrowheads="1"/>
            </p:cNvSpPr>
            <p:nvPr/>
          </p:nvSpPr>
          <p:spPr bwMode="auto">
            <a:xfrm>
              <a:off x="188" y="773"/>
              <a:ext cx="1296"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285750" marR="0" lvl="0" indent="-285750" eaLnBrk="1" fontAlgn="auto" hangingPunct="1">
                <a:lnSpc>
                  <a:spcPct val="100000"/>
                </a:lnSpc>
                <a:spcBef>
                  <a:spcPts val="0"/>
                </a:spcBef>
                <a:spcAft>
                  <a:spcPts val="0"/>
                </a:spcAft>
                <a:buClrTx/>
                <a:buSzTx/>
                <a:buFont typeface="Wingdings" panose="05000000000000000000" pitchFamily="2" charset="2"/>
                <a:buChar char="l"/>
                <a:defRPr/>
              </a:pPr>
              <a:r>
                <a:rPr lang="zh-CN" altLang="en-US" sz="1400" b="0" dirty="0">
                  <a:solidFill>
                    <a:srgbClr val="000000"/>
                  </a:solidFill>
                  <a:latin typeface="微软雅黑" panose="020B0503020204020204" pitchFamily="34" charset="-122"/>
                  <a:ea typeface="微软雅黑" panose="020B0503020204020204" pitchFamily="34" charset="-122"/>
                </a:rPr>
                <a:t>超前性原则；</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marR="0" lvl="0" indent="-285750" eaLnBrk="1" fontAlgn="auto" hangingPunct="1">
                <a:lnSpc>
                  <a:spcPct val="100000"/>
                </a:lnSpc>
                <a:spcBef>
                  <a:spcPts val="0"/>
                </a:spcBef>
                <a:spcAft>
                  <a:spcPts val="0"/>
                </a:spcAft>
                <a:buClrTx/>
                <a:buSzTx/>
                <a:buFont typeface="Wingdings" panose="05000000000000000000" pitchFamily="2" charset="2"/>
                <a:buChar char="l"/>
                <a:defRPr/>
              </a:pPr>
              <a:r>
                <a:rPr lang="zh-CN" altLang="en-US" sz="1400" b="0" dirty="0">
                  <a:solidFill>
                    <a:srgbClr val="000000"/>
                  </a:solidFill>
                  <a:latin typeface="微软雅黑" panose="020B0503020204020204" pitchFamily="34" charset="-122"/>
                  <a:ea typeface="微软雅黑" panose="020B0503020204020204" pitchFamily="34" charset="-122"/>
                </a:rPr>
                <a:t>严密性原则；</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marR="0" lvl="0" indent="-285750" eaLnBrk="1" fontAlgn="auto" hangingPunct="1">
                <a:lnSpc>
                  <a:spcPct val="100000"/>
                </a:lnSpc>
                <a:spcBef>
                  <a:spcPts val="0"/>
                </a:spcBef>
                <a:spcAft>
                  <a:spcPts val="0"/>
                </a:spcAft>
                <a:buClrTx/>
                <a:buSzTx/>
                <a:buFont typeface="Wingdings" panose="05000000000000000000" pitchFamily="2" charset="2"/>
                <a:buChar char="l"/>
                <a:defRPr/>
              </a:pPr>
              <a:r>
                <a:rPr lang="zh-CN" altLang="en-US" sz="1400" b="0" dirty="0">
                  <a:solidFill>
                    <a:srgbClr val="000000"/>
                  </a:solidFill>
                  <a:latin typeface="微软雅黑" panose="020B0503020204020204" pitchFamily="34" charset="-122"/>
                  <a:ea typeface="微软雅黑" panose="020B0503020204020204" pitchFamily="34" charset="-122"/>
                </a:rPr>
                <a:t>持续性原则</a:t>
              </a:r>
              <a:endParaRPr lang="en-US" altLang="zh-CN" sz="1400" b="0" dirty="0">
                <a:solidFill>
                  <a:srgbClr val="000000"/>
                </a:solidFill>
                <a:latin typeface="微软雅黑" panose="020B0503020204020204" pitchFamily="34" charset="-122"/>
                <a:ea typeface="微软雅黑" panose="020B0503020204020204" pitchFamily="34" charset="-122"/>
              </a:endParaRPr>
            </a:p>
          </p:txBody>
        </p:sp>
        <p:sp>
          <p:nvSpPr>
            <p:cNvPr id="31" name="AutoShape 30"/>
            <p:cNvSpPr>
              <a:spLocks noChangeArrowheads="1"/>
            </p:cNvSpPr>
            <p:nvPr/>
          </p:nvSpPr>
          <p:spPr bwMode="auto">
            <a:xfrm>
              <a:off x="2" y="1994"/>
              <a:ext cx="1363" cy="548"/>
            </a:xfrm>
            <a:prstGeom prst="roundRect">
              <a:avLst>
                <a:gd name="adj" fmla="val 40389"/>
              </a:avLst>
            </a:prstGeom>
            <a:gradFill rotWithShape="1">
              <a:gsLst>
                <a:gs pos="0">
                  <a:srgbClr val="58A4AE"/>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2" name="AutoShape 31"/>
            <p:cNvSpPr>
              <a:spLocks noChangeArrowheads="1"/>
            </p:cNvSpPr>
            <p:nvPr/>
          </p:nvSpPr>
          <p:spPr bwMode="auto">
            <a:xfrm>
              <a:off x="30" y="2009"/>
              <a:ext cx="1304" cy="487"/>
            </a:xfrm>
            <a:prstGeom prst="roundRect">
              <a:avLst>
                <a:gd name="adj" fmla="val 50000"/>
              </a:avLst>
            </a:prstGeom>
            <a:gradFill rotWithShape="1">
              <a:gsLst>
                <a:gs pos="0">
                  <a:srgbClr val="72B2BB"/>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grpSp>
        <p:nvGrpSpPr>
          <p:cNvPr id="33" name="Group 32"/>
          <p:cNvGrpSpPr/>
          <p:nvPr/>
        </p:nvGrpSpPr>
        <p:grpSpPr bwMode="auto">
          <a:xfrm>
            <a:off x="5937250" y="1831975"/>
            <a:ext cx="2271713" cy="4035425"/>
            <a:chOff x="0" y="0"/>
            <a:chExt cx="1431" cy="2542"/>
          </a:xfrm>
        </p:grpSpPr>
        <p:sp>
          <p:nvSpPr>
            <p:cNvPr id="34" name="AutoShape 33"/>
            <p:cNvSpPr>
              <a:spLocks noChangeArrowheads="1"/>
            </p:cNvSpPr>
            <p:nvPr/>
          </p:nvSpPr>
          <p:spPr bwMode="auto">
            <a:xfrm>
              <a:off x="4" y="194"/>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5" name="AutoShape 34"/>
            <p:cNvSpPr>
              <a:spLocks noChangeArrowheads="1"/>
            </p:cNvSpPr>
            <p:nvPr/>
          </p:nvSpPr>
          <p:spPr bwMode="auto">
            <a:xfrm>
              <a:off x="25" y="199"/>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6" name="AutoShape 35"/>
            <p:cNvSpPr>
              <a:spLocks noChangeArrowheads="1"/>
            </p:cNvSpPr>
            <p:nvPr/>
          </p:nvSpPr>
          <p:spPr bwMode="auto">
            <a:xfrm>
              <a:off x="36" y="1499"/>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7" name="AutoShape 36"/>
            <p:cNvSpPr>
              <a:spLocks noChangeArrowheads="1"/>
            </p:cNvSpPr>
            <p:nvPr/>
          </p:nvSpPr>
          <p:spPr bwMode="auto">
            <a:xfrm>
              <a:off x="36" y="213"/>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nvGrpSpPr>
            <p:cNvPr id="38" name="Group 37"/>
            <p:cNvGrpSpPr/>
            <p:nvPr/>
          </p:nvGrpSpPr>
          <p:grpSpPr bwMode="auto">
            <a:xfrm>
              <a:off x="473" y="0"/>
              <a:ext cx="405" cy="405"/>
              <a:chOff x="0" y="0"/>
              <a:chExt cx="668" cy="668"/>
            </a:xfrm>
          </p:grpSpPr>
          <p:sp>
            <p:nvSpPr>
              <p:cNvPr id="43" name="Oval 38"/>
              <p:cNvSpPr>
                <a:spLocks noChangeArrowheads="1"/>
              </p:cNvSpPr>
              <p:nvPr/>
            </p:nvSpPr>
            <p:spPr bwMode="auto">
              <a:xfrm>
                <a:off x="0" y="0"/>
                <a:ext cx="668" cy="668"/>
              </a:xfrm>
              <a:prstGeom prst="ellipse">
                <a:avLst/>
              </a:prstGeom>
              <a:solidFill>
                <a:srgbClr val="33333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4" name="Oval 39"/>
              <p:cNvSpPr>
                <a:spLocks noChangeArrowheads="1"/>
              </p:cNvSpPr>
              <p:nvPr/>
            </p:nvSpPr>
            <p:spPr bwMode="auto">
              <a:xfrm>
                <a:off x="7" y="5"/>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5" name="Oval 40"/>
              <p:cNvSpPr>
                <a:spLocks noChangeArrowheads="1"/>
              </p:cNvSpPr>
              <p:nvPr/>
            </p:nvSpPr>
            <p:spPr bwMode="auto">
              <a:xfrm>
                <a:off x="15" y="9"/>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6" name="Oval 41"/>
              <p:cNvSpPr>
                <a:spLocks noChangeArrowheads="1"/>
              </p:cNvSpPr>
              <p:nvPr/>
            </p:nvSpPr>
            <p:spPr bwMode="auto">
              <a:xfrm>
                <a:off x="22" y="15"/>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7" name="Oval 42"/>
              <p:cNvSpPr>
                <a:spLocks noChangeArrowheads="1"/>
              </p:cNvSpPr>
              <p:nvPr/>
            </p:nvSpPr>
            <p:spPr bwMode="auto">
              <a:xfrm>
                <a:off x="57" y="31"/>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39" name="Text Box 43"/>
            <p:cNvSpPr txBox="1">
              <a:spLocks noChangeArrowheads="1"/>
            </p:cNvSpPr>
            <p:nvPr/>
          </p:nvSpPr>
          <p:spPr bwMode="auto">
            <a:xfrm>
              <a:off x="560" y="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3</a:t>
              </a:r>
              <a:endParaRPr kumimoji="0" lang="en-US" altLang="zh-CN"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40" name="Text Box 44"/>
            <p:cNvSpPr txBox="1">
              <a:spLocks noChangeArrowheads="1"/>
            </p:cNvSpPr>
            <p:nvPr/>
          </p:nvSpPr>
          <p:spPr bwMode="auto">
            <a:xfrm>
              <a:off x="135" y="720"/>
              <a:ext cx="1296"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获取知识能力；</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消化知识能力；</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表述知识能力；</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运用知识能力</a:t>
              </a:r>
              <a:endParaRPr lang="en-US" altLang="zh-CN" sz="1400" b="0" dirty="0">
                <a:solidFill>
                  <a:srgbClr val="000000"/>
                </a:solidFill>
                <a:latin typeface="微软雅黑" panose="020B0503020204020204" pitchFamily="34" charset="-122"/>
                <a:ea typeface="微软雅黑" panose="020B0503020204020204" pitchFamily="34" charset="-122"/>
              </a:endParaRPr>
            </a:p>
          </p:txBody>
        </p:sp>
        <p:sp>
          <p:nvSpPr>
            <p:cNvPr id="41" name="AutoShape 45"/>
            <p:cNvSpPr>
              <a:spLocks noChangeArrowheads="1"/>
            </p:cNvSpPr>
            <p:nvPr/>
          </p:nvSpPr>
          <p:spPr bwMode="auto">
            <a:xfrm>
              <a:off x="0" y="1994"/>
              <a:ext cx="1363" cy="548"/>
            </a:xfrm>
            <a:prstGeom prst="roundRect">
              <a:avLst>
                <a:gd name="adj" fmla="val 40389"/>
              </a:avLst>
            </a:prstGeom>
            <a:gradFill rotWithShape="1">
              <a:gsLst>
                <a:gs pos="0">
                  <a:srgbClr val="99BACC"/>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42" name="AutoShape 46"/>
            <p:cNvSpPr>
              <a:spLocks noChangeArrowheads="1"/>
            </p:cNvSpPr>
            <p:nvPr/>
          </p:nvSpPr>
          <p:spPr bwMode="auto">
            <a:xfrm>
              <a:off x="28" y="2009"/>
              <a:ext cx="1304" cy="487"/>
            </a:xfrm>
            <a:prstGeom prst="roundRect">
              <a:avLst>
                <a:gd name="adj" fmla="val 50000"/>
              </a:avLst>
            </a:prstGeom>
            <a:gradFill rotWithShape="1">
              <a:gsLst>
                <a:gs pos="0">
                  <a:srgbClr val="C8DAD4"/>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48" name="TextBox 47"/>
          <p:cNvSpPr txBox="1"/>
          <p:nvPr/>
        </p:nvSpPr>
        <p:spPr>
          <a:xfrm>
            <a:off x="1515343" y="5191902"/>
            <a:ext cx="1584176" cy="353943"/>
          </a:xfrm>
          <a:prstGeom prst="rect">
            <a:avLst/>
          </a:prstGeom>
          <a:noFill/>
        </p:spPr>
        <p:txBody>
          <a:bodyPr wrap="square" rtlCol="0">
            <a:spAutoFit/>
          </a:bodyPr>
          <a:lstStyle/>
          <a:p>
            <a:pPr algn="ctr"/>
            <a:r>
              <a:rPr lang="zh-CN" altLang="en-US" sz="1700" dirty="0" smtClean="0">
                <a:latin typeface="微软雅黑" panose="020B0503020204020204" pitchFamily="34" charset="-122"/>
                <a:ea typeface="微软雅黑" panose="020B0503020204020204" pitchFamily="34" charset="-122"/>
              </a:rPr>
              <a:t>基本素质</a:t>
            </a:r>
            <a:endParaRPr lang="zh-CN" altLang="en-US" sz="1700" dirty="0">
              <a:latin typeface="微软雅黑" panose="020B0503020204020204" pitchFamily="34" charset="-122"/>
              <a:ea typeface="微软雅黑" panose="020B0503020204020204" pitchFamily="34" charset="-122"/>
            </a:endParaRPr>
          </a:p>
        </p:txBody>
      </p:sp>
      <p:sp>
        <p:nvSpPr>
          <p:cNvPr id="49" name="TextBox 48"/>
          <p:cNvSpPr txBox="1"/>
          <p:nvPr/>
        </p:nvSpPr>
        <p:spPr>
          <a:xfrm>
            <a:off x="3855319" y="5191902"/>
            <a:ext cx="1584176" cy="353943"/>
          </a:xfrm>
          <a:prstGeom prst="rect">
            <a:avLst/>
          </a:prstGeom>
          <a:noFill/>
        </p:spPr>
        <p:txBody>
          <a:bodyPr wrap="square" rtlCol="0">
            <a:spAutoFit/>
          </a:bodyPr>
          <a:lstStyle/>
          <a:p>
            <a:pPr algn="ctr"/>
            <a:r>
              <a:rPr lang="zh-CN" altLang="en-US" sz="1700" dirty="0" smtClean="0">
                <a:latin typeface="微软雅黑" panose="020B0503020204020204" pitchFamily="34" charset="-122"/>
                <a:ea typeface="微软雅黑" panose="020B0503020204020204" pitchFamily="34" charset="-122"/>
              </a:rPr>
              <a:t>聚焦思维能力</a:t>
            </a:r>
            <a:endParaRPr lang="zh-CN" altLang="en-US" sz="1700" dirty="0">
              <a:latin typeface="微软雅黑" panose="020B0503020204020204" pitchFamily="34" charset="-122"/>
              <a:ea typeface="微软雅黑" panose="020B0503020204020204" pitchFamily="34" charset="-122"/>
            </a:endParaRPr>
          </a:p>
        </p:txBody>
      </p:sp>
      <p:sp>
        <p:nvSpPr>
          <p:cNvPr id="50" name="TextBox 49"/>
          <p:cNvSpPr txBox="1"/>
          <p:nvPr/>
        </p:nvSpPr>
        <p:spPr>
          <a:xfrm>
            <a:off x="6205969" y="5191902"/>
            <a:ext cx="1584176" cy="353943"/>
          </a:xfrm>
          <a:prstGeom prst="rect">
            <a:avLst/>
          </a:prstGeom>
          <a:noFill/>
        </p:spPr>
        <p:txBody>
          <a:bodyPr wrap="square" rtlCol="0">
            <a:spAutoFit/>
          </a:bodyPr>
          <a:lstStyle/>
          <a:p>
            <a:r>
              <a:rPr lang="zh-CN" altLang="en-US" sz="1700" dirty="0" smtClean="0">
                <a:latin typeface="微软雅黑" panose="020B0503020204020204" pitchFamily="34" charset="-122"/>
                <a:ea typeface="微软雅黑" panose="020B0503020204020204" pitchFamily="34" charset="-122"/>
              </a:rPr>
              <a:t>知识开发能力</a:t>
            </a:r>
            <a:endParaRPr lang="zh-CN" altLang="en-US" sz="17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着力培养班组创新人才</a:t>
            </a:r>
            <a:endParaRPr lang="zh-CN" altLang="en-US" dirty="0"/>
          </a:p>
        </p:txBody>
      </p:sp>
      <p:graphicFrame>
        <p:nvGraphicFramePr>
          <p:cNvPr id="5" name="图示 4"/>
          <p:cNvGraphicFramePr/>
          <p:nvPr/>
        </p:nvGraphicFramePr>
        <p:xfrm>
          <a:off x="2339752" y="2204864"/>
          <a:ext cx="4608512" cy="3600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二</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三</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latin typeface="微软雅黑" panose="020B0503020204020204" pitchFamily="34" charset="-122"/>
                  <a:ea typeface="微软雅黑" panose="020B0503020204020204" pitchFamily="34" charset="-122"/>
                </a:rPr>
                <a:t>建设班组学习文化</a:t>
              </a:r>
              <a:endPar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四</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五</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六</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更新班组学习理念</a:t>
            </a:r>
            <a:endParaRPr lang="zh-CN" altLang="en-US" dirty="0"/>
          </a:p>
        </p:txBody>
      </p:sp>
      <p:sp>
        <p:nvSpPr>
          <p:cNvPr id="5" name="AutoShape 3"/>
          <p:cNvSpPr>
            <a:spLocks noChangeArrowheads="1"/>
          </p:cNvSpPr>
          <p:nvPr/>
        </p:nvSpPr>
        <p:spPr bwMode="auto">
          <a:xfrm>
            <a:off x="985635" y="2063206"/>
            <a:ext cx="5256584" cy="3243036"/>
          </a:xfrm>
          <a:prstGeom prst="rightArrow">
            <a:avLst>
              <a:gd name="adj1" fmla="val 79306"/>
              <a:gd name="adj2" fmla="val 34494"/>
            </a:avLst>
          </a:prstGeom>
          <a:gradFill rotWithShape="1">
            <a:gsLst>
              <a:gs pos="0">
                <a:srgbClr val="EAEAEA"/>
              </a:gs>
              <a:gs pos="100000">
                <a:srgbClr val="5E9CDA"/>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6" name="AutoShape 4"/>
          <p:cNvSpPr>
            <a:spLocks noChangeArrowheads="1"/>
          </p:cNvSpPr>
          <p:nvPr/>
        </p:nvSpPr>
        <p:spPr bwMode="auto">
          <a:xfrm>
            <a:off x="1009328" y="2551837"/>
            <a:ext cx="4038600" cy="612000"/>
          </a:xfrm>
          <a:prstGeom prst="roundRect">
            <a:avLst>
              <a:gd name="adj" fmla="val 9106"/>
            </a:avLst>
          </a:prstGeom>
          <a:gradFill rotWithShape="1">
            <a:gsLst>
              <a:gs pos="0">
                <a:srgbClr val="93C052"/>
              </a:gs>
              <a:gs pos="100000">
                <a:srgbClr val="93C052">
                  <a:gamma/>
                  <a:tint val="69804"/>
                  <a:invGamma/>
                </a:srgbClr>
              </a:gs>
            </a:gsLst>
            <a:lin ang="5400000" scaled="1"/>
          </a:gradFill>
          <a:ln w="2540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hangingPunct="0">
              <a:defRPr/>
            </a:pPr>
            <a:r>
              <a:rPr lang="zh-CN" altLang="en-US" kern="0" dirty="0">
                <a:solidFill>
                  <a:srgbClr val="FFFFFF"/>
                </a:solidFill>
                <a:latin typeface="Arial" panose="020B0604020202020204" pitchFamily="34" charset="0"/>
                <a:ea typeface="宋体" panose="02010600030101010101" pitchFamily="2" charset="-122"/>
              </a:rPr>
              <a:t>树立学习是生存和发展的需要的理念</a:t>
            </a:r>
            <a:endParaRPr lang="zh-CN" altLang="en-US" kern="0" dirty="0">
              <a:solidFill>
                <a:srgbClr val="FFFFFF"/>
              </a:solidFill>
              <a:latin typeface="Arial" panose="020B0604020202020204" pitchFamily="34" charset="0"/>
              <a:ea typeface="宋体" panose="02010600030101010101" pitchFamily="2" charset="-122"/>
            </a:endParaRPr>
          </a:p>
        </p:txBody>
      </p:sp>
      <p:sp>
        <p:nvSpPr>
          <p:cNvPr id="7" name="AutoShape 5"/>
          <p:cNvSpPr>
            <a:spLocks noChangeArrowheads="1"/>
          </p:cNvSpPr>
          <p:nvPr/>
        </p:nvSpPr>
        <p:spPr bwMode="auto">
          <a:xfrm>
            <a:off x="1009328" y="3378724"/>
            <a:ext cx="4038600" cy="612000"/>
          </a:xfrm>
          <a:prstGeom prst="roundRect">
            <a:avLst>
              <a:gd name="adj" fmla="val 9106"/>
            </a:avLst>
          </a:prstGeom>
          <a:gradFill rotWithShape="1">
            <a:gsLst>
              <a:gs pos="0">
                <a:srgbClr val="699D5F"/>
              </a:gs>
              <a:gs pos="100000">
                <a:srgbClr val="96BB8F"/>
              </a:gs>
            </a:gsLst>
            <a:lin ang="5400000" scaled="1"/>
          </a:gradFill>
          <a:ln w="25400">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hangingPunct="0"/>
            <a:r>
              <a:rPr lang="zh-CN" altLang="en-US" kern="0" dirty="0">
                <a:solidFill>
                  <a:srgbClr val="FFFFFF"/>
                </a:solidFill>
                <a:ea typeface="宋体" panose="02010600030101010101" pitchFamily="2" charset="-122"/>
              </a:rPr>
              <a:t>树立每一个人都需要学习的理念</a:t>
            </a:r>
            <a:endParaRPr lang="zh-CN" altLang="en-US" kern="0" dirty="0">
              <a:solidFill>
                <a:srgbClr val="FFFFFF"/>
              </a:solidFill>
              <a:ea typeface="宋体" panose="02010600030101010101" pitchFamily="2" charset="-122"/>
            </a:endParaRPr>
          </a:p>
        </p:txBody>
      </p:sp>
      <p:sp>
        <p:nvSpPr>
          <p:cNvPr id="8" name="AutoShape 6"/>
          <p:cNvSpPr>
            <a:spLocks noChangeArrowheads="1"/>
          </p:cNvSpPr>
          <p:nvPr/>
        </p:nvSpPr>
        <p:spPr bwMode="auto">
          <a:xfrm>
            <a:off x="1009328" y="4215724"/>
            <a:ext cx="4038600" cy="612000"/>
          </a:xfrm>
          <a:prstGeom prst="roundRect">
            <a:avLst>
              <a:gd name="adj" fmla="val 9106"/>
            </a:avLst>
          </a:prstGeom>
          <a:gradFill rotWithShape="1">
            <a:gsLst>
              <a:gs pos="0">
                <a:srgbClr val="FF9933"/>
              </a:gs>
              <a:gs pos="100000">
                <a:srgbClr val="FF9933">
                  <a:gamma/>
                  <a:tint val="69804"/>
                  <a:invGamma/>
                </a:srgbClr>
              </a:gs>
            </a:gsLst>
            <a:lin ang="5400000" scaled="1"/>
          </a:gradFill>
          <a:ln w="2540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hangingPunct="0">
              <a:defRPr/>
            </a:pPr>
            <a:r>
              <a:rPr lang="zh-CN" altLang="en-US" kern="0" dirty="0">
                <a:solidFill>
                  <a:srgbClr val="FFFFFF"/>
                </a:solidFill>
                <a:latin typeface="Arial" panose="020B0604020202020204" pitchFamily="34" charset="0"/>
                <a:ea typeface="宋体" panose="02010600030101010101" pitchFamily="2" charset="-122"/>
              </a:rPr>
              <a:t>树立终身学习的理念</a:t>
            </a:r>
            <a:endParaRPr lang="zh-CN" altLang="en-US" kern="0" dirty="0">
              <a:solidFill>
                <a:srgbClr val="FFFFFF"/>
              </a:solidFill>
              <a:latin typeface="Arial" panose="020B0604020202020204" pitchFamily="34" charset="0"/>
              <a:ea typeface="宋体" panose="02010600030101010101" pitchFamily="2" charset="-122"/>
            </a:endParaRPr>
          </a:p>
        </p:txBody>
      </p:sp>
      <p:sp>
        <p:nvSpPr>
          <p:cNvPr id="2" name="椭圆 1"/>
          <p:cNvSpPr/>
          <p:nvPr/>
        </p:nvSpPr>
        <p:spPr>
          <a:xfrm>
            <a:off x="6506858" y="2964724"/>
            <a:ext cx="1440000" cy="1440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关键</a:t>
            </a:r>
            <a:endParaRPr lang="en-US" altLang="zh-CN" sz="2400" dirty="0" smtClean="0"/>
          </a:p>
          <a:p>
            <a:pPr algn="ctr"/>
            <a:r>
              <a:rPr lang="zh-CN" altLang="en-US" sz="2400" dirty="0" smtClean="0"/>
              <a:t>理念</a:t>
            </a:r>
            <a:endParaRPr lang="zh-CN" alt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营造班组学习氛围</a:t>
            </a:r>
            <a:endParaRPr lang="zh-CN" altLang="en-US" dirty="0"/>
          </a:p>
        </p:txBody>
      </p:sp>
      <p:sp>
        <p:nvSpPr>
          <p:cNvPr id="4" name="矩形 3"/>
          <p:cNvSpPr/>
          <p:nvPr/>
        </p:nvSpPr>
        <p:spPr>
          <a:xfrm>
            <a:off x="1205880" y="3229131"/>
            <a:ext cx="648071"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dirty="0">
                <a:solidFill>
                  <a:srgbClr val="EEECE1">
                    <a:lumMod val="25000"/>
                  </a:srgbClr>
                </a:solidFill>
              </a:rPr>
              <a:t>PPT</a:t>
            </a:r>
            <a:r>
              <a:rPr lang="zh-CN" altLang="en-US" sz="100" dirty="0">
                <a:solidFill>
                  <a:srgbClr val="EEECE1">
                    <a:lumMod val="25000"/>
                  </a:srgbClr>
                </a:solidFill>
              </a:rPr>
              <a:t>模板下载：</a:t>
            </a:r>
            <a:r>
              <a:rPr lang="en-US" altLang="zh-CN" sz="100" dirty="0">
                <a:solidFill>
                  <a:srgbClr val="EEECE1">
                    <a:lumMod val="25000"/>
                  </a:srgbClr>
                </a:solidFill>
                <a:hlinkClick r:id="rId1"/>
              </a:rPr>
              <a:t>www.1ppt.com/moban/</a:t>
            </a:r>
            <a:r>
              <a:rPr lang="en-US" altLang="zh-CN" sz="100" dirty="0">
                <a:solidFill>
                  <a:srgbClr val="EEECE1">
                    <a:lumMod val="25000"/>
                  </a:srgbClr>
                </a:solidFill>
              </a:rPr>
              <a:t>     </a:t>
            </a:r>
            <a:r>
              <a:rPr lang="zh-CN" altLang="en-US" sz="100" dirty="0">
                <a:solidFill>
                  <a:srgbClr val="EEECE1">
                    <a:lumMod val="25000"/>
                  </a:srgbClr>
                </a:solidFill>
              </a:rPr>
              <a:t>行业</a:t>
            </a:r>
            <a:r>
              <a:rPr lang="en-US" altLang="zh-CN" sz="100" dirty="0">
                <a:solidFill>
                  <a:srgbClr val="EEECE1">
                    <a:lumMod val="25000"/>
                  </a:srgbClr>
                </a:solidFill>
              </a:rPr>
              <a:t>PPT</a:t>
            </a:r>
            <a:r>
              <a:rPr lang="zh-CN" altLang="en-US" sz="100" dirty="0">
                <a:solidFill>
                  <a:srgbClr val="EEECE1">
                    <a:lumMod val="25000"/>
                  </a:srgbClr>
                </a:solidFill>
              </a:rPr>
              <a:t>模板：</a:t>
            </a:r>
            <a:r>
              <a:rPr lang="en-US" altLang="zh-CN" sz="100" dirty="0">
                <a:solidFill>
                  <a:srgbClr val="EEECE1">
                    <a:lumMod val="25000"/>
                  </a:srgbClr>
                </a:solidFill>
                <a:hlinkClick r:id="rId2"/>
              </a:rPr>
              <a:t>www.1ppt.com/hangye/</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节日</a:t>
            </a:r>
            <a:r>
              <a:rPr lang="en-US" altLang="zh-CN" sz="100" dirty="0">
                <a:solidFill>
                  <a:srgbClr val="EEECE1">
                    <a:lumMod val="25000"/>
                  </a:srgbClr>
                </a:solidFill>
              </a:rPr>
              <a:t>PPT</a:t>
            </a:r>
            <a:r>
              <a:rPr lang="zh-CN" altLang="en-US" sz="100" dirty="0">
                <a:solidFill>
                  <a:srgbClr val="EEECE1">
                    <a:lumMod val="25000"/>
                  </a:srgbClr>
                </a:solidFill>
              </a:rPr>
              <a:t>模板：</a:t>
            </a:r>
            <a:r>
              <a:rPr lang="en-US" altLang="zh-CN" sz="100" dirty="0">
                <a:solidFill>
                  <a:srgbClr val="EEECE1">
                    <a:lumMod val="25000"/>
                  </a:srgbClr>
                </a:solidFill>
                <a:hlinkClick r:id="rId3"/>
              </a:rPr>
              <a:t>www.1ppt.com/jieri/</a:t>
            </a:r>
            <a:r>
              <a:rPr lang="en-US" altLang="zh-CN" sz="100" dirty="0">
                <a:solidFill>
                  <a:srgbClr val="EEECE1">
                    <a:lumMod val="25000"/>
                  </a:srgbClr>
                </a:solidFill>
              </a:rPr>
              <a:t>           PPT</a:t>
            </a:r>
            <a:r>
              <a:rPr lang="zh-CN" altLang="en-US" sz="100" dirty="0">
                <a:solidFill>
                  <a:srgbClr val="EEECE1">
                    <a:lumMod val="25000"/>
                  </a:srgbClr>
                </a:solidFill>
              </a:rPr>
              <a:t>素材下载：</a:t>
            </a:r>
            <a:r>
              <a:rPr lang="en-US" altLang="zh-CN" sz="100" dirty="0">
                <a:solidFill>
                  <a:srgbClr val="EEECE1">
                    <a:lumMod val="25000"/>
                  </a:srgbClr>
                </a:solidFill>
                <a:hlinkClick r:id="rId4"/>
              </a:rPr>
              <a:t>www.1ppt.com/sucai/</a:t>
            </a:r>
            <a:endParaRPr lang="en-US" altLang="zh-CN" sz="100" dirty="0">
              <a:solidFill>
                <a:srgbClr val="EEECE1">
                  <a:lumMod val="25000"/>
                </a:srgbClr>
              </a:solidFill>
            </a:endParaRPr>
          </a:p>
          <a:p>
            <a:r>
              <a:rPr lang="en-US" altLang="zh-CN" sz="100" dirty="0">
                <a:solidFill>
                  <a:srgbClr val="EEECE1">
                    <a:lumMod val="25000"/>
                  </a:srgbClr>
                </a:solidFill>
              </a:rPr>
              <a:t>PPT</a:t>
            </a:r>
            <a:r>
              <a:rPr lang="zh-CN" altLang="en-US" sz="100" dirty="0">
                <a:solidFill>
                  <a:srgbClr val="EEECE1">
                    <a:lumMod val="25000"/>
                  </a:srgbClr>
                </a:solidFill>
              </a:rPr>
              <a:t>背景图片：</a:t>
            </a:r>
            <a:r>
              <a:rPr lang="en-US" altLang="zh-CN" sz="100" dirty="0">
                <a:solidFill>
                  <a:srgbClr val="EEECE1">
                    <a:lumMod val="25000"/>
                  </a:srgbClr>
                </a:solidFill>
                <a:hlinkClick r:id="rId5"/>
              </a:rPr>
              <a:t>www.1ppt.com/beijing/</a:t>
            </a:r>
            <a:r>
              <a:rPr lang="en-US" altLang="zh-CN" sz="100" dirty="0">
                <a:solidFill>
                  <a:srgbClr val="EEECE1">
                    <a:lumMod val="25000"/>
                  </a:srgbClr>
                </a:solidFill>
              </a:rPr>
              <a:t>      PPT</a:t>
            </a:r>
            <a:r>
              <a:rPr lang="zh-CN" altLang="en-US" sz="100" dirty="0">
                <a:solidFill>
                  <a:srgbClr val="EEECE1">
                    <a:lumMod val="25000"/>
                  </a:srgbClr>
                </a:solidFill>
              </a:rPr>
              <a:t>图表下载：</a:t>
            </a:r>
            <a:r>
              <a:rPr lang="en-US" altLang="zh-CN" sz="100" dirty="0">
                <a:solidFill>
                  <a:srgbClr val="EEECE1">
                    <a:lumMod val="25000"/>
                  </a:srgbClr>
                </a:solidFill>
                <a:hlinkClick r:id="rId6"/>
              </a:rPr>
              <a:t>www.1ppt.com/tubiao/</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优秀</a:t>
            </a:r>
            <a:r>
              <a:rPr lang="en-US" altLang="zh-CN" sz="100" dirty="0">
                <a:solidFill>
                  <a:srgbClr val="EEECE1">
                    <a:lumMod val="25000"/>
                  </a:srgbClr>
                </a:solidFill>
              </a:rPr>
              <a:t>PPT</a:t>
            </a:r>
            <a:r>
              <a:rPr lang="zh-CN" altLang="en-US" sz="100" dirty="0">
                <a:solidFill>
                  <a:srgbClr val="EEECE1">
                    <a:lumMod val="25000"/>
                  </a:srgbClr>
                </a:solidFill>
              </a:rPr>
              <a:t>下载：</a:t>
            </a:r>
            <a:r>
              <a:rPr lang="en-US" altLang="zh-CN" sz="100" dirty="0">
                <a:solidFill>
                  <a:srgbClr val="EEECE1">
                    <a:lumMod val="25000"/>
                  </a:srgbClr>
                </a:solidFill>
                <a:hlinkClick r:id="rId7"/>
              </a:rPr>
              <a:t>www.1ppt.com/xiazai/</a:t>
            </a:r>
            <a:r>
              <a:rPr lang="en-US" altLang="zh-CN" sz="100" dirty="0">
                <a:solidFill>
                  <a:srgbClr val="EEECE1">
                    <a:lumMod val="25000"/>
                  </a:srgbClr>
                </a:solidFill>
              </a:rPr>
              <a:t>        PPT</a:t>
            </a:r>
            <a:r>
              <a:rPr lang="zh-CN" altLang="en-US" sz="100" dirty="0">
                <a:solidFill>
                  <a:srgbClr val="EEECE1">
                    <a:lumMod val="25000"/>
                  </a:srgbClr>
                </a:solidFill>
              </a:rPr>
              <a:t>教程： </a:t>
            </a:r>
            <a:r>
              <a:rPr lang="en-US" altLang="zh-CN" sz="100" dirty="0">
                <a:solidFill>
                  <a:srgbClr val="EEECE1">
                    <a:lumMod val="25000"/>
                  </a:srgbClr>
                </a:solidFill>
                <a:hlinkClick r:id="rId8"/>
              </a:rPr>
              <a:t>www.1ppt.com/powerpoint/</a:t>
            </a:r>
            <a:r>
              <a:rPr lang="en-US" altLang="zh-CN" sz="100" dirty="0">
                <a:solidFill>
                  <a:srgbClr val="EEECE1">
                    <a:lumMod val="25000"/>
                  </a:srgbClr>
                </a:solidFill>
              </a:rPr>
              <a:t>      </a:t>
            </a:r>
            <a:endParaRPr lang="en-US" altLang="zh-CN" sz="100" dirty="0">
              <a:solidFill>
                <a:srgbClr val="EEECE1">
                  <a:lumMod val="25000"/>
                </a:srgbClr>
              </a:solidFill>
            </a:endParaRPr>
          </a:p>
          <a:p>
            <a:r>
              <a:rPr lang="en-US" altLang="zh-CN" sz="100" dirty="0">
                <a:solidFill>
                  <a:srgbClr val="EEECE1">
                    <a:lumMod val="25000"/>
                  </a:srgbClr>
                </a:solidFill>
              </a:rPr>
              <a:t>Word</a:t>
            </a:r>
            <a:r>
              <a:rPr lang="zh-CN" altLang="en-US" sz="100" dirty="0">
                <a:solidFill>
                  <a:srgbClr val="EEECE1">
                    <a:lumMod val="25000"/>
                  </a:srgbClr>
                </a:solidFill>
              </a:rPr>
              <a:t>教程： </a:t>
            </a:r>
            <a:r>
              <a:rPr lang="en-US" altLang="zh-CN" sz="100" dirty="0">
                <a:solidFill>
                  <a:srgbClr val="EEECE1">
                    <a:lumMod val="25000"/>
                  </a:srgbClr>
                </a:solidFill>
                <a:hlinkClick r:id="rId9"/>
              </a:rPr>
              <a:t>www.1ppt.com/word/</a:t>
            </a:r>
            <a:r>
              <a:rPr lang="en-US" altLang="zh-CN" sz="100" dirty="0">
                <a:solidFill>
                  <a:srgbClr val="EEECE1">
                    <a:lumMod val="25000"/>
                  </a:srgbClr>
                </a:solidFill>
              </a:rPr>
              <a:t>              Excel</a:t>
            </a:r>
            <a:r>
              <a:rPr lang="zh-CN" altLang="en-US" sz="100" dirty="0">
                <a:solidFill>
                  <a:srgbClr val="EEECE1">
                    <a:lumMod val="25000"/>
                  </a:srgbClr>
                </a:solidFill>
              </a:rPr>
              <a:t>教程：</a:t>
            </a:r>
            <a:r>
              <a:rPr lang="en-US" altLang="zh-CN" sz="100" dirty="0">
                <a:solidFill>
                  <a:srgbClr val="EEECE1">
                    <a:lumMod val="25000"/>
                  </a:srgbClr>
                </a:solidFill>
                <a:hlinkClick r:id="rId10"/>
              </a:rPr>
              <a:t>www.1ppt.com/excel/</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资料下载：</a:t>
            </a:r>
            <a:r>
              <a:rPr lang="en-US" altLang="zh-CN" sz="100" dirty="0">
                <a:solidFill>
                  <a:srgbClr val="EEECE1">
                    <a:lumMod val="25000"/>
                  </a:srgbClr>
                </a:solidFill>
                <a:hlinkClick r:id="rId11"/>
              </a:rPr>
              <a:t>www.1ppt.com/ziliao/</a:t>
            </a:r>
            <a:r>
              <a:rPr lang="en-US" altLang="zh-CN" sz="100" dirty="0">
                <a:solidFill>
                  <a:srgbClr val="EEECE1">
                    <a:lumMod val="25000"/>
                  </a:srgbClr>
                </a:solidFill>
              </a:rPr>
              <a:t>                PPT</a:t>
            </a:r>
            <a:r>
              <a:rPr lang="zh-CN" altLang="en-US" sz="100" dirty="0">
                <a:solidFill>
                  <a:srgbClr val="EEECE1">
                    <a:lumMod val="25000"/>
                  </a:srgbClr>
                </a:solidFill>
              </a:rPr>
              <a:t>课件下载：</a:t>
            </a:r>
            <a:r>
              <a:rPr lang="en-US" altLang="zh-CN" sz="100" dirty="0">
                <a:solidFill>
                  <a:srgbClr val="EEECE1">
                    <a:lumMod val="25000"/>
                  </a:srgbClr>
                </a:solidFill>
                <a:hlinkClick r:id="rId12"/>
              </a:rPr>
              <a:t>www.1ppt.com/kejian/</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范文下载：</a:t>
            </a:r>
            <a:r>
              <a:rPr lang="en-US" altLang="zh-CN" sz="100" dirty="0">
                <a:solidFill>
                  <a:srgbClr val="EEECE1">
                    <a:lumMod val="25000"/>
                  </a:srgbClr>
                </a:solidFill>
                <a:hlinkClick r:id="rId13"/>
              </a:rPr>
              <a:t>www.1ppt.com/fanwen/</a:t>
            </a:r>
            <a:r>
              <a:rPr lang="en-US" altLang="zh-CN" sz="100" dirty="0">
                <a:solidFill>
                  <a:srgbClr val="EEECE1">
                    <a:lumMod val="25000"/>
                  </a:srgbClr>
                </a:solidFill>
              </a:rPr>
              <a:t>             </a:t>
            </a:r>
            <a:r>
              <a:rPr lang="zh-CN" altLang="en-US" sz="100" dirty="0">
                <a:solidFill>
                  <a:srgbClr val="EEECE1">
                    <a:lumMod val="25000"/>
                  </a:srgbClr>
                </a:solidFill>
              </a:rPr>
              <a:t>试卷下载：</a:t>
            </a:r>
            <a:r>
              <a:rPr lang="en-US" altLang="zh-CN" sz="100" dirty="0">
                <a:solidFill>
                  <a:srgbClr val="EEECE1">
                    <a:lumMod val="25000"/>
                  </a:srgbClr>
                </a:solidFill>
                <a:hlinkClick r:id="rId14"/>
              </a:rPr>
              <a:t>www.1ppt.com/shiti/</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教案下载：</a:t>
            </a:r>
            <a:r>
              <a:rPr lang="en-US" altLang="zh-CN" sz="100" dirty="0">
                <a:solidFill>
                  <a:srgbClr val="EEECE1">
                    <a:lumMod val="25000"/>
                  </a:srgbClr>
                </a:solidFill>
                <a:hlinkClick r:id="rId15"/>
              </a:rPr>
              <a:t>www.1ppt.com/jiaoan/</a:t>
            </a:r>
            <a:r>
              <a:rPr lang="en-US" altLang="zh-CN" sz="100" dirty="0">
                <a:solidFill>
                  <a:srgbClr val="EEECE1">
                    <a:lumMod val="25000"/>
                  </a:srgbClr>
                </a:solidFill>
              </a:rPr>
              <a:t>  </a:t>
            </a:r>
            <a:endParaRPr lang="en-US" altLang="zh-CN" sz="100" dirty="0">
              <a:solidFill>
                <a:srgbClr val="EEECE1">
                  <a:lumMod val="25000"/>
                </a:srgbClr>
              </a:solidFill>
            </a:endParaRPr>
          </a:p>
          <a:p>
            <a:r>
              <a:rPr lang="en-US" altLang="zh-CN" sz="100" dirty="0">
                <a:solidFill>
                  <a:srgbClr val="EEECE1">
                    <a:lumMod val="25000"/>
                  </a:srgbClr>
                </a:solidFill>
              </a:rPr>
              <a:t>  </a:t>
            </a:r>
            <a:endParaRPr lang="zh-CN" altLang="en-US" sz="100" dirty="0">
              <a:solidFill>
                <a:srgbClr val="EEECE1">
                  <a:lumMod val="25000"/>
                </a:srgbClr>
              </a:solidFill>
            </a:endParaRPr>
          </a:p>
        </p:txBody>
      </p:sp>
      <p:sp>
        <p:nvSpPr>
          <p:cNvPr id="5" name="矩形 23"/>
          <p:cNvSpPr/>
          <p:nvPr/>
        </p:nvSpPr>
        <p:spPr>
          <a:xfrm>
            <a:off x="942350" y="2221032"/>
            <a:ext cx="2236699" cy="3215659"/>
          </a:xfrm>
          <a:custGeom>
            <a:avLst/>
            <a:gdLst/>
            <a:ahLst/>
            <a:cxnLst/>
            <a:rect l="l" t="t" r="r" b="b"/>
            <a:pathLst>
              <a:path w="2662394" h="4430712">
                <a:moveTo>
                  <a:pt x="0" y="0"/>
                </a:moveTo>
                <a:lnTo>
                  <a:pt x="945429" y="0"/>
                </a:lnTo>
                <a:lnTo>
                  <a:pt x="2662394" y="4430712"/>
                </a:lnTo>
                <a:lnTo>
                  <a:pt x="0" y="4430712"/>
                </a:lnTo>
                <a:close/>
              </a:path>
            </a:pathLst>
          </a:cu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4"/>
          <p:cNvGrpSpPr/>
          <p:nvPr/>
        </p:nvGrpSpPr>
        <p:grpSpPr>
          <a:xfrm>
            <a:off x="2280163" y="2221032"/>
            <a:ext cx="5688034" cy="346249"/>
            <a:chOff x="1372616" y="1484784"/>
            <a:chExt cx="6582098" cy="346249"/>
          </a:xfrm>
        </p:grpSpPr>
        <p:cxnSp>
          <p:nvCxnSpPr>
            <p:cNvPr id="7" name="直接连接符 6"/>
            <p:cNvCxnSpPr/>
            <p:nvPr/>
          </p:nvCxnSpPr>
          <p:spPr>
            <a:xfrm>
              <a:off x="1372616" y="1831033"/>
              <a:ext cx="6582098" cy="0"/>
            </a:xfrm>
            <a:prstGeom prst="line">
              <a:avLst/>
            </a:prstGeom>
            <a:noFill/>
            <a:ln w="9525" cap="flat" cmpd="sng" algn="ctr">
              <a:solidFill>
                <a:srgbClr val="C5C5C5"/>
              </a:solidFill>
              <a:prstDash val="solid"/>
            </a:ln>
            <a:effectLst/>
          </p:spPr>
        </p:cxnSp>
        <p:sp>
          <p:nvSpPr>
            <p:cNvPr id="8" name="TextBox 7"/>
            <p:cNvSpPr txBox="1"/>
            <p:nvPr/>
          </p:nvSpPr>
          <p:spPr bwMode="auto">
            <a:xfrm>
              <a:off x="1572129" y="1484784"/>
              <a:ext cx="3384376" cy="316369"/>
            </a:xfrm>
            <a:prstGeom prst="rect">
              <a:avLst/>
            </a:prstGeom>
            <a:noFill/>
          </p:spPr>
          <p:txBody>
            <a:bodyPr wrap="square">
              <a:spAutoFit/>
            </a:bodyPr>
            <a:lstStyle/>
            <a:p>
              <a:pPr lvl="0">
                <a:lnSpc>
                  <a:spcPct val="150000"/>
                </a:lnSpc>
                <a:defRPr/>
              </a:pPr>
              <a:r>
                <a:rPr lang="zh-CN" altLang="en-US" sz="1100" kern="0" dirty="0" smtClean="0">
                  <a:latin typeface="微软雅黑" panose="020B0503020204020204" pitchFamily="34" charset="-122"/>
                  <a:ea typeface="微软雅黑" panose="020B0503020204020204" pitchFamily="34" charset="-122"/>
                </a:rPr>
                <a:t>利用一切机会营造学习</a:t>
              </a:r>
              <a:r>
                <a:rPr lang="zh-CN" altLang="en-US" sz="1100" kern="0" dirty="0">
                  <a:latin typeface="微软雅黑" panose="020B0503020204020204" pitchFamily="34" charset="-122"/>
                  <a:ea typeface="微软雅黑" panose="020B0503020204020204" pitchFamily="34" charset="-122"/>
                </a:rPr>
                <a:t>氛围</a:t>
              </a:r>
              <a:endParaRPr lang="zh-CN" altLang="en-US" sz="1100" kern="0" dirty="0">
                <a:latin typeface="微软雅黑" panose="020B0503020204020204" pitchFamily="34" charset="-122"/>
                <a:ea typeface="微软雅黑" panose="020B0503020204020204" pitchFamily="34" charset="-122"/>
              </a:endParaRPr>
            </a:p>
          </p:txBody>
        </p:sp>
      </p:grpSp>
      <p:grpSp>
        <p:nvGrpSpPr>
          <p:cNvPr id="9" name="组合 7"/>
          <p:cNvGrpSpPr/>
          <p:nvPr/>
        </p:nvGrpSpPr>
        <p:grpSpPr>
          <a:xfrm>
            <a:off x="2501618" y="2794914"/>
            <a:ext cx="5496038" cy="346249"/>
            <a:chOff x="1594071" y="2058666"/>
            <a:chExt cx="6359924" cy="346249"/>
          </a:xfrm>
        </p:grpSpPr>
        <p:cxnSp>
          <p:nvCxnSpPr>
            <p:cNvPr id="10" name="直接连接符 9"/>
            <p:cNvCxnSpPr/>
            <p:nvPr/>
          </p:nvCxnSpPr>
          <p:spPr>
            <a:xfrm>
              <a:off x="1594071" y="2404915"/>
              <a:ext cx="6359924" cy="0"/>
            </a:xfrm>
            <a:prstGeom prst="line">
              <a:avLst/>
            </a:prstGeom>
            <a:noFill/>
            <a:ln w="9525" cap="flat" cmpd="sng" algn="ctr">
              <a:solidFill>
                <a:srgbClr val="C5C5C5"/>
              </a:solidFill>
              <a:prstDash val="solid"/>
            </a:ln>
            <a:effectLst/>
          </p:spPr>
        </p:cxnSp>
        <p:sp>
          <p:nvSpPr>
            <p:cNvPr id="11" name="TextBox 10"/>
            <p:cNvSpPr txBox="1"/>
            <p:nvPr/>
          </p:nvSpPr>
          <p:spPr bwMode="auto">
            <a:xfrm>
              <a:off x="1793584" y="2058666"/>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搭建学习、共享、创新平台</a:t>
              </a:r>
              <a:endParaRPr lang="zh-CN" altLang="en-US" sz="1100" kern="0" dirty="0">
                <a:latin typeface="微软雅黑" panose="020B0503020204020204" pitchFamily="34" charset="-122"/>
                <a:ea typeface="微软雅黑" panose="020B0503020204020204" pitchFamily="34" charset="-122"/>
              </a:endParaRPr>
            </a:p>
          </p:txBody>
        </p:sp>
      </p:grpSp>
      <p:grpSp>
        <p:nvGrpSpPr>
          <p:cNvPr id="12" name="组合 10"/>
          <p:cNvGrpSpPr/>
          <p:nvPr/>
        </p:nvGrpSpPr>
        <p:grpSpPr>
          <a:xfrm>
            <a:off x="2727836" y="3368796"/>
            <a:ext cx="5300548" cy="346249"/>
            <a:chOff x="1820289" y="2632548"/>
            <a:chExt cx="6133706" cy="346249"/>
          </a:xfrm>
        </p:grpSpPr>
        <p:cxnSp>
          <p:nvCxnSpPr>
            <p:cNvPr id="13" name="直接连接符 12"/>
            <p:cNvCxnSpPr/>
            <p:nvPr/>
          </p:nvCxnSpPr>
          <p:spPr>
            <a:xfrm>
              <a:off x="1820289" y="2978797"/>
              <a:ext cx="6133706" cy="0"/>
            </a:xfrm>
            <a:prstGeom prst="line">
              <a:avLst/>
            </a:prstGeom>
            <a:noFill/>
            <a:ln w="9525" cap="flat" cmpd="sng" algn="ctr">
              <a:solidFill>
                <a:srgbClr val="C5C5C5"/>
              </a:solidFill>
              <a:prstDash val="solid"/>
            </a:ln>
            <a:effectLst/>
          </p:spPr>
        </p:cxnSp>
        <p:sp>
          <p:nvSpPr>
            <p:cNvPr id="14" name="TextBox 13"/>
            <p:cNvSpPr txBox="1"/>
            <p:nvPr/>
          </p:nvSpPr>
          <p:spPr bwMode="auto">
            <a:xfrm>
              <a:off x="2019802" y="2632548"/>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完善学习制度</a:t>
              </a:r>
              <a:endParaRPr lang="zh-CN" altLang="en-US" sz="1100" kern="0" dirty="0">
                <a:latin typeface="微软雅黑" panose="020B0503020204020204" pitchFamily="34" charset="-122"/>
                <a:ea typeface="微软雅黑" panose="020B0503020204020204" pitchFamily="34" charset="-122"/>
              </a:endParaRPr>
            </a:p>
          </p:txBody>
        </p:sp>
      </p:grpSp>
      <p:grpSp>
        <p:nvGrpSpPr>
          <p:cNvPr id="15" name="组合 13"/>
          <p:cNvGrpSpPr/>
          <p:nvPr/>
        </p:nvGrpSpPr>
        <p:grpSpPr>
          <a:xfrm>
            <a:off x="2949296" y="3942678"/>
            <a:ext cx="5109174" cy="346249"/>
            <a:chOff x="2041744" y="3206430"/>
            <a:chExt cx="5912251" cy="346249"/>
          </a:xfrm>
        </p:grpSpPr>
        <p:cxnSp>
          <p:nvCxnSpPr>
            <p:cNvPr id="16" name="直接连接符 15"/>
            <p:cNvCxnSpPr/>
            <p:nvPr/>
          </p:nvCxnSpPr>
          <p:spPr>
            <a:xfrm>
              <a:off x="2041744" y="3552679"/>
              <a:ext cx="5912251" cy="0"/>
            </a:xfrm>
            <a:prstGeom prst="line">
              <a:avLst/>
            </a:prstGeom>
            <a:noFill/>
            <a:ln w="9525" cap="flat" cmpd="sng" algn="ctr">
              <a:solidFill>
                <a:srgbClr val="C5C5C5"/>
              </a:solidFill>
              <a:prstDash val="solid"/>
            </a:ln>
            <a:effectLst/>
          </p:spPr>
        </p:cxnSp>
        <p:sp>
          <p:nvSpPr>
            <p:cNvPr id="17" name="TextBox 16"/>
            <p:cNvSpPr txBox="1"/>
            <p:nvPr/>
          </p:nvSpPr>
          <p:spPr bwMode="auto">
            <a:xfrm>
              <a:off x="2241257" y="3206430"/>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经常性开展班组集中学习</a:t>
              </a:r>
              <a:endParaRPr lang="zh-CN" altLang="en-US" sz="1100" kern="0" dirty="0">
                <a:latin typeface="微软雅黑" panose="020B0503020204020204" pitchFamily="34" charset="-122"/>
                <a:ea typeface="微软雅黑" panose="020B0503020204020204" pitchFamily="34" charset="-122"/>
              </a:endParaRPr>
            </a:p>
          </p:txBody>
        </p:sp>
      </p:grpSp>
      <p:grpSp>
        <p:nvGrpSpPr>
          <p:cNvPr id="18" name="组合 16"/>
          <p:cNvGrpSpPr/>
          <p:nvPr/>
        </p:nvGrpSpPr>
        <p:grpSpPr>
          <a:xfrm>
            <a:off x="3170746" y="4516560"/>
            <a:ext cx="4917800" cy="346249"/>
            <a:chOff x="2263199" y="3780312"/>
            <a:chExt cx="5690796" cy="346249"/>
          </a:xfrm>
        </p:grpSpPr>
        <p:cxnSp>
          <p:nvCxnSpPr>
            <p:cNvPr id="19" name="直接连接符 18"/>
            <p:cNvCxnSpPr/>
            <p:nvPr/>
          </p:nvCxnSpPr>
          <p:spPr>
            <a:xfrm>
              <a:off x="2263199" y="4126561"/>
              <a:ext cx="5690796" cy="0"/>
            </a:xfrm>
            <a:prstGeom prst="line">
              <a:avLst/>
            </a:prstGeom>
            <a:noFill/>
            <a:ln w="9525" cap="flat" cmpd="sng" algn="ctr">
              <a:solidFill>
                <a:srgbClr val="C5C5C5"/>
              </a:solidFill>
              <a:prstDash val="solid"/>
            </a:ln>
            <a:effectLst/>
          </p:spPr>
        </p:cxnSp>
        <p:sp>
          <p:nvSpPr>
            <p:cNvPr id="20" name="TextBox 19"/>
            <p:cNvSpPr txBox="1"/>
            <p:nvPr/>
          </p:nvSpPr>
          <p:spPr bwMode="auto">
            <a:xfrm>
              <a:off x="2462712" y="3780312"/>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经常性举办各种考试</a:t>
              </a:r>
              <a:endParaRPr lang="zh-CN" altLang="en-US" sz="1100" kern="0" dirty="0">
                <a:latin typeface="微软雅黑" panose="020B0503020204020204" pitchFamily="34" charset="-122"/>
                <a:ea typeface="微软雅黑" panose="020B0503020204020204" pitchFamily="34" charset="-122"/>
              </a:endParaRPr>
            </a:p>
          </p:txBody>
        </p:sp>
      </p:grpSp>
      <p:grpSp>
        <p:nvGrpSpPr>
          <p:cNvPr id="21" name="组合 19"/>
          <p:cNvGrpSpPr/>
          <p:nvPr/>
        </p:nvGrpSpPr>
        <p:grpSpPr>
          <a:xfrm>
            <a:off x="3392201" y="5090442"/>
            <a:ext cx="4728483" cy="346249"/>
            <a:chOff x="2484654" y="4354194"/>
            <a:chExt cx="5471722" cy="346249"/>
          </a:xfrm>
        </p:grpSpPr>
        <p:cxnSp>
          <p:nvCxnSpPr>
            <p:cNvPr id="22" name="直接连接符 21"/>
            <p:cNvCxnSpPr/>
            <p:nvPr/>
          </p:nvCxnSpPr>
          <p:spPr>
            <a:xfrm>
              <a:off x="2484654" y="4700443"/>
              <a:ext cx="5471722" cy="0"/>
            </a:xfrm>
            <a:prstGeom prst="line">
              <a:avLst/>
            </a:prstGeom>
            <a:noFill/>
            <a:ln w="9525" cap="flat" cmpd="sng" algn="ctr">
              <a:solidFill>
                <a:srgbClr val="C5C5C5"/>
              </a:solidFill>
              <a:prstDash val="solid"/>
            </a:ln>
            <a:effectLst/>
          </p:spPr>
        </p:cxnSp>
        <p:sp>
          <p:nvSpPr>
            <p:cNvPr id="23" name="TextBox 22"/>
            <p:cNvSpPr txBox="1"/>
            <p:nvPr/>
          </p:nvSpPr>
          <p:spPr bwMode="auto">
            <a:xfrm>
              <a:off x="2684167" y="4354194"/>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鼓励小发明、小创造、小革新</a:t>
              </a:r>
              <a:endParaRPr lang="zh-CN" altLang="en-US" sz="1100" kern="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工作学习化和学习工作化</a:t>
            </a:r>
            <a:endParaRPr lang="zh-CN" altLang="en-US" dirty="0"/>
          </a:p>
        </p:txBody>
      </p:sp>
      <p:sp>
        <p:nvSpPr>
          <p:cNvPr id="9" name="Text Box 8"/>
          <p:cNvSpPr txBox="1">
            <a:spLocks noChangeArrowheads="1"/>
          </p:cNvSpPr>
          <p:nvPr/>
        </p:nvSpPr>
        <p:spPr bwMode="auto">
          <a:xfrm>
            <a:off x="4818734" y="3476030"/>
            <a:ext cx="574542" cy="3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Text</a:t>
            </a:r>
            <a:endPar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12" name="AutoShape 11"/>
          <p:cNvSpPr>
            <a:spLocks noChangeArrowheads="1"/>
          </p:cNvSpPr>
          <p:nvPr/>
        </p:nvSpPr>
        <p:spPr bwMode="auto">
          <a:xfrm>
            <a:off x="1785668" y="2173269"/>
            <a:ext cx="1542825" cy="2702053"/>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latin typeface="Verdana" panose="020B0604030504040204" pitchFamily="34" charset="0"/>
              <a:ea typeface="宋体" panose="02010600030101010101" pitchFamily="2" charset="-122"/>
            </a:endParaRPr>
          </a:p>
        </p:txBody>
      </p:sp>
      <p:sp>
        <p:nvSpPr>
          <p:cNvPr id="13" name="Text Box 12"/>
          <p:cNvSpPr txBox="1">
            <a:spLocks noChangeArrowheads="1"/>
          </p:cNvSpPr>
          <p:nvPr/>
        </p:nvSpPr>
        <p:spPr bwMode="auto">
          <a:xfrm>
            <a:off x="1849952" y="2370980"/>
            <a:ext cx="1414257" cy="2154436"/>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kern="0" dirty="0">
                <a:solidFill>
                  <a:srgbClr val="001D3A"/>
                </a:solidFill>
                <a:latin typeface="Verdana" panose="020B0604030504040204" pitchFamily="34" charset="0"/>
                <a:ea typeface="宋体" panose="02010600030101010101" pitchFamily="2" charset="-122"/>
              </a:rPr>
              <a:t>学习工作化</a:t>
            </a:r>
            <a:endParaRPr lang="zh-CN" altLang="en-US" kern="0" dirty="0">
              <a:solidFill>
                <a:srgbClr val="001D3A"/>
              </a:solidFill>
              <a:latin typeface="Verdana" panose="020B0604030504040204" pitchFamily="34" charset="0"/>
              <a:ea typeface="宋体" panose="02010600030101010101" pitchFamily="2" charset="-122"/>
            </a:endParaRPr>
          </a:p>
          <a:p>
            <a:pPr marL="0" marR="0" lvl="0" indent="0" defTabSz="914400" eaLnBrk="0" fontAlgn="auto" latinLnBrk="0" hangingPunct="0">
              <a:lnSpc>
                <a:spcPct val="100000"/>
              </a:lnSpc>
              <a:spcBef>
                <a:spcPts val="0"/>
              </a:spcBef>
              <a:spcAft>
                <a:spcPts val="0"/>
              </a:spcAft>
              <a:buClrTx/>
              <a:buSzTx/>
              <a:buFontTx/>
              <a:buNone/>
              <a:defRPr/>
            </a:pPr>
            <a:endParaRPr kumimoji="0" lang="en-US" altLang="zh-CN" sz="1800" b="0" i="0" u="none" strike="noStrike" kern="0" cap="none" spc="0" normalizeH="0" baseline="0" noProof="0" dirty="0" smtClean="0">
              <a:ln>
                <a:noFill/>
              </a:ln>
              <a:solidFill>
                <a:srgbClr val="001D3A"/>
              </a:solidFill>
              <a:effectLst/>
              <a:uLnTx/>
              <a:uFillTx/>
              <a:latin typeface="Verdana" panose="020B0604030504040204" pitchFamily="34" charset="0"/>
              <a:ea typeface="宋体" panose="02010600030101010101" pitchFamily="2" charset="-122"/>
            </a:endParaRPr>
          </a:p>
          <a:p>
            <a:pPr lvl="0">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在行动中学习</a:t>
            </a:r>
            <a:endParaRPr lang="zh-CN" altLang="en-US" sz="1400" b="0" kern="0" dirty="0">
              <a:solidFill>
                <a:srgbClr val="001D3A"/>
              </a:solidFill>
              <a:latin typeface="Verdana" panose="020B0604030504040204" pitchFamily="34" charset="0"/>
              <a:ea typeface="宋体" panose="02010600030101010101" pitchFamily="2" charset="-122"/>
            </a:endParaRPr>
          </a:p>
          <a:p>
            <a:pPr lvl="0">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工作中互相交流和分享</a:t>
            </a:r>
            <a:endParaRPr lang="zh-CN" altLang="en-US" sz="1400" b="0" kern="0" dirty="0">
              <a:solidFill>
                <a:srgbClr val="001D3A"/>
              </a:solidFill>
              <a:latin typeface="Verdana" panose="020B0604030504040204" pitchFamily="34" charset="0"/>
              <a:ea typeface="宋体" panose="02010600030101010101" pitchFamily="2" charset="-122"/>
            </a:endParaRPr>
          </a:p>
          <a:p>
            <a:pPr lvl="0">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向身边的人学习</a:t>
            </a:r>
            <a:endParaRPr lang="zh-CN" altLang="en-US" sz="1400" b="0" kern="0" dirty="0">
              <a:solidFill>
                <a:srgbClr val="001D3A"/>
              </a:solidFill>
              <a:latin typeface="Verdana" panose="020B0604030504040204" pitchFamily="34" charset="0"/>
              <a:ea typeface="宋体" panose="02010600030101010101" pitchFamily="2" charset="-122"/>
            </a:endParaRPr>
          </a:p>
          <a:p>
            <a:pPr lvl="0">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在不断变化中有效学习</a:t>
            </a:r>
            <a:endParaRPr lang="zh-CN" altLang="en-US" sz="1400" b="0" kern="0" dirty="0">
              <a:solidFill>
                <a:srgbClr val="001D3A"/>
              </a:solidFill>
              <a:latin typeface="Verdana" panose="020B0604030504040204" pitchFamily="34" charset="0"/>
              <a:ea typeface="宋体" panose="02010600030101010101" pitchFamily="2" charset="-122"/>
            </a:endParaRPr>
          </a:p>
        </p:txBody>
      </p:sp>
      <p:sp>
        <p:nvSpPr>
          <p:cNvPr id="14" name="AutoShape 13"/>
          <p:cNvSpPr>
            <a:spLocks noChangeArrowheads="1"/>
          </p:cNvSpPr>
          <p:nvPr/>
        </p:nvSpPr>
        <p:spPr bwMode="auto">
          <a:xfrm>
            <a:off x="6507539" y="2156582"/>
            <a:ext cx="1542825" cy="2702053"/>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latin typeface="Verdana" panose="020B0604030504040204" pitchFamily="34" charset="0"/>
              <a:ea typeface="宋体" panose="02010600030101010101" pitchFamily="2" charset="-122"/>
            </a:endParaRPr>
          </a:p>
        </p:txBody>
      </p:sp>
      <p:sp>
        <p:nvSpPr>
          <p:cNvPr id="15" name="Text Box 14"/>
          <p:cNvSpPr txBox="1">
            <a:spLocks noChangeArrowheads="1"/>
          </p:cNvSpPr>
          <p:nvPr/>
        </p:nvSpPr>
        <p:spPr bwMode="auto">
          <a:xfrm>
            <a:off x="6571823" y="2354293"/>
            <a:ext cx="1414257" cy="1508105"/>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kern="0" dirty="0">
                <a:solidFill>
                  <a:srgbClr val="001D3A"/>
                </a:solidFill>
                <a:latin typeface="Verdana" panose="020B0604030504040204" pitchFamily="34" charset="0"/>
                <a:ea typeface="宋体" panose="02010600030101010101" pitchFamily="2" charset="-122"/>
              </a:rPr>
              <a:t>工作学习</a:t>
            </a:r>
            <a:r>
              <a:rPr lang="zh-CN" altLang="en-US" kern="0" dirty="0" smtClean="0">
                <a:solidFill>
                  <a:srgbClr val="001D3A"/>
                </a:solidFill>
                <a:latin typeface="Verdana" panose="020B0604030504040204" pitchFamily="34" charset="0"/>
                <a:ea typeface="宋体" panose="02010600030101010101" pitchFamily="2" charset="-122"/>
              </a:rPr>
              <a:t>化</a:t>
            </a:r>
            <a:endParaRPr lang="en-US" altLang="zh-CN" kern="0" dirty="0" smtClean="0">
              <a:solidFill>
                <a:srgbClr val="001D3A"/>
              </a:solidFill>
              <a:latin typeface="Verdana" panose="020B0604030504040204" pitchFamily="34" charset="0"/>
              <a:ea typeface="宋体" panose="02010600030101010101" pitchFamily="2" charset="-122"/>
            </a:endParaRPr>
          </a:p>
          <a:p>
            <a:pPr lvl="0" algn="ctr"/>
            <a:endParaRPr kumimoji="0" lang="en-US" altLang="zh-CN" sz="1800" b="0" i="0" u="none" strike="noStrike" kern="0" cap="none" spc="0" normalizeH="0" baseline="0" noProof="0" dirty="0" smtClean="0">
              <a:ln>
                <a:noFill/>
              </a:ln>
              <a:solidFill>
                <a:srgbClr val="001D3A"/>
              </a:solidFill>
              <a:effectLst/>
              <a:uLnTx/>
              <a:uFillTx/>
              <a:latin typeface="Verdana" panose="020B0604030504040204" pitchFamily="34" charset="0"/>
              <a:ea typeface="宋体" panose="02010600030101010101" pitchFamily="2" charset="-122"/>
            </a:endParaRPr>
          </a:p>
          <a:p>
            <a:pPr lvl="0" algn="ctr">
              <a:buSzPct val="60000"/>
              <a:buFont typeface="Arial" panose="020B0604020202020204" pitchFamily="34" charset="0"/>
              <a:buChar char="•"/>
            </a:pPr>
            <a:r>
              <a:rPr lang="zh-CN" altLang="en-US" sz="1400" b="0" kern="0" dirty="0" smtClean="0">
                <a:solidFill>
                  <a:srgbClr val="001D3A"/>
                </a:solidFill>
                <a:latin typeface="Verdana" panose="020B0604030504040204" pitchFamily="34" charset="0"/>
                <a:ea typeface="宋体" panose="02010600030101010101" pitchFamily="2" charset="-122"/>
              </a:rPr>
              <a:t>吸收</a:t>
            </a:r>
            <a:endParaRPr lang="zh-CN" altLang="en-US" sz="1400" b="0" kern="0" dirty="0">
              <a:solidFill>
                <a:srgbClr val="001D3A"/>
              </a:solidFill>
              <a:latin typeface="Verdana" panose="020B0604030504040204" pitchFamily="34" charset="0"/>
              <a:ea typeface="宋体" panose="02010600030101010101" pitchFamily="2" charset="-122"/>
            </a:endParaRPr>
          </a:p>
          <a:p>
            <a:pPr lvl="0" algn="ctr">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反思</a:t>
            </a:r>
            <a:endParaRPr lang="zh-CN" altLang="en-US" sz="1400" b="0" kern="0" dirty="0">
              <a:solidFill>
                <a:srgbClr val="001D3A"/>
              </a:solidFill>
              <a:latin typeface="Verdana" panose="020B0604030504040204" pitchFamily="34" charset="0"/>
              <a:ea typeface="宋体" panose="02010600030101010101" pitchFamily="2" charset="-122"/>
            </a:endParaRPr>
          </a:p>
          <a:p>
            <a:pPr lvl="0" algn="ctr">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互动</a:t>
            </a:r>
            <a:endParaRPr lang="zh-CN" altLang="en-US" sz="1400" b="0" kern="0" dirty="0">
              <a:solidFill>
                <a:srgbClr val="001D3A"/>
              </a:solidFill>
              <a:latin typeface="Verdana" panose="020B0604030504040204" pitchFamily="34" charset="0"/>
              <a:ea typeface="宋体" panose="02010600030101010101" pitchFamily="2" charset="-122"/>
            </a:endParaRPr>
          </a:p>
          <a:p>
            <a:pPr lvl="0" algn="ctr">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共享</a:t>
            </a:r>
            <a:endParaRPr lang="zh-CN" altLang="en-US" sz="1400" b="0" kern="0" dirty="0">
              <a:solidFill>
                <a:srgbClr val="001D3A"/>
              </a:solidFill>
              <a:latin typeface="Verdana" panose="020B0604030504040204" pitchFamily="34" charset="0"/>
              <a:ea typeface="宋体" panose="02010600030101010101" pitchFamily="2" charset="-122"/>
            </a:endParaRPr>
          </a:p>
        </p:txBody>
      </p:sp>
      <p:sp>
        <p:nvSpPr>
          <p:cNvPr id="23" name="AutoShape 11"/>
          <p:cNvSpPr>
            <a:spLocks noChangeArrowheads="1"/>
          </p:cNvSpPr>
          <p:nvPr/>
        </p:nvSpPr>
        <p:spPr bwMode="auto">
          <a:xfrm>
            <a:off x="3950548" y="5085184"/>
            <a:ext cx="1917974" cy="1008112"/>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b="1" kern="0" dirty="0">
                <a:solidFill>
                  <a:srgbClr val="001D3A"/>
                </a:solidFill>
                <a:latin typeface="Verdana" panose="020B0604030504040204" pitchFamily="34" charset="0"/>
                <a:ea typeface="宋体" panose="02010600030101010101" pitchFamily="2" charset="-122"/>
              </a:rPr>
              <a:t>实质</a:t>
            </a:r>
            <a:endParaRPr lang="en-US" altLang="zh-CN" b="1" kern="0" dirty="0">
              <a:solidFill>
                <a:srgbClr val="001D3A"/>
              </a:solidFill>
              <a:latin typeface="Verdana" panose="020B0604030504040204" pitchFamily="34" charset="0"/>
              <a:ea typeface="宋体" panose="02010600030101010101" pitchFamily="2" charset="-122"/>
            </a:endParaRPr>
          </a:p>
          <a:p>
            <a:pPr algn="ctr" eaLnBrk="0" hangingPunct="0"/>
            <a:r>
              <a:rPr lang="zh-CN" altLang="en-US" dirty="0" smtClean="0"/>
              <a:t>不断学习</a:t>
            </a:r>
            <a:endParaRPr lang="en-US" altLang="zh-CN" dirty="0" smtClean="0"/>
          </a:p>
          <a:p>
            <a:pPr algn="ctr" eaLnBrk="0" hangingPunct="0"/>
            <a:r>
              <a:rPr lang="zh-CN" altLang="en-US" dirty="0" smtClean="0"/>
              <a:t>全</a:t>
            </a:r>
            <a:r>
              <a:rPr lang="zh-CN" altLang="en-US" dirty="0"/>
              <a:t>过程</a:t>
            </a:r>
            <a:r>
              <a:rPr lang="zh-CN" altLang="en-US" dirty="0" smtClean="0"/>
              <a:t>学习</a:t>
            </a:r>
            <a:endParaRPr lang="zh-CN" altLang="en-US" dirty="0"/>
          </a:p>
        </p:txBody>
      </p:sp>
      <p:grpSp>
        <p:nvGrpSpPr>
          <p:cNvPr id="24" name="Group 4"/>
          <p:cNvGrpSpPr/>
          <p:nvPr/>
        </p:nvGrpSpPr>
        <p:grpSpPr bwMode="auto">
          <a:xfrm>
            <a:off x="3459248" y="2274321"/>
            <a:ext cx="2900575" cy="2706316"/>
            <a:chOff x="0" y="0"/>
            <a:chExt cx="2014" cy="1821"/>
          </a:xfrm>
        </p:grpSpPr>
        <p:sp>
          <p:nvSpPr>
            <p:cNvPr id="25" name="AutoShape 5"/>
            <p:cNvSpPr>
              <a:spLocks noChangeArrowheads="1"/>
            </p:cNvSpPr>
            <p:nvPr/>
          </p:nvSpPr>
          <p:spPr bwMode="auto">
            <a:xfrm rot="16200000" flipH="1">
              <a:off x="-51" y="702"/>
              <a:ext cx="309"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6" name="AutoShape 6"/>
            <p:cNvSpPr>
              <a:spLocks noChangeArrowheads="1"/>
            </p:cNvSpPr>
            <p:nvPr/>
          </p:nvSpPr>
          <p:spPr bwMode="auto">
            <a:xfrm rot="5400000" flipH="1">
              <a:off x="1755" y="668"/>
              <a:ext cx="309"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7" name="AutoShape 7"/>
            <p:cNvSpPr>
              <a:spLocks noChangeArrowheads="1"/>
            </p:cNvSpPr>
            <p:nvPr/>
          </p:nvSpPr>
          <p:spPr bwMode="auto">
            <a:xfrm rot="10800000" flipH="1">
              <a:off x="853" y="1615"/>
              <a:ext cx="308"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8" name="Oval 8"/>
            <p:cNvSpPr>
              <a:spLocks noChangeArrowheads="1"/>
            </p:cNvSpPr>
            <p:nvPr/>
          </p:nvSpPr>
          <p:spPr bwMode="auto">
            <a:xfrm>
              <a:off x="206" y="0"/>
              <a:ext cx="1615" cy="1615"/>
            </a:xfrm>
            <a:prstGeom prst="ellipse">
              <a:avLst/>
            </a:prstGeom>
            <a:gradFill rotWithShape="1">
              <a:gsLst>
                <a:gs pos="0">
                  <a:srgbClr val="767676"/>
                </a:gs>
                <a:gs pos="50000">
                  <a:srgbClr val="FFFFFF"/>
                </a:gs>
                <a:gs pos="100000">
                  <a:srgbClr val="767676"/>
                </a:gs>
              </a:gsLst>
              <a:lin ang="5400000" scaled="1"/>
            </a:gradFill>
            <a:ln w="57150">
              <a:solidFill>
                <a:srgbClr val="FFFFFF"/>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29" name="Oval 9"/>
            <p:cNvSpPr>
              <a:spLocks noChangeArrowheads="1"/>
            </p:cNvSpPr>
            <p:nvPr/>
          </p:nvSpPr>
          <p:spPr bwMode="auto">
            <a:xfrm>
              <a:off x="298" y="9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0" name="Oval 10"/>
            <p:cNvSpPr>
              <a:spLocks noChangeArrowheads="1"/>
            </p:cNvSpPr>
            <p:nvPr/>
          </p:nvSpPr>
          <p:spPr bwMode="auto">
            <a:xfrm>
              <a:off x="383" y="176"/>
              <a:ext cx="1261" cy="1264"/>
            </a:xfrm>
            <a:prstGeom prst="ellipse">
              <a:avLst/>
            </a:prstGeom>
            <a:gradFill rotWithShape="1">
              <a:gsLst>
                <a:gs pos="0">
                  <a:srgbClr val="FF9933">
                    <a:gamma/>
                    <a:tint val="0"/>
                    <a:invGamma/>
                  </a:srgbClr>
                </a:gs>
                <a:gs pos="50000">
                  <a:srgbClr val="FF9933"/>
                </a:gs>
                <a:gs pos="100000">
                  <a:srgbClr val="FF9933">
                    <a:gamma/>
                    <a:tint val="0"/>
                    <a:invGamma/>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1" name="Oval 11"/>
            <p:cNvSpPr>
              <a:spLocks noChangeArrowheads="1"/>
            </p:cNvSpPr>
            <p:nvPr/>
          </p:nvSpPr>
          <p:spPr bwMode="auto">
            <a:xfrm>
              <a:off x="382" y="17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2" name="Oval 12"/>
            <p:cNvSpPr>
              <a:spLocks noChangeArrowheads="1"/>
            </p:cNvSpPr>
            <p:nvPr/>
          </p:nvSpPr>
          <p:spPr bwMode="auto">
            <a:xfrm>
              <a:off x="465" y="260"/>
              <a:ext cx="1096" cy="1098"/>
            </a:xfrm>
            <a:prstGeom prst="ellipse">
              <a:avLst/>
            </a:prstGeom>
            <a:gradFill rotWithShape="1">
              <a:gsLst>
                <a:gs pos="0">
                  <a:srgbClr val="FF9933">
                    <a:gamma/>
                    <a:shade val="54118"/>
                    <a:invGamma/>
                  </a:srgbClr>
                </a:gs>
                <a:gs pos="50000">
                  <a:srgbClr val="FF9933"/>
                </a:gs>
                <a:gs pos="100000">
                  <a:srgbClr val="FF9933">
                    <a:gamma/>
                    <a:shade val="54118"/>
                    <a:invGamma/>
                  </a:srgbClr>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33" name="Oval 13"/>
            <p:cNvSpPr>
              <a:spLocks noChangeArrowheads="1"/>
            </p:cNvSpPr>
            <p:nvPr/>
          </p:nvSpPr>
          <p:spPr bwMode="auto">
            <a:xfrm>
              <a:off x="465" y="25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34" name="Text Box 20"/>
          <p:cNvSpPr txBox="1">
            <a:spLocks noChangeArrowheads="1"/>
          </p:cNvSpPr>
          <p:nvPr/>
        </p:nvSpPr>
        <p:spPr bwMode="auto">
          <a:xfrm>
            <a:off x="4354738" y="3158548"/>
            <a:ext cx="10823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a:r>
              <a:rPr lang="zh-CN" altLang="en-US" sz="1400" dirty="0" smtClean="0">
                <a:solidFill>
                  <a:schemeClr val="bg1"/>
                </a:solidFill>
                <a:ea typeface="宋体" panose="02010600030101010101" pitchFamily="2" charset="-122"/>
              </a:rPr>
              <a:t>工作学习化</a:t>
            </a:r>
            <a:endParaRPr lang="en-US" altLang="zh-CN" sz="1400" dirty="0" smtClean="0">
              <a:solidFill>
                <a:schemeClr val="bg1"/>
              </a:solidFill>
              <a:ea typeface="宋体" panose="02010600030101010101" pitchFamily="2" charset="-122"/>
            </a:endParaRPr>
          </a:p>
          <a:p>
            <a:pPr algn="ctr"/>
            <a:r>
              <a:rPr lang="zh-CN" altLang="en-US" sz="1400" dirty="0" smtClean="0">
                <a:solidFill>
                  <a:schemeClr val="bg1"/>
                </a:solidFill>
                <a:ea typeface="宋体" panose="02010600030101010101" pitchFamily="2" charset="-122"/>
              </a:rPr>
              <a:t>学习工作化</a:t>
            </a:r>
            <a:endParaRPr lang="en-US" altLang="zh-CN" sz="1400" dirty="0">
              <a:solidFill>
                <a:schemeClr val="bg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个人学习和班组学习融合</a:t>
            </a:r>
            <a:endParaRPr lang="zh-CN" altLang="en-US" dirty="0"/>
          </a:p>
        </p:txBody>
      </p:sp>
      <p:grpSp>
        <p:nvGrpSpPr>
          <p:cNvPr id="26" name="组合 25"/>
          <p:cNvGrpSpPr/>
          <p:nvPr/>
        </p:nvGrpSpPr>
        <p:grpSpPr>
          <a:xfrm>
            <a:off x="1680841" y="2242281"/>
            <a:ext cx="6174142" cy="3570414"/>
            <a:chOff x="1691680" y="2601786"/>
            <a:chExt cx="6174142" cy="3570414"/>
          </a:xfrm>
        </p:grpSpPr>
        <p:sp>
          <p:nvSpPr>
            <p:cNvPr id="4" name="AutoShape 3"/>
            <p:cNvSpPr>
              <a:spLocks noChangeArrowheads="1"/>
            </p:cNvSpPr>
            <p:nvPr/>
          </p:nvSpPr>
          <p:spPr bwMode="auto">
            <a:xfrm>
              <a:off x="5562600" y="3505200"/>
              <a:ext cx="1601688" cy="2667000"/>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latin typeface="Verdana" panose="020B0604030504040204" pitchFamily="34" charset="0"/>
                <a:ea typeface="宋体" panose="02010600030101010101" pitchFamily="2" charset="-122"/>
              </a:endParaRPr>
            </a:p>
          </p:txBody>
        </p:sp>
        <p:sp>
          <p:nvSpPr>
            <p:cNvPr id="5" name="AutoShape 4"/>
            <p:cNvSpPr>
              <a:spLocks noChangeArrowheads="1"/>
            </p:cNvSpPr>
            <p:nvPr/>
          </p:nvSpPr>
          <p:spPr bwMode="auto">
            <a:xfrm>
              <a:off x="1691680" y="3505200"/>
              <a:ext cx="1737320" cy="2667000"/>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latin typeface="Verdana" panose="020B0604030504040204" pitchFamily="34" charset="0"/>
                <a:ea typeface="宋体" panose="02010600030101010101" pitchFamily="2" charset="-122"/>
              </a:endParaRPr>
            </a:p>
          </p:txBody>
        </p:sp>
        <p:sp>
          <p:nvSpPr>
            <p:cNvPr id="6" name="Text Box 5"/>
            <p:cNvSpPr txBox="1">
              <a:spLocks noChangeArrowheads="1"/>
            </p:cNvSpPr>
            <p:nvPr/>
          </p:nvSpPr>
          <p:spPr bwMode="auto">
            <a:xfrm>
              <a:off x="1829860" y="3696289"/>
              <a:ext cx="2038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000" dirty="0">
                  <a:solidFill>
                    <a:srgbClr val="000000"/>
                  </a:solidFill>
                  <a:ea typeface="宋体" panose="02010600030101010101" pitchFamily="2" charset="-122"/>
                </a:rPr>
                <a:t>个人学习</a:t>
              </a:r>
              <a:r>
                <a:rPr lang="en-US" altLang="zh-CN" sz="2000" dirty="0">
                  <a:solidFill>
                    <a:srgbClr val="000000"/>
                  </a:solidFill>
                  <a:ea typeface="宋体" panose="02010600030101010101" pitchFamily="2" charset="-122"/>
                </a:rPr>
                <a:t> </a:t>
              </a:r>
              <a:endParaRPr lang="en-US" altLang="zh-CN" sz="2000" dirty="0" smtClean="0">
                <a:solidFill>
                  <a:srgbClr val="000000"/>
                </a:solidFill>
                <a:ea typeface="宋体" panose="02010600030101010101" pitchFamily="2" charset="-122"/>
              </a:endParaRPr>
            </a:p>
          </p:txBody>
        </p:sp>
        <p:sp>
          <p:nvSpPr>
            <p:cNvPr id="7" name="未知"/>
            <p:cNvSpPr/>
            <p:nvPr/>
          </p:nvSpPr>
          <p:spPr bwMode="auto">
            <a:xfrm>
              <a:off x="3222625" y="34083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93C052"/>
                </a:gs>
                <a:gs pos="100000">
                  <a:srgbClr val="93C052">
                    <a:gamma/>
                    <a:tint val="63529"/>
                    <a:invGamma/>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8" name="AutoShape 7"/>
            <p:cNvSpPr>
              <a:spLocks noChangeAspect="1" noChangeArrowheads="1" noTextEdit="1"/>
            </p:cNvSpPr>
            <p:nvPr/>
          </p:nvSpPr>
          <p:spPr bwMode="auto">
            <a:xfrm flipH="1">
              <a:off x="4868863" y="34051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未知"/>
            <p:cNvSpPr/>
            <p:nvPr/>
          </p:nvSpPr>
          <p:spPr bwMode="auto">
            <a:xfrm flipH="1">
              <a:off x="4875213" y="34083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33"/>
                </a:gs>
                <a:gs pos="100000">
                  <a:srgbClr val="FF9933">
                    <a:gamma/>
                    <a:tint val="31765"/>
                    <a:invGamma/>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10" name="Group 9"/>
            <p:cNvGrpSpPr/>
            <p:nvPr/>
          </p:nvGrpSpPr>
          <p:grpSpPr bwMode="auto">
            <a:xfrm>
              <a:off x="3390528" y="2601786"/>
              <a:ext cx="2172072" cy="939800"/>
              <a:chOff x="0" y="0"/>
              <a:chExt cx="1889" cy="1009"/>
            </a:xfrm>
          </p:grpSpPr>
          <p:grpSp>
            <p:nvGrpSpPr>
              <p:cNvPr id="11" name="Group 10"/>
              <p:cNvGrpSpPr/>
              <p:nvPr/>
            </p:nvGrpSpPr>
            <p:grpSpPr bwMode="auto">
              <a:xfrm>
                <a:off x="0" y="90"/>
                <a:ext cx="1889" cy="919"/>
                <a:chOff x="0" y="0"/>
                <a:chExt cx="1926" cy="937"/>
              </a:xfrm>
            </p:grpSpPr>
            <p:sp>
              <p:nvSpPr>
                <p:cNvPr id="16" name="Oval 11"/>
                <p:cNvSpPr>
                  <a:spLocks noChangeArrowheads="1"/>
                </p:cNvSpPr>
                <p:nvPr/>
              </p:nvSpPr>
              <p:spPr bwMode="auto">
                <a:xfrm>
                  <a:off x="21" y="30"/>
                  <a:ext cx="1905" cy="907"/>
                </a:xfrm>
                <a:prstGeom prst="ellipse">
                  <a:avLst/>
                </a:prstGeom>
                <a:gradFill rotWithShape="1">
                  <a:gsLst>
                    <a:gs pos="0">
                      <a:srgbClr val="FF9933"/>
                    </a:gs>
                    <a:gs pos="100000">
                      <a:srgbClr val="FF9933">
                        <a:gamma/>
                        <a:shade val="48627"/>
                        <a:invGamma/>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17" name="Oval 12"/>
                <p:cNvSpPr>
                  <a:spLocks noChangeArrowheads="1"/>
                </p:cNvSpPr>
                <p:nvPr/>
              </p:nvSpPr>
              <p:spPr bwMode="auto">
                <a:xfrm>
                  <a:off x="0" y="0"/>
                  <a:ext cx="1905" cy="907"/>
                </a:xfrm>
                <a:prstGeom prst="ellipse">
                  <a:avLst/>
                </a:prstGeom>
                <a:gradFill rotWithShape="1">
                  <a:gsLst>
                    <a:gs pos="0">
                      <a:srgbClr val="FF9933">
                        <a:gamma/>
                        <a:tint val="44314"/>
                        <a:invGamma/>
                      </a:srgbClr>
                    </a:gs>
                    <a:gs pos="100000">
                      <a:srgbClr val="FF9933"/>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12" name="Oval 13"/>
              <p:cNvSpPr>
                <a:spLocks noChangeArrowheads="1"/>
              </p:cNvSpPr>
              <p:nvPr/>
            </p:nvSpPr>
            <p:spPr bwMode="auto">
              <a:xfrm>
                <a:off x="89" y="0"/>
                <a:ext cx="1691" cy="845"/>
              </a:xfrm>
              <a:prstGeom prst="ellipse">
                <a:avLst/>
              </a:prstGeom>
              <a:gradFill rotWithShape="1">
                <a:gsLst>
                  <a:gs pos="0">
                    <a:srgbClr val="5E9CDA">
                      <a:gamma/>
                      <a:shade val="46275"/>
                      <a:invGamma/>
                    </a:srgbClr>
                  </a:gs>
                  <a:gs pos="100000">
                    <a:srgbClr val="5E9CDA"/>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13" name="Oval 14"/>
              <p:cNvSpPr>
                <a:spLocks noChangeArrowheads="1"/>
              </p:cNvSpPr>
              <p:nvPr/>
            </p:nvSpPr>
            <p:spPr bwMode="auto">
              <a:xfrm>
                <a:off x="111" y="5"/>
                <a:ext cx="1650" cy="824"/>
              </a:xfrm>
              <a:prstGeom prst="ellipse">
                <a:avLst/>
              </a:prstGeom>
              <a:gradFill rotWithShape="1">
                <a:gsLst>
                  <a:gs pos="0">
                    <a:srgbClr val="5E9CDA">
                      <a:alpha val="0"/>
                    </a:srgbClr>
                  </a:gs>
                  <a:gs pos="100000">
                    <a:srgbClr val="5E9CDA">
                      <a:gamma/>
                      <a:tint val="34902"/>
                      <a:invGamma/>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14" name="Oval 15"/>
              <p:cNvSpPr>
                <a:spLocks noChangeArrowheads="1"/>
              </p:cNvSpPr>
              <p:nvPr/>
            </p:nvSpPr>
            <p:spPr bwMode="auto">
              <a:xfrm>
                <a:off x="128" y="13"/>
                <a:ext cx="1570" cy="770"/>
              </a:xfrm>
              <a:prstGeom prst="ellipse">
                <a:avLst/>
              </a:prstGeom>
              <a:gradFill rotWithShape="1">
                <a:gsLst>
                  <a:gs pos="0">
                    <a:srgbClr val="5E9CDA">
                      <a:gamma/>
                      <a:shade val="79216"/>
                      <a:invGamma/>
                    </a:srgbClr>
                  </a:gs>
                  <a:gs pos="100000">
                    <a:srgbClr val="5E9CDA">
                      <a:alpha val="48000"/>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sp>
            <p:nvSpPr>
              <p:cNvPr id="15" name="Oval 16"/>
              <p:cNvSpPr>
                <a:spLocks noChangeArrowheads="1"/>
              </p:cNvSpPr>
              <p:nvPr/>
            </p:nvSpPr>
            <p:spPr bwMode="auto">
              <a:xfrm>
                <a:off x="211" y="30"/>
                <a:ext cx="1382" cy="624"/>
              </a:xfrm>
              <a:prstGeom prst="ellipse">
                <a:avLst/>
              </a:prstGeom>
              <a:gradFill rotWithShape="1">
                <a:gsLst>
                  <a:gs pos="0">
                    <a:srgbClr val="5E9CDA">
                      <a:gamma/>
                      <a:tint val="0"/>
                      <a:invGamma/>
                    </a:srgbClr>
                  </a:gs>
                  <a:gs pos="100000">
                    <a:srgbClr val="5E9CDA">
                      <a:alpha val="37999"/>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宋体" panose="02010600030101010101" pitchFamily="2" charset="-122"/>
                </a:endParaRPr>
              </a:p>
            </p:txBody>
          </p:sp>
        </p:grpSp>
        <p:sp>
          <p:nvSpPr>
            <p:cNvPr id="18" name="Text Box 17"/>
            <p:cNvSpPr txBox="1">
              <a:spLocks noChangeArrowheads="1"/>
            </p:cNvSpPr>
            <p:nvPr/>
          </p:nvSpPr>
          <p:spPr bwMode="auto">
            <a:xfrm>
              <a:off x="3912792" y="2713020"/>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a:r>
                <a:rPr lang="zh-CN" altLang="en-US" sz="2400" b="0" dirty="0" smtClean="0">
                  <a:latin typeface="黑体" panose="02010609060101010101" pitchFamily="2" charset="-122"/>
                  <a:ea typeface="黑体" panose="02010609060101010101" pitchFamily="2" charset="-122"/>
                </a:rPr>
                <a:t>学习力</a:t>
              </a:r>
              <a:endParaRPr lang="en-US" altLang="zh-CN" sz="2400" b="0" dirty="0">
                <a:latin typeface="黑体" panose="02010609060101010101" pitchFamily="2" charset="-122"/>
                <a:ea typeface="黑体" panose="02010609060101010101" pitchFamily="2" charset="-122"/>
              </a:endParaRPr>
            </a:p>
          </p:txBody>
        </p:sp>
        <p:sp>
          <p:nvSpPr>
            <p:cNvPr id="19" name="Text Box 18"/>
            <p:cNvSpPr txBox="1">
              <a:spLocks noChangeArrowheads="1"/>
            </p:cNvSpPr>
            <p:nvPr/>
          </p:nvSpPr>
          <p:spPr bwMode="auto">
            <a:xfrm>
              <a:off x="5764723" y="3696289"/>
              <a:ext cx="2038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r>
                <a:rPr lang="zh-CN" altLang="en-US" sz="2000" dirty="0">
                  <a:solidFill>
                    <a:srgbClr val="000000"/>
                  </a:solidFill>
                  <a:ea typeface="宋体" panose="02010600030101010101" pitchFamily="2" charset="-122"/>
                </a:rPr>
                <a:t>班组学习</a:t>
              </a:r>
              <a:endParaRPr lang="en-US" altLang="zh-CN" sz="2000" dirty="0">
                <a:solidFill>
                  <a:srgbClr val="000000"/>
                </a:solidFill>
                <a:ea typeface="宋体" panose="02010600030101010101" pitchFamily="2" charset="-122"/>
              </a:endParaRPr>
            </a:p>
          </p:txBody>
        </p:sp>
        <p:sp>
          <p:nvSpPr>
            <p:cNvPr id="22" name="AutoShape 779"/>
            <p:cNvSpPr>
              <a:spLocks noChangeArrowheads="1"/>
            </p:cNvSpPr>
            <p:nvPr/>
          </p:nvSpPr>
          <p:spPr bwMode="auto">
            <a:xfrm flipH="1">
              <a:off x="3560686" y="4550567"/>
              <a:ext cx="1940718" cy="576265"/>
            </a:xfrm>
            <a:prstGeom prst="leftArrow">
              <a:avLst>
                <a:gd name="adj1" fmla="val 53944"/>
                <a:gd name="adj2" fmla="val 89731"/>
              </a:avLst>
            </a:prstGeom>
            <a:gradFill flip="none" rotWithShape="1">
              <a:gsLst>
                <a:gs pos="0">
                  <a:srgbClr val="8CB208"/>
                </a:gs>
                <a:gs pos="50000">
                  <a:srgbClr val="9BBB59">
                    <a:lumMod val="72000"/>
                    <a:lumOff val="28000"/>
                  </a:srgbClr>
                </a:gs>
                <a:gs pos="100000">
                  <a:srgbClr val="9BBB59">
                    <a:alpha val="43000"/>
                  </a:srgbClr>
                </a:gs>
              </a:gsLst>
              <a:lin ang="0" scaled="1"/>
              <a:tileRect/>
            </a:gradFill>
            <a:ln w="19050" cap="rnd" algn="ctr">
              <a:solidFill>
                <a:schemeClr val="bg1"/>
              </a:solidFill>
              <a:prstDash val="sysDot"/>
              <a:miter lim="800000"/>
            </a:ln>
          </p:spPr>
          <p:txBody>
            <a:bodyPr wrap="none" anchor="ctr"/>
            <a:lstStyle/>
            <a:p>
              <a:pPr algn="ctr"/>
              <a:r>
                <a:rPr lang="zh-CN" altLang="en-US" dirty="0" smtClean="0">
                  <a:solidFill>
                    <a:srgbClr val="C0504D"/>
                  </a:solidFill>
                  <a:latin typeface="微软雅黑" panose="020B0503020204020204" pitchFamily="34" charset="-122"/>
                  <a:ea typeface="微软雅黑" panose="020B0503020204020204" pitchFamily="34" charset="-122"/>
                </a:rPr>
                <a:t>基本单元</a:t>
              </a:r>
              <a:endParaRPr lang="ko-KR" altLang="en-US" dirty="0">
                <a:solidFill>
                  <a:srgbClr val="C0504D"/>
                </a:solidFill>
                <a:latin typeface="微软雅黑" panose="020B0503020204020204" pitchFamily="34" charset="-122"/>
              </a:endParaRPr>
            </a:p>
          </p:txBody>
        </p:sp>
        <p:sp>
          <p:nvSpPr>
            <p:cNvPr id="23" name="矩形 22"/>
            <p:cNvSpPr/>
            <p:nvPr/>
          </p:nvSpPr>
          <p:spPr>
            <a:xfrm>
              <a:off x="1836590" y="4469368"/>
              <a:ext cx="2286000" cy="523220"/>
            </a:xfrm>
            <a:prstGeom prst="rect">
              <a:avLst/>
            </a:prstGeom>
          </p:spPr>
          <p:txBody>
            <a:bodyPr>
              <a:spAutoFit/>
            </a:bodyPr>
            <a:lstStyle/>
            <a:p>
              <a:pPr marL="285750" lvl="0" indent="-285750">
                <a:buFont typeface="Wingdings" panose="05000000000000000000" pitchFamily="2" charset="2"/>
                <a:buChar char="l"/>
              </a:pPr>
              <a:r>
                <a:rPr lang="zh-CN" altLang="en-US" sz="1400" dirty="0" smtClean="0">
                  <a:solidFill>
                    <a:srgbClr val="000000"/>
                  </a:solidFill>
                  <a:ea typeface="宋体" panose="02010600030101010101" pitchFamily="2" charset="-122"/>
                </a:rPr>
                <a:t>概念学习</a:t>
              </a:r>
              <a:endParaRPr lang="en-US" altLang="zh-CN" sz="1400" dirty="0" smtClean="0">
                <a:solidFill>
                  <a:srgbClr val="000000"/>
                </a:solidFill>
                <a:ea typeface="宋体" panose="02010600030101010101" pitchFamily="2" charset="-122"/>
              </a:endParaRPr>
            </a:p>
            <a:p>
              <a:pPr marL="285750" lvl="0" indent="-285750">
                <a:buFont typeface="Wingdings" panose="05000000000000000000" pitchFamily="2" charset="2"/>
                <a:buChar char="l"/>
              </a:pPr>
              <a:r>
                <a:rPr lang="zh-CN" altLang="en-US" sz="1400" dirty="0" smtClean="0">
                  <a:solidFill>
                    <a:srgbClr val="000000"/>
                  </a:solidFill>
                  <a:ea typeface="宋体" panose="02010600030101010101" pitchFamily="2" charset="-122"/>
                </a:rPr>
                <a:t>行为学习</a:t>
              </a:r>
              <a:endParaRPr lang="en-US" altLang="zh-CN" sz="1400" dirty="0">
                <a:solidFill>
                  <a:srgbClr val="000000"/>
                </a:solidFill>
                <a:ea typeface="宋体" panose="02010600030101010101" pitchFamily="2" charset="-122"/>
              </a:endParaRPr>
            </a:p>
          </p:txBody>
        </p:sp>
        <p:sp>
          <p:nvSpPr>
            <p:cNvPr id="24" name="AutoShape 779"/>
            <p:cNvSpPr>
              <a:spLocks noChangeArrowheads="1"/>
            </p:cNvSpPr>
            <p:nvPr/>
          </p:nvSpPr>
          <p:spPr bwMode="auto">
            <a:xfrm>
              <a:off x="3560686" y="5279233"/>
              <a:ext cx="1940718" cy="576265"/>
            </a:xfrm>
            <a:prstGeom prst="leftArrow">
              <a:avLst>
                <a:gd name="adj1" fmla="val 53944"/>
                <a:gd name="adj2" fmla="val 89731"/>
              </a:avLst>
            </a:prstGeom>
            <a:gradFill flip="none" rotWithShape="1">
              <a:gsLst>
                <a:gs pos="0">
                  <a:schemeClr val="accent6">
                    <a:lumMod val="75000"/>
                  </a:schemeClr>
                </a:gs>
                <a:gs pos="50000">
                  <a:schemeClr val="accent6">
                    <a:lumMod val="60000"/>
                    <a:lumOff val="40000"/>
                  </a:schemeClr>
                </a:gs>
                <a:gs pos="100000">
                  <a:schemeClr val="accent6">
                    <a:lumMod val="40000"/>
                    <a:lumOff val="60000"/>
                  </a:schemeClr>
                </a:gs>
              </a:gsLst>
              <a:lin ang="0" scaled="1"/>
              <a:tileRect/>
            </a:gradFill>
            <a:ln w="19050" cap="rnd" algn="ctr">
              <a:solidFill>
                <a:schemeClr val="bg1"/>
              </a:solidFill>
              <a:prstDash val="sysDot"/>
              <a:miter lim="800000"/>
            </a:ln>
          </p:spPr>
          <p:txBody>
            <a:bodyPr wrap="none" anchor="ctr"/>
            <a:lstStyle/>
            <a:p>
              <a:pPr algn="ctr"/>
              <a:r>
                <a:rPr lang="zh-CN" altLang="en-US" dirty="0" smtClean="0">
                  <a:solidFill>
                    <a:srgbClr val="C0504D"/>
                  </a:solidFill>
                  <a:latin typeface="微软雅黑" panose="020B0503020204020204" pitchFamily="34" charset="-122"/>
                  <a:ea typeface="微软雅黑" panose="020B0503020204020204" pitchFamily="34" charset="-122"/>
                </a:rPr>
                <a:t>提升效果</a:t>
              </a:r>
              <a:endParaRPr lang="ko-KR" altLang="en-US" dirty="0">
                <a:solidFill>
                  <a:srgbClr val="C0504D"/>
                </a:solidFill>
                <a:latin typeface="微软雅黑" panose="020B0503020204020204" pitchFamily="34" charset="-122"/>
              </a:endParaRPr>
            </a:p>
          </p:txBody>
        </p:sp>
        <p:sp>
          <p:nvSpPr>
            <p:cNvPr id="25" name="矩形 24"/>
            <p:cNvSpPr/>
            <p:nvPr/>
          </p:nvSpPr>
          <p:spPr>
            <a:xfrm>
              <a:off x="5579822" y="4550567"/>
              <a:ext cx="2286000" cy="738664"/>
            </a:xfrm>
            <a:prstGeom prst="rect">
              <a:avLst/>
            </a:prstGeom>
          </p:spPr>
          <p:txBody>
            <a:bodyPr>
              <a:spAutoFit/>
            </a:bodyPr>
            <a:lstStyle/>
            <a:p>
              <a:pPr marL="285750" lvl="0" indent="-285750">
                <a:buFont typeface="Wingdings" panose="05000000000000000000" pitchFamily="2" charset="2"/>
                <a:buChar char="l"/>
              </a:pPr>
              <a:r>
                <a:rPr lang="zh-CN" altLang="en-US" sz="1400" dirty="0" smtClean="0">
                  <a:solidFill>
                    <a:srgbClr val="000000"/>
                  </a:solidFill>
                  <a:ea typeface="宋体" panose="02010600030101010101" pitchFamily="2" charset="-122"/>
                </a:rPr>
                <a:t>组织学习</a:t>
              </a:r>
              <a:endParaRPr lang="en-US" altLang="zh-CN" sz="1400" dirty="0" smtClean="0">
                <a:solidFill>
                  <a:srgbClr val="000000"/>
                </a:solidFill>
                <a:ea typeface="宋体" panose="02010600030101010101" pitchFamily="2" charset="-122"/>
              </a:endParaRPr>
            </a:p>
            <a:p>
              <a:pPr marL="285750" lvl="0" indent="-285750">
                <a:buFont typeface="Wingdings" panose="05000000000000000000" pitchFamily="2" charset="2"/>
                <a:buChar char="l"/>
              </a:pPr>
              <a:r>
                <a:rPr lang="zh-CN" altLang="en-US" sz="1400" dirty="0" smtClean="0">
                  <a:solidFill>
                    <a:srgbClr val="000000"/>
                  </a:solidFill>
                  <a:ea typeface="宋体" panose="02010600030101010101" pitchFamily="2" charset="-122"/>
                </a:rPr>
                <a:t>互相促进</a:t>
              </a:r>
              <a:endParaRPr lang="en-US" altLang="zh-CN" sz="1400" dirty="0" smtClean="0">
                <a:solidFill>
                  <a:srgbClr val="000000"/>
                </a:solidFill>
                <a:ea typeface="宋体" panose="02010600030101010101" pitchFamily="2" charset="-122"/>
              </a:endParaRPr>
            </a:p>
            <a:p>
              <a:pPr marL="285750" lvl="0" indent="-285750">
                <a:buFont typeface="Wingdings" panose="05000000000000000000" pitchFamily="2" charset="2"/>
                <a:buChar char="l"/>
              </a:pPr>
              <a:r>
                <a:rPr lang="zh-CN" altLang="en-US" sz="1400" dirty="0" smtClean="0">
                  <a:solidFill>
                    <a:srgbClr val="000000"/>
                  </a:solidFill>
                  <a:ea typeface="宋体" panose="02010600030101010101" pitchFamily="2" charset="-122"/>
                </a:rPr>
                <a:t>凝聚智慧</a:t>
              </a:r>
              <a:endParaRPr lang="en-US" altLang="zh-CN" sz="1400" dirty="0">
                <a:solidFill>
                  <a:srgbClr val="000000"/>
                </a:solidFill>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latin typeface="微软雅黑" panose="020B0503020204020204" pitchFamily="34" charset="-122"/>
                  <a:ea typeface="微软雅黑" panose="020B0503020204020204" pitchFamily="34" charset="-122"/>
                </a:rPr>
                <a:t>建设班组制度文化</a:t>
              </a:r>
              <a:endPar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二</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三</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四</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五</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六</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空心弧 4"/>
          <p:cNvSpPr>
            <a:spLocks noChangeArrowheads="1"/>
          </p:cNvSpPr>
          <p:nvPr/>
        </p:nvSpPr>
        <p:spPr bwMode="auto">
          <a:xfrm rot="860232">
            <a:off x="4746626" y="2295082"/>
            <a:ext cx="3213100" cy="3214687"/>
          </a:xfrm>
          <a:custGeom>
            <a:avLst/>
            <a:gdLst>
              <a:gd name="T0" fmla="*/ 74576 w 3213100"/>
              <a:gd name="T1" fmla="*/ 1607341 h 3214687"/>
              <a:gd name="T2" fmla="*/ 1606551 w 3213100"/>
              <a:gd name="T3" fmla="*/ 74576 h 3214687"/>
              <a:gd name="T4" fmla="*/ 1606550 w 3213100"/>
              <a:gd name="T5" fmla="*/ 1607344 h 3214687"/>
              <a:gd name="T6" fmla="*/ 5898240 60000 65536"/>
              <a:gd name="T7" fmla="*/ 0 60000 65536"/>
              <a:gd name="T8" fmla="*/ 17694720 60000 65536"/>
              <a:gd name="T9" fmla="*/ 0 w 3213100"/>
              <a:gd name="T10" fmla="*/ 0 h 3214687"/>
              <a:gd name="T11" fmla="*/ 1606552 w 3213100"/>
              <a:gd name="T12" fmla="*/ 1607342 h 3214687"/>
            </a:gdLst>
            <a:ahLst/>
            <a:cxnLst>
              <a:cxn ang="T6">
                <a:pos x="T0" y="T1"/>
              </a:cxn>
              <a:cxn ang="T7">
                <a:pos x="T2" y="T3"/>
              </a:cxn>
              <a:cxn ang="T8">
                <a:pos x="T4" y="T5"/>
              </a:cxn>
            </a:cxnLst>
            <a:rect l="T9" t="T10" r="T11" b="T12"/>
            <a:pathLst>
              <a:path w="3213100" h="3214687">
                <a:moveTo>
                  <a:pt x="0" y="1607342"/>
                </a:moveTo>
                <a:lnTo>
                  <a:pt x="0" y="1607342"/>
                </a:lnTo>
                <a:cubicBezTo>
                  <a:pt x="1" y="719631"/>
                  <a:pt x="719277" y="-1"/>
                  <a:pt x="1606550" y="0"/>
                </a:cubicBezTo>
                <a:cubicBezTo>
                  <a:pt x="1606550" y="0"/>
                  <a:pt x="1606551" y="0"/>
                  <a:pt x="1606551" y="0"/>
                </a:cubicBezTo>
                <a:lnTo>
                  <a:pt x="1606552" y="149152"/>
                </a:lnTo>
                <a:lnTo>
                  <a:pt x="1606551" y="149152"/>
                </a:lnTo>
                <a:cubicBezTo>
                  <a:pt x="1606551" y="149152"/>
                  <a:pt x="1606550" y="149152"/>
                  <a:pt x="1606550" y="149152"/>
                </a:cubicBezTo>
                <a:cubicBezTo>
                  <a:pt x="801652" y="149151"/>
                  <a:pt x="149153" y="802005"/>
                  <a:pt x="149152" y="1607341"/>
                </a:cubicBezTo>
                <a:close/>
              </a:path>
            </a:pathLst>
          </a:custGeom>
          <a:gradFill rotWithShape="1">
            <a:gsLst>
              <a:gs pos="0">
                <a:srgbClr val="6E6E6E"/>
              </a:gs>
              <a:gs pos="50000">
                <a:srgbClr val="A0A0A0"/>
              </a:gs>
              <a:gs pos="100000">
                <a:srgbClr val="BFBFBF"/>
              </a:gs>
            </a:gsLst>
            <a:lin ang="540000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 name="文本占位符 1"/>
          <p:cNvSpPr>
            <a:spLocks noGrp="1"/>
          </p:cNvSpPr>
          <p:nvPr>
            <p:ph type="body" sz="quarter" idx="10"/>
          </p:nvPr>
        </p:nvSpPr>
        <p:spPr/>
        <p:txBody>
          <a:bodyPr/>
          <a:lstStyle/>
          <a:p>
            <a:r>
              <a:rPr lang="zh-CN" altLang="en-US" dirty="0"/>
              <a:t>进行五项修炼</a:t>
            </a:r>
            <a:endParaRPr lang="zh-CN" altLang="en-US" dirty="0"/>
          </a:p>
        </p:txBody>
      </p:sp>
      <p:sp>
        <p:nvSpPr>
          <p:cNvPr id="4" name="空心弧 3"/>
          <p:cNvSpPr>
            <a:spLocks noChangeArrowheads="1"/>
          </p:cNvSpPr>
          <p:nvPr/>
        </p:nvSpPr>
        <p:spPr bwMode="auto">
          <a:xfrm rot="3879769">
            <a:off x="4745038" y="2230438"/>
            <a:ext cx="3213100" cy="3214687"/>
          </a:xfrm>
          <a:custGeom>
            <a:avLst/>
            <a:gdLst>
              <a:gd name="T0" fmla="*/ 1606551 w 3213100"/>
              <a:gd name="T1" fmla="*/ 74576 h 3214687"/>
              <a:gd name="T2" fmla="*/ 3138522 w 3213100"/>
              <a:gd name="T3" fmla="*/ 1607343 h 3214687"/>
              <a:gd name="T4" fmla="*/ 1606550 w 3213100"/>
              <a:gd name="T5" fmla="*/ 1607344 h 3214687"/>
              <a:gd name="T6" fmla="*/ 11796480 60000 65536"/>
              <a:gd name="T7" fmla="*/ 5898240 60000 65536"/>
              <a:gd name="T8" fmla="*/ 11796480 60000 65536"/>
              <a:gd name="T9" fmla="*/ 1606552 w 3213100"/>
              <a:gd name="T10" fmla="*/ 0 h 3214687"/>
              <a:gd name="T11" fmla="*/ 3213100 w 3213100"/>
              <a:gd name="T12" fmla="*/ 1607344 h 3214687"/>
            </a:gdLst>
            <a:ahLst/>
            <a:cxnLst>
              <a:cxn ang="T6">
                <a:pos x="T0" y="T1"/>
              </a:cxn>
              <a:cxn ang="T7">
                <a:pos x="T2" y="T3"/>
              </a:cxn>
              <a:cxn ang="T8">
                <a:pos x="T4" y="T5"/>
              </a:cxn>
            </a:cxnLst>
            <a:rect l="T9" t="T10" r="T11" b="T12"/>
            <a:pathLst>
              <a:path w="3213100" h="3214687">
                <a:moveTo>
                  <a:pt x="1606552" y="0"/>
                </a:moveTo>
                <a:lnTo>
                  <a:pt x="1606551" y="0"/>
                </a:lnTo>
                <a:cubicBezTo>
                  <a:pt x="2493824" y="1"/>
                  <a:pt x="3213100" y="719633"/>
                  <a:pt x="3213100" y="1607344"/>
                </a:cubicBezTo>
                <a:cubicBezTo>
                  <a:pt x="3213100" y="1607345"/>
                  <a:pt x="3213099" y="1607346"/>
                  <a:pt x="3213099" y="1607347"/>
                </a:cubicBezTo>
                <a:lnTo>
                  <a:pt x="3063948" y="1607344"/>
                </a:lnTo>
                <a:cubicBezTo>
                  <a:pt x="3063948" y="802007"/>
                  <a:pt x="2411448" y="149153"/>
                  <a:pt x="1606550" y="149153"/>
                </a:cubicBezTo>
                <a:cubicBezTo>
                  <a:pt x="1606549" y="149152"/>
                  <a:pt x="1606548" y="149153"/>
                  <a:pt x="1606547" y="149153"/>
                </a:cubicBezTo>
                <a:close/>
              </a:path>
            </a:pathLst>
          </a:custGeom>
          <a:gradFill rotWithShape="1">
            <a:gsLst>
              <a:gs pos="0">
                <a:srgbClr val="6E6E6E"/>
              </a:gs>
              <a:gs pos="50000">
                <a:srgbClr val="A0A0A0"/>
              </a:gs>
              <a:gs pos="100000">
                <a:srgbClr val="BFBFBF"/>
              </a:gs>
            </a:gsLst>
            <a:lin ang="540000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 name="空心弧 4"/>
          <p:cNvSpPr>
            <a:spLocks noChangeArrowheads="1"/>
          </p:cNvSpPr>
          <p:nvPr/>
        </p:nvSpPr>
        <p:spPr bwMode="auto">
          <a:xfrm rot="18269453">
            <a:off x="4745038" y="2230438"/>
            <a:ext cx="3213100" cy="3214687"/>
          </a:xfrm>
          <a:custGeom>
            <a:avLst/>
            <a:gdLst>
              <a:gd name="T0" fmla="*/ 74576 w 3213100"/>
              <a:gd name="T1" fmla="*/ 1607341 h 3214687"/>
              <a:gd name="T2" fmla="*/ 1606551 w 3213100"/>
              <a:gd name="T3" fmla="*/ 74576 h 3214687"/>
              <a:gd name="T4" fmla="*/ 1606550 w 3213100"/>
              <a:gd name="T5" fmla="*/ 1607344 h 3214687"/>
              <a:gd name="T6" fmla="*/ 5898240 60000 65536"/>
              <a:gd name="T7" fmla="*/ 0 60000 65536"/>
              <a:gd name="T8" fmla="*/ 17694720 60000 65536"/>
              <a:gd name="T9" fmla="*/ 0 w 3213100"/>
              <a:gd name="T10" fmla="*/ 0 h 3214687"/>
              <a:gd name="T11" fmla="*/ 1606552 w 3213100"/>
              <a:gd name="T12" fmla="*/ 1607342 h 3214687"/>
            </a:gdLst>
            <a:ahLst/>
            <a:cxnLst>
              <a:cxn ang="T6">
                <a:pos x="T0" y="T1"/>
              </a:cxn>
              <a:cxn ang="T7">
                <a:pos x="T2" y="T3"/>
              </a:cxn>
              <a:cxn ang="T8">
                <a:pos x="T4" y="T5"/>
              </a:cxn>
            </a:cxnLst>
            <a:rect l="T9" t="T10" r="T11" b="T12"/>
            <a:pathLst>
              <a:path w="3213100" h="3214687">
                <a:moveTo>
                  <a:pt x="0" y="1607342"/>
                </a:moveTo>
                <a:lnTo>
                  <a:pt x="0" y="1607342"/>
                </a:lnTo>
                <a:cubicBezTo>
                  <a:pt x="1" y="719631"/>
                  <a:pt x="719277" y="-1"/>
                  <a:pt x="1606550" y="0"/>
                </a:cubicBezTo>
                <a:cubicBezTo>
                  <a:pt x="1606550" y="0"/>
                  <a:pt x="1606551" y="0"/>
                  <a:pt x="1606551" y="0"/>
                </a:cubicBezTo>
                <a:lnTo>
                  <a:pt x="1606552" y="149152"/>
                </a:lnTo>
                <a:lnTo>
                  <a:pt x="1606551" y="149152"/>
                </a:lnTo>
                <a:cubicBezTo>
                  <a:pt x="1606551" y="149152"/>
                  <a:pt x="1606550" y="149152"/>
                  <a:pt x="1606550" y="149152"/>
                </a:cubicBezTo>
                <a:cubicBezTo>
                  <a:pt x="801652" y="149151"/>
                  <a:pt x="149153" y="802005"/>
                  <a:pt x="149152" y="1607341"/>
                </a:cubicBezTo>
                <a:close/>
              </a:path>
            </a:pathLst>
          </a:custGeom>
          <a:gradFill rotWithShape="1">
            <a:gsLst>
              <a:gs pos="0">
                <a:srgbClr val="6E6E6E"/>
              </a:gs>
              <a:gs pos="50000">
                <a:srgbClr val="A0A0A0"/>
              </a:gs>
              <a:gs pos="100000">
                <a:srgbClr val="BFBFBF"/>
              </a:gs>
            </a:gsLst>
            <a:lin ang="540000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 name="空心弧 5"/>
          <p:cNvSpPr>
            <a:spLocks noChangeArrowheads="1"/>
          </p:cNvSpPr>
          <p:nvPr/>
        </p:nvSpPr>
        <p:spPr bwMode="auto">
          <a:xfrm rot="19939144">
            <a:off x="4745038" y="2230438"/>
            <a:ext cx="3213100" cy="3214687"/>
          </a:xfrm>
          <a:custGeom>
            <a:avLst/>
            <a:gdLst>
              <a:gd name="T0" fmla="*/ 1606548 w 3213100"/>
              <a:gd name="T1" fmla="*/ 3140109 h 3214687"/>
              <a:gd name="T2" fmla="*/ 74576 w 3213100"/>
              <a:gd name="T3" fmla="*/ 1607341 h 3214687"/>
              <a:gd name="T4" fmla="*/ 1606550 w 3213100"/>
              <a:gd name="T5" fmla="*/ 1607344 h 3214687"/>
              <a:gd name="T6" fmla="*/ 0 60000 65536"/>
              <a:gd name="T7" fmla="*/ 17694720 60000 65536"/>
              <a:gd name="T8" fmla="*/ 11796480 60000 65536"/>
              <a:gd name="T9" fmla="*/ 0 w 3213100"/>
              <a:gd name="T10" fmla="*/ 1607342 h 3214687"/>
              <a:gd name="T11" fmla="*/ 1606549 w 3213100"/>
              <a:gd name="T12" fmla="*/ 3214687 h 3214687"/>
            </a:gdLst>
            <a:ahLst/>
            <a:cxnLst>
              <a:cxn ang="T6">
                <a:pos x="T0" y="T1"/>
              </a:cxn>
              <a:cxn ang="T7">
                <a:pos x="T2" y="T3"/>
              </a:cxn>
              <a:cxn ang="T8">
                <a:pos x="T4" y="T5"/>
              </a:cxn>
            </a:cxnLst>
            <a:rect l="T9" t="T10" r="T11" b="T12"/>
            <a:pathLst>
              <a:path w="3213100" h="3214687">
                <a:moveTo>
                  <a:pt x="1606549" y="3214687"/>
                </a:moveTo>
                <a:lnTo>
                  <a:pt x="1606549" y="3214686"/>
                </a:lnTo>
                <a:cubicBezTo>
                  <a:pt x="719276" y="3214686"/>
                  <a:pt x="0" y="2495054"/>
                  <a:pt x="0" y="1607343"/>
                </a:cubicBezTo>
                <a:cubicBezTo>
                  <a:pt x="-1" y="1607342"/>
                  <a:pt x="0" y="1607341"/>
                  <a:pt x="0" y="1607341"/>
                </a:cubicBezTo>
                <a:lnTo>
                  <a:pt x="149152" y="1607342"/>
                </a:lnTo>
                <a:cubicBezTo>
                  <a:pt x="149152" y="1607342"/>
                  <a:pt x="149152" y="1607343"/>
                  <a:pt x="149152" y="1607343"/>
                </a:cubicBezTo>
                <a:cubicBezTo>
                  <a:pt x="149151" y="2412680"/>
                  <a:pt x="801650" y="3065534"/>
                  <a:pt x="1606549" y="3065534"/>
                </a:cubicBezTo>
                <a:close/>
              </a:path>
            </a:pathLst>
          </a:custGeom>
          <a:gradFill rotWithShape="1">
            <a:gsLst>
              <a:gs pos="0">
                <a:srgbClr val="6E6E6E"/>
              </a:gs>
              <a:gs pos="50000">
                <a:srgbClr val="A0A0A0"/>
              </a:gs>
              <a:gs pos="100000">
                <a:srgbClr val="BFBFBF"/>
              </a:gs>
            </a:gsLst>
            <a:lin ang="1890000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 name="空心弧 6"/>
          <p:cNvSpPr>
            <a:spLocks noChangeArrowheads="1"/>
          </p:cNvSpPr>
          <p:nvPr/>
        </p:nvSpPr>
        <p:spPr bwMode="auto">
          <a:xfrm rot="15432253">
            <a:off x="4745038" y="2230438"/>
            <a:ext cx="3213100" cy="3214687"/>
          </a:xfrm>
          <a:custGeom>
            <a:avLst/>
            <a:gdLst>
              <a:gd name="T0" fmla="*/ 3138522 w 3213100"/>
              <a:gd name="T1" fmla="*/ 1607343 h 3214687"/>
              <a:gd name="T2" fmla="*/ 1606548 w 3213100"/>
              <a:gd name="T3" fmla="*/ 3140109 h 3214687"/>
              <a:gd name="T4" fmla="*/ 1606550 w 3213100"/>
              <a:gd name="T5" fmla="*/ 1607344 h 3214687"/>
              <a:gd name="T6" fmla="*/ 17694720 60000 65536"/>
              <a:gd name="T7" fmla="*/ 11796480 60000 65536"/>
              <a:gd name="T8" fmla="*/ 5898240 60000 65536"/>
              <a:gd name="T9" fmla="*/ 1606549 w 3213100"/>
              <a:gd name="T10" fmla="*/ 1607344 h 3214687"/>
              <a:gd name="T11" fmla="*/ 3213100 w 3213100"/>
              <a:gd name="T12" fmla="*/ 3214687 h 3214687"/>
            </a:gdLst>
            <a:ahLst/>
            <a:cxnLst>
              <a:cxn ang="T6">
                <a:pos x="T0" y="T1"/>
              </a:cxn>
              <a:cxn ang="T7">
                <a:pos x="T2" y="T3"/>
              </a:cxn>
              <a:cxn ang="T8">
                <a:pos x="T4" y="T5"/>
              </a:cxn>
            </a:cxnLst>
            <a:rect l="T9" t="T10" r="T11" b="T12"/>
            <a:pathLst>
              <a:path w="3213100" h="3214687">
                <a:moveTo>
                  <a:pt x="3213100" y="1607344"/>
                </a:moveTo>
                <a:lnTo>
                  <a:pt x="3213100" y="1607344"/>
                </a:lnTo>
                <a:cubicBezTo>
                  <a:pt x="3213100" y="2495055"/>
                  <a:pt x="2493823" y="3214688"/>
                  <a:pt x="1606550" y="3214688"/>
                </a:cubicBezTo>
                <a:cubicBezTo>
                  <a:pt x="1606549" y="3214688"/>
                  <a:pt x="1606549" y="3214687"/>
                  <a:pt x="1606549" y="3214687"/>
                </a:cubicBezTo>
                <a:lnTo>
                  <a:pt x="1606549" y="3065535"/>
                </a:lnTo>
                <a:lnTo>
                  <a:pt x="1606549" y="3065534"/>
                </a:lnTo>
                <a:cubicBezTo>
                  <a:pt x="1606549" y="3065534"/>
                  <a:pt x="1606549" y="3065535"/>
                  <a:pt x="1606550" y="3065535"/>
                </a:cubicBezTo>
                <a:cubicBezTo>
                  <a:pt x="2411448" y="3065534"/>
                  <a:pt x="3063948" y="2412680"/>
                  <a:pt x="3063948" y="1607344"/>
                </a:cubicBezTo>
                <a:close/>
              </a:path>
            </a:pathLst>
          </a:custGeom>
          <a:gradFill rotWithShape="1">
            <a:gsLst>
              <a:gs pos="0">
                <a:srgbClr val="6E6E6E"/>
              </a:gs>
              <a:gs pos="50000">
                <a:srgbClr val="A0A0A0"/>
              </a:gs>
              <a:gs pos="100000">
                <a:srgbClr val="BFBFBF"/>
              </a:gs>
            </a:gsLst>
            <a:lin ang="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8" name="Group 7"/>
          <p:cNvGrpSpPr/>
          <p:nvPr/>
        </p:nvGrpSpPr>
        <p:grpSpPr bwMode="auto">
          <a:xfrm>
            <a:off x="6830155" y="4551689"/>
            <a:ext cx="1038802" cy="1040330"/>
            <a:chOff x="-93" y="-772"/>
            <a:chExt cx="1555111" cy="1558022"/>
          </a:xfrm>
        </p:grpSpPr>
        <p:grpSp>
          <p:nvGrpSpPr>
            <p:cNvPr id="9" name="Group 8"/>
            <p:cNvGrpSpPr/>
            <p:nvPr/>
          </p:nvGrpSpPr>
          <p:grpSpPr bwMode="auto">
            <a:xfrm rot="-202676">
              <a:off x="-93" y="-772"/>
              <a:ext cx="1554247" cy="1558022"/>
              <a:chOff x="0" y="0"/>
              <a:chExt cx="2790094" cy="2795325"/>
            </a:xfrm>
          </p:grpSpPr>
          <p:sp>
            <p:nvSpPr>
              <p:cNvPr id="11" name="椭圆 10"/>
              <p:cNvSpPr>
                <a:spLocks noChangeArrowheads="1"/>
              </p:cNvSpPr>
              <p:nvPr/>
            </p:nvSpPr>
            <p:spPr bwMode="auto">
              <a:xfrm>
                <a:off x="0" y="5653"/>
                <a:ext cx="2790094" cy="2789669"/>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12" name="椭圆 11"/>
              <p:cNvSpPr>
                <a:spLocks noChangeArrowheads="1"/>
              </p:cNvSpPr>
              <p:nvPr/>
            </p:nvSpPr>
            <p:spPr bwMode="auto">
              <a:xfrm>
                <a:off x="349567" y="-3"/>
                <a:ext cx="2073373" cy="1795795"/>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10" name="TextBox 9"/>
            <p:cNvSpPr txBox="1">
              <a:spLocks noChangeArrowheads="1"/>
            </p:cNvSpPr>
            <p:nvPr/>
          </p:nvSpPr>
          <p:spPr bwMode="auto">
            <a:xfrm>
              <a:off x="49906" y="539687"/>
              <a:ext cx="1505112" cy="50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团体学习</a:t>
              </a:r>
              <a:endPar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grpSp>
        <p:nvGrpSpPr>
          <p:cNvPr id="13" name="Group 12"/>
          <p:cNvGrpSpPr/>
          <p:nvPr/>
        </p:nvGrpSpPr>
        <p:grpSpPr bwMode="auto">
          <a:xfrm>
            <a:off x="4761512" y="4633444"/>
            <a:ext cx="1038801" cy="1038696"/>
            <a:chOff x="-91" y="-703"/>
            <a:chExt cx="1555110" cy="1555506"/>
          </a:xfrm>
        </p:grpSpPr>
        <p:grpSp>
          <p:nvGrpSpPr>
            <p:cNvPr id="14" name="Group 13"/>
            <p:cNvGrpSpPr/>
            <p:nvPr/>
          </p:nvGrpSpPr>
          <p:grpSpPr bwMode="auto">
            <a:xfrm rot="-202676">
              <a:off x="-91" y="-703"/>
              <a:ext cx="1551870" cy="1555506"/>
              <a:chOff x="0" y="0"/>
              <a:chExt cx="2785826" cy="2790813"/>
            </a:xfrm>
          </p:grpSpPr>
          <p:sp>
            <p:nvSpPr>
              <p:cNvPr id="16" name="椭圆 15"/>
              <p:cNvSpPr>
                <a:spLocks noChangeArrowheads="1"/>
              </p:cNvSpPr>
              <p:nvPr/>
            </p:nvSpPr>
            <p:spPr bwMode="auto">
              <a:xfrm>
                <a:off x="252" y="1272"/>
                <a:ext cx="2785826" cy="2785281"/>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17" name="椭圆 16"/>
              <p:cNvSpPr>
                <a:spLocks noChangeArrowheads="1"/>
              </p:cNvSpPr>
              <p:nvPr/>
            </p:nvSpPr>
            <p:spPr bwMode="auto">
              <a:xfrm>
                <a:off x="349564" y="-1"/>
                <a:ext cx="2073372" cy="1791453"/>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15" name="TextBox 14"/>
            <p:cNvSpPr txBox="1">
              <a:spLocks noChangeArrowheads="1"/>
            </p:cNvSpPr>
            <p:nvPr/>
          </p:nvSpPr>
          <p:spPr bwMode="auto">
            <a:xfrm>
              <a:off x="49907" y="539662"/>
              <a:ext cx="1505112" cy="50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共同愿景</a:t>
              </a:r>
              <a:endPar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grpSp>
        <p:nvGrpSpPr>
          <p:cNvPr id="18" name="Group 17"/>
          <p:cNvGrpSpPr/>
          <p:nvPr/>
        </p:nvGrpSpPr>
        <p:grpSpPr bwMode="auto">
          <a:xfrm>
            <a:off x="5907088" y="1751013"/>
            <a:ext cx="1049337" cy="857250"/>
            <a:chOff x="0" y="0"/>
            <a:chExt cx="1714108" cy="1400526"/>
          </a:xfrm>
        </p:grpSpPr>
        <p:sp>
          <p:nvSpPr>
            <p:cNvPr id="19" name="椭圆 6"/>
            <p:cNvSpPr>
              <a:spLocks noChangeArrowheads="1"/>
            </p:cNvSpPr>
            <p:nvPr/>
          </p:nvSpPr>
          <p:spPr bwMode="auto">
            <a:xfrm>
              <a:off x="103728" y="0"/>
              <a:ext cx="1255111" cy="1084111"/>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华文细黑" panose="02010600040101010101" pitchFamily="2" charset="-122"/>
                <a:ea typeface="华文细黑" panose="02010600040101010101" pitchFamily="2" charset="-122"/>
              </a:endParaRPr>
            </a:p>
          </p:txBody>
        </p:sp>
        <p:sp>
          <p:nvSpPr>
            <p:cNvPr id="20" name="TextBox 3"/>
            <p:cNvSpPr txBox="1">
              <a:spLocks noChangeArrowheads="1"/>
            </p:cNvSpPr>
            <p:nvPr/>
          </p:nvSpPr>
          <p:spPr bwMode="auto">
            <a:xfrm>
              <a:off x="0" y="625049"/>
              <a:ext cx="1714108" cy="77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华文细黑" panose="02010600040101010101" pitchFamily="2" charset="-122"/>
                <a:ea typeface="华文细黑" panose="02010600040101010101" pitchFamily="2" charset="-122"/>
              </a:endParaRPr>
            </a:p>
          </p:txBody>
        </p:sp>
      </p:grpSp>
      <p:grpSp>
        <p:nvGrpSpPr>
          <p:cNvPr id="21" name="Group 20"/>
          <p:cNvGrpSpPr/>
          <p:nvPr/>
        </p:nvGrpSpPr>
        <p:grpSpPr bwMode="auto">
          <a:xfrm>
            <a:off x="7379385" y="2804648"/>
            <a:ext cx="1038847" cy="1041868"/>
            <a:chOff x="-161" y="-697"/>
            <a:chExt cx="1555178" cy="1560251"/>
          </a:xfrm>
        </p:grpSpPr>
        <p:grpSp>
          <p:nvGrpSpPr>
            <p:cNvPr id="22" name="Group 21"/>
            <p:cNvGrpSpPr/>
            <p:nvPr/>
          </p:nvGrpSpPr>
          <p:grpSpPr bwMode="auto">
            <a:xfrm rot="-202676">
              <a:off x="-161" y="-697"/>
              <a:ext cx="1551870" cy="1560251"/>
              <a:chOff x="0" y="0"/>
              <a:chExt cx="2785826" cy="2799323"/>
            </a:xfrm>
          </p:grpSpPr>
          <p:sp>
            <p:nvSpPr>
              <p:cNvPr id="24" name="椭圆 23"/>
              <p:cNvSpPr>
                <a:spLocks noChangeArrowheads="1"/>
              </p:cNvSpPr>
              <p:nvPr/>
            </p:nvSpPr>
            <p:spPr bwMode="auto">
              <a:xfrm>
                <a:off x="253" y="5529"/>
                <a:ext cx="2785826" cy="2789535"/>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25" name="椭圆 24"/>
              <p:cNvSpPr>
                <a:spLocks noChangeArrowheads="1"/>
              </p:cNvSpPr>
              <p:nvPr/>
            </p:nvSpPr>
            <p:spPr bwMode="auto">
              <a:xfrm>
                <a:off x="349816" y="0"/>
                <a:ext cx="2073372" cy="1795708"/>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23" name="TextBox 22"/>
            <p:cNvSpPr txBox="1">
              <a:spLocks noChangeArrowheads="1"/>
            </p:cNvSpPr>
            <p:nvPr/>
          </p:nvSpPr>
          <p:spPr bwMode="auto">
            <a:xfrm>
              <a:off x="49905" y="544415"/>
              <a:ext cx="1505112" cy="50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系统思考</a:t>
              </a:r>
              <a:endPar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grpSp>
        <p:nvGrpSpPr>
          <p:cNvPr id="26" name="Group 25"/>
          <p:cNvGrpSpPr/>
          <p:nvPr/>
        </p:nvGrpSpPr>
        <p:grpSpPr bwMode="auto">
          <a:xfrm>
            <a:off x="5618301" y="3136900"/>
            <a:ext cx="1557199" cy="1497013"/>
            <a:chOff x="20776" y="0"/>
            <a:chExt cx="1557199" cy="1497013"/>
          </a:xfrm>
        </p:grpSpPr>
        <p:sp>
          <p:nvSpPr>
            <p:cNvPr id="27" name="TextBox 8"/>
            <p:cNvSpPr txBox="1">
              <a:spLocks noChangeArrowheads="1"/>
            </p:cNvSpPr>
            <p:nvPr/>
          </p:nvSpPr>
          <p:spPr bwMode="auto">
            <a:xfrm>
              <a:off x="141288" y="522288"/>
              <a:ext cx="14366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rgbClr val="000000"/>
                </a:solidFill>
                <a:effectLst/>
                <a:uLnTx/>
                <a:uFillTx/>
                <a:latin typeface="华文细黑" panose="02010600040101010101" pitchFamily="2" charset="-122"/>
                <a:ea typeface="华文细黑" panose="02010600040101010101" pitchFamily="2" charset="-122"/>
              </a:endParaRPr>
            </a:p>
          </p:txBody>
        </p:sp>
        <p:pic>
          <p:nvPicPr>
            <p:cNvPr id="28" name="Picture 15" descr="light_shadow"/>
            <p:cNvPicPr>
              <a:picLocks noChangeAspect="1" noChangeArrowheads="1"/>
            </p:cNvPicPr>
            <p:nvPr/>
          </p:nvPicPr>
          <p:blipFill>
            <a:blip r:embed="rId1">
              <a:grayscl/>
              <a:lum bright="-30000" contrast="-4000"/>
              <a:extLst>
                <a:ext uri="{28A0092B-C50C-407E-A947-70E740481C1C}">
                  <a14:useLocalDpi xmlns:a14="http://schemas.microsoft.com/office/drawing/2010/main" val="0"/>
                </a:ext>
              </a:extLst>
            </a:blip>
            <a:srcRect/>
            <a:stretch>
              <a:fillRect/>
            </a:stretch>
          </p:blipFill>
          <p:spPr bwMode="auto">
            <a:xfrm>
              <a:off x="206337" y="1287904"/>
              <a:ext cx="1101990" cy="20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椭圆 9"/>
            <p:cNvSpPr>
              <a:spLocks noChangeArrowheads="1"/>
            </p:cNvSpPr>
            <p:nvPr/>
          </p:nvSpPr>
          <p:spPr bwMode="auto">
            <a:xfrm>
              <a:off x="39688" y="4763"/>
              <a:ext cx="1411287" cy="1412875"/>
            </a:xfrm>
            <a:prstGeom prst="ellipse">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Arial Black" panose="020B0A04020102020204" pitchFamily="34" charset="0"/>
              </a:endParaRPr>
            </a:p>
          </p:txBody>
        </p:sp>
        <p:sp>
          <p:nvSpPr>
            <p:cNvPr id="30" name="椭圆 10"/>
            <p:cNvSpPr>
              <a:spLocks noChangeArrowheads="1"/>
            </p:cNvSpPr>
            <p:nvPr/>
          </p:nvSpPr>
          <p:spPr bwMode="auto">
            <a:xfrm>
              <a:off x="230188" y="0"/>
              <a:ext cx="1050925" cy="906463"/>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31" name="TextBox 6"/>
            <p:cNvSpPr txBox="1">
              <a:spLocks noChangeArrowheads="1"/>
            </p:cNvSpPr>
            <p:nvPr/>
          </p:nvSpPr>
          <p:spPr bwMode="auto">
            <a:xfrm>
              <a:off x="20776" y="491331"/>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五项修炼</a:t>
              </a:r>
              <a:endParaRPr kumimoji="0" lang="zh-CN" altLang="en-US" sz="24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grpSp>
        <p:nvGrpSpPr>
          <p:cNvPr id="32" name="Group 31"/>
          <p:cNvGrpSpPr/>
          <p:nvPr/>
        </p:nvGrpSpPr>
        <p:grpSpPr bwMode="auto">
          <a:xfrm>
            <a:off x="5821300" y="1784520"/>
            <a:ext cx="1038803" cy="1038743"/>
            <a:chOff x="-93" y="-773"/>
            <a:chExt cx="1555113" cy="1555648"/>
          </a:xfrm>
        </p:grpSpPr>
        <p:grpSp>
          <p:nvGrpSpPr>
            <p:cNvPr id="33" name="Group 32"/>
            <p:cNvGrpSpPr/>
            <p:nvPr/>
          </p:nvGrpSpPr>
          <p:grpSpPr bwMode="auto">
            <a:xfrm rot="-202676">
              <a:off x="-93" y="-773"/>
              <a:ext cx="1554247" cy="1555648"/>
              <a:chOff x="0" y="0"/>
              <a:chExt cx="2790094" cy="2791063"/>
            </a:xfrm>
          </p:grpSpPr>
          <p:sp>
            <p:nvSpPr>
              <p:cNvPr id="35" name="椭圆 34"/>
              <p:cNvSpPr>
                <a:spLocks noChangeArrowheads="1"/>
              </p:cNvSpPr>
              <p:nvPr/>
            </p:nvSpPr>
            <p:spPr bwMode="auto">
              <a:xfrm>
                <a:off x="251" y="1399"/>
                <a:ext cx="2790094" cy="2785407"/>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36" name="椭圆 35"/>
              <p:cNvSpPr>
                <a:spLocks noChangeArrowheads="1"/>
              </p:cNvSpPr>
              <p:nvPr/>
            </p:nvSpPr>
            <p:spPr bwMode="auto">
              <a:xfrm>
                <a:off x="349569" y="0"/>
                <a:ext cx="2073373" cy="1791532"/>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34" name="TextBox 33"/>
            <p:cNvSpPr txBox="1">
              <a:spLocks noChangeArrowheads="1"/>
            </p:cNvSpPr>
            <p:nvPr/>
          </p:nvSpPr>
          <p:spPr bwMode="auto">
            <a:xfrm>
              <a:off x="49908" y="539689"/>
              <a:ext cx="1505112" cy="50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自我超越</a:t>
              </a:r>
              <a:endPar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sp>
        <p:nvSpPr>
          <p:cNvPr id="37" name="圆角矩形 36"/>
          <p:cNvSpPr>
            <a:spLocks noChangeArrowheads="1"/>
          </p:cNvSpPr>
          <p:nvPr/>
        </p:nvSpPr>
        <p:spPr bwMode="auto">
          <a:xfrm>
            <a:off x="928688" y="2314576"/>
            <a:ext cx="3000375" cy="3490688"/>
          </a:xfrm>
          <a:prstGeom prst="roundRect">
            <a:avLst>
              <a:gd name="adj" fmla="val 699"/>
            </a:avLst>
          </a:prstGeom>
          <a:gradFill rotWithShape="1">
            <a:gsLst>
              <a:gs pos="0">
                <a:srgbClr val="959595"/>
              </a:gs>
              <a:gs pos="50000">
                <a:srgbClr val="D6D6D6"/>
              </a:gs>
              <a:gs pos="100000">
                <a:srgbClr val="FFFFFF"/>
              </a:gs>
            </a:gsLst>
            <a:lin ang="5400000" scaled="1"/>
          </a:gradFill>
          <a:ln w="9525" cmpd="sng">
            <a:solidFill>
              <a:srgbClr val="A6A6A6"/>
            </a:solidFill>
            <a:round/>
          </a:ln>
        </p:spPr>
        <p:txBody>
          <a:bodyPr anchor="ctr"/>
          <a:lstStyle/>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拥有共同的愿景</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不断学习</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扁平式组织结构</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组织的边界超越传统</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没有明显的个人与组织的界限</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领导角色改变</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自主</a:t>
            </a:r>
            <a:r>
              <a:rPr lang="zh-CN" altLang="en-US" dirty="0" smtClean="0">
                <a:solidFill>
                  <a:srgbClr val="404040"/>
                </a:solidFill>
                <a:latin typeface="华文细黑" panose="02010600040101010101" pitchFamily="2" charset="-122"/>
                <a:ea typeface="华文细黑" panose="02010600040101010101" pitchFamily="2" charset="-122"/>
              </a:rPr>
              <a:t>管理</a:t>
            </a:r>
            <a:endParaRPr lang="zh-CN" altLang="en-US" dirty="0">
              <a:solidFill>
                <a:srgbClr val="404040"/>
              </a:solidFill>
              <a:latin typeface="华文细黑" panose="02010600040101010101" pitchFamily="2" charset="-122"/>
              <a:ea typeface="华文细黑" panose="02010600040101010101" pitchFamily="2" charset="-122"/>
            </a:endParaRPr>
          </a:p>
        </p:txBody>
      </p:sp>
      <p:grpSp>
        <p:nvGrpSpPr>
          <p:cNvPr id="38" name="Group 37"/>
          <p:cNvGrpSpPr/>
          <p:nvPr/>
        </p:nvGrpSpPr>
        <p:grpSpPr bwMode="auto">
          <a:xfrm>
            <a:off x="928688" y="1787525"/>
            <a:ext cx="3000375" cy="490538"/>
            <a:chOff x="0" y="0"/>
            <a:chExt cx="3000375" cy="490538"/>
          </a:xfrm>
        </p:grpSpPr>
        <p:sp>
          <p:nvSpPr>
            <p:cNvPr id="39" name="圆角矩形 40"/>
            <p:cNvSpPr>
              <a:spLocks noChangeArrowheads="1"/>
            </p:cNvSpPr>
            <p:nvPr/>
          </p:nvSpPr>
          <p:spPr bwMode="auto">
            <a:xfrm>
              <a:off x="0" y="0"/>
              <a:ext cx="3000375" cy="490538"/>
            </a:xfrm>
            <a:prstGeom prst="roundRect">
              <a:avLst>
                <a:gd name="adj" fmla="val 699"/>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lvl="0" algn="ctr"/>
              <a:r>
                <a:rPr lang="zh-CN" altLang="en-US" sz="2400" b="1" kern="0" dirty="0">
                  <a:solidFill>
                    <a:srgbClr val="FFFFFF"/>
                  </a:solidFill>
                  <a:latin typeface="华文细黑" panose="02010600040101010101" pitchFamily="2" charset="-122"/>
                  <a:ea typeface="华文细黑" panose="02010600040101010101" pitchFamily="2" charset="-122"/>
                </a:rPr>
                <a:t>学习型组织特点</a:t>
              </a:r>
              <a:endParaRPr kumimoji="0" lang="zh-CN" altLang="en-US" sz="2400" b="1" i="0" u="none" strike="noStrike" kern="0" cap="none" spc="0" normalizeH="0" baseline="0" noProof="0" dirty="0" smtClean="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40" name="Freeform 13"/>
            <p:cNvSpPr>
              <a:spLocks noChangeArrowheads="1"/>
            </p:cNvSpPr>
            <p:nvPr/>
          </p:nvSpPr>
          <p:spPr bwMode="auto">
            <a:xfrm>
              <a:off x="0" y="9525"/>
              <a:ext cx="3000375" cy="142875"/>
            </a:xfrm>
            <a:custGeom>
              <a:avLst/>
              <a:gdLst>
                <a:gd name="T0" fmla="*/ 0 w 105"/>
                <a:gd name="T1" fmla="*/ 0 h 6"/>
                <a:gd name="T2" fmla="*/ 2147483647 w 105"/>
                <a:gd name="T3" fmla="*/ 0 h 6"/>
                <a:gd name="T4" fmla="*/ 2147483647 w 105"/>
                <a:gd name="T5" fmla="*/ 2147483647 h 6"/>
                <a:gd name="T6" fmla="*/ 673712802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Calibri" panose="020F0502020204030204" pitchFamily="34" charset="0"/>
              </a:endParaRPr>
            </a:p>
          </p:txBody>
        </p:sp>
      </p:grpSp>
      <p:grpSp>
        <p:nvGrpSpPr>
          <p:cNvPr id="41" name="Group 20"/>
          <p:cNvGrpSpPr/>
          <p:nvPr/>
        </p:nvGrpSpPr>
        <p:grpSpPr bwMode="auto">
          <a:xfrm>
            <a:off x="4343235" y="2776596"/>
            <a:ext cx="1036637" cy="1041868"/>
            <a:chOff x="-161" y="-697"/>
            <a:chExt cx="1551870" cy="1560251"/>
          </a:xfrm>
        </p:grpSpPr>
        <p:grpSp>
          <p:nvGrpSpPr>
            <p:cNvPr id="42" name="Group 21"/>
            <p:cNvGrpSpPr/>
            <p:nvPr/>
          </p:nvGrpSpPr>
          <p:grpSpPr bwMode="auto">
            <a:xfrm rot="-202676">
              <a:off x="-161" y="-697"/>
              <a:ext cx="1551870" cy="1560251"/>
              <a:chOff x="0" y="0"/>
              <a:chExt cx="2785826" cy="2799323"/>
            </a:xfrm>
          </p:grpSpPr>
          <p:sp>
            <p:nvSpPr>
              <p:cNvPr id="44" name="椭圆 43"/>
              <p:cNvSpPr>
                <a:spLocks noChangeArrowheads="1"/>
              </p:cNvSpPr>
              <p:nvPr/>
            </p:nvSpPr>
            <p:spPr bwMode="auto">
              <a:xfrm>
                <a:off x="253" y="5529"/>
                <a:ext cx="2785826" cy="2789535"/>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45" name="椭圆 44"/>
              <p:cNvSpPr>
                <a:spLocks noChangeArrowheads="1"/>
              </p:cNvSpPr>
              <p:nvPr/>
            </p:nvSpPr>
            <p:spPr bwMode="auto">
              <a:xfrm>
                <a:off x="349816" y="0"/>
                <a:ext cx="2073372" cy="1795708"/>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43" name="TextBox 42"/>
            <p:cNvSpPr txBox="1">
              <a:spLocks noChangeArrowheads="1"/>
            </p:cNvSpPr>
            <p:nvPr/>
          </p:nvSpPr>
          <p:spPr bwMode="auto">
            <a:xfrm>
              <a:off x="3177" y="530872"/>
              <a:ext cx="1505112" cy="50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心智模式</a:t>
              </a:r>
              <a:endParaRPr kumimoji="0" lang="zh-CN" altLang="en-US" sz="1600" b="1" i="1" u="none" strike="noStrike" kern="0" cap="none" spc="0" normalizeH="0" baseline="0" noProof="0" dirty="0" smtClean="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发挥班组长作用</a:t>
            </a:r>
            <a:endParaRPr lang="zh-CN" altLang="en-US" dirty="0"/>
          </a:p>
        </p:txBody>
      </p:sp>
      <p:graphicFrame>
        <p:nvGraphicFramePr>
          <p:cNvPr id="7" name="图示 6"/>
          <p:cNvGraphicFramePr/>
          <p:nvPr/>
        </p:nvGraphicFramePr>
        <p:xfrm>
          <a:off x="1187624" y="2348880"/>
          <a:ext cx="7056784" cy="2520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TextBox 7"/>
          <p:cNvSpPr txBox="1"/>
          <p:nvPr/>
        </p:nvSpPr>
        <p:spPr>
          <a:xfrm>
            <a:off x="2771800" y="5269850"/>
            <a:ext cx="34563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smtClean="0"/>
              <a:t>文化建设“三个坚持”原则</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发挥班组长作用</a:t>
            </a:r>
            <a:endParaRPr lang="zh-CN" altLang="en-US" dirty="0"/>
          </a:p>
        </p:txBody>
      </p:sp>
      <p:graphicFrame>
        <p:nvGraphicFramePr>
          <p:cNvPr id="6" name="图示 5"/>
          <p:cNvGraphicFramePr/>
          <p:nvPr/>
        </p:nvGraphicFramePr>
        <p:xfrm>
          <a:off x="2050166" y="1916832"/>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右箭头 2"/>
          <p:cNvSpPr/>
          <p:nvPr/>
        </p:nvSpPr>
        <p:spPr>
          <a:xfrm rot="5400000">
            <a:off x="-252536" y="3861048"/>
            <a:ext cx="3888432" cy="144016"/>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TextBox 4"/>
          <p:cNvSpPr txBox="1"/>
          <p:nvPr/>
        </p:nvSpPr>
        <p:spPr>
          <a:xfrm>
            <a:off x="941983" y="2492896"/>
            <a:ext cx="461665" cy="2592288"/>
          </a:xfrm>
          <a:prstGeom prst="rect">
            <a:avLst/>
          </a:prstGeom>
          <a:noFill/>
        </p:spPr>
        <p:txBody>
          <a:bodyPr vert="eaVert" wrap="square" rtlCol="0">
            <a:spAutoFit/>
          </a:bodyPr>
          <a:lstStyle/>
          <a:p>
            <a:r>
              <a:rPr lang="zh-CN" altLang="en-US" dirty="0" smtClean="0">
                <a:latin typeface="微软雅黑" panose="020B0503020204020204" pitchFamily="34" charset="-122"/>
                <a:ea typeface="微软雅黑" panose="020B0503020204020204" pitchFamily="34" charset="-122"/>
              </a:rPr>
              <a:t>班组文化建设开展步骤</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一</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二</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三</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四</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latin typeface="微软雅黑" panose="020B0503020204020204" pitchFamily="34" charset="-122"/>
                  <a:ea typeface="微软雅黑" panose="020B0503020204020204" pitchFamily="34" charset="-122"/>
                </a:rPr>
                <a:t>建设班组安全文化</a:t>
              </a:r>
              <a:endParaRPr lang="en-US" altLang="zh-CN" sz="2400" b="1" kern="0" dirty="0">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五</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smtClean="0">
                  <a:solidFill>
                    <a:srgbClr val="FFFFFF"/>
                  </a:solidFill>
                  <a:latin typeface="微软雅黑" panose="020B0503020204020204" pitchFamily="34" charset="-122"/>
                  <a:ea typeface="微软雅黑" panose="020B0503020204020204" pitchFamily="34" charset="-122"/>
                </a:rPr>
                <a:t>六</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hengyikatong1_0561"/>
          <p:cNvPicPr>
            <a:picLocks noChangeAspect="1" noChangeArrowheads="1"/>
          </p:cNvPicPr>
          <p:nvPr/>
        </p:nvPicPr>
        <p:blipFill>
          <a:blip r:embed="rId1"/>
          <a:srcRect/>
          <a:stretch>
            <a:fillRect/>
          </a:stretch>
        </p:blipFill>
        <p:spPr bwMode="auto">
          <a:xfrm>
            <a:off x="6571158" y="3978660"/>
            <a:ext cx="2338388" cy="2305050"/>
          </a:xfrm>
          <a:prstGeom prst="rect">
            <a:avLst/>
          </a:prstGeom>
          <a:noFill/>
          <a:ln w="9525">
            <a:noFill/>
            <a:miter lim="800000"/>
            <a:headEnd/>
            <a:tailEnd/>
          </a:ln>
        </p:spPr>
      </p:pic>
      <p:sp>
        <p:nvSpPr>
          <p:cNvPr id="3" name="文本占位符 2"/>
          <p:cNvSpPr>
            <a:spLocks noGrp="1"/>
          </p:cNvSpPr>
          <p:nvPr>
            <p:ph type="body" sz="quarter" idx="10"/>
          </p:nvPr>
        </p:nvSpPr>
        <p:spPr/>
        <p:txBody>
          <a:bodyPr/>
          <a:lstStyle/>
          <a:p>
            <a:r>
              <a:rPr lang="zh-CN" altLang="en-US" dirty="0" smtClean="0"/>
              <a:t>安全文化是班组安全管理的灵魂</a:t>
            </a:r>
            <a:endParaRPr lang="zh-CN" altLang="en-US" dirty="0"/>
          </a:p>
        </p:txBody>
      </p:sp>
      <p:sp>
        <p:nvSpPr>
          <p:cNvPr id="7" name="矩形 6"/>
          <p:cNvSpPr/>
          <p:nvPr/>
        </p:nvSpPr>
        <p:spPr>
          <a:xfrm>
            <a:off x="1043608" y="2294961"/>
            <a:ext cx="4968552" cy="3367397"/>
          </a:xfrm>
          <a:prstGeom prst="rect">
            <a:avLst/>
          </a:prstGeom>
          <a:solidFill>
            <a:srgbClr val="00B0F0"/>
          </a:solidFill>
        </p:spPr>
        <p:txBody>
          <a:bodyPr wrap="square">
            <a:spAutoFit/>
          </a:bodyPr>
          <a:lstStyle/>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安全文化是指人们为了安全生活和安全生产所创造的</a:t>
            </a:r>
            <a:r>
              <a:rPr lang="zh-CN" altLang="en-US" dirty="0" smtClean="0">
                <a:latin typeface="微软雅黑" panose="020B0503020204020204" pitchFamily="34" charset="-122"/>
                <a:ea typeface="微软雅黑" panose="020B0503020204020204" pitchFamily="34" charset="-122"/>
              </a:rPr>
              <a:t>文化</a:t>
            </a: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smtClean="0">
                <a:solidFill>
                  <a:prstClr val="black"/>
                </a:solidFill>
                <a:latin typeface="微软雅黑" panose="020B0503020204020204" pitchFamily="34" charset="-122"/>
                <a:ea typeface="微软雅黑" panose="020B0503020204020204" pitchFamily="34" charset="-122"/>
              </a:rPr>
              <a:t>是</a:t>
            </a:r>
            <a:r>
              <a:rPr lang="zh-CN" altLang="en-US" dirty="0">
                <a:solidFill>
                  <a:prstClr val="black"/>
                </a:solidFill>
                <a:latin typeface="微软雅黑" panose="020B0503020204020204" pitchFamily="34" charset="-122"/>
                <a:ea typeface="微软雅黑" panose="020B0503020204020204" pitchFamily="34" charset="-122"/>
              </a:rPr>
              <a:t>人的安全价值观和安全行为准则的</a:t>
            </a:r>
            <a:r>
              <a:rPr lang="zh-CN" altLang="en-US" dirty="0" smtClean="0">
                <a:solidFill>
                  <a:prstClr val="black"/>
                </a:solidFill>
                <a:latin typeface="微软雅黑" panose="020B0503020204020204" pitchFamily="34" charset="-122"/>
                <a:ea typeface="微软雅黑" panose="020B0503020204020204" pitchFamily="34" charset="-122"/>
              </a:rPr>
              <a:t>综合</a:t>
            </a: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smtClean="0">
                <a:solidFill>
                  <a:prstClr val="black"/>
                </a:solidFill>
                <a:latin typeface="微软雅黑" panose="020B0503020204020204" pitchFamily="34" charset="-122"/>
                <a:ea typeface="微软雅黑" panose="020B0503020204020204" pitchFamily="34" charset="-122"/>
              </a:rPr>
              <a:t>体现</a:t>
            </a:r>
            <a:r>
              <a:rPr lang="zh-CN" altLang="en-US" dirty="0">
                <a:solidFill>
                  <a:prstClr val="black"/>
                </a:solidFill>
                <a:latin typeface="微软雅黑" panose="020B0503020204020204" pitchFamily="34" charset="-122"/>
                <a:ea typeface="微软雅黑" panose="020B0503020204020204" pitchFamily="34" charset="-122"/>
              </a:rPr>
              <a:t>为每一个人、每一个单位、每一个群体对安全生产的态度、安全工作的思维程度以及采取的行为</a:t>
            </a:r>
            <a:r>
              <a:rPr lang="zh-CN" altLang="en-US" dirty="0" smtClean="0">
                <a:solidFill>
                  <a:prstClr val="black"/>
                </a:solidFill>
                <a:latin typeface="微软雅黑" panose="020B0503020204020204" pitchFamily="34" charset="-122"/>
                <a:ea typeface="微软雅黑" panose="020B0503020204020204" pitchFamily="34" charset="-122"/>
              </a:rPr>
              <a:t>方式</a:t>
            </a: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p"/>
            </a:pPr>
            <a:r>
              <a:rPr lang="zh-CN" altLang="en-US" dirty="0">
                <a:solidFill>
                  <a:prstClr val="black"/>
                </a:solidFill>
                <a:latin typeface="微软雅黑" panose="020B0503020204020204" pitchFamily="34" charset="-122"/>
                <a:ea typeface="微软雅黑" panose="020B0503020204020204" pitchFamily="34" charset="-122"/>
              </a:rPr>
              <a:t>是保护人的身心健康、尊重人的生命，体现人的价值的</a:t>
            </a:r>
            <a:r>
              <a:rPr lang="zh-CN" altLang="en-US" dirty="0" smtClean="0">
                <a:solidFill>
                  <a:prstClr val="black"/>
                </a:solidFill>
                <a:latin typeface="微软雅黑" panose="020B0503020204020204" pitchFamily="34" charset="-122"/>
                <a:ea typeface="微软雅黑" panose="020B0503020204020204" pitchFamily="34" charset="-122"/>
              </a:rPr>
              <a:t>文化</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0" name="云形 9"/>
          <p:cNvSpPr/>
          <p:nvPr/>
        </p:nvSpPr>
        <p:spPr>
          <a:xfrm>
            <a:off x="6249651" y="1628800"/>
            <a:ext cx="2838734" cy="1728192"/>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rPr>
              <a:t>人管人得罪人</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制度管人管一阵</a:t>
            </a:r>
            <a:endParaRPr lang="en-US" altLang="zh-CN" dirty="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文化管人</a:t>
            </a:r>
            <a:r>
              <a:rPr lang="zh-CN" altLang="en-US" dirty="0">
                <a:latin typeface="微软雅黑" panose="020B0503020204020204" pitchFamily="34" charset="-122"/>
                <a:ea typeface="微软雅黑" panose="020B0503020204020204" pitchFamily="34" charset="-122"/>
              </a:rPr>
              <a:t>管</a:t>
            </a:r>
            <a:r>
              <a:rPr lang="zh-CN" altLang="en-US" dirty="0" smtClean="0">
                <a:latin typeface="微软雅黑" panose="020B0503020204020204" pitchFamily="34" charset="-122"/>
                <a:ea typeface="微软雅黑" panose="020B0503020204020204" pitchFamily="34" charset="-122"/>
              </a:rPr>
              <a:t>灵魂</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安全文化的核心</a:t>
            </a:r>
            <a:endParaRPr lang="zh-CN" altLang="en-US" dirty="0"/>
          </a:p>
        </p:txBody>
      </p:sp>
      <p:sp>
        <p:nvSpPr>
          <p:cNvPr id="3" name="矩形 13"/>
          <p:cNvSpPr>
            <a:spLocks noChangeArrowheads="1"/>
          </p:cNvSpPr>
          <p:nvPr/>
        </p:nvSpPr>
        <p:spPr bwMode="auto">
          <a:xfrm>
            <a:off x="3203848" y="3253046"/>
            <a:ext cx="1601638" cy="904166"/>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任意多边形 11"/>
          <p:cNvSpPr>
            <a:spLocks noChangeArrowheads="1"/>
          </p:cNvSpPr>
          <p:nvPr/>
        </p:nvSpPr>
        <p:spPr bwMode="auto">
          <a:xfrm>
            <a:off x="3203848" y="3653156"/>
            <a:ext cx="1601638" cy="504056"/>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gn="ct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以人为本</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17"/>
          <p:cNvSpPr>
            <a:spLocks noChangeArrowheads="1"/>
          </p:cNvSpPr>
          <p:nvPr/>
        </p:nvSpPr>
        <p:spPr bwMode="auto">
          <a:xfrm>
            <a:off x="3203848" y="325304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核心</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3"/>
          <p:cNvSpPr>
            <a:spLocks noChangeArrowheads="1"/>
          </p:cNvSpPr>
          <p:nvPr/>
        </p:nvSpPr>
        <p:spPr bwMode="auto">
          <a:xfrm>
            <a:off x="1058346" y="3253046"/>
            <a:ext cx="1601638" cy="904166"/>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任意多边形 11"/>
          <p:cNvSpPr>
            <a:spLocks noChangeArrowheads="1"/>
          </p:cNvSpPr>
          <p:nvPr/>
        </p:nvSpPr>
        <p:spPr bwMode="auto">
          <a:xfrm>
            <a:off x="1058346" y="3653156"/>
            <a:ext cx="1601638" cy="504056"/>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gn="ct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安全</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17"/>
          <p:cNvSpPr>
            <a:spLocks noChangeArrowheads="1"/>
          </p:cNvSpPr>
          <p:nvPr/>
        </p:nvSpPr>
        <p:spPr bwMode="auto">
          <a:xfrm>
            <a:off x="1058346" y="325304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本质</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直接连接符 2"/>
          <p:cNvSpPr>
            <a:spLocks noChangeShapeType="1"/>
          </p:cNvSpPr>
          <p:nvPr/>
        </p:nvSpPr>
        <p:spPr bwMode="auto">
          <a:xfrm>
            <a:off x="2659984" y="3705129"/>
            <a:ext cx="543864" cy="0"/>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12" name="Group 8"/>
          <p:cNvGrpSpPr/>
          <p:nvPr/>
        </p:nvGrpSpPr>
        <p:grpSpPr bwMode="auto">
          <a:xfrm rot="5400000" flipH="1">
            <a:off x="4267403" y="3330203"/>
            <a:ext cx="1851623" cy="719534"/>
            <a:chOff x="564" y="2006"/>
            <a:chExt cx="2658" cy="861"/>
          </a:xfrm>
        </p:grpSpPr>
        <p:sp>
          <p:nvSpPr>
            <p:cNvPr id="13" name="Freeform 9"/>
            <p:cNvSpPr/>
            <p:nvPr/>
          </p:nvSpPr>
          <p:spPr bwMode="gray">
            <a:xfrm>
              <a:off x="564" y="2006"/>
              <a:ext cx="1197" cy="8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lumMod val="75000"/>
                  </a:schemeClr>
                </a:gs>
                <a:gs pos="50000">
                  <a:srgbClr val="CAC5AA"/>
                </a:gs>
                <a:gs pos="100000">
                  <a:schemeClr val="bg2">
                    <a:lumMod val="50000"/>
                  </a:schemeClr>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5" name="Freeform 11"/>
            <p:cNvSpPr/>
            <p:nvPr/>
          </p:nvSpPr>
          <p:spPr bwMode="gray">
            <a:xfrm flipH="1">
              <a:off x="2025" y="2006"/>
              <a:ext cx="1197" cy="8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lumMod val="90000"/>
                  </a:schemeClr>
                </a:gs>
                <a:gs pos="50000">
                  <a:schemeClr val="bg2">
                    <a:lumMod val="75000"/>
                  </a:schemeClr>
                </a:gs>
                <a:gs pos="100000">
                  <a:schemeClr val="bg2">
                    <a:lumMod val="50000"/>
                  </a:schemeClr>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grpSp>
      <p:sp>
        <p:nvSpPr>
          <p:cNvPr id="18" name="圆角矩形 17"/>
          <p:cNvSpPr/>
          <p:nvPr/>
        </p:nvSpPr>
        <p:spPr>
          <a:xfrm>
            <a:off x="5585378" y="2515966"/>
            <a:ext cx="2298990" cy="57611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smtClean="0"/>
              <a:t>企业安全</a:t>
            </a:r>
            <a:r>
              <a:rPr lang="zh-CN" altLang="en-US" dirty="0"/>
              <a:t>文化建设的</a:t>
            </a:r>
            <a:r>
              <a:rPr lang="zh-CN" altLang="en-US" dirty="0" smtClean="0"/>
              <a:t>目的</a:t>
            </a:r>
            <a:endParaRPr lang="zh-CN" altLang="en-US" dirty="0"/>
          </a:p>
        </p:txBody>
      </p:sp>
      <p:sp>
        <p:nvSpPr>
          <p:cNvPr id="19" name="圆角矩形 18"/>
          <p:cNvSpPr/>
          <p:nvPr/>
        </p:nvSpPr>
        <p:spPr>
          <a:xfrm>
            <a:off x="5580066" y="4327725"/>
            <a:ext cx="2304301" cy="57611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smtClean="0"/>
              <a:t>班组安全文化建设的核心工作</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班组安全文化建设的作用和内容</a:t>
            </a:r>
            <a:endParaRPr lang="zh-CN" altLang="en-US" dirty="0"/>
          </a:p>
        </p:txBody>
      </p:sp>
      <p:graphicFrame>
        <p:nvGraphicFramePr>
          <p:cNvPr id="4" name="图示 3"/>
          <p:cNvGraphicFramePr/>
          <p:nvPr/>
        </p:nvGraphicFramePr>
        <p:xfrm>
          <a:off x="1907704" y="1988840"/>
          <a:ext cx="6096000" cy="324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圆角矩形 4"/>
          <p:cNvSpPr/>
          <p:nvPr/>
        </p:nvSpPr>
        <p:spPr>
          <a:xfrm>
            <a:off x="1835696" y="5373216"/>
            <a:ext cx="6192688"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建设班组安全文化是非常重要而且必要的</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班组安全文化建设的作用和内容</a:t>
            </a:r>
            <a:endParaRPr lang="zh-CN" altLang="en-US" dirty="0"/>
          </a:p>
        </p:txBody>
      </p:sp>
      <p:graphicFrame>
        <p:nvGraphicFramePr>
          <p:cNvPr id="3" name="图示 2"/>
          <p:cNvGraphicFramePr/>
          <p:nvPr/>
        </p:nvGraphicFramePr>
        <p:xfrm>
          <a:off x="2411760" y="1556792"/>
          <a:ext cx="5303912"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示 22"/>
          <p:cNvGraphicFramePr/>
          <p:nvPr/>
        </p:nvGraphicFramePr>
        <p:xfrm>
          <a:off x="2339752" y="1923595"/>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文本占位符 1"/>
          <p:cNvSpPr>
            <a:spLocks noGrp="1"/>
          </p:cNvSpPr>
          <p:nvPr>
            <p:ph type="body" sz="quarter" idx="10"/>
          </p:nvPr>
        </p:nvSpPr>
        <p:spPr/>
        <p:txBody>
          <a:bodyPr/>
          <a:lstStyle/>
          <a:p>
            <a:r>
              <a:rPr lang="zh-CN" altLang="en-US" dirty="0" smtClean="0"/>
              <a:t>班组安全文化建设的方法和途径</a:t>
            </a:r>
            <a:endParaRPr lang="zh-CN" altLang="en-US" dirty="0"/>
          </a:p>
        </p:txBody>
      </p:sp>
      <p:grpSp>
        <p:nvGrpSpPr>
          <p:cNvPr id="26" name="组合 25"/>
          <p:cNvGrpSpPr/>
          <p:nvPr/>
        </p:nvGrpSpPr>
        <p:grpSpPr>
          <a:xfrm rot="19867796">
            <a:off x="1814319" y="3136877"/>
            <a:ext cx="339494" cy="397144"/>
            <a:chOff x="1747670" y="1032732"/>
            <a:chExt cx="339494" cy="397144"/>
          </a:xfrm>
          <a:solidFill>
            <a:srgbClr val="9BBB59"/>
          </a:solidFill>
        </p:grpSpPr>
        <p:sp>
          <p:nvSpPr>
            <p:cNvPr id="27" name="右箭头 26"/>
            <p:cNvSpPr/>
            <p:nvPr/>
          </p:nvSpPr>
          <p:spPr>
            <a:xfrm>
              <a:off x="1747670" y="1032732"/>
              <a:ext cx="339494" cy="397144"/>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右箭头 4"/>
            <p:cNvSpPr/>
            <p:nvPr/>
          </p:nvSpPr>
          <p:spPr>
            <a:xfrm>
              <a:off x="1747670" y="1112161"/>
              <a:ext cx="237646" cy="2382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p:txBody>
        </p:sp>
      </p:grpSp>
      <p:grpSp>
        <p:nvGrpSpPr>
          <p:cNvPr id="29" name="组合 28"/>
          <p:cNvGrpSpPr/>
          <p:nvPr/>
        </p:nvGrpSpPr>
        <p:grpSpPr>
          <a:xfrm>
            <a:off x="158445" y="3475178"/>
            <a:ext cx="1601390" cy="960834"/>
            <a:chOff x="5357" y="750887"/>
            <a:chExt cx="1601390" cy="960834"/>
          </a:xfrm>
          <a:solidFill>
            <a:srgbClr val="9BBB59"/>
          </a:solidFill>
        </p:grpSpPr>
        <p:sp>
          <p:nvSpPr>
            <p:cNvPr id="30" name="圆角矩形 29"/>
            <p:cNvSpPr/>
            <p:nvPr/>
          </p:nvSpPr>
          <p:spPr>
            <a:xfrm>
              <a:off x="5357" y="750887"/>
              <a:ext cx="1601390" cy="960834"/>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圆角矩形 4"/>
            <p:cNvSpPr/>
            <p:nvPr/>
          </p:nvSpPr>
          <p:spPr>
            <a:xfrm>
              <a:off x="33499" y="779029"/>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建立班组安全文化的方法</a:t>
              </a:r>
              <a:endParaRPr lang="zh-CN" altLang="en-US" sz="1600" kern="1200" dirty="0"/>
            </a:p>
          </p:txBody>
        </p:sp>
      </p:grpSp>
      <p:grpSp>
        <p:nvGrpSpPr>
          <p:cNvPr id="32" name="组合 31"/>
          <p:cNvGrpSpPr/>
          <p:nvPr/>
        </p:nvGrpSpPr>
        <p:grpSpPr>
          <a:xfrm rot="13650992">
            <a:off x="1814319" y="4401478"/>
            <a:ext cx="339494" cy="397144"/>
            <a:chOff x="1747670" y="1032732"/>
            <a:chExt cx="339494" cy="397144"/>
          </a:xfrm>
          <a:solidFill>
            <a:srgbClr val="8064A2"/>
          </a:solidFill>
        </p:grpSpPr>
        <p:sp>
          <p:nvSpPr>
            <p:cNvPr id="33" name="右箭头 32"/>
            <p:cNvSpPr/>
            <p:nvPr/>
          </p:nvSpPr>
          <p:spPr>
            <a:xfrm>
              <a:off x="1747670" y="1032732"/>
              <a:ext cx="339494" cy="397144"/>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右箭头 4"/>
            <p:cNvSpPr/>
            <p:nvPr/>
          </p:nvSpPr>
          <p:spPr>
            <a:xfrm>
              <a:off x="1747670" y="1112161"/>
              <a:ext cx="237646" cy="2382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示 22"/>
          <p:cNvGraphicFramePr/>
          <p:nvPr/>
        </p:nvGraphicFramePr>
        <p:xfrm>
          <a:off x="2050166" y="1916832"/>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4" name="右箭头 23"/>
          <p:cNvSpPr/>
          <p:nvPr/>
        </p:nvSpPr>
        <p:spPr>
          <a:xfrm rot="5400000">
            <a:off x="-252536" y="3861048"/>
            <a:ext cx="3888432" cy="144016"/>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941983" y="2492896"/>
            <a:ext cx="461665" cy="2592288"/>
          </a:xfrm>
          <a:prstGeom prst="rect">
            <a:avLst/>
          </a:prstGeom>
          <a:noFill/>
        </p:spPr>
        <p:txBody>
          <a:bodyPr vert="eaVert" wrap="square" rtlCol="0">
            <a:spAutoFit/>
          </a:bodyPr>
          <a:lstStyle/>
          <a:p>
            <a:r>
              <a:rPr lang="zh-CN" altLang="en-US" spc="200" dirty="0" smtClean="0">
                <a:latin typeface="微软雅黑" panose="020B0503020204020204" pitchFamily="34" charset="-122"/>
                <a:ea typeface="微软雅黑" panose="020B0503020204020204" pitchFamily="34" charset="-122"/>
              </a:rPr>
              <a:t>班组文化建设的途径</a:t>
            </a:r>
            <a:endParaRPr lang="zh-CN" altLang="en-US" spc="2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dirty="0" smtClean="0"/>
              <a:t>班组安全文化建设的方法和途径</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制定班组规章制度的原则</a:t>
            </a:r>
            <a:endParaRPr lang="zh-CN" altLang="en-US" dirty="0"/>
          </a:p>
        </p:txBody>
      </p:sp>
      <p:sp>
        <p:nvSpPr>
          <p:cNvPr id="5" name="任意多边形 5"/>
          <p:cNvSpPr>
            <a:spLocks noChangeArrowheads="1"/>
          </p:cNvSpPr>
          <p:nvPr/>
        </p:nvSpPr>
        <p:spPr bwMode="auto">
          <a:xfrm>
            <a:off x="4788024" y="1988840"/>
            <a:ext cx="1747837"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394240" tIns="434931" rIns="394240" bIns="434931"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6" name="任意多边形 7"/>
          <p:cNvSpPr>
            <a:spLocks noChangeArrowheads="1"/>
          </p:cNvSpPr>
          <p:nvPr/>
        </p:nvSpPr>
        <p:spPr bwMode="auto">
          <a:xfrm>
            <a:off x="2900486" y="1988840"/>
            <a:ext cx="1747838"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272320" tIns="313011" rIns="272320" bIns="313011" anchor="ctr"/>
          <a:lstStyle/>
          <a:p>
            <a:pPr algn="ctr">
              <a:lnSpc>
                <a:spcPct val="90000"/>
              </a:lnSpc>
              <a:spcAft>
                <a:spcPct val="35000"/>
              </a:spcAft>
            </a:pPr>
            <a:endParaRPr lang="zh-CN" altLang="zh-CN" sz="3600">
              <a:solidFill>
                <a:srgbClr val="FFFFFF"/>
              </a:solidFill>
              <a:latin typeface="宋体" panose="02010600030101010101" pitchFamily="2" charset="-122"/>
              <a:sym typeface="宋体" panose="02010600030101010101" pitchFamily="2" charset="-122"/>
            </a:endParaRPr>
          </a:p>
        </p:txBody>
      </p:sp>
      <p:sp>
        <p:nvSpPr>
          <p:cNvPr id="7" name="任意多边形 8"/>
          <p:cNvSpPr>
            <a:spLocks noChangeArrowheads="1"/>
          </p:cNvSpPr>
          <p:nvPr/>
        </p:nvSpPr>
        <p:spPr bwMode="auto">
          <a:xfrm>
            <a:off x="3840286" y="3693815"/>
            <a:ext cx="1747838"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394240" tIns="434931" rIns="394240" bIns="434931"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8" name="任意多边形 10"/>
          <p:cNvSpPr>
            <a:spLocks noChangeArrowheads="1"/>
          </p:cNvSpPr>
          <p:nvPr/>
        </p:nvSpPr>
        <p:spPr bwMode="auto">
          <a:xfrm>
            <a:off x="5729411" y="3693815"/>
            <a:ext cx="1746250"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272320" tIns="313011" rIns="272320" bIns="313011" anchor="ctr"/>
          <a:lstStyle/>
          <a:p>
            <a:pPr algn="ctr">
              <a:lnSpc>
                <a:spcPct val="90000"/>
              </a:lnSpc>
              <a:spcAft>
                <a:spcPct val="35000"/>
              </a:spcAft>
            </a:pPr>
            <a:endParaRPr lang="zh-CN" altLang="zh-CN" sz="3600">
              <a:solidFill>
                <a:srgbClr val="FFFFFF"/>
              </a:solidFill>
              <a:latin typeface="宋体" panose="02010600030101010101" pitchFamily="2" charset="-122"/>
              <a:sym typeface="宋体" panose="02010600030101010101" pitchFamily="2" charset="-122"/>
            </a:endParaRPr>
          </a:p>
        </p:txBody>
      </p:sp>
      <p:sp>
        <p:nvSpPr>
          <p:cNvPr id="9" name="任意多边形 11"/>
          <p:cNvSpPr>
            <a:spLocks noChangeArrowheads="1"/>
          </p:cNvSpPr>
          <p:nvPr/>
        </p:nvSpPr>
        <p:spPr bwMode="auto">
          <a:xfrm>
            <a:off x="1014536" y="1988840"/>
            <a:ext cx="1746250"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394240" tIns="434931" rIns="394240" bIns="434931"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0" name="任意多边形 13"/>
          <p:cNvSpPr>
            <a:spLocks noChangeArrowheads="1"/>
          </p:cNvSpPr>
          <p:nvPr/>
        </p:nvSpPr>
        <p:spPr bwMode="auto">
          <a:xfrm>
            <a:off x="1954336" y="3693815"/>
            <a:ext cx="1746250"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272320" tIns="313011" rIns="272320" bIns="313011" anchor="ctr"/>
          <a:lstStyle/>
          <a:p>
            <a:pPr algn="ctr">
              <a:lnSpc>
                <a:spcPct val="90000"/>
              </a:lnSpc>
              <a:spcAft>
                <a:spcPct val="35000"/>
              </a:spcAft>
            </a:pPr>
            <a:endParaRPr lang="zh-CN" altLang="zh-CN" sz="3600">
              <a:solidFill>
                <a:srgbClr val="FFFFFF"/>
              </a:solidFill>
              <a:latin typeface="宋体" panose="02010600030101010101" pitchFamily="2" charset="-122"/>
              <a:sym typeface="宋体" panose="02010600030101010101" pitchFamily="2" charset="-122"/>
            </a:endParaRPr>
          </a:p>
        </p:txBody>
      </p:sp>
      <p:sp>
        <p:nvSpPr>
          <p:cNvPr id="11" name="任意多边形 14"/>
          <p:cNvSpPr>
            <a:spLocks noChangeArrowheads="1"/>
          </p:cNvSpPr>
          <p:nvPr/>
        </p:nvSpPr>
        <p:spPr bwMode="auto">
          <a:xfrm>
            <a:off x="6675561" y="1988840"/>
            <a:ext cx="1747838"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394240" tIns="434931" rIns="394240" bIns="434931"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2" name="矩形 17"/>
          <p:cNvSpPr>
            <a:spLocks noChangeArrowheads="1"/>
          </p:cNvSpPr>
          <p:nvPr/>
        </p:nvSpPr>
        <p:spPr bwMode="auto">
          <a:xfrm>
            <a:off x="1014536" y="2791624"/>
            <a:ext cx="1746250"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Light" panose="020B0502040204020203" pitchFamily="2" charset="-122"/>
              </a:rPr>
              <a:t>合法性原则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8"/>
          <p:cNvSpPr>
            <a:spLocks noChangeArrowheads="1"/>
          </p:cNvSpPr>
          <p:nvPr/>
        </p:nvSpPr>
        <p:spPr bwMode="auto">
          <a:xfrm>
            <a:off x="2900486" y="2791624"/>
            <a:ext cx="1747838"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平等性原则</a:t>
            </a:r>
            <a:endParaRPr lang="zh-CN" altLang="en-US" sz="2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9"/>
          <p:cNvSpPr>
            <a:spLocks noChangeArrowheads="1"/>
          </p:cNvSpPr>
          <p:nvPr/>
        </p:nvSpPr>
        <p:spPr bwMode="auto">
          <a:xfrm>
            <a:off x="1961841" y="4446934"/>
            <a:ext cx="1746250"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稳定性原则</a:t>
            </a:r>
            <a:endParaRPr lang="zh-CN" altLang="en-US" sz="2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20"/>
          <p:cNvSpPr>
            <a:spLocks noChangeArrowheads="1"/>
          </p:cNvSpPr>
          <p:nvPr/>
        </p:nvSpPr>
        <p:spPr bwMode="auto">
          <a:xfrm>
            <a:off x="3840286" y="4463451"/>
            <a:ext cx="1747838"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现实性原则</a:t>
            </a:r>
            <a:endParaRPr lang="zh-CN" altLang="en-US" sz="2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21"/>
          <p:cNvSpPr>
            <a:spLocks noChangeArrowheads="1"/>
          </p:cNvSpPr>
          <p:nvPr/>
        </p:nvSpPr>
        <p:spPr bwMode="auto">
          <a:xfrm>
            <a:off x="4788024" y="2791624"/>
            <a:ext cx="1747837"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可行性原则</a:t>
            </a:r>
            <a:endParaRPr lang="zh-CN" altLang="en-US" sz="2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22"/>
          <p:cNvSpPr>
            <a:spLocks noChangeArrowheads="1"/>
          </p:cNvSpPr>
          <p:nvPr/>
        </p:nvSpPr>
        <p:spPr bwMode="auto">
          <a:xfrm>
            <a:off x="6687529" y="2812473"/>
            <a:ext cx="1747838" cy="502895"/>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严肃性原则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23"/>
          <p:cNvSpPr>
            <a:spLocks noChangeArrowheads="1"/>
          </p:cNvSpPr>
          <p:nvPr/>
        </p:nvSpPr>
        <p:spPr bwMode="auto">
          <a:xfrm>
            <a:off x="5774833" y="4457928"/>
            <a:ext cx="1746250"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Tahoma" panose="020B0604030504040204" pitchFamily="34" charset="0"/>
              </a:rPr>
              <a:t>规范性原则</a:t>
            </a:r>
            <a:endParaRPr lang="en-US" altLang="zh-CN" sz="2400" b="1" dirty="0">
              <a:solidFill>
                <a:schemeClr val="bg1"/>
              </a:solidFill>
              <a:latin typeface="微软雅黑" panose="020B0503020204020204" pitchFamily="34" charset="-122"/>
              <a:ea typeface="微软雅黑" panose="020B0503020204020204" pitchFamily="34" charset="-122"/>
              <a:sym typeface="Tahoma" panose="020B060403050404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班组安全文化建设的方法和途径</a:t>
            </a:r>
            <a:endParaRPr lang="zh-CN" altLang="en-US" dirty="0"/>
          </a:p>
        </p:txBody>
      </p:sp>
      <p:sp>
        <p:nvSpPr>
          <p:cNvPr id="3" name="Rectangle 17"/>
          <p:cNvSpPr>
            <a:spLocks noChangeArrowheads="1"/>
          </p:cNvSpPr>
          <p:nvPr/>
        </p:nvSpPr>
        <p:spPr bwMode="gray">
          <a:xfrm>
            <a:off x="3297238" y="1828800"/>
            <a:ext cx="4859337" cy="3779838"/>
          </a:xfrm>
          <a:prstGeom prst="roundRect">
            <a:avLst>
              <a:gd name="adj" fmla="val 2269"/>
            </a:avLst>
          </a:prstGeom>
          <a:noFill/>
          <a:ln w="25400">
            <a:solidFill>
              <a:schemeClr val="tx1">
                <a:lumMod val="50000"/>
                <a:lumOff val="5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Rectangle 17"/>
          <p:cNvSpPr>
            <a:spLocks noChangeArrowheads="1"/>
          </p:cNvSpPr>
          <p:nvPr/>
        </p:nvSpPr>
        <p:spPr bwMode="gray">
          <a:xfrm>
            <a:off x="2201767" y="2008803"/>
            <a:ext cx="1816768" cy="3420000"/>
          </a:xfrm>
          <a:prstGeom prst="rightArrow">
            <a:avLst>
              <a:gd name="adj1" fmla="val 69120"/>
              <a:gd name="adj2" fmla="val 50331"/>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 name="六边形 4"/>
          <p:cNvSpPr/>
          <p:nvPr/>
        </p:nvSpPr>
        <p:spPr bwMode="auto">
          <a:xfrm>
            <a:off x="6493355" y="2528760"/>
            <a:ext cx="1327957" cy="1119321"/>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 name="TextBox 96"/>
          <p:cNvSpPr txBox="1">
            <a:spLocks noChangeArrowheads="1"/>
          </p:cNvSpPr>
          <p:nvPr/>
        </p:nvSpPr>
        <p:spPr bwMode="auto">
          <a:xfrm>
            <a:off x="6729413" y="2817813"/>
            <a:ext cx="857250"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安全知识竞赛</a:t>
            </a:r>
            <a:endParaRPr lang="zh-CN" altLang="en-US" sz="1400">
              <a:latin typeface="微软雅黑" panose="020B0503020204020204" pitchFamily="34" charset="-122"/>
              <a:ea typeface="微软雅黑" panose="020B0503020204020204" pitchFamily="34" charset="-122"/>
            </a:endParaRPr>
          </a:p>
        </p:txBody>
      </p:sp>
      <p:sp>
        <p:nvSpPr>
          <p:cNvPr id="7" name="六边形 6"/>
          <p:cNvSpPr/>
          <p:nvPr/>
        </p:nvSpPr>
        <p:spPr bwMode="auto">
          <a:xfrm>
            <a:off x="6493398" y="3793068"/>
            <a:ext cx="1327869" cy="1121311"/>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TextBox 97"/>
          <p:cNvSpPr txBox="1">
            <a:spLocks noChangeArrowheads="1"/>
          </p:cNvSpPr>
          <p:nvPr/>
        </p:nvSpPr>
        <p:spPr bwMode="auto">
          <a:xfrm>
            <a:off x="6767513" y="4083050"/>
            <a:ext cx="781050"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化验竞赛</a:t>
            </a:r>
            <a:endParaRPr lang="zh-CN" altLang="en-US" sz="1400">
              <a:latin typeface="微软雅黑" panose="020B0503020204020204" pitchFamily="34" charset="-122"/>
              <a:ea typeface="微软雅黑" panose="020B0503020204020204" pitchFamily="34" charset="-122"/>
            </a:endParaRPr>
          </a:p>
        </p:txBody>
      </p:sp>
      <p:sp>
        <p:nvSpPr>
          <p:cNvPr id="9" name="六边形 8"/>
          <p:cNvSpPr/>
          <p:nvPr/>
        </p:nvSpPr>
        <p:spPr bwMode="auto">
          <a:xfrm>
            <a:off x="5341151" y="1921441"/>
            <a:ext cx="1327869" cy="1119835"/>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TextBox 98"/>
          <p:cNvSpPr txBox="1">
            <a:spLocks noChangeArrowheads="1"/>
          </p:cNvSpPr>
          <p:nvPr/>
        </p:nvSpPr>
        <p:spPr bwMode="auto">
          <a:xfrm>
            <a:off x="5584825" y="2168525"/>
            <a:ext cx="841375" cy="738188"/>
          </a:xfrm>
          <a:prstGeom prst="rect">
            <a:avLst/>
          </a:prstGeom>
          <a:noFill/>
          <a:ln w="9525">
            <a:noFill/>
            <a:miter lim="800000"/>
          </a:ln>
        </p:spPr>
        <p:txBody>
          <a:bodyPr anchor="ctr">
            <a:spAutoFit/>
          </a:bodyPr>
          <a:lstStyle/>
          <a:p>
            <a:pPr algn="ctr"/>
            <a:r>
              <a:rPr lang="zh-CN" altLang="en-US" sz="1400">
                <a:latin typeface="微软雅黑" panose="020B0503020204020204" pitchFamily="34" charset="-122"/>
                <a:ea typeface="微软雅黑" panose="020B0503020204020204" pitchFamily="34" charset="-122"/>
              </a:rPr>
              <a:t>班组无事故考核</a:t>
            </a:r>
            <a:endParaRPr lang="zh-CN" altLang="en-US" sz="1400">
              <a:latin typeface="微软雅黑" panose="020B0503020204020204" pitchFamily="34" charset="-122"/>
              <a:ea typeface="微软雅黑" panose="020B0503020204020204" pitchFamily="34" charset="-122"/>
            </a:endParaRPr>
          </a:p>
        </p:txBody>
      </p:sp>
      <p:sp>
        <p:nvSpPr>
          <p:cNvPr id="11" name="六边形 10"/>
          <p:cNvSpPr/>
          <p:nvPr/>
        </p:nvSpPr>
        <p:spPr bwMode="auto">
          <a:xfrm>
            <a:off x="5341151" y="3166687"/>
            <a:ext cx="1327869" cy="1121311"/>
          </a:xfrm>
          <a:prstGeom prst="hexagon">
            <a:avLst/>
          </a:prstGeom>
          <a:solidFill>
            <a:srgbClr val="FFCF01">
              <a:alpha val="60000"/>
            </a:srgbClr>
          </a:solidFill>
          <a:ln w="25400">
            <a:noFill/>
          </a:ln>
          <a:effectLst>
            <a:outerShdw blurRad="225425" dist="38100" dir="5220000" algn="ctr">
              <a:srgbClr val="000000">
                <a:alpha val="33000"/>
              </a:srgbClr>
            </a:outerShdw>
          </a:effectLst>
          <a:scene3d>
            <a:camera prst="orthographicFront"/>
            <a:lightRig rig="flat" dir="t">
              <a:rot lat="0" lon="0" rev="0"/>
            </a:lightRig>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TextBox 99"/>
          <p:cNvSpPr txBox="1">
            <a:spLocks noChangeArrowheads="1"/>
          </p:cNvSpPr>
          <p:nvPr/>
        </p:nvSpPr>
        <p:spPr bwMode="auto">
          <a:xfrm>
            <a:off x="5618163" y="3463925"/>
            <a:ext cx="773112" cy="738188"/>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和谐</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协作</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安全</a:t>
            </a:r>
            <a:endParaRPr lang="zh-CN" altLang="en-US" sz="1400">
              <a:latin typeface="微软雅黑" panose="020B0503020204020204" pitchFamily="34" charset="-122"/>
              <a:ea typeface="微软雅黑" panose="020B0503020204020204" pitchFamily="34" charset="-122"/>
            </a:endParaRPr>
          </a:p>
        </p:txBody>
      </p:sp>
      <p:sp>
        <p:nvSpPr>
          <p:cNvPr id="13" name="六边形 12"/>
          <p:cNvSpPr/>
          <p:nvPr/>
        </p:nvSpPr>
        <p:spPr bwMode="auto">
          <a:xfrm>
            <a:off x="5341151" y="4401605"/>
            <a:ext cx="1327869" cy="1119836"/>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TextBox 100"/>
          <p:cNvSpPr txBox="1">
            <a:spLocks noChangeArrowheads="1"/>
          </p:cNvSpPr>
          <p:nvPr/>
        </p:nvSpPr>
        <p:spPr bwMode="auto">
          <a:xfrm>
            <a:off x="5591175" y="4705350"/>
            <a:ext cx="827088"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电焊技能竞赛</a:t>
            </a:r>
            <a:endParaRPr lang="zh-CN" altLang="en-US" sz="1400">
              <a:latin typeface="微软雅黑" panose="020B0503020204020204" pitchFamily="34" charset="-122"/>
              <a:ea typeface="微软雅黑" panose="020B0503020204020204" pitchFamily="34" charset="-122"/>
            </a:endParaRPr>
          </a:p>
        </p:txBody>
      </p:sp>
      <p:sp>
        <p:nvSpPr>
          <p:cNvPr id="15" name="六边形 14"/>
          <p:cNvSpPr/>
          <p:nvPr/>
        </p:nvSpPr>
        <p:spPr bwMode="auto">
          <a:xfrm>
            <a:off x="4180004" y="2528502"/>
            <a:ext cx="1327869" cy="1119836"/>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6" name="TextBox 108"/>
          <p:cNvSpPr txBox="1">
            <a:spLocks noChangeArrowheads="1"/>
          </p:cNvSpPr>
          <p:nvPr/>
        </p:nvSpPr>
        <p:spPr bwMode="auto">
          <a:xfrm>
            <a:off x="4405313" y="2817813"/>
            <a:ext cx="877887"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电工竞赛</a:t>
            </a:r>
            <a:endParaRPr lang="zh-CN" altLang="en-US" sz="1400">
              <a:latin typeface="微软雅黑" panose="020B0503020204020204" pitchFamily="34" charset="-122"/>
              <a:ea typeface="微软雅黑" panose="020B0503020204020204" pitchFamily="34" charset="-122"/>
            </a:endParaRPr>
          </a:p>
        </p:txBody>
      </p:sp>
      <p:sp>
        <p:nvSpPr>
          <p:cNvPr id="17" name="六边形 16"/>
          <p:cNvSpPr/>
          <p:nvPr/>
        </p:nvSpPr>
        <p:spPr bwMode="auto">
          <a:xfrm>
            <a:off x="4180004" y="3793068"/>
            <a:ext cx="1327869" cy="1121311"/>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TextBox 109"/>
          <p:cNvSpPr txBox="1">
            <a:spLocks noChangeArrowheads="1"/>
          </p:cNvSpPr>
          <p:nvPr/>
        </p:nvSpPr>
        <p:spPr bwMode="auto">
          <a:xfrm>
            <a:off x="4454525" y="4083050"/>
            <a:ext cx="779463"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安全演讲比赛</a:t>
            </a:r>
            <a:endParaRPr lang="zh-CN" altLang="en-US" sz="1400">
              <a:latin typeface="微软雅黑" panose="020B0503020204020204" pitchFamily="34" charset="-122"/>
              <a:ea typeface="微软雅黑" panose="020B0503020204020204" pitchFamily="34" charset="-122"/>
            </a:endParaRPr>
          </a:p>
        </p:txBody>
      </p:sp>
      <p:grpSp>
        <p:nvGrpSpPr>
          <p:cNvPr id="19" name="组合 42"/>
          <p:cNvGrpSpPr/>
          <p:nvPr/>
        </p:nvGrpSpPr>
        <p:grpSpPr bwMode="auto">
          <a:xfrm>
            <a:off x="285750" y="2857500"/>
            <a:ext cx="2857500" cy="1857375"/>
            <a:chOff x="1073143" y="3391596"/>
            <a:chExt cx="1698666" cy="695315"/>
          </a:xfrm>
        </p:grpSpPr>
        <p:sp>
          <p:nvSpPr>
            <p:cNvPr id="20" name="双波形 19"/>
            <p:cNvSpPr/>
            <p:nvPr/>
          </p:nvSpPr>
          <p:spPr bwMode="auto">
            <a:xfrm>
              <a:off x="1073143" y="3391596"/>
              <a:ext cx="1698666" cy="695315"/>
            </a:xfrm>
            <a:prstGeom prst="doubleWave">
              <a:avLst>
                <a:gd name="adj1" fmla="val 6250"/>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1243010" y="3471826"/>
              <a:ext cx="1416498" cy="518474"/>
            </a:xfrm>
            <a:prstGeom prst="rect">
              <a:avLst/>
            </a:prstGeom>
            <a:noFill/>
            <a:scene3d>
              <a:camera prst="orthographicFront"/>
              <a:lightRig rig="threePt" dir="t"/>
            </a:scene3d>
            <a:sp3d/>
          </p:spPr>
          <p:txBody>
            <a:bodyPr>
              <a:spAutoFit/>
            </a:bodyPr>
            <a:lstStyle/>
            <a:p>
              <a:pPr algn="ctr" fontAlgn="ctr">
                <a:spcBef>
                  <a:spcPts val="0"/>
                </a:spcBef>
                <a:spcAft>
                  <a:spcPts val="0"/>
                </a:spcAft>
                <a:buClr>
                  <a:srgbClr val="FF0000"/>
                </a:buClr>
                <a:buSzPct val="70000"/>
                <a:defRPr/>
              </a:pPr>
              <a:r>
                <a:rPr lang="zh-CN" altLang="en-US" sz="14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通过团队经营，开展班组活动，使员工形成团队意识、互助意识，在活动中增进了解，促进和谐，掌握技能，感受关爱，以平安、和谐、协作的精神促进班组发展。</a:t>
              </a:r>
              <a:endParaRPr lang="zh-CN" altLang="en-US" sz="14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sp>
        <p:nvSpPr>
          <p:cNvPr id="22" name="矩形 21"/>
          <p:cNvSpPr/>
          <p:nvPr/>
        </p:nvSpPr>
        <p:spPr>
          <a:xfrm>
            <a:off x="3313431" y="5769768"/>
            <a:ext cx="1571625" cy="461963"/>
          </a:xfrm>
          <a:prstGeom prst="rect">
            <a:avLst/>
          </a:prstGeom>
        </p:spPr>
        <p:txBody>
          <a:bodyPr>
            <a:spAutoFit/>
          </a:bodyPr>
          <a:lstStyle/>
          <a:p>
            <a:pPr>
              <a:defRPr/>
            </a:pPr>
            <a:r>
              <a:rPr lang="zh-CN" altLang="en-US" sz="2400" b="1" i="1" dirty="0">
                <a:solidFill>
                  <a:srgbClr val="FF0000"/>
                </a:solidFill>
                <a:effectLst>
                  <a:outerShdw blurRad="38100" dist="38100" dir="2700000" algn="tl">
                    <a:srgbClr val="000000">
                      <a:alpha val="43137"/>
                    </a:srgbClr>
                  </a:outerShdw>
                </a:effectLst>
              </a:rPr>
              <a:t>团队经营</a:t>
            </a:r>
            <a:endParaRPr lang="zh-CN" altLang="en-US" sz="2400" b="1"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完善班组安全制度</a:t>
            </a:r>
            <a:endParaRPr lang="zh-CN" altLang="en-US" dirty="0"/>
          </a:p>
        </p:txBody>
      </p:sp>
      <p:graphicFrame>
        <p:nvGraphicFramePr>
          <p:cNvPr id="4" name="图示 3"/>
          <p:cNvGraphicFramePr/>
          <p:nvPr/>
        </p:nvGraphicFramePr>
        <p:xfrm>
          <a:off x="1763688" y="177281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Box 4"/>
          <p:cNvSpPr txBox="1"/>
          <p:nvPr/>
        </p:nvSpPr>
        <p:spPr>
          <a:xfrm>
            <a:off x="1835696" y="1916832"/>
            <a:ext cx="5760640" cy="369332"/>
          </a:xfrm>
          <a:prstGeom prst="rect">
            <a:avLst/>
          </a:prstGeom>
          <a:noFill/>
        </p:spPr>
        <p:txBody>
          <a:bodyPr wrap="square" rtlCol="0">
            <a:spAutoFit/>
          </a:bodyPr>
          <a:lstStyle/>
          <a:p>
            <a:r>
              <a:rPr lang="zh-CN" altLang="en-US" dirty="0" smtClean="0"/>
              <a:t>现代班组安全规章制度</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二</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三</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四</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五</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latin typeface="微软雅黑" panose="020B0503020204020204" pitchFamily="34" charset="-122"/>
                  <a:ea typeface="微软雅黑" panose="020B0503020204020204" pitchFamily="34" charset="-122"/>
                </a:rPr>
                <a:t>建设班组和谐文化</a:t>
              </a:r>
              <a:endPar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六</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塑造班组的和谐文化</a:t>
            </a:r>
            <a:endParaRPr lang="zh-CN" altLang="en-US" dirty="0"/>
          </a:p>
        </p:txBody>
      </p:sp>
      <p:sp>
        <p:nvSpPr>
          <p:cNvPr id="5" name="矩形 4"/>
          <p:cNvSpPr>
            <a:spLocks noChangeArrowheads="1"/>
          </p:cNvSpPr>
          <p:nvPr/>
        </p:nvSpPr>
        <p:spPr bwMode="auto">
          <a:xfrm>
            <a:off x="3055964"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13"/>
          <p:cNvSpPr>
            <a:spLocks noChangeArrowheads="1"/>
          </p:cNvSpPr>
          <p:nvPr/>
        </p:nvSpPr>
        <p:spPr bwMode="auto">
          <a:xfrm>
            <a:off x="1259633"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00B0F0"/>
              </a:solidFill>
              <a:latin typeface="宋体" panose="02010600030101010101" pitchFamily="2" charset="-122"/>
              <a:sym typeface="宋体" panose="02010600030101010101" pitchFamily="2" charset="-122"/>
            </a:endParaRPr>
          </a:p>
        </p:txBody>
      </p:sp>
      <p:sp>
        <p:nvSpPr>
          <p:cNvPr id="7" name="矩形 6"/>
          <p:cNvSpPr>
            <a:spLocks noChangeArrowheads="1"/>
          </p:cNvSpPr>
          <p:nvPr/>
        </p:nvSpPr>
        <p:spPr bwMode="auto">
          <a:xfrm>
            <a:off x="4856498"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7"/>
          <p:cNvSpPr>
            <a:spLocks noChangeArrowheads="1"/>
          </p:cNvSpPr>
          <p:nvPr/>
        </p:nvSpPr>
        <p:spPr bwMode="auto">
          <a:xfrm>
            <a:off x="6657032"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8"/>
          <p:cNvSpPr>
            <a:spLocks noChangeArrowheads="1"/>
          </p:cNvSpPr>
          <p:nvPr/>
        </p:nvSpPr>
        <p:spPr bwMode="auto">
          <a:xfrm>
            <a:off x="1259632" y="2062983"/>
            <a:ext cx="6999037" cy="668196"/>
          </a:xfrm>
          <a:prstGeom prst="rect">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zh-CN" altLang="en-US" sz="32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班组和谐文化</a:t>
            </a:r>
            <a:endPar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任意多边形 11"/>
          <p:cNvSpPr>
            <a:spLocks noChangeArrowheads="1"/>
          </p:cNvSpPr>
          <p:nvPr/>
        </p:nvSpPr>
        <p:spPr bwMode="auto">
          <a:xfrm>
            <a:off x="1259633"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marL="285750" indent="-285750">
              <a:lnSpc>
                <a:spcPct val="120000"/>
              </a:lnSpc>
              <a:buFont typeface="Wingdings" panose="05000000000000000000" pitchFamily="2" charset="2"/>
              <a:buChar char="u"/>
            </a:pPr>
            <a:r>
              <a:rPr lang="zh-CN" altLang="en-US" sz="1600" dirty="0" smtClean="0">
                <a:solidFill>
                  <a:schemeClr val="bg1"/>
                </a:solidFill>
                <a:latin typeface="微软雅黑" panose="020B0503020204020204" pitchFamily="34" charset="-122"/>
                <a:ea typeface="微软雅黑" panose="020B0503020204020204" pitchFamily="34" charset="-122"/>
              </a:rPr>
              <a:t>内部和谐；</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lang="zh-CN" altLang="en-US" sz="1600" dirty="0" smtClean="0">
                <a:solidFill>
                  <a:schemeClr val="bg1"/>
                </a:solidFill>
                <a:latin typeface="微软雅黑" panose="020B0503020204020204" pitchFamily="34" charset="-122"/>
                <a:ea typeface="微软雅黑" panose="020B0503020204020204" pitchFamily="34" charset="-122"/>
              </a:rPr>
              <a:t>与外部利益相关者的和谐；</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lang="zh-CN" altLang="en-US" sz="1600" dirty="0" smtClean="0">
                <a:solidFill>
                  <a:schemeClr val="bg1"/>
                </a:solidFill>
                <a:latin typeface="微软雅黑" panose="020B0503020204020204" pitchFamily="34" charset="-122"/>
                <a:ea typeface="微软雅黑" panose="020B0503020204020204" pitchFamily="34" charset="-122"/>
              </a:rPr>
              <a:t>与外部环境的和谐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 name="任意多边形 12"/>
          <p:cNvSpPr>
            <a:spLocks noChangeArrowheads="1"/>
          </p:cNvSpPr>
          <p:nvPr/>
        </p:nvSpPr>
        <p:spPr bwMode="auto">
          <a:xfrm>
            <a:off x="3055964"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sz="16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坚持以人为本的原则，广泛开展班组民主活动</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任意多边形 14"/>
          <p:cNvSpPr>
            <a:spLocks noChangeArrowheads="1"/>
          </p:cNvSpPr>
          <p:nvPr/>
        </p:nvSpPr>
        <p:spPr bwMode="auto">
          <a:xfrm>
            <a:off x="4856498"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sz="1600" dirty="0">
                <a:solidFill>
                  <a:srgbClr val="FFFFFF"/>
                </a:solidFill>
                <a:latin typeface="微软雅黑" panose="020B0503020204020204" pitchFamily="34" charset="-122"/>
                <a:ea typeface="微软雅黑" panose="020B0503020204020204" pitchFamily="34" charset="-122"/>
              </a:rPr>
              <a:t>结合实际，建立正式沟通渠道，加强班组成员间的沟通</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13" name="任意多边形 16"/>
          <p:cNvSpPr>
            <a:spLocks noChangeArrowheads="1"/>
          </p:cNvSpPr>
          <p:nvPr/>
        </p:nvSpPr>
        <p:spPr bwMode="auto">
          <a:xfrm>
            <a:off x="6657032"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marL="285750" indent="-285750">
              <a:lnSpc>
                <a:spcPct val="120000"/>
              </a:lnSpc>
              <a:buFont typeface="Wingdings" panose="05000000000000000000" pitchFamily="2" charset="2"/>
              <a:buChar char="u"/>
            </a:pPr>
            <a:r>
              <a:rPr lang="zh-CN" altLang="en-US" sz="1600" dirty="0" smtClean="0">
                <a:solidFill>
                  <a:schemeClr val="bg1"/>
                </a:solidFill>
                <a:latin typeface="微软雅黑" panose="020B0503020204020204" pitchFamily="34" charset="-122"/>
                <a:ea typeface="微软雅黑" panose="020B0503020204020204" pitchFamily="34" charset="-122"/>
              </a:rPr>
              <a:t>全员参与原则；</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lang="zh-CN" altLang="en-US" sz="1600" dirty="0" smtClean="0">
                <a:solidFill>
                  <a:schemeClr val="bg1"/>
                </a:solidFill>
                <a:latin typeface="微软雅黑" panose="020B0503020204020204" pitchFamily="34" charset="-122"/>
                <a:ea typeface="微软雅黑" panose="020B0503020204020204" pitchFamily="34" charset="-122"/>
              </a:rPr>
              <a:t>良性互动原则；</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lang="zh-CN" altLang="en-US" sz="1600" dirty="0" smtClean="0">
                <a:solidFill>
                  <a:schemeClr val="bg1"/>
                </a:solidFill>
                <a:latin typeface="微软雅黑" panose="020B0503020204020204" pitchFamily="34" charset="-122"/>
                <a:ea typeface="微软雅黑" panose="020B0503020204020204" pitchFamily="34" charset="-122"/>
              </a:rPr>
              <a:t>和谐创新原则</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文本框 17"/>
          <p:cNvSpPr>
            <a:spLocks noChangeArrowheads="1"/>
          </p:cNvSpPr>
          <p:nvPr/>
        </p:nvSpPr>
        <p:spPr bwMode="auto">
          <a:xfrm>
            <a:off x="1259633" y="3088426"/>
            <a:ext cx="1601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认清</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和谐本质</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8"/>
          <p:cNvSpPr>
            <a:spLocks noChangeArrowheads="1"/>
          </p:cNvSpPr>
          <p:nvPr/>
        </p:nvSpPr>
        <p:spPr bwMode="auto">
          <a:xfrm>
            <a:off x="3055964" y="3088426"/>
            <a:ext cx="1601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发扬班内民主</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9"/>
          <p:cNvSpPr>
            <a:spLocks noChangeArrowheads="1"/>
          </p:cNvSpPr>
          <p:nvPr/>
        </p:nvSpPr>
        <p:spPr bwMode="auto">
          <a:xfrm>
            <a:off x="4856498" y="3088426"/>
            <a:ext cx="1601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加强</a:t>
            </a:r>
            <a:r>
              <a:rPr lang="zh-CN" altLang="en-US"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班组沟通</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20"/>
          <p:cNvSpPr>
            <a:spLocks noChangeArrowheads="1"/>
          </p:cNvSpPr>
          <p:nvPr/>
        </p:nvSpPr>
        <p:spPr bwMode="auto">
          <a:xfrm>
            <a:off x="6657032" y="3088426"/>
            <a:ext cx="1601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守住几个原则</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建设和谐文化的三大法宝</a:t>
            </a:r>
            <a:endParaRPr lang="zh-CN" altLang="en-US" dirty="0"/>
          </a:p>
        </p:txBody>
      </p:sp>
      <p:grpSp>
        <p:nvGrpSpPr>
          <p:cNvPr id="4" name="Group 3"/>
          <p:cNvGrpSpPr/>
          <p:nvPr/>
        </p:nvGrpSpPr>
        <p:grpSpPr bwMode="auto">
          <a:xfrm>
            <a:off x="1907704" y="1912228"/>
            <a:ext cx="5294313" cy="4310063"/>
            <a:chOff x="1177" y="1296"/>
            <a:chExt cx="3335" cy="2715"/>
          </a:xfrm>
        </p:grpSpPr>
        <p:sp>
          <p:nvSpPr>
            <p:cNvPr id="5" name="Freeform 4"/>
            <p:cNvSpPr/>
            <p:nvPr/>
          </p:nvSpPr>
          <p:spPr bwMode="gray">
            <a:xfrm rot="-794496">
              <a:off x="2989" y="1859"/>
              <a:ext cx="725" cy="2089"/>
            </a:xfrm>
            <a:custGeom>
              <a:avLst/>
              <a:gdLst>
                <a:gd name="T0" fmla="*/ 0 w 646"/>
                <a:gd name="T1" fmla="*/ 0 h 1861"/>
                <a:gd name="T2" fmla="*/ 85 w 646"/>
                <a:gd name="T3" fmla="*/ 25 h 1861"/>
                <a:gd name="T4" fmla="*/ 174 w 646"/>
                <a:gd name="T5" fmla="*/ 57 h 1861"/>
                <a:gd name="T6" fmla="*/ 261 w 646"/>
                <a:gd name="T7" fmla="*/ 95 h 1861"/>
                <a:gd name="T8" fmla="*/ 348 w 646"/>
                <a:gd name="T9" fmla="*/ 144 h 1861"/>
                <a:gd name="T10" fmla="*/ 431 w 646"/>
                <a:gd name="T11" fmla="*/ 198 h 1861"/>
                <a:gd name="T12" fmla="*/ 513 w 646"/>
                <a:gd name="T13" fmla="*/ 262 h 1861"/>
                <a:gd name="T14" fmla="*/ 594 w 646"/>
                <a:gd name="T15" fmla="*/ 330 h 1861"/>
                <a:gd name="T16" fmla="*/ 671 w 646"/>
                <a:gd name="T17" fmla="*/ 405 h 1861"/>
                <a:gd name="T18" fmla="*/ 743 w 646"/>
                <a:gd name="T19" fmla="*/ 492 h 1861"/>
                <a:gd name="T20" fmla="*/ 814 w 646"/>
                <a:gd name="T21" fmla="*/ 579 h 1861"/>
                <a:gd name="T22" fmla="*/ 878 w 646"/>
                <a:gd name="T23" fmla="*/ 675 h 1861"/>
                <a:gd name="T24" fmla="*/ 936 w 646"/>
                <a:gd name="T25" fmla="*/ 780 h 1861"/>
                <a:gd name="T26" fmla="*/ 988 w 646"/>
                <a:gd name="T27" fmla="*/ 886 h 1861"/>
                <a:gd name="T28" fmla="*/ 1037 w 646"/>
                <a:gd name="T29" fmla="*/ 1001 h 1861"/>
                <a:gd name="T30" fmla="*/ 1075 w 646"/>
                <a:gd name="T31" fmla="*/ 1123 h 1861"/>
                <a:gd name="T32" fmla="*/ 1105 w 646"/>
                <a:gd name="T33" fmla="*/ 1247 h 1861"/>
                <a:gd name="T34" fmla="*/ 1130 w 646"/>
                <a:gd name="T35" fmla="*/ 1378 h 1861"/>
                <a:gd name="T36" fmla="*/ 1144 w 646"/>
                <a:gd name="T37" fmla="*/ 1515 h 1861"/>
                <a:gd name="T38" fmla="*/ 1151 w 646"/>
                <a:gd name="T39" fmla="*/ 1658 h 1861"/>
                <a:gd name="T40" fmla="*/ 1145 w 646"/>
                <a:gd name="T41" fmla="*/ 1802 h 1861"/>
                <a:gd name="T42" fmla="*/ 1132 w 646"/>
                <a:gd name="T43" fmla="*/ 1935 h 1861"/>
                <a:gd name="T44" fmla="*/ 1109 w 646"/>
                <a:gd name="T45" fmla="*/ 2068 h 1861"/>
                <a:gd name="T46" fmla="*/ 1080 w 646"/>
                <a:gd name="T47" fmla="*/ 2192 h 1861"/>
                <a:gd name="T48" fmla="*/ 1041 w 646"/>
                <a:gd name="T49" fmla="*/ 2311 h 1861"/>
                <a:gd name="T50" fmla="*/ 999 w 646"/>
                <a:gd name="T51" fmla="*/ 2426 h 1861"/>
                <a:gd name="T52" fmla="*/ 948 w 646"/>
                <a:gd name="T53" fmla="*/ 2531 h 1861"/>
                <a:gd name="T54" fmla="*/ 890 w 646"/>
                <a:gd name="T55" fmla="*/ 2633 h 1861"/>
                <a:gd name="T56" fmla="*/ 830 w 646"/>
                <a:gd name="T57" fmla="*/ 2732 h 1861"/>
                <a:gd name="T58" fmla="*/ 762 w 646"/>
                <a:gd name="T59" fmla="*/ 2820 h 1861"/>
                <a:gd name="T60" fmla="*/ 690 w 646"/>
                <a:gd name="T61" fmla="*/ 2899 h 1861"/>
                <a:gd name="T62" fmla="*/ 614 w 646"/>
                <a:gd name="T63" fmla="*/ 2978 h 1861"/>
                <a:gd name="T64" fmla="*/ 535 w 646"/>
                <a:gd name="T65" fmla="*/ 3045 h 1861"/>
                <a:gd name="T66" fmla="*/ 452 w 646"/>
                <a:gd name="T67" fmla="*/ 3108 h 1861"/>
                <a:gd name="T68" fmla="*/ 365 w 646"/>
                <a:gd name="T69" fmla="*/ 3165 h 1861"/>
                <a:gd name="T70" fmla="*/ 277 w 646"/>
                <a:gd name="T71" fmla="*/ 3213 h 1861"/>
                <a:gd name="T72" fmla="*/ 185 w 646"/>
                <a:gd name="T73" fmla="*/ 3254 h 1861"/>
                <a:gd name="T74" fmla="*/ 93 w 646"/>
                <a:gd name="T75" fmla="*/ 3290 h 1861"/>
                <a:gd name="T76" fmla="*/ 0 w 646"/>
                <a:gd name="T77" fmla="*/ 3316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3399"/>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5"/>
            <p:cNvSpPr/>
            <p:nvPr/>
          </p:nvSpPr>
          <p:spPr bwMode="gray">
            <a:xfrm rot="5461794">
              <a:off x="1859" y="1577"/>
              <a:ext cx="725" cy="2089"/>
            </a:xfrm>
            <a:custGeom>
              <a:avLst/>
              <a:gdLst>
                <a:gd name="T0" fmla="*/ 0 w 646"/>
                <a:gd name="T1" fmla="*/ 0 h 1861"/>
                <a:gd name="T2" fmla="*/ 85 w 646"/>
                <a:gd name="T3" fmla="*/ 25 h 1861"/>
                <a:gd name="T4" fmla="*/ 174 w 646"/>
                <a:gd name="T5" fmla="*/ 57 h 1861"/>
                <a:gd name="T6" fmla="*/ 261 w 646"/>
                <a:gd name="T7" fmla="*/ 95 h 1861"/>
                <a:gd name="T8" fmla="*/ 348 w 646"/>
                <a:gd name="T9" fmla="*/ 144 h 1861"/>
                <a:gd name="T10" fmla="*/ 431 w 646"/>
                <a:gd name="T11" fmla="*/ 198 h 1861"/>
                <a:gd name="T12" fmla="*/ 513 w 646"/>
                <a:gd name="T13" fmla="*/ 262 h 1861"/>
                <a:gd name="T14" fmla="*/ 594 w 646"/>
                <a:gd name="T15" fmla="*/ 330 h 1861"/>
                <a:gd name="T16" fmla="*/ 671 w 646"/>
                <a:gd name="T17" fmla="*/ 405 h 1861"/>
                <a:gd name="T18" fmla="*/ 743 w 646"/>
                <a:gd name="T19" fmla="*/ 492 h 1861"/>
                <a:gd name="T20" fmla="*/ 814 w 646"/>
                <a:gd name="T21" fmla="*/ 579 h 1861"/>
                <a:gd name="T22" fmla="*/ 878 w 646"/>
                <a:gd name="T23" fmla="*/ 675 h 1861"/>
                <a:gd name="T24" fmla="*/ 936 w 646"/>
                <a:gd name="T25" fmla="*/ 780 h 1861"/>
                <a:gd name="T26" fmla="*/ 988 w 646"/>
                <a:gd name="T27" fmla="*/ 886 h 1861"/>
                <a:gd name="T28" fmla="*/ 1037 w 646"/>
                <a:gd name="T29" fmla="*/ 1001 h 1861"/>
                <a:gd name="T30" fmla="*/ 1075 w 646"/>
                <a:gd name="T31" fmla="*/ 1123 h 1861"/>
                <a:gd name="T32" fmla="*/ 1105 w 646"/>
                <a:gd name="T33" fmla="*/ 1247 h 1861"/>
                <a:gd name="T34" fmla="*/ 1130 w 646"/>
                <a:gd name="T35" fmla="*/ 1378 h 1861"/>
                <a:gd name="T36" fmla="*/ 1144 w 646"/>
                <a:gd name="T37" fmla="*/ 1515 h 1861"/>
                <a:gd name="T38" fmla="*/ 1151 w 646"/>
                <a:gd name="T39" fmla="*/ 1658 h 1861"/>
                <a:gd name="T40" fmla="*/ 1145 w 646"/>
                <a:gd name="T41" fmla="*/ 1802 h 1861"/>
                <a:gd name="T42" fmla="*/ 1132 w 646"/>
                <a:gd name="T43" fmla="*/ 1935 h 1861"/>
                <a:gd name="T44" fmla="*/ 1109 w 646"/>
                <a:gd name="T45" fmla="*/ 2068 h 1861"/>
                <a:gd name="T46" fmla="*/ 1080 w 646"/>
                <a:gd name="T47" fmla="*/ 2192 h 1861"/>
                <a:gd name="T48" fmla="*/ 1041 w 646"/>
                <a:gd name="T49" fmla="*/ 2311 h 1861"/>
                <a:gd name="T50" fmla="*/ 999 w 646"/>
                <a:gd name="T51" fmla="*/ 2426 h 1861"/>
                <a:gd name="T52" fmla="*/ 948 w 646"/>
                <a:gd name="T53" fmla="*/ 2531 h 1861"/>
                <a:gd name="T54" fmla="*/ 890 w 646"/>
                <a:gd name="T55" fmla="*/ 2633 h 1861"/>
                <a:gd name="T56" fmla="*/ 830 w 646"/>
                <a:gd name="T57" fmla="*/ 2732 h 1861"/>
                <a:gd name="T58" fmla="*/ 762 w 646"/>
                <a:gd name="T59" fmla="*/ 2820 h 1861"/>
                <a:gd name="T60" fmla="*/ 690 w 646"/>
                <a:gd name="T61" fmla="*/ 2899 h 1861"/>
                <a:gd name="T62" fmla="*/ 614 w 646"/>
                <a:gd name="T63" fmla="*/ 2978 h 1861"/>
                <a:gd name="T64" fmla="*/ 535 w 646"/>
                <a:gd name="T65" fmla="*/ 3045 h 1861"/>
                <a:gd name="T66" fmla="*/ 452 w 646"/>
                <a:gd name="T67" fmla="*/ 3108 h 1861"/>
                <a:gd name="T68" fmla="*/ 365 w 646"/>
                <a:gd name="T69" fmla="*/ 3165 h 1861"/>
                <a:gd name="T70" fmla="*/ 277 w 646"/>
                <a:gd name="T71" fmla="*/ 3213 h 1861"/>
                <a:gd name="T72" fmla="*/ 185 w 646"/>
                <a:gd name="T73" fmla="*/ 3254 h 1861"/>
                <a:gd name="T74" fmla="*/ 93 w 646"/>
                <a:gd name="T75" fmla="*/ 3290 h 1861"/>
                <a:gd name="T76" fmla="*/ 0 w 646"/>
                <a:gd name="T77" fmla="*/ 3316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6699"/>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6"/>
            <p:cNvSpPr/>
            <p:nvPr/>
          </p:nvSpPr>
          <p:spPr bwMode="gray">
            <a:xfrm rot="-7471624">
              <a:off x="3024" y="614"/>
              <a:ext cx="725" cy="2090"/>
            </a:xfrm>
            <a:custGeom>
              <a:avLst/>
              <a:gdLst>
                <a:gd name="T0" fmla="*/ 0 w 646"/>
                <a:gd name="T1" fmla="*/ 0 h 1861"/>
                <a:gd name="T2" fmla="*/ 85 w 646"/>
                <a:gd name="T3" fmla="*/ 25 h 1861"/>
                <a:gd name="T4" fmla="*/ 174 w 646"/>
                <a:gd name="T5" fmla="*/ 57 h 1861"/>
                <a:gd name="T6" fmla="*/ 261 w 646"/>
                <a:gd name="T7" fmla="*/ 97 h 1861"/>
                <a:gd name="T8" fmla="*/ 348 w 646"/>
                <a:gd name="T9" fmla="*/ 145 h 1861"/>
                <a:gd name="T10" fmla="*/ 431 w 646"/>
                <a:gd name="T11" fmla="*/ 198 h 1861"/>
                <a:gd name="T12" fmla="*/ 513 w 646"/>
                <a:gd name="T13" fmla="*/ 263 h 1861"/>
                <a:gd name="T14" fmla="*/ 594 w 646"/>
                <a:gd name="T15" fmla="*/ 331 h 1861"/>
                <a:gd name="T16" fmla="*/ 671 w 646"/>
                <a:gd name="T17" fmla="*/ 408 h 1861"/>
                <a:gd name="T18" fmla="*/ 743 w 646"/>
                <a:gd name="T19" fmla="*/ 492 h 1861"/>
                <a:gd name="T20" fmla="*/ 814 w 646"/>
                <a:gd name="T21" fmla="*/ 581 h 1861"/>
                <a:gd name="T22" fmla="*/ 878 w 646"/>
                <a:gd name="T23" fmla="*/ 677 h 1861"/>
                <a:gd name="T24" fmla="*/ 936 w 646"/>
                <a:gd name="T25" fmla="*/ 781 h 1861"/>
                <a:gd name="T26" fmla="*/ 988 w 646"/>
                <a:gd name="T27" fmla="*/ 888 h 1861"/>
                <a:gd name="T28" fmla="*/ 1037 w 646"/>
                <a:gd name="T29" fmla="*/ 1004 h 1861"/>
                <a:gd name="T30" fmla="*/ 1075 w 646"/>
                <a:gd name="T31" fmla="*/ 1126 h 1861"/>
                <a:gd name="T32" fmla="*/ 1105 w 646"/>
                <a:gd name="T33" fmla="*/ 1251 h 1861"/>
                <a:gd name="T34" fmla="*/ 1130 w 646"/>
                <a:gd name="T35" fmla="*/ 1382 h 1861"/>
                <a:gd name="T36" fmla="*/ 1144 w 646"/>
                <a:gd name="T37" fmla="*/ 1521 h 1861"/>
                <a:gd name="T38" fmla="*/ 1151 w 646"/>
                <a:gd name="T39" fmla="*/ 1660 h 1861"/>
                <a:gd name="T40" fmla="*/ 1145 w 646"/>
                <a:gd name="T41" fmla="*/ 1806 h 1861"/>
                <a:gd name="T42" fmla="*/ 1132 w 646"/>
                <a:gd name="T43" fmla="*/ 1941 h 1861"/>
                <a:gd name="T44" fmla="*/ 1109 w 646"/>
                <a:gd name="T45" fmla="*/ 2072 h 1861"/>
                <a:gd name="T46" fmla="*/ 1080 w 646"/>
                <a:gd name="T47" fmla="*/ 2197 h 1861"/>
                <a:gd name="T48" fmla="*/ 1041 w 646"/>
                <a:gd name="T49" fmla="*/ 2317 h 1861"/>
                <a:gd name="T50" fmla="*/ 999 w 646"/>
                <a:gd name="T51" fmla="*/ 2430 h 1861"/>
                <a:gd name="T52" fmla="*/ 948 w 646"/>
                <a:gd name="T53" fmla="*/ 2539 h 1861"/>
                <a:gd name="T54" fmla="*/ 890 w 646"/>
                <a:gd name="T55" fmla="*/ 2640 h 1861"/>
                <a:gd name="T56" fmla="*/ 830 w 646"/>
                <a:gd name="T57" fmla="*/ 2738 h 1861"/>
                <a:gd name="T58" fmla="*/ 762 w 646"/>
                <a:gd name="T59" fmla="*/ 2828 h 1861"/>
                <a:gd name="T60" fmla="*/ 690 w 646"/>
                <a:gd name="T61" fmla="*/ 2908 h 1861"/>
                <a:gd name="T62" fmla="*/ 614 w 646"/>
                <a:gd name="T63" fmla="*/ 2983 h 1861"/>
                <a:gd name="T64" fmla="*/ 535 w 646"/>
                <a:gd name="T65" fmla="*/ 3052 h 1861"/>
                <a:gd name="T66" fmla="*/ 452 w 646"/>
                <a:gd name="T67" fmla="*/ 3116 h 1861"/>
                <a:gd name="T68" fmla="*/ 365 w 646"/>
                <a:gd name="T69" fmla="*/ 3174 h 1861"/>
                <a:gd name="T70" fmla="*/ 277 w 646"/>
                <a:gd name="T71" fmla="*/ 3221 h 1861"/>
                <a:gd name="T72" fmla="*/ 185 w 646"/>
                <a:gd name="T73" fmla="*/ 3261 h 1861"/>
                <a:gd name="T74" fmla="*/ 93 w 646"/>
                <a:gd name="T75" fmla="*/ 3297 h 1861"/>
                <a:gd name="T76" fmla="*/ 0 w 646"/>
                <a:gd name="T77" fmla="*/ 3324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8A00"/>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8" name="Group 7"/>
            <p:cNvGrpSpPr/>
            <p:nvPr/>
          </p:nvGrpSpPr>
          <p:grpSpPr bwMode="auto">
            <a:xfrm>
              <a:off x="1177" y="1440"/>
              <a:ext cx="3335" cy="2571"/>
              <a:chOff x="768" y="1104"/>
              <a:chExt cx="3984" cy="3072"/>
            </a:xfrm>
          </p:grpSpPr>
          <p:sp>
            <p:nvSpPr>
              <p:cNvPr id="16" name="Freeform 8"/>
              <p:cNvSpPr/>
              <p:nvPr/>
            </p:nvSpPr>
            <p:spPr bwMode="gray">
              <a:xfrm>
                <a:off x="2784" y="1680"/>
                <a:ext cx="866" cy="2496"/>
              </a:xfrm>
              <a:custGeom>
                <a:avLst/>
                <a:gdLst>
                  <a:gd name="T0" fmla="*/ 0 w 646"/>
                  <a:gd name="T1" fmla="*/ 0 h 1861"/>
                  <a:gd name="T2" fmla="*/ 206 w 646"/>
                  <a:gd name="T3" fmla="*/ 62 h 1861"/>
                  <a:gd name="T4" fmla="*/ 424 w 646"/>
                  <a:gd name="T5" fmla="*/ 141 h 1861"/>
                  <a:gd name="T6" fmla="*/ 637 w 646"/>
                  <a:gd name="T7" fmla="*/ 233 h 1861"/>
                  <a:gd name="T8" fmla="*/ 843 w 646"/>
                  <a:gd name="T9" fmla="*/ 353 h 1861"/>
                  <a:gd name="T10" fmla="*/ 1046 w 646"/>
                  <a:gd name="T11" fmla="*/ 481 h 1861"/>
                  <a:gd name="T12" fmla="*/ 1245 w 646"/>
                  <a:gd name="T13" fmla="*/ 637 h 1861"/>
                  <a:gd name="T14" fmla="*/ 1441 w 646"/>
                  <a:gd name="T15" fmla="*/ 805 h 1861"/>
                  <a:gd name="T16" fmla="*/ 1631 w 646"/>
                  <a:gd name="T17" fmla="*/ 990 h 1861"/>
                  <a:gd name="T18" fmla="*/ 1810 w 646"/>
                  <a:gd name="T19" fmla="*/ 1195 h 1861"/>
                  <a:gd name="T20" fmla="*/ 1980 w 646"/>
                  <a:gd name="T21" fmla="*/ 1412 h 1861"/>
                  <a:gd name="T22" fmla="*/ 2136 w 646"/>
                  <a:gd name="T23" fmla="*/ 1643 h 1861"/>
                  <a:gd name="T24" fmla="*/ 2276 w 646"/>
                  <a:gd name="T25" fmla="*/ 1896 h 1861"/>
                  <a:gd name="T26" fmla="*/ 2402 w 646"/>
                  <a:gd name="T27" fmla="*/ 2158 h 1861"/>
                  <a:gd name="T28" fmla="*/ 2519 w 646"/>
                  <a:gd name="T29" fmla="*/ 2440 h 1861"/>
                  <a:gd name="T30" fmla="*/ 2617 w 646"/>
                  <a:gd name="T31" fmla="*/ 2735 h 1861"/>
                  <a:gd name="T32" fmla="*/ 2686 w 646"/>
                  <a:gd name="T33" fmla="*/ 3038 h 1861"/>
                  <a:gd name="T34" fmla="*/ 2744 w 646"/>
                  <a:gd name="T35" fmla="*/ 3358 h 1861"/>
                  <a:gd name="T36" fmla="*/ 2780 w 646"/>
                  <a:gd name="T37" fmla="*/ 3691 h 1861"/>
                  <a:gd name="T38" fmla="*/ 2796 w 646"/>
                  <a:gd name="T39" fmla="*/ 4034 h 1861"/>
                  <a:gd name="T40" fmla="*/ 2786 w 646"/>
                  <a:gd name="T41" fmla="*/ 4390 h 1861"/>
                  <a:gd name="T42" fmla="*/ 2754 w 646"/>
                  <a:gd name="T43" fmla="*/ 4714 h 1861"/>
                  <a:gd name="T44" fmla="*/ 2696 w 646"/>
                  <a:gd name="T45" fmla="*/ 5035 h 1861"/>
                  <a:gd name="T46" fmla="*/ 2629 w 646"/>
                  <a:gd name="T47" fmla="*/ 5339 h 1861"/>
                  <a:gd name="T48" fmla="*/ 2532 w 646"/>
                  <a:gd name="T49" fmla="*/ 5630 h 1861"/>
                  <a:gd name="T50" fmla="*/ 2428 w 646"/>
                  <a:gd name="T51" fmla="*/ 5905 h 1861"/>
                  <a:gd name="T52" fmla="*/ 2307 w 646"/>
                  <a:gd name="T53" fmla="*/ 6167 h 1861"/>
                  <a:gd name="T54" fmla="*/ 2164 w 646"/>
                  <a:gd name="T55" fmla="*/ 6412 h 1861"/>
                  <a:gd name="T56" fmla="*/ 2018 w 646"/>
                  <a:gd name="T57" fmla="*/ 6648 h 1861"/>
                  <a:gd name="T58" fmla="*/ 1853 w 646"/>
                  <a:gd name="T59" fmla="*/ 6866 h 1861"/>
                  <a:gd name="T60" fmla="*/ 1678 w 646"/>
                  <a:gd name="T61" fmla="*/ 7063 h 1861"/>
                  <a:gd name="T62" fmla="*/ 1492 w 646"/>
                  <a:gd name="T63" fmla="*/ 7248 h 1861"/>
                  <a:gd name="T64" fmla="*/ 1307 w 646"/>
                  <a:gd name="T65" fmla="*/ 7417 h 1861"/>
                  <a:gd name="T66" fmla="*/ 1102 w 646"/>
                  <a:gd name="T67" fmla="*/ 7567 h 1861"/>
                  <a:gd name="T68" fmla="*/ 890 w 646"/>
                  <a:gd name="T69" fmla="*/ 7708 h 1861"/>
                  <a:gd name="T70" fmla="*/ 674 w 646"/>
                  <a:gd name="T71" fmla="*/ 7825 h 1861"/>
                  <a:gd name="T72" fmla="*/ 448 w 646"/>
                  <a:gd name="T73" fmla="*/ 7925 h 1861"/>
                  <a:gd name="T74" fmla="*/ 228 w 646"/>
                  <a:gd name="T75" fmla="*/ 8012 h 1861"/>
                  <a:gd name="T76" fmla="*/ 0 w 646"/>
                  <a:gd name="T77" fmla="*/ 807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F9BF8B"/>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9"/>
              <p:cNvSpPr/>
              <p:nvPr/>
            </p:nvSpPr>
            <p:spPr bwMode="gray">
              <a:xfrm rot="6256290">
                <a:off x="1583" y="1153"/>
                <a:ext cx="866" cy="2496"/>
              </a:xfrm>
              <a:custGeom>
                <a:avLst/>
                <a:gdLst>
                  <a:gd name="T0" fmla="*/ 0 w 646"/>
                  <a:gd name="T1" fmla="*/ 0 h 1861"/>
                  <a:gd name="T2" fmla="*/ 206 w 646"/>
                  <a:gd name="T3" fmla="*/ 62 h 1861"/>
                  <a:gd name="T4" fmla="*/ 424 w 646"/>
                  <a:gd name="T5" fmla="*/ 141 h 1861"/>
                  <a:gd name="T6" fmla="*/ 637 w 646"/>
                  <a:gd name="T7" fmla="*/ 233 h 1861"/>
                  <a:gd name="T8" fmla="*/ 843 w 646"/>
                  <a:gd name="T9" fmla="*/ 353 h 1861"/>
                  <a:gd name="T10" fmla="*/ 1046 w 646"/>
                  <a:gd name="T11" fmla="*/ 481 h 1861"/>
                  <a:gd name="T12" fmla="*/ 1245 w 646"/>
                  <a:gd name="T13" fmla="*/ 637 h 1861"/>
                  <a:gd name="T14" fmla="*/ 1441 w 646"/>
                  <a:gd name="T15" fmla="*/ 805 h 1861"/>
                  <a:gd name="T16" fmla="*/ 1631 w 646"/>
                  <a:gd name="T17" fmla="*/ 990 h 1861"/>
                  <a:gd name="T18" fmla="*/ 1810 w 646"/>
                  <a:gd name="T19" fmla="*/ 1195 h 1861"/>
                  <a:gd name="T20" fmla="*/ 1980 w 646"/>
                  <a:gd name="T21" fmla="*/ 1412 h 1861"/>
                  <a:gd name="T22" fmla="*/ 2136 w 646"/>
                  <a:gd name="T23" fmla="*/ 1643 h 1861"/>
                  <a:gd name="T24" fmla="*/ 2276 w 646"/>
                  <a:gd name="T25" fmla="*/ 1896 h 1861"/>
                  <a:gd name="T26" fmla="*/ 2402 w 646"/>
                  <a:gd name="T27" fmla="*/ 2158 h 1861"/>
                  <a:gd name="T28" fmla="*/ 2519 w 646"/>
                  <a:gd name="T29" fmla="*/ 2440 h 1861"/>
                  <a:gd name="T30" fmla="*/ 2617 w 646"/>
                  <a:gd name="T31" fmla="*/ 2735 h 1861"/>
                  <a:gd name="T32" fmla="*/ 2686 w 646"/>
                  <a:gd name="T33" fmla="*/ 3038 h 1861"/>
                  <a:gd name="T34" fmla="*/ 2744 w 646"/>
                  <a:gd name="T35" fmla="*/ 3358 h 1861"/>
                  <a:gd name="T36" fmla="*/ 2780 w 646"/>
                  <a:gd name="T37" fmla="*/ 3691 h 1861"/>
                  <a:gd name="T38" fmla="*/ 2796 w 646"/>
                  <a:gd name="T39" fmla="*/ 4034 h 1861"/>
                  <a:gd name="T40" fmla="*/ 2786 w 646"/>
                  <a:gd name="T41" fmla="*/ 4390 h 1861"/>
                  <a:gd name="T42" fmla="*/ 2754 w 646"/>
                  <a:gd name="T43" fmla="*/ 4714 h 1861"/>
                  <a:gd name="T44" fmla="*/ 2696 w 646"/>
                  <a:gd name="T45" fmla="*/ 5035 h 1861"/>
                  <a:gd name="T46" fmla="*/ 2629 w 646"/>
                  <a:gd name="T47" fmla="*/ 5339 h 1861"/>
                  <a:gd name="T48" fmla="*/ 2532 w 646"/>
                  <a:gd name="T49" fmla="*/ 5630 h 1861"/>
                  <a:gd name="T50" fmla="*/ 2428 w 646"/>
                  <a:gd name="T51" fmla="*/ 5905 h 1861"/>
                  <a:gd name="T52" fmla="*/ 2307 w 646"/>
                  <a:gd name="T53" fmla="*/ 6167 h 1861"/>
                  <a:gd name="T54" fmla="*/ 2164 w 646"/>
                  <a:gd name="T55" fmla="*/ 6412 h 1861"/>
                  <a:gd name="T56" fmla="*/ 2018 w 646"/>
                  <a:gd name="T57" fmla="*/ 6648 h 1861"/>
                  <a:gd name="T58" fmla="*/ 1853 w 646"/>
                  <a:gd name="T59" fmla="*/ 6866 h 1861"/>
                  <a:gd name="T60" fmla="*/ 1678 w 646"/>
                  <a:gd name="T61" fmla="*/ 7063 h 1861"/>
                  <a:gd name="T62" fmla="*/ 1492 w 646"/>
                  <a:gd name="T63" fmla="*/ 7248 h 1861"/>
                  <a:gd name="T64" fmla="*/ 1307 w 646"/>
                  <a:gd name="T65" fmla="*/ 7417 h 1861"/>
                  <a:gd name="T66" fmla="*/ 1102 w 646"/>
                  <a:gd name="T67" fmla="*/ 7567 h 1861"/>
                  <a:gd name="T68" fmla="*/ 890 w 646"/>
                  <a:gd name="T69" fmla="*/ 7708 h 1861"/>
                  <a:gd name="T70" fmla="*/ 674 w 646"/>
                  <a:gd name="T71" fmla="*/ 7825 h 1861"/>
                  <a:gd name="T72" fmla="*/ 448 w 646"/>
                  <a:gd name="T73" fmla="*/ 7925 h 1861"/>
                  <a:gd name="T74" fmla="*/ 228 w 646"/>
                  <a:gd name="T75" fmla="*/ 8012 h 1861"/>
                  <a:gd name="T76" fmla="*/ 0 w 646"/>
                  <a:gd name="T77" fmla="*/ 807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F9BF8B"/>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10"/>
              <p:cNvSpPr/>
              <p:nvPr/>
            </p:nvSpPr>
            <p:spPr bwMode="gray">
              <a:xfrm rot="-6677128">
                <a:off x="3071" y="289"/>
                <a:ext cx="866" cy="2496"/>
              </a:xfrm>
              <a:custGeom>
                <a:avLst/>
                <a:gdLst>
                  <a:gd name="T0" fmla="*/ 0 w 646"/>
                  <a:gd name="T1" fmla="*/ 0 h 1861"/>
                  <a:gd name="T2" fmla="*/ 206 w 646"/>
                  <a:gd name="T3" fmla="*/ 62 h 1861"/>
                  <a:gd name="T4" fmla="*/ 424 w 646"/>
                  <a:gd name="T5" fmla="*/ 141 h 1861"/>
                  <a:gd name="T6" fmla="*/ 637 w 646"/>
                  <a:gd name="T7" fmla="*/ 233 h 1861"/>
                  <a:gd name="T8" fmla="*/ 843 w 646"/>
                  <a:gd name="T9" fmla="*/ 353 h 1861"/>
                  <a:gd name="T10" fmla="*/ 1046 w 646"/>
                  <a:gd name="T11" fmla="*/ 481 h 1861"/>
                  <a:gd name="T12" fmla="*/ 1245 w 646"/>
                  <a:gd name="T13" fmla="*/ 637 h 1861"/>
                  <a:gd name="T14" fmla="*/ 1441 w 646"/>
                  <a:gd name="T15" fmla="*/ 805 h 1861"/>
                  <a:gd name="T16" fmla="*/ 1631 w 646"/>
                  <a:gd name="T17" fmla="*/ 990 h 1861"/>
                  <a:gd name="T18" fmla="*/ 1810 w 646"/>
                  <a:gd name="T19" fmla="*/ 1195 h 1861"/>
                  <a:gd name="T20" fmla="*/ 1980 w 646"/>
                  <a:gd name="T21" fmla="*/ 1412 h 1861"/>
                  <a:gd name="T22" fmla="*/ 2136 w 646"/>
                  <a:gd name="T23" fmla="*/ 1643 h 1861"/>
                  <a:gd name="T24" fmla="*/ 2276 w 646"/>
                  <a:gd name="T25" fmla="*/ 1896 h 1861"/>
                  <a:gd name="T26" fmla="*/ 2402 w 646"/>
                  <a:gd name="T27" fmla="*/ 2158 h 1861"/>
                  <a:gd name="T28" fmla="*/ 2519 w 646"/>
                  <a:gd name="T29" fmla="*/ 2440 h 1861"/>
                  <a:gd name="T30" fmla="*/ 2617 w 646"/>
                  <a:gd name="T31" fmla="*/ 2735 h 1861"/>
                  <a:gd name="T32" fmla="*/ 2686 w 646"/>
                  <a:gd name="T33" fmla="*/ 3038 h 1861"/>
                  <a:gd name="T34" fmla="*/ 2744 w 646"/>
                  <a:gd name="T35" fmla="*/ 3358 h 1861"/>
                  <a:gd name="T36" fmla="*/ 2780 w 646"/>
                  <a:gd name="T37" fmla="*/ 3691 h 1861"/>
                  <a:gd name="T38" fmla="*/ 2796 w 646"/>
                  <a:gd name="T39" fmla="*/ 4034 h 1861"/>
                  <a:gd name="T40" fmla="*/ 2786 w 646"/>
                  <a:gd name="T41" fmla="*/ 4390 h 1861"/>
                  <a:gd name="T42" fmla="*/ 2754 w 646"/>
                  <a:gd name="T43" fmla="*/ 4714 h 1861"/>
                  <a:gd name="T44" fmla="*/ 2696 w 646"/>
                  <a:gd name="T45" fmla="*/ 5035 h 1861"/>
                  <a:gd name="T46" fmla="*/ 2629 w 646"/>
                  <a:gd name="T47" fmla="*/ 5339 h 1861"/>
                  <a:gd name="T48" fmla="*/ 2532 w 646"/>
                  <a:gd name="T49" fmla="*/ 5630 h 1861"/>
                  <a:gd name="T50" fmla="*/ 2428 w 646"/>
                  <a:gd name="T51" fmla="*/ 5905 h 1861"/>
                  <a:gd name="T52" fmla="*/ 2307 w 646"/>
                  <a:gd name="T53" fmla="*/ 6167 h 1861"/>
                  <a:gd name="T54" fmla="*/ 2164 w 646"/>
                  <a:gd name="T55" fmla="*/ 6412 h 1861"/>
                  <a:gd name="T56" fmla="*/ 2018 w 646"/>
                  <a:gd name="T57" fmla="*/ 6648 h 1861"/>
                  <a:gd name="T58" fmla="*/ 1853 w 646"/>
                  <a:gd name="T59" fmla="*/ 6866 h 1861"/>
                  <a:gd name="T60" fmla="*/ 1678 w 646"/>
                  <a:gd name="T61" fmla="*/ 7063 h 1861"/>
                  <a:gd name="T62" fmla="*/ 1492 w 646"/>
                  <a:gd name="T63" fmla="*/ 7248 h 1861"/>
                  <a:gd name="T64" fmla="*/ 1307 w 646"/>
                  <a:gd name="T65" fmla="*/ 7417 h 1861"/>
                  <a:gd name="T66" fmla="*/ 1102 w 646"/>
                  <a:gd name="T67" fmla="*/ 7567 h 1861"/>
                  <a:gd name="T68" fmla="*/ 890 w 646"/>
                  <a:gd name="T69" fmla="*/ 7708 h 1861"/>
                  <a:gd name="T70" fmla="*/ 674 w 646"/>
                  <a:gd name="T71" fmla="*/ 7825 h 1861"/>
                  <a:gd name="T72" fmla="*/ 448 w 646"/>
                  <a:gd name="T73" fmla="*/ 7925 h 1861"/>
                  <a:gd name="T74" fmla="*/ 228 w 646"/>
                  <a:gd name="T75" fmla="*/ 8012 h 1861"/>
                  <a:gd name="T76" fmla="*/ 0 w 646"/>
                  <a:gd name="T77" fmla="*/ 807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F9BF8B"/>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9" name="Group 11"/>
            <p:cNvGrpSpPr/>
            <p:nvPr/>
          </p:nvGrpSpPr>
          <p:grpSpPr bwMode="auto">
            <a:xfrm>
              <a:off x="2543" y="1899"/>
              <a:ext cx="844" cy="843"/>
              <a:chOff x="2016" y="1920"/>
              <a:chExt cx="1680" cy="1680"/>
            </a:xfrm>
          </p:grpSpPr>
          <p:sp>
            <p:nvSpPr>
              <p:cNvPr id="14" name="Oval 12"/>
              <p:cNvSpPr>
                <a:spLocks noChangeArrowheads="1"/>
              </p:cNvSpPr>
              <p:nvPr/>
            </p:nvSpPr>
            <p:spPr bwMode="gray">
              <a:xfrm>
                <a:off x="2016" y="1920"/>
                <a:ext cx="1680" cy="1680"/>
              </a:xfrm>
              <a:prstGeom prst="ellipse">
                <a:avLst/>
              </a:prstGeom>
              <a:gradFill rotWithShape="1">
                <a:gsLst>
                  <a:gs pos="0">
                    <a:srgbClr val="F14343"/>
                  </a:gs>
                  <a:gs pos="100000">
                    <a:srgbClr val="922929"/>
                  </a:gs>
                </a:gsLst>
                <a:lin ang="5400000" scaled="1"/>
              </a:gradFill>
              <a:ln w="2540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3"/>
              <p:cNvSpPr/>
              <p:nvPr/>
            </p:nvSpPr>
            <p:spPr bwMode="gray">
              <a:xfrm>
                <a:off x="2208" y="1948"/>
                <a:ext cx="1296" cy="634"/>
              </a:xfrm>
              <a:custGeom>
                <a:avLst/>
                <a:gdLst>
                  <a:gd name="T0" fmla="*/ 1182 w 1321"/>
                  <a:gd name="T1" fmla="*/ 224 h 712"/>
                  <a:gd name="T2" fmla="*/ 1197 w 1321"/>
                  <a:gd name="T3" fmla="*/ 248 h 712"/>
                  <a:gd name="T4" fmla="*/ 1200 w 1321"/>
                  <a:gd name="T5" fmla="*/ 269 h 712"/>
                  <a:gd name="T6" fmla="*/ 1195 w 1321"/>
                  <a:gd name="T7" fmla="*/ 289 h 712"/>
                  <a:gd name="T8" fmla="*/ 1179 w 1321"/>
                  <a:gd name="T9" fmla="*/ 307 h 712"/>
                  <a:gd name="T10" fmla="*/ 1156 w 1321"/>
                  <a:gd name="T11" fmla="*/ 324 h 712"/>
                  <a:gd name="T12" fmla="*/ 1126 w 1321"/>
                  <a:gd name="T13" fmla="*/ 338 h 712"/>
                  <a:gd name="T14" fmla="*/ 1087 w 1321"/>
                  <a:gd name="T15" fmla="*/ 351 h 712"/>
                  <a:gd name="T16" fmla="*/ 1043 w 1321"/>
                  <a:gd name="T17" fmla="*/ 364 h 712"/>
                  <a:gd name="T18" fmla="*/ 992 w 1321"/>
                  <a:gd name="T19" fmla="*/ 373 h 712"/>
                  <a:gd name="T20" fmla="*/ 937 w 1321"/>
                  <a:gd name="T21" fmla="*/ 382 h 712"/>
                  <a:gd name="T22" fmla="*/ 879 w 1321"/>
                  <a:gd name="T23" fmla="*/ 388 h 712"/>
                  <a:gd name="T24" fmla="*/ 814 w 1321"/>
                  <a:gd name="T25" fmla="*/ 394 h 712"/>
                  <a:gd name="T26" fmla="*/ 749 w 1321"/>
                  <a:gd name="T27" fmla="*/ 397 h 712"/>
                  <a:gd name="T28" fmla="*/ 723 w 1321"/>
                  <a:gd name="T29" fmla="*/ 399 h 712"/>
                  <a:gd name="T30" fmla="*/ 433 w 1321"/>
                  <a:gd name="T31" fmla="*/ 399 h 712"/>
                  <a:gd name="T32" fmla="*/ 429 w 1321"/>
                  <a:gd name="T33" fmla="*/ 399 h 712"/>
                  <a:gd name="T34" fmla="*/ 372 w 1321"/>
                  <a:gd name="T35" fmla="*/ 396 h 712"/>
                  <a:gd name="T36" fmla="*/ 317 w 1321"/>
                  <a:gd name="T37" fmla="*/ 394 h 712"/>
                  <a:gd name="T38" fmla="*/ 265 w 1321"/>
                  <a:gd name="T39" fmla="*/ 390 h 712"/>
                  <a:gd name="T40" fmla="*/ 215 w 1321"/>
                  <a:gd name="T41" fmla="*/ 386 h 712"/>
                  <a:gd name="T42" fmla="*/ 170 w 1321"/>
                  <a:gd name="T43" fmla="*/ 379 h 712"/>
                  <a:gd name="T44" fmla="*/ 128 w 1321"/>
                  <a:gd name="T45" fmla="*/ 370 h 712"/>
                  <a:gd name="T46" fmla="*/ 92 w 1321"/>
                  <a:gd name="T47" fmla="*/ 363 h 712"/>
                  <a:gd name="T48" fmla="*/ 62 w 1321"/>
                  <a:gd name="T49" fmla="*/ 353 h 712"/>
                  <a:gd name="T50" fmla="*/ 34 w 1321"/>
                  <a:gd name="T51" fmla="*/ 340 h 712"/>
                  <a:gd name="T52" fmla="*/ 18 w 1321"/>
                  <a:gd name="T53" fmla="*/ 326 h 712"/>
                  <a:gd name="T54" fmla="*/ 6 w 1321"/>
                  <a:gd name="T55" fmla="*/ 310 h 712"/>
                  <a:gd name="T56" fmla="*/ 0 w 1321"/>
                  <a:gd name="T57" fmla="*/ 293 h 712"/>
                  <a:gd name="T58" fmla="*/ 0 w 1321"/>
                  <a:gd name="T59" fmla="*/ 291 h 712"/>
                  <a:gd name="T60" fmla="*/ 4 w 1321"/>
                  <a:gd name="T61" fmla="*/ 272 h 712"/>
                  <a:gd name="T62" fmla="*/ 16 w 1321"/>
                  <a:gd name="T63" fmla="*/ 249 h 712"/>
                  <a:gd name="T64" fmla="*/ 46 w 1321"/>
                  <a:gd name="T65" fmla="*/ 207 h 712"/>
                  <a:gd name="T66" fmla="*/ 84 w 1321"/>
                  <a:gd name="T67" fmla="*/ 167 h 712"/>
                  <a:gd name="T68" fmla="*/ 132 w 1321"/>
                  <a:gd name="T69" fmla="*/ 132 h 712"/>
                  <a:gd name="T70" fmla="*/ 184 w 1321"/>
                  <a:gd name="T71" fmla="*/ 99 h 712"/>
                  <a:gd name="T72" fmla="*/ 245 w 1321"/>
                  <a:gd name="T73" fmla="*/ 69 h 712"/>
                  <a:gd name="T74" fmla="*/ 311 w 1321"/>
                  <a:gd name="T75" fmla="*/ 46 h 712"/>
                  <a:gd name="T76" fmla="*/ 377 w 1321"/>
                  <a:gd name="T77" fmla="*/ 26 h 712"/>
                  <a:gd name="T78" fmla="*/ 452 w 1321"/>
                  <a:gd name="T79" fmla="*/ 12 h 712"/>
                  <a:gd name="T80" fmla="*/ 528 w 1321"/>
                  <a:gd name="T81" fmla="*/ 4 h 712"/>
                  <a:gd name="T82" fmla="*/ 606 w 1321"/>
                  <a:gd name="T83" fmla="*/ 0 h 712"/>
                  <a:gd name="T84" fmla="*/ 606 w 1321"/>
                  <a:gd name="T85" fmla="*/ 0 h 712"/>
                  <a:gd name="T86" fmla="*/ 690 w 1321"/>
                  <a:gd name="T87" fmla="*/ 4 h 712"/>
                  <a:gd name="T88" fmla="*/ 770 w 1321"/>
                  <a:gd name="T89" fmla="*/ 12 h 712"/>
                  <a:gd name="T90" fmla="*/ 847 w 1321"/>
                  <a:gd name="T91" fmla="*/ 29 h 712"/>
                  <a:gd name="T92" fmla="*/ 918 w 1321"/>
                  <a:gd name="T93" fmla="*/ 50 h 712"/>
                  <a:gd name="T94" fmla="*/ 984 w 1321"/>
                  <a:gd name="T95" fmla="*/ 77 h 712"/>
                  <a:gd name="T96" fmla="*/ 1044 w 1321"/>
                  <a:gd name="T97" fmla="*/ 109 h 712"/>
                  <a:gd name="T98" fmla="*/ 1098 w 1321"/>
                  <a:gd name="T99" fmla="*/ 143 h 712"/>
                  <a:gd name="T100" fmla="*/ 1144 w 1321"/>
                  <a:gd name="T101" fmla="*/ 182 h 712"/>
                  <a:gd name="T102" fmla="*/ 1182 w 1321"/>
                  <a:gd name="T103" fmla="*/ 224 h 712"/>
                  <a:gd name="T104" fmla="*/ 1182 w 1321"/>
                  <a:gd name="T105" fmla="*/ 22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w="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 name="Text Box 14"/>
            <p:cNvSpPr txBox="1">
              <a:spLocks noChangeArrowheads="1"/>
            </p:cNvSpPr>
            <p:nvPr/>
          </p:nvSpPr>
          <p:spPr bwMode="gray">
            <a:xfrm>
              <a:off x="2519" y="2208"/>
              <a:ext cx="892" cy="368"/>
            </a:xfrm>
            <a:prstGeom prst="rect">
              <a:avLst/>
            </a:prstGeom>
            <a:noFill/>
            <a:ln w="9525" algn="ctr">
              <a:noFill/>
              <a:miter lim="800000"/>
            </a:ln>
            <a:effec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FFFFFF"/>
                  </a:solidFill>
                  <a:effectLst>
                    <a:outerShdw blurRad="38100" dist="38100" dir="2700000" algn="tl">
                      <a:srgbClr val="C0C0C0"/>
                    </a:outerShdw>
                  </a:effectLst>
                  <a:uLnTx/>
                  <a:uFillTx/>
                  <a:ea typeface="宋体" panose="02010600030101010101" pitchFamily="2" charset="-122"/>
                </a:rPr>
                <a:t>三不少</a:t>
              </a:r>
              <a:endParaRPr kumimoji="0" lang="en-US" altLang="zh-CN" sz="3200" b="0" i="0" u="none" strike="noStrike" kern="0" cap="none" spc="0" normalizeH="0" baseline="0" noProof="0" dirty="0">
                <a:ln>
                  <a:noFill/>
                </a:ln>
                <a:solidFill>
                  <a:srgbClr val="FFFFFF"/>
                </a:solidFill>
                <a:effectLst>
                  <a:outerShdw blurRad="38100" dist="38100" dir="2700000" algn="tl">
                    <a:srgbClr val="C0C0C0"/>
                  </a:outerShdw>
                </a:effectLst>
                <a:uLnTx/>
                <a:uFillTx/>
                <a:ea typeface="宋体" panose="02010600030101010101" pitchFamily="2" charset="-122"/>
              </a:endParaRPr>
            </a:p>
          </p:txBody>
        </p:sp>
        <p:sp>
          <p:nvSpPr>
            <p:cNvPr id="11" name="Text Box 15"/>
            <p:cNvSpPr txBox="1">
              <a:spLocks noChangeArrowheads="1"/>
            </p:cNvSpPr>
            <p:nvPr/>
          </p:nvSpPr>
          <p:spPr bwMode="auto">
            <a:xfrm>
              <a:off x="1358" y="1988"/>
              <a:ext cx="439" cy="252"/>
            </a:xfrm>
            <a:prstGeom prst="rect">
              <a:avLst/>
            </a:prstGeom>
            <a:noFill/>
            <a:ln w="9525" algn="ctr">
              <a:noFill/>
              <a:miter lim="800000"/>
            </a:ln>
          </p:spPr>
          <p:txBody>
            <a:bodyPr wrap="none">
              <a:spAutoFit/>
            </a:bodyPr>
            <a:lstStyle/>
            <a:p>
              <a:pPr lvl="0" algn="r" eaLnBrk="0" hangingPunct="0"/>
              <a:r>
                <a:rPr lang="zh-CN" altLang="en-US" sz="2000" kern="0" dirty="0">
                  <a:solidFill>
                    <a:sysClr val="windowText" lastClr="000000"/>
                  </a:solidFill>
                  <a:ea typeface="宋体" panose="02010600030101010101" pitchFamily="2" charset="-122"/>
                </a:rPr>
                <a:t>尊重</a:t>
              </a:r>
              <a:endParaRPr lang="zh-CN" altLang="en-US" sz="2000" kern="0" dirty="0">
                <a:solidFill>
                  <a:sysClr val="windowText" lastClr="000000"/>
                </a:solidFill>
                <a:ea typeface="宋体" panose="02010600030101010101" pitchFamily="2" charset="-122"/>
              </a:endParaRPr>
            </a:p>
          </p:txBody>
        </p:sp>
        <p:sp>
          <p:nvSpPr>
            <p:cNvPr id="12" name="Text Box 16"/>
            <p:cNvSpPr txBox="1">
              <a:spLocks noChangeArrowheads="1"/>
            </p:cNvSpPr>
            <p:nvPr/>
          </p:nvSpPr>
          <p:spPr bwMode="auto">
            <a:xfrm>
              <a:off x="3944" y="1552"/>
              <a:ext cx="439" cy="252"/>
            </a:xfrm>
            <a:prstGeom prst="rect">
              <a:avLst/>
            </a:prstGeom>
            <a:noFill/>
            <a:ln w="9525" algn="ctr">
              <a:noFill/>
              <a:miter lim="800000"/>
            </a:ln>
          </p:spPr>
          <p:txBody>
            <a:bodyPr wrap="none">
              <a:spAutoFit/>
            </a:bodyPr>
            <a:lstStyle/>
            <a:p>
              <a:pPr marL="0" lvl="1" eaLnBrk="0" hangingPunct="0"/>
              <a:r>
                <a:rPr lang="zh-CN" altLang="en-US" sz="2000" kern="0" dirty="0">
                  <a:solidFill>
                    <a:sysClr val="windowText" lastClr="000000"/>
                  </a:solidFill>
                  <a:latin typeface="宋体" panose="02010600030101010101" pitchFamily="2" charset="-122"/>
                  <a:ea typeface="宋体" panose="02010600030101010101" pitchFamily="2" charset="-122"/>
                </a:rPr>
                <a:t>理解</a:t>
              </a:r>
              <a:endParaRPr lang="zh-CN" altLang="en-US" sz="2000" kern="0" dirty="0">
                <a:solidFill>
                  <a:sysClr val="windowText" lastClr="000000"/>
                </a:solidFill>
                <a:latin typeface="宋体" panose="02010600030101010101" pitchFamily="2" charset="-122"/>
                <a:ea typeface="宋体" panose="02010600030101010101" pitchFamily="2" charset="-122"/>
              </a:endParaRPr>
            </a:p>
          </p:txBody>
        </p:sp>
        <p:sp>
          <p:nvSpPr>
            <p:cNvPr id="13" name="Text Box 17"/>
            <p:cNvSpPr txBox="1">
              <a:spLocks noChangeArrowheads="1"/>
            </p:cNvSpPr>
            <p:nvPr/>
          </p:nvSpPr>
          <p:spPr bwMode="auto">
            <a:xfrm>
              <a:off x="2788" y="3352"/>
              <a:ext cx="439" cy="252"/>
            </a:xfrm>
            <a:prstGeom prst="rect">
              <a:avLst/>
            </a:prstGeom>
            <a:noFill/>
            <a:ln w="9525" algn="ctr">
              <a:noFill/>
              <a:miter lim="800000"/>
            </a:ln>
          </p:spPr>
          <p:txBody>
            <a:bodyPr wrap="none">
              <a:spAutoFit/>
            </a:bodyPr>
            <a:lstStyle/>
            <a:p>
              <a:r>
                <a:rPr lang="zh-CN" altLang="en-US" sz="2000" dirty="0"/>
                <a:t>沟通</a:t>
              </a:r>
              <a:endParaRPr lang="zh-CN" altLang="en-US" sz="2000"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营造班组和谐气氛</a:t>
            </a:r>
            <a:endParaRPr lang="zh-CN" altLang="en-US" dirty="0"/>
          </a:p>
        </p:txBody>
      </p:sp>
      <p:graphicFrame>
        <p:nvGraphicFramePr>
          <p:cNvPr id="4" name="图示 3"/>
          <p:cNvGraphicFramePr/>
          <p:nvPr/>
        </p:nvGraphicFramePr>
        <p:xfrm>
          <a:off x="1907704" y="2996952"/>
          <a:ext cx="6174432" cy="175780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锻造员工和谐心态</a:t>
            </a:r>
            <a:endParaRPr lang="zh-CN" altLang="en-US" dirty="0"/>
          </a:p>
        </p:txBody>
      </p:sp>
      <p:sp>
        <p:nvSpPr>
          <p:cNvPr id="24" name="Freeform 2"/>
          <p:cNvSpPr/>
          <p:nvPr/>
        </p:nvSpPr>
        <p:spPr bwMode="auto">
          <a:xfrm>
            <a:off x="2350651" y="2040492"/>
            <a:ext cx="4357687" cy="3808413"/>
          </a:xfrm>
          <a:custGeom>
            <a:avLst/>
            <a:gdLst>
              <a:gd name="T0" fmla="*/ 0 w 3072"/>
              <a:gd name="T1" fmla="*/ 2147483647 h 2366"/>
              <a:gd name="T2" fmla="*/ 2147483647 w 3072"/>
              <a:gd name="T3" fmla="*/ 2147483647 h 2366"/>
              <a:gd name="T4" fmla="*/ 2147483647 w 3072"/>
              <a:gd name="T5" fmla="*/ 2147483647 h 2366"/>
              <a:gd name="T6" fmla="*/ 2147483647 w 3072"/>
              <a:gd name="T7" fmla="*/ 2147483647 h 2366"/>
              <a:gd name="T8" fmla="*/ 2147483647 w 3072"/>
              <a:gd name="T9" fmla="*/ 2147483647 h 2366"/>
              <a:gd name="T10" fmla="*/ 2147483647 w 3072"/>
              <a:gd name="T11" fmla="*/ 2147483647 h 2366"/>
              <a:gd name="T12" fmla="*/ 2147483647 w 3072"/>
              <a:gd name="T13" fmla="*/ 2147483647 h 2366"/>
              <a:gd name="T14" fmla="*/ 2147483647 w 3072"/>
              <a:gd name="T15" fmla="*/ 2147483647 h 2366"/>
              <a:gd name="T16" fmla="*/ 2147483647 w 3072"/>
              <a:gd name="T17" fmla="*/ 2147483647 h 2366"/>
              <a:gd name="T18" fmla="*/ 2147483647 w 3072"/>
              <a:gd name="T19" fmla="*/ 2147483647 h 2366"/>
              <a:gd name="T20" fmla="*/ 2147483647 w 3072"/>
              <a:gd name="T21" fmla="*/ 2147483647 h 2366"/>
              <a:gd name="T22" fmla="*/ 2147483647 w 3072"/>
              <a:gd name="T23" fmla="*/ 2147483647 h 2366"/>
              <a:gd name="T24" fmla="*/ 2147483647 w 3072"/>
              <a:gd name="T25" fmla="*/ 2147483647 h 2366"/>
              <a:gd name="T26" fmla="*/ 2147483647 w 3072"/>
              <a:gd name="T27" fmla="*/ 2147483647 h 2366"/>
              <a:gd name="T28" fmla="*/ 2147483647 w 3072"/>
              <a:gd name="T29" fmla="*/ 2147483647 h 2366"/>
              <a:gd name="T30" fmla="*/ 2147483647 w 3072"/>
              <a:gd name="T31" fmla="*/ 2147483647 h 2366"/>
              <a:gd name="T32" fmla="*/ 2147483647 w 3072"/>
              <a:gd name="T33" fmla="*/ 2147483647 h 2366"/>
              <a:gd name="T34" fmla="*/ 2147483647 w 3072"/>
              <a:gd name="T35" fmla="*/ 2147483647 h 2366"/>
              <a:gd name="T36" fmla="*/ 2147483647 w 3072"/>
              <a:gd name="T37" fmla="*/ 2147483647 h 2366"/>
              <a:gd name="T38" fmla="*/ 2147483647 w 3072"/>
              <a:gd name="T39" fmla="*/ 2147483647 h 2366"/>
              <a:gd name="T40" fmla="*/ 2147483647 w 3072"/>
              <a:gd name="T41" fmla="*/ 2147483647 h 2366"/>
              <a:gd name="T42" fmla="*/ 2147483647 w 3072"/>
              <a:gd name="T43" fmla="*/ 0 h 2366"/>
              <a:gd name="T44" fmla="*/ 2147483647 w 3072"/>
              <a:gd name="T45" fmla="*/ 2147483647 h 2366"/>
              <a:gd name="T46" fmla="*/ 2147483647 w 3072"/>
              <a:gd name="T47" fmla="*/ 2147483647 h 2366"/>
              <a:gd name="T48" fmla="*/ 2147483647 w 3072"/>
              <a:gd name="T49" fmla="*/ 2147483647 h 2366"/>
              <a:gd name="T50" fmla="*/ 2147483647 w 3072"/>
              <a:gd name="T51" fmla="*/ 2147483647 h 2366"/>
              <a:gd name="T52" fmla="*/ 2147483647 w 3072"/>
              <a:gd name="T53" fmla="*/ 2147483647 h 2366"/>
              <a:gd name="T54" fmla="*/ 2147483647 w 3072"/>
              <a:gd name="T55" fmla="*/ 2147483647 h 2366"/>
              <a:gd name="T56" fmla="*/ 2147483647 w 3072"/>
              <a:gd name="T57" fmla="*/ 2147483647 h 2366"/>
              <a:gd name="T58" fmla="*/ 2147483647 w 3072"/>
              <a:gd name="T59" fmla="*/ 2147483647 h 2366"/>
              <a:gd name="T60" fmla="*/ 2147483647 w 3072"/>
              <a:gd name="T61" fmla="*/ 2147483647 h 2366"/>
              <a:gd name="T62" fmla="*/ 2147483647 w 3072"/>
              <a:gd name="T63" fmla="*/ 2147483647 h 2366"/>
              <a:gd name="T64" fmla="*/ 2147483647 w 3072"/>
              <a:gd name="T65" fmla="*/ 2147483647 h 2366"/>
              <a:gd name="T66" fmla="*/ 2147483647 w 3072"/>
              <a:gd name="T67" fmla="*/ 2147483647 h 2366"/>
              <a:gd name="T68" fmla="*/ 2147483647 w 3072"/>
              <a:gd name="T69" fmla="*/ 2147483647 h 2366"/>
              <a:gd name="T70" fmla="*/ 2147483647 w 3072"/>
              <a:gd name="T71" fmla="*/ 2147483647 h 2366"/>
              <a:gd name="T72" fmla="*/ 2147483647 w 3072"/>
              <a:gd name="T73" fmla="*/ 2147483647 h 2366"/>
              <a:gd name="T74" fmla="*/ 2147483647 w 3072"/>
              <a:gd name="T75" fmla="*/ 2147483647 h 2366"/>
              <a:gd name="T76" fmla="*/ 2147483647 w 3072"/>
              <a:gd name="T77" fmla="*/ 2147483647 h 2366"/>
              <a:gd name="T78" fmla="*/ 2147483647 w 3072"/>
              <a:gd name="T79" fmla="*/ 2147483647 h 2366"/>
              <a:gd name="T80" fmla="*/ 2147483647 w 3072"/>
              <a:gd name="T81" fmla="*/ 2147483647 h 2366"/>
              <a:gd name="T82" fmla="*/ 2147483647 w 3072"/>
              <a:gd name="T83" fmla="*/ 2147483647 h 2366"/>
              <a:gd name="T84" fmla="*/ 2147483647 w 3072"/>
              <a:gd name="T85" fmla="*/ 2147483647 h 2366"/>
              <a:gd name="T86" fmla="*/ 2147483647 w 3072"/>
              <a:gd name="T87" fmla="*/ 2147483647 h 2366"/>
              <a:gd name="T88" fmla="*/ 2147483647 w 3072"/>
              <a:gd name="T89" fmla="*/ 2147483647 h 2366"/>
              <a:gd name="T90" fmla="*/ 2147483647 w 3072"/>
              <a:gd name="T91" fmla="*/ 2147483647 h 2366"/>
              <a:gd name="T92" fmla="*/ 2147483647 w 3072"/>
              <a:gd name="T93" fmla="*/ 2147483647 h 2366"/>
              <a:gd name="T94" fmla="*/ 2147483647 w 3072"/>
              <a:gd name="T95" fmla="*/ 2147483647 h 2366"/>
              <a:gd name="T96" fmla="*/ 2147483647 w 3072"/>
              <a:gd name="T97" fmla="*/ 2147483647 h 2366"/>
              <a:gd name="T98" fmla="*/ 2147483647 w 3072"/>
              <a:gd name="T99" fmla="*/ 2147483647 h 2366"/>
              <a:gd name="T100" fmla="*/ 2147483647 w 3072"/>
              <a:gd name="T101" fmla="*/ 2147483647 h 2366"/>
              <a:gd name="T102" fmla="*/ 0 w 3072"/>
              <a:gd name="T103" fmla="*/ 2147483647 h 23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72"/>
              <a:gd name="T157" fmla="*/ 0 h 2366"/>
              <a:gd name="T158" fmla="*/ 3072 w 3072"/>
              <a:gd name="T159" fmla="*/ 2366 h 23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72" h="2366">
                <a:moveTo>
                  <a:pt x="0" y="1701"/>
                </a:moveTo>
                <a:cubicBezTo>
                  <a:pt x="11" y="1607"/>
                  <a:pt x="43" y="1525"/>
                  <a:pt x="73" y="1435"/>
                </a:cubicBezTo>
                <a:cubicBezTo>
                  <a:pt x="94" y="1373"/>
                  <a:pt x="78" y="1395"/>
                  <a:pt x="109" y="1362"/>
                </a:cubicBezTo>
                <a:cubicBezTo>
                  <a:pt x="125" y="1319"/>
                  <a:pt x="121" y="1305"/>
                  <a:pt x="155" y="1271"/>
                </a:cubicBezTo>
                <a:cubicBezTo>
                  <a:pt x="158" y="1262"/>
                  <a:pt x="159" y="1252"/>
                  <a:pt x="164" y="1243"/>
                </a:cubicBezTo>
                <a:cubicBezTo>
                  <a:pt x="175" y="1224"/>
                  <a:pt x="201" y="1189"/>
                  <a:pt x="201" y="1189"/>
                </a:cubicBezTo>
                <a:cubicBezTo>
                  <a:pt x="215" y="1145"/>
                  <a:pt x="227" y="1107"/>
                  <a:pt x="256" y="1070"/>
                </a:cubicBezTo>
                <a:cubicBezTo>
                  <a:pt x="304" y="1010"/>
                  <a:pt x="385" y="974"/>
                  <a:pt x="448" y="933"/>
                </a:cubicBezTo>
                <a:cubicBezTo>
                  <a:pt x="472" y="917"/>
                  <a:pt x="478" y="886"/>
                  <a:pt x="503" y="869"/>
                </a:cubicBezTo>
                <a:cubicBezTo>
                  <a:pt x="568" y="825"/>
                  <a:pt x="523" y="882"/>
                  <a:pt x="612" y="795"/>
                </a:cubicBezTo>
                <a:cubicBezTo>
                  <a:pt x="666" y="742"/>
                  <a:pt x="640" y="762"/>
                  <a:pt x="685" y="731"/>
                </a:cubicBezTo>
                <a:cubicBezTo>
                  <a:pt x="695" y="694"/>
                  <a:pt x="730" y="640"/>
                  <a:pt x="759" y="613"/>
                </a:cubicBezTo>
                <a:cubicBezTo>
                  <a:pt x="785" y="505"/>
                  <a:pt x="745" y="635"/>
                  <a:pt x="795" y="558"/>
                </a:cubicBezTo>
                <a:cubicBezTo>
                  <a:pt x="841" y="488"/>
                  <a:pt x="764" y="547"/>
                  <a:pt x="832" y="503"/>
                </a:cubicBezTo>
                <a:cubicBezTo>
                  <a:pt x="833" y="500"/>
                  <a:pt x="842" y="440"/>
                  <a:pt x="850" y="430"/>
                </a:cubicBezTo>
                <a:cubicBezTo>
                  <a:pt x="893" y="373"/>
                  <a:pt x="966" y="333"/>
                  <a:pt x="1033" y="320"/>
                </a:cubicBezTo>
                <a:cubicBezTo>
                  <a:pt x="1120" y="276"/>
                  <a:pt x="1211" y="243"/>
                  <a:pt x="1298" y="201"/>
                </a:cubicBezTo>
                <a:cubicBezTo>
                  <a:pt x="1400" y="99"/>
                  <a:pt x="1296" y="187"/>
                  <a:pt x="1380" y="146"/>
                </a:cubicBezTo>
                <a:cubicBezTo>
                  <a:pt x="1407" y="133"/>
                  <a:pt x="1428" y="108"/>
                  <a:pt x="1453" y="91"/>
                </a:cubicBezTo>
                <a:cubicBezTo>
                  <a:pt x="1463" y="84"/>
                  <a:pt x="1478" y="86"/>
                  <a:pt x="1490" y="82"/>
                </a:cubicBezTo>
                <a:cubicBezTo>
                  <a:pt x="1536" y="65"/>
                  <a:pt x="1579" y="39"/>
                  <a:pt x="1627" y="27"/>
                </a:cubicBezTo>
                <a:cubicBezTo>
                  <a:pt x="1683" y="12"/>
                  <a:pt x="1743" y="7"/>
                  <a:pt x="1801" y="0"/>
                </a:cubicBezTo>
                <a:cubicBezTo>
                  <a:pt x="1929" y="3"/>
                  <a:pt x="2057" y="4"/>
                  <a:pt x="2185" y="9"/>
                </a:cubicBezTo>
                <a:cubicBezTo>
                  <a:pt x="2237" y="11"/>
                  <a:pt x="2311" y="33"/>
                  <a:pt x="2359" y="37"/>
                </a:cubicBezTo>
                <a:cubicBezTo>
                  <a:pt x="2449" y="67"/>
                  <a:pt x="2539" y="92"/>
                  <a:pt x="2633" y="110"/>
                </a:cubicBezTo>
                <a:cubicBezTo>
                  <a:pt x="2673" y="137"/>
                  <a:pt x="2716" y="132"/>
                  <a:pt x="2761" y="146"/>
                </a:cubicBezTo>
                <a:cubicBezTo>
                  <a:pt x="2823" y="165"/>
                  <a:pt x="2881" y="189"/>
                  <a:pt x="2944" y="201"/>
                </a:cubicBezTo>
                <a:cubicBezTo>
                  <a:pt x="2973" y="231"/>
                  <a:pt x="3006" y="254"/>
                  <a:pt x="3035" y="283"/>
                </a:cubicBezTo>
                <a:cubicBezTo>
                  <a:pt x="3072" y="399"/>
                  <a:pt x="3021" y="559"/>
                  <a:pt x="2989" y="677"/>
                </a:cubicBezTo>
                <a:cubicBezTo>
                  <a:pt x="2986" y="769"/>
                  <a:pt x="3007" y="939"/>
                  <a:pt x="2944" y="1033"/>
                </a:cubicBezTo>
                <a:cubicBezTo>
                  <a:pt x="2923" y="1097"/>
                  <a:pt x="2901" y="1161"/>
                  <a:pt x="2880" y="1225"/>
                </a:cubicBezTo>
                <a:cubicBezTo>
                  <a:pt x="2860" y="1285"/>
                  <a:pt x="2850" y="1354"/>
                  <a:pt x="2816" y="1408"/>
                </a:cubicBezTo>
                <a:cubicBezTo>
                  <a:pt x="2793" y="1445"/>
                  <a:pt x="2747" y="1474"/>
                  <a:pt x="2724" y="1509"/>
                </a:cubicBezTo>
                <a:cubicBezTo>
                  <a:pt x="2696" y="1550"/>
                  <a:pt x="2664" y="1588"/>
                  <a:pt x="2624" y="1618"/>
                </a:cubicBezTo>
                <a:cubicBezTo>
                  <a:pt x="2594" y="1676"/>
                  <a:pt x="2550" y="1720"/>
                  <a:pt x="2505" y="1765"/>
                </a:cubicBezTo>
                <a:cubicBezTo>
                  <a:pt x="2494" y="1776"/>
                  <a:pt x="2489" y="1791"/>
                  <a:pt x="2477" y="1801"/>
                </a:cubicBezTo>
                <a:cubicBezTo>
                  <a:pt x="2467" y="1810"/>
                  <a:pt x="2452" y="1811"/>
                  <a:pt x="2441" y="1819"/>
                </a:cubicBezTo>
                <a:cubicBezTo>
                  <a:pt x="2403" y="1846"/>
                  <a:pt x="2422" y="1843"/>
                  <a:pt x="2395" y="1874"/>
                </a:cubicBezTo>
                <a:cubicBezTo>
                  <a:pt x="2359" y="1915"/>
                  <a:pt x="2328" y="1943"/>
                  <a:pt x="2276" y="1957"/>
                </a:cubicBezTo>
                <a:cubicBezTo>
                  <a:pt x="2244" y="1981"/>
                  <a:pt x="2212" y="2021"/>
                  <a:pt x="2176" y="2039"/>
                </a:cubicBezTo>
                <a:cubicBezTo>
                  <a:pt x="2150" y="2052"/>
                  <a:pt x="2119" y="2052"/>
                  <a:pt x="2093" y="2066"/>
                </a:cubicBezTo>
                <a:cubicBezTo>
                  <a:pt x="1987" y="2122"/>
                  <a:pt x="1844" y="2129"/>
                  <a:pt x="1728" y="2139"/>
                </a:cubicBezTo>
                <a:cubicBezTo>
                  <a:pt x="1662" y="2153"/>
                  <a:pt x="1623" y="2190"/>
                  <a:pt x="1563" y="2213"/>
                </a:cubicBezTo>
                <a:cubicBezTo>
                  <a:pt x="1537" y="2223"/>
                  <a:pt x="1508" y="2222"/>
                  <a:pt x="1481" y="2231"/>
                </a:cubicBezTo>
                <a:cubicBezTo>
                  <a:pt x="1400" y="2258"/>
                  <a:pt x="1327" y="2295"/>
                  <a:pt x="1243" y="2313"/>
                </a:cubicBezTo>
                <a:cubicBezTo>
                  <a:pt x="1152" y="2333"/>
                  <a:pt x="1169" y="2323"/>
                  <a:pt x="1024" y="2331"/>
                </a:cubicBezTo>
                <a:cubicBezTo>
                  <a:pt x="817" y="2343"/>
                  <a:pt x="610" y="2351"/>
                  <a:pt x="402" y="2359"/>
                </a:cubicBezTo>
                <a:cubicBezTo>
                  <a:pt x="326" y="2355"/>
                  <a:pt x="245" y="2366"/>
                  <a:pt x="173" y="2341"/>
                </a:cubicBezTo>
                <a:cubicBezTo>
                  <a:pt x="124" y="2324"/>
                  <a:pt x="119" y="2265"/>
                  <a:pt x="82" y="2240"/>
                </a:cubicBezTo>
                <a:cubicBezTo>
                  <a:pt x="48" y="2217"/>
                  <a:pt x="63" y="2230"/>
                  <a:pt x="36" y="2203"/>
                </a:cubicBezTo>
                <a:cubicBezTo>
                  <a:pt x="14" y="2137"/>
                  <a:pt x="22" y="2167"/>
                  <a:pt x="9" y="2112"/>
                </a:cubicBezTo>
                <a:cubicBezTo>
                  <a:pt x="6" y="1975"/>
                  <a:pt x="0" y="1564"/>
                  <a:pt x="0" y="1701"/>
                </a:cubicBezTo>
                <a:close/>
              </a:path>
            </a:pathLst>
          </a:custGeom>
          <a:solidFill>
            <a:srgbClr val="BBE0E3"/>
          </a:solidFill>
          <a:ln w="76200">
            <a:solidFill>
              <a:srgbClr val="BBE0E3"/>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Text Box 9"/>
          <p:cNvSpPr txBox="1">
            <a:spLocks noChangeArrowheads="1"/>
          </p:cNvSpPr>
          <p:nvPr/>
        </p:nvSpPr>
        <p:spPr bwMode="auto">
          <a:xfrm rot="19258178">
            <a:off x="3110591" y="3724849"/>
            <a:ext cx="2767013" cy="439700"/>
          </a:xfrm>
          <a:prstGeom prst="rect">
            <a:avLst/>
          </a:prstGeom>
          <a:noFill/>
          <a:ln w="9525">
            <a:noFill/>
            <a:miter lim="800000"/>
          </a:ln>
          <a:effectLst/>
        </p:spPr>
        <p:txBody>
          <a:bodyPr lIns="64355" tIns="32177" rIns="64355" bIns="32177">
            <a:spAutoFit/>
          </a:bodyPr>
          <a:lstStyle/>
          <a:p>
            <a:pPr algn="ctr" defTabSz="642620">
              <a:lnSpc>
                <a:spcPct val="110000"/>
              </a:lnSpc>
              <a:spcBef>
                <a:spcPct val="50000"/>
              </a:spcBef>
              <a:defRPr/>
            </a:pPr>
            <a:r>
              <a:rPr lang="zh-CN" altLang="en-US" sz="2400" b="1" dirty="0" smtClean="0">
                <a:effectLst>
                  <a:outerShdw blurRad="38100" dist="38100" dir="2700000" algn="tl">
                    <a:srgbClr val="C0C0C0"/>
                  </a:outerShdw>
                </a:effectLst>
                <a:latin typeface="Arial" panose="020B0604020202020204" pitchFamily="34" charset="0"/>
                <a:ea typeface="黑体" panose="02010609060101010101" pitchFamily="2" charset="-122"/>
              </a:rPr>
              <a:t>员工和谐心态</a:t>
            </a:r>
            <a:endParaRPr lang="zh-CN" altLang="en-US" sz="2400" b="1" dirty="0">
              <a:effectLst>
                <a:outerShdw blurRad="38100" dist="38100" dir="2700000" algn="tl">
                  <a:srgbClr val="C0C0C0"/>
                </a:outerShdw>
              </a:effectLst>
              <a:latin typeface="Arial" panose="020B0604020202020204" pitchFamily="34" charset="0"/>
              <a:ea typeface="黑体" panose="02010609060101010101" pitchFamily="2" charset="-122"/>
            </a:endParaRPr>
          </a:p>
        </p:txBody>
      </p:sp>
      <p:sp>
        <p:nvSpPr>
          <p:cNvPr id="26" name="Oval 188">
            <a:hlinkClick r:id="rId1" action="ppaction://hlinkpres?slideindex=1&amp;slidetitle="/>
          </p:cNvPr>
          <p:cNvSpPr>
            <a:spLocks noChangeArrowheads="1"/>
          </p:cNvSpPr>
          <p:nvPr/>
        </p:nvSpPr>
        <p:spPr bwMode="auto">
          <a:xfrm>
            <a:off x="5952254" y="2995564"/>
            <a:ext cx="1512168" cy="867666"/>
          </a:xfrm>
          <a:prstGeom prst="ellipse">
            <a:avLst/>
          </a:prstGeom>
          <a:solidFill>
            <a:srgbClr val="FF99FF"/>
          </a:solidFill>
          <a:ln w="9525">
            <a:solidFill>
              <a:srgbClr val="000000"/>
            </a:solidFill>
            <a:round/>
          </a:ln>
        </p:spPr>
        <p:txBody>
          <a:bodyPr wrap="none" lIns="64355" tIns="32177" rIns="64355" bIns="32177" anchor="ctr"/>
          <a:lstStyle/>
          <a:p>
            <a:pPr lvl="0" algn="ctr" defTabSz="642620"/>
            <a:r>
              <a:rPr lang="zh-CN" altLang="en-US" b="1" kern="0" dirty="0">
                <a:solidFill>
                  <a:sysClr val="windowText" lastClr="000000"/>
                </a:solidFill>
                <a:ea typeface="黑体" panose="02010609060101010101" pitchFamily="2" charset="-122"/>
              </a:rPr>
              <a:t>热情</a:t>
            </a:r>
            <a:endParaRPr lang="zh-CN" altLang="en-US" b="1" kern="0" dirty="0">
              <a:solidFill>
                <a:sysClr val="windowText" lastClr="000000"/>
              </a:solidFill>
              <a:ea typeface="黑体" panose="02010609060101010101" pitchFamily="2" charset="-122"/>
            </a:endParaRPr>
          </a:p>
        </p:txBody>
      </p:sp>
      <p:sp>
        <p:nvSpPr>
          <p:cNvPr id="27" name="Oval 8">
            <a:hlinkClick r:id="rId2" action="ppaction://hlinkpres?slideindex=1&amp;slidetitle="/>
          </p:cNvPr>
          <p:cNvSpPr>
            <a:spLocks noChangeArrowheads="1"/>
          </p:cNvSpPr>
          <p:nvPr/>
        </p:nvSpPr>
        <p:spPr bwMode="auto">
          <a:xfrm>
            <a:off x="4372472" y="1505868"/>
            <a:ext cx="1408906" cy="792088"/>
          </a:xfrm>
          <a:prstGeom prst="ellipse">
            <a:avLst/>
          </a:prstGeom>
          <a:solidFill>
            <a:srgbClr val="FF99FF"/>
          </a:solidFill>
          <a:ln w="9525">
            <a:solidFill>
              <a:srgbClr val="808080"/>
            </a:solidFill>
            <a:round/>
          </a:ln>
        </p:spPr>
        <p:txBody>
          <a:bodyPr wrap="none" lIns="64355" tIns="32177" rIns="64355" bIns="32177" anchor="ctr"/>
          <a:lstStyle/>
          <a:p>
            <a:pPr lvl="0" algn="ctr" defTabSz="642620"/>
            <a:r>
              <a:rPr lang="zh-CN" altLang="en-US" b="1" kern="0" dirty="0" smtClean="0">
                <a:solidFill>
                  <a:sysClr val="windowText" lastClr="000000"/>
                </a:solidFill>
                <a:ea typeface="黑体" panose="02010609060101010101" pitchFamily="2" charset="-122"/>
              </a:rPr>
              <a:t>快乐</a:t>
            </a:r>
            <a:endParaRPr lang="zh-CN" altLang="en-US" b="1" kern="0" dirty="0">
              <a:solidFill>
                <a:sysClr val="windowText" lastClr="000000"/>
              </a:solidFill>
              <a:ea typeface="黑体" panose="02010609060101010101" pitchFamily="2" charset="-122"/>
            </a:endParaRPr>
          </a:p>
        </p:txBody>
      </p:sp>
      <p:sp>
        <p:nvSpPr>
          <p:cNvPr id="28" name="Oval 4"/>
          <p:cNvSpPr>
            <a:spLocks noChangeArrowheads="1"/>
          </p:cNvSpPr>
          <p:nvPr/>
        </p:nvSpPr>
        <p:spPr bwMode="auto">
          <a:xfrm>
            <a:off x="2993588" y="2111930"/>
            <a:ext cx="1443038" cy="1011237"/>
          </a:xfrm>
          <a:prstGeom prst="ellipse">
            <a:avLst/>
          </a:prstGeom>
          <a:solidFill>
            <a:srgbClr val="99CC00"/>
          </a:solidFill>
          <a:ln w="9525">
            <a:solidFill>
              <a:srgbClr val="000000"/>
            </a:solidFill>
            <a:round/>
          </a:ln>
        </p:spPr>
        <p:txBody>
          <a:bodyPr wrap="none" lIns="64355" tIns="32177" rIns="64355" bIns="32177" anchor="ctr"/>
          <a:lstStyle/>
          <a:p>
            <a:pPr lvl="0" algn="ctr" defTabSz="642620"/>
            <a:r>
              <a:rPr kumimoji="0" lang="zh-CN" altLang="en-US" sz="1800" b="1" i="0" u="none" strike="noStrike" kern="0" cap="none" spc="0" normalizeH="0" baseline="0" noProof="0" dirty="0" smtClean="0">
                <a:ln>
                  <a:noFill/>
                </a:ln>
                <a:solidFill>
                  <a:sysClr val="windowText" lastClr="000000"/>
                </a:solidFill>
                <a:effectLst/>
                <a:uLnTx/>
                <a:uFillTx/>
                <a:ea typeface="黑体" panose="02010609060101010101" pitchFamily="2" charset="-122"/>
              </a:rPr>
              <a:t>敬业</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29" name="Oval 5">
            <a:hlinkClick r:id="rId3" action="ppaction://hlinkpres?slideindex=1&amp;slidetitle="/>
          </p:cNvPr>
          <p:cNvSpPr>
            <a:spLocks noChangeArrowheads="1"/>
          </p:cNvSpPr>
          <p:nvPr/>
        </p:nvSpPr>
        <p:spPr bwMode="auto">
          <a:xfrm>
            <a:off x="5459522" y="4027510"/>
            <a:ext cx="1508125" cy="928688"/>
          </a:xfrm>
          <a:prstGeom prst="ellipse">
            <a:avLst/>
          </a:prstGeom>
          <a:solidFill>
            <a:srgbClr val="FFFF00"/>
          </a:solidFill>
          <a:ln w="12700">
            <a:solidFill>
              <a:srgbClr val="808080"/>
            </a:solidFill>
            <a:round/>
          </a:ln>
        </p:spPr>
        <p:txBody>
          <a:bodyPr wrap="none" lIns="64355" tIns="32177" rIns="64355" bIns="32177" anchor="ctr"/>
          <a:lstStyle/>
          <a:p>
            <a:pPr marL="0" marR="0" lvl="0" indent="0" algn="ctr" defTabSz="64262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solidFill>
                <a:effectLst/>
                <a:uLnTx/>
                <a:uFillTx/>
                <a:ea typeface="黑体" panose="02010609060101010101" pitchFamily="2" charset="-122"/>
              </a:rPr>
              <a:t>自信</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0" name="Oval 6">
            <a:hlinkClick r:id="rId4" action="ppaction://hlinkpres?slideindex=1&amp;slidetitle="/>
          </p:cNvPr>
          <p:cNvSpPr>
            <a:spLocks noChangeArrowheads="1"/>
          </p:cNvSpPr>
          <p:nvPr/>
        </p:nvSpPr>
        <p:spPr bwMode="auto">
          <a:xfrm>
            <a:off x="4370744" y="4897992"/>
            <a:ext cx="1531938" cy="1000125"/>
          </a:xfrm>
          <a:prstGeom prst="ellipse">
            <a:avLst/>
          </a:prstGeom>
          <a:solidFill>
            <a:srgbClr val="FFFF00"/>
          </a:solidFill>
          <a:ln w="9525">
            <a:solidFill>
              <a:srgbClr val="000000"/>
            </a:solidFill>
            <a:round/>
          </a:ln>
        </p:spPr>
        <p:txBody>
          <a:bodyPr wrap="none" lIns="64355" tIns="32177" rIns="64355" bIns="32177" anchor="ctr"/>
          <a:lstStyle/>
          <a:p>
            <a:pPr marL="0" marR="0" lvl="0" indent="0" algn="ctr" defTabSz="64262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solidFill>
                <a:effectLst/>
                <a:uLnTx/>
                <a:uFillTx/>
                <a:ea typeface="黑体" panose="02010609060101010101" pitchFamily="2" charset="-122"/>
              </a:rPr>
              <a:t>妥协</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1" name="Oval 7">
            <a:hlinkClick r:id="rId1" action="ppaction://hlinkpres?slideindex=1&amp;slidetitle="/>
          </p:cNvPr>
          <p:cNvSpPr>
            <a:spLocks noChangeArrowheads="1"/>
          </p:cNvSpPr>
          <p:nvPr/>
        </p:nvSpPr>
        <p:spPr bwMode="auto">
          <a:xfrm>
            <a:off x="2707838" y="5255180"/>
            <a:ext cx="1514475" cy="1030287"/>
          </a:xfrm>
          <a:prstGeom prst="ellipse">
            <a:avLst/>
          </a:prstGeom>
          <a:solidFill>
            <a:srgbClr val="FFFF00"/>
          </a:solidFill>
          <a:ln w="12700">
            <a:solidFill>
              <a:srgbClr val="808080"/>
            </a:solidFill>
            <a:round/>
          </a:ln>
        </p:spPr>
        <p:txBody>
          <a:bodyPr wrap="none" lIns="64355" tIns="32177" rIns="64355" bIns="32177" anchor="ctr"/>
          <a:lstStyle/>
          <a:p>
            <a:pPr lvl="0" algn="ctr" defTabSz="642620"/>
            <a:r>
              <a:rPr lang="zh-CN" altLang="en-US" b="1" kern="0" dirty="0">
                <a:solidFill>
                  <a:sysClr val="windowText" lastClr="000000"/>
                </a:solidFill>
                <a:ea typeface="黑体" panose="02010609060101010101" pitchFamily="2" charset="-122"/>
              </a:rPr>
              <a:t>大度</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2" name="Oval 189"/>
          <p:cNvSpPr>
            <a:spLocks noChangeArrowheads="1"/>
          </p:cNvSpPr>
          <p:nvPr/>
        </p:nvSpPr>
        <p:spPr bwMode="auto">
          <a:xfrm>
            <a:off x="1493401" y="4397930"/>
            <a:ext cx="1357312" cy="1000125"/>
          </a:xfrm>
          <a:prstGeom prst="ellipse">
            <a:avLst/>
          </a:prstGeom>
          <a:solidFill>
            <a:srgbClr val="99CC00"/>
          </a:solidFill>
          <a:ln w="9525">
            <a:solidFill>
              <a:srgbClr val="000000"/>
            </a:solidFill>
            <a:round/>
          </a:ln>
        </p:spPr>
        <p:txBody>
          <a:bodyPr wrap="none" lIns="64355" tIns="32177" rIns="64355" bIns="32177" anchor="ctr"/>
          <a:lstStyle/>
          <a:p>
            <a:pPr lvl="0" algn="ctr" defTabSz="642620"/>
            <a:r>
              <a:rPr kumimoji="0" lang="zh-CN" altLang="en-US" sz="1800" b="1" i="0" u="none" strike="noStrike" kern="0" cap="none" spc="0" normalizeH="0" baseline="0" noProof="0" dirty="0" smtClean="0">
                <a:ln>
                  <a:noFill/>
                </a:ln>
                <a:solidFill>
                  <a:sysClr val="windowText" lastClr="000000"/>
                </a:solidFill>
                <a:effectLst/>
                <a:uLnTx/>
                <a:uFillTx/>
                <a:ea typeface="黑体" panose="02010609060101010101" pitchFamily="2" charset="-122"/>
              </a:rPr>
              <a:t>空杯</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3" name="Oval 3"/>
          <p:cNvSpPr>
            <a:spLocks noChangeArrowheads="1"/>
          </p:cNvSpPr>
          <p:nvPr/>
        </p:nvSpPr>
        <p:spPr bwMode="auto">
          <a:xfrm>
            <a:off x="1779151" y="3112055"/>
            <a:ext cx="1501775" cy="928687"/>
          </a:xfrm>
          <a:prstGeom prst="ellipse">
            <a:avLst/>
          </a:prstGeom>
          <a:solidFill>
            <a:srgbClr val="99CC00"/>
          </a:solidFill>
          <a:ln w="9525">
            <a:solidFill>
              <a:srgbClr val="000000"/>
            </a:solidFill>
            <a:round/>
          </a:ln>
        </p:spPr>
        <p:txBody>
          <a:bodyPr wrap="none" lIns="64355" tIns="32177" rIns="64355" bIns="32177" anchor="ctr"/>
          <a:lstStyle/>
          <a:p>
            <a:pPr lvl="0" algn="ctr" defTabSz="642620"/>
            <a:r>
              <a:rPr kumimoji="0" lang="zh-CN" altLang="en-US" sz="1800" b="1" i="0" u="none" strike="noStrike" kern="0" cap="none" spc="0" normalizeH="0" baseline="0" noProof="0" dirty="0" smtClean="0">
                <a:ln>
                  <a:noFill/>
                </a:ln>
                <a:solidFill>
                  <a:sysClr val="windowText" lastClr="000000"/>
                </a:solidFill>
                <a:effectLst/>
                <a:uLnTx/>
                <a:uFillTx/>
                <a:ea typeface="黑体" panose="02010609060101010101" pitchFamily="2" charset="-122"/>
              </a:rPr>
              <a:t>负责</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4" name="Oval 8">
            <a:hlinkClick r:id="rId2" action="ppaction://hlinkpres?slideindex=1&amp;slidetitle="/>
          </p:cNvPr>
          <p:cNvSpPr>
            <a:spLocks noChangeArrowheads="1"/>
          </p:cNvSpPr>
          <p:nvPr/>
        </p:nvSpPr>
        <p:spPr bwMode="auto">
          <a:xfrm>
            <a:off x="5831887" y="2040492"/>
            <a:ext cx="1389810" cy="811056"/>
          </a:xfrm>
          <a:prstGeom prst="ellipse">
            <a:avLst/>
          </a:prstGeom>
          <a:solidFill>
            <a:srgbClr val="FF99FF"/>
          </a:solidFill>
          <a:ln w="9525">
            <a:solidFill>
              <a:srgbClr val="808080"/>
            </a:solidFill>
            <a:round/>
          </a:ln>
        </p:spPr>
        <p:txBody>
          <a:bodyPr wrap="none" lIns="64355" tIns="32177" rIns="64355" bIns="32177" anchor="ctr"/>
          <a:lstStyle/>
          <a:p>
            <a:pPr lvl="0" algn="ctr" defTabSz="642620"/>
            <a:r>
              <a:rPr lang="zh-CN" altLang="en-US" b="1" kern="0" dirty="0" smtClean="0">
                <a:solidFill>
                  <a:sysClr val="windowText" lastClr="000000"/>
                </a:solidFill>
                <a:ea typeface="黑体" panose="02010609060101010101" pitchFamily="2" charset="-122"/>
              </a:rPr>
              <a:t>合作</a:t>
            </a:r>
            <a:endParaRPr lang="zh-CN" altLang="en-US" b="1" kern="0" dirty="0">
              <a:solidFill>
                <a:sysClr val="windowText" lastClr="000000"/>
              </a:solidFill>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heckerboard(across)">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heckerboard(across)">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heckerboard(across)">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checkerboard(across)">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heckerboard(across)">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checkerboard(across)">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建设班组和谐关系</a:t>
            </a:r>
            <a:endParaRPr lang="zh-CN" altLang="en-US" dirty="0"/>
          </a:p>
        </p:txBody>
      </p:sp>
      <p:sp>
        <p:nvSpPr>
          <p:cNvPr id="8" name="矩形 70"/>
          <p:cNvSpPr>
            <a:spLocks noChangeArrowheads="1"/>
          </p:cNvSpPr>
          <p:nvPr/>
        </p:nvSpPr>
        <p:spPr bwMode="auto">
          <a:xfrm>
            <a:off x="896605" y="5052846"/>
            <a:ext cx="3279775" cy="400110"/>
          </a:xfrm>
          <a:prstGeom prst="rect">
            <a:avLst/>
          </a:prstGeom>
          <a:solidFill>
            <a:srgbClr val="FFC000"/>
          </a:solidFill>
          <a:ln w="9525">
            <a:noFill/>
            <a:miter lim="800000"/>
          </a:ln>
        </p:spPr>
        <p:txBody>
          <a:bodyPr>
            <a:spAutoFit/>
          </a:bodyPr>
          <a:lstStyle/>
          <a:p>
            <a:r>
              <a:rPr lang="zh-CN" altLang="en-US" sz="2000" dirty="0"/>
              <a:t>处理好班组长与班员的关系</a:t>
            </a:r>
            <a:endParaRPr lang="zh-CN" altLang="en-US" sz="2000" dirty="0"/>
          </a:p>
        </p:txBody>
      </p:sp>
      <p:sp>
        <p:nvSpPr>
          <p:cNvPr id="9" name="矩形 71"/>
          <p:cNvSpPr>
            <a:spLocks noChangeArrowheads="1"/>
          </p:cNvSpPr>
          <p:nvPr/>
        </p:nvSpPr>
        <p:spPr bwMode="auto">
          <a:xfrm>
            <a:off x="2409493" y="4287671"/>
            <a:ext cx="3295650" cy="400110"/>
          </a:xfrm>
          <a:prstGeom prst="rect">
            <a:avLst/>
          </a:prstGeom>
          <a:solidFill>
            <a:srgbClr val="00B0F0"/>
          </a:solidFill>
          <a:ln w="9525">
            <a:noFill/>
            <a:miter lim="800000"/>
          </a:ln>
        </p:spPr>
        <p:txBody>
          <a:bodyPr>
            <a:spAutoFit/>
          </a:bodyPr>
          <a:lstStyle/>
          <a:p>
            <a:r>
              <a:rPr lang="zh-CN" altLang="en-US" sz="2000" dirty="0"/>
              <a:t>处理好班员之间的人际关系</a:t>
            </a:r>
            <a:endParaRPr lang="zh-CN" altLang="en-US" sz="2000" dirty="0"/>
          </a:p>
        </p:txBody>
      </p:sp>
      <p:sp>
        <p:nvSpPr>
          <p:cNvPr id="10" name="矩形 72"/>
          <p:cNvSpPr>
            <a:spLocks noChangeArrowheads="1"/>
          </p:cNvSpPr>
          <p:nvPr/>
        </p:nvSpPr>
        <p:spPr bwMode="auto">
          <a:xfrm>
            <a:off x="4112880" y="3544721"/>
            <a:ext cx="3878992" cy="400110"/>
          </a:xfrm>
          <a:prstGeom prst="rect">
            <a:avLst/>
          </a:prstGeom>
          <a:solidFill>
            <a:srgbClr val="FFC000"/>
          </a:solidFill>
          <a:ln w="9525">
            <a:noFill/>
            <a:miter lim="800000"/>
          </a:ln>
        </p:spPr>
        <p:txBody>
          <a:bodyPr wrap="square">
            <a:spAutoFit/>
          </a:bodyPr>
          <a:lstStyle/>
          <a:p>
            <a:r>
              <a:rPr lang="zh-CN" altLang="en-US" sz="2000" dirty="0"/>
              <a:t>正确对待班员与外界的人际关系</a:t>
            </a:r>
            <a:endParaRPr lang="zh-CN" altLang="en-US" sz="2000" dirty="0"/>
          </a:p>
        </p:txBody>
      </p:sp>
      <p:sp>
        <p:nvSpPr>
          <p:cNvPr id="11" name="矩形 73"/>
          <p:cNvSpPr>
            <a:spLocks noChangeArrowheads="1"/>
          </p:cNvSpPr>
          <p:nvPr/>
        </p:nvSpPr>
        <p:spPr bwMode="auto">
          <a:xfrm>
            <a:off x="5380528" y="2838283"/>
            <a:ext cx="3509154" cy="400110"/>
          </a:xfrm>
          <a:prstGeom prst="rect">
            <a:avLst/>
          </a:prstGeom>
          <a:solidFill>
            <a:srgbClr val="00B0F0"/>
          </a:solidFill>
          <a:ln w="9525">
            <a:noFill/>
            <a:miter lim="800000"/>
          </a:ln>
        </p:spPr>
        <p:txBody>
          <a:bodyPr wrap="square">
            <a:spAutoFit/>
          </a:bodyPr>
          <a:lstStyle/>
          <a:p>
            <a:r>
              <a:rPr lang="zh-CN" altLang="en-US" sz="2000" dirty="0"/>
              <a:t>处理好班组与班组之间的关系</a:t>
            </a:r>
            <a:endParaRPr lang="zh-CN" altLang="en-US" sz="2000" dirty="0"/>
          </a:p>
        </p:txBody>
      </p:sp>
      <p:sp>
        <p:nvSpPr>
          <p:cNvPr id="12" name="虚尾箭头 11"/>
          <p:cNvSpPr/>
          <p:nvPr/>
        </p:nvSpPr>
        <p:spPr>
          <a:xfrm rot="20276392">
            <a:off x="1222043" y="2285833"/>
            <a:ext cx="3400425" cy="1323975"/>
          </a:xfrm>
          <a:prstGeom prst="stripedRightArrow">
            <a:avLst>
              <a:gd name="adj1" fmla="val 49649"/>
              <a:gd name="adj2" fmla="val 50000"/>
            </a:avLst>
          </a:prstGeom>
          <a:solidFill>
            <a:srgbClr val="C00000"/>
          </a:solidFill>
          <a:ln w="254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b="1" kern="0" noProof="0" dirty="0">
                <a:solidFill>
                  <a:srgbClr val="FFFFFF"/>
                </a:solidFill>
                <a:latin typeface="黑体" panose="02010609060101010101" pitchFamily="2" charset="-122"/>
                <a:ea typeface="黑体" panose="02010609060101010101" pitchFamily="2" charset="-122"/>
              </a:rPr>
              <a:t>层层</a:t>
            </a:r>
            <a:r>
              <a:rPr kumimoji="0" lang="zh-CN" altLang="en-US" sz="2000" b="1" i="0" u="none" strike="noStrike" kern="0" cap="none" spc="0" normalizeH="0" baseline="0" noProof="0" dirty="0" smtClean="0">
                <a:ln>
                  <a:noFill/>
                </a:ln>
                <a:solidFill>
                  <a:srgbClr val="FFFFFF"/>
                </a:solidFill>
                <a:effectLst/>
                <a:uLnTx/>
                <a:uFillTx/>
                <a:latin typeface="黑体" panose="02010609060101010101" pitchFamily="2" charset="-122"/>
                <a:ea typeface="黑体" panose="02010609060101010101" pitchFamily="2" charset="-122"/>
                <a:cs typeface="+mn-cs"/>
              </a:rPr>
              <a:t>推进</a:t>
            </a:r>
            <a:endParaRPr kumimoji="0" lang="zh-CN" altLang="en-US" sz="2000" b="1" i="0" u="none" strike="noStrike" kern="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13" name="Freeform 3"/>
          <p:cNvSpPr/>
          <p:nvPr/>
        </p:nvSpPr>
        <p:spPr bwMode="gray">
          <a:xfrm rot="20628576">
            <a:off x="4620880" y="2311233"/>
            <a:ext cx="1466850" cy="874713"/>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09999">
                  <a:gamma/>
                  <a:tint val="90980"/>
                  <a:invGamma/>
                  <a:alpha val="32001"/>
                </a:srgbClr>
              </a:gs>
              <a:gs pos="100000">
                <a:srgbClr val="009999"/>
              </a:gs>
            </a:gsLst>
            <a:lin ang="0" scaled="1"/>
          </a:gradFill>
          <a:ln w="12700">
            <a:noFill/>
            <a:prstDash val="solid"/>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2"/>
          <p:cNvSpPr/>
          <p:nvPr/>
        </p:nvSpPr>
        <p:spPr bwMode="gray">
          <a:xfrm rot="20956092">
            <a:off x="1714168" y="3692358"/>
            <a:ext cx="1441450" cy="8699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9CC00">
                  <a:gamma/>
                  <a:tint val="57647"/>
                  <a:invGamma/>
                  <a:alpha val="32001"/>
                </a:srgbClr>
              </a:gs>
              <a:gs pos="100000">
                <a:srgbClr val="99CC00"/>
              </a:gs>
            </a:gsLst>
            <a:lin ang="0" scaled="1"/>
          </a:gradFill>
          <a:ln w="12700">
            <a:noFill/>
            <a:prstDash val="solid"/>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以自我和谐促进班组和谐</a:t>
            </a:r>
            <a:endParaRPr lang="zh-CN" altLang="en-US" dirty="0"/>
          </a:p>
        </p:txBody>
      </p:sp>
      <p:grpSp>
        <p:nvGrpSpPr>
          <p:cNvPr id="10" name="Group 3"/>
          <p:cNvGrpSpPr/>
          <p:nvPr/>
        </p:nvGrpSpPr>
        <p:grpSpPr bwMode="auto">
          <a:xfrm>
            <a:off x="1803786" y="1685306"/>
            <a:ext cx="4715355" cy="4430299"/>
            <a:chOff x="2157" y="1779"/>
            <a:chExt cx="1944" cy="1881"/>
          </a:xfrm>
          <a:solidFill>
            <a:schemeClr val="accent5">
              <a:lumMod val="40000"/>
              <a:lumOff val="60000"/>
            </a:schemeClr>
          </a:solidFill>
        </p:grpSpPr>
        <p:sp>
          <p:nvSpPr>
            <p:cNvPr id="11" name="Freeform 4"/>
            <p:cNvSpPr/>
            <p:nvPr/>
          </p:nvSpPr>
          <p:spPr bwMode="blackWhite">
            <a:xfrm>
              <a:off x="2355" y="1779"/>
              <a:ext cx="973" cy="805"/>
            </a:xfrm>
            <a:custGeom>
              <a:avLst/>
              <a:gdLst/>
              <a:ahLst/>
              <a:cxnLst>
                <a:cxn ang="0">
                  <a:pos x="402" y="804"/>
                </a:cxn>
                <a:cxn ang="0">
                  <a:pos x="424" y="765"/>
                </a:cxn>
                <a:cxn ang="0">
                  <a:pos x="450" y="730"/>
                </a:cxn>
                <a:cxn ang="0">
                  <a:pos x="479" y="698"/>
                </a:cxn>
                <a:cxn ang="0">
                  <a:pos x="512" y="668"/>
                </a:cxn>
                <a:cxn ang="0">
                  <a:pos x="548" y="642"/>
                </a:cxn>
                <a:cxn ang="0">
                  <a:pos x="583" y="621"/>
                </a:cxn>
                <a:cxn ang="0">
                  <a:pos x="620" y="603"/>
                </a:cxn>
                <a:cxn ang="0">
                  <a:pos x="660" y="589"/>
                </a:cxn>
                <a:cxn ang="0">
                  <a:pos x="699" y="579"/>
                </a:cxn>
                <a:cxn ang="0">
                  <a:pos x="740" y="572"/>
                </a:cxn>
                <a:cxn ang="0">
                  <a:pos x="752" y="722"/>
                </a:cxn>
                <a:cxn ang="0">
                  <a:pos x="972" y="356"/>
                </a:cxn>
                <a:cxn ang="0">
                  <a:pos x="712" y="0"/>
                </a:cxn>
                <a:cxn ang="0">
                  <a:pos x="713" y="134"/>
                </a:cxn>
                <a:cxn ang="0">
                  <a:pos x="651" y="142"/>
                </a:cxn>
                <a:cxn ang="0">
                  <a:pos x="590" y="154"/>
                </a:cxn>
                <a:cxn ang="0">
                  <a:pos x="530" y="170"/>
                </a:cxn>
                <a:cxn ang="0">
                  <a:pos x="471" y="191"/>
                </a:cxn>
                <a:cxn ang="0">
                  <a:pos x="414" y="216"/>
                </a:cxn>
                <a:cxn ang="0">
                  <a:pos x="359" y="245"/>
                </a:cxn>
                <a:cxn ang="0">
                  <a:pos x="305" y="278"/>
                </a:cxn>
                <a:cxn ang="0">
                  <a:pos x="257" y="312"/>
                </a:cxn>
                <a:cxn ang="0">
                  <a:pos x="212" y="349"/>
                </a:cxn>
                <a:cxn ang="0">
                  <a:pos x="170" y="390"/>
                </a:cxn>
                <a:cxn ang="0">
                  <a:pos x="129" y="432"/>
                </a:cxn>
                <a:cxn ang="0">
                  <a:pos x="92" y="478"/>
                </a:cxn>
                <a:cxn ang="0">
                  <a:pos x="58" y="526"/>
                </a:cxn>
                <a:cxn ang="0">
                  <a:pos x="27" y="576"/>
                </a:cxn>
                <a:cxn ang="0">
                  <a:pos x="0" y="628"/>
                </a:cxn>
                <a:cxn ang="0">
                  <a:pos x="264" y="607"/>
                </a:cxn>
                <a:cxn ang="0">
                  <a:pos x="402" y="804"/>
                </a:cxn>
              </a:cxnLst>
              <a:rect l="0" t="0" r="r" b="b"/>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chemeClr val="accent2">
                <a:lumMod val="40000"/>
                <a:lumOff val="60000"/>
              </a:schemeClr>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2" name="Freeform 5"/>
            <p:cNvSpPr/>
            <p:nvPr/>
          </p:nvSpPr>
          <p:spPr bwMode="blackWhite">
            <a:xfrm>
              <a:off x="3220" y="1913"/>
              <a:ext cx="881" cy="819"/>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rgbClr val="00B05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3" name="Freeform 6"/>
            <p:cNvSpPr/>
            <p:nvPr/>
          </p:nvSpPr>
          <p:spPr bwMode="blackWhite">
            <a:xfrm>
              <a:off x="3354" y="2584"/>
              <a:ext cx="666" cy="1033"/>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00B0F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4" name="Freeform 7"/>
            <p:cNvSpPr/>
            <p:nvPr/>
          </p:nvSpPr>
          <p:spPr bwMode="blackWhite">
            <a:xfrm>
              <a:off x="2540" y="3023"/>
              <a:ext cx="1030" cy="637"/>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92D05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5" name="Freeform 8"/>
            <p:cNvSpPr/>
            <p:nvPr/>
          </p:nvSpPr>
          <p:spPr bwMode="blackWhite">
            <a:xfrm>
              <a:off x="2157" y="2422"/>
              <a:ext cx="697" cy="971"/>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accent5">
                <a:lumMod val="40000"/>
                <a:lumOff val="60000"/>
              </a:schemeClr>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grpSp>
      <p:sp>
        <p:nvSpPr>
          <p:cNvPr id="16" name="Rectangle 9"/>
          <p:cNvSpPr>
            <a:spLocks noChangeArrowheads="1"/>
          </p:cNvSpPr>
          <p:nvPr/>
        </p:nvSpPr>
        <p:spPr bwMode="blackWhite">
          <a:xfrm>
            <a:off x="3375430" y="5257195"/>
            <a:ext cx="877888" cy="554037"/>
          </a:xfrm>
          <a:prstGeom prst="rect">
            <a:avLst/>
          </a:prstGeom>
          <a:noFill/>
          <a:ln w="9525">
            <a:noFill/>
            <a:miter lim="800000"/>
          </a:ln>
        </p:spPr>
        <p:txBody>
          <a:bodyPr lIns="0" tIns="0" rIns="0" bIns="0" anchor="ctr" anchorCtr="1">
            <a:spAutoFit/>
          </a:bodyPr>
          <a:lstStyle/>
          <a:p>
            <a:r>
              <a:rPr lang="zh-CN" altLang="en-US" dirty="0"/>
              <a:t>学会坚强</a:t>
            </a:r>
            <a:endParaRPr lang="zh-CN" altLang="en-US" dirty="0"/>
          </a:p>
        </p:txBody>
      </p:sp>
      <p:sp>
        <p:nvSpPr>
          <p:cNvPr id="17" name="Rectangle 10"/>
          <p:cNvSpPr>
            <a:spLocks noChangeArrowheads="1"/>
          </p:cNvSpPr>
          <p:nvPr/>
        </p:nvSpPr>
        <p:spPr bwMode="blackWhite">
          <a:xfrm>
            <a:off x="3045230" y="2571145"/>
            <a:ext cx="879475" cy="554037"/>
          </a:xfrm>
          <a:prstGeom prst="rect">
            <a:avLst/>
          </a:prstGeom>
          <a:noFill/>
          <a:ln w="9525">
            <a:noFill/>
            <a:miter lim="800000"/>
          </a:ln>
        </p:spPr>
        <p:txBody>
          <a:bodyPr lIns="0" tIns="0" rIns="0" bIns="0" anchor="ctr" anchorCtr="1">
            <a:spAutoFit/>
          </a:bodyPr>
          <a:lstStyle/>
          <a:p>
            <a:r>
              <a:rPr lang="zh-CN" altLang="en-US" dirty="0"/>
              <a:t>自我完善</a:t>
            </a:r>
            <a:endParaRPr lang="zh-CN" altLang="en-US" dirty="0"/>
          </a:p>
        </p:txBody>
      </p:sp>
      <p:sp>
        <p:nvSpPr>
          <p:cNvPr id="18" name="Rectangle 11"/>
          <p:cNvSpPr>
            <a:spLocks noChangeArrowheads="1"/>
          </p:cNvSpPr>
          <p:nvPr/>
        </p:nvSpPr>
        <p:spPr bwMode="blackWhite">
          <a:xfrm>
            <a:off x="4856568" y="2713246"/>
            <a:ext cx="1090612" cy="553998"/>
          </a:xfrm>
          <a:prstGeom prst="rect">
            <a:avLst/>
          </a:prstGeom>
          <a:noFill/>
          <a:ln w="9525">
            <a:noFill/>
            <a:miter lim="800000"/>
          </a:ln>
        </p:spPr>
        <p:txBody>
          <a:bodyPr lIns="0" tIns="0" rIns="0" bIns="0" anchor="ctr" anchorCtr="1">
            <a:spAutoFit/>
          </a:bodyPr>
          <a:lstStyle/>
          <a:p>
            <a:r>
              <a:rPr lang="zh-CN" altLang="en-US" dirty="0"/>
              <a:t>正确认识自己</a:t>
            </a:r>
            <a:endParaRPr lang="zh-CN" altLang="en-US" dirty="0"/>
          </a:p>
        </p:txBody>
      </p:sp>
      <p:sp>
        <p:nvSpPr>
          <p:cNvPr id="19" name="Rectangle 12"/>
          <p:cNvSpPr>
            <a:spLocks noChangeArrowheads="1"/>
          </p:cNvSpPr>
          <p:nvPr/>
        </p:nvSpPr>
        <p:spPr bwMode="blackWhite">
          <a:xfrm>
            <a:off x="5228043" y="4485303"/>
            <a:ext cx="877887" cy="830997"/>
          </a:xfrm>
          <a:prstGeom prst="rect">
            <a:avLst/>
          </a:prstGeom>
          <a:noFill/>
          <a:ln w="9525">
            <a:noFill/>
            <a:miter lim="800000"/>
          </a:ln>
        </p:spPr>
        <p:txBody>
          <a:bodyPr lIns="0" tIns="0" rIns="0" bIns="0" anchor="ctr" anchorCtr="1">
            <a:spAutoFit/>
          </a:bodyPr>
          <a:lstStyle/>
          <a:p>
            <a:r>
              <a:rPr lang="zh-CN" altLang="en-US" dirty="0"/>
              <a:t>学会调节自己的心态</a:t>
            </a:r>
            <a:endParaRPr lang="zh-CN" altLang="en-US" dirty="0"/>
          </a:p>
        </p:txBody>
      </p:sp>
      <p:sp>
        <p:nvSpPr>
          <p:cNvPr id="20" name="Rectangle 13"/>
          <p:cNvSpPr>
            <a:spLocks noChangeArrowheads="1"/>
          </p:cNvSpPr>
          <p:nvPr/>
        </p:nvSpPr>
        <p:spPr bwMode="blackWhite">
          <a:xfrm>
            <a:off x="2160993" y="3899882"/>
            <a:ext cx="877887" cy="554038"/>
          </a:xfrm>
          <a:prstGeom prst="rect">
            <a:avLst/>
          </a:prstGeom>
          <a:noFill/>
          <a:ln w="9525">
            <a:noFill/>
            <a:miter lim="800000"/>
          </a:ln>
        </p:spPr>
        <p:txBody>
          <a:bodyPr lIns="0" tIns="0" rIns="0" bIns="0" anchor="ctr" anchorCtr="1">
            <a:spAutoFit/>
          </a:bodyPr>
          <a:lstStyle/>
          <a:p>
            <a:r>
              <a:rPr lang="zh-CN" altLang="en-US" dirty="0"/>
              <a:t>善于选择</a:t>
            </a:r>
            <a:endParaRPr lang="zh-CN" altLang="en-US" dirty="0"/>
          </a:p>
        </p:txBody>
      </p:sp>
      <p:sp>
        <p:nvSpPr>
          <p:cNvPr id="21" name="矩形 20"/>
          <p:cNvSpPr/>
          <p:nvPr/>
        </p:nvSpPr>
        <p:spPr>
          <a:xfrm>
            <a:off x="3719412" y="3522494"/>
            <a:ext cx="1325562" cy="1077218"/>
          </a:xfrm>
          <a:prstGeom prst="rect">
            <a:avLst/>
          </a:prstGeom>
        </p:spPr>
        <p:txBody>
          <a:bodyPr>
            <a:spAutoFit/>
          </a:bodyPr>
          <a:lstStyle/>
          <a:p>
            <a:r>
              <a:rPr lang="zh-CN" altLang="en-US" sz="3200" dirty="0" smtClean="0"/>
              <a:t>自我和谐</a:t>
            </a:r>
            <a:endParaRPr lang="zh-CN" altLang="en-US"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1"/>
            </p:custDataLst>
          </p:nvPr>
        </p:nvSpPr>
        <p:spPr>
          <a:xfrm>
            <a:off x="719704" y="2042561"/>
            <a:ext cx="3963299" cy="884705"/>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algn="ctr" fontAlgn="ctr">
              <a:lnSpc>
                <a:spcPct val="150000"/>
              </a:lnSpc>
              <a:spcBef>
                <a:spcPts val="0"/>
              </a:spcBef>
              <a:spcAft>
                <a:spcPts val="0"/>
              </a:spcAft>
              <a:buClr>
                <a:srgbClr val="E20000"/>
              </a:buClr>
              <a:buSzPct val="60000"/>
              <a:buFontTx/>
              <a:defRPr/>
            </a:pPr>
            <a:r>
              <a:rPr kern="0" spc="0" dirty="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rPr>
              <a:t>感谢聆听</a:t>
            </a:r>
            <a:endParaRPr lang="zh-CN" altLang="en-US" kern="0" spc="0" dirty="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7" name="文本框 6"/>
          <p:cNvSpPr txBox="1"/>
          <p:nvPr>
            <p:custDataLst>
              <p:tags r:id="rId2"/>
            </p:custDataLst>
          </p:nvPr>
        </p:nvSpPr>
        <p:spPr>
          <a:xfrm>
            <a:off x="1206216" y="414863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custDataLst>
              <p:tags r:id="rId3"/>
            </p:custDataLst>
          </p:nvPr>
        </p:nvSpPr>
        <p:spPr>
          <a:xfrm>
            <a:off x="1521778" y="317671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4"/>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5726430" y="3968750"/>
            <a:ext cx="310261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5" name="图片 4" descr="公众号二维码"/>
          <p:cNvPicPr>
            <a:picLocks noChangeAspect="1"/>
          </p:cNvPicPr>
          <p:nvPr>
            <p:custDataLst>
              <p:tags r:id="rId6"/>
            </p:custDataLst>
          </p:nvPr>
        </p:nvPicPr>
        <p:blipFill>
          <a:blip r:embed="rId7"/>
          <a:stretch>
            <a:fillRect/>
          </a:stretch>
        </p:blipFill>
        <p:spPr>
          <a:xfrm>
            <a:off x="6961346" y="4017161"/>
            <a:ext cx="891000" cy="891000"/>
          </a:xfrm>
          <a:prstGeom prst="rect">
            <a:avLst/>
          </a:prstGeom>
        </p:spPr>
      </p:pic>
      <p:sp>
        <p:nvSpPr>
          <p:cNvPr id="2" name="文本框 1"/>
          <p:cNvSpPr txBox="1"/>
          <p:nvPr>
            <p:custDataLst>
              <p:tags r:id="rId8"/>
            </p:custDataLst>
          </p:nvPr>
        </p:nvSpPr>
        <p:spPr>
          <a:xfrm>
            <a:off x="5808980" y="4231005"/>
            <a:ext cx="1084580"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9"/>
            </p:custDataLst>
          </p:nvPr>
        </p:nvPicPr>
        <p:blipFill rotWithShape="1">
          <a:blip r:embed="rId10"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3" name="文本框 2"/>
          <p:cNvSpPr txBox="1"/>
          <p:nvPr>
            <p:custDataLst>
              <p:tags r:id="rId11"/>
            </p:custDataLst>
          </p:nvPr>
        </p:nvSpPr>
        <p:spPr>
          <a:xfrm>
            <a:off x="6962140" y="4907915"/>
            <a:ext cx="796290"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9" name="文本框 8"/>
          <p:cNvSpPr txBox="1"/>
          <p:nvPr>
            <p:custDataLst>
              <p:tags r:id="rId12"/>
            </p:custDataLst>
          </p:nvPr>
        </p:nvSpPr>
        <p:spPr>
          <a:xfrm>
            <a:off x="7942499" y="4907220"/>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建立和健全班组各项规章制度</a:t>
            </a:r>
            <a:endParaRPr lang="zh-CN" altLang="en-US" dirty="0"/>
          </a:p>
        </p:txBody>
      </p:sp>
      <p:graphicFrame>
        <p:nvGraphicFramePr>
          <p:cNvPr id="46" name="图示 45"/>
          <p:cNvGraphicFramePr/>
          <p:nvPr/>
        </p:nvGraphicFramePr>
        <p:xfrm>
          <a:off x="1331640" y="1988840"/>
          <a:ext cx="7128792"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树立制度至上的理念</a:t>
            </a:r>
            <a:endParaRPr lang="zh-CN" altLang="en-US" dirty="0"/>
          </a:p>
        </p:txBody>
      </p:sp>
      <p:sp>
        <p:nvSpPr>
          <p:cNvPr id="4" name="Rectangle 3"/>
          <p:cNvSpPr>
            <a:spLocks noChangeArrowheads="1"/>
          </p:cNvSpPr>
          <p:nvPr/>
        </p:nvSpPr>
        <p:spPr bwMode="auto">
          <a:xfrm>
            <a:off x="899592" y="1772816"/>
            <a:ext cx="6552728" cy="4395458"/>
          </a:xfrm>
          <a:prstGeom prst="rect">
            <a:avLst/>
          </a:prstGeom>
          <a:solidFill>
            <a:srgbClr val="92D050"/>
          </a:solidFill>
          <a:ln w="9525">
            <a:noFill/>
            <a:miter lim="800000"/>
          </a:ln>
        </p:spPr>
        <p:txBody>
          <a:bodyPr lIns="64802" tIns="32401" rIns="64802" bIns="32401"/>
          <a:lstStyle/>
          <a:p>
            <a:pPr defTabSz="642620">
              <a:lnSpc>
                <a:spcPct val="160000"/>
              </a:lnSpc>
              <a:spcBef>
                <a:spcPct val="20000"/>
              </a:spcBef>
            </a:pPr>
            <a:r>
              <a:rPr lang="zh-CN" altLang="en-US" sz="2000" b="1" dirty="0"/>
              <a:t>科学家将四只猴子关在一个笼子里，并在笼子上面的小洞放下一串香蕉，一只猴子立刻冲上去，可是当它还没有拿到香蕉时，就被预设机关所喷出的热水烫伤，其他三只猴子也要被烫一次。结果可想而知，每只猴子去取香蕉，四只猴子都要被烫一次。后来，实验者换了一只新猴子进入房内，当新猴子想去拿香蕉时，立刻被其他三只老猴子暴打一顿。当所有猴子都已换过之后，尽管没有猴子被烫过，但每当有猴子去取香蕉的时候，其他三只猴子就会把它暴打一顿</a:t>
            </a:r>
            <a:endParaRPr lang="zh-CN" altLang="en-US" sz="2000" b="1"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40352" y="4869160"/>
            <a:ext cx="1080120" cy="12991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树立制度至上的理念</a:t>
            </a:r>
            <a:endParaRPr lang="zh-CN" altLang="en-US" dirty="0"/>
          </a:p>
        </p:txBody>
      </p:sp>
      <p:sp>
        <p:nvSpPr>
          <p:cNvPr id="6" name="AutoShape 60"/>
          <p:cNvSpPr>
            <a:spLocks noChangeArrowheads="1"/>
          </p:cNvSpPr>
          <p:nvPr/>
        </p:nvSpPr>
        <p:spPr bwMode="auto">
          <a:xfrm>
            <a:off x="1335305" y="2552068"/>
            <a:ext cx="450000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latin typeface="微软雅黑" panose="020B0503020204020204" pitchFamily="34" charset="-122"/>
              <a:ea typeface="微软雅黑" panose="020B0503020204020204" pitchFamily="34" charset="-122"/>
            </a:endParaRPr>
          </a:p>
        </p:txBody>
      </p:sp>
      <p:grpSp>
        <p:nvGrpSpPr>
          <p:cNvPr id="7" name="组合 23"/>
          <p:cNvGrpSpPr/>
          <p:nvPr/>
        </p:nvGrpSpPr>
        <p:grpSpPr bwMode="auto">
          <a:xfrm>
            <a:off x="1646238" y="4037013"/>
            <a:ext cx="3168650" cy="1368425"/>
            <a:chOff x="4938688" y="3803655"/>
            <a:chExt cx="3160156" cy="1363190"/>
          </a:xfrm>
        </p:grpSpPr>
        <p:sp>
          <p:nvSpPr>
            <p:cNvPr id="8" name="圆角矩形 7"/>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5052458" y="4390038"/>
              <a:ext cx="2932616" cy="521218"/>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在实际执行过程中，通常采用“强化”的激励方式。</a:t>
              </a:r>
              <a:endParaRPr lang="zh-CN" altLang="en-US" sz="1400" dirty="0">
                <a:latin typeface="微软雅黑" panose="020B0503020204020204" pitchFamily="34" charset="-122"/>
                <a:ea typeface="微软雅黑" panose="020B0503020204020204" pitchFamily="34" charset="-122"/>
              </a:endParaRPr>
            </a:p>
          </p:txBody>
        </p:sp>
      </p:grpSp>
      <p:grpSp>
        <p:nvGrpSpPr>
          <p:cNvPr id="10" name="组合 23"/>
          <p:cNvGrpSpPr/>
          <p:nvPr/>
        </p:nvGrpSpPr>
        <p:grpSpPr bwMode="auto">
          <a:xfrm>
            <a:off x="1646238" y="1881188"/>
            <a:ext cx="3168650" cy="1366837"/>
            <a:chOff x="4938689" y="3803653"/>
            <a:chExt cx="3160156" cy="1208243"/>
          </a:xfrm>
        </p:grpSpPr>
        <p:sp>
          <p:nvSpPr>
            <p:cNvPr id="11" name="圆角矩形 10"/>
            <p:cNvSpPr/>
            <p:nvPr/>
          </p:nvSpPr>
          <p:spPr bwMode="auto">
            <a:xfrm>
              <a:off x="4938689" y="3803653"/>
              <a:ext cx="3160156" cy="1208243"/>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flip="none" rotWithShape="1">
                <a:gsLst>
                  <a:gs pos="0">
                    <a:srgbClr val="00B0F0"/>
                  </a:gs>
                  <a:gs pos="100000">
                    <a:srgbClr val="002060"/>
                  </a:gs>
                </a:gsLst>
                <a:lin ang="16200000" scaled="1"/>
                <a:tileRect/>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 name="矩形 87"/>
            <p:cNvSpPr>
              <a:spLocks noChangeArrowheads="1"/>
            </p:cNvSpPr>
            <p:nvPr/>
          </p:nvSpPr>
          <p:spPr bwMode="auto">
            <a:xfrm>
              <a:off x="4968209" y="4022248"/>
              <a:ext cx="3101117" cy="462511"/>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用来规范约束公司员工行为的工具，它不指向任何人，却能约束任何人。</a:t>
              </a:r>
              <a:endParaRPr lang="zh-CN" altLang="en-US" sz="1400" dirty="0">
                <a:latin typeface="微软雅黑" panose="020B0503020204020204" pitchFamily="34" charset="-122"/>
                <a:ea typeface="微软雅黑" panose="020B0503020204020204" pitchFamily="34" charset="-122"/>
              </a:endParaRPr>
            </a:p>
          </p:txBody>
        </p:sp>
      </p:grpSp>
      <p:grpSp>
        <p:nvGrpSpPr>
          <p:cNvPr id="13" name="组合 26"/>
          <p:cNvGrpSpPr>
            <a:grpSpLocks noChangeAspect="1"/>
          </p:cNvGrpSpPr>
          <p:nvPr/>
        </p:nvGrpSpPr>
        <p:grpSpPr bwMode="auto">
          <a:xfrm>
            <a:off x="2009775" y="2990850"/>
            <a:ext cx="2443163" cy="554038"/>
            <a:chOff x="855540" y="3513439"/>
            <a:chExt cx="1399872" cy="987727"/>
          </a:xfrm>
        </p:grpSpPr>
        <p:sp>
          <p:nvSpPr>
            <p:cNvPr id="14" name="圆角矩形 13"/>
            <p:cNvSpPr/>
            <p:nvPr/>
          </p:nvSpPr>
          <p:spPr>
            <a:xfrm>
              <a:off x="855540" y="3513439"/>
              <a:ext cx="1399872" cy="987727"/>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1004859" y="3705518"/>
              <a:ext cx="1101235" cy="603568"/>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smtClean="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约束工具</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nvGrpSpPr>
          <p:cNvPr id="16" name="组合 26"/>
          <p:cNvGrpSpPr>
            <a:grpSpLocks noChangeAspect="1"/>
          </p:cNvGrpSpPr>
          <p:nvPr/>
        </p:nvGrpSpPr>
        <p:grpSpPr bwMode="auto">
          <a:xfrm>
            <a:off x="2009775" y="3748088"/>
            <a:ext cx="2443163" cy="555625"/>
            <a:chOff x="855540" y="3513439"/>
            <a:chExt cx="1399872" cy="987727"/>
          </a:xfrm>
        </p:grpSpPr>
        <p:sp>
          <p:nvSpPr>
            <p:cNvPr id="17" name="圆角矩形 16"/>
            <p:cNvSpPr/>
            <p:nvPr/>
          </p:nvSpPr>
          <p:spPr>
            <a:xfrm>
              <a:off x="855540" y="3513439"/>
              <a:ext cx="1399872" cy="987727"/>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930021" y="3706380"/>
              <a:ext cx="1250910" cy="601843"/>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smtClean="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激励模式</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nvGrpSpPr>
          <p:cNvPr id="19" name="组合 43"/>
          <p:cNvGrpSpPr/>
          <p:nvPr/>
        </p:nvGrpSpPr>
        <p:grpSpPr bwMode="auto">
          <a:xfrm>
            <a:off x="5948363" y="2641600"/>
            <a:ext cx="1979612" cy="1981200"/>
            <a:chOff x="5217600" y="3058600"/>
            <a:chExt cx="1116000" cy="1116000"/>
          </a:xfrm>
        </p:grpSpPr>
        <p:sp>
          <p:nvSpPr>
            <p:cNvPr id="20" name="Oval 2"/>
            <p:cNvSpPr>
              <a:spLocks noChangeAspect="1" noChangeArrowheads="1"/>
            </p:cNvSpPr>
            <p:nvPr/>
          </p:nvSpPr>
          <p:spPr bwMode="auto">
            <a:xfrm>
              <a:off x="5217600" y="3058600"/>
              <a:ext cx="1116000" cy="1116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椭圆 20"/>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a typeface="微软雅黑" panose="020B0503020204020204" pitchFamily="34" charset="-122"/>
              </a:endParaRPr>
            </a:p>
          </p:txBody>
        </p:sp>
        <p:sp>
          <p:nvSpPr>
            <p:cNvPr id="22" name="椭圆 21"/>
            <p:cNvSpPr/>
            <p:nvPr/>
          </p:nvSpPr>
          <p:spPr>
            <a:xfrm>
              <a:off x="5327131" y="3179241"/>
              <a:ext cx="846138" cy="849318"/>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a typeface="微软雅黑" panose="020B0503020204020204" pitchFamily="34" charset="-122"/>
              </a:endParaRPr>
            </a:p>
          </p:txBody>
        </p:sp>
      </p:grpSp>
      <p:sp>
        <p:nvSpPr>
          <p:cNvPr id="23" name="Text Box 29"/>
          <p:cNvSpPr txBox="1">
            <a:spLocks noChangeArrowheads="1"/>
          </p:cNvSpPr>
          <p:nvPr/>
        </p:nvSpPr>
        <p:spPr bwMode="gray">
          <a:xfrm>
            <a:off x="6159639" y="3224508"/>
            <a:ext cx="1531794" cy="830997"/>
          </a:xfrm>
          <a:prstGeom prst="rect">
            <a:avLst/>
          </a:prstGeom>
          <a:noFill/>
        </p:spPr>
        <p:txBody>
          <a:bodyPr>
            <a:spAutoFit/>
          </a:bodyPr>
          <a:lstStyle/>
          <a:p>
            <a:pPr algn="ctr" fontAlgn="auto">
              <a:spcBef>
                <a:spcPts val="0"/>
              </a:spcBef>
              <a:spcAft>
                <a:spcPts val="0"/>
              </a:spcAft>
              <a:buClr>
                <a:schemeClr val="tx1"/>
              </a:buClr>
              <a:buSzPct val="120000"/>
              <a:defRPr/>
            </a:pPr>
            <a:r>
              <a:rPr lang="zh-CN" altLang="en-US" sz="2400" b="1" spc="300" dirty="0" smtClean="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微软雅黑" panose="020B0503020204020204" pitchFamily="34" charset="-122"/>
                <a:ea typeface="微软雅黑" panose="020B0503020204020204" pitchFamily="34" charset="-122"/>
              </a:rPr>
              <a:t>制度</a:t>
            </a:r>
            <a:endParaRPr lang="en-US" altLang="zh-CN" sz="2400" b="1" spc="300" dirty="0" smtClean="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微软雅黑" panose="020B0503020204020204" pitchFamily="34" charset="-122"/>
              <a:ea typeface="微软雅黑" panose="020B0503020204020204" pitchFamily="34" charset="-122"/>
            </a:endParaRPr>
          </a:p>
          <a:p>
            <a:pPr algn="ctr" fontAlgn="auto">
              <a:spcBef>
                <a:spcPts val="0"/>
              </a:spcBef>
              <a:spcAft>
                <a:spcPts val="0"/>
              </a:spcAft>
              <a:buClr>
                <a:schemeClr val="tx1"/>
              </a:buClr>
              <a:buSzPct val="120000"/>
              <a:defRPr/>
            </a:pPr>
            <a:r>
              <a:rPr lang="zh-CN" altLang="en-US" sz="2400" b="1" spc="300" dirty="0" smtClean="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微软雅黑" panose="020B0503020204020204" pitchFamily="34" charset="-122"/>
                <a:ea typeface="微软雅黑" panose="020B0503020204020204" pitchFamily="34" charset="-122"/>
              </a:rPr>
              <a:t>至上</a:t>
            </a:r>
            <a:endParaRPr lang="zh-CN" altLang="en-US" sz="2400" b="1" spc="300" dirty="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严格执行班组制度</a:t>
            </a:r>
            <a:endParaRPr lang="zh-CN" altLang="en-US" dirty="0"/>
          </a:p>
        </p:txBody>
      </p:sp>
      <p:sp>
        <p:nvSpPr>
          <p:cNvPr id="4" name="矩形 4"/>
          <p:cNvSpPr>
            <a:spLocks noChangeArrowheads="1"/>
          </p:cNvSpPr>
          <p:nvPr/>
        </p:nvSpPr>
        <p:spPr bwMode="auto">
          <a:xfrm>
            <a:off x="3055964"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矩形 13"/>
          <p:cNvSpPr>
            <a:spLocks noChangeArrowheads="1"/>
          </p:cNvSpPr>
          <p:nvPr/>
        </p:nvSpPr>
        <p:spPr bwMode="auto">
          <a:xfrm>
            <a:off x="1259633"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
          <p:cNvSpPr>
            <a:spLocks noChangeArrowheads="1"/>
          </p:cNvSpPr>
          <p:nvPr/>
        </p:nvSpPr>
        <p:spPr bwMode="auto">
          <a:xfrm>
            <a:off x="4856498"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6"/>
          <p:cNvSpPr>
            <a:spLocks noChangeArrowheads="1"/>
          </p:cNvSpPr>
          <p:nvPr/>
        </p:nvSpPr>
        <p:spPr bwMode="auto">
          <a:xfrm>
            <a:off x="6657032"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1259632" y="2062983"/>
            <a:ext cx="6999037" cy="668196"/>
          </a:xfrm>
          <a:prstGeom prst="rect">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班组制度</a:t>
            </a:r>
            <a:endPar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任意多边形 11"/>
          <p:cNvSpPr>
            <a:spLocks noChangeArrowheads="1"/>
          </p:cNvSpPr>
          <p:nvPr/>
        </p:nvSpPr>
        <p:spPr bwMode="auto">
          <a:xfrm>
            <a:off x="1259633"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严格执行，严肃查处，是执行制度的重要手段</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任意多边形 12"/>
          <p:cNvSpPr>
            <a:spLocks noChangeArrowheads="1"/>
          </p:cNvSpPr>
          <p:nvPr/>
        </p:nvSpPr>
        <p:spPr bwMode="auto">
          <a:xfrm>
            <a:off x="3055964"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有功及时表扬，有过严肃对待，功过奖罚分明</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任意多边形 14"/>
          <p:cNvSpPr>
            <a:spLocks noChangeArrowheads="1"/>
          </p:cNvSpPr>
          <p:nvPr/>
        </p:nvSpPr>
        <p:spPr bwMode="auto">
          <a:xfrm>
            <a:off x="4856498"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班组要有良好监督机制，形成互相监督气氛</a:t>
            </a:r>
            <a:endParaRPr lang="zh-CN" altLang="en-US" dirty="0"/>
          </a:p>
        </p:txBody>
      </p:sp>
      <p:sp>
        <p:nvSpPr>
          <p:cNvPr id="12" name="任意多边形 16"/>
          <p:cNvSpPr>
            <a:spLocks noChangeArrowheads="1"/>
          </p:cNvSpPr>
          <p:nvPr/>
        </p:nvSpPr>
        <p:spPr bwMode="auto">
          <a:xfrm>
            <a:off x="6657032"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班组长应率先垂范，自觉公平执行班组制度</a:t>
            </a:r>
            <a:endParaRPr lang="zh-CN" altLang="en-US" dirty="0"/>
          </a:p>
        </p:txBody>
      </p:sp>
      <p:sp>
        <p:nvSpPr>
          <p:cNvPr id="13" name="文本框 17"/>
          <p:cNvSpPr>
            <a:spLocks noChangeArrowheads="1"/>
          </p:cNvSpPr>
          <p:nvPr/>
        </p:nvSpPr>
        <p:spPr bwMode="auto">
          <a:xfrm>
            <a:off x="1259633"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惩处要严</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8"/>
          <p:cNvSpPr>
            <a:spLocks noChangeArrowheads="1"/>
          </p:cNvSpPr>
          <p:nvPr/>
        </p:nvSpPr>
        <p:spPr bwMode="auto">
          <a:xfrm>
            <a:off x="3055964"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奖罚要严</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9"/>
          <p:cNvSpPr>
            <a:spLocks noChangeArrowheads="1"/>
          </p:cNvSpPr>
          <p:nvPr/>
        </p:nvSpPr>
        <p:spPr bwMode="auto">
          <a:xfrm>
            <a:off x="4856498"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监督要严</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20"/>
          <p:cNvSpPr>
            <a:spLocks noChangeArrowheads="1"/>
          </p:cNvSpPr>
          <p:nvPr/>
        </p:nvSpPr>
        <p:spPr bwMode="auto">
          <a:xfrm>
            <a:off x="6657032"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自律要严</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用制度规范员工行为</a:t>
            </a:r>
            <a:endParaRPr lang="zh-CN" altLang="en-US" dirty="0"/>
          </a:p>
        </p:txBody>
      </p:sp>
      <p:grpSp>
        <p:nvGrpSpPr>
          <p:cNvPr id="150" name="组合 149"/>
          <p:cNvGrpSpPr/>
          <p:nvPr/>
        </p:nvGrpSpPr>
        <p:grpSpPr>
          <a:xfrm>
            <a:off x="395536" y="2197378"/>
            <a:ext cx="8422969" cy="2952472"/>
            <a:chOff x="395536" y="1999424"/>
            <a:chExt cx="8422969" cy="2952472"/>
          </a:xfrm>
        </p:grpSpPr>
        <p:cxnSp>
          <p:nvCxnSpPr>
            <p:cNvPr id="82" name="直接连接符 88"/>
            <p:cNvCxnSpPr>
              <a:cxnSpLocks noChangeShapeType="1"/>
              <a:stCxn id="89" idx="2"/>
              <a:endCxn id="91" idx="0"/>
            </p:cNvCxnSpPr>
            <p:nvPr/>
          </p:nvCxnSpPr>
          <p:spPr bwMode="auto">
            <a:xfrm flipH="1">
              <a:off x="3440114" y="2898069"/>
              <a:ext cx="5997" cy="393088"/>
            </a:xfrm>
            <a:prstGeom prst="line">
              <a:avLst/>
            </a:prstGeom>
            <a:noFill/>
            <a:ln w="19050" cap="flat" cmpd="sng">
              <a:solidFill>
                <a:srgbClr val="9FCC3E"/>
              </a:solidFill>
              <a:prstDash val="dash"/>
              <a:bevel/>
            </a:ln>
            <a:extLst>
              <a:ext uri="{909E8E84-426E-40DD-AFC4-6F175D3DCCD1}">
                <a14:hiddenFill xmlns:a14="http://schemas.microsoft.com/office/drawing/2010/main">
                  <a:noFill/>
                </a14:hiddenFill>
              </a:ext>
            </a:extLst>
          </p:spPr>
        </p:cxnSp>
        <p:cxnSp>
          <p:nvCxnSpPr>
            <p:cNvPr id="83" name="直接连接符 89"/>
            <p:cNvCxnSpPr>
              <a:cxnSpLocks noChangeShapeType="1"/>
              <a:stCxn id="94" idx="4"/>
              <a:endCxn id="103" idx="0"/>
            </p:cNvCxnSpPr>
            <p:nvPr/>
          </p:nvCxnSpPr>
          <p:spPr bwMode="auto">
            <a:xfrm>
              <a:off x="5318182" y="3587337"/>
              <a:ext cx="2730" cy="464559"/>
            </a:xfrm>
            <a:prstGeom prst="line">
              <a:avLst/>
            </a:prstGeom>
            <a:noFill/>
            <a:ln w="19050" cap="flat" cmpd="sng">
              <a:solidFill>
                <a:srgbClr val="9FCC3E"/>
              </a:solidFill>
              <a:prstDash val="dash"/>
              <a:bevel/>
            </a:ln>
            <a:extLst>
              <a:ext uri="{909E8E84-426E-40DD-AFC4-6F175D3DCCD1}">
                <a14:hiddenFill xmlns:a14="http://schemas.microsoft.com/office/drawing/2010/main">
                  <a:noFill/>
                </a14:hiddenFill>
              </a:ext>
            </a:extLst>
          </p:spPr>
        </p:cxnSp>
        <p:cxnSp>
          <p:nvCxnSpPr>
            <p:cNvPr id="84" name="直接连接符 90"/>
            <p:cNvCxnSpPr>
              <a:cxnSpLocks noChangeShapeType="1"/>
              <a:stCxn id="97" idx="0"/>
              <a:endCxn id="102" idx="2"/>
            </p:cNvCxnSpPr>
            <p:nvPr/>
          </p:nvCxnSpPr>
          <p:spPr bwMode="auto">
            <a:xfrm flipH="1" flipV="1">
              <a:off x="7195124" y="2907044"/>
              <a:ext cx="1126" cy="417181"/>
            </a:xfrm>
            <a:prstGeom prst="line">
              <a:avLst/>
            </a:prstGeom>
            <a:noFill/>
            <a:ln w="19050" cap="flat" cmpd="sng">
              <a:solidFill>
                <a:srgbClr val="9FCC3E"/>
              </a:solidFill>
              <a:prstDash val="dash"/>
              <a:bevel/>
            </a:ln>
            <a:extLst>
              <a:ext uri="{909E8E84-426E-40DD-AFC4-6F175D3DCCD1}">
                <a14:hiddenFill xmlns:a14="http://schemas.microsoft.com/office/drawing/2010/main">
                  <a:noFill/>
                </a14:hiddenFill>
              </a:ext>
            </a:extLst>
          </p:spPr>
        </p:cxnSp>
        <p:sp>
          <p:nvSpPr>
            <p:cNvPr id="86" name="直接连接符 92"/>
            <p:cNvSpPr>
              <a:spLocks noChangeShapeType="1"/>
            </p:cNvSpPr>
            <p:nvPr/>
          </p:nvSpPr>
          <p:spPr bwMode="auto">
            <a:xfrm flipV="1">
              <a:off x="395536" y="3445074"/>
              <a:ext cx="8021792" cy="19463"/>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sp>
          <p:nvSpPr>
            <p:cNvPr id="87" name="椭圆 93"/>
            <p:cNvSpPr>
              <a:spLocks noChangeArrowheads="1"/>
            </p:cNvSpPr>
            <p:nvPr/>
          </p:nvSpPr>
          <p:spPr bwMode="auto">
            <a:xfrm>
              <a:off x="906463" y="2603500"/>
              <a:ext cx="1725612" cy="1725613"/>
            </a:xfrm>
            <a:prstGeom prst="ellipse">
              <a:avLst/>
            </a:prstGeom>
            <a:solidFill>
              <a:schemeClr val="bg1"/>
            </a:solidFill>
            <a:ln w="57150" cap="flat" cmpd="sng">
              <a:solidFill>
                <a:srgbClr val="BCA772"/>
              </a:solidFill>
              <a:bevel/>
            </a:ln>
          </p:spPr>
          <p:txBody>
            <a:bodyPr lIns="0" tIns="0" rIns="0" bIns="0" anchor="ctr"/>
            <a:lstStyle/>
            <a:p>
              <a:pPr algn="ctr">
                <a:lnSpc>
                  <a:spcPct val="120000"/>
                </a:lnSpc>
              </a:pPr>
              <a:r>
                <a:rPr lang="zh-CN" altLang="en-US" sz="3200"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规范</a:t>
              </a:r>
              <a:endParaRPr lang="en-US" altLang="zh-CN" sz="3200"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pPr>
              <a:r>
                <a:rPr lang="zh-CN" altLang="en-US" sz="3200" dirty="0" smtClean="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行为</a:t>
              </a:r>
              <a:endParaRPr lang="zh-CN" altLang="en-US" sz="32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圆角矩形 95"/>
            <p:cNvSpPr>
              <a:spLocks noChangeArrowheads="1"/>
            </p:cNvSpPr>
            <p:nvPr/>
          </p:nvSpPr>
          <p:spPr bwMode="auto">
            <a:xfrm>
              <a:off x="2996111" y="1999424"/>
              <a:ext cx="900000" cy="898645"/>
            </a:xfrm>
            <a:prstGeom prst="roundRect">
              <a:avLst>
                <a:gd name="adj" fmla="val 12218"/>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90" name="组合 96"/>
            <p:cNvGrpSpPr/>
            <p:nvPr/>
          </p:nvGrpSpPr>
          <p:grpSpPr bwMode="auto">
            <a:xfrm>
              <a:off x="3299620" y="3291157"/>
              <a:ext cx="280987" cy="282575"/>
              <a:chOff x="0" y="0"/>
              <a:chExt cx="281354" cy="281354"/>
            </a:xfrm>
          </p:grpSpPr>
          <p:sp>
            <p:nvSpPr>
              <p:cNvPr id="91" name="椭圆 97"/>
              <p:cNvSpPr>
                <a:spLocks noChangeArrowheads="1"/>
              </p:cNvSpPr>
              <p:nvPr/>
            </p:nvSpPr>
            <p:spPr bwMode="auto">
              <a:xfrm>
                <a:off x="0" y="0"/>
                <a:ext cx="281354" cy="281354"/>
              </a:xfrm>
              <a:prstGeom prst="ellipse">
                <a:avLst/>
              </a:prstGeom>
              <a:solidFill>
                <a:schemeClr val="bg1"/>
              </a:solidFill>
              <a:ln w="57150" cap="flat" cmpd="sng">
                <a:solidFill>
                  <a:srgbClr val="BCA772"/>
                </a:solidFill>
                <a:bevel/>
              </a:ln>
            </p:spPr>
            <p:txBody>
              <a:bodyPr lIns="0" tIns="0" rIns="0" bIns="0" anchor="ctr"/>
              <a:lstStyle/>
              <a:p>
                <a:pPr algn="ctr">
                  <a:lnSpc>
                    <a:spcPct val="120000"/>
                  </a:lnSpc>
                </a:pPr>
                <a:endParaRPr lang="zh-CN" altLang="zh-CN" sz="240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椭圆 98"/>
              <p:cNvSpPr>
                <a:spLocks noChangeArrowheads="1"/>
              </p:cNvSpPr>
              <p:nvPr/>
            </p:nvSpPr>
            <p:spPr bwMode="auto">
              <a:xfrm>
                <a:off x="68677" y="68677"/>
                <a:ext cx="144000" cy="144000"/>
              </a:xfrm>
              <a:prstGeom prst="ellipse">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93" name="组合 99"/>
            <p:cNvGrpSpPr/>
            <p:nvPr/>
          </p:nvGrpSpPr>
          <p:grpSpPr bwMode="auto">
            <a:xfrm>
              <a:off x="5177688" y="3304762"/>
              <a:ext cx="280987" cy="282575"/>
              <a:chOff x="0" y="0"/>
              <a:chExt cx="281354" cy="281354"/>
            </a:xfrm>
          </p:grpSpPr>
          <p:sp>
            <p:nvSpPr>
              <p:cNvPr id="94" name="椭圆 100"/>
              <p:cNvSpPr>
                <a:spLocks noChangeArrowheads="1"/>
              </p:cNvSpPr>
              <p:nvPr/>
            </p:nvSpPr>
            <p:spPr bwMode="auto">
              <a:xfrm>
                <a:off x="0" y="0"/>
                <a:ext cx="281354" cy="281354"/>
              </a:xfrm>
              <a:prstGeom prst="ellipse">
                <a:avLst/>
              </a:prstGeom>
              <a:solidFill>
                <a:schemeClr val="bg1"/>
              </a:solidFill>
              <a:ln w="57150" cap="flat" cmpd="sng">
                <a:solidFill>
                  <a:srgbClr val="BCA772"/>
                </a:solidFill>
                <a:bevel/>
              </a:ln>
            </p:spPr>
            <p:txBody>
              <a:bodyPr lIns="0" tIns="0" rIns="0" bIns="0" anchor="ctr"/>
              <a:lstStyle/>
              <a:p>
                <a:pPr algn="ctr">
                  <a:lnSpc>
                    <a:spcPct val="120000"/>
                  </a:lnSpc>
                </a:pPr>
                <a:endParaRPr lang="zh-CN" altLang="zh-CN" sz="240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椭圆 101"/>
              <p:cNvSpPr>
                <a:spLocks noChangeArrowheads="1"/>
              </p:cNvSpPr>
              <p:nvPr/>
            </p:nvSpPr>
            <p:spPr bwMode="auto">
              <a:xfrm>
                <a:off x="68677" y="68677"/>
                <a:ext cx="144000" cy="144000"/>
              </a:xfrm>
              <a:prstGeom prst="ellipse">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96" name="组合 102"/>
            <p:cNvGrpSpPr/>
            <p:nvPr/>
          </p:nvGrpSpPr>
          <p:grpSpPr bwMode="auto">
            <a:xfrm>
              <a:off x="7055756" y="3324225"/>
              <a:ext cx="280988" cy="282575"/>
              <a:chOff x="0" y="0"/>
              <a:chExt cx="281354" cy="281354"/>
            </a:xfrm>
          </p:grpSpPr>
          <p:sp>
            <p:nvSpPr>
              <p:cNvPr id="97" name="椭圆 103"/>
              <p:cNvSpPr>
                <a:spLocks noChangeArrowheads="1"/>
              </p:cNvSpPr>
              <p:nvPr/>
            </p:nvSpPr>
            <p:spPr bwMode="auto">
              <a:xfrm>
                <a:off x="0" y="0"/>
                <a:ext cx="281354" cy="281354"/>
              </a:xfrm>
              <a:prstGeom prst="ellipse">
                <a:avLst/>
              </a:prstGeom>
              <a:solidFill>
                <a:schemeClr val="bg1"/>
              </a:solidFill>
              <a:ln w="57150" cap="flat" cmpd="sng">
                <a:solidFill>
                  <a:srgbClr val="BCA772"/>
                </a:solidFill>
                <a:bevel/>
              </a:ln>
            </p:spPr>
            <p:txBody>
              <a:bodyPr lIns="0" tIns="0" rIns="0" bIns="0" anchor="ctr"/>
              <a:lstStyle/>
              <a:p>
                <a:pPr algn="ctr">
                  <a:lnSpc>
                    <a:spcPct val="120000"/>
                  </a:lnSpc>
                </a:pPr>
                <a:endParaRPr lang="zh-CN" altLang="zh-CN" sz="240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椭圆 104"/>
              <p:cNvSpPr>
                <a:spLocks noChangeArrowheads="1"/>
              </p:cNvSpPr>
              <p:nvPr/>
            </p:nvSpPr>
            <p:spPr bwMode="auto">
              <a:xfrm>
                <a:off x="68677" y="68677"/>
                <a:ext cx="144000" cy="144000"/>
              </a:xfrm>
              <a:prstGeom prst="ellipse">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02" name="圆角矩形 108"/>
            <p:cNvSpPr>
              <a:spLocks noChangeArrowheads="1"/>
            </p:cNvSpPr>
            <p:nvPr/>
          </p:nvSpPr>
          <p:spPr bwMode="auto">
            <a:xfrm>
              <a:off x="6745124" y="2007044"/>
              <a:ext cx="900000" cy="900000"/>
            </a:xfrm>
            <a:prstGeom prst="roundRect">
              <a:avLst>
                <a:gd name="adj" fmla="val 12218"/>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3" name="圆角矩形 109"/>
            <p:cNvSpPr>
              <a:spLocks noChangeArrowheads="1"/>
            </p:cNvSpPr>
            <p:nvPr/>
          </p:nvSpPr>
          <p:spPr bwMode="auto">
            <a:xfrm>
              <a:off x="4870912" y="4051896"/>
              <a:ext cx="900000" cy="900000"/>
            </a:xfrm>
            <a:prstGeom prst="roundRect">
              <a:avLst>
                <a:gd name="adj" fmla="val 12218"/>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6" name="矩形 112"/>
            <p:cNvSpPr>
              <a:spLocks noChangeArrowheads="1"/>
            </p:cNvSpPr>
            <p:nvPr/>
          </p:nvSpPr>
          <p:spPr bwMode="auto">
            <a:xfrm>
              <a:off x="3986827" y="2092249"/>
              <a:ext cx="1428750" cy="72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2000"/>
                </a:lnSpc>
              </a:pPr>
              <a:r>
                <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rPr>
                <a:t>培养良好的工作习惯</a:t>
              </a:r>
              <a:endPar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09" name="矩形 130"/>
            <p:cNvSpPr>
              <a:spLocks noChangeArrowheads="1"/>
            </p:cNvSpPr>
            <p:nvPr/>
          </p:nvSpPr>
          <p:spPr bwMode="auto">
            <a:xfrm>
              <a:off x="5840420" y="4111430"/>
              <a:ext cx="1468664" cy="7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2000"/>
                </a:lnSpc>
              </a:pPr>
              <a:r>
                <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rPr>
                <a:t>从员工身边的</a:t>
              </a:r>
              <a:r>
                <a:rPr lang="zh-CN" altLang="en-US" dirty="0" smtClean="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rPr>
                <a:t>事抓起</a:t>
              </a:r>
              <a:endPar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11" name="矩形 132"/>
            <p:cNvSpPr>
              <a:spLocks noChangeArrowheads="1"/>
            </p:cNvSpPr>
            <p:nvPr/>
          </p:nvSpPr>
          <p:spPr bwMode="auto">
            <a:xfrm>
              <a:off x="7682327" y="2077231"/>
              <a:ext cx="1136178" cy="7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2000"/>
                </a:lnSpc>
              </a:pPr>
              <a:r>
                <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rPr>
                <a:t>上班时间公私分明</a:t>
              </a:r>
              <a:endPar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112" name="组合 134"/>
            <p:cNvGrpSpPr/>
            <p:nvPr/>
          </p:nvGrpSpPr>
          <p:grpSpPr bwMode="auto">
            <a:xfrm>
              <a:off x="6965149" y="2207511"/>
              <a:ext cx="459949" cy="502238"/>
              <a:chOff x="0" y="0"/>
              <a:chExt cx="1590676" cy="1338263"/>
            </a:xfrm>
          </p:grpSpPr>
          <p:sp>
            <p:nvSpPr>
              <p:cNvPr id="113" name="Oval 18"/>
              <p:cNvSpPr>
                <a:spLocks noChangeArrowheads="1"/>
              </p:cNvSpPr>
              <p:nvPr/>
            </p:nvSpPr>
            <p:spPr bwMode="auto">
              <a:xfrm>
                <a:off x="528638" y="0"/>
                <a:ext cx="533400" cy="5349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19"/>
              <p:cNvSpPr>
                <a:spLocks noChangeArrowheads="1"/>
              </p:cNvSpPr>
              <p:nvPr/>
            </p:nvSpPr>
            <p:spPr bwMode="auto">
              <a:xfrm>
                <a:off x="365125" y="577850"/>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1"/>
                  <a:gd name="T34" fmla="*/ 0 h 266"/>
                  <a:gd name="T35" fmla="*/ 301 w 301"/>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5" name="Freeform 20"/>
              <p:cNvSpPr>
                <a:spLocks noChangeArrowheads="1"/>
              </p:cNvSpPr>
              <p:nvPr/>
            </p:nvSpPr>
            <p:spPr bwMode="auto">
              <a:xfrm>
                <a:off x="754063" y="552450"/>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21"/>
              <p:cNvSpPr>
                <a:spLocks noChangeArrowheads="1"/>
              </p:cNvSpPr>
              <p:nvPr/>
            </p:nvSpPr>
            <p:spPr bwMode="auto">
              <a:xfrm>
                <a:off x="747713" y="611188"/>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 name="T12" fmla="*/ 0 60000 65536"/>
                  <a:gd name="T13" fmla="*/ 0 60000 65536"/>
                  <a:gd name="T14" fmla="*/ 0 60000 65536"/>
                  <a:gd name="T15" fmla="*/ 0 60000 65536"/>
                  <a:gd name="T16" fmla="*/ 0 60000 65536"/>
                  <a:gd name="T17" fmla="*/ 0 60000 65536"/>
                  <a:gd name="T18" fmla="*/ 0 w 60"/>
                  <a:gd name="T19" fmla="*/ 0 h 82"/>
                  <a:gd name="T20" fmla="*/ 60 w 6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0" h="82">
                    <a:moveTo>
                      <a:pt x="15" y="0"/>
                    </a:moveTo>
                    <a:lnTo>
                      <a:pt x="47" y="0"/>
                    </a:lnTo>
                    <a:lnTo>
                      <a:pt x="60" y="47"/>
                    </a:lnTo>
                    <a:lnTo>
                      <a:pt x="31" y="82"/>
                    </a:lnTo>
                    <a:lnTo>
                      <a:pt x="0" y="47"/>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7" name="Freeform 22"/>
              <p:cNvSpPr>
                <a:spLocks noChangeArrowheads="1"/>
              </p:cNvSpPr>
              <p:nvPr/>
            </p:nvSpPr>
            <p:spPr bwMode="auto">
              <a:xfrm>
                <a:off x="285750" y="660400"/>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 name="T12" fmla="*/ 0 60000 65536"/>
                  <a:gd name="T13" fmla="*/ 0 60000 65536"/>
                  <a:gd name="T14" fmla="*/ 0 60000 65536"/>
                  <a:gd name="T15" fmla="*/ 0 60000 65536"/>
                  <a:gd name="T16" fmla="*/ 0 60000 65536"/>
                  <a:gd name="T17" fmla="*/ 0 60000 65536"/>
                  <a:gd name="T18" fmla="*/ 0 w 45"/>
                  <a:gd name="T19" fmla="*/ 0 h 61"/>
                  <a:gd name="T20" fmla="*/ 45 w 4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45" h="61">
                    <a:moveTo>
                      <a:pt x="23" y="61"/>
                    </a:moveTo>
                    <a:lnTo>
                      <a:pt x="45" y="34"/>
                    </a:lnTo>
                    <a:lnTo>
                      <a:pt x="34" y="0"/>
                    </a:lnTo>
                    <a:lnTo>
                      <a:pt x="11" y="0"/>
                    </a:lnTo>
                    <a:lnTo>
                      <a:pt x="0" y="34"/>
                    </a:lnTo>
                    <a:lnTo>
                      <a:pt x="23" y="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8" name="Freeform 23"/>
              <p:cNvSpPr>
                <a:spLocks noChangeArrowheads="1"/>
              </p:cNvSpPr>
              <p:nvPr/>
            </p:nvSpPr>
            <p:spPr bwMode="auto">
              <a:xfrm>
                <a:off x="0" y="635000"/>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99"/>
                  <a:gd name="T35" fmla="*/ 163 w 163"/>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9" name="Freeform 24"/>
              <p:cNvSpPr>
                <a:spLocks noChangeArrowheads="1"/>
              </p:cNvSpPr>
              <p:nvPr/>
            </p:nvSpPr>
            <p:spPr bwMode="auto">
              <a:xfrm>
                <a:off x="292100" y="614363"/>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0" name="Oval 25"/>
              <p:cNvSpPr>
                <a:spLocks noChangeArrowheads="1"/>
              </p:cNvSpPr>
              <p:nvPr/>
            </p:nvSpPr>
            <p:spPr bwMode="auto">
              <a:xfrm>
                <a:off x="120650" y="200025"/>
                <a:ext cx="401638" cy="40322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1" name="Freeform 26"/>
              <p:cNvSpPr>
                <a:spLocks noChangeArrowheads="1"/>
              </p:cNvSpPr>
              <p:nvPr/>
            </p:nvSpPr>
            <p:spPr bwMode="auto">
              <a:xfrm>
                <a:off x="1239838" y="614363"/>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2" name="Freeform 27"/>
              <p:cNvSpPr>
                <a:spLocks noChangeArrowheads="1"/>
              </p:cNvSpPr>
              <p:nvPr/>
            </p:nvSpPr>
            <p:spPr bwMode="auto">
              <a:xfrm>
                <a:off x="1233488" y="660400"/>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 name="T12" fmla="*/ 0 60000 65536"/>
                  <a:gd name="T13" fmla="*/ 0 60000 65536"/>
                  <a:gd name="T14" fmla="*/ 0 60000 65536"/>
                  <a:gd name="T15" fmla="*/ 0 60000 65536"/>
                  <a:gd name="T16" fmla="*/ 0 60000 65536"/>
                  <a:gd name="T17" fmla="*/ 0 60000 65536"/>
                  <a:gd name="T18" fmla="*/ 0 w 45"/>
                  <a:gd name="T19" fmla="*/ 0 h 61"/>
                  <a:gd name="T20" fmla="*/ 45 w 4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45" h="61">
                    <a:moveTo>
                      <a:pt x="24" y="61"/>
                    </a:moveTo>
                    <a:lnTo>
                      <a:pt x="45" y="34"/>
                    </a:lnTo>
                    <a:lnTo>
                      <a:pt x="34" y="0"/>
                    </a:lnTo>
                    <a:lnTo>
                      <a:pt x="11" y="0"/>
                    </a:lnTo>
                    <a:lnTo>
                      <a:pt x="0" y="34"/>
                    </a:lnTo>
                    <a:lnTo>
                      <a:pt x="24" y="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3" name="Oval 28"/>
              <p:cNvSpPr>
                <a:spLocks noChangeArrowheads="1"/>
              </p:cNvSpPr>
              <p:nvPr/>
            </p:nvSpPr>
            <p:spPr bwMode="auto">
              <a:xfrm>
                <a:off x="1068388" y="200025"/>
                <a:ext cx="403225" cy="40322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4" name="Freeform 29"/>
              <p:cNvSpPr>
                <a:spLocks noChangeArrowheads="1"/>
              </p:cNvSpPr>
              <p:nvPr/>
            </p:nvSpPr>
            <p:spPr bwMode="auto">
              <a:xfrm>
                <a:off x="1125538" y="635000"/>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99"/>
                  <a:gd name="T35" fmla="*/ 163 w 163"/>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31" name="组合 154"/>
            <p:cNvGrpSpPr/>
            <p:nvPr/>
          </p:nvGrpSpPr>
          <p:grpSpPr bwMode="auto">
            <a:xfrm>
              <a:off x="5059202" y="4249537"/>
              <a:ext cx="517960" cy="528175"/>
              <a:chOff x="0" y="0"/>
              <a:chExt cx="904875" cy="1076324"/>
            </a:xfrm>
          </p:grpSpPr>
          <p:sp>
            <p:nvSpPr>
              <p:cNvPr id="132" name="Freeform 370"/>
              <p:cNvSpPr>
                <a:spLocks noEditPoints="1" noChangeArrowheads="1"/>
              </p:cNvSpPr>
              <p:nvPr/>
            </p:nvSpPr>
            <p:spPr bwMode="auto">
              <a:xfrm>
                <a:off x="0" y="58737"/>
                <a:ext cx="231775" cy="200025"/>
              </a:xfrm>
              <a:custGeom>
                <a:avLst/>
                <a:gdLst>
                  <a:gd name="T0" fmla="*/ 135 w 143"/>
                  <a:gd name="T1" fmla="*/ 2 h 123"/>
                  <a:gd name="T2" fmla="*/ 71 w 143"/>
                  <a:gd name="T3" fmla="*/ 23 h 123"/>
                  <a:gd name="T4" fmla="*/ 0 w 143"/>
                  <a:gd name="T5" fmla="*/ 0 h 123"/>
                  <a:gd name="T6" fmla="*/ 0 w 143"/>
                  <a:gd name="T7" fmla="*/ 8 h 123"/>
                  <a:gd name="T8" fmla="*/ 0 w 143"/>
                  <a:gd name="T9" fmla="*/ 98 h 123"/>
                  <a:gd name="T10" fmla="*/ 65 w 143"/>
                  <a:gd name="T11" fmla="*/ 120 h 123"/>
                  <a:gd name="T12" fmla="*/ 71 w 143"/>
                  <a:gd name="T13" fmla="*/ 123 h 123"/>
                  <a:gd name="T14" fmla="*/ 77 w 143"/>
                  <a:gd name="T15" fmla="*/ 120 h 123"/>
                  <a:gd name="T16" fmla="*/ 143 w 143"/>
                  <a:gd name="T17" fmla="*/ 98 h 123"/>
                  <a:gd name="T18" fmla="*/ 143 w 143"/>
                  <a:gd name="T19" fmla="*/ 0 h 123"/>
                  <a:gd name="T20" fmla="*/ 135 w 143"/>
                  <a:gd name="T21" fmla="*/ 2 h 123"/>
                  <a:gd name="T22" fmla="*/ 131 w 143"/>
                  <a:gd name="T23" fmla="*/ 89 h 123"/>
                  <a:gd name="T24" fmla="*/ 77 w 143"/>
                  <a:gd name="T25" fmla="*/ 108 h 123"/>
                  <a:gd name="T26" fmla="*/ 77 w 143"/>
                  <a:gd name="T27" fmla="*/ 34 h 123"/>
                  <a:gd name="T28" fmla="*/ 131 w 143"/>
                  <a:gd name="T29" fmla="*/ 16 h 123"/>
                  <a:gd name="T30" fmla="*/ 131 w 143"/>
                  <a:gd name="T31" fmla="*/ 89 h 123"/>
                  <a:gd name="T32" fmla="*/ 12 w 143"/>
                  <a:gd name="T33" fmla="*/ 16 h 123"/>
                  <a:gd name="T34" fmla="*/ 65 w 143"/>
                  <a:gd name="T35" fmla="*/ 34 h 123"/>
                  <a:gd name="T36" fmla="*/ 65 w 143"/>
                  <a:gd name="T37" fmla="*/ 108 h 123"/>
                  <a:gd name="T38" fmla="*/ 12 w 143"/>
                  <a:gd name="T39" fmla="*/ 89 h 123"/>
                  <a:gd name="T40" fmla="*/ 12 w 143"/>
                  <a:gd name="T41" fmla="*/ 16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23"/>
                  <a:gd name="T65" fmla="*/ 143 w 143"/>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23">
                    <a:moveTo>
                      <a:pt x="135" y="2"/>
                    </a:moveTo>
                    <a:cubicBezTo>
                      <a:pt x="71" y="23"/>
                      <a:pt x="71" y="23"/>
                      <a:pt x="71" y="23"/>
                    </a:cubicBezTo>
                    <a:cubicBezTo>
                      <a:pt x="0" y="0"/>
                      <a:pt x="0" y="0"/>
                      <a:pt x="0" y="0"/>
                    </a:cubicBezTo>
                    <a:cubicBezTo>
                      <a:pt x="0" y="8"/>
                      <a:pt x="0" y="8"/>
                      <a:pt x="0" y="8"/>
                    </a:cubicBezTo>
                    <a:cubicBezTo>
                      <a:pt x="0" y="98"/>
                      <a:pt x="0" y="98"/>
                      <a:pt x="0" y="98"/>
                    </a:cubicBezTo>
                    <a:cubicBezTo>
                      <a:pt x="65" y="120"/>
                      <a:pt x="65" y="120"/>
                      <a:pt x="65" y="120"/>
                    </a:cubicBezTo>
                    <a:cubicBezTo>
                      <a:pt x="71" y="123"/>
                      <a:pt x="71" y="123"/>
                      <a:pt x="71" y="123"/>
                    </a:cubicBezTo>
                    <a:cubicBezTo>
                      <a:pt x="77" y="120"/>
                      <a:pt x="77" y="120"/>
                      <a:pt x="77" y="120"/>
                    </a:cubicBezTo>
                    <a:cubicBezTo>
                      <a:pt x="143" y="98"/>
                      <a:pt x="143" y="98"/>
                      <a:pt x="143" y="98"/>
                    </a:cubicBezTo>
                    <a:cubicBezTo>
                      <a:pt x="143" y="0"/>
                      <a:pt x="143" y="0"/>
                      <a:pt x="143" y="0"/>
                    </a:cubicBezTo>
                    <a:lnTo>
                      <a:pt x="135" y="2"/>
                    </a:lnTo>
                    <a:close/>
                    <a:moveTo>
                      <a:pt x="131" y="89"/>
                    </a:moveTo>
                    <a:cubicBezTo>
                      <a:pt x="125" y="91"/>
                      <a:pt x="89" y="104"/>
                      <a:pt x="77" y="108"/>
                    </a:cubicBezTo>
                    <a:cubicBezTo>
                      <a:pt x="77" y="95"/>
                      <a:pt x="77" y="41"/>
                      <a:pt x="77" y="34"/>
                    </a:cubicBezTo>
                    <a:cubicBezTo>
                      <a:pt x="84" y="32"/>
                      <a:pt x="120" y="20"/>
                      <a:pt x="131" y="16"/>
                    </a:cubicBezTo>
                    <a:cubicBezTo>
                      <a:pt x="131" y="29"/>
                      <a:pt x="131" y="82"/>
                      <a:pt x="131" y="89"/>
                    </a:cubicBezTo>
                    <a:close/>
                    <a:moveTo>
                      <a:pt x="12" y="16"/>
                    </a:moveTo>
                    <a:cubicBezTo>
                      <a:pt x="23" y="20"/>
                      <a:pt x="59" y="32"/>
                      <a:pt x="65" y="34"/>
                    </a:cubicBezTo>
                    <a:cubicBezTo>
                      <a:pt x="65" y="108"/>
                      <a:pt x="65" y="108"/>
                      <a:pt x="65" y="108"/>
                    </a:cubicBezTo>
                    <a:cubicBezTo>
                      <a:pt x="54" y="104"/>
                      <a:pt x="18" y="91"/>
                      <a:pt x="12" y="89"/>
                    </a:cubicBezTo>
                    <a:cubicBezTo>
                      <a:pt x="12" y="82"/>
                      <a:pt x="12" y="29"/>
                      <a:pt x="12" y="1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133" name="Oval 371"/>
              <p:cNvSpPr>
                <a:spLocks noChangeArrowheads="1"/>
              </p:cNvSpPr>
              <p:nvPr/>
            </p:nvSpPr>
            <p:spPr bwMode="auto">
              <a:xfrm>
                <a:off x="360362" y="0"/>
                <a:ext cx="161925" cy="16192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134" name="Freeform 372"/>
              <p:cNvSpPr>
                <a:spLocks noChangeArrowheads="1"/>
              </p:cNvSpPr>
              <p:nvPr/>
            </p:nvSpPr>
            <p:spPr bwMode="auto">
              <a:xfrm>
                <a:off x="773112" y="257175"/>
                <a:ext cx="131763" cy="196850"/>
              </a:xfrm>
              <a:custGeom>
                <a:avLst/>
                <a:gdLst>
                  <a:gd name="T0" fmla="*/ 83 w 83"/>
                  <a:gd name="T1" fmla="*/ 10 h 124"/>
                  <a:gd name="T2" fmla="*/ 68 w 83"/>
                  <a:gd name="T3" fmla="*/ 0 h 124"/>
                  <a:gd name="T4" fmla="*/ 0 w 83"/>
                  <a:gd name="T5" fmla="*/ 113 h 124"/>
                  <a:gd name="T6" fmla="*/ 13 w 83"/>
                  <a:gd name="T7" fmla="*/ 124 h 124"/>
                  <a:gd name="T8" fmla="*/ 83 w 83"/>
                  <a:gd name="T9" fmla="*/ 10 h 124"/>
                  <a:gd name="T10" fmla="*/ 0 60000 65536"/>
                  <a:gd name="T11" fmla="*/ 0 60000 65536"/>
                  <a:gd name="T12" fmla="*/ 0 60000 65536"/>
                  <a:gd name="T13" fmla="*/ 0 60000 65536"/>
                  <a:gd name="T14" fmla="*/ 0 60000 65536"/>
                  <a:gd name="T15" fmla="*/ 0 w 83"/>
                  <a:gd name="T16" fmla="*/ 0 h 124"/>
                  <a:gd name="T17" fmla="*/ 83 w 83"/>
                  <a:gd name="T18" fmla="*/ 124 h 124"/>
                </a:gdLst>
                <a:ahLst/>
                <a:cxnLst>
                  <a:cxn ang="T10">
                    <a:pos x="T0" y="T1"/>
                  </a:cxn>
                  <a:cxn ang="T11">
                    <a:pos x="T2" y="T3"/>
                  </a:cxn>
                  <a:cxn ang="T12">
                    <a:pos x="T4" y="T5"/>
                  </a:cxn>
                  <a:cxn ang="T13">
                    <a:pos x="T6" y="T7"/>
                  </a:cxn>
                  <a:cxn ang="T14">
                    <a:pos x="T8" y="T9"/>
                  </a:cxn>
                </a:cxnLst>
                <a:rect l="T15" t="T16" r="T17" b="T18"/>
                <a:pathLst>
                  <a:path w="83" h="124">
                    <a:moveTo>
                      <a:pt x="83" y="10"/>
                    </a:moveTo>
                    <a:lnTo>
                      <a:pt x="68" y="0"/>
                    </a:lnTo>
                    <a:lnTo>
                      <a:pt x="0" y="113"/>
                    </a:lnTo>
                    <a:lnTo>
                      <a:pt x="13" y="124"/>
                    </a:lnTo>
                    <a:lnTo>
                      <a:pt x="83" y="1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135" name="Freeform 373"/>
              <p:cNvSpPr>
                <a:spLocks noChangeArrowheads="1"/>
              </p:cNvSpPr>
              <p:nvPr/>
            </p:nvSpPr>
            <p:spPr bwMode="auto">
              <a:xfrm>
                <a:off x="88900" y="195262"/>
                <a:ext cx="700088" cy="881062"/>
              </a:xfrm>
              <a:custGeom>
                <a:avLst/>
                <a:gdLst>
                  <a:gd name="T0" fmla="*/ 314 w 430"/>
                  <a:gd name="T1" fmla="*/ 34 h 541"/>
                  <a:gd name="T2" fmla="*/ 250 w 430"/>
                  <a:gd name="T3" fmla="*/ 0 h 541"/>
                  <a:gd name="T4" fmla="*/ 217 w 430"/>
                  <a:gd name="T5" fmla="*/ 0 h 541"/>
                  <a:gd name="T6" fmla="*/ 183 w 430"/>
                  <a:gd name="T7" fmla="*/ 0 h 541"/>
                  <a:gd name="T8" fmla="*/ 108 w 430"/>
                  <a:gd name="T9" fmla="*/ 54 h 541"/>
                  <a:gd name="T10" fmla="*/ 85 w 430"/>
                  <a:gd name="T11" fmla="*/ 104 h 541"/>
                  <a:gd name="T12" fmla="*/ 37 w 430"/>
                  <a:gd name="T13" fmla="*/ 54 h 541"/>
                  <a:gd name="T14" fmla="*/ 0 w 430"/>
                  <a:gd name="T15" fmla="*/ 54 h 541"/>
                  <a:gd name="T16" fmla="*/ 51 w 430"/>
                  <a:gd name="T17" fmla="*/ 121 h 541"/>
                  <a:gd name="T18" fmla="*/ 94 w 430"/>
                  <a:gd name="T19" fmla="*/ 151 h 541"/>
                  <a:gd name="T20" fmla="*/ 125 w 430"/>
                  <a:gd name="T21" fmla="*/ 133 h 541"/>
                  <a:gd name="T22" fmla="*/ 152 w 430"/>
                  <a:gd name="T23" fmla="*/ 97 h 541"/>
                  <a:gd name="T24" fmla="*/ 152 w 430"/>
                  <a:gd name="T25" fmla="*/ 260 h 541"/>
                  <a:gd name="T26" fmla="*/ 152 w 430"/>
                  <a:gd name="T27" fmla="*/ 541 h 541"/>
                  <a:gd name="T28" fmla="*/ 195 w 430"/>
                  <a:gd name="T29" fmla="*/ 541 h 541"/>
                  <a:gd name="T30" fmla="*/ 217 w 430"/>
                  <a:gd name="T31" fmla="*/ 303 h 541"/>
                  <a:gd name="T32" fmla="*/ 238 w 430"/>
                  <a:gd name="T33" fmla="*/ 541 h 541"/>
                  <a:gd name="T34" fmla="*/ 282 w 430"/>
                  <a:gd name="T35" fmla="*/ 541 h 541"/>
                  <a:gd name="T36" fmla="*/ 282 w 430"/>
                  <a:gd name="T37" fmla="*/ 97 h 541"/>
                  <a:gd name="T38" fmla="*/ 336 w 430"/>
                  <a:gd name="T39" fmla="*/ 154 h 541"/>
                  <a:gd name="T40" fmla="*/ 416 w 430"/>
                  <a:gd name="T41" fmla="*/ 194 h 541"/>
                  <a:gd name="T42" fmla="*/ 430 w 430"/>
                  <a:gd name="T43" fmla="*/ 172 h 541"/>
                  <a:gd name="T44" fmla="*/ 365 w 430"/>
                  <a:gd name="T45" fmla="*/ 122 h 541"/>
                  <a:gd name="T46" fmla="*/ 314 w 430"/>
                  <a:gd name="T47" fmla="*/ 34 h 5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0"/>
                  <a:gd name="T73" fmla="*/ 0 h 541"/>
                  <a:gd name="T74" fmla="*/ 430 w 430"/>
                  <a:gd name="T75" fmla="*/ 541 h 5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0" h="541">
                    <a:moveTo>
                      <a:pt x="314" y="34"/>
                    </a:moveTo>
                    <a:cubicBezTo>
                      <a:pt x="306" y="22"/>
                      <a:pt x="289" y="1"/>
                      <a:pt x="250" y="0"/>
                    </a:cubicBezTo>
                    <a:cubicBezTo>
                      <a:pt x="217" y="0"/>
                      <a:pt x="217" y="0"/>
                      <a:pt x="217" y="0"/>
                    </a:cubicBezTo>
                    <a:cubicBezTo>
                      <a:pt x="183" y="0"/>
                      <a:pt x="183" y="0"/>
                      <a:pt x="183" y="0"/>
                    </a:cubicBezTo>
                    <a:cubicBezTo>
                      <a:pt x="161" y="2"/>
                      <a:pt x="132" y="5"/>
                      <a:pt x="108" y="54"/>
                    </a:cubicBezTo>
                    <a:cubicBezTo>
                      <a:pt x="85" y="104"/>
                      <a:pt x="85" y="104"/>
                      <a:pt x="85" y="104"/>
                    </a:cubicBezTo>
                    <a:cubicBezTo>
                      <a:pt x="37" y="54"/>
                      <a:pt x="37" y="54"/>
                      <a:pt x="37" y="54"/>
                    </a:cubicBezTo>
                    <a:cubicBezTo>
                      <a:pt x="0" y="54"/>
                      <a:pt x="0" y="54"/>
                      <a:pt x="0" y="54"/>
                    </a:cubicBezTo>
                    <a:cubicBezTo>
                      <a:pt x="51" y="121"/>
                      <a:pt x="51" y="121"/>
                      <a:pt x="51" y="121"/>
                    </a:cubicBezTo>
                    <a:cubicBezTo>
                      <a:pt x="51" y="121"/>
                      <a:pt x="72" y="151"/>
                      <a:pt x="94" y="151"/>
                    </a:cubicBezTo>
                    <a:cubicBezTo>
                      <a:pt x="113" y="151"/>
                      <a:pt x="125" y="133"/>
                      <a:pt x="125" y="133"/>
                    </a:cubicBezTo>
                    <a:cubicBezTo>
                      <a:pt x="152" y="97"/>
                      <a:pt x="152" y="97"/>
                      <a:pt x="152" y="97"/>
                    </a:cubicBezTo>
                    <a:cubicBezTo>
                      <a:pt x="152" y="260"/>
                      <a:pt x="152" y="260"/>
                      <a:pt x="152" y="260"/>
                    </a:cubicBezTo>
                    <a:cubicBezTo>
                      <a:pt x="152" y="541"/>
                      <a:pt x="152" y="541"/>
                      <a:pt x="152" y="541"/>
                    </a:cubicBezTo>
                    <a:cubicBezTo>
                      <a:pt x="195" y="541"/>
                      <a:pt x="195" y="541"/>
                      <a:pt x="195" y="541"/>
                    </a:cubicBezTo>
                    <a:cubicBezTo>
                      <a:pt x="217" y="303"/>
                      <a:pt x="217" y="303"/>
                      <a:pt x="217" y="303"/>
                    </a:cubicBezTo>
                    <a:cubicBezTo>
                      <a:pt x="238" y="541"/>
                      <a:pt x="238" y="541"/>
                      <a:pt x="238" y="541"/>
                    </a:cubicBezTo>
                    <a:cubicBezTo>
                      <a:pt x="282" y="541"/>
                      <a:pt x="282" y="541"/>
                      <a:pt x="282" y="541"/>
                    </a:cubicBezTo>
                    <a:cubicBezTo>
                      <a:pt x="282" y="97"/>
                      <a:pt x="282" y="97"/>
                      <a:pt x="282" y="97"/>
                    </a:cubicBezTo>
                    <a:cubicBezTo>
                      <a:pt x="336" y="154"/>
                      <a:pt x="336" y="154"/>
                      <a:pt x="336" y="154"/>
                    </a:cubicBezTo>
                    <a:cubicBezTo>
                      <a:pt x="416" y="194"/>
                      <a:pt x="416" y="194"/>
                      <a:pt x="416" y="194"/>
                    </a:cubicBezTo>
                    <a:cubicBezTo>
                      <a:pt x="430" y="172"/>
                      <a:pt x="430" y="172"/>
                      <a:pt x="430" y="172"/>
                    </a:cubicBezTo>
                    <a:cubicBezTo>
                      <a:pt x="365" y="122"/>
                      <a:pt x="365" y="122"/>
                      <a:pt x="365" y="122"/>
                    </a:cubicBezTo>
                    <a:cubicBezTo>
                      <a:pt x="365" y="122"/>
                      <a:pt x="334" y="64"/>
                      <a:pt x="314" y="3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grpSp>
        <p:grpSp>
          <p:nvGrpSpPr>
            <p:cNvPr id="147" name="Group 4"/>
            <p:cNvGrpSpPr/>
            <p:nvPr/>
          </p:nvGrpSpPr>
          <p:grpSpPr bwMode="auto">
            <a:xfrm>
              <a:off x="3287178" y="2252755"/>
              <a:ext cx="305870" cy="391982"/>
              <a:chOff x="0" y="0"/>
              <a:chExt cx="381" cy="576"/>
            </a:xfrm>
          </p:grpSpPr>
          <p:sp>
            <p:nvSpPr>
              <p:cNvPr id="148" name="AutoShape 3"/>
              <p:cNvSpPr>
                <a:spLocks noChangeAspect="1" noChangeArrowheads="1" noTextEdit="1"/>
              </p:cNvSpPr>
              <p:nvPr/>
            </p:nvSpPr>
            <p:spPr bwMode="auto">
              <a:xfrm>
                <a:off x="0" y="0"/>
                <a:ext cx="38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7" tIns="45713" rIns="91427" bIns="45713"/>
              <a:lstStyle/>
              <a:p>
                <a:endParaRPr lang="zh-CN" altLang="zh-CN">
                  <a:solidFill>
                    <a:schemeClr val="bg1"/>
                  </a:solidFill>
                  <a:latin typeface="Calibri" panose="020F0502020204030204" pitchFamily="34" charset="0"/>
                  <a:ea typeface="MS PGothic" panose="020B0600070205080204" pitchFamily="34" charset="-128"/>
                  <a:sym typeface="MS PGothic" panose="020B0600070205080204" pitchFamily="34" charset="-128"/>
                </a:endParaRPr>
              </a:p>
            </p:txBody>
          </p:sp>
          <p:sp>
            <p:nvSpPr>
              <p:cNvPr id="149" name="Freeform 5"/>
              <p:cNvSpPr>
                <a:spLocks noEditPoints="1" noChangeArrowheads="1"/>
              </p:cNvSpPr>
              <p:nvPr/>
            </p:nvSpPr>
            <p:spPr bwMode="auto">
              <a:xfrm>
                <a:off x="-1" y="0"/>
                <a:ext cx="383" cy="576"/>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5"/>
                  <a:gd name="T79" fmla="*/ 0 h 1946"/>
                  <a:gd name="T80" fmla="*/ 1295 w 1295"/>
                  <a:gd name="T81" fmla="*/ 1946 h 19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27" tIns="45713" rIns="91427" bIns="45713"/>
              <a:lstStyle/>
              <a:p>
                <a:endParaRPr lang="zh-CN" altLang="zh-CN">
                  <a:solidFill>
                    <a:schemeClr val="bg1"/>
                  </a:solidFill>
                  <a:latin typeface="Calibri" panose="020F0502020204030204" pitchFamily="34" charset="0"/>
                  <a:ea typeface="MS PGothic" panose="020B0600070205080204" pitchFamily="34" charset="-128"/>
                  <a:sym typeface="MS PGothic" panose="020B0600070205080204" pitchFamily="34" charset="-128"/>
                </a:endParaRPr>
              </a:p>
            </p:txBody>
          </p:sp>
        </p:gr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6.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3625</Words>
  <Application>WPS 演示</Application>
  <PresentationFormat>全屏显示(4:3)</PresentationFormat>
  <Paragraphs>739</Paragraphs>
  <Slides>49</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49</vt:i4>
      </vt:variant>
    </vt:vector>
  </HeadingPairs>
  <TitlesOfParts>
    <vt:vector size="68" baseType="lpstr">
      <vt:lpstr>Arial</vt:lpstr>
      <vt:lpstr>宋体</vt:lpstr>
      <vt:lpstr>Wingdings</vt:lpstr>
      <vt:lpstr>黑体</vt:lpstr>
      <vt:lpstr>微软雅黑</vt:lpstr>
      <vt:lpstr>微软雅黑 Light</vt:lpstr>
      <vt:lpstr>Tahoma</vt:lpstr>
      <vt:lpstr>Calibri</vt:lpstr>
      <vt:lpstr>MS PGothic</vt:lpstr>
      <vt:lpstr>Arial Unicode MS</vt:lpstr>
      <vt:lpstr>华文细黑</vt:lpstr>
      <vt:lpstr>Arial Black</vt:lpstr>
      <vt:lpstr>幼圆</vt:lpstr>
      <vt:lpstr>华文琥珀</vt:lpstr>
      <vt:lpstr>Verdana</vt:lpstr>
      <vt:lpstr>Malgun Gothic</vt:lpstr>
      <vt:lpstr>楷体</vt:lpstr>
      <vt:lpstr>汉仪旗黑-85S</vt:lpstr>
      <vt:lpstr>Office 主题​​</vt:lpstr>
      <vt:lpstr>班组文化建设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班组文化建设</dc:title>
  <dc:creator/>
  <cp:lastModifiedBy>little fairy</cp:lastModifiedBy>
  <cp:revision>5</cp:revision>
  <dcterms:created xsi:type="dcterms:W3CDTF">2015-01-08T09:32:00Z</dcterms:created>
  <dcterms:modified xsi:type="dcterms:W3CDTF">2023-11-10T05:54:29Z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57C98BF284454C1AB64572CC5F7B857A_13</vt:lpwstr>
  </property>
</Properties>
</file>