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81"/>
  </p:handoutMasterIdLst>
  <p:sldIdLst>
    <p:sldId id="261" r:id="rId3"/>
    <p:sldId id="403" r:id="rId5"/>
    <p:sldId id="328" r:id="rId6"/>
    <p:sldId id="262" r:id="rId7"/>
    <p:sldId id="329" r:id="rId8"/>
    <p:sldId id="264" r:id="rId9"/>
    <p:sldId id="330" r:id="rId10"/>
    <p:sldId id="263" r:id="rId11"/>
    <p:sldId id="331" r:id="rId12"/>
    <p:sldId id="265" r:id="rId13"/>
    <p:sldId id="266" r:id="rId14"/>
    <p:sldId id="267" r:id="rId15"/>
    <p:sldId id="257" r:id="rId16"/>
    <p:sldId id="258" r:id="rId17"/>
    <p:sldId id="259" r:id="rId18"/>
    <p:sldId id="260" r:id="rId19"/>
    <p:sldId id="332" r:id="rId20"/>
    <p:sldId id="268" r:id="rId21"/>
    <p:sldId id="273" r:id="rId22"/>
    <p:sldId id="333" r:id="rId23"/>
    <p:sldId id="269" r:id="rId24"/>
    <p:sldId id="270" r:id="rId25"/>
    <p:sldId id="272" r:id="rId26"/>
    <p:sldId id="271" r:id="rId27"/>
    <p:sldId id="274" r:id="rId28"/>
    <p:sldId id="275" r:id="rId29"/>
    <p:sldId id="276" r:id="rId30"/>
    <p:sldId id="277" r:id="rId31"/>
    <p:sldId id="334" r:id="rId32"/>
    <p:sldId id="278" r:id="rId33"/>
    <p:sldId id="279" r:id="rId34"/>
    <p:sldId id="280" r:id="rId35"/>
    <p:sldId id="338" r:id="rId36"/>
    <p:sldId id="285" r:id="rId37"/>
    <p:sldId id="286" r:id="rId38"/>
    <p:sldId id="335" r:id="rId39"/>
    <p:sldId id="296" r:id="rId40"/>
    <p:sldId id="297" r:id="rId41"/>
    <p:sldId id="298" r:id="rId42"/>
    <p:sldId id="299" r:id="rId43"/>
    <p:sldId id="300" r:id="rId44"/>
    <p:sldId id="301" r:id="rId45"/>
    <p:sldId id="287" r:id="rId46"/>
    <p:sldId id="288" r:id="rId47"/>
    <p:sldId id="289" r:id="rId48"/>
    <p:sldId id="290" r:id="rId49"/>
    <p:sldId id="339" r:id="rId50"/>
    <p:sldId id="336" r:id="rId51"/>
    <p:sldId id="294" r:id="rId52"/>
    <p:sldId id="295" r:id="rId53"/>
    <p:sldId id="337"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16" r:id="rId69"/>
    <p:sldId id="317" r:id="rId70"/>
    <p:sldId id="318" r:id="rId71"/>
    <p:sldId id="319" r:id="rId72"/>
    <p:sldId id="320" r:id="rId73"/>
    <p:sldId id="321" r:id="rId74"/>
    <p:sldId id="322" r:id="rId75"/>
    <p:sldId id="323" r:id="rId76"/>
    <p:sldId id="324" r:id="rId77"/>
    <p:sldId id="325" r:id="rId78"/>
    <p:sldId id="326" r:id="rId79"/>
    <p:sldId id="341" r:id="rId80"/>
  </p:sldIdLst>
  <p:sldSz cx="12192000" cy="6858000"/>
  <p:notesSz cx="6858000" cy="9144000"/>
  <p:custDataLst>
    <p:tags r:id="rId86"/>
  </p:custDataLst>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42" userDrawn="1">
          <p15:clr>
            <a:srgbClr val="A4A3A4"/>
          </p15:clr>
        </p15:guide>
        <p15:guide id="2" pos="3812" userDrawn="1">
          <p15:clr>
            <a:srgbClr val="A4A3A4"/>
          </p15:clr>
        </p15:guide>
        <p15:guide id="3" pos="680" userDrawn="1">
          <p15:clr>
            <a:srgbClr val="A4A3A4"/>
          </p15:clr>
        </p15:guide>
        <p15:guide id="4" pos="1034" userDrawn="1">
          <p15:clr>
            <a:srgbClr val="A4A3A4"/>
          </p15:clr>
        </p15:guide>
        <p15:guide id="5" pos="669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clrMru>
    <a:srgbClr val="E006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367"/>
    <p:restoredTop sz="94660"/>
  </p:normalViewPr>
  <p:slideViewPr>
    <p:cSldViewPr showGuides="1">
      <p:cViewPr varScale="1">
        <p:scale>
          <a:sx n="108" d="100"/>
          <a:sy n="108" d="100"/>
        </p:scale>
        <p:origin x="-708" y="-78"/>
      </p:cViewPr>
      <p:guideLst>
        <p:guide orient="horz" pos="2142"/>
        <p:guide pos="3812"/>
        <p:guide pos="680"/>
        <p:guide pos="1034"/>
        <p:guide pos="669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6" Type="http://schemas.openxmlformats.org/officeDocument/2006/relationships/tags" Target="tags/tag124.xml"/><Relationship Id="rId85" Type="http://schemas.openxmlformats.org/officeDocument/2006/relationships/commentAuthors" Target="commentAuthors.xml"/><Relationship Id="rId84" Type="http://schemas.openxmlformats.org/officeDocument/2006/relationships/tableStyles" Target="tableStyles.xml"/><Relationship Id="rId83" Type="http://schemas.openxmlformats.org/officeDocument/2006/relationships/viewProps" Target="viewProps.xml"/><Relationship Id="rId82" Type="http://schemas.openxmlformats.org/officeDocument/2006/relationships/presProps" Target="presProps.xml"/><Relationship Id="rId81" Type="http://schemas.openxmlformats.org/officeDocument/2006/relationships/handoutMaster" Target="handoutMasters/handoutMaster1.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buFont typeface="Arial" panose="020B0604020202020204" pitchFamily="34" charset="0"/>
              <a:buNone/>
              <a:defRPr sz="12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buFont typeface="Arial" panose="020B0604020202020204" pitchFamily="34" charset="0"/>
              <a:buNone/>
              <a:defRPr sz="1200" noProof="1">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2FFC878-8087-4916-8E70-AB5D8FD1E929}" type="datetimeFigureOut">
              <a:rPr kumimoji="0" lang="zh-CN" altLang="en-US" sz="1200" b="0" i="0" u="none" strike="noStrike" kern="1200" cap="none" spc="0" normalizeH="0" baseline="0" noProof="1">
                <a:ln>
                  <a:noFill/>
                </a:ln>
                <a:solidFill>
                  <a:schemeClr val="tx1"/>
                </a:solidFill>
                <a:effectLst/>
                <a:uLnTx/>
                <a:uFillTx/>
                <a:latin typeface="Tahoma" panose="020B060403050404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eaLnBrk="1" hangingPunct="1">
              <a:buFont typeface="Arial" panose="020B0604020202020204" pitchFamily="34" charset="0"/>
              <a:buNone/>
              <a:defRPr sz="12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5" name="灯片编号占位符 4"/>
          <p:cNvSpPr>
            <a:spLocks noGrp="1"/>
          </p:cNvSpPr>
          <p:nvPr>
            <p:ph type="sldNum" sz="quarter" idx="3"/>
          </p:nvPr>
        </p:nvSpPr>
        <p:spPr>
          <a:xfrm>
            <a:off x="3884613" y="8685213"/>
            <a:ext cx="2971800" cy="458788"/>
          </a:xfrm>
          <a:prstGeom prst="rect">
            <a:avLst/>
          </a:prstGeom>
        </p:spPr>
        <p:txBody>
          <a:bodyPr vert="horz" wrap="square" lIns="91440" tIns="45720" rIns="91440" bIns="45720" numCol="1" anchor="b" anchorCtr="0" compatLnSpc="1"/>
          <a:p>
            <a:pPr lvl="0" algn="r" eaLnBrk="1" hangingPunct="1"/>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buFontTx/>
              <a:buNone/>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buFontTx/>
              <a:buNone/>
              <a:defRPr sz="1200">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2948" name="Rectangle 4"/>
          <p:cNvSpPr>
            <a:spLocks noRot="1" noTextEdit="1"/>
          </p:cNvSpPr>
          <p:nvPr>
            <p:ph type="sldImg"/>
          </p:nvPr>
        </p:nvSpPr>
        <p:spPr>
          <a:xfrm>
            <a:off x="381000" y="685800"/>
            <a:ext cx="6096000" cy="3429000"/>
          </a:xfrm>
          <a:prstGeom prst="rect">
            <a:avLst/>
          </a:prstGeom>
          <a:noFill/>
          <a:ln w="9525" cap="flat" cmpd="sng">
            <a:solidFill>
              <a:srgbClr val="000000"/>
            </a:solidFill>
            <a:prstDash val="solid"/>
            <a:miter/>
            <a:headEnd type="none" w="med" len="med"/>
            <a:tailEnd type="none" w="med" len="me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buFontTx/>
              <a:buNone/>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0" name="幻灯片图像占位符 1"/>
          <p:cNvSpPr>
            <a:spLocks noGrp="1" noRot="1" noChangeAspect="1" noTextEdit="1"/>
          </p:cNvSpPr>
          <p:nvPr>
            <p:ph type="sldImg"/>
          </p:nvPr>
        </p:nvSpPr>
        <p:spPr>
          <a:ln/>
        </p:spPr>
      </p:sp>
      <p:sp>
        <p:nvSpPr>
          <p:cNvPr id="83971"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83972"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6" name="幻灯片图像占位符 1"/>
          <p:cNvSpPr>
            <a:spLocks noGrp="1" noRot="1" noChangeAspect="1" noTextEdit="1"/>
          </p:cNvSpPr>
          <p:nvPr>
            <p:ph type="sldImg"/>
          </p:nvPr>
        </p:nvSpPr>
        <p:spPr>
          <a:ln/>
        </p:spPr>
      </p:sp>
      <p:sp>
        <p:nvSpPr>
          <p:cNvPr id="93187"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93188"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0" name="幻灯片图像占位符 1"/>
          <p:cNvSpPr>
            <a:spLocks noGrp="1" noRot="1" noChangeAspect="1" noTextEdit="1"/>
          </p:cNvSpPr>
          <p:nvPr>
            <p:ph type="sldImg"/>
          </p:nvPr>
        </p:nvSpPr>
        <p:spPr>
          <a:ln/>
        </p:spPr>
      </p:sp>
      <p:sp>
        <p:nvSpPr>
          <p:cNvPr id="94211"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94212"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
        <p:nvSpPr>
          <p:cNvPr id="95235" name="Rectangle 2"/>
          <p:cNvSpPr>
            <a:spLocks noRot="1" noTextEdit="1"/>
          </p:cNvSpPr>
          <p:nvPr>
            <p:ph type="sldImg"/>
          </p:nvPr>
        </p:nvSpPr>
        <p:spPr>
          <a:ln/>
        </p:spPr>
      </p:sp>
      <p:sp>
        <p:nvSpPr>
          <p:cNvPr id="95236" name="Rectangle 3"/>
          <p:cNvSpPr>
            <a:spLocks noGrp="1"/>
          </p:cNvSpPr>
          <p:nvPr>
            <p:ph type="body"/>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
        <p:nvSpPr>
          <p:cNvPr id="96259" name="Rectangle 2"/>
          <p:cNvSpPr>
            <a:spLocks noRot="1" noTextEdit="1"/>
          </p:cNvSpPr>
          <p:nvPr>
            <p:ph type="sldImg"/>
          </p:nvPr>
        </p:nvSpPr>
        <p:spPr>
          <a:ln/>
        </p:spPr>
      </p:sp>
      <p:sp>
        <p:nvSpPr>
          <p:cNvPr id="96260" name="Rectangle 3"/>
          <p:cNvSpPr>
            <a:spLocks noGrp="1"/>
          </p:cNvSpPr>
          <p:nvPr>
            <p:ph type="body"/>
          </p:nvPr>
        </p:nvSpPr>
        <p:spPr>
          <a:xfrm>
            <a:off x="914400" y="4343400"/>
            <a:ext cx="5029200" cy="4114800"/>
          </a:xfrm>
          <a:ln/>
        </p:spPr>
        <p:txBody>
          <a:bodyPr wrap="square" lIns="91440" tIns="45720" rIns="91440" bIns="45720" anchor="t" anchorCtr="0"/>
          <a:p>
            <a:pPr lvl="0" algn="just" eaLnBrk="1" hangingPunct="1"/>
            <a:r>
              <a:rPr lang="en-US" altLang="zh-CN" dirty="0"/>
              <a:t> </a:t>
            </a:r>
            <a:r>
              <a:rPr lang="zh-CN" altLang="en-US" dirty="0"/>
              <a:t>按</a:t>
            </a:r>
            <a:r>
              <a:rPr lang="en-US" altLang="zh-CN" dirty="0"/>
              <a:t>GB</a:t>
            </a:r>
            <a:r>
              <a:rPr lang="zh-CN" altLang="en-US" dirty="0"/>
              <a:t>／</a:t>
            </a:r>
            <a:r>
              <a:rPr lang="en-US" altLang="zh-CN" dirty="0"/>
              <a:t>T6583(ISO8402) </a:t>
            </a:r>
            <a:r>
              <a:rPr lang="zh-CN" altLang="en-US" dirty="0"/>
              <a:t>将程序定义为</a:t>
            </a:r>
            <a:r>
              <a:rPr lang="en-US" altLang="zh-CN" dirty="0"/>
              <a:t>:“</a:t>
            </a:r>
            <a:r>
              <a:rPr lang="zh-CN" altLang="en-US" dirty="0"/>
              <a:t>为进行某项活动所规定的途径。”就是为了完成</a:t>
            </a:r>
            <a:r>
              <a:rPr lang="en-US" altLang="zh-CN" dirty="0"/>
              <a:t>HSE</a:t>
            </a:r>
            <a:r>
              <a:rPr lang="zh-CN" altLang="en-US" dirty="0"/>
              <a:t>管理体系要素所规定的方法。在书面或文件化的程序中，通常包括活动的目的和范围；做什么和谁来做；何时、何地以及如何做；应采用什么材料、设备和文件，如何对活动进行控制和记录。其内容是描述实施</a:t>
            </a:r>
            <a:r>
              <a:rPr lang="en-US" altLang="zh-CN" dirty="0"/>
              <a:t>HSE</a:t>
            </a:r>
            <a:r>
              <a:rPr lang="zh-CN" altLang="en-US" dirty="0"/>
              <a:t>管理体系所涉及到的各职能部门的活动。</a:t>
            </a:r>
            <a:endParaRPr lang="zh-CN" altLang="en-US" dirty="0"/>
          </a:p>
          <a:p>
            <a:pPr lvl="0" algn="just" eaLnBrk="1" hangingPunct="1"/>
            <a:r>
              <a:rPr lang="zh-CN" altLang="en-US" dirty="0"/>
              <a:t>程序文件的数量、内容、格式和外观由公司自行确定，程序文件一般不应涉及纯技术性的细节，细节通常在作业指导书中规定。</a:t>
            </a:r>
            <a:endParaRPr lang="zh-CN" altLang="en-US" dirty="0"/>
          </a:p>
          <a:p>
            <a:pPr lvl="0" eaLnBrk="1" hangingPunct="1"/>
            <a:endParaRPr lang="en-US" altLang="zh-CN"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
        <p:nvSpPr>
          <p:cNvPr id="97283" name="Rectangle 2"/>
          <p:cNvSpPr>
            <a:spLocks noRot="1" noTextEdit="1"/>
          </p:cNvSpPr>
          <p:nvPr>
            <p:ph type="sldImg"/>
          </p:nvPr>
        </p:nvSpPr>
        <p:spPr>
          <a:ln/>
        </p:spPr>
      </p:sp>
      <p:sp>
        <p:nvSpPr>
          <p:cNvPr id="97284" name="Rectangle 3"/>
          <p:cNvSpPr>
            <a:spLocks noGrp="1"/>
          </p:cNvSpPr>
          <p:nvPr>
            <p:ph type="body"/>
          </p:nvPr>
        </p:nvSpPr>
        <p:spPr>
          <a:xfrm>
            <a:off x="914400" y="4343400"/>
            <a:ext cx="5029200" cy="4114800"/>
          </a:xfrm>
          <a:ln/>
        </p:spPr>
        <p:txBody>
          <a:bodyPr wrap="square" lIns="91440" tIns="45720" rIns="91440" bIns="45720" anchor="t" anchorCtr="0"/>
          <a:p>
            <a:pPr lvl="0" algn="just">
              <a:spcBef>
                <a:spcPct val="50000"/>
              </a:spcBef>
            </a:pPr>
            <a:r>
              <a:rPr lang="zh-CN" altLang="en-US" sz="2400" dirty="0"/>
              <a:t>因此，程序文件的内容和要求要密切结合实际情况。程序文件展开的深度和广度，取决于公司任务的复杂性，采用的工作方法、活动内容和对执行活动人员的水平、能力、技术与培训所达到的程度。</a:t>
            </a:r>
            <a:endParaRPr lang="zh-CN" altLang="en-US" sz="2400" dirty="0"/>
          </a:p>
          <a:p>
            <a:pPr lvl="0" algn="just">
              <a:spcBef>
                <a:spcPct val="50000"/>
              </a:spcBef>
            </a:pPr>
            <a:r>
              <a:rPr lang="zh-CN" altLang="en-US" sz="2400" dirty="0"/>
              <a:t>即</a:t>
            </a:r>
            <a:r>
              <a:rPr lang="en-US" altLang="zh-CN" sz="2400" dirty="0"/>
              <a:t>What(</a:t>
            </a:r>
            <a:r>
              <a:rPr lang="zh-CN" altLang="en-US" sz="2400" dirty="0"/>
              <a:t>做什么</a:t>
            </a:r>
            <a:r>
              <a:rPr lang="en-US" altLang="zh-CN" sz="2400" dirty="0"/>
              <a:t>)</a:t>
            </a:r>
            <a:r>
              <a:rPr lang="zh-CN" altLang="en-US" sz="2400" dirty="0"/>
              <a:t>，</a:t>
            </a:r>
            <a:r>
              <a:rPr lang="en-US" altLang="zh-CN" sz="2400" dirty="0"/>
              <a:t>Who(</a:t>
            </a:r>
            <a:r>
              <a:rPr lang="zh-CN" altLang="en-US" sz="2400" dirty="0"/>
              <a:t>谁做，谁检查评价</a:t>
            </a:r>
            <a:r>
              <a:rPr lang="en-US" altLang="zh-CN" sz="2400" dirty="0"/>
              <a:t>)</a:t>
            </a:r>
            <a:r>
              <a:rPr lang="zh-CN" altLang="en-US" sz="2400" dirty="0"/>
              <a:t>，</a:t>
            </a:r>
            <a:r>
              <a:rPr lang="en-US" altLang="zh-CN" sz="2400" dirty="0"/>
              <a:t>Where(</a:t>
            </a:r>
            <a:r>
              <a:rPr lang="zh-CN" altLang="en-US" sz="2400" dirty="0"/>
              <a:t>在哪里做</a:t>
            </a:r>
            <a:r>
              <a:rPr lang="en-US" altLang="zh-CN" sz="2400" dirty="0"/>
              <a:t>)</a:t>
            </a:r>
            <a:r>
              <a:rPr lang="zh-CN" altLang="en-US" sz="2400" dirty="0"/>
              <a:t>，</a:t>
            </a:r>
            <a:r>
              <a:rPr lang="en-US" altLang="zh-CN" sz="2400" dirty="0"/>
              <a:t>When(</a:t>
            </a:r>
            <a:r>
              <a:rPr lang="zh-CN" altLang="en-US" sz="2400" dirty="0"/>
              <a:t>什么时候做</a:t>
            </a:r>
            <a:r>
              <a:rPr lang="en-US" altLang="zh-CN" sz="2400" dirty="0"/>
              <a:t>)</a:t>
            </a:r>
            <a:r>
              <a:rPr lang="zh-CN" altLang="en-US" sz="2400" dirty="0"/>
              <a:t>，</a:t>
            </a:r>
            <a:r>
              <a:rPr lang="en-US" altLang="zh-CN" sz="2400" dirty="0"/>
              <a:t>Why(</a:t>
            </a:r>
            <a:r>
              <a:rPr lang="zh-CN" altLang="en-US" sz="2400" dirty="0"/>
              <a:t>为什么做</a:t>
            </a:r>
            <a:r>
              <a:rPr lang="en-US" altLang="zh-CN" sz="2400" dirty="0"/>
              <a:t>)</a:t>
            </a:r>
            <a:r>
              <a:rPr lang="zh-CN" altLang="en-US" sz="2400" dirty="0"/>
              <a:t>，</a:t>
            </a:r>
            <a:r>
              <a:rPr lang="en-US" altLang="zh-CN" sz="2400" dirty="0"/>
              <a:t>How(</a:t>
            </a:r>
            <a:r>
              <a:rPr lang="zh-CN" altLang="en-US" sz="2400" dirty="0"/>
              <a:t>怎样做，依据什么，用什么方法</a:t>
            </a:r>
            <a:r>
              <a:rPr lang="en-US" altLang="zh-CN" sz="2400" dirty="0"/>
              <a:t>)</a:t>
            </a:r>
            <a:r>
              <a:rPr lang="zh-CN" altLang="en-US" sz="2400" dirty="0"/>
              <a:t>。</a:t>
            </a:r>
            <a:endParaRPr lang="zh-CN" altLang="en-US" sz="2400" dirty="0"/>
          </a:p>
          <a:p>
            <a:pPr lvl="0" eaLnBrk="1" hangingPunct="1"/>
            <a:endParaRPr lang="en-US" altLang="zh-CN"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
        <p:nvSpPr>
          <p:cNvPr id="98307" name="Rectangle 2"/>
          <p:cNvSpPr>
            <a:spLocks noRot="1" noTextEdit="1"/>
          </p:cNvSpPr>
          <p:nvPr>
            <p:ph type="sldImg"/>
          </p:nvPr>
        </p:nvSpPr>
        <p:spPr>
          <a:ln/>
        </p:spPr>
      </p:sp>
      <p:sp>
        <p:nvSpPr>
          <p:cNvPr id="98308" name="Rectangle 3"/>
          <p:cNvSpPr>
            <a:spLocks noGrp="1"/>
          </p:cNvSpPr>
          <p:nvPr>
            <p:ph type="body"/>
          </p:nvPr>
        </p:nvSpPr>
        <p:spPr>
          <a:xfrm>
            <a:off x="914400" y="4343400"/>
            <a:ext cx="5029200" cy="4114800"/>
          </a:xfrm>
          <a:ln/>
        </p:spPr>
        <p:txBody>
          <a:bodyPr wrap="square" lIns="91440" tIns="45720" rIns="91440" bIns="45720" anchor="t" anchorCtr="0"/>
          <a:p>
            <a:pPr lvl="0" eaLnBrk="1" hangingPunct="1"/>
            <a:r>
              <a:rPr lang="zh-CN" altLang="en-US" dirty="0"/>
              <a:t>作业文件是对程序文件中某个程序或某些条款的细化和补充。通常为管理办法、实施办法、规程等。</a:t>
            </a:r>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9330" name="幻灯片图像占位符 1"/>
          <p:cNvSpPr>
            <a:spLocks noGrp="1" noRot="1" noChangeAspect="1" noTextEdit="1"/>
          </p:cNvSpPr>
          <p:nvPr>
            <p:ph type="sldImg"/>
          </p:nvPr>
        </p:nvSpPr>
        <p:spPr>
          <a:ln/>
        </p:spPr>
      </p:sp>
      <p:sp>
        <p:nvSpPr>
          <p:cNvPr id="99331"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99332"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4" name="幻灯片图像占位符 1"/>
          <p:cNvSpPr>
            <a:spLocks noGrp="1" noRot="1" noChangeAspect="1" noTextEdit="1"/>
          </p:cNvSpPr>
          <p:nvPr>
            <p:ph type="sldImg"/>
          </p:nvPr>
        </p:nvSpPr>
        <p:spPr>
          <a:ln/>
        </p:spPr>
      </p:sp>
      <p:sp>
        <p:nvSpPr>
          <p:cNvPr id="100355"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100356"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8" name="幻灯片图像占位符 1"/>
          <p:cNvSpPr>
            <a:spLocks noGrp="1" noRot="1" noChangeAspect="1" noTextEdit="1"/>
          </p:cNvSpPr>
          <p:nvPr>
            <p:ph type="sldImg"/>
          </p:nvPr>
        </p:nvSpPr>
        <p:spPr>
          <a:ln/>
        </p:spPr>
      </p:sp>
      <p:sp>
        <p:nvSpPr>
          <p:cNvPr id="101379"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101380"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2" name="幻灯片图像占位符 1"/>
          <p:cNvSpPr>
            <a:spLocks noGrp="1" noRot="1" noChangeAspect="1" noTextEdit="1"/>
          </p:cNvSpPr>
          <p:nvPr>
            <p:ph type="sldImg"/>
          </p:nvPr>
        </p:nvSpPr>
        <p:spPr>
          <a:ln/>
        </p:spPr>
      </p:sp>
      <p:sp>
        <p:nvSpPr>
          <p:cNvPr id="102403"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102404"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幻灯片图像占位符 1"/>
          <p:cNvSpPr>
            <a:spLocks noGrp="1" noRot="1" noChangeAspect="1" noTextEdit="1"/>
          </p:cNvSpPr>
          <p:nvPr>
            <p:ph type="sldImg"/>
          </p:nvPr>
        </p:nvSpPr>
        <p:spPr>
          <a:ln/>
        </p:spPr>
      </p:sp>
      <p:sp>
        <p:nvSpPr>
          <p:cNvPr id="84995"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84996"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6" name="幻灯片图像占位符 1"/>
          <p:cNvSpPr>
            <a:spLocks noGrp="1" noRot="1" noChangeAspect="1" noTextEdit="1"/>
          </p:cNvSpPr>
          <p:nvPr>
            <p:ph type="sldImg"/>
          </p:nvPr>
        </p:nvSpPr>
        <p:spPr>
          <a:ln/>
        </p:spPr>
      </p:sp>
      <p:sp>
        <p:nvSpPr>
          <p:cNvPr id="103427"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103428"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50" name="幻灯片图像占位符 1"/>
          <p:cNvSpPr>
            <a:spLocks noGrp="1" noRot="1" noChangeAspect="1" noTextEdit="1"/>
          </p:cNvSpPr>
          <p:nvPr>
            <p:ph type="sldImg"/>
          </p:nvPr>
        </p:nvSpPr>
        <p:spPr>
          <a:ln/>
        </p:spPr>
      </p:sp>
      <p:sp>
        <p:nvSpPr>
          <p:cNvPr id="104451"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104452"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4" name="幻灯片图像占位符 1"/>
          <p:cNvSpPr>
            <a:spLocks noGrp="1" noRot="1" noChangeAspect="1" noTextEdit="1"/>
          </p:cNvSpPr>
          <p:nvPr>
            <p:ph type="sldImg"/>
          </p:nvPr>
        </p:nvSpPr>
        <p:spPr>
          <a:ln/>
        </p:spPr>
      </p:sp>
      <p:sp>
        <p:nvSpPr>
          <p:cNvPr id="105475"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105476"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8" name="幻灯片图像占位符 1"/>
          <p:cNvSpPr>
            <a:spLocks noGrp="1" noRot="1" noChangeAspect="1" noTextEdit="1"/>
          </p:cNvSpPr>
          <p:nvPr>
            <p:ph type="sldImg"/>
          </p:nvPr>
        </p:nvSpPr>
        <p:spPr>
          <a:ln/>
        </p:spPr>
      </p:sp>
      <p:sp>
        <p:nvSpPr>
          <p:cNvPr id="106499"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106500"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2" name="幻灯片图像占位符 1"/>
          <p:cNvSpPr>
            <a:spLocks noGrp="1" noRot="1" noChangeAspect="1" noTextEdit="1"/>
          </p:cNvSpPr>
          <p:nvPr>
            <p:ph type="sldImg"/>
          </p:nvPr>
        </p:nvSpPr>
        <p:spPr>
          <a:ln/>
        </p:spPr>
      </p:sp>
      <p:sp>
        <p:nvSpPr>
          <p:cNvPr id="107523"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107524"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6" name="幻灯片图像占位符 1"/>
          <p:cNvSpPr>
            <a:spLocks noGrp="1" noRot="1" noChangeAspect="1" noTextEdit="1"/>
          </p:cNvSpPr>
          <p:nvPr>
            <p:ph type="sldImg"/>
          </p:nvPr>
        </p:nvSpPr>
        <p:spPr>
          <a:ln/>
        </p:spPr>
      </p:sp>
      <p:sp>
        <p:nvSpPr>
          <p:cNvPr id="108547"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108548"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70" name="幻灯片图像占位符 1"/>
          <p:cNvSpPr>
            <a:spLocks noGrp="1" noRot="1" noChangeAspect="1" noTextEdit="1"/>
          </p:cNvSpPr>
          <p:nvPr>
            <p:ph type="sldImg"/>
          </p:nvPr>
        </p:nvSpPr>
        <p:spPr>
          <a:ln/>
        </p:spPr>
      </p:sp>
      <p:sp>
        <p:nvSpPr>
          <p:cNvPr id="109571"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109572"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4" name="幻灯片图像占位符 1"/>
          <p:cNvSpPr>
            <a:spLocks noGrp="1" noRot="1" noChangeAspect="1" noTextEdit="1"/>
          </p:cNvSpPr>
          <p:nvPr>
            <p:ph type="sldImg"/>
          </p:nvPr>
        </p:nvSpPr>
        <p:spPr>
          <a:ln/>
        </p:spPr>
      </p:sp>
      <p:sp>
        <p:nvSpPr>
          <p:cNvPr id="110595"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110596"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18" name="幻灯片图像占位符 1"/>
          <p:cNvSpPr>
            <a:spLocks noGrp="1" noRot="1" noChangeAspect="1" noTextEdit="1"/>
          </p:cNvSpPr>
          <p:nvPr>
            <p:ph type="sldImg"/>
          </p:nvPr>
        </p:nvSpPr>
        <p:spPr>
          <a:ln/>
        </p:spPr>
      </p:sp>
      <p:sp>
        <p:nvSpPr>
          <p:cNvPr id="111619" name="备注占位符 2"/>
          <p:cNvSpPr>
            <a:spLocks noGrp="1"/>
          </p:cNvSpPr>
          <p:nvPr>
            <p:ph type="body"/>
          </p:nvPr>
        </p:nvSpPr>
        <p:spPr>
          <a:ln/>
        </p:spPr>
        <p:txBody>
          <a:bodyPr wrap="square" lIns="91440" tIns="45720" rIns="91440" bIns="45720" anchor="t" anchorCtr="0"/>
          <a:p>
            <a:pPr lvl="0"/>
            <a:r>
              <a:rPr lang="zh-CN" altLang="en-US" dirty="0"/>
              <a:t>更多资料添加公众号hsevclass</a:t>
            </a:r>
            <a:endParaRPr lang="zh-CN" altLang="en-US" dirty="0"/>
          </a:p>
        </p:txBody>
      </p:sp>
      <p:sp>
        <p:nvSpPr>
          <p:cNvPr id="111620"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2" name="幻灯片图像占位符 1"/>
          <p:cNvSpPr>
            <a:spLocks noGrp="1" noRot="1" noChangeAspect="1" noTextEdit="1"/>
          </p:cNvSpPr>
          <p:nvPr>
            <p:ph type="sldImg"/>
          </p:nvPr>
        </p:nvSpPr>
        <p:spPr>
          <a:ln/>
        </p:spPr>
      </p:sp>
      <p:sp>
        <p:nvSpPr>
          <p:cNvPr id="112643"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112644"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8" name="幻灯片图像占位符 1"/>
          <p:cNvSpPr>
            <a:spLocks noGrp="1" noRot="1" noChangeAspect="1" noTextEdit="1"/>
          </p:cNvSpPr>
          <p:nvPr>
            <p:ph type="sldImg"/>
          </p:nvPr>
        </p:nvSpPr>
        <p:spPr>
          <a:ln/>
        </p:spPr>
      </p:sp>
      <p:sp>
        <p:nvSpPr>
          <p:cNvPr id="86019"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86020"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6" name="幻灯片图像占位符 1"/>
          <p:cNvSpPr>
            <a:spLocks noGrp="1" noRot="1" noChangeAspect="1" noTextEdit="1"/>
          </p:cNvSpPr>
          <p:nvPr>
            <p:ph type="sldImg"/>
          </p:nvPr>
        </p:nvSpPr>
        <p:spPr>
          <a:ln/>
        </p:spPr>
      </p:sp>
      <p:sp>
        <p:nvSpPr>
          <p:cNvPr id="113667"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113668"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90" name="幻灯片图像占位符 1"/>
          <p:cNvSpPr>
            <a:spLocks noGrp="1" noRot="1" noChangeAspect="1" noTextEdit="1"/>
          </p:cNvSpPr>
          <p:nvPr>
            <p:ph type="sldImg"/>
          </p:nvPr>
        </p:nvSpPr>
        <p:spPr>
          <a:ln/>
        </p:spPr>
      </p:sp>
      <p:sp>
        <p:nvSpPr>
          <p:cNvPr id="114691"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114692"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4" name="幻灯片图像占位符 1"/>
          <p:cNvSpPr>
            <a:spLocks noGrp="1" noRot="1" noChangeAspect="1" noTextEdit="1"/>
          </p:cNvSpPr>
          <p:nvPr>
            <p:ph type="sldImg"/>
          </p:nvPr>
        </p:nvSpPr>
        <p:spPr>
          <a:ln/>
        </p:spPr>
      </p:sp>
      <p:sp>
        <p:nvSpPr>
          <p:cNvPr id="115715"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115716"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8" name="幻灯片图像占位符 1"/>
          <p:cNvSpPr>
            <a:spLocks noGrp="1" noRot="1" noChangeAspect="1" noTextEdit="1"/>
          </p:cNvSpPr>
          <p:nvPr>
            <p:ph type="sldImg"/>
          </p:nvPr>
        </p:nvSpPr>
        <p:spPr>
          <a:ln/>
        </p:spPr>
      </p:sp>
      <p:sp>
        <p:nvSpPr>
          <p:cNvPr id="116739"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116740"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2" name="幻灯片图像占位符 1"/>
          <p:cNvSpPr>
            <a:spLocks noGrp="1" noRot="1" noChangeAspect="1" noTextEdit="1"/>
          </p:cNvSpPr>
          <p:nvPr>
            <p:ph type="sldImg"/>
          </p:nvPr>
        </p:nvSpPr>
        <p:spPr>
          <a:ln/>
        </p:spPr>
      </p:sp>
      <p:sp>
        <p:nvSpPr>
          <p:cNvPr id="117763"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117764"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6" name="幻灯片图像占位符 1"/>
          <p:cNvSpPr>
            <a:spLocks noGrp="1" noRot="1" noChangeAspect="1" noTextEdit="1"/>
          </p:cNvSpPr>
          <p:nvPr>
            <p:ph type="sldImg"/>
          </p:nvPr>
        </p:nvSpPr>
        <p:spPr>
          <a:ln/>
        </p:spPr>
      </p:sp>
      <p:sp>
        <p:nvSpPr>
          <p:cNvPr id="118787"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118788"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9810" name="幻灯片图像占位符 1"/>
          <p:cNvSpPr>
            <a:spLocks noGrp="1" noRot="1" noChangeAspect="1" noTextEdit="1"/>
          </p:cNvSpPr>
          <p:nvPr>
            <p:ph type="sldImg"/>
          </p:nvPr>
        </p:nvSpPr>
        <p:spPr>
          <a:ln/>
        </p:spPr>
      </p:sp>
      <p:sp>
        <p:nvSpPr>
          <p:cNvPr id="119811"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119812"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4" name="幻灯片图像占位符 1"/>
          <p:cNvSpPr>
            <a:spLocks noGrp="1" noRot="1" noChangeAspect="1" noTextEdit="1"/>
          </p:cNvSpPr>
          <p:nvPr>
            <p:ph type="sldImg"/>
          </p:nvPr>
        </p:nvSpPr>
        <p:spPr>
          <a:ln/>
        </p:spPr>
      </p:sp>
      <p:sp>
        <p:nvSpPr>
          <p:cNvPr id="120835"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120836"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8" name="幻灯片图像占位符 1"/>
          <p:cNvSpPr>
            <a:spLocks noGrp="1" noRot="1" noChangeAspect="1" noTextEdit="1"/>
          </p:cNvSpPr>
          <p:nvPr>
            <p:ph type="sldImg"/>
          </p:nvPr>
        </p:nvSpPr>
        <p:spPr>
          <a:ln/>
        </p:spPr>
      </p:sp>
      <p:sp>
        <p:nvSpPr>
          <p:cNvPr id="121859"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121860"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82" name="幻灯片图像占位符 1"/>
          <p:cNvSpPr>
            <a:spLocks noGrp="1" noRot="1" noChangeAspect="1" noTextEdit="1"/>
          </p:cNvSpPr>
          <p:nvPr>
            <p:ph type="sldImg"/>
          </p:nvPr>
        </p:nvSpPr>
        <p:spPr>
          <a:ln/>
        </p:spPr>
      </p:sp>
      <p:sp>
        <p:nvSpPr>
          <p:cNvPr id="122883"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122884"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2" name="幻灯片图像占位符 1"/>
          <p:cNvSpPr>
            <a:spLocks noGrp="1" noRot="1" noChangeAspect="1" noTextEdit="1"/>
          </p:cNvSpPr>
          <p:nvPr>
            <p:ph type="sldImg"/>
          </p:nvPr>
        </p:nvSpPr>
        <p:spPr>
          <a:ln/>
        </p:spPr>
      </p:sp>
      <p:sp>
        <p:nvSpPr>
          <p:cNvPr id="87043"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87044"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06" name="幻灯片图像占位符 1"/>
          <p:cNvSpPr>
            <a:spLocks noGrp="1" noRot="1" noChangeAspect="1" noTextEdit="1"/>
          </p:cNvSpPr>
          <p:nvPr>
            <p:ph type="sldImg"/>
          </p:nvPr>
        </p:nvSpPr>
        <p:spPr>
          <a:ln/>
        </p:spPr>
      </p:sp>
      <p:sp>
        <p:nvSpPr>
          <p:cNvPr id="123907"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123908"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4930" name="幻灯片图像占位符 1"/>
          <p:cNvSpPr>
            <a:spLocks noGrp="1" noRot="1" noChangeAspect="1" noTextEdit="1"/>
          </p:cNvSpPr>
          <p:nvPr>
            <p:ph type="sldImg"/>
          </p:nvPr>
        </p:nvSpPr>
        <p:spPr>
          <a:ln/>
        </p:spPr>
      </p:sp>
      <p:sp>
        <p:nvSpPr>
          <p:cNvPr id="124931"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124932"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5954" name="幻灯片图像占位符 1"/>
          <p:cNvSpPr>
            <a:spLocks noGrp="1" noRot="1" noChangeAspect="1" noTextEdit="1"/>
          </p:cNvSpPr>
          <p:nvPr>
            <p:ph type="sldImg"/>
          </p:nvPr>
        </p:nvSpPr>
        <p:spPr>
          <a:ln/>
        </p:spPr>
      </p:sp>
      <p:sp>
        <p:nvSpPr>
          <p:cNvPr id="125955"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125956"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6978" name="幻灯片图像占位符 1"/>
          <p:cNvSpPr>
            <a:spLocks noGrp="1" noRot="1" noChangeAspect="1" noTextEdit="1"/>
          </p:cNvSpPr>
          <p:nvPr>
            <p:ph type="sldImg"/>
          </p:nvPr>
        </p:nvSpPr>
        <p:spPr>
          <a:ln/>
        </p:spPr>
      </p:sp>
      <p:sp>
        <p:nvSpPr>
          <p:cNvPr id="126979"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126980"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8002" name="幻灯片图像占位符 1"/>
          <p:cNvSpPr>
            <a:spLocks noGrp="1" noRot="1" noChangeAspect="1" noTextEdit="1"/>
          </p:cNvSpPr>
          <p:nvPr>
            <p:ph type="sldImg"/>
          </p:nvPr>
        </p:nvSpPr>
        <p:spPr>
          <a:ln/>
        </p:spPr>
      </p:sp>
      <p:sp>
        <p:nvSpPr>
          <p:cNvPr id="128003"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128004"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9026" name="幻灯片图像占位符 1"/>
          <p:cNvSpPr>
            <a:spLocks noGrp="1" noRot="1" noChangeAspect="1" noTextEdit="1"/>
          </p:cNvSpPr>
          <p:nvPr>
            <p:ph type="sldImg"/>
          </p:nvPr>
        </p:nvSpPr>
        <p:spPr>
          <a:ln/>
        </p:spPr>
      </p:sp>
      <p:sp>
        <p:nvSpPr>
          <p:cNvPr id="129027"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129028"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0050" name="幻灯片图像占位符 1"/>
          <p:cNvSpPr>
            <a:spLocks noGrp="1" noRot="1" noChangeAspect="1" noTextEdit="1"/>
          </p:cNvSpPr>
          <p:nvPr>
            <p:ph type="sldImg"/>
          </p:nvPr>
        </p:nvSpPr>
        <p:spPr>
          <a:ln/>
        </p:spPr>
      </p:sp>
      <p:sp>
        <p:nvSpPr>
          <p:cNvPr id="130051"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130052"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1074" name="幻灯片图像占位符 1"/>
          <p:cNvSpPr>
            <a:spLocks noGrp="1" noRot="1" noChangeAspect="1" noTextEdit="1"/>
          </p:cNvSpPr>
          <p:nvPr>
            <p:ph type="sldImg"/>
          </p:nvPr>
        </p:nvSpPr>
        <p:spPr>
          <a:ln/>
        </p:spPr>
      </p:sp>
      <p:sp>
        <p:nvSpPr>
          <p:cNvPr id="131075"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131076"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2098" name="幻灯片图像占位符 1"/>
          <p:cNvSpPr>
            <a:spLocks noGrp="1" noRot="1" noChangeAspect="1" noTextEdit="1"/>
          </p:cNvSpPr>
          <p:nvPr>
            <p:ph type="sldImg"/>
          </p:nvPr>
        </p:nvSpPr>
        <p:spPr>
          <a:ln/>
        </p:spPr>
      </p:sp>
      <p:sp>
        <p:nvSpPr>
          <p:cNvPr id="132099"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132100"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22" name="幻灯片图像占位符 1"/>
          <p:cNvSpPr>
            <a:spLocks noGrp="1" noRot="1" noChangeAspect="1" noTextEdit="1"/>
          </p:cNvSpPr>
          <p:nvPr>
            <p:ph type="sldImg"/>
          </p:nvPr>
        </p:nvSpPr>
        <p:spPr>
          <a:ln/>
        </p:spPr>
      </p:sp>
      <p:sp>
        <p:nvSpPr>
          <p:cNvPr id="133123"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133124"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6" name="幻灯片图像占位符 1"/>
          <p:cNvSpPr>
            <a:spLocks noGrp="1" noRot="1" noChangeAspect="1" noTextEdit="1"/>
          </p:cNvSpPr>
          <p:nvPr>
            <p:ph type="sldImg"/>
          </p:nvPr>
        </p:nvSpPr>
        <p:spPr>
          <a:ln/>
        </p:spPr>
      </p:sp>
      <p:sp>
        <p:nvSpPr>
          <p:cNvPr id="88067"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88068"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4146" name="幻灯片图像占位符 1"/>
          <p:cNvSpPr>
            <a:spLocks noGrp="1" noRot="1" noChangeAspect="1" noTextEdit="1"/>
          </p:cNvSpPr>
          <p:nvPr>
            <p:ph type="sldImg"/>
          </p:nvPr>
        </p:nvSpPr>
        <p:spPr>
          <a:ln/>
        </p:spPr>
      </p:sp>
      <p:sp>
        <p:nvSpPr>
          <p:cNvPr id="134147"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134148"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5170" name="幻灯片图像占位符 1"/>
          <p:cNvSpPr>
            <a:spLocks noGrp="1" noRot="1" noChangeAspect="1" noTextEdit="1"/>
          </p:cNvSpPr>
          <p:nvPr>
            <p:ph type="sldImg"/>
          </p:nvPr>
        </p:nvSpPr>
        <p:spPr>
          <a:ln/>
        </p:spPr>
      </p:sp>
      <p:sp>
        <p:nvSpPr>
          <p:cNvPr id="135171"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135172"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6194" name="幻灯片图像占位符 1"/>
          <p:cNvSpPr>
            <a:spLocks noGrp="1" noRot="1" noChangeAspect="1" noTextEdit="1"/>
          </p:cNvSpPr>
          <p:nvPr>
            <p:ph type="sldImg"/>
          </p:nvPr>
        </p:nvSpPr>
        <p:spPr>
          <a:ln/>
        </p:spPr>
      </p:sp>
      <p:sp>
        <p:nvSpPr>
          <p:cNvPr id="136195" name="备注占位符 2"/>
          <p:cNvSpPr>
            <a:spLocks noGrp="1"/>
          </p:cNvSpPr>
          <p:nvPr>
            <p:ph type="body"/>
          </p:nvPr>
        </p:nvSpPr>
        <p:spPr>
          <a:ln/>
        </p:spPr>
        <p:txBody>
          <a:bodyPr wrap="square" lIns="91440" tIns="45720" rIns="91440" bIns="45720" anchor="t" anchorCtr="0"/>
          <a:p>
            <a:pPr lvl="0"/>
            <a:r>
              <a:rPr lang="zh-CN" altLang="en-US" dirty="0"/>
              <a:t>更多资料添加公众号hsevclass</a:t>
            </a:r>
            <a:endParaRPr lang="zh-CN" altLang="en-US" dirty="0"/>
          </a:p>
        </p:txBody>
      </p:sp>
      <p:sp>
        <p:nvSpPr>
          <p:cNvPr id="136196"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7218" name="幻灯片图像占位符 1"/>
          <p:cNvSpPr>
            <a:spLocks noGrp="1" noRot="1" noChangeAspect="1" noTextEdit="1"/>
          </p:cNvSpPr>
          <p:nvPr>
            <p:ph type="sldImg"/>
          </p:nvPr>
        </p:nvSpPr>
        <p:spPr>
          <a:ln/>
        </p:spPr>
      </p:sp>
      <p:sp>
        <p:nvSpPr>
          <p:cNvPr id="137219"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137220"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8242" name="幻灯片图像占位符 1"/>
          <p:cNvSpPr>
            <a:spLocks noGrp="1" noRot="1" noChangeAspect="1" noTextEdit="1"/>
          </p:cNvSpPr>
          <p:nvPr>
            <p:ph type="sldImg"/>
          </p:nvPr>
        </p:nvSpPr>
        <p:spPr>
          <a:ln/>
        </p:spPr>
      </p:sp>
      <p:sp>
        <p:nvSpPr>
          <p:cNvPr id="138243"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138244"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9266" name="幻灯片图像占位符 1"/>
          <p:cNvSpPr>
            <a:spLocks noGrp="1" noRot="1" noChangeAspect="1" noTextEdit="1"/>
          </p:cNvSpPr>
          <p:nvPr>
            <p:ph type="sldImg"/>
          </p:nvPr>
        </p:nvSpPr>
        <p:spPr>
          <a:ln/>
        </p:spPr>
      </p:sp>
      <p:sp>
        <p:nvSpPr>
          <p:cNvPr id="139267"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139268"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0290" name="幻灯片图像占位符 1"/>
          <p:cNvSpPr>
            <a:spLocks noGrp="1" noRot="1" noChangeAspect="1" noTextEdit="1"/>
          </p:cNvSpPr>
          <p:nvPr>
            <p:ph type="sldImg"/>
          </p:nvPr>
        </p:nvSpPr>
        <p:spPr>
          <a:ln/>
        </p:spPr>
      </p:sp>
      <p:sp>
        <p:nvSpPr>
          <p:cNvPr id="140291"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140292"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1314" name="幻灯片图像占位符 1"/>
          <p:cNvSpPr>
            <a:spLocks noGrp="1" noRot="1" noChangeAspect="1" noTextEdit="1"/>
          </p:cNvSpPr>
          <p:nvPr>
            <p:ph type="sldImg"/>
          </p:nvPr>
        </p:nvSpPr>
        <p:spPr>
          <a:ln/>
        </p:spPr>
      </p:sp>
      <p:sp>
        <p:nvSpPr>
          <p:cNvPr id="141315"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141316"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2338" name="幻灯片图像占位符 1"/>
          <p:cNvSpPr>
            <a:spLocks noGrp="1" noRot="1" noChangeAspect="1" noTextEdit="1"/>
          </p:cNvSpPr>
          <p:nvPr>
            <p:ph type="sldImg"/>
          </p:nvPr>
        </p:nvSpPr>
        <p:spPr>
          <a:ln/>
        </p:spPr>
      </p:sp>
      <p:sp>
        <p:nvSpPr>
          <p:cNvPr id="142339"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142340"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62" name="幻灯片图像占位符 1"/>
          <p:cNvSpPr>
            <a:spLocks noGrp="1" noRot="1" noChangeAspect="1" noTextEdit="1"/>
          </p:cNvSpPr>
          <p:nvPr>
            <p:ph type="sldImg"/>
          </p:nvPr>
        </p:nvSpPr>
        <p:spPr>
          <a:ln/>
        </p:spPr>
      </p:sp>
      <p:sp>
        <p:nvSpPr>
          <p:cNvPr id="143363"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143364"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0" name="幻灯片图像占位符 1"/>
          <p:cNvSpPr>
            <a:spLocks noGrp="1" noRot="1" noChangeAspect="1" noTextEdit="1"/>
          </p:cNvSpPr>
          <p:nvPr>
            <p:ph type="sldImg"/>
          </p:nvPr>
        </p:nvSpPr>
        <p:spPr>
          <a:ln/>
        </p:spPr>
      </p:sp>
      <p:sp>
        <p:nvSpPr>
          <p:cNvPr id="89091"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89092"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4386" name="幻灯片图像占位符 1"/>
          <p:cNvSpPr>
            <a:spLocks noGrp="1" noRot="1" noChangeAspect="1" noTextEdit="1"/>
          </p:cNvSpPr>
          <p:nvPr>
            <p:ph type="sldImg"/>
          </p:nvPr>
        </p:nvSpPr>
        <p:spPr>
          <a:ln/>
        </p:spPr>
      </p:sp>
      <p:sp>
        <p:nvSpPr>
          <p:cNvPr id="144387"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144388"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5410" name="幻灯片图像占位符 1"/>
          <p:cNvSpPr>
            <a:spLocks noGrp="1" noRot="1" noChangeAspect="1" noTextEdit="1"/>
          </p:cNvSpPr>
          <p:nvPr>
            <p:ph type="sldImg"/>
          </p:nvPr>
        </p:nvSpPr>
        <p:spPr>
          <a:ln/>
        </p:spPr>
      </p:sp>
      <p:sp>
        <p:nvSpPr>
          <p:cNvPr id="145411"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145412"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6434" name="幻灯片图像占位符 1"/>
          <p:cNvSpPr>
            <a:spLocks noGrp="1" noRot="1" noChangeAspect="1" noTextEdit="1"/>
          </p:cNvSpPr>
          <p:nvPr>
            <p:ph type="sldImg"/>
          </p:nvPr>
        </p:nvSpPr>
        <p:spPr>
          <a:ln/>
        </p:spPr>
      </p:sp>
      <p:sp>
        <p:nvSpPr>
          <p:cNvPr id="146435"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146436"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7458" name="幻灯片图像占位符 1"/>
          <p:cNvSpPr>
            <a:spLocks noGrp="1" noRot="1" noChangeAspect="1" noTextEdit="1"/>
          </p:cNvSpPr>
          <p:nvPr>
            <p:ph type="sldImg"/>
          </p:nvPr>
        </p:nvSpPr>
        <p:spPr>
          <a:ln/>
        </p:spPr>
      </p:sp>
      <p:sp>
        <p:nvSpPr>
          <p:cNvPr id="147459"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147460"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8482" name="幻灯片图像占位符 1"/>
          <p:cNvSpPr>
            <a:spLocks noGrp="1" noRot="1" noChangeAspect="1" noTextEdit="1"/>
          </p:cNvSpPr>
          <p:nvPr>
            <p:ph type="sldImg"/>
          </p:nvPr>
        </p:nvSpPr>
        <p:spPr>
          <a:ln/>
        </p:spPr>
      </p:sp>
      <p:sp>
        <p:nvSpPr>
          <p:cNvPr id="148483"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148484"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9506" name="幻灯片图像占位符 1"/>
          <p:cNvSpPr>
            <a:spLocks noGrp="1" noRot="1" noChangeAspect="1" noTextEdit="1"/>
          </p:cNvSpPr>
          <p:nvPr>
            <p:ph type="sldImg"/>
          </p:nvPr>
        </p:nvSpPr>
        <p:spPr>
          <a:ln/>
        </p:spPr>
      </p:sp>
      <p:sp>
        <p:nvSpPr>
          <p:cNvPr id="149507" name="备注占位符 2"/>
          <p:cNvSpPr>
            <a:spLocks noGrp="1"/>
          </p:cNvSpPr>
          <p:nvPr>
            <p:ph type="body"/>
          </p:nvPr>
        </p:nvSpPr>
        <p:spPr>
          <a:ln/>
        </p:spPr>
        <p:txBody>
          <a:bodyPr wrap="square" lIns="91440" tIns="45720" rIns="91440" bIns="45720" anchor="t" anchorCtr="0"/>
          <a:p>
            <a:pPr lvl="0"/>
            <a:r>
              <a:rPr lang="zh-CN" altLang="en-US" dirty="0"/>
              <a:t>更多资料添加公众号hsevclass</a:t>
            </a:r>
            <a:endParaRPr lang="zh-CN" altLang="en-US" dirty="0"/>
          </a:p>
        </p:txBody>
      </p:sp>
      <p:sp>
        <p:nvSpPr>
          <p:cNvPr id="149508"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0530" name="幻灯片图像占位符 1"/>
          <p:cNvSpPr>
            <a:spLocks noGrp="1" noRot="1" noChangeAspect="1" noTextEdit="1"/>
          </p:cNvSpPr>
          <p:nvPr>
            <p:ph type="sldImg"/>
          </p:nvPr>
        </p:nvSpPr>
        <p:spPr>
          <a:ln/>
        </p:spPr>
      </p:sp>
      <p:sp>
        <p:nvSpPr>
          <p:cNvPr id="150531"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150532"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1554" name="幻灯片图像占位符 1"/>
          <p:cNvSpPr>
            <a:spLocks noGrp="1" noRot="1" noChangeAspect="1" noTextEdit="1"/>
          </p:cNvSpPr>
          <p:nvPr>
            <p:ph type="sldImg"/>
          </p:nvPr>
        </p:nvSpPr>
        <p:spPr>
          <a:ln/>
        </p:spPr>
      </p:sp>
      <p:sp>
        <p:nvSpPr>
          <p:cNvPr id="151555"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151556"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2578" name="幻灯片图像占位符 1"/>
          <p:cNvSpPr>
            <a:spLocks noGrp="1" noRot="1" noChangeAspect="1" noTextEdit="1"/>
          </p:cNvSpPr>
          <p:nvPr>
            <p:ph type="sldImg"/>
          </p:nvPr>
        </p:nvSpPr>
        <p:spPr>
          <a:ln/>
        </p:spPr>
      </p:sp>
      <p:sp>
        <p:nvSpPr>
          <p:cNvPr id="152579"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152580"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02" name="幻灯片图像占位符 1"/>
          <p:cNvSpPr>
            <a:spLocks noGrp="1" noRot="1" noChangeAspect="1" noTextEdit="1"/>
          </p:cNvSpPr>
          <p:nvPr>
            <p:ph type="sldImg"/>
          </p:nvPr>
        </p:nvSpPr>
        <p:spPr>
          <a:ln/>
        </p:spPr>
      </p:sp>
      <p:sp>
        <p:nvSpPr>
          <p:cNvPr id="153603"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153604"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4" name="幻灯片图像占位符 1"/>
          <p:cNvSpPr>
            <a:spLocks noGrp="1" noRot="1" noChangeAspect="1" noTextEdit="1"/>
          </p:cNvSpPr>
          <p:nvPr>
            <p:ph type="sldImg"/>
          </p:nvPr>
        </p:nvSpPr>
        <p:spPr>
          <a:ln/>
        </p:spPr>
      </p:sp>
      <p:sp>
        <p:nvSpPr>
          <p:cNvPr id="90115"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90116"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4626" name="幻灯片图像占位符 1"/>
          <p:cNvSpPr>
            <a:spLocks noGrp="1" noRot="1" noChangeAspect="1" noTextEdit="1"/>
          </p:cNvSpPr>
          <p:nvPr>
            <p:ph type="sldImg"/>
          </p:nvPr>
        </p:nvSpPr>
        <p:spPr>
          <a:ln/>
        </p:spPr>
      </p:sp>
      <p:sp>
        <p:nvSpPr>
          <p:cNvPr id="154627"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154628"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5650" name="幻灯片图像占位符 1"/>
          <p:cNvSpPr>
            <a:spLocks noGrp="1" noRot="1" noChangeAspect="1" noTextEdit="1"/>
          </p:cNvSpPr>
          <p:nvPr>
            <p:ph type="sldImg"/>
          </p:nvPr>
        </p:nvSpPr>
        <p:spPr>
          <a:ln/>
        </p:spPr>
      </p:sp>
      <p:sp>
        <p:nvSpPr>
          <p:cNvPr id="155651"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155652"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6674" name="幻灯片图像占位符 1"/>
          <p:cNvSpPr>
            <a:spLocks noGrp="1" noRot="1" noChangeAspect="1" noTextEdit="1"/>
          </p:cNvSpPr>
          <p:nvPr>
            <p:ph type="sldImg"/>
          </p:nvPr>
        </p:nvSpPr>
        <p:spPr>
          <a:ln/>
        </p:spPr>
      </p:sp>
      <p:sp>
        <p:nvSpPr>
          <p:cNvPr id="156675"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156676"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7698" name="幻灯片图像占位符 1"/>
          <p:cNvSpPr>
            <a:spLocks noGrp="1" noRot="1" noChangeAspect="1" noTextEdit="1"/>
          </p:cNvSpPr>
          <p:nvPr>
            <p:ph type="sldImg"/>
          </p:nvPr>
        </p:nvSpPr>
        <p:spPr>
          <a:ln/>
        </p:spPr>
      </p:sp>
      <p:sp>
        <p:nvSpPr>
          <p:cNvPr id="157699"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157700"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8722" name="幻灯片图像占位符 1"/>
          <p:cNvSpPr>
            <a:spLocks noGrp="1" noRot="1" noChangeAspect="1" noTextEdit="1"/>
          </p:cNvSpPr>
          <p:nvPr>
            <p:ph type="sldImg"/>
          </p:nvPr>
        </p:nvSpPr>
        <p:spPr>
          <a:ln/>
        </p:spPr>
      </p:sp>
      <p:sp>
        <p:nvSpPr>
          <p:cNvPr id="158723" name="备注占位符 2"/>
          <p:cNvSpPr>
            <a:spLocks noGrp="1"/>
          </p:cNvSpPr>
          <p:nvPr>
            <p:ph type="body"/>
          </p:nvPr>
        </p:nvSpPr>
        <p:spPr>
          <a:ln/>
        </p:spPr>
        <p:txBody>
          <a:bodyPr wrap="square" lIns="91440" tIns="45720" rIns="91440" bIns="45720" anchor="t" anchorCtr="0"/>
          <a:p>
            <a:pPr lvl="0"/>
            <a:r>
              <a:rPr lang="zh-CN" altLang="en-US" dirty="0"/>
              <a:t>更多资料添加公众号hsevclass</a:t>
            </a:r>
            <a:endParaRPr lang="zh-CN" altLang="en-US" dirty="0"/>
          </a:p>
        </p:txBody>
      </p:sp>
      <p:sp>
        <p:nvSpPr>
          <p:cNvPr id="158724"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9746" name="幻灯片图像占位符 1"/>
          <p:cNvSpPr>
            <a:spLocks noGrp="1" noRot="1" noChangeAspect="1" noTextEdit="1"/>
          </p:cNvSpPr>
          <p:nvPr>
            <p:ph type="sldImg"/>
          </p:nvPr>
        </p:nvSpPr>
        <p:spPr>
          <a:ln/>
        </p:spPr>
      </p:sp>
      <p:sp>
        <p:nvSpPr>
          <p:cNvPr id="159747"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159748"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0770" name="幻灯片图像占位符 1"/>
          <p:cNvSpPr>
            <a:spLocks noGrp="1" noRot="1" noChangeAspect="1" noTextEdit="1"/>
          </p:cNvSpPr>
          <p:nvPr>
            <p:ph type="sldImg"/>
          </p:nvPr>
        </p:nvSpPr>
        <p:spPr>
          <a:ln/>
        </p:spPr>
      </p:sp>
      <p:sp>
        <p:nvSpPr>
          <p:cNvPr id="160771"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160772"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8" name="幻灯片图像占位符 1"/>
          <p:cNvSpPr>
            <a:spLocks noGrp="1" noRot="1" noChangeAspect="1" noTextEdit="1"/>
          </p:cNvSpPr>
          <p:nvPr>
            <p:ph type="sldImg"/>
          </p:nvPr>
        </p:nvSpPr>
        <p:spPr>
          <a:ln/>
        </p:spPr>
      </p:sp>
      <p:sp>
        <p:nvSpPr>
          <p:cNvPr id="91139"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91140"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2" name="幻灯片图像占位符 1"/>
          <p:cNvSpPr>
            <a:spLocks noGrp="1" noRot="1" noChangeAspect="1" noTextEdit="1"/>
          </p:cNvSpPr>
          <p:nvPr>
            <p:ph type="sldImg"/>
          </p:nvPr>
        </p:nvSpPr>
        <p:spPr>
          <a:ln/>
        </p:spPr>
      </p:sp>
      <p:sp>
        <p:nvSpPr>
          <p:cNvPr id="92163"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92164"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bg>
      <p:bgPr>
        <a:solidFill>
          <a:schemeClr val="bg1"/>
        </a:solidFill>
        <a:effectLst/>
      </p:bgPr>
    </p:bg>
    <p:spTree>
      <p:nvGrpSpPr>
        <p:cNvPr id="1" name=""/>
        <p:cNvGrpSpPr/>
        <p:nvPr/>
      </p:nvGrpSpPr>
      <p:grpSpPr>
        <a:xfrm>
          <a:off x="0" y="0"/>
          <a:ext cx="0" cy="0"/>
          <a:chOff x="0" y="0"/>
          <a:chExt cx="0" cy="0"/>
        </a:xfrm>
      </p:grpSpPr>
      <p:pic>
        <p:nvPicPr>
          <p:cNvPr id="2050" name="图片 13"/>
          <p:cNvPicPr>
            <a:picLocks noChangeAspect="1"/>
          </p:cNvPicPr>
          <p:nvPr userDrawn="1"/>
        </p:nvPicPr>
        <p:blipFill>
          <a:blip r:embed="rId2"/>
          <a:stretch>
            <a:fillRect/>
          </a:stretch>
        </p:blipFill>
        <p:spPr>
          <a:xfrm>
            <a:off x="0" y="0"/>
            <a:ext cx="12192000" cy="6858000"/>
          </a:xfrm>
          <a:prstGeom prst="rect">
            <a:avLst/>
          </a:prstGeom>
          <a:noFill/>
          <a:ln w="9525">
            <a:noFill/>
          </a:ln>
        </p:spPr>
      </p:pic>
      <p:pic>
        <p:nvPicPr>
          <p:cNvPr id="8" name="图片 7"/>
          <p:cNvPicPr>
            <a:picLocks noChangeAspect="1"/>
          </p:cNvPicPr>
          <p:nvPr userDrawn="1">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3" name="Rectangle 11"/>
          <p:cNvSpPr>
            <a:spLocks noGrp="1" noChangeArrowheads="1"/>
          </p:cNvSpPr>
          <p:nvPr>
            <p:ph type="dt" sz="half" idx="2"/>
          </p:nvPr>
        </p:nvSpPr>
        <p:spPr>
          <a:xfrm>
            <a:off x="1549400" y="6243638"/>
            <a:ext cx="2540000" cy="457200"/>
          </a:xfrm>
          <a:prstGeom prst="rect">
            <a:avLst/>
          </a:prstGeom>
        </p:spPr>
        <p:txBody>
          <a:bodyPr/>
          <a:lstStyle>
            <a:lvl1pPr eaLnBrk="1" hangingPunct="1">
              <a:buFontTx/>
              <a:buNone/>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4" name="Rectangle 12"/>
          <p:cNvSpPr>
            <a:spLocks noGrp="1" noChangeArrowheads="1"/>
          </p:cNvSpPr>
          <p:nvPr>
            <p:ph type="ftr" sz="quarter" idx="3"/>
          </p:nvPr>
        </p:nvSpPr>
        <p:spPr>
          <a:xfrm>
            <a:off x="4876800" y="6243638"/>
            <a:ext cx="3860800" cy="457200"/>
          </a:xfrm>
          <a:prstGeom prst="rect">
            <a:avLst/>
          </a:prstGeom>
        </p:spPr>
        <p:txBody>
          <a:bodyPr/>
          <a:lstStyle>
            <a:lvl1pPr eaLnBrk="1" hangingPunct="1">
              <a:buFontTx/>
              <a:buNone/>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5" name="Rectangle 13"/>
          <p:cNvSpPr>
            <a:spLocks noGrp="1" noChangeArrowheads="1"/>
          </p:cNvSpPr>
          <p:nvPr>
            <p:ph type="sldNum" sz="quarter" idx="4"/>
          </p:nvPr>
        </p:nvSpPr>
        <p:spPr>
          <a:xfrm>
            <a:off x="9390063" y="6243638"/>
            <a:ext cx="2540000" cy="457200"/>
          </a:xfrm>
          <a:prstGeom prst="rect">
            <a:avLst/>
          </a:prstGeom>
        </p:spPr>
        <p:txBody>
          <a:bodyPr vert="horz" wrap="square" lIns="91440" tIns="45720" rIns="91440" bIns="45720" numCol="1" anchor="t" anchorCtr="0" compatLnSpc="1"/>
          <a:p>
            <a:pPr lvl="0" eaLnBrk="1" hangingPunct="1"/>
            <a:fld id="{9A0DB2DC-4C9A-4742-B13C-FB6460FD3503}" type="slidenum">
              <a:rPr lang="en-US" altLang="zh-CN" dirty="0"/>
            </a:fld>
            <a:endParaRPr lang="en-US" altLang="zh-C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bl" preserve="1">
  <p:cSld name="标题和表格">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534585" y="214314"/>
            <a:ext cx="10390716" cy="1462087"/>
          </a:xfrm>
          <a:prstGeom prst="rect">
            <a:avLst/>
          </a:prstGeom>
        </p:spPr>
        <p:txBody>
          <a:bodyPr/>
          <a:lstStyle/>
          <a:p>
            <a:r>
              <a:rPr lang="zh-CN" altLang="en-US" noProof="1" smtClean="0"/>
              <a:t>单击此处编辑母版标题样式</a:t>
            </a:r>
            <a:endParaRPr lang="zh-CN" altLang="en-US" noProof="1"/>
          </a:p>
        </p:txBody>
      </p:sp>
      <p:sp>
        <p:nvSpPr>
          <p:cNvPr id="3" name="表格占位符 2"/>
          <p:cNvSpPr>
            <a:spLocks noGrp="1"/>
          </p:cNvSpPr>
          <p:nvPr>
            <p:ph type="tbl" idx="1"/>
          </p:nvPr>
        </p:nvSpPr>
        <p:spPr>
          <a:xfrm>
            <a:off x="1576917" y="2017713"/>
            <a:ext cx="10363200" cy="41148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Char char="n"/>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Rectangle 11"/>
          <p:cNvSpPr>
            <a:spLocks noGrp="1" noChangeArrowheads="1"/>
          </p:cNvSpPr>
          <p:nvPr>
            <p:ph type="dt" sz="half" idx="2"/>
          </p:nvPr>
        </p:nvSpPr>
        <p:spPr>
          <a:xfrm>
            <a:off x="1549400" y="6243638"/>
            <a:ext cx="2540000" cy="457200"/>
          </a:xfrm>
          <a:prstGeom prst="rect">
            <a:avLst/>
          </a:prstGeom>
        </p:spPr>
        <p:txBody>
          <a:bodyPr/>
          <a:lstStyle>
            <a:lvl1pPr eaLnBrk="1" hangingPunct="1">
              <a:buFontTx/>
              <a:buNone/>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5" name="Rectangle 12"/>
          <p:cNvSpPr>
            <a:spLocks noGrp="1" noChangeArrowheads="1"/>
          </p:cNvSpPr>
          <p:nvPr>
            <p:ph type="ftr" sz="quarter" idx="3"/>
          </p:nvPr>
        </p:nvSpPr>
        <p:spPr>
          <a:xfrm>
            <a:off x="4876800" y="6243638"/>
            <a:ext cx="3860800" cy="457200"/>
          </a:xfrm>
          <a:prstGeom prst="rect">
            <a:avLst/>
          </a:prstGeom>
        </p:spPr>
        <p:txBody>
          <a:bodyPr/>
          <a:lstStyle>
            <a:lvl1pPr eaLnBrk="1" hangingPunct="1">
              <a:buFontTx/>
              <a:buNone/>
              <a:defRPr>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6" name="Rectangle 13"/>
          <p:cNvSpPr>
            <a:spLocks noGrp="1" noChangeArrowheads="1"/>
          </p:cNvSpPr>
          <p:nvPr>
            <p:ph type="sldNum" sz="quarter" idx="4"/>
          </p:nvPr>
        </p:nvSpPr>
        <p:spPr>
          <a:xfrm>
            <a:off x="9390063" y="6243638"/>
            <a:ext cx="2540000" cy="457200"/>
          </a:xfrm>
          <a:prstGeom prst="rect">
            <a:avLst/>
          </a:prstGeom>
        </p:spPr>
        <p:txBody>
          <a:bodyPr vert="horz" wrap="square" lIns="91440" tIns="45720" rIns="91440" bIns="45720" numCol="1" anchor="t" anchorCtr="0" compatLnSpc="1"/>
          <a:p>
            <a:pPr lvl="0" eaLnBrk="1" hangingPunct="1"/>
            <a:fld id="{9A0DB2DC-4C9A-4742-B13C-FB6460FD3503}" type="slidenum">
              <a:rPr lang="en-US" altLang="zh-CN" dirty="0"/>
            </a:fld>
            <a:endParaRPr lang="en-US" altLang="zh-C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766453"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8610600" y="6349833"/>
            <a:ext cx="2700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pic>
        <p:nvPicPr>
          <p:cNvPr id="8" name="图片 7" descr="09.02.1(1)"/>
          <p:cNvPicPr>
            <a:picLocks noChangeAspect="1"/>
          </p:cNvPicPr>
          <p:nvPr userDrawn="1"/>
        </p:nvPicPr>
        <p:blipFill>
          <a:blip r:embed="rId9"/>
          <a:stretch>
            <a:fillRect/>
          </a:stretch>
        </p:blipFill>
        <p:spPr>
          <a:xfrm>
            <a:off x="10776585" y="190500"/>
            <a:ext cx="1237615" cy="62547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image" Target="../media/image2.png"/><Relationship Id="rId7" Type="http://schemas.openxmlformats.org/officeDocument/2006/relationships/tags" Target="../tags/tag9.xml"/><Relationship Id="rId6" Type="http://schemas.openxmlformats.org/officeDocument/2006/relationships/image" Target="../media/image1.jpe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图片 13"/>
          <p:cNvPicPr>
            <a:picLocks noChangeAspect="1"/>
          </p:cNvPicPr>
          <p:nvPr userDrawn="1"/>
        </p:nvPicPr>
        <p:blipFill>
          <a:blip r:embed="rId6"/>
          <a:stretch>
            <a:fillRect/>
          </a:stretch>
        </p:blipFill>
        <p:spPr>
          <a:xfrm>
            <a:off x="0" y="0"/>
            <a:ext cx="12192000" cy="6858000"/>
          </a:xfrm>
          <a:prstGeom prst="rect">
            <a:avLst/>
          </a:prstGeom>
          <a:noFill/>
          <a:ln w="9525">
            <a:noFill/>
          </a:ln>
        </p:spPr>
      </p:pic>
      <p:pic>
        <p:nvPicPr>
          <p:cNvPr id="8" name="图片 7"/>
          <p:cNvPicPr>
            <a:picLocks noChangeAspect="1"/>
          </p:cNvPicPr>
          <p:nvPr userDrawn="1">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2pPr>
      <a:lvl3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3pPr>
      <a:lvl4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4pPr>
      <a:lvl5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5pPr>
      <a:lvl6pPr marL="4572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6pPr>
      <a:lvl7pPr marL="9144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7pPr>
      <a:lvl8pPr marL="13716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8pPr>
      <a:lvl9pPr marL="18288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9" Type="http://schemas.openxmlformats.org/officeDocument/2006/relationships/tags" Target="../tags/tag67.xml"/><Relationship Id="rId8" Type="http://schemas.openxmlformats.org/officeDocument/2006/relationships/tags" Target="../tags/tag66.xml"/><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4" Type="http://schemas.openxmlformats.org/officeDocument/2006/relationships/notesSlide" Target="../notesSlides/notesSlide16.xml"/><Relationship Id="rId13" Type="http://schemas.openxmlformats.org/officeDocument/2006/relationships/slideLayout" Target="../slideLayouts/slideLayout2.xml"/><Relationship Id="rId12" Type="http://schemas.openxmlformats.org/officeDocument/2006/relationships/tags" Target="../tags/tag70.xml"/><Relationship Id="rId11" Type="http://schemas.openxmlformats.org/officeDocument/2006/relationships/tags" Target="../tags/tag69.xml"/><Relationship Id="rId10" Type="http://schemas.openxmlformats.org/officeDocument/2006/relationships/tags" Target="../tags/tag68.xml"/><Relationship Id="rId1" Type="http://schemas.openxmlformats.org/officeDocument/2006/relationships/image" Target="../media/image7.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15.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tags" Target="../tags/tag77.xml"/><Relationship Id="rId7" Type="http://schemas.openxmlformats.org/officeDocument/2006/relationships/tags" Target="../tags/tag76.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4" Type="http://schemas.openxmlformats.org/officeDocument/2006/relationships/notesSlide" Target="../notesSlides/notesSlide28.xml"/><Relationship Id="rId13" Type="http://schemas.openxmlformats.org/officeDocument/2006/relationships/slideLayout" Target="../slideLayouts/slideLayout2.xml"/><Relationship Id="rId12" Type="http://schemas.openxmlformats.org/officeDocument/2006/relationships/tags" Target="../tags/tag81.xml"/><Relationship Id="rId11" Type="http://schemas.openxmlformats.org/officeDocument/2006/relationships/tags" Target="../tags/tag80.xml"/><Relationship Id="rId10" Type="http://schemas.openxmlformats.org/officeDocument/2006/relationships/tags" Target="../tags/tag79.xml"/><Relationship Id="rId1" Type="http://schemas.openxmlformats.org/officeDocument/2006/relationships/image" Target="../media/image7.jpeg"/></Relationships>
</file>

<file path=ppt/slides/_rels/slide3.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4" Type="http://schemas.openxmlformats.org/officeDocument/2006/relationships/notesSlide" Target="../notesSlides/notesSlide2.xml"/><Relationship Id="rId13" Type="http://schemas.openxmlformats.org/officeDocument/2006/relationships/slideLayout" Target="../slideLayouts/slideLayout2.xml"/><Relationship Id="rId12" Type="http://schemas.openxmlformats.org/officeDocument/2006/relationships/tags" Target="../tags/tag26.xml"/><Relationship Id="rId11" Type="http://schemas.openxmlformats.org/officeDocument/2006/relationships/tags" Target="../tags/tag25.xml"/><Relationship Id="rId10" Type="http://schemas.openxmlformats.org/officeDocument/2006/relationships/tags" Target="../tags/tag24.xml"/><Relationship Id="rId1"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8.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9" Type="http://schemas.openxmlformats.org/officeDocument/2006/relationships/tags" Target="../tags/tag89.xml"/><Relationship Id="rId8" Type="http://schemas.openxmlformats.org/officeDocument/2006/relationships/tags" Target="../tags/tag88.xml"/><Relationship Id="rId7" Type="http://schemas.openxmlformats.org/officeDocument/2006/relationships/tags" Target="../tags/tag87.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tags" Target="../tags/tag82.xml"/><Relationship Id="rId14" Type="http://schemas.openxmlformats.org/officeDocument/2006/relationships/notesSlide" Target="../notesSlides/notesSlide35.xml"/><Relationship Id="rId13" Type="http://schemas.openxmlformats.org/officeDocument/2006/relationships/slideLayout" Target="../slideLayouts/slideLayout2.xml"/><Relationship Id="rId12" Type="http://schemas.openxmlformats.org/officeDocument/2006/relationships/tags" Target="../tags/tag92.xml"/><Relationship Id="rId11" Type="http://schemas.openxmlformats.org/officeDocument/2006/relationships/tags" Target="../tags/tag91.xml"/><Relationship Id="rId10" Type="http://schemas.openxmlformats.org/officeDocument/2006/relationships/tags" Target="../tags/tag90.xml"/><Relationship Id="rId1" Type="http://schemas.openxmlformats.org/officeDocument/2006/relationships/image" Target="../media/image7.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4" Type="http://schemas.openxmlformats.org/officeDocument/2006/relationships/notesSlide" Target="../notesSlides/notesSlide47.xml"/><Relationship Id="rId13" Type="http://schemas.openxmlformats.org/officeDocument/2006/relationships/slideLayout" Target="../slideLayouts/slideLayout2.xml"/><Relationship Id="rId12" Type="http://schemas.openxmlformats.org/officeDocument/2006/relationships/tags" Target="../tags/tag103.xml"/><Relationship Id="rId11" Type="http://schemas.openxmlformats.org/officeDocument/2006/relationships/tags" Target="../tags/tag102.xml"/><Relationship Id="rId10" Type="http://schemas.openxmlformats.org/officeDocument/2006/relationships/tags" Target="../tags/tag101.xml"/><Relationship Id="rId1" Type="http://schemas.openxmlformats.org/officeDocument/2006/relationships/image" Target="../media/image7.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4" Type="http://schemas.openxmlformats.org/officeDocument/2006/relationships/notesSlide" Target="../notesSlides/notesSlide4.xml"/><Relationship Id="rId13" Type="http://schemas.openxmlformats.org/officeDocument/2006/relationships/slideLayout" Target="../slideLayouts/slideLayout2.xml"/><Relationship Id="rId12" Type="http://schemas.openxmlformats.org/officeDocument/2006/relationships/tags" Target="../tags/tag37.xml"/><Relationship Id="rId11" Type="http://schemas.openxmlformats.org/officeDocument/2006/relationships/tags" Target="../tags/tag36.xml"/><Relationship Id="rId10" Type="http://schemas.openxmlformats.org/officeDocument/2006/relationships/tags" Target="../tags/tag35.xml"/><Relationship Id="rId1" Type="http://schemas.openxmlformats.org/officeDocument/2006/relationships/image" Target="../media/image7.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9" Type="http://schemas.openxmlformats.org/officeDocument/2006/relationships/tags" Target="../tags/tag111.xml"/><Relationship Id="rId8" Type="http://schemas.openxmlformats.org/officeDocument/2006/relationships/tags" Target="../tags/tag110.xml"/><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4" Type="http://schemas.openxmlformats.org/officeDocument/2006/relationships/notesSlide" Target="../notesSlides/notesSlide50.xml"/><Relationship Id="rId13" Type="http://schemas.openxmlformats.org/officeDocument/2006/relationships/slideLayout" Target="../slideLayouts/slideLayout2.xml"/><Relationship Id="rId12" Type="http://schemas.openxmlformats.org/officeDocument/2006/relationships/tags" Target="../tags/tag114.xml"/><Relationship Id="rId11" Type="http://schemas.openxmlformats.org/officeDocument/2006/relationships/tags" Target="../tags/tag113.xml"/><Relationship Id="rId10" Type="http://schemas.openxmlformats.org/officeDocument/2006/relationships/tags" Target="../tags/tag112.xml"/><Relationship Id="rId1" Type="http://schemas.openxmlformats.org/officeDocument/2006/relationships/image" Target="../media/image7.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9" Type="http://schemas.openxmlformats.org/officeDocument/2006/relationships/tags" Target="../tags/tag45.xml"/><Relationship Id="rId8" Type="http://schemas.openxmlformats.org/officeDocument/2006/relationships/tags" Target="../tags/tag44.xml"/><Relationship Id="rId7" Type="http://schemas.openxmlformats.org/officeDocument/2006/relationships/tags" Target="../tags/tag43.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4" Type="http://schemas.openxmlformats.org/officeDocument/2006/relationships/notesSlide" Target="../notesSlides/notesSlide6.xml"/><Relationship Id="rId13" Type="http://schemas.openxmlformats.org/officeDocument/2006/relationships/slideLayout" Target="../slideLayouts/slideLayout2.xml"/><Relationship Id="rId12" Type="http://schemas.openxmlformats.org/officeDocument/2006/relationships/tags" Target="../tags/tag48.xml"/><Relationship Id="rId11" Type="http://schemas.openxmlformats.org/officeDocument/2006/relationships/tags" Target="../tags/tag47.xml"/><Relationship Id="rId10" Type="http://schemas.openxmlformats.org/officeDocument/2006/relationships/tags" Target="../tags/tag46.xml"/><Relationship Id="rId1" Type="http://schemas.openxmlformats.org/officeDocument/2006/relationships/image" Target="../media/image7.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9" Type="http://schemas.openxmlformats.org/officeDocument/2006/relationships/tags" Target="../tags/tag120.xml"/><Relationship Id="rId8" Type="http://schemas.openxmlformats.org/officeDocument/2006/relationships/image" Target="../media/image14.jpeg"/><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hyperlink" Target="http://www.bofety.com/" TargetMode="External"/><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tags" Target="../tags/tag115.xml"/><Relationship Id="rId15" Type="http://schemas.openxmlformats.org/officeDocument/2006/relationships/notesSlide" Target="../notesSlides/notesSlide76.xml"/><Relationship Id="rId14" Type="http://schemas.openxmlformats.org/officeDocument/2006/relationships/slideLayout" Target="../slideLayouts/slideLayout3.xml"/><Relationship Id="rId13" Type="http://schemas.openxmlformats.org/officeDocument/2006/relationships/tags" Target="../tags/tag123.xml"/><Relationship Id="rId12" Type="http://schemas.openxmlformats.org/officeDocument/2006/relationships/tags" Target="../tags/tag122.xml"/><Relationship Id="rId11" Type="http://schemas.openxmlformats.org/officeDocument/2006/relationships/image" Target="../media/image15.jpeg"/><Relationship Id="rId10" Type="http://schemas.openxmlformats.org/officeDocument/2006/relationships/tags" Target="../tags/tag121.xml"/><Relationship Id="rId1"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9" Type="http://schemas.openxmlformats.org/officeDocument/2006/relationships/tags" Target="../tags/tag56.xml"/><Relationship Id="rId8" Type="http://schemas.openxmlformats.org/officeDocument/2006/relationships/tags" Target="../tags/tag55.xml"/><Relationship Id="rId7" Type="http://schemas.openxmlformats.org/officeDocument/2006/relationships/tags" Target="../tags/tag54.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4" Type="http://schemas.openxmlformats.org/officeDocument/2006/relationships/notesSlide" Target="../notesSlides/notesSlide8.xml"/><Relationship Id="rId13" Type="http://schemas.openxmlformats.org/officeDocument/2006/relationships/slideLayout" Target="../slideLayouts/slideLayout2.xml"/><Relationship Id="rId12" Type="http://schemas.openxmlformats.org/officeDocument/2006/relationships/tags" Target="../tags/tag59.xml"/><Relationship Id="rId11" Type="http://schemas.openxmlformats.org/officeDocument/2006/relationships/tags" Target="../tags/tag58.xml"/><Relationship Id="rId10" Type="http://schemas.openxmlformats.org/officeDocument/2006/relationships/tags" Target="../tags/tag57.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122" name="Rectangle 4"/>
          <p:cNvSpPr>
            <a:spLocks noGrp="1"/>
          </p:cNvSpPr>
          <p:nvPr>
            <p:ph type="ctrTitle" idx="4294967295"/>
          </p:nvPr>
        </p:nvSpPr>
        <p:spPr>
          <a:xfrm>
            <a:off x="4986338" y="1884363"/>
            <a:ext cx="6842125" cy="971550"/>
          </a:xfrm>
          <a:prstGeom prst="rect">
            <a:avLst/>
          </a:prstGeom>
          <a:noFill/>
          <a:ln w="9525">
            <a:noFill/>
          </a:ln>
        </p:spPr>
        <p:txBody>
          <a:bodyPr/>
          <a:lstStyle>
            <a:lvl1pPr lvl="0">
              <a:buClrTx/>
              <a:buSzTx/>
              <a:buFontTx/>
              <a:defRPr/>
            </a:lvl1pPr>
          </a:lstStyle>
          <a:p>
            <a:pPr lvl="0" algn="ctr" eaLnBrk="1" hangingPunct="1"/>
            <a:r>
              <a:rPr lang="zh-CN" altLang="en-US" sz="4800" b="1" dirty="0">
                <a:solidFill>
                  <a:srgbClr val="C00000"/>
                </a:solidFill>
                <a:latin typeface="方正清刻本悦宋简体" pitchFamily="2" charset="-122"/>
                <a:ea typeface="方正清刻本悦宋简体" pitchFamily="2" charset="-122"/>
              </a:rPr>
              <a:t>管理体系文件编写培训</a:t>
            </a:r>
            <a:endParaRPr lang="zh-CN" altLang="en-US" sz="4800" b="1" dirty="0">
              <a:solidFill>
                <a:srgbClr val="C00000"/>
              </a:solidFill>
              <a:latin typeface="方正清刻本悦宋简体" pitchFamily="2" charset="-122"/>
              <a:ea typeface="方正清刻本悦宋简体" pitchFamily="2" charset="-122"/>
            </a:endParaRPr>
          </a:p>
        </p:txBody>
      </p:sp>
      <p:sp>
        <p:nvSpPr>
          <p:cNvPr id="4" name="圆角矩形 3"/>
          <p:cNvSpPr/>
          <p:nvPr/>
        </p:nvSpPr>
        <p:spPr>
          <a:xfrm rot="5400000">
            <a:off x="-1049254" y="-915854"/>
            <a:ext cx="7484012" cy="4082537"/>
          </a:xfrm>
          <a:prstGeom prst="roundRect">
            <a:avLst>
              <a:gd name="adj" fmla="val 50000"/>
            </a:avLst>
          </a:prstGeom>
          <a:gradFill>
            <a:gsLst>
              <a:gs pos="0">
                <a:srgbClr val="8E040D"/>
              </a:gs>
              <a:gs pos="100000">
                <a:srgbClr val="E40613"/>
              </a:gs>
            </a:gsLst>
            <a:lin ang="10800000" scaled="0"/>
          </a:gradFill>
          <a:ln w="25400">
            <a:gradFill>
              <a:gsLst>
                <a:gs pos="0">
                  <a:srgbClr val="E30613"/>
                </a:gs>
                <a:gs pos="100000">
                  <a:srgbClr val="81040B"/>
                </a:gs>
              </a:gsLst>
              <a:lin ang="5400000" scaled="1"/>
            </a:gra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2" name="组合 4"/>
          <p:cNvGrpSpPr/>
          <p:nvPr/>
        </p:nvGrpSpPr>
        <p:grpSpPr>
          <a:xfrm>
            <a:off x="903288" y="1030288"/>
            <a:ext cx="3570287" cy="3570287"/>
            <a:chOff x="3393105" y="2094170"/>
            <a:chExt cx="2664367" cy="2664367"/>
          </a:xfrm>
        </p:grpSpPr>
        <p:sp>
          <p:nvSpPr>
            <p:cNvPr id="6" name="椭圆 5"/>
            <p:cNvSpPr/>
            <p:nvPr/>
          </p:nvSpPr>
          <p:spPr>
            <a:xfrm>
              <a:off x="3393105" y="2094170"/>
              <a:ext cx="2664367" cy="2664367"/>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8" name="圆角矩形 7"/>
            <p:cNvSpPr/>
            <p:nvPr/>
          </p:nvSpPr>
          <p:spPr>
            <a:xfrm>
              <a:off x="3654921" y="2333477"/>
              <a:ext cx="2167982" cy="2166797"/>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grpSp>
      <p:pic>
        <p:nvPicPr>
          <p:cNvPr id="5127" name="图片 10"/>
          <p:cNvPicPr>
            <a:picLocks noChangeAspect="1"/>
          </p:cNvPicPr>
          <p:nvPr/>
        </p:nvPicPr>
        <p:blipFill>
          <a:blip r:embed="rId1"/>
          <a:srcRect l="30766" t="1796" r="1166" b="2327"/>
          <a:stretch>
            <a:fillRect/>
          </a:stretch>
        </p:blipFill>
        <p:spPr>
          <a:xfrm>
            <a:off x="1255713" y="1382713"/>
            <a:ext cx="2889250" cy="2889250"/>
          </a:xfrm>
          <a:prstGeom prst="rect">
            <a:avLst/>
          </a:prstGeom>
          <a:noFill/>
          <a:ln w="9525">
            <a:noFill/>
          </a:ln>
        </p:spPr>
      </p:pic>
      <p:sp>
        <p:nvSpPr>
          <p:cNvPr id="5128" name="文本框 13"/>
          <p:cNvSpPr txBox="1"/>
          <p:nvPr/>
        </p:nvSpPr>
        <p:spPr>
          <a:xfrm>
            <a:off x="5505450" y="3644900"/>
            <a:ext cx="1092200" cy="369888"/>
          </a:xfrm>
          <a:prstGeom prst="rect">
            <a:avLst/>
          </a:prstGeom>
          <a:noFill/>
          <a:ln w="9525">
            <a:noFill/>
          </a:ln>
        </p:spPr>
        <p:txBody>
          <a:bodyPr>
            <a:spAutoFit/>
          </a:bodyPr>
          <a:p>
            <a:pPr algn="ctr" eaLnBrk="0" hangingPunct="0"/>
            <a:r>
              <a:rPr lang="zh-CN" altLang="en-US" dirty="0">
                <a:solidFill>
                  <a:srgbClr val="C00000"/>
                </a:solidFill>
                <a:latin typeface="微软雅黑" panose="020B0503020204020204" pitchFamily="34" charset="-122"/>
                <a:ea typeface="微软雅黑" panose="020B0503020204020204" pitchFamily="34" charset="-122"/>
              </a:rPr>
              <a:t>部门：</a:t>
            </a:r>
            <a:endParaRPr lang="zh-CN" altLang="en-US" dirty="0">
              <a:solidFill>
                <a:srgbClr val="C00000"/>
              </a:solidFill>
              <a:latin typeface="微软雅黑" panose="020B0503020204020204" pitchFamily="34" charset="-122"/>
              <a:ea typeface="微软雅黑" panose="020B0503020204020204" pitchFamily="34" charset="-122"/>
            </a:endParaRPr>
          </a:p>
        </p:txBody>
      </p:sp>
      <p:sp>
        <p:nvSpPr>
          <p:cNvPr id="5129" name="文本框 14"/>
          <p:cNvSpPr txBox="1"/>
          <p:nvPr/>
        </p:nvSpPr>
        <p:spPr>
          <a:xfrm>
            <a:off x="8496300" y="3644900"/>
            <a:ext cx="1344613" cy="369888"/>
          </a:xfrm>
          <a:prstGeom prst="rect">
            <a:avLst/>
          </a:prstGeom>
          <a:noFill/>
          <a:ln w="9525">
            <a:noFill/>
          </a:ln>
        </p:spPr>
        <p:txBody>
          <a:bodyPr>
            <a:spAutoFit/>
          </a:bodyPr>
          <a:p>
            <a:pPr algn="ctr" eaLnBrk="0" hangingPunct="0"/>
            <a:r>
              <a:rPr lang="zh-CN" altLang="en-US" dirty="0">
                <a:solidFill>
                  <a:srgbClr val="C00000"/>
                </a:solidFill>
                <a:latin typeface="微软雅黑" panose="020B0503020204020204" pitchFamily="34" charset="-122"/>
                <a:ea typeface="微软雅黑" panose="020B0503020204020204" pitchFamily="34" charset="-122"/>
              </a:rPr>
              <a:t>汇报人：</a:t>
            </a:r>
            <a:endParaRPr lang="zh-CN" altLang="en-US" dirty="0">
              <a:solidFill>
                <a:srgbClr val="C00000"/>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flipH="1">
            <a:off x="0" y="5991225"/>
            <a:ext cx="1079500" cy="0"/>
          </a:xfrm>
          <a:prstGeom prst="line">
            <a:avLst/>
          </a:prstGeom>
          <a:ln w="12700">
            <a:solidFill>
              <a:srgbClr val="E3061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4473525" y="5924550"/>
            <a:ext cx="7718475" cy="0"/>
          </a:xfrm>
          <a:prstGeom prst="line">
            <a:avLst/>
          </a:prstGeom>
          <a:ln w="12700">
            <a:gradFill>
              <a:gsLst>
                <a:gs pos="0">
                  <a:srgbClr val="E30613"/>
                </a:gs>
                <a:gs pos="100000">
                  <a:srgbClr val="81040B"/>
                </a:gs>
              </a:gsLst>
              <a:lin ang="0" scaled="0"/>
            </a:gra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椭圆 9"/>
          <p:cNvSpPr/>
          <p:nvPr>
            <p:custDataLst>
              <p:tags r:id="rId2"/>
            </p:custDataLst>
          </p:nvPr>
        </p:nvSpPr>
        <p:spPr>
          <a:xfrm>
            <a:off x="1108290" y="5540397"/>
            <a:ext cx="900000" cy="900000"/>
          </a:xfrm>
          <a:prstGeom prst="ellipse">
            <a:avLst/>
          </a:prstGeom>
          <a:solidFill>
            <a:srgbClr val="E0061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11" name="椭圆 10"/>
          <p:cNvSpPr/>
          <p:nvPr>
            <p:custDataLst>
              <p:tags r:id="rId3"/>
            </p:custDataLst>
          </p:nvPr>
        </p:nvSpPr>
        <p:spPr>
          <a:xfrm>
            <a:off x="2351405" y="5541010"/>
            <a:ext cx="900000" cy="900000"/>
          </a:xfrm>
          <a:prstGeom prst="ellipse">
            <a:avLst/>
          </a:prstGeom>
          <a:solidFill>
            <a:srgbClr val="FFC00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2" name="椭圆 11"/>
          <p:cNvSpPr/>
          <p:nvPr>
            <p:custDataLst>
              <p:tags r:id="rId4"/>
            </p:custDataLst>
          </p:nvPr>
        </p:nvSpPr>
        <p:spPr>
          <a:xfrm>
            <a:off x="3594520" y="5540397"/>
            <a:ext cx="900000" cy="900000"/>
          </a:xfrm>
          <a:prstGeom prst="ellipse">
            <a:avLst/>
          </a:prstGeom>
          <a:solidFill>
            <a:srgbClr val="0070C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
        <p:nvSpPr>
          <p:cNvPr id="13" name="文本框 12" descr="7b0a2020202022776f7264617274223a20227b5c2269645c223a32353030343531362c5c227469645c223a31333439377d220a7d0a"/>
          <p:cNvSpPr txBox="1"/>
          <p:nvPr>
            <p:custDataLst>
              <p:tags r:id="rId5"/>
            </p:custDataLst>
          </p:nvPr>
        </p:nvSpPr>
        <p:spPr>
          <a:xfrm>
            <a:off x="651510" y="260216"/>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3" presetClass="entr" presetSubtype="32"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strVal val="4*#ppt_w"/>
                                          </p:val>
                                        </p:tav>
                                        <p:tav tm="100000">
                                          <p:val>
                                            <p:strVal val="#ppt_w"/>
                                          </p:val>
                                        </p:tav>
                                      </p:tavLst>
                                    </p:anim>
                                    <p:anim calcmode="lin" valueType="num">
                                      <p:cBhvr>
                                        <p:cTn id="13" dur="500" fill="hold"/>
                                        <p:tgtEl>
                                          <p:spTgt spid="2"/>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right)">
                                      <p:cBhvr>
                                        <p:cTn id="17" dur="500"/>
                                        <p:tgtEl>
                                          <p:spTgt spid="28"/>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1" name="Rectangle 3"/>
          <p:cNvSpPr>
            <a:spLocks noGrp="1" noChangeArrowheads="1"/>
          </p:cNvSpPr>
          <p:nvPr>
            <p:ph type="body" idx="4294967295"/>
          </p:nvPr>
        </p:nvSpPr>
        <p:spPr>
          <a:xfrm>
            <a:off x="793750" y="1900238"/>
            <a:ext cx="4608513" cy="3784600"/>
          </a:xfrm>
          <a:prstGeom prst="rect">
            <a:avLst/>
          </a:prstGeom>
        </p:spPr>
        <p:txBody>
          <a:bodyPr>
            <a:spAutoFit/>
          </a:bodyPr>
          <a:lstStyle/>
          <a:p>
            <a:pPr marL="342900" marR="0" lvl="0" indent="-342900" algn="l" defTabSz="914400" rtl="0" eaLnBrk="1" fontAlgn="base" latinLnBrk="0" hangingPunct="1">
              <a:lnSpc>
                <a:spcPct val="150000"/>
              </a:lnSpc>
              <a:spcBef>
                <a:spcPts val="0"/>
              </a:spcBef>
              <a:spcAft>
                <a:spcPct val="0"/>
              </a:spcAft>
              <a:buClr>
                <a:schemeClr val="tx1">
                  <a:lumMod val="85000"/>
                  <a:lumOff val="15000"/>
                </a:schemeClr>
              </a:buClr>
              <a:buSzTx/>
              <a:buFont typeface="Wingdings" panose="05000000000000000000" pitchFamily="2" charset="2"/>
              <a:buChar char="Ø"/>
              <a:defRPr/>
            </a:pPr>
            <a:r>
              <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既要继承原有的有效管理制度，同时又要创新</a:t>
            </a:r>
            <a:endPar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ts val="0"/>
              </a:spcBef>
              <a:spcAft>
                <a:spcPct val="0"/>
              </a:spcAft>
              <a:buClr>
                <a:schemeClr val="tx1">
                  <a:lumMod val="85000"/>
                  <a:lumOff val="15000"/>
                </a:schemeClr>
              </a:buClr>
              <a:buSzTx/>
              <a:buFont typeface="Wingdings" panose="05000000000000000000" pitchFamily="2" charset="2"/>
              <a:buChar char="Ø"/>
              <a:defRPr/>
            </a:pPr>
            <a:r>
              <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要符合标准要求的前提下，减少不必要的文件层次与数量，减少体系建立与运行过程中的累赘</a:t>
            </a:r>
            <a:r>
              <a:rPr kumimoji="0" lang="zh-CN" altLang="en-US" sz="2000" b="0" i="0" u="none" strike="noStrike" kern="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，力求</a:t>
            </a:r>
            <a:r>
              <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文件简洁明了、内容精炼，实用性强，强调与实际工作的符合性和可操作性。</a:t>
            </a:r>
            <a:endPar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ts val="0"/>
              </a:spcBef>
              <a:spcAft>
                <a:spcPct val="0"/>
              </a:spcAft>
              <a:buClr>
                <a:schemeClr val="tx1">
                  <a:lumMod val="85000"/>
                  <a:lumOff val="15000"/>
                </a:schemeClr>
              </a:buClr>
              <a:buSzTx/>
              <a:buFont typeface="Wingdings" panose="05000000000000000000" pitchFamily="2" charset="2"/>
              <a:buChar char="Ø"/>
              <a:defRPr/>
            </a:pPr>
            <a:r>
              <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提高工作和体系运行效率和有效性。</a:t>
            </a:r>
            <a:endPar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4" name="Freeform 204"/>
          <p:cNvSpPr>
            <a:spLocks noEditPoints="1"/>
          </p:cNvSpPr>
          <p:nvPr/>
        </p:nvSpPr>
        <p:spPr>
          <a:xfrm>
            <a:off x="6113463" y="1617663"/>
            <a:ext cx="909637" cy="3659187"/>
          </a:xfrm>
          <a:custGeom>
            <a:avLst/>
            <a:gdLst>
              <a:gd name="txL" fmla="*/ 0 w 287"/>
              <a:gd name="txT" fmla="*/ 0 h 1160"/>
              <a:gd name="txR" fmla="*/ 287 w 287"/>
              <a:gd name="txB" fmla="*/ 1160 h 1160"/>
            </a:gdLst>
            <a:ahLst/>
            <a:cxnLst>
              <a:cxn ang="0">
                <a:pos x="280" y="271"/>
              </a:cxn>
              <a:cxn ang="0">
                <a:pos x="247" y="188"/>
              </a:cxn>
              <a:cxn ang="0">
                <a:pos x="213" y="135"/>
              </a:cxn>
              <a:cxn ang="0">
                <a:pos x="181" y="23"/>
              </a:cxn>
              <a:cxn ang="0">
                <a:pos x="82" y="57"/>
              </a:cxn>
              <a:cxn ang="0">
                <a:pos x="76" y="189"/>
              </a:cxn>
              <a:cxn ang="0">
                <a:pos x="40" y="237"/>
              </a:cxn>
              <a:cxn ang="0">
                <a:pos x="4" y="366"/>
              </a:cxn>
              <a:cxn ang="0">
                <a:pos x="7" y="412"/>
              </a:cxn>
              <a:cxn ang="0">
                <a:pos x="40" y="467"/>
              </a:cxn>
              <a:cxn ang="0">
                <a:pos x="35" y="546"/>
              </a:cxn>
              <a:cxn ang="0">
                <a:pos x="27" y="759"/>
              </a:cxn>
              <a:cxn ang="0">
                <a:pos x="47" y="843"/>
              </a:cxn>
              <a:cxn ang="0">
                <a:pos x="75" y="1036"/>
              </a:cxn>
              <a:cxn ang="0">
                <a:pos x="44" y="1127"/>
              </a:cxn>
              <a:cxn ang="0">
                <a:pos x="70" y="1155"/>
              </a:cxn>
              <a:cxn ang="0">
                <a:pos x="108" y="1107"/>
              </a:cxn>
              <a:cxn ang="0">
                <a:pos x="107" y="1141"/>
              </a:cxn>
              <a:cxn ang="0">
                <a:pos x="119" y="1132"/>
              </a:cxn>
              <a:cxn ang="0">
                <a:pos x="117" y="1050"/>
              </a:cxn>
              <a:cxn ang="0">
                <a:pos x="115" y="885"/>
              </a:cxn>
              <a:cxn ang="0">
                <a:pos x="167" y="851"/>
              </a:cxn>
              <a:cxn ang="0">
                <a:pos x="169" y="977"/>
              </a:cxn>
              <a:cxn ang="0">
                <a:pos x="154" y="1096"/>
              </a:cxn>
              <a:cxn ang="0">
                <a:pos x="148" y="1159"/>
              </a:cxn>
              <a:cxn ang="0">
                <a:pos x="205" y="1104"/>
              </a:cxn>
              <a:cxn ang="0">
                <a:pos x="202" y="1043"/>
              </a:cxn>
              <a:cxn ang="0">
                <a:pos x="234" y="852"/>
              </a:cxn>
              <a:cxn ang="0">
                <a:pos x="251" y="721"/>
              </a:cxn>
              <a:cxn ang="0">
                <a:pos x="265" y="535"/>
              </a:cxn>
              <a:cxn ang="0">
                <a:pos x="258" y="449"/>
              </a:cxn>
              <a:cxn ang="0">
                <a:pos x="244" y="388"/>
              </a:cxn>
              <a:cxn ang="0">
                <a:pos x="102" y="452"/>
              </a:cxn>
              <a:cxn ang="0">
                <a:pos x="114" y="452"/>
              </a:cxn>
              <a:cxn ang="0">
                <a:pos x="168" y="213"/>
              </a:cxn>
              <a:cxn ang="0">
                <a:pos x="117" y="344"/>
              </a:cxn>
              <a:cxn ang="0">
                <a:pos x="114" y="257"/>
              </a:cxn>
              <a:cxn ang="0">
                <a:pos x="102" y="205"/>
              </a:cxn>
              <a:cxn ang="0">
                <a:pos x="134" y="223"/>
              </a:cxn>
              <a:cxn ang="0">
                <a:pos x="152" y="222"/>
              </a:cxn>
              <a:cxn ang="0">
                <a:pos x="159" y="184"/>
              </a:cxn>
              <a:cxn ang="0">
                <a:pos x="189" y="176"/>
              </a:cxn>
            </a:cxnLst>
            <a:rect l="txL" t="txT" r="txR" b="txB"/>
            <a:pathLst>
              <a:path w="287" h="1160">
                <a:moveTo>
                  <a:pt x="257" y="366"/>
                </a:moveTo>
                <a:cubicBezTo>
                  <a:pt x="258" y="353"/>
                  <a:pt x="279" y="285"/>
                  <a:pt x="280" y="271"/>
                </a:cubicBezTo>
                <a:cubicBezTo>
                  <a:pt x="281" y="257"/>
                  <a:pt x="287" y="214"/>
                  <a:pt x="282" y="199"/>
                </a:cubicBezTo>
                <a:cubicBezTo>
                  <a:pt x="277" y="183"/>
                  <a:pt x="247" y="188"/>
                  <a:pt x="247" y="188"/>
                </a:cubicBezTo>
                <a:cubicBezTo>
                  <a:pt x="247" y="188"/>
                  <a:pt x="240" y="172"/>
                  <a:pt x="226" y="168"/>
                </a:cubicBezTo>
                <a:cubicBezTo>
                  <a:pt x="211" y="164"/>
                  <a:pt x="229" y="145"/>
                  <a:pt x="213" y="135"/>
                </a:cubicBezTo>
                <a:cubicBezTo>
                  <a:pt x="203" y="128"/>
                  <a:pt x="206" y="92"/>
                  <a:pt x="202" y="78"/>
                </a:cubicBezTo>
                <a:cubicBezTo>
                  <a:pt x="199" y="64"/>
                  <a:pt x="190" y="35"/>
                  <a:pt x="181" y="23"/>
                </a:cubicBezTo>
                <a:cubicBezTo>
                  <a:pt x="171" y="10"/>
                  <a:pt x="152" y="17"/>
                  <a:pt x="152" y="17"/>
                </a:cubicBezTo>
                <a:cubicBezTo>
                  <a:pt x="108" y="0"/>
                  <a:pt x="86" y="37"/>
                  <a:pt x="82" y="57"/>
                </a:cubicBezTo>
                <a:cubicBezTo>
                  <a:pt x="79" y="77"/>
                  <a:pt x="89" y="114"/>
                  <a:pt x="77" y="140"/>
                </a:cubicBezTo>
                <a:cubicBezTo>
                  <a:pt x="66" y="165"/>
                  <a:pt x="91" y="174"/>
                  <a:pt x="76" y="189"/>
                </a:cubicBezTo>
                <a:cubicBezTo>
                  <a:pt x="60" y="203"/>
                  <a:pt x="74" y="208"/>
                  <a:pt x="59" y="215"/>
                </a:cubicBezTo>
                <a:cubicBezTo>
                  <a:pt x="45" y="221"/>
                  <a:pt x="40" y="224"/>
                  <a:pt x="40" y="237"/>
                </a:cubicBezTo>
                <a:cubicBezTo>
                  <a:pt x="40" y="250"/>
                  <a:pt x="28" y="284"/>
                  <a:pt x="22" y="314"/>
                </a:cubicBezTo>
                <a:cubicBezTo>
                  <a:pt x="15" y="344"/>
                  <a:pt x="8" y="355"/>
                  <a:pt x="4" y="366"/>
                </a:cubicBezTo>
                <a:cubicBezTo>
                  <a:pt x="0" y="378"/>
                  <a:pt x="2" y="382"/>
                  <a:pt x="4" y="388"/>
                </a:cubicBezTo>
                <a:cubicBezTo>
                  <a:pt x="6" y="393"/>
                  <a:pt x="7" y="394"/>
                  <a:pt x="7" y="412"/>
                </a:cubicBezTo>
                <a:cubicBezTo>
                  <a:pt x="7" y="431"/>
                  <a:pt x="38" y="434"/>
                  <a:pt x="38" y="434"/>
                </a:cubicBezTo>
                <a:cubicBezTo>
                  <a:pt x="38" y="434"/>
                  <a:pt x="40" y="451"/>
                  <a:pt x="40" y="467"/>
                </a:cubicBezTo>
                <a:cubicBezTo>
                  <a:pt x="40" y="482"/>
                  <a:pt x="30" y="526"/>
                  <a:pt x="28" y="538"/>
                </a:cubicBezTo>
                <a:cubicBezTo>
                  <a:pt x="26" y="550"/>
                  <a:pt x="35" y="546"/>
                  <a:pt x="35" y="546"/>
                </a:cubicBezTo>
                <a:cubicBezTo>
                  <a:pt x="35" y="546"/>
                  <a:pt x="35" y="559"/>
                  <a:pt x="33" y="578"/>
                </a:cubicBezTo>
                <a:cubicBezTo>
                  <a:pt x="30" y="597"/>
                  <a:pt x="27" y="724"/>
                  <a:pt x="27" y="759"/>
                </a:cubicBezTo>
                <a:cubicBezTo>
                  <a:pt x="27" y="794"/>
                  <a:pt x="23" y="842"/>
                  <a:pt x="27" y="842"/>
                </a:cubicBezTo>
                <a:cubicBezTo>
                  <a:pt x="32" y="842"/>
                  <a:pt x="47" y="843"/>
                  <a:pt x="47" y="843"/>
                </a:cubicBezTo>
                <a:cubicBezTo>
                  <a:pt x="47" y="843"/>
                  <a:pt x="45" y="866"/>
                  <a:pt x="46" y="895"/>
                </a:cubicBezTo>
                <a:cubicBezTo>
                  <a:pt x="47" y="923"/>
                  <a:pt x="70" y="1014"/>
                  <a:pt x="75" y="1036"/>
                </a:cubicBezTo>
                <a:cubicBezTo>
                  <a:pt x="79" y="1059"/>
                  <a:pt x="78" y="1079"/>
                  <a:pt x="70" y="1091"/>
                </a:cubicBezTo>
                <a:cubicBezTo>
                  <a:pt x="63" y="1103"/>
                  <a:pt x="57" y="1118"/>
                  <a:pt x="44" y="1127"/>
                </a:cubicBezTo>
                <a:cubicBezTo>
                  <a:pt x="31" y="1137"/>
                  <a:pt x="26" y="1141"/>
                  <a:pt x="28" y="1150"/>
                </a:cubicBezTo>
                <a:cubicBezTo>
                  <a:pt x="30" y="1158"/>
                  <a:pt x="46" y="1156"/>
                  <a:pt x="70" y="1155"/>
                </a:cubicBezTo>
                <a:cubicBezTo>
                  <a:pt x="94" y="1154"/>
                  <a:pt x="91" y="1139"/>
                  <a:pt x="94" y="1132"/>
                </a:cubicBezTo>
                <a:cubicBezTo>
                  <a:pt x="97" y="1125"/>
                  <a:pt x="108" y="1107"/>
                  <a:pt x="108" y="1107"/>
                </a:cubicBezTo>
                <a:cubicBezTo>
                  <a:pt x="108" y="1107"/>
                  <a:pt x="111" y="1110"/>
                  <a:pt x="111" y="1118"/>
                </a:cubicBezTo>
                <a:cubicBezTo>
                  <a:pt x="111" y="1127"/>
                  <a:pt x="107" y="1141"/>
                  <a:pt x="107" y="1141"/>
                </a:cubicBezTo>
                <a:cubicBezTo>
                  <a:pt x="117" y="1141"/>
                  <a:pt x="117" y="1141"/>
                  <a:pt x="117" y="1141"/>
                </a:cubicBezTo>
                <a:cubicBezTo>
                  <a:pt x="117" y="1141"/>
                  <a:pt x="120" y="1140"/>
                  <a:pt x="119" y="1132"/>
                </a:cubicBezTo>
                <a:cubicBezTo>
                  <a:pt x="118" y="1124"/>
                  <a:pt x="123" y="1106"/>
                  <a:pt x="127" y="1091"/>
                </a:cubicBezTo>
                <a:cubicBezTo>
                  <a:pt x="132" y="1075"/>
                  <a:pt x="123" y="1057"/>
                  <a:pt x="117" y="1050"/>
                </a:cubicBezTo>
                <a:cubicBezTo>
                  <a:pt x="112" y="1044"/>
                  <a:pt x="114" y="1009"/>
                  <a:pt x="115" y="974"/>
                </a:cubicBezTo>
                <a:cubicBezTo>
                  <a:pt x="117" y="939"/>
                  <a:pt x="119" y="901"/>
                  <a:pt x="115" y="885"/>
                </a:cubicBezTo>
                <a:cubicBezTo>
                  <a:pt x="112" y="868"/>
                  <a:pt x="107" y="846"/>
                  <a:pt x="107" y="846"/>
                </a:cubicBezTo>
                <a:cubicBezTo>
                  <a:pt x="167" y="851"/>
                  <a:pt x="167" y="851"/>
                  <a:pt x="167" y="851"/>
                </a:cubicBezTo>
                <a:cubicBezTo>
                  <a:pt x="167" y="851"/>
                  <a:pt x="169" y="863"/>
                  <a:pt x="169" y="889"/>
                </a:cubicBezTo>
                <a:cubicBezTo>
                  <a:pt x="169" y="916"/>
                  <a:pt x="169" y="934"/>
                  <a:pt x="169" y="977"/>
                </a:cubicBezTo>
                <a:cubicBezTo>
                  <a:pt x="169" y="1019"/>
                  <a:pt x="165" y="1035"/>
                  <a:pt x="160" y="1051"/>
                </a:cubicBezTo>
                <a:cubicBezTo>
                  <a:pt x="156" y="1068"/>
                  <a:pt x="159" y="1080"/>
                  <a:pt x="154" y="1096"/>
                </a:cubicBezTo>
                <a:cubicBezTo>
                  <a:pt x="149" y="1113"/>
                  <a:pt x="140" y="1125"/>
                  <a:pt x="135" y="1134"/>
                </a:cubicBezTo>
                <a:cubicBezTo>
                  <a:pt x="129" y="1143"/>
                  <a:pt x="127" y="1158"/>
                  <a:pt x="148" y="1159"/>
                </a:cubicBezTo>
                <a:cubicBezTo>
                  <a:pt x="170" y="1160"/>
                  <a:pt x="196" y="1150"/>
                  <a:pt x="196" y="1140"/>
                </a:cubicBezTo>
                <a:cubicBezTo>
                  <a:pt x="196" y="1131"/>
                  <a:pt x="198" y="1119"/>
                  <a:pt x="205" y="1104"/>
                </a:cubicBezTo>
                <a:cubicBezTo>
                  <a:pt x="213" y="1088"/>
                  <a:pt x="206" y="1075"/>
                  <a:pt x="204" y="1069"/>
                </a:cubicBezTo>
                <a:cubicBezTo>
                  <a:pt x="201" y="1062"/>
                  <a:pt x="202" y="1055"/>
                  <a:pt x="202" y="1043"/>
                </a:cubicBezTo>
                <a:cubicBezTo>
                  <a:pt x="202" y="1031"/>
                  <a:pt x="213" y="991"/>
                  <a:pt x="225" y="947"/>
                </a:cubicBezTo>
                <a:cubicBezTo>
                  <a:pt x="237" y="903"/>
                  <a:pt x="234" y="852"/>
                  <a:pt x="234" y="852"/>
                </a:cubicBezTo>
                <a:cubicBezTo>
                  <a:pt x="243" y="852"/>
                  <a:pt x="243" y="852"/>
                  <a:pt x="243" y="852"/>
                </a:cubicBezTo>
                <a:cubicBezTo>
                  <a:pt x="243" y="852"/>
                  <a:pt x="244" y="787"/>
                  <a:pt x="251" y="721"/>
                </a:cubicBezTo>
                <a:cubicBezTo>
                  <a:pt x="258" y="654"/>
                  <a:pt x="248" y="585"/>
                  <a:pt x="248" y="566"/>
                </a:cubicBezTo>
                <a:cubicBezTo>
                  <a:pt x="248" y="547"/>
                  <a:pt x="255" y="539"/>
                  <a:pt x="265" y="535"/>
                </a:cubicBezTo>
                <a:cubicBezTo>
                  <a:pt x="276" y="530"/>
                  <a:pt x="277" y="528"/>
                  <a:pt x="272" y="510"/>
                </a:cubicBezTo>
                <a:cubicBezTo>
                  <a:pt x="266" y="492"/>
                  <a:pt x="258" y="449"/>
                  <a:pt x="258" y="449"/>
                </a:cubicBezTo>
                <a:cubicBezTo>
                  <a:pt x="258" y="449"/>
                  <a:pt x="257" y="443"/>
                  <a:pt x="251" y="424"/>
                </a:cubicBezTo>
                <a:cubicBezTo>
                  <a:pt x="244" y="406"/>
                  <a:pt x="244" y="388"/>
                  <a:pt x="244" y="388"/>
                </a:cubicBezTo>
                <a:cubicBezTo>
                  <a:pt x="244" y="388"/>
                  <a:pt x="256" y="378"/>
                  <a:pt x="257" y="366"/>
                </a:cubicBezTo>
                <a:close/>
                <a:moveTo>
                  <a:pt x="102" y="452"/>
                </a:moveTo>
                <a:cubicBezTo>
                  <a:pt x="110" y="434"/>
                  <a:pt x="110" y="434"/>
                  <a:pt x="110" y="434"/>
                </a:cubicBezTo>
                <a:cubicBezTo>
                  <a:pt x="114" y="452"/>
                  <a:pt x="114" y="452"/>
                  <a:pt x="114" y="452"/>
                </a:cubicBezTo>
                <a:lnTo>
                  <a:pt x="102" y="452"/>
                </a:lnTo>
                <a:close/>
                <a:moveTo>
                  <a:pt x="168" y="213"/>
                </a:moveTo>
                <a:cubicBezTo>
                  <a:pt x="158" y="230"/>
                  <a:pt x="141" y="260"/>
                  <a:pt x="135" y="285"/>
                </a:cubicBezTo>
                <a:cubicBezTo>
                  <a:pt x="128" y="309"/>
                  <a:pt x="117" y="344"/>
                  <a:pt x="117" y="344"/>
                </a:cubicBezTo>
                <a:cubicBezTo>
                  <a:pt x="117" y="344"/>
                  <a:pt x="116" y="338"/>
                  <a:pt x="115" y="329"/>
                </a:cubicBezTo>
                <a:cubicBezTo>
                  <a:pt x="114" y="320"/>
                  <a:pt x="114" y="277"/>
                  <a:pt x="114" y="257"/>
                </a:cubicBezTo>
                <a:cubicBezTo>
                  <a:pt x="114" y="237"/>
                  <a:pt x="115" y="220"/>
                  <a:pt x="112" y="219"/>
                </a:cubicBezTo>
                <a:cubicBezTo>
                  <a:pt x="108" y="217"/>
                  <a:pt x="102" y="205"/>
                  <a:pt x="102" y="205"/>
                </a:cubicBezTo>
                <a:cubicBezTo>
                  <a:pt x="124" y="175"/>
                  <a:pt x="124" y="175"/>
                  <a:pt x="124" y="175"/>
                </a:cubicBezTo>
                <a:cubicBezTo>
                  <a:pt x="117" y="218"/>
                  <a:pt x="129" y="210"/>
                  <a:pt x="134" y="223"/>
                </a:cubicBezTo>
                <a:cubicBezTo>
                  <a:pt x="138" y="236"/>
                  <a:pt x="133" y="269"/>
                  <a:pt x="136" y="253"/>
                </a:cubicBezTo>
                <a:cubicBezTo>
                  <a:pt x="138" y="238"/>
                  <a:pt x="146" y="237"/>
                  <a:pt x="152" y="222"/>
                </a:cubicBezTo>
                <a:cubicBezTo>
                  <a:pt x="159" y="207"/>
                  <a:pt x="139" y="196"/>
                  <a:pt x="139" y="196"/>
                </a:cubicBezTo>
                <a:cubicBezTo>
                  <a:pt x="139" y="196"/>
                  <a:pt x="150" y="192"/>
                  <a:pt x="159" y="184"/>
                </a:cubicBezTo>
                <a:cubicBezTo>
                  <a:pt x="169" y="175"/>
                  <a:pt x="182" y="164"/>
                  <a:pt x="182" y="164"/>
                </a:cubicBezTo>
                <a:cubicBezTo>
                  <a:pt x="189" y="176"/>
                  <a:pt x="189" y="176"/>
                  <a:pt x="189" y="176"/>
                </a:cubicBezTo>
                <a:cubicBezTo>
                  <a:pt x="189" y="176"/>
                  <a:pt x="178" y="196"/>
                  <a:pt x="168" y="213"/>
                </a:cubicBezTo>
                <a:close/>
              </a:path>
            </a:pathLst>
          </a:custGeom>
          <a:solidFill>
            <a:srgbClr val="E10613">
              <a:alpha val="100000"/>
            </a:srgbClr>
          </a:solidFill>
          <a:ln w="9525">
            <a:noFill/>
          </a:ln>
        </p:spPr>
        <p:txBody>
          <a:bodyPr/>
          <a:p>
            <a:endParaRPr lang="zh-CN" altLang="en-US"/>
          </a:p>
        </p:txBody>
      </p:sp>
      <p:sp>
        <p:nvSpPr>
          <p:cNvPr id="5" name="Freeform 196"/>
          <p:cNvSpPr>
            <a:spLocks noEditPoints="1"/>
          </p:cNvSpPr>
          <p:nvPr/>
        </p:nvSpPr>
        <p:spPr>
          <a:xfrm>
            <a:off x="6969125" y="1900238"/>
            <a:ext cx="1244600" cy="3876675"/>
          </a:xfrm>
          <a:custGeom>
            <a:avLst/>
            <a:gdLst>
              <a:gd name="txL" fmla="*/ 0 w 386"/>
              <a:gd name="txT" fmla="*/ 0 h 1210"/>
              <a:gd name="txR" fmla="*/ 386 w 386"/>
              <a:gd name="txB" fmla="*/ 1210 h 1210"/>
            </a:gdLst>
            <a:ahLst/>
            <a:cxnLst>
              <a:cxn ang="0">
                <a:pos x="379" y="464"/>
              </a:cxn>
              <a:cxn ang="0">
                <a:pos x="364" y="267"/>
              </a:cxn>
              <a:cxn ang="0">
                <a:pos x="269" y="191"/>
              </a:cxn>
              <a:cxn ang="0">
                <a:pos x="251" y="145"/>
              </a:cxn>
              <a:cxn ang="0">
                <a:pos x="266" y="116"/>
              </a:cxn>
              <a:cxn ang="0">
                <a:pos x="263" y="82"/>
              </a:cxn>
              <a:cxn ang="0">
                <a:pos x="205" y="0"/>
              </a:cxn>
              <a:cxn ang="0">
                <a:pos x="155" y="90"/>
              </a:cxn>
              <a:cxn ang="0">
                <a:pos x="174" y="126"/>
              </a:cxn>
              <a:cxn ang="0">
                <a:pos x="176" y="167"/>
              </a:cxn>
              <a:cxn ang="0">
                <a:pos x="177" y="167"/>
              </a:cxn>
              <a:cxn ang="0">
                <a:pos x="156" y="186"/>
              </a:cxn>
              <a:cxn ang="0">
                <a:pos x="99" y="207"/>
              </a:cxn>
              <a:cxn ang="0">
                <a:pos x="57" y="370"/>
              </a:cxn>
              <a:cxn ang="0">
                <a:pos x="38" y="604"/>
              </a:cxn>
              <a:cxn ang="0">
                <a:pos x="68" y="598"/>
              </a:cxn>
              <a:cxn ang="0">
                <a:pos x="68" y="607"/>
              </a:cxn>
              <a:cxn ang="0">
                <a:pos x="41" y="619"/>
              </a:cxn>
              <a:cxn ang="0">
                <a:pos x="47" y="662"/>
              </a:cxn>
              <a:cxn ang="0">
                <a:pos x="3" y="849"/>
              </a:cxn>
              <a:cxn ang="0">
                <a:pos x="99" y="898"/>
              </a:cxn>
              <a:cxn ang="0">
                <a:pos x="118" y="899"/>
              </a:cxn>
              <a:cxn ang="0">
                <a:pos x="127" y="1051"/>
              </a:cxn>
              <a:cxn ang="0">
                <a:pos x="118" y="1153"/>
              </a:cxn>
              <a:cxn ang="0">
                <a:pos x="181" y="1159"/>
              </a:cxn>
              <a:cxn ang="0">
                <a:pos x="194" y="1084"/>
              </a:cxn>
              <a:cxn ang="0">
                <a:pos x="192" y="968"/>
              </a:cxn>
              <a:cxn ang="0">
                <a:pos x="222" y="712"/>
              </a:cxn>
              <a:cxn ang="0">
                <a:pos x="252" y="767"/>
              </a:cxn>
              <a:cxn ang="0">
                <a:pos x="285" y="1024"/>
              </a:cxn>
              <a:cxn ang="0">
                <a:pos x="277" y="1067"/>
              </a:cxn>
              <a:cxn ang="0">
                <a:pos x="298" y="1146"/>
              </a:cxn>
              <a:cxn ang="0">
                <a:pos x="355" y="1205"/>
              </a:cxn>
              <a:cxn ang="0">
                <a:pos x="347" y="1105"/>
              </a:cxn>
              <a:cxn ang="0">
                <a:pos x="351" y="1046"/>
              </a:cxn>
              <a:cxn ang="0">
                <a:pos x="356" y="829"/>
              </a:cxn>
              <a:cxn ang="0">
                <a:pos x="354" y="603"/>
              </a:cxn>
              <a:cxn ang="0">
                <a:pos x="367" y="565"/>
              </a:cxn>
              <a:cxn ang="0">
                <a:pos x="109" y="669"/>
              </a:cxn>
              <a:cxn ang="0">
                <a:pos x="91" y="666"/>
              </a:cxn>
              <a:cxn ang="0">
                <a:pos x="90" y="617"/>
              </a:cxn>
              <a:cxn ang="0">
                <a:pos x="101" y="628"/>
              </a:cxn>
              <a:cxn ang="0">
                <a:pos x="108" y="649"/>
              </a:cxn>
              <a:cxn ang="0">
                <a:pos x="223" y="505"/>
              </a:cxn>
              <a:cxn ang="0">
                <a:pos x="221" y="232"/>
              </a:cxn>
              <a:cxn ang="0">
                <a:pos x="215" y="208"/>
              </a:cxn>
              <a:cxn ang="0">
                <a:pos x="205" y="231"/>
              </a:cxn>
              <a:cxn ang="0">
                <a:pos x="199" y="505"/>
              </a:cxn>
              <a:cxn ang="0">
                <a:pos x="190" y="325"/>
              </a:cxn>
              <a:cxn ang="0">
                <a:pos x="173" y="188"/>
              </a:cxn>
              <a:cxn ang="0">
                <a:pos x="182" y="176"/>
              </a:cxn>
              <a:cxn ang="0">
                <a:pos x="248" y="179"/>
              </a:cxn>
              <a:cxn ang="0">
                <a:pos x="259" y="196"/>
              </a:cxn>
              <a:cxn ang="0">
                <a:pos x="258" y="201"/>
              </a:cxn>
              <a:cxn ang="0">
                <a:pos x="260" y="256"/>
              </a:cxn>
              <a:cxn ang="0">
                <a:pos x="301" y="488"/>
              </a:cxn>
              <a:cxn ang="0">
                <a:pos x="360" y="585"/>
              </a:cxn>
              <a:cxn ang="0">
                <a:pos x="328" y="554"/>
              </a:cxn>
              <a:cxn ang="0">
                <a:pos x="360" y="585"/>
              </a:cxn>
            </a:cxnLst>
            <a:rect l="txL" t="txT" r="txR" b="txB"/>
            <a:pathLst>
              <a:path w="386" h="1210">
                <a:moveTo>
                  <a:pt x="379" y="512"/>
                </a:moveTo>
                <a:cubicBezTo>
                  <a:pt x="385" y="497"/>
                  <a:pt x="386" y="471"/>
                  <a:pt x="379" y="464"/>
                </a:cubicBezTo>
                <a:cubicBezTo>
                  <a:pt x="372" y="456"/>
                  <a:pt x="383" y="413"/>
                  <a:pt x="376" y="380"/>
                </a:cubicBezTo>
                <a:cubicBezTo>
                  <a:pt x="370" y="347"/>
                  <a:pt x="365" y="295"/>
                  <a:pt x="364" y="267"/>
                </a:cubicBezTo>
                <a:cubicBezTo>
                  <a:pt x="364" y="239"/>
                  <a:pt x="362" y="219"/>
                  <a:pt x="326" y="210"/>
                </a:cubicBezTo>
                <a:cubicBezTo>
                  <a:pt x="302" y="204"/>
                  <a:pt x="282" y="197"/>
                  <a:pt x="269" y="191"/>
                </a:cubicBezTo>
                <a:cubicBezTo>
                  <a:pt x="269" y="191"/>
                  <a:pt x="255" y="179"/>
                  <a:pt x="252" y="168"/>
                </a:cubicBezTo>
                <a:cubicBezTo>
                  <a:pt x="251" y="159"/>
                  <a:pt x="251" y="150"/>
                  <a:pt x="251" y="145"/>
                </a:cubicBezTo>
                <a:cubicBezTo>
                  <a:pt x="253" y="136"/>
                  <a:pt x="253" y="129"/>
                  <a:pt x="253" y="124"/>
                </a:cubicBezTo>
                <a:cubicBezTo>
                  <a:pt x="253" y="118"/>
                  <a:pt x="264" y="126"/>
                  <a:pt x="266" y="116"/>
                </a:cubicBezTo>
                <a:cubicBezTo>
                  <a:pt x="269" y="107"/>
                  <a:pt x="271" y="85"/>
                  <a:pt x="269" y="84"/>
                </a:cubicBezTo>
                <a:cubicBezTo>
                  <a:pt x="267" y="82"/>
                  <a:pt x="265" y="82"/>
                  <a:pt x="263" y="82"/>
                </a:cubicBezTo>
                <a:cubicBezTo>
                  <a:pt x="263" y="79"/>
                  <a:pt x="265" y="59"/>
                  <a:pt x="263" y="38"/>
                </a:cubicBezTo>
                <a:cubicBezTo>
                  <a:pt x="262" y="18"/>
                  <a:pt x="242" y="2"/>
                  <a:pt x="205" y="0"/>
                </a:cubicBezTo>
                <a:cubicBezTo>
                  <a:pt x="184" y="0"/>
                  <a:pt x="160" y="16"/>
                  <a:pt x="157" y="38"/>
                </a:cubicBezTo>
                <a:cubicBezTo>
                  <a:pt x="154" y="60"/>
                  <a:pt x="155" y="90"/>
                  <a:pt x="155" y="90"/>
                </a:cubicBezTo>
                <a:cubicBezTo>
                  <a:pt x="155" y="90"/>
                  <a:pt x="148" y="105"/>
                  <a:pt x="154" y="117"/>
                </a:cubicBezTo>
                <a:cubicBezTo>
                  <a:pt x="160" y="129"/>
                  <a:pt x="174" y="126"/>
                  <a:pt x="174" y="126"/>
                </a:cubicBezTo>
                <a:cubicBezTo>
                  <a:pt x="174" y="126"/>
                  <a:pt x="177" y="145"/>
                  <a:pt x="177" y="155"/>
                </a:cubicBezTo>
                <a:cubicBezTo>
                  <a:pt x="177" y="160"/>
                  <a:pt x="177" y="164"/>
                  <a:pt x="176" y="167"/>
                </a:cubicBezTo>
                <a:cubicBezTo>
                  <a:pt x="176" y="167"/>
                  <a:pt x="176" y="167"/>
                  <a:pt x="176" y="167"/>
                </a:cubicBezTo>
                <a:cubicBezTo>
                  <a:pt x="176" y="167"/>
                  <a:pt x="177" y="167"/>
                  <a:pt x="177" y="167"/>
                </a:cubicBezTo>
                <a:cubicBezTo>
                  <a:pt x="176" y="167"/>
                  <a:pt x="176" y="167"/>
                  <a:pt x="176" y="167"/>
                </a:cubicBezTo>
                <a:cubicBezTo>
                  <a:pt x="176" y="167"/>
                  <a:pt x="164" y="182"/>
                  <a:pt x="156" y="186"/>
                </a:cubicBezTo>
                <a:cubicBezTo>
                  <a:pt x="143" y="192"/>
                  <a:pt x="123" y="200"/>
                  <a:pt x="107" y="205"/>
                </a:cubicBezTo>
                <a:cubicBezTo>
                  <a:pt x="104" y="206"/>
                  <a:pt x="102" y="206"/>
                  <a:pt x="99" y="207"/>
                </a:cubicBezTo>
                <a:cubicBezTo>
                  <a:pt x="80" y="213"/>
                  <a:pt x="65" y="218"/>
                  <a:pt x="65" y="244"/>
                </a:cubicBezTo>
                <a:cubicBezTo>
                  <a:pt x="64" y="274"/>
                  <a:pt x="61" y="331"/>
                  <a:pt x="57" y="370"/>
                </a:cubicBezTo>
                <a:cubicBezTo>
                  <a:pt x="53" y="408"/>
                  <a:pt x="41" y="490"/>
                  <a:pt x="41" y="516"/>
                </a:cubicBezTo>
                <a:cubicBezTo>
                  <a:pt x="40" y="542"/>
                  <a:pt x="37" y="598"/>
                  <a:pt x="38" y="604"/>
                </a:cubicBezTo>
                <a:cubicBezTo>
                  <a:pt x="38" y="609"/>
                  <a:pt x="42" y="609"/>
                  <a:pt x="42" y="615"/>
                </a:cubicBezTo>
                <a:cubicBezTo>
                  <a:pt x="43" y="612"/>
                  <a:pt x="48" y="598"/>
                  <a:pt x="68" y="598"/>
                </a:cubicBezTo>
                <a:cubicBezTo>
                  <a:pt x="90" y="598"/>
                  <a:pt x="90" y="614"/>
                  <a:pt x="90" y="614"/>
                </a:cubicBezTo>
                <a:cubicBezTo>
                  <a:pt x="83" y="607"/>
                  <a:pt x="83" y="607"/>
                  <a:pt x="68" y="607"/>
                </a:cubicBezTo>
                <a:cubicBezTo>
                  <a:pt x="54" y="606"/>
                  <a:pt x="43" y="614"/>
                  <a:pt x="42" y="615"/>
                </a:cubicBezTo>
                <a:cubicBezTo>
                  <a:pt x="42" y="616"/>
                  <a:pt x="42" y="618"/>
                  <a:pt x="41" y="619"/>
                </a:cubicBezTo>
                <a:cubicBezTo>
                  <a:pt x="39" y="630"/>
                  <a:pt x="39" y="639"/>
                  <a:pt x="45" y="646"/>
                </a:cubicBezTo>
                <a:cubicBezTo>
                  <a:pt x="50" y="653"/>
                  <a:pt x="47" y="662"/>
                  <a:pt x="47" y="662"/>
                </a:cubicBezTo>
                <a:cubicBezTo>
                  <a:pt x="0" y="660"/>
                  <a:pt x="0" y="660"/>
                  <a:pt x="0" y="660"/>
                </a:cubicBezTo>
                <a:cubicBezTo>
                  <a:pt x="3" y="849"/>
                  <a:pt x="3" y="849"/>
                  <a:pt x="3" y="849"/>
                </a:cubicBezTo>
                <a:cubicBezTo>
                  <a:pt x="78" y="907"/>
                  <a:pt x="78" y="907"/>
                  <a:pt x="78" y="907"/>
                </a:cubicBezTo>
                <a:cubicBezTo>
                  <a:pt x="78" y="907"/>
                  <a:pt x="89" y="899"/>
                  <a:pt x="99" y="898"/>
                </a:cubicBezTo>
                <a:cubicBezTo>
                  <a:pt x="100" y="898"/>
                  <a:pt x="101" y="898"/>
                  <a:pt x="101" y="898"/>
                </a:cubicBezTo>
                <a:cubicBezTo>
                  <a:pt x="112" y="898"/>
                  <a:pt x="118" y="899"/>
                  <a:pt x="118" y="899"/>
                </a:cubicBezTo>
                <a:cubicBezTo>
                  <a:pt x="118" y="899"/>
                  <a:pt x="115" y="955"/>
                  <a:pt x="115" y="977"/>
                </a:cubicBezTo>
                <a:cubicBezTo>
                  <a:pt x="115" y="1000"/>
                  <a:pt x="117" y="1035"/>
                  <a:pt x="127" y="1051"/>
                </a:cubicBezTo>
                <a:cubicBezTo>
                  <a:pt x="136" y="1067"/>
                  <a:pt x="138" y="1073"/>
                  <a:pt x="138" y="1087"/>
                </a:cubicBezTo>
                <a:cubicBezTo>
                  <a:pt x="138" y="1101"/>
                  <a:pt x="117" y="1140"/>
                  <a:pt x="118" y="1153"/>
                </a:cubicBezTo>
                <a:cubicBezTo>
                  <a:pt x="118" y="1166"/>
                  <a:pt x="121" y="1186"/>
                  <a:pt x="143" y="1186"/>
                </a:cubicBezTo>
                <a:cubicBezTo>
                  <a:pt x="165" y="1185"/>
                  <a:pt x="181" y="1176"/>
                  <a:pt x="181" y="1159"/>
                </a:cubicBezTo>
                <a:cubicBezTo>
                  <a:pt x="181" y="1141"/>
                  <a:pt x="178" y="1130"/>
                  <a:pt x="185" y="1124"/>
                </a:cubicBezTo>
                <a:cubicBezTo>
                  <a:pt x="193" y="1117"/>
                  <a:pt x="181" y="1101"/>
                  <a:pt x="194" y="1084"/>
                </a:cubicBezTo>
                <a:cubicBezTo>
                  <a:pt x="206" y="1067"/>
                  <a:pt x="193" y="1066"/>
                  <a:pt x="196" y="1050"/>
                </a:cubicBezTo>
                <a:cubicBezTo>
                  <a:pt x="199" y="1034"/>
                  <a:pt x="193" y="987"/>
                  <a:pt x="192" y="968"/>
                </a:cubicBezTo>
                <a:cubicBezTo>
                  <a:pt x="191" y="949"/>
                  <a:pt x="194" y="926"/>
                  <a:pt x="204" y="846"/>
                </a:cubicBezTo>
                <a:cubicBezTo>
                  <a:pt x="213" y="765"/>
                  <a:pt x="219" y="729"/>
                  <a:pt x="222" y="712"/>
                </a:cubicBezTo>
                <a:cubicBezTo>
                  <a:pt x="225" y="694"/>
                  <a:pt x="229" y="672"/>
                  <a:pt x="229" y="672"/>
                </a:cubicBezTo>
                <a:cubicBezTo>
                  <a:pt x="229" y="672"/>
                  <a:pt x="242" y="748"/>
                  <a:pt x="252" y="767"/>
                </a:cubicBezTo>
                <a:cubicBezTo>
                  <a:pt x="262" y="785"/>
                  <a:pt x="274" y="879"/>
                  <a:pt x="277" y="907"/>
                </a:cubicBezTo>
                <a:cubicBezTo>
                  <a:pt x="280" y="934"/>
                  <a:pt x="278" y="1015"/>
                  <a:pt x="285" y="1024"/>
                </a:cubicBezTo>
                <a:cubicBezTo>
                  <a:pt x="291" y="1032"/>
                  <a:pt x="294" y="1044"/>
                  <a:pt x="294" y="1044"/>
                </a:cubicBezTo>
                <a:cubicBezTo>
                  <a:pt x="294" y="1044"/>
                  <a:pt x="277" y="1054"/>
                  <a:pt x="277" y="1067"/>
                </a:cubicBezTo>
                <a:cubicBezTo>
                  <a:pt x="277" y="1081"/>
                  <a:pt x="290" y="1092"/>
                  <a:pt x="289" y="1110"/>
                </a:cubicBezTo>
                <a:cubicBezTo>
                  <a:pt x="289" y="1128"/>
                  <a:pt x="291" y="1143"/>
                  <a:pt x="298" y="1146"/>
                </a:cubicBezTo>
                <a:cubicBezTo>
                  <a:pt x="305" y="1150"/>
                  <a:pt x="304" y="1180"/>
                  <a:pt x="313" y="1191"/>
                </a:cubicBezTo>
                <a:cubicBezTo>
                  <a:pt x="322" y="1201"/>
                  <a:pt x="337" y="1210"/>
                  <a:pt x="355" y="1205"/>
                </a:cubicBezTo>
                <a:cubicBezTo>
                  <a:pt x="373" y="1199"/>
                  <a:pt x="373" y="1175"/>
                  <a:pt x="364" y="1152"/>
                </a:cubicBezTo>
                <a:cubicBezTo>
                  <a:pt x="355" y="1129"/>
                  <a:pt x="344" y="1114"/>
                  <a:pt x="347" y="1105"/>
                </a:cubicBezTo>
                <a:cubicBezTo>
                  <a:pt x="351" y="1096"/>
                  <a:pt x="354" y="1082"/>
                  <a:pt x="345" y="1073"/>
                </a:cubicBezTo>
                <a:cubicBezTo>
                  <a:pt x="336" y="1064"/>
                  <a:pt x="345" y="1054"/>
                  <a:pt x="351" y="1046"/>
                </a:cubicBezTo>
                <a:cubicBezTo>
                  <a:pt x="357" y="1038"/>
                  <a:pt x="356" y="1002"/>
                  <a:pt x="356" y="982"/>
                </a:cubicBezTo>
                <a:cubicBezTo>
                  <a:pt x="357" y="962"/>
                  <a:pt x="354" y="864"/>
                  <a:pt x="356" y="829"/>
                </a:cubicBezTo>
                <a:cubicBezTo>
                  <a:pt x="357" y="793"/>
                  <a:pt x="360" y="685"/>
                  <a:pt x="355" y="655"/>
                </a:cubicBezTo>
                <a:cubicBezTo>
                  <a:pt x="350" y="625"/>
                  <a:pt x="354" y="603"/>
                  <a:pt x="354" y="603"/>
                </a:cubicBezTo>
                <a:cubicBezTo>
                  <a:pt x="354" y="603"/>
                  <a:pt x="366" y="609"/>
                  <a:pt x="366" y="597"/>
                </a:cubicBezTo>
                <a:cubicBezTo>
                  <a:pt x="366" y="586"/>
                  <a:pt x="362" y="584"/>
                  <a:pt x="367" y="565"/>
                </a:cubicBezTo>
                <a:cubicBezTo>
                  <a:pt x="372" y="545"/>
                  <a:pt x="373" y="527"/>
                  <a:pt x="379" y="512"/>
                </a:cubicBezTo>
                <a:close/>
                <a:moveTo>
                  <a:pt x="109" y="669"/>
                </a:moveTo>
                <a:cubicBezTo>
                  <a:pt x="99" y="668"/>
                  <a:pt x="99" y="668"/>
                  <a:pt x="99" y="668"/>
                </a:cubicBezTo>
                <a:cubicBezTo>
                  <a:pt x="91" y="666"/>
                  <a:pt x="91" y="666"/>
                  <a:pt x="91" y="666"/>
                </a:cubicBezTo>
                <a:cubicBezTo>
                  <a:pt x="91" y="666"/>
                  <a:pt x="93" y="653"/>
                  <a:pt x="90" y="644"/>
                </a:cubicBezTo>
                <a:cubicBezTo>
                  <a:pt x="87" y="635"/>
                  <a:pt x="88" y="627"/>
                  <a:pt x="90" y="617"/>
                </a:cubicBezTo>
                <a:cubicBezTo>
                  <a:pt x="90" y="617"/>
                  <a:pt x="93" y="627"/>
                  <a:pt x="99" y="628"/>
                </a:cubicBezTo>
                <a:cubicBezTo>
                  <a:pt x="100" y="628"/>
                  <a:pt x="100" y="628"/>
                  <a:pt x="101" y="628"/>
                </a:cubicBezTo>
                <a:cubicBezTo>
                  <a:pt x="108" y="628"/>
                  <a:pt x="111" y="629"/>
                  <a:pt x="111" y="629"/>
                </a:cubicBezTo>
                <a:cubicBezTo>
                  <a:pt x="111" y="629"/>
                  <a:pt x="108" y="640"/>
                  <a:pt x="108" y="649"/>
                </a:cubicBezTo>
                <a:cubicBezTo>
                  <a:pt x="108" y="659"/>
                  <a:pt x="109" y="669"/>
                  <a:pt x="109" y="669"/>
                </a:cubicBezTo>
                <a:close/>
                <a:moveTo>
                  <a:pt x="223" y="505"/>
                </a:moveTo>
                <a:cubicBezTo>
                  <a:pt x="225" y="464"/>
                  <a:pt x="224" y="347"/>
                  <a:pt x="223" y="322"/>
                </a:cubicBezTo>
                <a:cubicBezTo>
                  <a:pt x="223" y="296"/>
                  <a:pt x="218" y="239"/>
                  <a:pt x="221" y="232"/>
                </a:cubicBezTo>
                <a:cubicBezTo>
                  <a:pt x="224" y="224"/>
                  <a:pt x="232" y="218"/>
                  <a:pt x="241" y="223"/>
                </a:cubicBezTo>
                <a:cubicBezTo>
                  <a:pt x="241" y="223"/>
                  <a:pt x="231" y="208"/>
                  <a:pt x="215" y="208"/>
                </a:cubicBezTo>
                <a:cubicBezTo>
                  <a:pt x="199" y="208"/>
                  <a:pt x="188" y="223"/>
                  <a:pt x="188" y="223"/>
                </a:cubicBezTo>
                <a:cubicBezTo>
                  <a:pt x="188" y="223"/>
                  <a:pt x="206" y="219"/>
                  <a:pt x="205" y="231"/>
                </a:cubicBezTo>
                <a:cubicBezTo>
                  <a:pt x="205" y="243"/>
                  <a:pt x="199" y="305"/>
                  <a:pt x="199" y="346"/>
                </a:cubicBezTo>
                <a:cubicBezTo>
                  <a:pt x="199" y="383"/>
                  <a:pt x="196" y="472"/>
                  <a:pt x="199" y="505"/>
                </a:cubicBezTo>
                <a:cubicBezTo>
                  <a:pt x="187" y="504"/>
                  <a:pt x="183" y="503"/>
                  <a:pt x="183" y="503"/>
                </a:cubicBezTo>
                <a:cubicBezTo>
                  <a:pt x="183" y="503"/>
                  <a:pt x="194" y="386"/>
                  <a:pt x="190" y="325"/>
                </a:cubicBezTo>
                <a:cubicBezTo>
                  <a:pt x="186" y="279"/>
                  <a:pt x="178" y="220"/>
                  <a:pt x="173" y="188"/>
                </a:cubicBezTo>
                <a:cubicBezTo>
                  <a:pt x="173" y="188"/>
                  <a:pt x="173" y="188"/>
                  <a:pt x="173" y="188"/>
                </a:cubicBezTo>
                <a:cubicBezTo>
                  <a:pt x="173" y="188"/>
                  <a:pt x="178" y="170"/>
                  <a:pt x="182" y="176"/>
                </a:cubicBezTo>
                <a:cubicBezTo>
                  <a:pt x="182" y="176"/>
                  <a:pt x="182" y="176"/>
                  <a:pt x="182" y="176"/>
                </a:cubicBezTo>
                <a:cubicBezTo>
                  <a:pt x="190" y="189"/>
                  <a:pt x="203" y="204"/>
                  <a:pt x="212" y="204"/>
                </a:cubicBezTo>
                <a:cubicBezTo>
                  <a:pt x="222" y="204"/>
                  <a:pt x="238" y="193"/>
                  <a:pt x="248" y="179"/>
                </a:cubicBezTo>
                <a:cubicBezTo>
                  <a:pt x="248" y="179"/>
                  <a:pt x="248" y="179"/>
                  <a:pt x="248" y="179"/>
                </a:cubicBezTo>
                <a:cubicBezTo>
                  <a:pt x="248" y="179"/>
                  <a:pt x="258" y="182"/>
                  <a:pt x="259" y="196"/>
                </a:cubicBezTo>
                <a:cubicBezTo>
                  <a:pt x="259" y="197"/>
                  <a:pt x="258" y="199"/>
                  <a:pt x="258" y="201"/>
                </a:cubicBezTo>
                <a:cubicBezTo>
                  <a:pt x="258" y="201"/>
                  <a:pt x="258" y="201"/>
                  <a:pt x="258" y="201"/>
                </a:cubicBezTo>
                <a:cubicBezTo>
                  <a:pt x="258" y="201"/>
                  <a:pt x="258" y="201"/>
                  <a:pt x="258" y="201"/>
                </a:cubicBezTo>
                <a:cubicBezTo>
                  <a:pt x="258" y="213"/>
                  <a:pt x="258" y="230"/>
                  <a:pt x="260" y="256"/>
                </a:cubicBezTo>
                <a:cubicBezTo>
                  <a:pt x="263" y="335"/>
                  <a:pt x="277" y="429"/>
                  <a:pt x="284" y="450"/>
                </a:cubicBezTo>
                <a:cubicBezTo>
                  <a:pt x="292" y="472"/>
                  <a:pt x="301" y="488"/>
                  <a:pt x="301" y="488"/>
                </a:cubicBezTo>
                <a:cubicBezTo>
                  <a:pt x="301" y="488"/>
                  <a:pt x="251" y="504"/>
                  <a:pt x="223" y="505"/>
                </a:cubicBezTo>
                <a:close/>
                <a:moveTo>
                  <a:pt x="360" y="585"/>
                </a:moveTo>
                <a:cubicBezTo>
                  <a:pt x="358" y="573"/>
                  <a:pt x="361" y="568"/>
                  <a:pt x="352" y="561"/>
                </a:cubicBezTo>
                <a:cubicBezTo>
                  <a:pt x="343" y="554"/>
                  <a:pt x="328" y="554"/>
                  <a:pt x="328" y="554"/>
                </a:cubicBezTo>
                <a:cubicBezTo>
                  <a:pt x="328" y="554"/>
                  <a:pt x="350" y="545"/>
                  <a:pt x="360" y="557"/>
                </a:cubicBezTo>
                <a:cubicBezTo>
                  <a:pt x="369" y="570"/>
                  <a:pt x="360" y="585"/>
                  <a:pt x="360" y="585"/>
                </a:cubicBezTo>
                <a:close/>
              </a:path>
            </a:pathLst>
          </a:custGeom>
          <a:solidFill>
            <a:srgbClr val="A4050E">
              <a:alpha val="100000"/>
            </a:srgbClr>
          </a:solidFill>
          <a:ln w="9525">
            <a:noFill/>
          </a:ln>
        </p:spPr>
        <p:txBody>
          <a:bodyPr/>
          <a:p>
            <a:endParaRPr lang="zh-CN" altLang="en-US"/>
          </a:p>
        </p:txBody>
      </p:sp>
      <p:sp>
        <p:nvSpPr>
          <p:cNvPr id="6" name="Freeform 200"/>
          <p:cNvSpPr>
            <a:spLocks noEditPoints="1"/>
          </p:cNvSpPr>
          <p:nvPr/>
        </p:nvSpPr>
        <p:spPr>
          <a:xfrm>
            <a:off x="10561638" y="1617663"/>
            <a:ext cx="1185862" cy="3749675"/>
          </a:xfrm>
          <a:custGeom>
            <a:avLst/>
            <a:gdLst>
              <a:gd name="txL" fmla="*/ 0 w 463"/>
              <a:gd name="txT" fmla="*/ 0 h 1470"/>
              <a:gd name="txR" fmla="*/ 463 w 463"/>
              <a:gd name="txB" fmla="*/ 1470 h 1470"/>
            </a:gdLst>
            <a:ahLst/>
            <a:cxnLst>
              <a:cxn ang="0">
                <a:pos x="412" y="379"/>
              </a:cxn>
              <a:cxn ang="0">
                <a:pos x="323" y="262"/>
              </a:cxn>
              <a:cxn ang="0">
                <a:pos x="285" y="285"/>
              </a:cxn>
              <a:cxn ang="0">
                <a:pos x="267" y="261"/>
              </a:cxn>
              <a:cxn ang="0">
                <a:pos x="184" y="204"/>
              </a:cxn>
              <a:cxn ang="0">
                <a:pos x="217" y="229"/>
              </a:cxn>
              <a:cxn ang="0">
                <a:pos x="275" y="231"/>
              </a:cxn>
              <a:cxn ang="0">
                <a:pos x="275" y="231"/>
              </a:cxn>
              <a:cxn ang="0">
                <a:pos x="280" y="213"/>
              </a:cxn>
              <a:cxn ang="0">
                <a:pos x="313" y="121"/>
              </a:cxn>
              <a:cxn ang="0">
                <a:pos x="312" y="65"/>
              </a:cxn>
              <a:cxn ang="0">
                <a:pos x="194" y="42"/>
              </a:cxn>
              <a:cxn ang="0">
                <a:pos x="186" y="51"/>
              </a:cxn>
              <a:cxn ang="0">
                <a:pos x="175" y="119"/>
              </a:cxn>
              <a:cxn ang="0">
                <a:pos x="178" y="165"/>
              </a:cxn>
              <a:cxn ang="0">
                <a:pos x="181" y="201"/>
              </a:cxn>
              <a:cxn ang="0">
                <a:pos x="175" y="217"/>
              </a:cxn>
              <a:cxn ang="0">
                <a:pos x="79" y="333"/>
              </a:cxn>
              <a:cxn ang="0">
                <a:pos x="104" y="477"/>
              </a:cxn>
              <a:cxn ang="0">
                <a:pos x="99" y="610"/>
              </a:cxn>
              <a:cxn ang="0">
                <a:pos x="85" y="763"/>
              </a:cxn>
              <a:cxn ang="0">
                <a:pos x="69" y="975"/>
              </a:cxn>
              <a:cxn ang="0">
                <a:pos x="8" y="1383"/>
              </a:cxn>
              <a:cxn ang="0">
                <a:pos x="11" y="1423"/>
              </a:cxn>
              <a:cxn ang="0">
                <a:pos x="108" y="1468"/>
              </a:cxn>
              <a:cxn ang="0">
                <a:pos x="96" y="1398"/>
              </a:cxn>
              <a:cxn ang="0">
                <a:pos x="153" y="1231"/>
              </a:cxn>
              <a:cxn ang="0">
                <a:pos x="220" y="1100"/>
              </a:cxn>
              <a:cxn ang="0">
                <a:pos x="215" y="1363"/>
              </a:cxn>
              <a:cxn ang="0">
                <a:pos x="242" y="1391"/>
              </a:cxn>
              <a:cxn ang="0">
                <a:pos x="297" y="1388"/>
              </a:cxn>
              <a:cxn ang="0">
                <a:pos x="429" y="1397"/>
              </a:cxn>
              <a:cxn ang="0">
                <a:pos x="342" y="1344"/>
              </a:cxn>
              <a:cxn ang="0">
                <a:pos x="316" y="1300"/>
              </a:cxn>
              <a:cxn ang="0">
                <a:pos x="337" y="1080"/>
              </a:cxn>
              <a:cxn ang="0">
                <a:pos x="376" y="792"/>
              </a:cxn>
              <a:cxn ang="0">
                <a:pos x="388" y="747"/>
              </a:cxn>
              <a:cxn ang="0">
                <a:pos x="359" y="534"/>
              </a:cxn>
              <a:cxn ang="0">
                <a:pos x="385" y="500"/>
              </a:cxn>
              <a:cxn ang="0">
                <a:pos x="454" y="422"/>
              </a:cxn>
              <a:cxn ang="0">
                <a:pos x="330" y="437"/>
              </a:cxn>
              <a:cxn ang="0">
                <a:pos x="327" y="411"/>
              </a:cxn>
              <a:cxn ang="0">
                <a:pos x="311" y="458"/>
              </a:cxn>
              <a:cxn ang="0">
                <a:pos x="353" y="483"/>
              </a:cxn>
              <a:cxn ang="0">
                <a:pos x="350" y="540"/>
              </a:cxn>
            </a:cxnLst>
            <a:rect l="txL" t="txT" r="txR" b="txB"/>
            <a:pathLst>
              <a:path w="463" h="1470">
                <a:moveTo>
                  <a:pt x="454" y="422"/>
                </a:moveTo>
                <a:cubicBezTo>
                  <a:pt x="448" y="394"/>
                  <a:pt x="430" y="395"/>
                  <a:pt x="412" y="379"/>
                </a:cubicBezTo>
                <a:cubicBezTo>
                  <a:pt x="395" y="363"/>
                  <a:pt x="381" y="350"/>
                  <a:pt x="379" y="321"/>
                </a:cubicBezTo>
                <a:cubicBezTo>
                  <a:pt x="376" y="291"/>
                  <a:pt x="344" y="267"/>
                  <a:pt x="323" y="262"/>
                </a:cubicBezTo>
                <a:cubicBezTo>
                  <a:pt x="304" y="258"/>
                  <a:pt x="286" y="248"/>
                  <a:pt x="281" y="246"/>
                </a:cubicBezTo>
                <a:cubicBezTo>
                  <a:pt x="280" y="254"/>
                  <a:pt x="283" y="272"/>
                  <a:pt x="285" y="285"/>
                </a:cubicBezTo>
                <a:cubicBezTo>
                  <a:pt x="284" y="286"/>
                  <a:pt x="282" y="284"/>
                  <a:pt x="281" y="281"/>
                </a:cubicBezTo>
                <a:cubicBezTo>
                  <a:pt x="274" y="266"/>
                  <a:pt x="272" y="258"/>
                  <a:pt x="267" y="261"/>
                </a:cubicBezTo>
                <a:cubicBezTo>
                  <a:pt x="263" y="263"/>
                  <a:pt x="260" y="273"/>
                  <a:pt x="257" y="282"/>
                </a:cubicBezTo>
                <a:cubicBezTo>
                  <a:pt x="241" y="262"/>
                  <a:pt x="203" y="221"/>
                  <a:pt x="184" y="204"/>
                </a:cubicBezTo>
                <a:cubicBezTo>
                  <a:pt x="185" y="202"/>
                  <a:pt x="187" y="200"/>
                  <a:pt x="189" y="199"/>
                </a:cubicBezTo>
                <a:cubicBezTo>
                  <a:pt x="194" y="208"/>
                  <a:pt x="205" y="223"/>
                  <a:pt x="217" y="229"/>
                </a:cubicBezTo>
                <a:cubicBezTo>
                  <a:pt x="232" y="237"/>
                  <a:pt x="266" y="257"/>
                  <a:pt x="266" y="257"/>
                </a:cubicBezTo>
                <a:cubicBezTo>
                  <a:pt x="266" y="257"/>
                  <a:pt x="273" y="241"/>
                  <a:pt x="275" y="231"/>
                </a:cubicBezTo>
                <a:cubicBezTo>
                  <a:pt x="275" y="230"/>
                  <a:pt x="275" y="230"/>
                  <a:pt x="275" y="230"/>
                </a:cubicBezTo>
                <a:cubicBezTo>
                  <a:pt x="275" y="231"/>
                  <a:pt x="275" y="231"/>
                  <a:pt x="275" y="231"/>
                </a:cubicBezTo>
                <a:cubicBezTo>
                  <a:pt x="275" y="230"/>
                  <a:pt x="275" y="228"/>
                  <a:pt x="275" y="227"/>
                </a:cubicBezTo>
                <a:cubicBezTo>
                  <a:pt x="275" y="220"/>
                  <a:pt x="273" y="215"/>
                  <a:pt x="280" y="213"/>
                </a:cubicBezTo>
                <a:cubicBezTo>
                  <a:pt x="288" y="211"/>
                  <a:pt x="299" y="185"/>
                  <a:pt x="302" y="169"/>
                </a:cubicBezTo>
                <a:cubicBezTo>
                  <a:pt x="306" y="153"/>
                  <a:pt x="306" y="139"/>
                  <a:pt x="313" y="121"/>
                </a:cubicBezTo>
                <a:cubicBezTo>
                  <a:pt x="321" y="104"/>
                  <a:pt x="320" y="87"/>
                  <a:pt x="312" y="65"/>
                </a:cubicBezTo>
                <a:cubicBezTo>
                  <a:pt x="312" y="65"/>
                  <a:pt x="312" y="65"/>
                  <a:pt x="312" y="65"/>
                </a:cubicBezTo>
                <a:cubicBezTo>
                  <a:pt x="300" y="14"/>
                  <a:pt x="277" y="28"/>
                  <a:pt x="277" y="28"/>
                </a:cubicBezTo>
                <a:cubicBezTo>
                  <a:pt x="246" y="0"/>
                  <a:pt x="210" y="26"/>
                  <a:pt x="194" y="42"/>
                </a:cubicBezTo>
                <a:cubicBezTo>
                  <a:pt x="194" y="42"/>
                  <a:pt x="194" y="42"/>
                  <a:pt x="193" y="42"/>
                </a:cubicBezTo>
                <a:cubicBezTo>
                  <a:pt x="190" y="44"/>
                  <a:pt x="188" y="47"/>
                  <a:pt x="186" y="51"/>
                </a:cubicBezTo>
                <a:cubicBezTo>
                  <a:pt x="186" y="51"/>
                  <a:pt x="186" y="51"/>
                  <a:pt x="186" y="51"/>
                </a:cubicBezTo>
                <a:cubicBezTo>
                  <a:pt x="171" y="73"/>
                  <a:pt x="175" y="119"/>
                  <a:pt x="175" y="119"/>
                </a:cubicBezTo>
                <a:cubicBezTo>
                  <a:pt x="175" y="119"/>
                  <a:pt x="173" y="120"/>
                  <a:pt x="171" y="131"/>
                </a:cubicBezTo>
                <a:cubicBezTo>
                  <a:pt x="170" y="142"/>
                  <a:pt x="175" y="159"/>
                  <a:pt x="178" y="165"/>
                </a:cubicBezTo>
                <a:cubicBezTo>
                  <a:pt x="180" y="171"/>
                  <a:pt x="185" y="172"/>
                  <a:pt x="186" y="177"/>
                </a:cubicBezTo>
                <a:cubicBezTo>
                  <a:pt x="186" y="177"/>
                  <a:pt x="184" y="189"/>
                  <a:pt x="181" y="201"/>
                </a:cubicBezTo>
                <a:cubicBezTo>
                  <a:pt x="181" y="201"/>
                  <a:pt x="181" y="201"/>
                  <a:pt x="180" y="201"/>
                </a:cubicBezTo>
                <a:cubicBezTo>
                  <a:pt x="179" y="203"/>
                  <a:pt x="181" y="206"/>
                  <a:pt x="175" y="217"/>
                </a:cubicBezTo>
                <a:cubicBezTo>
                  <a:pt x="166" y="231"/>
                  <a:pt x="153" y="236"/>
                  <a:pt x="121" y="253"/>
                </a:cubicBezTo>
                <a:cubicBezTo>
                  <a:pt x="90" y="269"/>
                  <a:pt x="82" y="302"/>
                  <a:pt x="79" y="333"/>
                </a:cubicBezTo>
                <a:cubicBezTo>
                  <a:pt x="76" y="365"/>
                  <a:pt x="71" y="389"/>
                  <a:pt x="76" y="396"/>
                </a:cubicBezTo>
                <a:cubicBezTo>
                  <a:pt x="81" y="403"/>
                  <a:pt x="93" y="443"/>
                  <a:pt x="104" y="477"/>
                </a:cubicBezTo>
                <a:cubicBezTo>
                  <a:pt x="116" y="510"/>
                  <a:pt x="111" y="549"/>
                  <a:pt x="109" y="564"/>
                </a:cubicBezTo>
                <a:cubicBezTo>
                  <a:pt x="107" y="578"/>
                  <a:pt x="98" y="591"/>
                  <a:pt x="99" y="610"/>
                </a:cubicBezTo>
                <a:cubicBezTo>
                  <a:pt x="100" y="629"/>
                  <a:pt x="98" y="648"/>
                  <a:pt x="95" y="677"/>
                </a:cubicBezTo>
                <a:cubicBezTo>
                  <a:pt x="93" y="705"/>
                  <a:pt x="76" y="759"/>
                  <a:pt x="85" y="763"/>
                </a:cubicBezTo>
                <a:cubicBezTo>
                  <a:pt x="93" y="768"/>
                  <a:pt x="96" y="767"/>
                  <a:pt x="96" y="780"/>
                </a:cubicBezTo>
                <a:cubicBezTo>
                  <a:pt x="96" y="793"/>
                  <a:pt x="90" y="876"/>
                  <a:pt x="69" y="975"/>
                </a:cubicBezTo>
                <a:cubicBezTo>
                  <a:pt x="48" y="1075"/>
                  <a:pt x="16" y="1296"/>
                  <a:pt x="9" y="1338"/>
                </a:cubicBezTo>
                <a:cubicBezTo>
                  <a:pt x="2" y="1379"/>
                  <a:pt x="8" y="1383"/>
                  <a:pt x="8" y="1383"/>
                </a:cubicBezTo>
                <a:cubicBezTo>
                  <a:pt x="8" y="1383"/>
                  <a:pt x="8" y="1386"/>
                  <a:pt x="4" y="1398"/>
                </a:cubicBezTo>
                <a:cubicBezTo>
                  <a:pt x="0" y="1410"/>
                  <a:pt x="4" y="1418"/>
                  <a:pt x="11" y="1423"/>
                </a:cubicBezTo>
                <a:cubicBezTo>
                  <a:pt x="18" y="1428"/>
                  <a:pt x="19" y="1438"/>
                  <a:pt x="34" y="1449"/>
                </a:cubicBezTo>
                <a:cubicBezTo>
                  <a:pt x="48" y="1460"/>
                  <a:pt x="90" y="1470"/>
                  <a:pt x="108" y="1468"/>
                </a:cubicBezTo>
                <a:cubicBezTo>
                  <a:pt x="126" y="1466"/>
                  <a:pt x="121" y="1460"/>
                  <a:pt x="120" y="1442"/>
                </a:cubicBezTo>
                <a:cubicBezTo>
                  <a:pt x="119" y="1424"/>
                  <a:pt x="96" y="1398"/>
                  <a:pt x="96" y="1398"/>
                </a:cubicBezTo>
                <a:cubicBezTo>
                  <a:pt x="96" y="1398"/>
                  <a:pt x="95" y="1393"/>
                  <a:pt x="101" y="1390"/>
                </a:cubicBezTo>
                <a:cubicBezTo>
                  <a:pt x="107" y="1386"/>
                  <a:pt x="132" y="1306"/>
                  <a:pt x="153" y="1231"/>
                </a:cubicBezTo>
                <a:cubicBezTo>
                  <a:pt x="175" y="1157"/>
                  <a:pt x="214" y="1022"/>
                  <a:pt x="214" y="1022"/>
                </a:cubicBezTo>
                <a:cubicBezTo>
                  <a:pt x="214" y="1022"/>
                  <a:pt x="217" y="1061"/>
                  <a:pt x="220" y="1100"/>
                </a:cubicBezTo>
                <a:cubicBezTo>
                  <a:pt x="222" y="1139"/>
                  <a:pt x="224" y="1267"/>
                  <a:pt x="220" y="1300"/>
                </a:cubicBezTo>
                <a:cubicBezTo>
                  <a:pt x="215" y="1333"/>
                  <a:pt x="215" y="1363"/>
                  <a:pt x="215" y="1363"/>
                </a:cubicBezTo>
                <a:cubicBezTo>
                  <a:pt x="215" y="1363"/>
                  <a:pt x="215" y="1367"/>
                  <a:pt x="215" y="1378"/>
                </a:cubicBezTo>
                <a:cubicBezTo>
                  <a:pt x="215" y="1389"/>
                  <a:pt x="223" y="1389"/>
                  <a:pt x="242" y="1391"/>
                </a:cubicBezTo>
                <a:cubicBezTo>
                  <a:pt x="261" y="1393"/>
                  <a:pt x="287" y="1392"/>
                  <a:pt x="287" y="1392"/>
                </a:cubicBezTo>
                <a:cubicBezTo>
                  <a:pt x="287" y="1392"/>
                  <a:pt x="286" y="1383"/>
                  <a:pt x="297" y="1388"/>
                </a:cubicBezTo>
                <a:cubicBezTo>
                  <a:pt x="307" y="1392"/>
                  <a:pt x="329" y="1403"/>
                  <a:pt x="349" y="1403"/>
                </a:cubicBezTo>
                <a:cubicBezTo>
                  <a:pt x="369" y="1403"/>
                  <a:pt x="429" y="1412"/>
                  <a:pt x="429" y="1397"/>
                </a:cubicBezTo>
                <a:cubicBezTo>
                  <a:pt x="429" y="1382"/>
                  <a:pt x="406" y="1376"/>
                  <a:pt x="385" y="1376"/>
                </a:cubicBezTo>
                <a:cubicBezTo>
                  <a:pt x="365" y="1376"/>
                  <a:pt x="342" y="1344"/>
                  <a:pt x="342" y="1344"/>
                </a:cubicBezTo>
                <a:cubicBezTo>
                  <a:pt x="342" y="1344"/>
                  <a:pt x="342" y="1344"/>
                  <a:pt x="348" y="1340"/>
                </a:cubicBezTo>
                <a:cubicBezTo>
                  <a:pt x="353" y="1337"/>
                  <a:pt x="320" y="1312"/>
                  <a:pt x="316" y="1300"/>
                </a:cubicBezTo>
                <a:cubicBezTo>
                  <a:pt x="311" y="1288"/>
                  <a:pt x="312" y="1286"/>
                  <a:pt x="316" y="1257"/>
                </a:cubicBezTo>
                <a:cubicBezTo>
                  <a:pt x="319" y="1229"/>
                  <a:pt x="327" y="1136"/>
                  <a:pt x="337" y="1080"/>
                </a:cubicBezTo>
                <a:cubicBezTo>
                  <a:pt x="346" y="1023"/>
                  <a:pt x="358" y="968"/>
                  <a:pt x="365" y="920"/>
                </a:cubicBezTo>
                <a:cubicBezTo>
                  <a:pt x="372" y="871"/>
                  <a:pt x="376" y="792"/>
                  <a:pt x="376" y="792"/>
                </a:cubicBezTo>
                <a:cubicBezTo>
                  <a:pt x="376" y="792"/>
                  <a:pt x="380" y="791"/>
                  <a:pt x="387" y="785"/>
                </a:cubicBezTo>
                <a:cubicBezTo>
                  <a:pt x="394" y="779"/>
                  <a:pt x="392" y="764"/>
                  <a:pt x="388" y="747"/>
                </a:cubicBezTo>
                <a:cubicBezTo>
                  <a:pt x="385" y="729"/>
                  <a:pt x="380" y="656"/>
                  <a:pt x="377" y="621"/>
                </a:cubicBezTo>
                <a:cubicBezTo>
                  <a:pt x="373" y="586"/>
                  <a:pt x="359" y="534"/>
                  <a:pt x="359" y="534"/>
                </a:cubicBezTo>
                <a:cubicBezTo>
                  <a:pt x="359" y="534"/>
                  <a:pt x="370" y="529"/>
                  <a:pt x="377" y="522"/>
                </a:cubicBezTo>
                <a:cubicBezTo>
                  <a:pt x="384" y="516"/>
                  <a:pt x="385" y="500"/>
                  <a:pt x="385" y="500"/>
                </a:cubicBezTo>
                <a:cubicBezTo>
                  <a:pt x="385" y="500"/>
                  <a:pt x="428" y="504"/>
                  <a:pt x="446" y="496"/>
                </a:cubicBezTo>
                <a:cubicBezTo>
                  <a:pt x="463" y="489"/>
                  <a:pt x="460" y="450"/>
                  <a:pt x="454" y="422"/>
                </a:cubicBezTo>
                <a:close/>
                <a:moveTo>
                  <a:pt x="311" y="458"/>
                </a:moveTo>
                <a:cubicBezTo>
                  <a:pt x="311" y="458"/>
                  <a:pt x="330" y="452"/>
                  <a:pt x="330" y="437"/>
                </a:cubicBezTo>
                <a:cubicBezTo>
                  <a:pt x="330" y="421"/>
                  <a:pt x="315" y="411"/>
                  <a:pt x="308" y="410"/>
                </a:cubicBezTo>
                <a:cubicBezTo>
                  <a:pt x="301" y="410"/>
                  <a:pt x="313" y="399"/>
                  <a:pt x="327" y="411"/>
                </a:cubicBezTo>
                <a:cubicBezTo>
                  <a:pt x="342" y="423"/>
                  <a:pt x="353" y="475"/>
                  <a:pt x="353" y="475"/>
                </a:cubicBezTo>
                <a:cubicBezTo>
                  <a:pt x="353" y="475"/>
                  <a:pt x="323" y="463"/>
                  <a:pt x="311" y="458"/>
                </a:cubicBezTo>
                <a:close/>
                <a:moveTo>
                  <a:pt x="350" y="540"/>
                </a:moveTo>
                <a:cubicBezTo>
                  <a:pt x="350" y="540"/>
                  <a:pt x="352" y="500"/>
                  <a:pt x="353" y="483"/>
                </a:cubicBezTo>
                <a:cubicBezTo>
                  <a:pt x="362" y="531"/>
                  <a:pt x="362" y="531"/>
                  <a:pt x="362" y="531"/>
                </a:cubicBezTo>
                <a:lnTo>
                  <a:pt x="350" y="540"/>
                </a:lnTo>
                <a:close/>
              </a:path>
            </a:pathLst>
          </a:custGeom>
          <a:solidFill>
            <a:srgbClr val="E10613">
              <a:alpha val="100000"/>
            </a:srgbClr>
          </a:solidFill>
          <a:ln w="9525">
            <a:noFill/>
          </a:ln>
        </p:spPr>
        <p:txBody>
          <a:bodyPr/>
          <a:p>
            <a:endParaRPr lang="zh-CN" altLang="en-US"/>
          </a:p>
        </p:txBody>
      </p:sp>
      <p:sp>
        <p:nvSpPr>
          <p:cNvPr id="7" name="Freeform 208"/>
          <p:cNvSpPr>
            <a:spLocks noEditPoints="1"/>
          </p:cNvSpPr>
          <p:nvPr/>
        </p:nvSpPr>
        <p:spPr>
          <a:xfrm>
            <a:off x="9652000" y="1900238"/>
            <a:ext cx="1057275" cy="3929062"/>
          </a:xfrm>
          <a:custGeom>
            <a:avLst/>
            <a:gdLst>
              <a:gd name="txL" fmla="*/ 0 w 224"/>
              <a:gd name="txT" fmla="*/ 0 h 906"/>
              <a:gd name="txR" fmla="*/ 224 w 224"/>
              <a:gd name="txB" fmla="*/ 906 h 906"/>
            </a:gdLst>
            <a:ahLst/>
            <a:cxnLst>
              <a:cxn ang="0">
                <a:pos x="221" y="237"/>
              </a:cxn>
              <a:cxn ang="0">
                <a:pos x="178" y="151"/>
              </a:cxn>
              <a:cxn ang="0">
                <a:pos x="161" y="98"/>
              </a:cxn>
              <a:cxn ang="0">
                <a:pos x="148" y="36"/>
              </a:cxn>
              <a:cxn ang="0">
                <a:pos x="107" y="0"/>
              </a:cxn>
              <a:cxn ang="0">
                <a:pos x="63" y="101"/>
              </a:cxn>
              <a:cxn ang="0">
                <a:pos x="48" y="145"/>
              </a:cxn>
              <a:cxn ang="0">
                <a:pos x="7" y="204"/>
              </a:cxn>
              <a:cxn ang="0">
                <a:pos x="2" y="302"/>
              </a:cxn>
              <a:cxn ang="0">
                <a:pos x="28" y="360"/>
              </a:cxn>
              <a:cxn ang="0">
                <a:pos x="31" y="411"/>
              </a:cxn>
              <a:cxn ang="0">
                <a:pos x="35" y="565"/>
              </a:cxn>
              <a:cxn ang="0">
                <a:pos x="54" y="607"/>
              </a:cxn>
              <a:cxn ang="0">
                <a:pos x="81" y="790"/>
              </a:cxn>
              <a:cxn ang="0">
                <a:pos x="89" y="869"/>
              </a:cxn>
              <a:cxn ang="0">
                <a:pos x="112" y="906"/>
              </a:cxn>
              <a:cxn ang="0">
                <a:pos x="122" y="847"/>
              </a:cxn>
              <a:cxn ang="0">
                <a:pos x="157" y="853"/>
              </a:cxn>
              <a:cxn ang="0">
                <a:pos x="124" y="764"/>
              </a:cxn>
              <a:cxn ang="0">
                <a:pos x="156" y="611"/>
              </a:cxn>
              <a:cxn ang="0">
                <a:pos x="166" y="582"/>
              </a:cxn>
              <a:cxn ang="0">
                <a:pos x="190" y="474"/>
              </a:cxn>
              <a:cxn ang="0">
                <a:pos x="206" y="414"/>
              </a:cxn>
              <a:cxn ang="0">
                <a:pos x="192" y="313"/>
              </a:cxn>
              <a:cxn ang="0">
                <a:pos x="73" y="279"/>
              </a:cxn>
              <a:cxn ang="0">
                <a:pos x="63" y="289"/>
              </a:cxn>
              <a:cxn ang="0">
                <a:pos x="73" y="269"/>
              </a:cxn>
              <a:cxn ang="0">
                <a:pos x="110" y="621"/>
              </a:cxn>
              <a:cxn ang="0">
                <a:pos x="107" y="646"/>
              </a:cxn>
              <a:cxn ang="0">
                <a:pos x="104" y="612"/>
              </a:cxn>
              <a:cxn ang="0">
                <a:pos x="110" y="580"/>
              </a:cxn>
              <a:cxn ang="0">
                <a:pos x="116" y="225"/>
              </a:cxn>
              <a:cxn ang="0">
                <a:pos x="91" y="130"/>
              </a:cxn>
              <a:cxn ang="0">
                <a:pos x="115" y="200"/>
              </a:cxn>
              <a:cxn ang="0">
                <a:pos x="128" y="156"/>
              </a:cxn>
              <a:cxn ang="0">
                <a:pos x="143" y="147"/>
              </a:cxn>
              <a:cxn ang="0">
                <a:pos x="116" y="225"/>
              </a:cxn>
              <a:cxn ang="0">
                <a:pos x="138" y="333"/>
              </a:cxn>
              <a:cxn ang="0">
                <a:pos x="149" y="315"/>
              </a:cxn>
            </a:cxnLst>
            <a:rect l="txL" t="txT" r="txR" b="txB"/>
            <a:pathLst>
              <a:path w="224" h="906">
                <a:moveTo>
                  <a:pt x="215" y="296"/>
                </a:moveTo>
                <a:cubicBezTo>
                  <a:pt x="222" y="281"/>
                  <a:pt x="224" y="258"/>
                  <a:pt x="221" y="237"/>
                </a:cubicBezTo>
                <a:cubicBezTo>
                  <a:pt x="219" y="217"/>
                  <a:pt x="217" y="187"/>
                  <a:pt x="211" y="170"/>
                </a:cubicBezTo>
                <a:cubicBezTo>
                  <a:pt x="204" y="152"/>
                  <a:pt x="178" y="151"/>
                  <a:pt x="178" y="151"/>
                </a:cubicBezTo>
                <a:cubicBezTo>
                  <a:pt x="178" y="151"/>
                  <a:pt x="180" y="142"/>
                  <a:pt x="172" y="133"/>
                </a:cubicBezTo>
                <a:cubicBezTo>
                  <a:pt x="164" y="124"/>
                  <a:pt x="163" y="113"/>
                  <a:pt x="161" y="98"/>
                </a:cubicBezTo>
                <a:cubicBezTo>
                  <a:pt x="159" y="82"/>
                  <a:pt x="155" y="72"/>
                  <a:pt x="155" y="62"/>
                </a:cubicBezTo>
                <a:cubicBezTo>
                  <a:pt x="155" y="52"/>
                  <a:pt x="152" y="53"/>
                  <a:pt x="148" y="36"/>
                </a:cubicBezTo>
                <a:cubicBezTo>
                  <a:pt x="144" y="19"/>
                  <a:pt x="127" y="0"/>
                  <a:pt x="107" y="0"/>
                </a:cubicBezTo>
                <a:cubicBezTo>
                  <a:pt x="107" y="0"/>
                  <a:pt x="107" y="0"/>
                  <a:pt x="107" y="0"/>
                </a:cubicBezTo>
                <a:cubicBezTo>
                  <a:pt x="75" y="0"/>
                  <a:pt x="67" y="48"/>
                  <a:pt x="64" y="64"/>
                </a:cubicBezTo>
                <a:cubicBezTo>
                  <a:pt x="62" y="79"/>
                  <a:pt x="58" y="89"/>
                  <a:pt x="63" y="101"/>
                </a:cubicBezTo>
                <a:cubicBezTo>
                  <a:pt x="68" y="113"/>
                  <a:pt x="62" y="116"/>
                  <a:pt x="50" y="125"/>
                </a:cubicBezTo>
                <a:cubicBezTo>
                  <a:pt x="39" y="135"/>
                  <a:pt x="48" y="145"/>
                  <a:pt x="48" y="145"/>
                </a:cubicBezTo>
                <a:cubicBezTo>
                  <a:pt x="48" y="145"/>
                  <a:pt x="37" y="152"/>
                  <a:pt x="28" y="154"/>
                </a:cubicBezTo>
                <a:cubicBezTo>
                  <a:pt x="19" y="155"/>
                  <a:pt x="9" y="186"/>
                  <a:pt x="7" y="204"/>
                </a:cubicBezTo>
                <a:cubicBezTo>
                  <a:pt x="5" y="221"/>
                  <a:pt x="4" y="220"/>
                  <a:pt x="2" y="233"/>
                </a:cubicBezTo>
                <a:cubicBezTo>
                  <a:pt x="0" y="247"/>
                  <a:pt x="1" y="279"/>
                  <a:pt x="2" y="302"/>
                </a:cubicBezTo>
                <a:cubicBezTo>
                  <a:pt x="4" y="324"/>
                  <a:pt x="31" y="326"/>
                  <a:pt x="31" y="326"/>
                </a:cubicBezTo>
                <a:cubicBezTo>
                  <a:pt x="31" y="326"/>
                  <a:pt x="31" y="348"/>
                  <a:pt x="28" y="360"/>
                </a:cubicBezTo>
                <a:cubicBezTo>
                  <a:pt x="24" y="373"/>
                  <a:pt x="7" y="405"/>
                  <a:pt x="12" y="407"/>
                </a:cubicBezTo>
                <a:cubicBezTo>
                  <a:pt x="16" y="409"/>
                  <a:pt x="31" y="411"/>
                  <a:pt x="31" y="411"/>
                </a:cubicBezTo>
                <a:cubicBezTo>
                  <a:pt x="31" y="411"/>
                  <a:pt x="28" y="447"/>
                  <a:pt x="30" y="465"/>
                </a:cubicBezTo>
                <a:cubicBezTo>
                  <a:pt x="31" y="483"/>
                  <a:pt x="35" y="544"/>
                  <a:pt x="35" y="565"/>
                </a:cubicBezTo>
                <a:cubicBezTo>
                  <a:pt x="35" y="586"/>
                  <a:pt x="50" y="579"/>
                  <a:pt x="50" y="579"/>
                </a:cubicBezTo>
                <a:cubicBezTo>
                  <a:pt x="50" y="579"/>
                  <a:pt x="52" y="592"/>
                  <a:pt x="54" y="607"/>
                </a:cubicBezTo>
                <a:cubicBezTo>
                  <a:pt x="56" y="622"/>
                  <a:pt x="54" y="641"/>
                  <a:pt x="52" y="663"/>
                </a:cubicBezTo>
                <a:cubicBezTo>
                  <a:pt x="51" y="685"/>
                  <a:pt x="75" y="770"/>
                  <a:pt x="81" y="790"/>
                </a:cubicBezTo>
                <a:cubicBezTo>
                  <a:pt x="88" y="809"/>
                  <a:pt x="92" y="819"/>
                  <a:pt x="88" y="831"/>
                </a:cubicBezTo>
                <a:cubicBezTo>
                  <a:pt x="85" y="844"/>
                  <a:pt x="90" y="848"/>
                  <a:pt x="89" y="869"/>
                </a:cubicBezTo>
                <a:cubicBezTo>
                  <a:pt x="89" y="888"/>
                  <a:pt x="96" y="902"/>
                  <a:pt x="107" y="905"/>
                </a:cubicBezTo>
                <a:cubicBezTo>
                  <a:pt x="109" y="906"/>
                  <a:pt x="111" y="906"/>
                  <a:pt x="112" y="906"/>
                </a:cubicBezTo>
                <a:cubicBezTo>
                  <a:pt x="126" y="906"/>
                  <a:pt x="129" y="872"/>
                  <a:pt x="126" y="865"/>
                </a:cubicBezTo>
                <a:cubicBezTo>
                  <a:pt x="123" y="857"/>
                  <a:pt x="122" y="847"/>
                  <a:pt x="122" y="847"/>
                </a:cubicBezTo>
                <a:cubicBezTo>
                  <a:pt x="122" y="847"/>
                  <a:pt x="127" y="853"/>
                  <a:pt x="134" y="855"/>
                </a:cubicBezTo>
                <a:cubicBezTo>
                  <a:pt x="140" y="857"/>
                  <a:pt x="150" y="857"/>
                  <a:pt x="157" y="853"/>
                </a:cubicBezTo>
                <a:cubicBezTo>
                  <a:pt x="164" y="848"/>
                  <a:pt x="151" y="828"/>
                  <a:pt x="141" y="818"/>
                </a:cubicBezTo>
                <a:cubicBezTo>
                  <a:pt x="132" y="808"/>
                  <a:pt x="124" y="784"/>
                  <a:pt x="124" y="764"/>
                </a:cubicBezTo>
                <a:cubicBezTo>
                  <a:pt x="124" y="745"/>
                  <a:pt x="141" y="698"/>
                  <a:pt x="149" y="670"/>
                </a:cubicBezTo>
                <a:cubicBezTo>
                  <a:pt x="158" y="643"/>
                  <a:pt x="153" y="617"/>
                  <a:pt x="156" y="611"/>
                </a:cubicBezTo>
                <a:cubicBezTo>
                  <a:pt x="158" y="605"/>
                  <a:pt x="158" y="582"/>
                  <a:pt x="158" y="582"/>
                </a:cubicBezTo>
                <a:cubicBezTo>
                  <a:pt x="158" y="582"/>
                  <a:pt x="160" y="582"/>
                  <a:pt x="166" y="582"/>
                </a:cubicBezTo>
                <a:cubicBezTo>
                  <a:pt x="172" y="582"/>
                  <a:pt x="172" y="585"/>
                  <a:pt x="172" y="570"/>
                </a:cubicBezTo>
                <a:cubicBezTo>
                  <a:pt x="172" y="555"/>
                  <a:pt x="184" y="497"/>
                  <a:pt x="190" y="474"/>
                </a:cubicBezTo>
                <a:cubicBezTo>
                  <a:pt x="195" y="452"/>
                  <a:pt x="195" y="416"/>
                  <a:pt x="195" y="416"/>
                </a:cubicBezTo>
                <a:cubicBezTo>
                  <a:pt x="195" y="416"/>
                  <a:pt x="199" y="416"/>
                  <a:pt x="206" y="414"/>
                </a:cubicBezTo>
                <a:cubicBezTo>
                  <a:pt x="214" y="413"/>
                  <a:pt x="208" y="399"/>
                  <a:pt x="199" y="371"/>
                </a:cubicBezTo>
                <a:cubicBezTo>
                  <a:pt x="189" y="344"/>
                  <a:pt x="192" y="313"/>
                  <a:pt x="192" y="313"/>
                </a:cubicBezTo>
                <a:cubicBezTo>
                  <a:pt x="192" y="313"/>
                  <a:pt x="208" y="311"/>
                  <a:pt x="215" y="296"/>
                </a:cubicBezTo>
                <a:close/>
                <a:moveTo>
                  <a:pt x="73" y="279"/>
                </a:moveTo>
                <a:cubicBezTo>
                  <a:pt x="73" y="286"/>
                  <a:pt x="71" y="292"/>
                  <a:pt x="71" y="292"/>
                </a:cubicBezTo>
                <a:cubicBezTo>
                  <a:pt x="71" y="292"/>
                  <a:pt x="67" y="292"/>
                  <a:pt x="63" y="289"/>
                </a:cubicBezTo>
                <a:cubicBezTo>
                  <a:pt x="65" y="285"/>
                  <a:pt x="65" y="271"/>
                  <a:pt x="65" y="271"/>
                </a:cubicBezTo>
                <a:cubicBezTo>
                  <a:pt x="73" y="269"/>
                  <a:pt x="73" y="269"/>
                  <a:pt x="73" y="269"/>
                </a:cubicBezTo>
                <a:cubicBezTo>
                  <a:pt x="73" y="269"/>
                  <a:pt x="73" y="272"/>
                  <a:pt x="73" y="279"/>
                </a:cubicBezTo>
                <a:close/>
                <a:moveTo>
                  <a:pt x="110" y="621"/>
                </a:moveTo>
                <a:cubicBezTo>
                  <a:pt x="109" y="625"/>
                  <a:pt x="108" y="631"/>
                  <a:pt x="107" y="637"/>
                </a:cubicBezTo>
                <a:cubicBezTo>
                  <a:pt x="107" y="642"/>
                  <a:pt x="107" y="646"/>
                  <a:pt x="107" y="646"/>
                </a:cubicBezTo>
                <a:cubicBezTo>
                  <a:pt x="107" y="646"/>
                  <a:pt x="106" y="638"/>
                  <a:pt x="106" y="632"/>
                </a:cubicBezTo>
                <a:cubicBezTo>
                  <a:pt x="106" y="626"/>
                  <a:pt x="102" y="620"/>
                  <a:pt x="104" y="612"/>
                </a:cubicBezTo>
                <a:cubicBezTo>
                  <a:pt x="105" y="608"/>
                  <a:pt x="106" y="602"/>
                  <a:pt x="107" y="596"/>
                </a:cubicBezTo>
                <a:cubicBezTo>
                  <a:pt x="109" y="588"/>
                  <a:pt x="110" y="580"/>
                  <a:pt x="110" y="580"/>
                </a:cubicBezTo>
                <a:cubicBezTo>
                  <a:pt x="110" y="601"/>
                  <a:pt x="112" y="615"/>
                  <a:pt x="110" y="621"/>
                </a:cubicBezTo>
                <a:close/>
                <a:moveTo>
                  <a:pt x="116" y="225"/>
                </a:moveTo>
                <a:cubicBezTo>
                  <a:pt x="115" y="231"/>
                  <a:pt x="108" y="214"/>
                  <a:pt x="103" y="195"/>
                </a:cubicBezTo>
                <a:cubicBezTo>
                  <a:pt x="99" y="176"/>
                  <a:pt x="91" y="148"/>
                  <a:pt x="91" y="130"/>
                </a:cubicBezTo>
                <a:cubicBezTo>
                  <a:pt x="91" y="130"/>
                  <a:pt x="105" y="142"/>
                  <a:pt x="105" y="151"/>
                </a:cubicBezTo>
                <a:cubicBezTo>
                  <a:pt x="105" y="161"/>
                  <a:pt x="112" y="191"/>
                  <a:pt x="115" y="200"/>
                </a:cubicBezTo>
                <a:cubicBezTo>
                  <a:pt x="117" y="209"/>
                  <a:pt x="119" y="189"/>
                  <a:pt x="124" y="180"/>
                </a:cubicBezTo>
                <a:cubicBezTo>
                  <a:pt x="129" y="171"/>
                  <a:pt x="131" y="163"/>
                  <a:pt x="128" y="156"/>
                </a:cubicBezTo>
                <a:cubicBezTo>
                  <a:pt x="125" y="149"/>
                  <a:pt x="136" y="146"/>
                  <a:pt x="143" y="128"/>
                </a:cubicBezTo>
                <a:cubicBezTo>
                  <a:pt x="144" y="135"/>
                  <a:pt x="144" y="140"/>
                  <a:pt x="143" y="147"/>
                </a:cubicBezTo>
                <a:cubicBezTo>
                  <a:pt x="143" y="153"/>
                  <a:pt x="132" y="186"/>
                  <a:pt x="129" y="192"/>
                </a:cubicBezTo>
                <a:cubicBezTo>
                  <a:pt x="125" y="199"/>
                  <a:pt x="117" y="219"/>
                  <a:pt x="116" y="225"/>
                </a:cubicBezTo>
                <a:close/>
                <a:moveTo>
                  <a:pt x="149" y="333"/>
                </a:moveTo>
                <a:cubicBezTo>
                  <a:pt x="149" y="333"/>
                  <a:pt x="138" y="338"/>
                  <a:pt x="138" y="333"/>
                </a:cubicBezTo>
                <a:cubicBezTo>
                  <a:pt x="139" y="329"/>
                  <a:pt x="141" y="315"/>
                  <a:pt x="141" y="315"/>
                </a:cubicBezTo>
                <a:cubicBezTo>
                  <a:pt x="149" y="315"/>
                  <a:pt x="149" y="315"/>
                  <a:pt x="149" y="315"/>
                </a:cubicBezTo>
                <a:lnTo>
                  <a:pt x="149" y="333"/>
                </a:lnTo>
                <a:close/>
              </a:path>
            </a:pathLst>
          </a:custGeom>
          <a:solidFill>
            <a:srgbClr val="A4050E">
              <a:alpha val="100000"/>
            </a:srgbClr>
          </a:solidFill>
          <a:ln w="9525">
            <a:noFill/>
          </a:ln>
        </p:spPr>
        <p:txBody>
          <a:bodyPr/>
          <a:p>
            <a:endParaRPr lang="zh-CN" altLang="en-US"/>
          </a:p>
        </p:txBody>
      </p:sp>
      <p:sp>
        <p:nvSpPr>
          <p:cNvPr id="8" name="Freeform 192"/>
          <p:cNvSpPr>
            <a:spLocks noEditPoints="1"/>
          </p:cNvSpPr>
          <p:nvPr/>
        </p:nvSpPr>
        <p:spPr>
          <a:xfrm>
            <a:off x="8186738" y="1989138"/>
            <a:ext cx="1746250" cy="4122737"/>
          </a:xfrm>
          <a:custGeom>
            <a:avLst/>
            <a:gdLst>
              <a:gd name="txL" fmla="*/ 0 w 693"/>
              <a:gd name="txT" fmla="*/ 0 h 1641"/>
              <a:gd name="txR" fmla="*/ 693 w 693"/>
              <a:gd name="txB" fmla="*/ 1641 h 1641"/>
            </a:gdLst>
            <a:ahLst/>
            <a:cxnLst>
              <a:cxn ang="0">
                <a:pos x="625" y="1522"/>
              </a:cxn>
              <a:cxn ang="0">
                <a:pos x="520" y="985"/>
              </a:cxn>
              <a:cxn ang="0">
                <a:pos x="498" y="789"/>
              </a:cxn>
              <a:cxn ang="0">
                <a:pos x="532" y="760"/>
              </a:cxn>
              <a:cxn ang="0">
                <a:pos x="571" y="506"/>
              </a:cxn>
              <a:cxn ang="0">
                <a:pos x="505" y="282"/>
              </a:cxn>
              <a:cxn ang="0">
                <a:pos x="394" y="243"/>
              </a:cxn>
              <a:cxn ang="0">
                <a:pos x="344" y="214"/>
              </a:cxn>
              <a:cxn ang="0">
                <a:pos x="341" y="204"/>
              </a:cxn>
              <a:cxn ang="0">
                <a:pos x="354" y="65"/>
              </a:cxn>
              <a:cxn ang="0">
                <a:pos x="313" y="0"/>
              </a:cxn>
              <a:cxn ang="0">
                <a:pos x="228" y="24"/>
              </a:cxn>
              <a:cxn ang="0">
                <a:pos x="214" y="121"/>
              </a:cxn>
              <a:cxn ang="0">
                <a:pos x="240" y="200"/>
              </a:cxn>
              <a:cxn ang="0">
                <a:pos x="240" y="215"/>
              </a:cxn>
              <a:cxn ang="0">
                <a:pos x="147" y="272"/>
              </a:cxn>
              <a:cxn ang="0">
                <a:pos x="22" y="531"/>
              </a:cxn>
              <a:cxn ang="0">
                <a:pos x="113" y="777"/>
              </a:cxn>
              <a:cxn ang="0">
                <a:pos x="143" y="802"/>
              </a:cxn>
              <a:cxn ang="0">
                <a:pos x="220" y="1183"/>
              </a:cxn>
              <a:cxn ang="0">
                <a:pos x="267" y="1470"/>
              </a:cxn>
              <a:cxn ang="0">
                <a:pos x="231" y="1602"/>
              </a:cxn>
              <a:cxn ang="0">
                <a:pos x="343" y="1595"/>
              </a:cxn>
              <a:cxn ang="0">
                <a:pos x="351" y="1504"/>
              </a:cxn>
              <a:cxn ang="0">
                <a:pos x="342" y="1327"/>
              </a:cxn>
              <a:cxn ang="0">
                <a:pos x="334" y="1168"/>
              </a:cxn>
              <a:cxn ang="0">
                <a:pos x="372" y="991"/>
              </a:cxn>
              <a:cxn ang="0">
                <a:pos x="495" y="1455"/>
              </a:cxn>
              <a:cxn ang="0">
                <a:pos x="553" y="1595"/>
              </a:cxn>
              <a:cxn ang="0">
                <a:pos x="693" y="1628"/>
              </a:cxn>
              <a:cxn ang="0">
                <a:pos x="115" y="608"/>
              </a:cxn>
              <a:cxn ang="0">
                <a:pos x="125" y="524"/>
              </a:cxn>
              <a:cxn ang="0">
                <a:pos x="395" y="690"/>
              </a:cxn>
              <a:cxn ang="0">
                <a:pos x="314" y="307"/>
              </a:cxn>
              <a:cxn ang="0">
                <a:pos x="280" y="291"/>
              </a:cxn>
              <a:cxn ang="0">
                <a:pos x="295" y="485"/>
              </a:cxn>
              <a:cxn ang="0">
                <a:pos x="274" y="687"/>
              </a:cxn>
              <a:cxn ang="0">
                <a:pos x="235" y="542"/>
              </a:cxn>
              <a:cxn ang="0">
                <a:pos x="248" y="225"/>
              </a:cxn>
              <a:cxn ang="0">
                <a:pos x="334" y="227"/>
              </a:cxn>
              <a:cxn ang="0">
                <a:pos x="381" y="413"/>
              </a:cxn>
              <a:cxn ang="0">
                <a:pos x="411" y="689"/>
              </a:cxn>
              <a:cxn ang="0">
                <a:pos x="473" y="485"/>
              </a:cxn>
              <a:cxn ang="0">
                <a:pos x="501" y="576"/>
              </a:cxn>
            </a:cxnLst>
            <a:rect l="txL" t="txT" r="txR" b="txB"/>
            <a:pathLst>
              <a:path w="693" h="1641">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solidFill>
            <a:srgbClr val="E10613">
              <a:alpha val="100000"/>
            </a:srgbClr>
          </a:solidFill>
          <a:ln w="9525">
            <a:noFill/>
          </a:ln>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8" name="直接连接符 7"/>
          <p:cNvCxnSpPr/>
          <p:nvPr/>
        </p:nvCxnSpPr>
        <p:spPr>
          <a:xfrm>
            <a:off x="3289300" y="2998788"/>
            <a:ext cx="0" cy="600075"/>
          </a:xfrm>
          <a:prstGeom prst="line">
            <a:avLst/>
          </a:prstGeom>
          <a:ln w="22225">
            <a:solidFill>
              <a:schemeClr val="accent4">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1463675" y="2670175"/>
            <a:ext cx="3687763" cy="576263"/>
          </a:xfrm>
          <a:prstGeom prst="roundRect">
            <a:avLst>
              <a:gd name="adj" fmla="val 5774"/>
            </a:avLst>
          </a:prstGeom>
          <a:gradFill>
            <a:gsLst>
              <a:gs pos="0">
                <a:srgbClr val="E30613"/>
              </a:gs>
              <a:gs pos="100000">
                <a:srgbClr val="81040B"/>
              </a:gs>
            </a:gsLst>
            <a:lin ang="3600000" scaled="0"/>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grpSp>
        <p:nvGrpSpPr>
          <p:cNvPr id="14340" name="组合 36"/>
          <p:cNvGrpSpPr/>
          <p:nvPr/>
        </p:nvGrpSpPr>
        <p:grpSpPr>
          <a:xfrm>
            <a:off x="479425" y="293688"/>
            <a:ext cx="4721225" cy="925512"/>
            <a:chOff x="322748" y="3665374"/>
            <a:chExt cx="5680529" cy="1027864"/>
          </a:xfrm>
        </p:grpSpPr>
        <p:sp>
          <p:nvSpPr>
            <p:cNvPr id="38" name="圆角矩形 37"/>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9" name="圆角矩形 38"/>
            <p:cNvSpPr/>
            <p:nvPr/>
          </p:nvSpPr>
          <p:spPr>
            <a:xfrm>
              <a:off x="517574" y="3785262"/>
              <a:ext cx="5275596" cy="784562"/>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4341" name="Rectangle 2"/>
          <p:cNvSpPr>
            <a:spLocks noGrp="1"/>
          </p:cNvSpPr>
          <p:nvPr>
            <p:ph type="title" idx="4294967295"/>
          </p:nvPr>
        </p:nvSpPr>
        <p:spPr>
          <a:xfrm>
            <a:off x="1512888" y="419100"/>
            <a:ext cx="2640012" cy="671513"/>
          </a:xfrm>
          <a:prstGeom prst="rect">
            <a:avLst/>
          </a:prstGeom>
          <a:noFill/>
          <a:ln w="9525">
            <a:noFill/>
          </a:ln>
        </p:spPr>
        <p:txBody>
          <a:bodyPr/>
          <a:p>
            <a:pPr algn="ctr" eaLnBrk="1" hangingPunct="1"/>
            <a:r>
              <a:rPr lang="zh-CN" altLang="en-US" sz="3200" b="1" dirty="0">
                <a:solidFill>
                  <a:srgbClr val="C00000"/>
                </a:solidFill>
                <a:latin typeface="华文中宋" pitchFamily="2" charset="-122"/>
                <a:ea typeface="华文中宋" pitchFamily="2" charset="-122"/>
              </a:rPr>
              <a:t>体系文件结构</a:t>
            </a:r>
            <a:endParaRPr lang="zh-CN" altLang="en-US" sz="3200" b="1" dirty="0">
              <a:solidFill>
                <a:srgbClr val="C00000"/>
              </a:solidFill>
              <a:latin typeface="华文中宋" pitchFamily="2" charset="-122"/>
              <a:ea typeface="华文中宋" pitchFamily="2" charset="-122"/>
            </a:endParaRPr>
          </a:p>
        </p:txBody>
      </p:sp>
      <p:grpSp>
        <p:nvGrpSpPr>
          <p:cNvPr id="14342" name="Group 4"/>
          <p:cNvGrpSpPr/>
          <p:nvPr/>
        </p:nvGrpSpPr>
        <p:grpSpPr>
          <a:xfrm>
            <a:off x="6762750" y="1557338"/>
            <a:ext cx="4533900" cy="3938587"/>
            <a:chOff x="2337" y="8520"/>
            <a:chExt cx="7140" cy="6203"/>
          </a:xfrm>
        </p:grpSpPr>
        <p:grpSp>
          <p:nvGrpSpPr>
            <p:cNvPr id="14349" name="Group 5"/>
            <p:cNvGrpSpPr/>
            <p:nvPr/>
          </p:nvGrpSpPr>
          <p:grpSpPr>
            <a:xfrm>
              <a:off x="2337" y="8520"/>
              <a:ext cx="7140" cy="6203"/>
              <a:chOff x="2337" y="7680"/>
              <a:chExt cx="7140" cy="6203"/>
            </a:xfrm>
          </p:grpSpPr>
          <p:sp>
            <p:nvSpPr>
              <p:cNvPr id="8199" name="Text Box 6"/>
              <p:cNvSpPr txBox="1">
                <a:spLocks noChangeArrowheads="1"/>
              </p:cNvSpPr>
              <p:nvPr/>
            </p:nvSpPr>
            <p:spPr bwMode="auto">
              <a:xfrm>
                <a:off x="3237" y="13453"/>
                <a:ext cx="1575" cy="345"/>
              </a:xfrm>
              <a:prstGeom prst="rect">
                <a:avLst/>
              </a:prstGeom>
              <a:noFill/>
              <a:ln w="9525">
                <a:noFill/>
                <a:miter lim="800000"/>
              </a:ln>
            </p:spPr>
            <p:txBody>
              <a:bodyPr/>
              <a:lstStyle>
                <a:defPPr>
                  <a:defRPr lang="zh-CN"/>
                </a:defPPr>
                <a:lvl1pPr algn="just" eaLnBrk="1" hangingPunct="1">
                  <a:defRPr kumimoji="1" sz="1050">
                    <a:latin typeface="微软雅黑" panose="020B0503020204020204" pitchFamily="34" charset="-122"/>
                    <a:ea typeface="微软雅黑" panose="020B0503020204020204" pitchFamily="34"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just" defTabSz="914400" rtl="0" eaLnBrk="1" fontAlgn="base" latinLnBrk="0" hangingPunct="1">
                  <a:lnSpc>
                    <a:spcPct val="100000"/>
                  </a:lnSpc>
                  <a:spcBef>
                    <a:spcPct val="0"/>
                  </a:spcBef>
                  <a:spcAft>
                    <a:spcPct val="0"/>
                  </a:spcAft>
                  <a:buClrTx/>
                  <a:buSzTx/>
                  <a:buFontTx/>
                  <a:buNone/>
                  <a:defRPr/>
                </a:pPr>
                <a:r>
                  <a:rPr kumimoji="1" lang="zh-CN" altLang="en-US" sz="105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大的所属单位</a:t>
                </a:r>
                <a:endParaRPr kumimoji="1" lang="zh-CN" altLang="en-US" sz="105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p:txBody>
          </p:sp>
          <p:grpSp>
            <p:nvGrpSpPr>
              <p:cNvPr id="14352" name="Group 7"/>
              <p:cNvGrpSpPr/>
              <p:nvPr/>
            </p:nvGrpSpPr>
            <p:grpSpPr>
              <a:xfrm>
                <a:off x="2337" y="7680"/>
                <a:ext cx="7140" cy="6203"/>
                <a:chOff x="1677" y="6432"/>
                <a:chExt cx="7140" cy="6203"/>
              </a:xfrm>
            </p:grpSpPr>
            <p:grpSp>
              <p:nvGrpSpPr>
                <p:cNvPr id="14353" name="Group 8"/>
                <p:cNvGrpSpPr/>
                <p:nvPr/>
              </p:nvGrpSpPr>
              <p:grpSpPr>
                <a:xfrm>
                  <a:off x="1677" y="6432"/>
                  <a:ext cx="7140" cy="5616"/>
                  <a:chOff x="1677" y="6432"/>
                  <a:chExt cx="7140" cy="5616"/>
                </a:xfrm>
              </p:grpSpPr>
              <p:grpSp>
                <p:nvGrpSpPr>
                  <p:cNvPr id="14356" name="Group 9"/>
                  <p:cNvGrpSpPr/>
                  <p:nvPr/>
                </p:nvGrpSpPr>
                <p:grpSpPr>
                  <a:xfrm>
                    <a:off x="3417" y="6432"/>
                    <a:ext cx="3570" cy="2808"/>
                    <a:chOff x="4317" y="4248"/>
                    <a:chExt cx="3465" cy="3120"/>
                  </a:xfrm>
                </p:grpSpPr>
                <p:sp>
                  <p:nvSpPr>
                    <p:cNvPr id="14373" name="Line 10"/>
                    <p:cNvSpPr/>
                    <p:nvPr/>
                  </p:nvSpPr>
                  <p:spPr>
                    <a:xfrm flipH="1">
                      <a:off x="4317" y="4248"/>
                      <a:ext cx="1680" cy="3120"/>
                    </a:xfrm>
                    <a:prstGeom prst="line">
                      <a:avLst/>
                    </a:prstGeom>
                    <a:ln w="9525" cap="flat" cmpd="sng">
                      <a:solidFill>
                        <a:srgbClr val="000000"/>
                      </a:solidFill>
                      <a:prstDash val="solid"/>
                      <a:headEnd type="none" w="med" len="med"/>
                      <a:tailEnd type="none" w="med" len="med"/>
                    </a:ln>
                  </p:spPr>
                </p:sp>
                <p:sp>
                  <p:nvSpPr>
                    <p:cNvPr id="14374" name="Line 11"/>
                    <p:cNvSpPr/>
                    <p:nvPr/>
                  </p:nvSpPr>
                  <p:spPr>
                    <a:xfrm>
                      <a:off x="5997" y="4248"/>
                      <a:ext cx="1785" cy="3120"/>
                    </a:xfrm>
                    <a:prstGeom prst="line">
                      <a:avLst/>
                    </a:prstGeom>
                    <a:ln w="9525" cap="flat" cmpd="sng">
                      <a:solidFill>
                        <a:srgbClr val="000000"/>
                      </a:solidFill>
                      <a:prstDash val="solid"/>
                      <a:headEnd type="none" w="med" len="med"/>
                      <a:tailEnd type="none" w="med" len="med"/>
                    </a:ln>
                  </p:spPr>
                </p:sp>
                <p:sp>
                  <p:nvSpPr>
                    <p:cNvPr id="14375" name="Line 12"/>
                    <p:cNvSpPr/>
                    <p:nvPr/>
                  </p:nvSpPr>
                  <p:spPr>
                    <a:xfrm>
                      <a:off x="4317" y="7368"/>
                      <a:ext cx="3465" cy="0"/>
                    </a:xfrm>
                    <a:prstGeom prst="line">
                      <a:avLst/>
                    </a:prstGeom>
                    <a:ln w="9525" cap="flat" cmpd="sng">
                      <a:solidFill>
                        <a:srgbClr val="000000"/>
                      </a:solidFill>
                      <a:prstDash val="solid"/>
                      <a:headEnd type="none" w="med" len="med"/>
                      <a:tailEnd type="none" w="med" len="med"/>
                    </a:ln>
                  </p:spPr>
                </p:sp>
                <p:sp>
                  <p:nvSpPr>
                    <p:cNvPr id="14376" name="Line 13"/>
                    <p:cNvSpPr/>
                    <p:nvPr/>
                  </p:nvSpPr>
                  <p:spPr>
                    <a:xfrm>
                      <a:off x="5352" y="5496"/>
                      <a:ext cx="1365" cy="0"/>
                    </a:xfrm>
                    <a:prstGeom prst="line">
                      <a:avLst/>
                    </a:prstGeom>
                    <a:ln w="9525" cap="flat" cmpd="sng">
                      <a:solidFill>
                        <a:srgbClr val="000000"/>
                      </a:solidFill>
                      <a:prstDash val="solid"/>
                      <a:headEnd type="none" w="med" len="med"/>
                      <a:tailEnd type="none" w="med" len="med"/>
                    </a:ln>
                  </p:spPr>
                </p:sp>
                <p:sp>
                  <p:nvSpPr>
                    <p:cNvPr id="14377" name="Line 14"/>
                    <p:cNvSpPr/>
                    <p:nvPr/>
                  </p:nvSpPr>
                  <p:spPr>
                    <a:xfrm>
                      <a:off x="4842" y="6432"/>
                      <a:ext cx="2415" cy="0"/>
                    </a:xfrm>
                    <a:prstGeom prst="line">
                      <a:avLst/>
                    </a:prstGeom>
                    <a:ln w="9525" cap="flat" cmpd="sng">
                      <a:solidFill>
                        <a:srgbClr val="000000"/>
                      </a:solidFill>
                      <a:prstDash val="solid"/>
                      <a:headEnd type="none" w="med" len="med"/>
                      <a:tailEnd type="none" w="med" len="med"/>
                    </a:ln>
                  </p:spPr>
                </p:sp>
                <p:sp>
                  <p:nvSpPr>
                    <p:cNvPr id="8226" name="Text Box 15"/>
                    <p:cNvSpPr txBox="1">
                      <a:spLocks noChangeArrowheads="1"/>
                    </p:cNvSpPr>
                    <p:nvPr/>
                  </p:nvSpPr>
                  <p:spPr bwMode="auto">
                    <a:xfrm>
                      <a:off x="5622" y="4881"/>
                      <a:ext cx="735" cy="467"/>
                    </a:xfrm>
                    <a:prstGeom prst="rect">
                      <a:avLst/>
                    </a:prstGeom>
                    <a:noFill/>
                    <a:ln w="9525">
                      <a:noFill/>
                      <a:miter lim="800000"/>
                    </a:ln>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Tx/>
                        <a:buNone/>
                        <a:defRPr/>
                      </a:pPr>
                      <a:r>
                        <a:rPr kumimoji="1" lang="zh-CN" altLang="en-US" sz="105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手册</a:t>
                      </a:r>
                      <a:endParaRPr kumimoji="1" lang="zh-CN" altLang="en-US" sz="2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8227" name="Text Box 16"/>
                    <p:cNvSpPr txBox="1">
                      <a:spLocks noChangeArrowheads="1"/>
                    </p:cNvSpPr>
                    <p:nvPr/>
                  </p:nvSpPr>
                  <p:spPr bwMode="auto">
                    <a:xfrm>
                      <a:off x="5331" y="5734"/>
                      <a:ext cx="1366" cy="467"/>
                    </a:xfrm>
                    <a:prstGeom prst="rect">
                      <a:avLst/>
                    </a:prstGeom>
                    <a:noFill/>
                    <a:ln w="9525">
                      <a:noFill/>
                      <a:miter lim="800000"/>
                    </a:ln>
                  </p:spPr>
                  <p:txBody>
                    <a:bodyPr/>
                    <a:lstStyle>
                      <a:defPPr>
                        <a:defRPr lang="zh-CN"/>
                      </a:defPPr>
                      <a:lvl1pPr algn="just" eaLnBrk="1" hangingPunct="1">
                        <a:defRPr kumimoji="1" sz="1050">
                          <a:latin typeface="微软雅黑" panose="020B0503020204020204" pitchFamily="34" charset="-122"/>
                          <a:ea typeface="微软雅黑" panose="020B0503020204020204" pitchFamily="34"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05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程序文件</a:t>
                      </a:r>
                      <a:endParaRPr kumimoji="1" lang="zh-CN" altLang="en-US" sz="105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8228" name="Text Box 17"/>
                    <p:cNvSpPr txBox="1">
                      <a:spLocks noChangeArrowheads="1"/>
                    </p:cNvSpPr>
                    <p:nvPr/>
                  </p:nvSpPr>
                  <p:spPr bwMode="auto">
                    <a:xfrm>
                      <a:off x="5186" y="6676"/>
                      <a:ext cx="1679" cy="447"/>
                    </a:xfrm>
                    <a:prstGeom prst="rect">
                      <a:avLst/>
                    </a:prstGeom>
                    <a:noFill/>
                    <a:ln w="9525">
                      <a:noFill/>
                      <a:miter lim="800000"/>
                    </a:ln>
                  </p:spPr>
                  <p:txBody>
                    <a:bodyPr/>
                    <a:lstStyle>
                      <a:defPPr>
                        <a:defRPr lang="zh-CN"/>
                      </a:defPPr>
                      <a:lvl1pPr algn="just" eaLnBrk="1" hangingPunct="1">
                        <a:defRPr kumimoji="1" sz="1050">
                          <a:latin typeface="微软雅黑" panose="020B0503020204020204" pitchFamily="34" charset="-122"/>
                          <a:ea typeface="微软雅黑" panose="020B0503020204020204" pitchFamily="34"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05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管理作业文件</a:t>
                      </a:r>
                      <a:endParaRPr kumimoji="1" lang="zh-CN" altLang="en-US" sz="105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p:txBody>
                </p:sp>
              </p:grpSp>
              <p:grpSp>
                <p:nvGrpSpPr>
                  <p:cNvPr id="14357" name="Group 18"/>
                  <p:cNvGrpSpPr/>
                  <p:nvPr/>
                </p:nvGrpSpPr>
                <p:grpSpPr>
                  <a:xfrm>
                    <a:off x="1677" y="9240"/>
                    <a:ext cx="3570" cy="2808"/>
                    <a:chOff x="4317" y="4248"/>
                    <a:chExt cx="3465" cy="3120"/>
                  </a:xfrm>
                </p:grpSpPr>
                <p:sp>
                  <p:nvSpPr>
                    <p:cNvPr id="14365" name="Line 19"/>
                    <p:cNvSpPr/>
                    <p:nvPr/>
                  </p:nvSpPr>
                  <p:spPr>
                    <a:xfrm flipH="1">
                      <a:off x="4317" y="4248"/>
                      <a:ext cx="1680" cy="3120"/>
                    </a:xfrm>
                    <a:prstGeom prst="line">
                      <a:avLst/>
                    </a:prstGeom>
                    <a:ln w="9525" cap="flat" cmpd="sng">
                      <a:solidFill>
                        <a:srgbClr val="000000"/>
                      </a:solidFill>
                      <a:prstDash val="solid"/>
                      <a:headEnd type="none" w="med" len="med"/>
                      <a:tailEnd type="none" w="med" len="med"/>
                    </a:ln>
                  </p:spPr>
                </p:sp>
                <p:sp>
                  <p:nvSpPr>
                    <p:cNvPr id="14366" name="Line 20"/>
                    <p:cNvSpPr/>
                    <p:nvPr/>
                  </p:nvSpPr>
                  <p:spPr>
                    <a:xfrm>
                      <a:off x="5997" y="4248"/>
                      <a:ext cx="1785" cy="3120"/>
                    </a:xfrm>
                    <a:prstGeom prst="line">
                      <a:avLst/>
                    </a:prstGeom>
                    <a:ln w="9525" cap="flat" cmpd="sng">
                      <a:solidFill>
                        <a:srgbClr val="000000"/>
                      </a:solidFill>
                      <a:prstDash val="solid"/>
                      <a:headEnd type="none" w="med" len="med"/>
                      <a:tailEnd type="none" w="med" len="med"/>
                    </a:ln>
                  </p:spPr>
                </p:sp>
                <p:sp>
                  <p:nvSpPr>
                    <p:cNvPr id="14367" name="Line 21"/>
                    <p:cNvSpPr/>
                    <p:nvPr/>
                  </p:nvSpPr>
                  <p:spPr>
                    <a:xfrm>
                      <a:off x="4317" y="7368"/>
                      <a:ext cx="3465" cy="0"/>
                    </a:xfrm>
                    <a:prstGeom prst="line">
                      <a:avLst/>
                    </a:prstGeom>
                    <a:ln w="9525" cap="flat" cmpd="sng">
                      <a:solidFill>
                        <a:srgbClr val="000000"/>
                      </a:solidFill>
                      <a:prstDash val="solid"/>
                      <a:headEnd type="none" w="med" len="med"/>
                      <a:tailEnd type="none" w="med" len="med"/>
                    </a:ln>
                  </p:spPr>
                </p:sp>
                <p:sp>
                  <p:nvSpPr>
                    <p:cNvPr id="14368" name="Line 22"/>
                    <p:cNvSpPr/>
                    <p:nvPr/>
                  </p:nvSpPr>
                  <p:spPr>
                    <a:xfrm>
                      <a:off x="5352" y="5496"/>
                      <a:ext cx="1365" cy="0"/>
                    </a:xfrm>
                    <a:prstGeom prst="line">
                      <a:avLst/>
                    </a:prstGeom>
                    <a:ln w="9525" cap="flat" cmpd="sng">
                      <a:solidFill>
                        <a:srgbClr val="000000"/>
                      </a:solidFill>
                      <a:prstDash val="solid"/>
                      <a:headEnd type="none" w="med" len="med"/>
                      <a:tailEnd type="none" w="med" len="med"/>
                    </a:ln>
                  </p:spPr>
                </p:sp>
                <p:sp>
                  <p:nvSpPr>
                    <p:cNvPr id="14369" name="Line 23"/>
                    <p:cNvSpPr/>
                    <p:nvPr/>
                  </p:nvSpPr>
                  <p:spPr>
                    <a:xfrm>
                      <a:off x="4842" y="6432"/>
                      <a:ext cx="2415" cy="0"/>
                    </a:xfrm>
                    <a:prstGeom prst="line">
                      <a:avLst/>
                    </a:prstGeom>
                    <a:ln w="9525" cap="flat" cmpd="sng">
                      <a:solidFill>
                        <a:srgbClr val="000000"/>
                      </a:solidFill>
                      <a:prstDash val="solid"/>
                      <a:headEnd type="none" w="med" len="med"/>
                      <a:tailEnd type="none" w="med" len="med"/>
                    </a:ln>
                  </p:spPr>
                </p:sp>
                <p:sp>
                  <p:nvSpPr>
                    <p:cNvPr id="8218" name="Text Box 24"/>
                    <p:cNvSpPr txBox="1">
                      <a:spLocks noChangeArrowheads="1"/>
                    </p:cNvSpPr>
                    <p:nvPr/>
                  </p:nvSpPr>
                  <p:spPr bwMode="auto">
                    <a:xfrm>
                      <a:off x="5683" y="4901"/>
                      <a:ext cx="733" cy="469"/>
                    </a:xfrm>
                    <a:prstGeom prst="rect">
                      <a:avLst/>
                    </a:prstGeom>
                    <a:noFill/>
                    <a:ln w="9525">
                      <a:noFill/>
                      <a:miter lim="800000"/>
                    </a:ln>
                  </p:spPr>
                  <p:txBody>
                    <a:bodyPr/>
                    <a:lstStyle>
                      <a:defPPr>
                        <a:defRPr lang="zh-CN"/>
                      </a:defPPr>
                      <a:lvl1pPr algn="just" eaLnBrk="1" hangingPunct="1">
                        <a:defRPr kumimoji="1" sz="1050">
                          <a:latin typeface="微软雅黑" panose="020B0503020204020204" pitchFamily="34" charset="-122"/>
                          <a:ea typeface="微软雅黑" panose="020B0503020204020204" pitchFamily="34"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just" defTabSz="914400" rtl="0" eaLnBrk="1" fontAlgn="base" latinLnBrk="0" hangingPunct="1">
                        <a:lnSpc>
                          <a:spcPct val="100000"/>
                        </a:lnSpc>
                        <a:spcBef>
                          <a:spcPct val="0"/>
                        </a:spcBef>
                        <a:spcAft>
                          <a:spcPct val="0"/>
                        </a:spcAft>
                        <a:buClrTx/>
                        <a:buSzTx/>
                        <a:buFontTx/>
                        <a:buNone/>
                        <a:defRPr/>
                      </a:pPr>
                      <a:r>
                        <a:rPr kumimoji="1" lang="zh-CN" altLang="en-US" sz="105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手册</a:t>
                      </a:r>
                      <a:endParaRPr kumimoji="1" lang="zh-CN" altLang="en-US" sz="105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8219" name="Text Box 25"/>
                    <p:cNvSpPr txBox="1">
                      <a:spLocks noChangeArrowheads="1"/>
                    </p:cNvSpPr>
                    <p:nvPr/>
                  </p:nvSpPr>
                  <p:spPr bwMode="auto">
                    <a:xfrm>
                      <a:off x="5443" y="5778"/>
                      <a:ext cx="1364" cy="467"/>
                    </a:xfrm>
                    <a:prstGeom prst="rect">
                      <a:avLst/>
                    </a:prstGeom>
                    <a:noFill/>
                    <a:ln w="9525">
                      <a:noFill/>
                      <a:miter lim="800000"/>
                    </a:ln>
                  </p:spPr>
                  <p:txBody>
                    <a:bodyPr/>
                    <a:lstStyle>
                      <a:defPPr>
                        <a:defRPr lang="zh-CN"/>
                      </a:defPPr>
                      <a:lvl1pPr algn="just" eaLnBrk="1" hangingPunct="1">
                        <a:defRPr kumimoji="1" sz="1050">
                          <a:latin typeface="微软雅黑" panose="020B0503020204020204" pitchFamily="34" charset="-122"/>
                          <a:ea typeface="微软雅黑" panose="020B0503020204020204" pitchFamily="34"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just" defTabSz="914400" rtl="0" eaLnBrk="1" fontAlgn="base" latinLnBrk="0" hangingPunct="1">
                        <a:lnSpc>
                          <a:spcPct val="100000"/>
                        </a:lnSpc>
                        <a:spcBef>
                          <a:spcPct val="0"/>
                        </a:spcBef>
                        <a:spcAft>
                          <a:spcPct val="0"/>
                        </a:spcAft>
                        <a:buClrTx/>
                        <a:buSzTx/>
                        <a:buFontTx/>
                        <a:buNone/>
                        <a:defRPr/>
                      </a:pPr>
                      <a:r>
                        <a:rPr kumimoji="1" lang="zh-CN" altLang="en-US" sz="105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程序文件</a:t>
                      </a:r>
                      <a:endParaRPr kumimoji="1" lang="zh-CN" altLang="en-US" sz="105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8220" name="Text Box 26"/>
                    <p:cNvSpPr txBox="1">
                      <a:spLocks noChangeArrowheads="1"/>
                    </p:cNvSpPr>
                    <p:nvPr/>
                  </p:nvSpPr>
                  <p:spPr bwMode="auto">
                    <a:xfrm>
                      <a:off x="4766" y="6570"/>
                      <a:ext cx="2528" cy="781"/>
                    </a:xfrm>
                    <a:prstGeom prst="rect">
                      <a:avLst/>
                    </a:prstGeom>
                    <a:noFill/>
                    <a:ln w="9525">
                      <a:noFill/>
                      <a:miter lim="800000"/>
                    </a:ln>
                  </p:spPr>
                  <p:txBody>
                    <a:bodyPr/>
                    <a:lstStyle>
                      <a:defPPr>
                        <a:defRPr lang="zh-CN"/>
                      </a:defPPr>
                      <a:lvl1pPr algn="just" eaLnBrk="1" hangingPunct="1">
                        <a:defRPr kumimoji="1" sz="1050">
                          <a:latin typeface="微软雅黑" panose="020B0503020204020204" pitchFamily="34" charset="-122"/>
                          <a:ea typeface="微软雅黑" panose="020B0503020204020204" pitchFamily="34"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just" defTabSz="914400" rtl="0" eaLnBrk="1" fontAlgn="base" latinLnBrk="0" hangingPunct="1">
                        <a:lnSpc>
                          <a:spcPct val="100000"/>
                        </a:lnSpc>
                        <a:spcBef>
                          <a:spcPct val="0"/>
                        </a:spcBef>
                        <a:spcAft>
                          <a:spcPct val="0"/>
                        </a:spcAft>
                        <a:buClrTx/>
                        <a:buSzTx/>
                        <a:buFontTx/>
                        <a:buNone/>
                        <a:defRPr/>
                      </a:pPr>
                      <a:r>
                        <a:rPr kumimoji="1" lang="zh-CN" altLang="en-US" sz="105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作业指导书、记录、质量计划、管理方案等</a:t>
                      </a:r>
                      <a:endParaRPr kumimoji="1" lang="zh-CN" altLang="en-US" sz="105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p:txBody>
                </p:sp>
              </p:grpSp>
              <p:grpSp>
                <p:nvGrpSpPr>
                  <p:cNvPr id="14358" name="Group 27"/>
                  <p:cNvGrpSpPr/>
                  <p:nvPr/>
                </p:nvGrpSpPr>
                <p:grpSpPr>
                  <a:xfrm>
                    <a:off x="5247" y="9240"/>
                    <a:ext cx="3570" cy="2808"/>
                    <a:chOff x="5247" y="9240"/>
                    <a:chExt cx="3570" cy="2808"/>
                  </a:xfrm>
                </p:grpSpPr>
                <p:sp>
                  <p:nvSpPr>
                    <p:cNvPr id="14359" name="Line 28"/>
                    <p:cNvSpPr/>
                    <p:nvPr/>
                  </p:nvSpPr>
                  <p:spPr>
                    <a:xfrm flipH="1">
                      <a:off x="5247" y="9240"/>
                      <a:ext cx="1731" cy="2808"/>
                    </a:xfrm>
                    <a:prstGeom prst="line">
                      <a:avLst/>
                    </a:prstGeom>
                    <a:ln w="9525" cap="flat" cmpd="sng">
                      <a:solidFill>
                        <a:srgbClr val="000000"/>
                      </a:solidFill>
                      <a:prstDash val="solid"/>
                      <a:headEnd type="none" w="med" len="med"/>
                      <a:tailEnd type="none" w="med" len="med"/>
                    </a:ln>
                  </p:spPr>
                </p:sp>
                <p:sp>
                  <p:nvSpPr>
                    <p:cNvPr id="14360" name="Line 29"/>
                    <p:cNvSpPr/>
                    <p:nvPr/>
                  </p:nvSpPr>
                  <p:spPr>
                    <a:xfrm>
                      <a:off x="6978" y="9240"/>
                      <a:ext cx="1839" cy="2808"/>
                    </a:xfrm>
                    <a:prstGeom prst="line">
                      <a:avLst/>
                    </a:prstGeom>
                    <a:ln w="9525" cap="flat" cmpd="sng">
                      <a:solidFill>
                        <a:srgbClr val="000000"/>
                      </a:solidFill>
                      <a:prstDash val="solid"/>
                      <a:headEnd type="none" w="med" len="med"/>
                      <a:tailEnd type="none" w="med" len="med"/>
                    </a:ln>
                  </p:spPr>
                </p:sp>
                <p:sp>
                  <p:nvSpPr>
                    <p:cNvPr id="14361" name="Line 30"/>
                    <p:cNvSpPr/>
                    <p:nvPr/>
                  </p:nvSpPr>
                  <p:spPr>
                    <a:xfrm>
                      <a:off x="5247" y="12048"/>
                      <a:ext cx="3570" cy="0"/>
                    </a:xfrm>
                    <a:prstGeom prst="line">
                      <a:avLst/>
                    </a:prstGeom>
                    <a:ln w="9525" cap="flat" cmpd="sng">
                      <a:solidFill>
                        <a:srgbClr val="000000"/>
                      </a:solidFill>
                      <a:prstDash val="solid"/>
                      <a:headEnd type="none" w="med" len="med"/>
                      <a:tailEnd type="none" w="med" len="med"/>
                    </a:ln>
                  </p:spPr>
                </p:sp>
                <p:sp>
                  <p:nvSpPr>
                    <p:cNvPr id="14362" name="Line 31"/>
                    <p:cNvSpPr/>
                    <p:nvPr/>
                  </p:nvSpPr>
                  <p:spPr>
                    <a:xfrm>
                      <a:off x="5788" y="11206"/>
                      <a:ext cx="2488" cy="0"/>
                    </a:xfrm>
                    <a:prstGeom prst="line">
                      <a:avLst/>
                    </a:prstGeom>
                    <a:ln w="9525" cap="flat" cmpd="sng">
                      <a:solidFill>
                        <a:srgbClr val="000000"/>
                      </a:solidFill>
                      <a:prstDash val="solid"/>
                      <a:headEnd type="none" w="med" len="med"/>
                      <a:tailEnd type="none" w="med" len="med"/>
                    </a:ln>
                  </p:spPr>
                </p:sp>
                <p:sp>
                  <p:nvSpPr>
                    <p:cNvPr id="8211" name="Text Box 32"/>
                    <p:cNvSpPr txBox="1">
                      <a:spLocks noChangeArrowheads="1"/>
                    </p:cNvSpPr>
                    <p:nvPr/>
                  </p:nvSpPr>
                  <p:spPr bwMode="auto">
                    <a:xfrm>
                      <a:off x="6297" y="10307"/>
                      <a:ext cx="1440" cy="620"/>
                    </a:xfrm>
                    <a:prstGeom prst="rect">
                      <a:avLst/>
                    </a:prstGeom>
                    <a:noFill/>
                    <a:ln w="9525">
                      <a:noFill/>
                      <a:miter lim="800000"/>
                    </a:ln>
                  </p:spPr>
                  <p:txBody>
                    <a:bodyPr/>
                    <a:lstStyle>
                      <a:defPPr>
                        <a:defRPr lang="zh-CN"/>
                      </a:defPPr>
                      <a:lvl1pPr algn="just" eaLnBrk="1" hangingPunct="1">
                        <a:defRPr kumimoji="1" sz="1050">
                          <a:latin typeface="微软雅黑" panose="020B0503020204020204" pitchFamily="34" charset="-122"/>
                          <a:ea typeface="微软雅黑" panose="020B0503020204020204" pitchFamily="34"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just" defTabSz="914400" rtl="0" eaLnBrk="1" fontAlgn="base" latinLnBrk="0" hangingPunct="1">
                        <a:lnSpc>
                          <a:spcPct val="100000"/>
                        </a:lnSpc>
                        <a:spcBef>
                          <a:spcPct val="0"/>
                        </a:spcBef>
                        <a:spcAft>
                          <a:spcPct val="0"/>
                        </a:spcAft>
                        <a:buClrTx/>
                        <a:buSzTx/>
                        <a:buFontTx/>
                        <a:buNone/>
                        <a:defRPr/>
                      </a:pPr>
                      <a:r>
                        <a:rPr kumimoji="1" lang="zh-CN" altLang="en-US" sz="105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手册（包括部分程序）</a:t>
                      </a:r>
                      <a:endParaRPr kumimoji="1" lang="zh-CN" altLang="en-US" sz="105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8212" name="Text Box 33"/>
                    <p:cNvSpPr txBox="1">
                      <a:spLocks noChangeArrowheads="1"/>
                    </p:cNvSpPr>
                    <p:nvPr/>
                  </p:nvSpPr>
                  <p:spPr bwMode="auto">
                    <a:xfrm>
                      <a:off x="5722" y="11330"/>
                      <a:ext cx="2565" cy="703"/>
                    </a:xfrm>
                    <a:prstGeom prst="rect">
                      <a:avLst/>
                    </a:prstGeom>
                    <a:noFill/>
                    <a:ln w="9525">
                      <a:noFill/>
                      <a:miter lim="800000"/>
                    </a:ln>
                  </p:spPr>
                  <p:txBody>
                    <a:bodyPr/>
                    <a:lstStyle>
                      <a:defPPr>
                        <a:defRPr lang="zh-CN"/>
                      </a:defPPr>
                      <a:lvl1pPr algn="just" eaLnBrk="1" hangingPunct="1">
                        <a:defRPr kumimoji="1" sz="1050">
                          <a:latin typeface="微软雅黑" panose="020B0503020204020204" pitchFamily="34" charset="-122"/>
                          <a:ea typeface="微软雅黑" panose="020B0503020204020204" pitchFamily="34"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just" defTabSz="914400" rtl="0" eaLnBrk="1" fontAlgn="base" latinLnBrk="0" hangingPunct="1">
                        <a:lnSpc>
                          <a:spcPct val="100000"/>
                        </a:lnSpc>
                        <a:spcBef>
                          <a:spcPct val="0"/>
                        </a:spcBef>
                        <a:spcAft>
                          <a:spcPct val="0"/>
                        </a:spcAft>
                        <a:buClrTx/>
                        <a:buSzTx/>
                        <a:buFontTx/>
                        <a:buNone/>
                        <a:defRPr/>
                      </a:pPr>
                      <a:r>
                        <a:rPr kumimoji="1" lang="zh-CN" altLang="en-US" sz="105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作业指导书、记录、质量计划、管理方案等</a:t>
                      </a:r>
                      <a:endParaRPr kumimoji="1" lang="zh-CN" altLang="en-US" sz="105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p:txBody>
                </p:sp>
              </p:grpSp>
            </p:grpSp>
            <p:sp>
              <p:nvSpPr>
                <p:cNvPr id="8202" name="Text Box 34"/>
                <p:cNvSpPr txBox="1">
                  <a:spLocks noChangeArrowheads="1"/>
                </p:cNvSpPr>
                <p:nvPr/>
              </p:nvSpPr>
              <p:spPr bwMode="auto">
                <a:xfrm>
                  <a:off x="4497" y="9865"/>
                  <a:ext cx="1405" cy="420"/>
                </a:xfrm>
                <a:prstGeom prst="rect">
                  <a:avLst/>
                </a:prstGeom>
                <a:noFill/>
                <a:ln w="9525">
                  <a:noFill/>
                  <a:miter lim="800000"/>
                </a:ln>
              </p:spPr>
              <p:txBody>
                <a:bodyPr/>
                <a:lstStyle>
                  <a:defPPr>
                    <a:defRPr lang="zh-CN"/>
                  </a:defPPr>
                  <a:lvl1pPr algn="just" eaLnBrk="1" hangingPunct="1">
                    <a:defRPr kumimoji="1" sz="1050">
                      <a:latin typeface="微软雅黑" panose="020B0503020204020204" pitchFamily="34" charset="-122"/>
                      <a:ea typeface="微软雅黑" panose="020B0503020204020204" pitchFamily="34"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just" defTabSz="914400" rtl="0" eaLnBrk="1" fontAlgn="base" latinLnBrk="0" hangingPunct="1">
                    <a:lnSpc>
                      <a:spcPct val="100000"/>
                    </a:lnSpc>
                    <a:spcBef>
                      <a:spcPct val="0"/>
                    </a:spcBef>
                    <a:spcAft>
                      <a:spcPct val="0"/>
                    </a:spcAft>
                    <a:buClrTx/>
                    <a:buSzTx/>
                    <a:buFontTx/>
                    <a:buNone/>
                    <a:defRPr/>
                  </a:pPr>
                  <a:r>
                    <a:rPr kumimoji="1" lang="zh-CN" altLang="en-US" sz="105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各所属单位</a:t>
                  </a:r>
                  <a:endParaRPr kumimoji="1" lang="zh-CN" altLang="en-US" sz="105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base" latinLnBrk="0" hangingPunct="1">
                    <a:lnSpc>
                      <a:spcPct val="100000"/>
                    </a:lnSpc>
                    <a:spcBef>
                      <a:spcPct val="0"/>
                    </a:spcBef>
                    <a:spcAft>
                      <a:spcPct val="0"/>
                    </a:spcAft>
                    <a:buClrTx/>
                    <a:buSzTx/>
                    <a:buFontTx/>
                    <a:buNone/>
                    <a:defRPr/>
                  </a:pPr>
                  <a:endParaRPr kumimoji="1" lang="zh-CN" altLang="en-US" sz="105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base" latinLnBrk="0" hangingPunct="1">
                    <a:lnSpc>
                      <a:spcPct val="100000"/>
                    </a:lnSpc>
                    <a:spcBef>
                      <a:spcPct val="0"/>
                    </a:spcBef>
                    <a:spcAft>
                      <a:spcPct val="0"/>
                    </a:spcAft>
                    <a:buClrTx/>
                    <a:buSzTx/>
                    <a:buFontTx/>
                    <a:buNone/>
                    <a:defRPr/>
                  </a:pPr>
                  <a:endParaRPr kumimoji="1" lang="zh-CN" altLang="en-US" sz="105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base" latinLnBrk="0" hangingPunct="1">
                    <a:lnSpc>
                      <a:spcPct val="100000"/>
                    </a:lnSpc>
                    <a:spcBef>
                      <a:spcPct val="0"/>
                    </a:spcBef>
                    <a:spcAft>
                      <a:spcPct val="0"/>
                    </a:spcAft>
                    <a:buClrTx/>
                    <a:buSzTx/>
                    <a:buFontTx/>
                    <a:buNone/>
                    <a:defRPr/>
                  </a:pPr>
                  <a:endParaRPr kumimoji="1" lang="en-US" altLang="zh-CN" sz="105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8203" name="Text Box 35"/>
                <p:cNvSpPr txBox="1">
                  <a:spLocks noChangeArrowheads="1"/>
                </p:cNvSpPr>
                <p:nvPr/>
              </p:nvSpPr>
              <p:spPr bwMode="auto">
                <a:xfrm>
                  <a:off x="6297" y="12167"/>
                  <a:ext cx="1575" cy="468"/>
                </a:xfrm>
                <a:prstGeom prst="rect">
                  <a:avLst/>
                </a:prstGeom>
                <a:noFill/>
                <a:ln w="9525">
                  <a:noFill/>
                  <a:miter lim="800000"/>
                </a:ln>
              </p:spPr>
              <p:txBody>
                <a:bodyPr/>
                <a:lstStyle>
                  <a:defPPr>
                    <a:defRPr lang="zh-CN"/>
                  </a:defPPr>
                  <a:lvl1pPr algn="just" eaLnBrk="1" hangingPunct="1">
                    <a:defRPr kumimoji="1" sz="1050">
                      <a:latin typeface="微软雅黑" panose="020B0503020204020204" pitchFamily="34" charset="-122"/>
                      <a:ea typeface="微软雅黑" panose="020B0503020204020204" pitchFamily="34"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just" defTabSz="914400" rtl="0" eaLnBrk="1" fontAlgn="base" latinLnBrk="0" hangingPunct="1">
                    <a:lnSpc>
                      <a:spcPct val="100000"/>
                    </a:lnSpc>
                    <a:spcBef>
                      <a:spcPct val="0"/>
                    </a:spcBef>
                    <a:spcAft>
                      <a:spcPct val="0"/>
                    </a:spcAft>
                    <a:buClrTx/>
                    <a:buSzTx/>
                    <a:buFontTx/>
                    <a:buNone/>
                    <a:defRPr/>
                  </a:pPr>
                  <a:r>
                    <a:rPr kumimoji="1" lang="zh-CN" altLang="en-US" sz="105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小的所属单位</a:t>
                  </a:r>
                  <a:endParaRPr kumimoji="1" lang="zh-CN" altLang="en-US" sz="105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p:txBody>
            </p:sp>
          </p:grpSp>
        </p:grpSp>
        <p:sp>
          <p:nvSpPr>
            <p:cNvPr id="8198" name="Text Box 36"/>
            <p:cNvSpPr txBox="1">
              <a:spLocks noChangeArrowheads="1"/>
            </p:cNvSpPr>
            <p:nvPr/>
          </p:nvSpPr>
          <p:spPr bwMode="auto">
            <a:xfrm>
              <a:off x="5217" y="12313"/>
              <a:ext cx="1260" cy="310"/>
            </a:xfrm>
            <a:prstGeom prst="rect">
              <a:avLst/>
            </a:prstGeom>
            <a:noFill/>
            <a:ln w="9525">
              <a:noFill/>
              <a:miter lim="800000"/>
            </a:ln>
          </p:spPr>
          <p:txBody>
            <a:bodyPr/>
            <a:lstStyle>
              <a:defPPr>
                <a:defRPr lang="zh-CN"/>
              </a:defPPr>
              <a:lvl1pPr algn="just" eaLnBrk="1" hangingPunct="1">
                <a:defRPr kumimoji="1" sz="1050">
                  <a:latin typeface="微软雅黑" panose="020B0503020204020204" pitchFamily="34" charset="-122"/>
                  <a:ea typeface="微软雅黑" panose="020B0503020204020204" pitchFamily="34"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just" defTabSz="914400" rtl="0" eaLnBrk="1" fontAlgn="base" latinLnBrk="0" hangingPunct="1">
                <a:lnSpc>
                  <a:spcPct val="100000"/>
                </a:lnSpc>
                <a:spcBef>
                  <a:spcPct val="0"/>
                </a:spcBef>
                <a:spcAft>
                  <a:spcPct val="0"/>
                </a:spcAft>
                <a:buClrTx/>
                <a:buSzTx/>
                <a:buFontTx/>
                <a:buNone/>
                <a:defRPr/>
              </a:pPr>
              <a:r>
                <a:rPr kumimoji="1" lang="en-US" altLang="zh-CN" sz="105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a:t>
              </a:r>
              <a:endParaRPr kumimoji="1" lang="en-US" altLang="zh-CN" sz="105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p:txBody>
        </p:sp>
      </p:grpSp>
      <p:sp>
        <p:nvSpPr>
          <p:cNvPr id="14343" name="矩形 1"/>
          <p:cNvSpPr/>
          <p:nvPr/>
        </p:nvSpPr>
        <p:spPr>
          <a:xfrm>
            <a:off x="1676400" y="2736850"/>
            <a:ext cx="3262313" cy="461963"/>
          </a:xfrm>
          <a:prstGeom prst="rect">
            <a:avLst/>
          </a:prstGeom>
          <a:noFill/>
          <a:ln w="9525">
            <a:noFill/>
          </a:ln>
        </p:spPr>
        <p:txBody>
          <a:bodyPr wrap="none">
            <a:spAutoFit/>
          </a:bodyPr>
          <a:p>
            <a:r>
              <a:rPr lang="zh-CN" altLang="en-US" sz="2400" b="1" dirty="0">
                <a:solidFill>
                  <a:schemeClr val="bg1"/>
                </a:solidFill>
                <a:latin typeface="微软雅黑" panose="020B0503020204020204" pitchFamily="34" charset="-122"/>
                <a:ea typeface="微软雅黑" panose="020B0503020204020204" pitchFamily="34" charset="-122"/>
              </a:rPr>
              <a:t>两级管理体系结构模式</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4" name="左中括号 3"/>
          <p:cNvSpPr/>
          <p:nvPr/>
        </p:nvSpPr>
        <p:spPr>
          <a:xfrm rot="5400000">
            <a:off x="3103563" y="1958975"/>
            <a:ext cx="385763" cy="3665538"/>
          </a:xfrm>
          <a:prstGeom prst="leftBracket">
            <a:avLst>
              <a:gd name="adj" fmla="val 0"/>
            </a:avLst>
          </a:prstGeom>
          <a:ln w="22225">
            <a:solidFill>
              <a:schemeClr val="accent4">
                <a:lumMod val="85000"/>
                <a:lumOff val="1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6" name="圆角矩形 45"/>
          <p:cNvSpPr/>
          <p:nvPr/>
        </p:nvSpPr>
        <p:spPr>
          <a:xfrm>
            <a:off x="255588" y="3994150"/>
            <a:ext cx="2435225" cy="576263"/>
          </a:xfrm>
          <a:prstGeom prst="roundRect">
            <a:avLst>
              <a:gd name="adj" fmla="val 5774"/>
            </a:avLst>
          </a:prstGeom>
          <a:gradFill>
            <a:gsLst>
              <a:gs pos="0">
                <a:srgbClr val="E30613"/>
              </a:gs>
              <a:gs pos="100000">
                <a:srgbClr val="81040B"/>
              </a:gs>
            </a:gsLst>
            <a:lin ang="3600000" scaled="0"/>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14346" name="矩形 4"/>
          <p:cNvSpPr/>
          <p:nvPr/>
        </p:nvSpPr>
        <p:spPr>
          <a:xfrm>
            <a:off x="711200" y="4075113"/>
            <a:ext cx="1468438" cy="400050"/>
          </a:xfrm>
          <a:prstGeom prst="rect">
            <a:avLst/>
          </a:prstGeom>
          <a:noFill/>
          <a:ln w="9525">
            <a:noFill/>
          </a:ln>
        </p:spPr>
        <p:txBody>
          <a:bodyPr wrap="none">
            <a:spAutoFit/>
          </a:bodyPr>
          <a:p>
            <a:r>
              <a:rPr lang="zh-CN" altLang="en-US" sz="2000" dirty="0">
                <a:solidFill>
                  <a:schemeClr val="bg1"/>
                </a:solidFill>
                <a:latin typeface="微软雅黑" panose="020B0503020204020204" pitchFamily="34" charset="-122"/>
                <a:ea typeface="微软雅黑" panose="020B0503020204020204" pitchFamily="34" charset="-122"/>
              </a:rPr>
              <a:t>局级母体系</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8" name="圆角矩形 47"/>
          <p:cNvSpPr/>
          <p:nvPr/>
        </p:nvSpPr>
        <p:spPr>
          <a:xfrm>
            <a:off x="3911600" y="4006850"/>
            <a:ext cx="2436813" cy="576263"/>
          </a:xfrm>
          <a:prstGeom prst="roundRect">
            <a:avLst>
              <a:gd name="adj" fmla="val 5774"/>
            </a:avLst>
          </a:prstGeom>
          <a:gradFill>
            <a:gsLst>
              <a:gs pos="0">
                <a:srgbClr val="E30613"/>
              </a:gs>
              <a:gs pos="100000">
                <a:srgbClr val="81040B"/>
              </a:gs>
            </a:gsLst>
            <a:lin ang="3600000" scaled="0"/>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14348" name="矩形 5"/>
          <p:cNvSpPr/>
          <p:nvPr/>
        </p:nvSpPr>
        <p:spPr>
          <a:xfrm>
            <a:off x="4140200" y="4086225"/>
            <a:ext cx="1979613" cy="400050"/>
          </a:xfrm>
          <a:prstGeom prst="rect">
            <a:avLst/>
          </a:prstGeom>
          <a:noFill/>
          <a:ln w="9525">
            <a:noFill/>
          </a:ln>
        </p:spPr>
        <p:txBody>
          <a:bodyPr wrap="none">
            <a:spAutoFit/>
          </a:bodyPr>
          <a:p>
            <a:r>
              <a:rPr lang="zh-CN" altLang="en-US" sz="2000" dirty="0">
                <a:solidFill>
                  <a:schemeClr val="bg1"/>
                </a:solidFill>
                <a:latin typeface="微软雅黑" panose="020B0503020204020204" pitchFamily="34" charset="-122"/>
                <a:ea typeface="微软雅黑" panose="020B0503020204020204" pitchFamily="34" charset="-122"/>
              </a:rPr>
              <a:t>二级单位子体系</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5362" name="组合 3"/>
          <p:cNvGrpSpPr/>
          <p:nvPr/>
        </p:nvGrpSpPr>
        <p:grpSpPr>
          <a:xfrm>
            <a:off x="479425" y="293688"/>
            <a:ext cx="4721225" cy="925512"/>
            <a:chOff x="322748" y="3665374"/>
            <a:chExt cx="5680529" cy="1027864"/>
          </a:xfrm>
        </p:grpSpPr>
        <p:sp>
          <p:nvSpPr>
            <p:cNvPr id="5" name="圆角矩形 4"/>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a:off x="517574" y="3785262"/>
              <a:ext cx="5275596" cy="784562"/>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7" name="Rectangle 2"/>
          <p:cNvSpPr txBox="1">
            <a:spLocks noChangeArrowheads="1"/>
          </p:cNvSpPr>
          <p:nvPr/>
        </p:nvSpPr>
        <p:spPr>
          <a:xfrm>
            <a:off x="1512888" y="419100"/>
            <a:ext cx="2640013" cy="671513"/>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2pPr>
            <a:lvl3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3pPr>
            <a:lvl4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4pPr>
            <a:lvl5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5pPr>
            <a:lvl6pPr marL="4572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6pPr>
            <a:lvl7pPr marL="9144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7pPr>
            <a:lvl8pPr marL="13716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8pPr>
            <a:lvl9pPr marL="18288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0" cap="none" spc="0" normalizeH="0" baseline="0" noProof="0" dirty="0" smtClean="0">
                <a:ln>
                  <a:noFill/>
                </a:ln>
                <a:solidFill>
                  <a:srgbClr val="C00000"/>
                </a:solidFill>
                <a:effectLst/>
                <a:uLnTx/>
                <a:uFillTx/>
                <a:latin typeface="华文中宋" pitchFamily="2" charset="-122"/>
                <a:ea typeface="华文中宋" pitchFamily="2" charset="-122"/>
                <a:cs typeface="+mj-cs"/>
                <a:sym typeface="+mn-ea"/>
              </a:rPr>
              <a:t>体系文件结构</a:t>
            </a:r>
            <a:endParaRPr kumimoji="0" lang="zh-CN" altLang="en-US" sz="3200" b="1" i="0" u="none" strike="noStrike" kern="0" cap="none" spc="0" normalizeH="0" baseline="0" noProof="0" dirty="0" smtClean="0">
              <a:ln>
                <a:noFill/>
              </a:ln>
              <a:solidFill>
                <a:srgbClr val="C00000"/>
              </a:solidFill>
              <a:effectLst/>
              <a:uLnTx/>
              <a:uFillTx/>
              <a:latin typeface="华文中宋" pitchFamily="2" charset="-122"/>
              <a:ea typeface="华文中宋" pitchFamily="2" charset="-122"/>
              <a:cs typeface="+mj-cs"/>
              <a:sym typeface="+mn-ea"/>
            </a:endParaRPr>
          </a:p>
        </p:txBody>
      </p:sp>
      <p:sp>
        <p:nvSpPr>
          <p:cNvPr id="15364" name="Rectangle 3"/>
          <p:cNvSpPr>
            <a:spLocks noGrp="1"/>
          </p:cNvSpPr>
          <p:nvPr>
            <p:ph type="body" idx="4294967295"/>
          </p:nvPr>
        </p:nvSpPr>
        <p:spPr>
          <a:xfrm>
            <a:off x="982663" y="1916113"/>
            <a:ext cx="10082212" cy="4114800"/>
          </a:xfrm>
          <a:prstGeom prst="rect">
            <a:avLst/>
          </a:prstGeom>
          <a:noFill/>
          <a:ln w="9525">
            <a:noFill/>
          </a:ln>
        </p:spPr>
        <p:txBody>
          <a:bodyPr/>
          <a:p>
            <a:pPr marL="0" lvl="1" indent="0" algn="just" eaLnBrk="1" hangingPunct="1">
              <a:lnSpc>
                <a:spcPct val="150000"/>
              </a:lnSpc>
              <a:spcBef>
                <a:spcPct val="0"/>
              </a:spcBef>
              <a:buClr>
                <a:srgbClr val="262626"/>
              </a:buClr>
              <a:buSzPct val="100000"/>
              <a:buFont typeface="Wingdings" panose="05000000000000000000" pitchFamily="2" charset="2"/>
              <a:buChar char="Ø"/>
            </a:pPr>
            <a:r>
              <a:rPr lang="zh-CN" altLang="en-US" sz="2000" dirty="0">
                <a:solidFill>
                  <a:srgbClr val="262626"/>
                </a:solidFill>
                <a:latin typeface="微软雅黑" panose="020B0503020204020204" pitchFamily="34" charset="-122"/>
                <a:ea typeface="微软雅黑" panose="020B0503020204020204" pitchFamily="34" charset="-122"/>
              </a:rPr>
              <a:t>体系文件结构形成的三角形结构形象地反映了系统文件结构的逻辑性和系统性。</a:t>
            </a:r>
            <a:endParaRPr lang="zh-CN" altLang="en-US" sz="2000" dirty="0">
              <a:solidFill>
                <a:srgbClr val="262626"/>
              </a:solidFill>
              <a:latin typeface="微软雅黑" panose="020B0503020204020204" pitchFamily="34" charset="-122"/>
              <a:ea typeface="微软雅黑" panose="020B0503020204020204" pitchFamily="34" charset="-122"/>
            </a:endParaRPr>
          </a:p>
          <a:p>
            <a:pPr marL="0" lvl="1" indent="0" algn="just" eaLnBrk="1" hangingPunct="1">
              <a:lnSpc>
                <a:spcPct val="150000"/>
              </a:lnSpc>
              <a:spcBef>
                <a:spcPct val="0"/>
              </a:spcBef>
              <a:buClr>
                <a:srgbClr val="262626"/>
              </a:buClr>
              <a:buSzPct val="100000"/>
              <a:buFont typeface="Wingdings" panose="05000000000000000000" pitchFamily="2" charset="2"/>
              <a:buChar char="Ø"/>
            </a:pPr>
            <a:r>
              <a:rPr lang="zh-CN" altLang="en-US" sz="2000" dirty="0">
                <a:solidFill>
                  <a:srgbClr val="262626"/>
                </a:solidFill>
                <a:latin typeface="微软雅黑" panose="020B0503020204020204" pitchFamily="34" charset="-122"/>
                <a:ea typeface="微软雅黑" panose="020B0503020204020204" pitchFamily="34" charset="-122"/>
              </a:rPr>
              <a:t>最上层是对企业宗旨和方向的总体描述，中间是实施</a:t>
            </a:r>
            <a:r>
              <a:rPr lang="en-US" altLang="zh-CN" sz="2000" dirty="0">
                <a:solidFill>
                  <a:srgbClr val="262626"/>
                </a:solidFill>
                <a:latin typeface="微软雅黑" panose="020B0503020204020204" pitchFamily="34" charset="-122"/>
                <a:ea typeface="微软雅黑" panose="020B0503020204020204" pitchFamily="34" charset="-122"/>
              </a:rPr>
              <a:t>HSE</a:t>
            </a:r>
            <a:r>
              <a:rPr lang="zh-CN" altLang="en-US" sz="2000" dirty="0">
                <a:solidFill>
                  <a:srgbClr val="262626"/>
                </a:solidFill>
                <a:latin typeface="微软雅黑" panose="020B0503020204020204" pitchFamily="34" charset="-122"/>
                <a:ea typeface="微软雅黑" panose="020B0503020204020204" pitchFamily="34" charset="-122"/>
              </a:rPr>
              <a:t>管理体系所需的各职能部门相互关联的过程和活动，最下层是对执行过程的指导和证实性材料，是客观运行的基础，数量最多。</a:t>
            </a:r>
            <a:endParaRPr lang="zh-CN" altLang="en-US" sz="2000" dirty="0">
              <a:solidFill>
                <a:srgbClr val="262626"/>
              </a:solidFill>
              <a:latin typeface="微软雅黑" panose="020B0503020204020204" pitchFamily="34" charset="-122"/>
              <a:ea typeface="微软雅黑" panose="020B0503020204020204" pitchFamily="34" charset="-122"/>
            </a:endParaRPr>
          </a:p>
          <a:p>
            <a:pPr marL="0" lvl="1" indent="0" algn="just" eaLnBrk="1" hangingPunct="1">
              <a:lnSpc>
                <a:spcPct val="150000"/>
              </a:lnSpc>
              <a:spcBef>
                <a:spcPct val="0"/>
              </a:spcBef>
              <a:buClr>
                <a:srgbClr val="262626"/>
              </a:buClr>
              <a:buSzPct val="100000"/>
              <a:buFont typeface="Wingdings" panose="05000000000000000000" pitchFamily="2" charset="2"/>
              <a:buChar char="Ø"/>
            </a:pPr>
            <a:r>
              <a:rPr lang="zh-CN" altLang="en-US" sz="2000" dirty="0">
                <a:solidFill>
                  <a:srgbClr val="262626"/>
                </a:solidFill>
                <a:latin typeface="微软雅黑" panose="020B0503020204020204" pitchFamily="34" charset="-122"/>
                <a:ea typeface="微软雅黑" panose="020B0503020204020204" pitchFamily="34" charset="-122"/>
              </a:rPr>
              <a:t>上下位置表示内在联系及区别，其范围大小映射了文件多少的形象化比较。</a:t>
            </a:r>
            <a:endParaRPr lang="zh-CN" altLang="en-US" sz="2000" dirty="0">
              <a:solidFill>
                <a:srgbClr val="262626"/>
              </a:solidFill>
              <a:latin typeface="微软雅黑" panose="020B0503020204020204" pitchFamily="34" charset="-122"/>
              <a:ea typeface="微软雅黑" panose="020B0503020204020204" pitchFamily="34" charset="-122"/>
            </a:endParaRPr>
          </a:p>
          <a:p>
            <a:pPr marL="0" lvl="1" indent="0" algn="just" eaLnBrk="1" hangingPunct="1">
              <a:lnSpc>
                <a:spcPct val="150000"/>
              </a:lnSpc>
              <a:spcBef>
                <a:spcPct val="0"/>
              </a:spcBef>
              <a:buClr>
                <a:srgbClr val="262626"/>
              </a:buClr>
              <a:buSzPct val="100000"/>
              <a:buFont typeface="Wingdings" panose="05000000000000000000" pitchFamily="2" charset="2"/>
              <a:buChar char="Ø"/>
            </a:pPr>
            <a:r>
              <a:rPr lang="zh-CN" altLang="en-US" sz="2000" dirty="0">
                <a:solidFill>
                  <a:srgbClr val="262626"/>
                </a:solidFill>
                <a:latin typeface="微软雅黑" panose="020B0503020204020204" pitchFamily="34" charset="-122"/>
                <a:ea typeface="微软雅黑" panose="020B0503020204020204" pitchFamily="34" charset="-122"/>
              </a:rPr>
              <a:t>在实际体系建立与运行过程中，应对体系文件的这种层次结构加以充分认识和区别，以便加强对文件的控制。</a:t>
            </a:r>
            <a:endParaRPr lang="zh-CN" altLang="en-US" sz="2000" dirty="0">
              <a:solidFill>
                <a:srgbClr val="262626"/>
              </a:solidFill>
              <a:latin typeface="微软雅黑" panose="020B0503020204020204" pitchFamily="34" charset="-122"/>
              <a:ea typeface="微软雅黑" panose="020B0503020204020204" pitchFamily="34" charset="-122"/>
            </a:endParaRPr>
          </a:p>
          <a:p>
            <a:pPr marL="0" lvl="1" indent="0" algn="just" eaLnBrk="1" hangingPunct="1">
              <a:lnSpc>
                <a:spcPct val="150000"/>
              </a:lnSpc>
              <a:spcBef>
                <a:spcPct val="0"/>
              </a:spcBef>
              <a:buClr>
                <a:srgbClr val="262626"/>
              </a:buClr>
              <a:buSzPct val="100000"/>
              <a:buFont typeface="Wingdings" panose="05000000000000000000" pitchFamily="2" charset="2"/>
              <a:buChar char="Ø"/>
            </a:pPr>
            <a:r>
              <a:rPr lang="zh-CN" altLang="en-US" sz="2000" dirty="0">
                <a:solidFill>
                  <a:srgbClr val="262626"/>
                </a:solidFill>
                <a:latin typeface="微软雅黑" panose="020B0503020204020204" pitchFamily="34" charset="-122"/>
                <a:ea typeface="微软雅黑" panose="020B0503020204020204" pitchFamily="34" charset="-122"/>
              </a:rPr>
              <a:t>但体系文件的层次和数量的多少，可由企业根据实际的需要灵活掌握，自行确定。所以任何层次的文件都可进行纵向和横向的分开与合并。</a:t>
            </a:r>
            <a:endParaRPr lang="zh-CN" altLang="en-US" sz="2000" dirty="0">
              <a:solidFill>
                <a:srgbClr val="262626"/>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3"/>
          <p:cNvSpPr>
            <a:spLocks noGrp="1"/>
          </p:cNvSpPr>
          <p:nvPr>
            <p:ph type="body" idx="4294967295"/>
          </p:nvPr>
        </p:nvSpPr>
        <p:spPr>
          <a:xfrm>
            <a:off x="1055688" y="2420938"/>
            <a:ext cx="10363200" cy="3024187"/>
          </a:xfrm>
          <a:prstGeom prst="rect">
            <a:avLst/>
          </a:prstGeom>
          <a:noFill/>
          <a:ln w="9525">
            <a:noFill/>
          </a:ln>
        </p:spPr>
        <p:txBody>
          <a:bodyPr/>
          <a:p>
            <a:pPr marL="0">
              <a:lnSpc>
                <a:spcPct val="150000"/>
              </a:lnSpc>
              <a:spcBef>
                <a:spcPct val="0"/>
              </a:spcBef>
              <a:buClr>
                <a:srgbClr val="262626"/>
              </a:buClr>
              <a:buSzPct val="100000"/>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管理手册是组织的政策性文件</a:t>
            </a:r>
            <a:r>
              <a:rPr lang="en-US" altLang="zh-CN"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marL="0">
              <a:lnSpc>
                <a:spcPct val="150000"/>
              </a:lnSpc>
              <a:spcBef>
                <a:spcPct val="0"/>
              </a:spcBef>
              <a:buClr>
                <a:srgbClr val="262626"/>
              </a:buClr>
              <a:buSzPct val="100000"/>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描述组织管理体系的承诺、方针和目标。</a:t>
            </a:r>
            <a:endParaRPr lang="zh-CN" altLang="en-US" sz="2000" dirty="0">
              <a:latin typeface="微软雅黑" panose="020B0503020204020204" pitchFamily="34" charset="-122"/>
              <a:ea typeface="微软雅黑" panose="020B0503020204020204" pitchFamily="34" charset="-122"/>
            </a:endParaRPr>
          </a:p>
          <a:p>
            <a:pPr marL="0">
              <a:lnSpc>
                <a:spcPct val="150000"/>
              </a:lnSpc>
              <a:spcBef>
                <a:spcPct val="0"/>
              </a:spcBef>
              <a:buClr>
                <a:srgbClr val="262626"/>
              </a:buClr>
              <a:buSzPct val="100000"/>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对组织 管理体系的</a:t>
            </a:r>
            <a:r>
              <a:rPr lang="zh-CN" altLang="zh-CN" sz="2000" dirty="0">
                <a:latin typeface="微软雅黑" panose="020B0503020204020204" pitchFamily="34" charset="-122"/>
                <a:ea typeface="微软雅黑" panose="020B0503020204020204" pitchFamily="34" charset="-122"/>
              </a:rPr>
              <a:t>核心要素及相互关系</a:t>
            </a:r>
            <a:r>
              <a:rPr lang="zh-CN" altLang="en-US" sz="2000" dirty="0">
                <a:latin typeface="微软雅黑" panose="020B0503020204020204" pitchFamily="34" charset="-122"/>
                <a:ea typeface="微软雅黑" panose="020B0503020204020204" pitchFamily="34" charset="-122"/>
              </a:rPr>
              <a:t>的全面描述，主要控制环节、控制程序。</a:t>
            </a:r>
            <a:endParaRPr lang="zh-CN" altLang="en-US" sz="2000" dirty="0">
              <a:latin typeface="微软雅黑" panose="020B0503020204020204" pitchFamily="34" charset="-122"/>
              <a:ea typeface="微软雅黑" panose="020B0503020204020204" pitchFamily="34" charset="-122"/>
            </a:endParaRPr>
          </a:p>
          <a:p>
            <a:pPr marL="0">
              <a:lnSpc>
                <a:spcPct val="150000"/>
              </a:lnSpc>
              <a:spcBef>
                <a:spcPct val="0"/>
              </a:spcBef>
              <a:buClr>
                <a:srgbClr val="262626"/>
              </a:buClr>
              <a:buSzPct val="100000"/>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它是全部管理体系文件的“索引”</a:t>
            </a:r>
            <a:r>
              <a:rPr lang="en-US" altLang="zh-CN" sz="2000" dirty="0">
                <a:latin typeface="微软雅黑" panose="020B0503020204020204" pitchFamily="34" charset="-122"/>
                <a:ea typeface="微软雅黑" panose="020B0503020204020204" pitchFamily="34" charset="-122"/>
              </a:rPr>
              <a:t>-</a:t>
            </a:r>
            <a:r>
              <a:rPr lang="zh-CN" altLang="en-GB" sz="2000" dirty="0">
                <a:latin typeface="微软雅黑" panose="020B0503020204020204" pitchFamily="34" charset="-122"/>
                <a:ea typeface="微软雅黑" panose="020B0503020204020204" pitchFamily="34" charset="-122"/>
              </a:rPr>
              <a:t>查找途径</a:t>
            </a:r>
            <a:r>
              <a:rPr lang="en-US" altLang="zh-CN"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marL="0">
              <a:lnSpc>
                <a:spcPct val="150000"/>
              </a:lnSpc>
              <a:spcBef>
                <a:spcPct val="0"/>
              </a:spcBef>
              <a:buClr>
                <a:srgbClr val="262626"/>
              </a:buClr>
              <a:buSzPct val="100000"/>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管理体系情况改变时，管理手册应及时调整，以确保体系的连续性</a:t>
            </a:r>
            <a:endParaRPr lang="zh-CN" altLang="en-US" sz="2000" dirty="0">
              <a:latin typeface="微软雅黑" panose="020B0503020204020204" pitchFamily="34" charset="-122"/>
              <a:ea typeface="微软雅黑" panose="020B0503020204020204" pitchFamily="34" charset="-122"/>
            </a:endParaRPr>
          </a:p>
          <a:p>
            <a:pPr marL="0">
              <a:lnSpc>
                <a:spcPct val="150000"/>
              </a:lnSpc>
              <a:spcBef>
                <a:spcPct val="0"/>
              </a:spcBef>
              <a:buClr>
                <a:srgbClr val="262626"/>
              </a:buClr>
              <a:buSzPct val="100000"/>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对外介绍管理体系；</a:t>
            </a:r>
            <a:endParaRPr lang="zh-CN" altLang="en-US" sz="2000" dirty="0">
              <a:latin typeface="微软雅黑" panose="020B0503020204020204" pitchFamily="34" charset="-122"/>
              <a:ea typeface="微软雅黑" panose="020B0503020204020204" pitchFamily="34" charset="-122"/>
            </a:endParaRPr>
          </a:p>
        </p:txBody>
      </p:sp>
      <p:grpSp>
        <p:nvGrpSpPr>
          <p:cNvPr id="16387" name="组合 3"/>
          <p:cNvGrpSpPr/>
          <p:nvPr/>
        </p:nvGrpSpPr>
        <p:grpSpPr>
          <a:xfrm>
            <a:off x="479425" y="293688"/>
            <a:ext cx="4721225" cy="925512"/>
            <a:chOff x="322748" y="3665374"/>
            <a:chExt cx="5680529" cy="1027864"/>
          </a:xfrm>
        </p:grpSpPr>
        <p:sp>
          <p:nvSpPr>
            <p:cNvPr id="5" name="圆角矩形 4"/>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a:off x="517574" y="3785262"/>
              <a:ext cx="5275596" cy="784562"/>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6388" name="Rectangle 2"/>
          <p:cNvSpPr>
            <a:spLocks noGrp="1"/>
          </p:cNvSpPr>
          <p:nvPr>
            <p:ph type="title" idx="4294967295"/>
          </p:nvPr>
        </p:nvSpPr>
        <p:spPr>
          <a:xfrm>
            <a:off x="1860550" y="447675"/>
            <a:ext cx="1957388" cy="614363"/>
          </a:xfrm>
          <a:prstGeom prst="rect">
            <a:avLst/>
          </a:prstGeom>
          <a:noFill/>
          <a:ln w="9525">
            <a:noFill/>
          </a:ln>
        </p:spPr>
        <p:txBody>
          <a:bodyPr/>
          <a:p>
            <a:pPr algn="ctr" eaLnBrk="1" hangingPunct="1"/>
            <a:r>
              <a:rPr lang="zh-CN" altLang="en-US" sz="3200" b="1" dirty="0">
                <a:solidFill>
                  <a:srgbClr val="C00000"/>
                </a:solidFill>
                <a:latin typeface="华文中宋" pitchFamily="2" charset="-122"/>
                <a:ea typeface="华文中宋" pitchFamily="2" charset="-122"/>
              </a:rPr>
              <a:t>管理手册</a:t>
            </a:r>
            <a:endParaRPr lang="zh-CN" altLang="en-US" sz="3200" b="1" dirty="0">
              <a:solidFill>
                <a:srgbClr val="C00000"/>
              </a:solidFill>
              <a:latin typeface="华文中宋" pitchFamily="2" charset="-122"/>
              <a:ea typeface="华文中宋" pitchFamily="2" charset="-122"/>
            </a:endParaRPr>
          </a:p>
        </p:txBody>
      </p:sp>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7410" name="组合 3"/>
          <p:cNvGrpSpPr/>
          <p:nvPr/>
        </p:nvGrpSpPr>
        <p:grpSpPr>
          <a:xfrm>
            <a:off x="479425" y="293688"/>
            <a:ext cx="4721225" cy="925512"/>
            <a:chOff x="322748" y="3665374"/>
            <a:chExt cx="5680529" cy="1027864"/>
          </a:xfrm>
        </p:grpSpPr>
        <p:sp>
          <p:nvSpPr>
            <p:cNvPr id="5" name="圆角矩形 4"/>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a:off x="517574" y="3785262"/>
              <a:ext cx="5275596" cy="784562"/>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7411" name="Rectangle 2"/>
          <p:cNvSpPr>
            <a:spLocks noGrp="1"/>
          </p:cNvSpPr>
          <p:nvPr>
            <p:ph type="title" idx="4294967295"/>
          </p:nvPr>
        </p:nvSpPr>
        <p:spPr>
          <a:xfrm>
            <a:off x="1711325" y="444500"/>
            <a:ext cx="2257425" cy="622300"/>
          </a:xfrm>
          <a:prstGeom prst="rect">
            <a:avLst/>
          </a:prstGeom>
          <a:noFill/>
          <a:ln w="9525">
            <a:noFill/>
          </a:ln>
        </p:spPr>
        <p:txBody>
          <a:bodyPr/>
          <a:p>
            <a:pPr algn="ctr" eaLnBrk="1" hangingPunct="1"/>
            <a:r>
              <a:rPr lang="zh-CN" altLang="en-US" sz="3200" b="1" dirty="0">
                <a:solidFill>
                  <a:srgbClr val="C00000"/>
                </a:solidFill>
                <a:latin typeface="华文中宋" pitchFamily="2" charset="-122"/>
                <a:ea typeface="华文中宋" pitchFamily="2" charset="-122"/>
              </a:rPr>
              <a:t>程序文件</a:t>
            </a:r>
            <a:endParaRPr lang="zh-CN" altLang="en-US" sz="3200" b="1" dirty="0">
              <a:solidFill>
                <a:srgbClr val="C00000"/>
              </a:solidFill>
              <a:latin typeface="华文中宋" pitchFamily="2" charset="-122"/>
              <a:ea typeface="华文中宋" pitchFamily="2" charset="-122"/>
            </a:endParaRPr>
          </a:p>
        </p:txBody>
      </p:sp>
      <p:sp>
        <p:nvSpPr>
          <p:cNvPr id="11267" name="Rectangle 3"/>
          <p:cNvSpPr>
            <a:spLocks noGrp="1" noChangeArrowheads="1"/>
          </p:cNvSpPr>
          <p:nvPr>
            <p:ph type="body" idx="4294967295"/>
          </p:nvPr>
        </p:nvSpPr>
        <p:spPr>
          <a:xfrm>
            <a:off x="1055688" y="2060575"/>
            <a:ext cx="9577388" cy="3455988"/>
          </a:xfrm>
          <a:prstGeom prst="rect">
            <a:avLst/>
          </a:prstGeom>
        </p:spPr>
        <p:txBody>
          <a:bodyPr/>
          <a:lstStyle/>
          <a:p>
            <a:pPr marL="0" marR="0" lvl="0" indent="-342900" algn="just" defTabSz="914400" rtl="0" eaLnBrk="1" fontAlgn="base" latinLnBrk="0" hangingPunct="1">
              <a:lnSpc>
                <a:spcPct val="150000"/>
              </a:lnSpc>
              <a:spcBef>
                <a:spcPts val="0"/>
              </a:spcBef>
              <a:spcAft>
                <a:spcPct val="0"/>
              </a:spcAft>
              <a:buClr>
                <a:schemeClr val="tx1">
                  <a:lumMod val="85000"/>
                  <a:lumOff val="15000"/>
                </a:schemeClr>
              </a:buClr>
              <a:buSzTx/>
              <a:buFont typeface="Wingdings" panose="05000000000000000000" pitchFamily="2" charset="2"/>
              <a:buChar char="Ø"/>
              <a:defRPr/>
            </a:pPr>
            <a:r>
              <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程序：为进行某些活动所规定的途径。</a:t>
            </a:r>
            <a:endPar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342900" algn="just" defTabSz="914400" rtl="0" eaLnBrk="1" fontAlgn="base" latinLnBrk="0" hangingPunct="1">
              <a:lnSpc>
                <a:spcPct val="150000"/>
              </a:lnSpc>
              <a:spcBef>
                <a:spcPts val="0"/>
              </a:spcBef>
              <a:spcAft>
                <a:spcPct val="0"/>
              </a:spcAft>
              <a:buClr>
                <a:schemeClr val="tx1">
                  <a:lumMod val="85000"/>
                  <a:lumOff val="15000"/>
                </a:schemeClr>
              </a:buClr>
              <a:buSzTx/>
              <a:buFont typeface="Wingdings" panose="05000000000000000000" pitchFamily="2" charset="2"/>
              <a:buChar char="Ø"/>
              <a:defRPr/>
            </a:pPr>
            <a:r>
              <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程序文件是对那些产生</a:t>
            </a:r>
            <a:r>
              <a:rPr kumimoji="0" lang="en-US" altLang="zh-CN"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(Q)HSE</a:t>
            </a:r>
            <a:r>
              <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影响的活动进行策划和管理所用的基本文件，是管理手册的支持性文件。</a:t>
            </a:r>
            <a:endPar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342900" algn="just" defTabSz="914400" rtl="0" eaLnBrk="1" fontAlgn="base" latinLnBrk="0" hangingPunct="1">
              <a:lnSpc>
                <a:spcPct val="150000"/>
              </a:lnSpc>
              <a:spcBef>
                <a:spcPts val="0"/>
              </a:spcBef>
              <a:spcAft>
                <a:spcPct val="0"/>
              </a:spcAft>
              <a:buClr>
                <a:schemeClr val="tx1">
                  <a:lumMod val="85000"/>
                  <a:lumOff val="15000"/>
                </a:schemeClr>
              </a:buClr>
              <a:buSzTx/>
              <a:buFont typeface="Wingdings" panose="05000000000000000000" pitchFamily="2" charset="2"/>
              <a:buChar char="Ø"/>
              <a:defRPr/>
            </a:pPr>
            <a:r>
              <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更进一步具体明确了组织实施</a:t>
            </a:r>
            <a:r>
              <a:rPr kumimoji="0" lang="en-US" altLang="zh-CN"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(Q)HSE</a:t>
            </a:r>
            <a:r>
              <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管理工作的程序、方法和要求（但不涉及纯技术性的细节）</a:t>
            </a:r>
            <a:endPar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342900" algn="just" defTabSz="914400" rtl="0" eaLnBrk="1" fontAlgn="base" latinLnBrk="0" hangingPunct="1">
              <a:lnSpc>
                <a:spcPct val="150000"/>
              </a:lnSpc>
              <a:spcBef>
                <a:spcPts val="0"/>
              </a:spcBef>
              <a:spcAft>
                <a:spcPct val="0"/>
              </a:spcAft>
              <a:buClr>
                <a:schemeClr val="tx1">
                  <a:lumMod val="85000"/>
                  <a:lumOff val="15000"/>
                </a:schemeClr>
              </a:buClr>
              <a:buSzTx/>
              <a:buFont typeface="Wingdings" panose="05000000000000000000" pitchFamily="2" charset="2"/>
              <a:buChar char="Ø"/>
              <a:defRPr/>
            </a:pPr>
            <a:r>
              <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每一个程序文件都应包含</a:t>
            </a:r>
            <a:r>
              <a:rPr kumimoji="0" lang="en-US" altLang="zh-CN"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(Q)HSE</a:t>
            </a:r>
            <a:r>
              <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管理体系中的一个逻辑上独立的内容，可能是标准的一个要素，或要素中的一个部分，或是几个要素相关要求的一组活动等。</a:t>
            </a:r>
            <a:endPar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8434" name="组合 3"/>
          <p:cNvGrpSpPr/>
          <p:nvPr/>
        </p:nvGrpSpPr>
        <p:grpSpPr>
          <a:xfrm>
            <a:off x="479425" y="293688"/>
            <a:ext cx="4721225" cy="925512"/>
            <a:chOff x="322748" y="3665374"/>
            <a:chExt cx="5680529" cy="1027864"/>
          </a:xfrm>
        </p:grpSpPr>
        <p:sp>
          <p:nvSpPr>
            <p:cNvPr id="5" name="圆角矩形 4"/>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a:off x="517574" y="3785262"/>
              <a:ext cx="5275596" cy="784562"/>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7" name="Rectangle 2"/>
          <p:cNvSpPr txBox="1">
            <a:spLocks noChangeArrowheads="1"/>
          </p:cNvSpPr>
          <p:nvPr/>
        </p:nvSpPr>
        <p:spPr>
          <a:xfrm>
            <a:off x="1711325" y="444500"/>
            <a:ext cx="2257425" cy="622300"/>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2pPr>
            <a:lvl3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3pPr>
            <a:lvl4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4pPr>
            <a:lvl5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5pPr>
            <a:lvl6pPr marL="4572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6pPr>
            <a:lvl7pPr marL="9144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7pPr>
            <a:lvl8pPr marL="13716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8pPr>
            <a:lvl9pPr marL="18288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0" cap="none" spc="0" normalizeH="0" baseline="0" noProof="0" smtClean="0">
                <a:ln>
                  <a:noFill/>
                </a:ln>
                <a:solidFill>
                  <a:srgbClr val="C00000"/>
                </a:solidFill>
                <a:effectLst/>
                <a:uLnTx/>
                <a:uFillTx/>
                <a:latin typeface="华文中宋" pitchFamily="2" charset="-122"/>
                <a:ea typeface="华文中宋" pitchFamily="2" charset="-122"/>
                <a:cs typeface="+mj-cs"/>
                <a:sym typeface="+mn-ea"/>
              </a:rPr>
              <a:t>程序文件</a:t>
            </a:r>
            <a:endParaRPr kumimoji="0" lang="zh-CN" altLang="en-US" sz="3200" b="1" i="0" u="none" strike="noStrike" kern="0" cap="none" spc="0" normalizeH="0" baseline="0" noProof="0">
              <a:ln>
                <a:noFill/>
              </a:ln>
              <a:solidFill>
                <a:srgbClr val="C00000"/>
              </a:solidFill>
              <a:effectLst/>
              <a:uLnTx/>
              <a:uFillTx/>
              <a:latin typeface="华文中宋" pitchFamily="2" charset="-122"/>
              <a:ea typeface="华文中宋" pitchFamily="2" charset="-122"/>
              <a:cs typeface="+mj-cs"/>
              <a:sym typeface="+mn-ea"/>
            </a:endParaRPr>
          </a:p>
        </p:txBody>
      </p:sp>
      <p:sp>
        <p:nvSpPr>
          <p:cNvPr id="8195" name="Rectangle 3"/>
          <p:cNvSpPr>
            <a:spLocks noGrp="1" noChangeArrowheads="1"/>
          </p:cNvSpPr>
          <p:nvPr>
            <p:ph type="body" idx="4294967295"/>
          </p:nvPr>
        </p:nvSpPr>
        <p:spPr>
          <a:xfrm>
            <a:off x="1020763" y="2276475"/>
            <a:ext cx="10363200" cy="3455988"/>
          </a:xfrm>
          <a:prstGeom prst="rect">
            <a:avLst/>
          </a:prstGeom>
        </p:spPr>
        <p:txBody>
          <a:bodyPr/>
          <a:lstStyle/>
          <a:p>
            <a:pPr marL="0" marR="0" lvl="0" indent="-342900" algn="just" defTabSz="914400" rtl="0" eaLnBrk="1" fontAlgn="base" latinLnBrk="0" hangingPunct="1">
              <a:lnSpc>
                <a:spcPct val="150000"/>
              </a:lnSpc>
              <a:spcBef>
                <a:spcPts val="0"/>
              </a:spcBef>
              <a:spcAft>
                <a:spcPct val="0"/>
              </a:spcAft>
              <a:buClr>
                <a:schemeClr val="tx1">
                  <a:lumMod val="85000"/>
                  <a:lumOff val="15000"/>
                </a:schemeClr>
              </a:buClr>
              <a:buSzTx/>
              <a:buFont typeface="Wingdings" panose="05000000000000000000" pitchFamily="2" charset="2"/>
              <a:buChar char="Ø"/>
              <a:defRPr/>
            </a:pPr>
            <a:r>
              <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程序文件是组织的法规性文件，应有可操作性，要强制执行</a:t>
            </a:r>
            <a:endPar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342900" algn="just" defTabSz="914400" rtl="0" eaLnBrk="1" fontAlgn="base" latinLnBrk="0" hangingPunct="1">
              <a:lnSpc>
                <a:spcPct val="150000"/>
              </a:lnSpc>
              <a:spcBef>
                <a:spcPts val="0"/>
              </a:spcBef>
              <a:spcAft>
                <a:spcPct val="0"/>
              </a:spcAft>
              <a:buClr>
                <a:schemeClr val="tx1">
                  <a:lumMod val="85000"/>
                  <a:lumOff val="15000"/>
                </a:schemeClr>
              </a:buClr>
              <a:buSzTx/>
              <a:buFont typeface="Wingdings" panose="05000000000000000000" pitchFamily="2" charset="2"/>
              <a:buChar char="Ø"/>
              <a:defRPr/>
            </a:pPr>
            <a:r>
              <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选择简洁、明了、最实际、最可行的方法；同时还要遵循</a:t>
            </a:r>
            <a:r>
              <a:rPr kumimoji="0" lang="en-US" altLang="zh-CN"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5WIH</a:t>
            </a:r>
            <a:r>
              <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原则。</a:t>
            </a:r>
            <a:endPar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342900" algn="just" defTabSz="914400" rtl="0" eaLnBrk="1" fontAlgn="base" latinLnBrk="0" hangingPunct="1">
              <a:lnSpc>
                <a:spcPct val="150000"/>
              </a:lnSpc>
              <a:spcBef>
                <a:spcPts val="0"/>
              </a:spcBef>
              <a:spcAft>
                <a:spcPct val="0"/>
              </a:spcAft>
              <a:buClr>
                <a:schemeClr val="tx1">
                  <a:lumMod val="85000"/>
                  <a:lumOff val="15000"/>
                </a:schemeClr>
              </a:buClr>
              <a:buSzTx/>
              <a:buFont typeface="Wingdings" panose="05000000000000000000" pitchFamily="2" charset="2"/>
              <a:buChar char="Ø"/>
              <a:defRPr/>
            </a:pPr>
            <a:r>
              <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程序文件至少应包括目的、职责、应完成的活动和验证的方法及有关记录，体现 </a:t>
            </a:r>
            <a:r>
              <a:rPr kumimoji="0" lang="en-US" altLang="zh-CN"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PDCA</a:t>
            </a:r>
            <a:r>
              <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的管理方法</a:t>
            </a:r>
            <a:endPar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342900" algn="just" defTabSz="914400" rtl="0" eaLnBrk="1" fontAlgn="base" latinLnBrk="0" hangingPunct="1">
              <a:lnSpc>
                <a:spcPct val="150000"/>
              </a:lnSpc>
              <a:spcBef>
                <a:spcPts val="0"/>
              </a:spcBef>
              <a:spcAft>
                <a:spcPct val="0"/>
              </a:spcAft>
              <a:buClr>
                <a:schemeClr val="tx1">
                  <a:lumMod val="85000"/>
                  <a:lumOff val="15000"/>
                </a:schemeClr>
              </a:buClr>
              <a:buSzTx/>
              <a:buFont typeface="Wingdings" panose="05000000000000000000" pitchFamily="2" charset="2"/>
              <a:buChar char="Ø"/>
              <a:defRPr/>
            </a:pPr>
            <a:r>
              <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程序文件的数量、内容、格式由组织确定；</a:t>
            </a:r>
            <a:endPar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342900" algn="just" defTabSz="914400" rtl="0" eaLnBrk="1" fontAlgn="base" latinLnBrk="0" hangingPunct="1">
              <a:lnSpc>
                <a:spcPct val="150000"/>
              </a:lnSpc>
              <a:spcBef>
                <a:spcPts val="0"/>
              </a:spcBef>
              <a:spcAft>
                <a:spcPct val="0"/>
              </a:spcAft>
              <a:buClr>
                <a:schemeClr val="tx1">
                  <a:lumMod val="85000"/>
                  <a:lumOff val="15000"/>
                </a:schemeClr>
              </a:buClr>
              <a:buSzTx/>
              <a:buFont typeface="Wingdings" panose="05000000000000000000" pitchFamily="2" charset="2"/>
              <a:buChar char="Ø"/>
              <a:defRPr/>
            </a:pPr>
            <a:r>
              <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程序文件要做到接口处理清楚，与接口有关的工作职责都应有明确的表述；各部门对接口的处理方法和相关职责应确认</a:t>
            </a:r>
            <a:r>
              <a:rPr kumimoji="0" lang="zh-CN" altLang="en-US" sz="2000" b="0" i="0" u="none" strike="noStrike" kern="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a:t>
            </a:r>
            <a:endPar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9458" name="组合 3"/>
          <p:cNvGrpSpPr/>
          <p:nvPr/>
        </p:nvGrpSpPr>
        <p:grpSpPr>
          <a:xfrm>
            <a:off x="479425" y="293688"/>
            <a:ext cx="4721225" cy="925512"/>
            <a:chOff x="322748" y="3665374"/>
            <a:chExt cx="5680529" cy="1027864"/>
          </a:xfrm>
        </p:grpSpPr>
        <p:sp>
          <p:nvSpPr>
            <p:cNvPr id="5" name="圆角矩形 4"/>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a:off x="517574" y="3785262"/>
              <a:ext cx="5275596" cy="784562"/>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9459" name="Rectangle 2"/>
          <p:cNvSpPr>
            <a:spLocks noGrp="1"/>
          </p:cNvSpPr>
          <p:nvPr>
            <p:ph type="title" idx="4294967295"/>
          </p:nvPr>
        </p:nvSpPr>
        <p:spPr>
          <a:xfrm>
            <a:off x="1781175" y="439738"/>
            <a:ext cx="2103438" cy="631825"/>
          </a:xfrm>
          <a:prstGeom prst="rect">
            <a:avLst/>
          </a:prstGeom>
          <a:noFill/>
          <a:ln w="9525">
            <a:noFill/>
          </a:ln>
        </p:spPr>
        <p:txBody>
          <a:bodyPr/>
          <a:p>
            <a:pPr algn="ctr" eaLnBrk="1" hangingPunct="1"/>
            <a:r>
              <a:rPr lang="zh-CN" altLang="en-US" sz="3200" b="1" dirty="0">
                <a:solidFill>
                  <a:srgbClr val="C00000"/>
                </a:solidFill>
                <a:latin typeface="华文中宋" pitchFamily="2" charset="-122"/>
                <a:ea typeface="华文中宋" pitchFamily="2" charset="-122"/>
              </a:rPr>
              <a:t>作业文件</a:t>
            </a:r>
            <a:endParaRPr lang="zh-CN" altLang="en-US" sz="3200" b="1" dirty="0">
              <a:solidFill>
                <a:srgbClr val="C00000"/>
              </a:solidFill>
              <a:latin typeface="华文中宋" pitchFamily="2" charset="-122"/>
              <a:ea typeface="华文中宋" pitchFamily="2" charset="-122"/>
            </a:endParaRPr>
          </a:p>
        </p:txBody>
      </p:sp>
      <p:sp>
        <p:nvSpPr>
          <p:cNvPr id="13315" name="Rectangle 3"/>
          <p:cNvSpPr>
            <a:spLocks noGrp="1" noChangeArrowheads="1"/>
          </p:cNvSpPr>
          <p:nvPr>
            <p:ph type="body" idx="4294967295"/>
          </p:nvPr>
        </p:nvSpPr>
        <p:spPr>
          <a:xfrm>
            <a:off x="1055688" y="1916113"/>
            <a:ext cx="9936163" cy="3744913"/>
          </a:xfrm>
          <a:prstGeom prst="rect">
            <a:avLst/>
          </a:prstGeom>
        </p:spPr>
        <p:txBody>
          <a:bodyPr/>
          <a:lstStyle/>
          <a:p>
            <a:pPr marL="0" marR="0" lvl="0" indent="-342900" algn="just" defTabSz="914400" rtl="0" eaLnBrk="1" fontAlgn="base" latinLnBrk="0" hangingPunct="1">
              <a:lnSpc>
                <a:spcPct val="150000"/>
              </a:lnSpc>
              <a:spcBef>
                <a:spcPts val="0"/>
              </a:spcBef>
              <a:spcAft>
                <a:spcPct val="0"/>
              </a:spcAft>
              <a:buClr>
                <a:schemeClr val="tx1">
                  <a:lumMod val="85000"/>
                  <a:lumOff val="15000"/>
                </a:schemeClr>
              </a:buClr>
              <a:buSzTx/>
              <a:buFont typeface="Wingdings" panose="05000000000000000000" pitchFamily="2" charset="2"/>
              <a:buChar char="Ø"/>
              <a:defRPr/>
            </a:pPr>
            <a:r>
              <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作业文件是程序文件的支持性文件；</a:t>
            </a:r>
            <a:endPar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342900" algn="just" defTabSz="914400" rtl="0" eaLnBrk="1" fontAlgn="base" latinLnBrk="0" hangingPunct="1">
              <a:lnSpc>
                <a:spcPct val="150000"/>
              </a:lnSpc>
              <a:spcBef>
                <a:spcPts val="0"/>
              </a:spcBef>
              <a:spcAft>
                <a:spcPct val="0"/>
              </a:spcAft>
              <a:buClr>
                <a:schemeClr val="tx1">
                  <a:lumMod val="85000"/>
                  <a:lumOff val="15000"/>
                </a:schemeClr>
              </a:buClr>
              <a:buSzTx/>
              <a:buFont typeface="Wingdings" panose="05000000000000000000" pitchFamily="2" charset="2"/>
              <a:buChar char="Ø"/>
              <a:defRPr/>
            </a:pPr>
            <a:r>
              <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为了指导各项活动，更具有可操作性，一个程序文件可能引出几个作业文件，能在程序文件中交待清楚的活动，就不要再编制作业文件；</a:t>
            </a:r>
            <a:endPar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342900" algn="just" defTabSz="914400" rtl="0" eaLnBrk="1" fontAlgn="base" latinLnBrk="0" hangingPunct="1">
              <a:lnSpc>
                <a:spcPct val="150000"/>
              </a:lnSpc>
              <a:spcBef>
                <a:spcPts val="0"/>
              </a:spcBef>
              <a:spcAft>
                <a:spcPct val="0"/>
              </a:spcAft>
              <a:buClr>
                <a:schemeClr val="tx1">
                  <a:lumMod val="85000"/>
                  <a:lumOff val="15000"/>
                </a:schemeClr>
              </a:buClr>
              <a:buSzTx/>
              <a:buFont typeface="Wingdings" panose="05000000000000000000" pitchFamily="2" charset="2"/>
              <a:buChar char="Ø"/>
              <a:defRPr/>
            </a:pPr>
            <a:r>
              <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作业文件必须与所采用的程序文件相对应，是对程序文件中整个程序或某些条款进行补充、细化，不要脱离程序文件另搞一套作业文件；</a:t>
            </a:r>
            <a:endPar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342900" algn="just" defTabSz="914400" rtl="0" eaLnBrk="1" fontAlgn="base" latinLnBrk="0" hangingPunct="1">
              <a:lnSpc>
                <a:spcPct val="150000"/>
              </a:lnSpc>
              <a:spcBef>
                <a:spcPts val="0"/>
              </a:spcBef>
              <a:spcAft>
                <a:spcPct val="0"/>
              </a:spcAft>
              <a:buClr>
                <a:schemeClr val="tx1">
                  <a:lumMod val="85000"/>
                  <a:lumOff val="15000"/>
                </a:schemeClr>
              </a:buClr>
              <a:buSzTx/>
              <a:buFont typeface="Wingdings" panose="05000000000000000000" pitchFamily="2" charset="2"/>
              <a:buChar char="Ø"/>
              <a:defRPr/>
            </a:pPr>
            <a:r>
              <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国家、行业、企业的技术标准，可单列目录。</a:t>
            </a:r>
            <a:endPar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342900" algn="just" defTabSz="914400" rtl="0" eaLnBrk="1" fontAlgn="base" latinLnBrk="0" hangingPunct="1">
              <a:lnSpc>
                <a:spcPct val="150000"/>
              </a:lnSpc>
              <a:spcBef>
                <a:spcPts val="0"/>
              </a:spcBef>
              <a:spcAft>
                <a:spcPct val="0"/>
              </a:spcAft>
              <a:buClr>
                <a:schemeClr val="tx1">
                  <a:lumMod val="85000"/>
                  <a:lumOff val="15000"/>
                </a:schemeClr>
              </a:buClr>
              <a:buSzTx/>
              <a:buFont typeface="Wingdings" panose="05000000000000000000" pitchFamily="2" charset="2"/>
              <a:buChar char="Ø"/>
              <a:defRPr/>
            </a:pPr>
            <a:r>
              <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作业文件的内容是描述为实施程序文件所涉及到的各职能部门的具体活动，亦应遵守</a:t>
            </a:r>
            <a:r>
              <a:rPr kumimoji="0" lang="en-US" altLang="zh-CN"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5W1H</a:t>
            </a:r>
            <a:r>
              <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原则。</a:t>
            </a:r>
            <a:endPar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342900" algn="just" defTabSz="914400" rtl="0" eaLnBrk="1" fontAlgn="base" latinLnBrk="0" hangingPunct="1">
              <a:lnSpc>
                <a:spcPct val="150000"/>
              </a:lnSpc>
              <a:spcBef>
                <a:spcPts val="0"/>
              </a:spcBef>
              <a:spcAft>
                <a:spcPct val="0"/>
              </a:spcAft>
              <a:buClr>
                <a:schemeClr val="tx1">
                  <a:lumMod val="85000"/>
                  <a:lumOff val="15000"/>
                </a:schemeClr>
              </a:buClr>
              <a:buSzTx/>
              <a:buFont typeface="Wingdings" panose="05000000000000000000" pitchFamily="2" charset="2"/>
              <a:buChar char="Ø"/>
              <a:defRPr/>
            </a:pPr>
            <a:endParaRPr kumimoji="0" lang="en-US" altLang="zh-CN"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2" name="图片 25"/>
          <p:cNvPicPr>
            <a:picLocks noChangeAspect="1"/>
          </p:cNvPicPr>
          <p:nvPr/>
        </p:nvPicPr>
        <p:blipFill>
          <a:blip r:embed="rId1"/>
          <a:srcRect b="48637"/>
          <a:stretch>
            <a:fillRect/>
          </a:stretch>
        </p:blipFill>
        <p:spPr>
          <a:xfrm>
            <a:off x="0" y="-26987"/>
            <a:ext cx="12192000" cy="4176712"/>
          </a:xfrm>
          <a:prstGeom prst="rect">
            <a:avLst/>
          </a:prstGeom>
          <a:noFill/>
          <a:ln w="9525">
            <a:noFill/>
          </a:ln>
        </p:spPr>
      </p:pic>
      <p:sp>
        <p:nvSpPr>
          <p:cNvPr id="2" name="矩形 1"/>
          <p:cNvSpPr/>
          <p:nvPr/>
        </p:nvSpPr>
        <p:spPr>
          <a:xfrm>
            <a:off x="0" y="4144963"/>
            <a:ext cx="12192000" cy="103188"/>
          </a:xfrm>
          <a:prstGeom prst="rect">
            <a:avLst/>
          </a:prstGeom>
          <a:gradFill>
            <a:gsLst>
              <a:gs pos="0">
                <a:srgbClr val="E30613"/>
              </a:gs>
              <a:gs pos="100000">
                <a:srgbClr val="81040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MH_Other_4"/>
          <p:cNvSpPr/>
          <p:nvPr>
            <p:custDataLst>
              <p:tags r:id="rId2"/>
            </p:custDataLst>
          </p:nvPr>
        </p:nvSpPr>
        <p:spPr>
          <a:xfrm>
            <a:off x="3129583" y="6232632"/>
            <a:ext cx="203806" cy="203806"/>
          </a:xfrm>
          <a:prstGeom prst="ellipse">
            <a:avLst/>
          </a:prstGeom>
          <a:gradFill flip="none" rotWithShape="1">
            <a:gsLst>
              <a:gs pos="100000">
                <a:schemeClr val="bg1"/>
              </a:gs>
              <a:gs pos="0">
                <a:srgbClr val="E0E0E0"/>
              </a:gs>
            </a:gsLst>
            <a:lin ang="8100000" scaled="0"/>
            <a:tileRect/>
          </a:gradFill>
          <a:ln w="6350">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5" name="MH_Other_4"/>
          <p:cNvSpPr/>
          <p:nvPr>
            <p:custDataLst>
              <p:tags r:id="rId3"/>
            </p:custDataLst>
          </p:nvPr>
        </p:nvSpPr>
        <p:spPr>
          <a:xfrm>
            <a:off x="2540979" y="6117041"/>
            <a:ext cx="335032" cy="335032"/>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6" name="MH_Other_4"/>
          <p:cNvSpPr/>
          <p:nvPr>
            <p:custDataLst>
              <p:tags r:id="rId4"/>
            </p:custDataLst>
          </p:nvPr>
        </p:nvSpPr>
        <p:spPr>
          <a:xfrm>
            <a:off x="772445" y="6009354"/>
            <a:ext cx="335032" cy="335032"/>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7" name="MH_Other_4"/>
          <p:cNvSpPr/>
          <p:nvPr>
            <p:custDataLst>
              <p:tags r:id="rId5"/>
            </p:custDataLst>
          </p:nvPr>
        </p:nvSpPr>
        <p:spPr>
          <a:xfrm>
            <a:off x="3480094" y="5985424"/>
            <a:ext cx="382894" cy="382894"/>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8" name="MH_Other_4"/>
          <p:cNvSpPr/>
          <p:nvPr>
            <p:custDataLst>
              <p:tags r:id="rId6"/>
            </p:custDataLst>
          </p:nvPr>
        </p:nvSpPr>
        <p:spPr>
          <a:xfrm>
            <a:off x="4073525" y="6183313"/>
            <a:ext cx="203200" cy="203200"/>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9" name="MH_Other_4"/>
          <p:cNvSpPr/>
          <p:nvPr>
            <p:custDataLst>
              <p:tags r:id="rId7"/>
            </p:custDataLst>
          </p:nvPr>
        </p:nvSpPr>
        <p:spPr>
          <a:xfrm>
            <a:off x="2276475" y="6257925"/>
            <a:ext cx="203200" cy="203200"/>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10" name="MH_Other_4"/>
          <p:cNvSpPr/>
          <p:nvPr>
            <p:custDataLst>
              <p:tags r:id="rId8"/>
            </p:custDataLst>
          </p:nvPr>
        </p:nvSpPr>
        <p:spPr>
          <a:xfrm>
            <a:off x="1957388" y="6313488"/>
            <a:ext cx="204788" cy="204788"/>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11" name="MH_Other_4"/>
          <p:cNvSpPr/>
          <p:nvPr>
            <p:custDataLst>
              <p:tags r:id="rId9"/>
            </p:custDataLst>
          </p:nvPr>
        </p:nvSpPr>
        <p:spPr>
          <a:xfrm>
            <a:off x="1228725" y="5883275"/>
            <a:ext cx="334963" cy="334963"/>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12" name="MH_Other_4"/>
          <p:cNvSpPr/>
          <p:nvPr>
            <p:custDataLst>
              <p:tags r:id="rId10"/>
            </p:custDataLst>
          </p:nvPr>
        </p:nvSpPr>
        <p:spPr>
          <a:xfrm>
            <a:off x="1754223" y="5883522"/>
            <a:ext cx="335032" cy="335032"/>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13" name="MH_Other_4"/>
          <p:cNvSpPr/>
          <p:nvPr>
            <p:custDataLst>
              <p:tags r:id="rId11"/>
            </p:custDataLst>
          </p:nvPr>
        </p:nvSpPr>
        <p:spPr>
          <a:xfrm>
            <a:off x="2938463" y="5794375"/>
            <a:ext cx="382588" cy="382588"/>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14" name="MH_Other_4"/>
          <p:cNvSpPr/>
          <p:nvPr>
            <p:custDataLst>
              <p:tags r:id="rId12"/>
            </p:custDataLst>
          </p:nvPr>
        </p:nvSpPr>
        <p:spPr>
          <a:xfrm>
            <a:off x="1490176" y="6211660"/>
            <a:ext cx="203806" cy="203806"/>
          </a:xfrm>
          <a:prstGeom prst="ellipse">
            <a:avLst/>
          </a:prstGeom>
          <a:gradFill flip="none" rotWithShape="1">
            <a:gsLst>
              <a:gs pos="100000">
                <a:schemeClr val="bg1"/>
              </a:gs>
              <a:gs pos="0">
                <a:srgbClr val="E0E0E0"/>
              </a:gs>
            </a:gsLst>
            <a:lin ang="8100000" scaled="0"/>
            <a:tileRect/>
          </a:gradFill>
          <a:ln w="6350">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grpSp>
        <p:nvGrpSpPr>
          <p:cNvPr id="20507" name="组合 15"/>
          <p:cNvGrpSpPr/>
          <p:nvPr/>
        </p:nvGrpSpPr>
        <p:grpSpPr>
          <a:xfrm>
            <a:off x="4694238" y="4951413"/>
            <a:ext cx="7234237" cy="1208087"/>
            <a:chOff x="322748" y="3665374"/>
            <a:chExt cx="5680529" cy="1027864"/>
          </a:xfrm>
        </p:grpSpPr>
        <p:sp>
          <p:nvSpPr>
            <p:cNvPr id="18" name="圆角矩形 17"/>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圆角矩形 18"/>
            <p:cNvSpPr/>
            <p:nvPr/>
          </p:nvSpPr>
          <p:spPr>
            <a:xfrm>
              <a:off x="517210" y="3785584"/>
              <a:ext cx="5276647" cy="784743"/>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6" name="组合 19"/>
          <p:cNvGrpSpPr/>
          <p:nvPr/>
        </p:nvGrpSpPr>
        <p:grpSpPr>
          <a:xfrm>
            <a:off x="1071563" y="2665413"/>
            <a:ext cx="2894012" cy="2894012"/>
            <a:chOff x="4833150" y="1266579"/>
            <a:chExt cx="2526552" cy="2526552"/>
          </a:xfrm>
        </p:grpSpPr>
        <p:grpSp>
          <p:nvGrpSpPr>
            <p:cNvPr id="20510" name="组合 20"/>
            <p:cNvGrpSpPr/>
            <p:nvPr/>
          </p:nvGrpSpPr>
          <p:grpSpPr>
            <a:xfrm>
              <a:off x="4833150" y="1266579"/>
              <a:ext cx="2526552" cy="2526552"/>
              <a:chOff x="6585478" y="1661232"/>
              <a:chExt cx="928740" cy="928740"/>
            </a:xfrm>
          </p:grpSpPr>
          <p:sp>
            <p:nvSpPr>
              <p:cNvPr id="23" name="椭圆 22"/>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24" name="圆角矩形 23"/>
              <p:cNvSpPr/>
              <p:nvPr/>
            </p:nvSpPr>
            <p:spPr>
              <a:xfrm>
                <a:off x="6706219" y="1781973"/>
                <a:ext cx="687258" cy="687258"/>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25" name="椭圆 24"/>
              <p:cNvSpPr>
                <a:spLocks noChangeAspect="1"/>
              </p:cNvSpPr>
              <p:nvPr/>
            </p:nvSpPr>
            <p:spPr>
              <a:xfrm>
                <a:off x="6740229" y="1819936"/>
                <a:ext cx="619237" cy="619237"/>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20511" name="文本框 47"/>
            <p:cNvSpPr/>
            <p:nvPr/>
          </p:nvSpPr>
          <p:spPr>
            <a:xfrm>
              <a:off x="5564630" y="1919489"/>
              <a:ext cx="1217490" cy="1262540"/>
            </a:xfrm>
            <a:prstGeom prst="rect">
              <a:avLst/>
            </a:prstGeom>
            <a:noFill/>
            <a:ln w="9525">
              <a:noFill/>
            </a:ln>
          </p:spPr>
          <p:txBody>
            <a:bodyPr wrap="none">
              <a:spAutoFit/>
            </a:bodyPr>
            <a:p>
              <a:r>
                <a:rPr lang="en-US" altLang="zh-CN" sz="8800" dirty="0">
                  <a:solidFill>
                    <a:schemeClr val="bg1"/>
                  </a:solidFill>
                  <a:latin typeface="Impact" panose="020B0806030902050204" pitchFamily="34" charset="0"/>
                  <a:sym typeface="Impact" panose="020B0806030902050204" pitchFamily="34" charset="0"/>
                </a:rPr>
                <a:t>05</a:t>
              </a:r>
              <a:endParaRPr lang="zh-CN" altLang="en-US" sz="8800" dirty="0">
                <a:solidFill>
                  <a:schemeClr val="bg1"/>
                </a:solidFill>
                <a:latin typeface="Impact" panose="020B0806030902050204" pitchFamily="34" charset="0"/>
                <a:sym typeface="Impact" panose="020B0806030902050204" pitchFamily="34" charset="0"/>
              </a:endParaRPr>
            </a:p>
          </p:txBody>
        </p:sp>
      </p:grpSp>
      <p:sp>
        <p:nvSpPr>
          <p:cNvPr id="15" name="矩形 14"/>
          <p:cNvSpPr/>
          <p:nvPr/>
        </p:nvSpPr>
        <p:spPr>
          <a:xfrm>
            <a:off x="4857618" y="5110819"/>
            <a:ext cx="6974984" cy="769442"/>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400" b="1" i="0" u="none" strike="noStrike" kern="1200" cap="none" spc="0" normalizeH="0" baseline="0" noProof="0" dirty="0">
                <a:ln>
                  <a:noFill/>
                </a:ln>
                <a:gradFill>
                  <a:gsLst>
                    <a:gs pos="0">
                      <a:srgbClr val="E30613"/>
                    </a:gs>
                    <a:gs pos="100000">
                      <a:srgbClr val="81040B"/>
                    </a:gs>
                  </a:gsLst>
                  <a:lin ang="5400000" scaled="1"/>
                </a:gradFill>
                <a:effectLst/>
                <a:uLnTx/>
                <a:uFillTx/>
                <a:latin typeface="幼圆" pitchFamily="49" charset="-122"/>
                <a:ea typeface="幼圆" pitchFamily="49" charset="-122"/>
                <a:cs typeface="+mn-cs"/>
                <a:sym typeface="+mn-ea"/>
              </a:rPr>
              <a:t>采用系统方法进行要素整合</a:t>
            </a:r>
            <a:endParaRPr kumimoji="0" lang="zh-CN" altLang="en-US" sz="4400" b="1" i="0" u="none" strike="noStrike" kern="1200" cap="none" spc="0" normalizeH="0" baseline="0" noProof="0" dirty="0">
              <a:ln>
                <a:noFill/>
              </a:ln>
              <a:gradFill>
                <a:gsLst>
                  <a:gs pos="0">
                    <a:srgbClr val="E30613"/>
                  </a:gs>
                  <a:gs pos="100000">
                    <a:srgbClr val="81040B"/>
                  </a:gs>
                </a:gsLst>
                <a:lin ang="5400000" scaled="1"/>
              </a:gradFill>
              <a:effectLst/>
              <a:uLnTx/>
              <a:uFillTx/>
              <a:latin typeface="幼圆" pitchFamily="49" charset="-122"/>
              <a:ea typeface="幼圆" pitchFamily="49" charset="-122"/>
              <a:cs typeface="+mn-cs"/>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16" presetClass="entr" presetSubtype="37" fill="hold" grpId="0" nodeType="afterEffect" nodePh="1">
                                  <p:stCondLst>
                                    <p:cond delay="0"/>
                                  </p:stCondLst>
                                  <p:endCondLst>
                                    <p:cond evt="begin" delay="0"/>
                                  </p:endCondLst>
                                  <p:childTnLst>
                                    <p:set>
                                      <p:cBhvr>
                                        <p:cTn id="10" dur="1" fill="hold">
                                          <p:stCondLst>
                                            <p:cond delay="0"/>
                                          </p:stCondLst>
                                        </p:cTn>
                                        <p:tgtEl>
                                          <p:spTgt spid="2">
                                            <p:txEl>
                                              <p:charRg st="0" end="1"/>
                                            </p:txEl>
                                          </p:spTgt>
                                        </p:tgtEl>
                                        <p:attrNameLst>
                                          <p:attrName>style.visibility</p:attrName>
                                        </p:attrNameLst>
                                      </p:cBhvr>
                                      <p:to>
                                        <p:strVal val="visible"/>
                                      </p:to>
                                    </p:set>
                                    <p:animEffect transition="in" filter="barn(outVertical)">
                                      <p:cBhvr>
                                        <p:cTn id="11" dur="500"/>
                                        <p:tgtEl>
                                          <p:spTgt spid="2">
                                            <p:txEl>
                                              <p:charRg st="0" end="1"/>
                                            </p:txEl>
                                          </p:spTgt>
                                        </p:tgtEl>
                                      </p:cBhvr>
                                    </p:animEffect>
                                  </p:childTnLst>
                                </p:cTn>
                              </p:par>
                            </p:childTnLst>
                          </p:cTn>
                        </p:par>
                        <p:par>
                          <p:cTn id="12" fill="hold">
                            <p:stCondLst>
                              <p:cond delay="1000"/>
                            </p:stCondLst>
                            <p:childTnLst>
                              <p:par>
                                <p:cTn id="13" presetID="23" presetClass="entr" presetSubtype="32"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strVal val="4*#ppt_w"/>
                                          </p:val>
                                        </p:tav>
                                        <p:tav tm="100000">
                                          <p:val>
                                            <p:strVal val="#ppt_w"/>
                                          </p:val>
                                        </p:tav>
                                      </p:tavLst>
                                    </p:anim>
                                    <p:anim calcmode="lin" valueType="num">
                                      <p:cBhvr>
                                        <p:cTn id="16" dur="500" fill="hold"/>
                                        <p:tgtEl>
                                          <p:spTgt spid="16"/>
                                        </p:tgtEl>
                                        <p:attrNameLst>
                                          <p:attrName>ppt_h</p:attrName>
                                        </p:attrNameLst>
                                      </p:cBhvr>
                                      <p:tavLst>
                                        <p:tav tm="0">
                                          <p:val>
                                            <p:strVal val="4*#ppt_h"/>
                                          </p:val>
                                        </p:tav>
                                        <p:tav tm="100000">
                                          <p:val>
                                            <p:strVal val="#ppt_h"/>
                                          </p:val>
                                        </p:tav>
                                      </p:tavLst>
                                    </p:anim>
                                  </p:childTnLst>
                                </p:cTn>
                              </p:par>
                            </p:childTnLst>
                          </p:cTn>
                        </p:par>
                        <p:par>
                          <p:cTn id="17" fill="hold">
                            <p:stCondLst>
                              <p:cond delay="1500"/>
                            </p:stCondLst>
                            <p:childTnLst>
                              <p:par>
                                <p:cTn id="18" presetID="1" presetClass="entr" presetSubtype="0" fill="hold" nodeType="afterEffect">
                                  <p:stCondLst>
                                    <p:cond delay="0"/>
                                  </p:stCondLst>
                                  <p:childTnLst>
                                    <p:set>
                                      <p:cBhvr>
                                        <p:cTn id="19" dur="1" fill="hold">
                                          <p:stCondLst>
                                            <p:cond delay="499"/>
                                          </p:stCondLst>
                                        </p:cTn>
                                        <p:tgtEl>
                                          <p:spTgt spid="6"/>
                                        </p:tgtEl>
                                        <p:attrNameLst>
                                          <p:attrName>style.visibility</p:attrName>
                                        </p:attrNameLst>
                                      </p:cBhvr>
                                      <p:to>
                                        <p:strVal val="visible"/>
                                      </p:to>
                                    </p:set>
                                  </p:childTnLst>
                                </p:cTn>
                              </p:par>
                            </p:childTnLst>
                          </p:cTn>
                        </p:par>
                        <p:par>
                          <p:cTn id="20" fill="hold">
                            <p:stCondLst>
                              <p:cond delay="2000"/>
                            </p:stCondLst>
                            <p:childTnLst>
                              <p:par>
                                <p:cTn id="21" presetID="1" presetClass="entr" presetSubtype="0" fill="hold" nodeType="afterEffect">
                                  <p:stCondLst>
                                    <p:cond delay="250"/>
                                  </p:stCondLst>
                                  <p:childTnLst>
                                    <p:set>
                                      <p:cBhvr>
                                        <p:cTn id="22" dur="1" fill="hold">
                                          <p:stCondLst>
                                            <p:cond delay="499"/>
                                          </p:stCondLst>
                                        </p:cTn>
                                        <p:tgtEl>
                                          <p:spTgt spid="14"/>
                                        </p:tgtEl>
                                        <p:attrNameLst>
                                          <p:attrName>style.visibility</p:attrName>
                                        </p:attrNameLst>
                                      </p:cBhvr>
                                      <p:to>
                                        <p:strVal val="visible"/>
                                      </p:to>
                                    </p:set>
                                  </p:childTnLst>
                                </p:cTn>
                              </p:par>
                            </p:childTnLst>
                          </p:cTn>
                        </p:par>
                        <p:par>
                          <p:cTn id="23" fill="hold">
                            <p:stCondLst>
                              <p:cond delay="2750"/>
                            </p:stCondLst>
                            <p:childTnLst>
                              <p:par>
                                <p:cTn id="24" presetID="1" presetClass="entr" presetSubtype="0" fill="hold" nodeType="afterEffect">
                                  <p:stCondLst>
                                    <p:cond delay="500"/>
                                  </p:stCondLst>
                                  <p:childTnLst>
                                    <p:set>
                                      <p:cBhvr>
                                        <p:cTn id="25" dur="1" fill="hold">
                                          <p:stCondLst>
                                            <p:cond delay="499"/>
                                          </p:stCondLst>
                                        </p:cTn>
                                        <p:tgtEl>
                                          <p:spTgt spid="12"/>
                                        </p:tgtEl>
                                        <p:attrNameLst>
                                          <p:attrName>style.visibility</p:attrName>
                                        </p:attrNameLst>
                                      </p:cBhvr>
                                      <p:to>
                                        <p:strVal val="visible"/>
                                      </p:to>
                                    </p:set>
                                  </p:childTnLst>
                                </p:cTn>
                              </p:par>
                            </p:childTnLst>
                          </p:cTn>
                        </p:par>
                        <p:par>
                          <p:cTn id="26" fill="hold">
                            <p:stCondLst>
                              <p:cond delay="3750"/>
                            </p:stCondLst>
                            <p:childTnLst>
                              <p:par>
                                <p:cTn id="27" presetID="1" presetClass="entr" presetSubtype="0" fill="hold" nodeType="afterEffect">
                                  <p:stCondLst>
                                    <p:cond delay="750"/>
                                  </p:stCondLst>
                                  <p:childTnLst>
                                    <p:set>
                                      <p:cBhvr>
                                        <p:cTn id="28" dur="1" fill="hold">
                                          <p:stCondLst>
                                            <p:cond delay="499"/>
                                          </p:stCondLst>
                                        </p:cTn>
                                        <p:tgtEl>
                                          <p:spTgt spid="5"/>
                                        </p:tgtEl>
                                        <p:attrNameLst>
                                          <p:attrName>style.visibility</p:attrName>
                                        </p:attrNameLst>
                                      </p:cBhvr>
                                      <p:to>
                                        <p:strVal val="visible"/>
                                      </p:to>
                                    </p:set>
                                  </p:childTnLst>
                                </p:cTn>
                              </p:par>
                            </p:childTnLst>
                          </p:cTn>
                        </p:par>
                        <p:par>
                          <p:cTn id="29" fill="hold">
                            <p:stCondLst>
                              <p:cond delay="5000"/>
                            </p:stCondLst>
                            <p:childTnLst>
                              <p:par>
                                <p:cTn id="30" presetID="1" presetClass="entr" presetSubtype="0" fill="hold" nodeType="afterEffect">
                                  <p:stCondLst>
                                    <p:cond delay="1000"/>
                                  </p:stCondLst>
                                  <p:childTnLst>
                                    <p:set>
                                      <p:cBhvr>
                                        <p:cTn id="31" dur="1" fill="hold">
                                          <p:stCondLst>
                                            <p:cond delay="499"/>
                                          </p:stCondLst>
                                        </p:cTn>
                                        <p:tgtEl>
                                          <p:spTgt spid="4"/>
                                        </p:tgtEl>
                                        <p:attrNameLst>
                                          <p:attrName>style.visibility</p:attrName>
                                        </p:attrNameLst>
                                      </p:cBhvr>
                                      <p:to>
                                        <p:strVal val="visible"/>
                                      </p:to>
                                    </p:set>
                                  </p:childTnLst>
                                </p:cTn>
                              </p:par>
                            </p:childTnLst>
                          </p:cTn>
                        </p:par>
                        <p:par>
                          <p:cTn id="32" fill="hold">
                            <p:stCondLst>
                              <p:cond delay="6500"/>
                            </p:stCondLst>
                            <p:childTnLst>
                              <p:par>
                                <p:cTn id="33" presetID="1" presetClass="entr" presetSubtype="0" fill="hold" nodeType="afterEffect">
                                  <p:stCondLst>
                                    <p:cond delay="1250"/>
                                  </p:stCondLst>
                                  <p:childTnLst>
                                    <p:set>
                                      <p:cBhvr>
                                        <p:cTn id="34" dur="1" fill="hold">
                                          <p:stCondLst>
                                            <p:cond delay="499"/>
                                          </p:stCondLst>
                                        </p:cTn>
                                        <p:tgtEl>
                                          <p:spTgt spid="7"/>
                                        </p:tgtEl>
                                        <p:attrNameLst>
                                          <p:attrName>style.visibility</p:attrName>
                                        </p:attrNameLst>
                                      </p:cBhvr>
                                      <p:to>
                                        <p:strVal val="visible"/>
                                      </p:to>
                                    </p:set>
                                  </p:childTnLst>
                                </p:cTn>
                              </p:par>
                            </p:childTnLst>
                          </p:cTn>
                        </p:par>
                        <p:par>
                          <p:cTn id="35" fill="hold">
                            <p:stCondLst>
                              <p:cond delay="8250"/>
                            </p:stCondLst>
                            <p:childTnLst>
                              <p:par>
                                <p:cTn id="36" presetID="1" presetClass="entr" presetSubtype="0" fill="hold" grpId="0" nodeType="afterEffect">
                                  <p:stCondLst>
                                    <p:cond delay="0"/>
                                  </p:stCondLst>
                                  <p:childTnLst>
                                    <p:set>
                                      <p:cBhvr>
                                        <p:cTn id="37" dur="1" fill="hold">
                                          <p:stCondLst>
                                            <p:cond delay="499"/>
                                          </p:stCondLst>
                                        </p:cTn>
                                        <p:tgtEl>
                                          <p:spTgt spid="11"/>
                                        </p:tgtEl>
                                        <p:attrNameLst>
                                          <p:attrName>style.visibility</p:attrName>
                                        </p:attrNameLst>
                                      </p:cBhvr>
                                      <p:to>
                                        <p:strVal val="visible"/>
                                      </p:to>
                                    </p:set>
                                  </p:childTnLst>
                                </p:cTn>
                              </p:par>
                            </p:childTnLst>
                          </p:cTn>
                        </p:par>
                        <p:par>
                          <p:cTn id="38" fill="hold">
                            <p:stCondLst>
                              <p:cond delay="8750"/>
                            </p:stCondLst>
                            <p:childTnLst>
                              <p:par>
                                <p:cTn id="39" presetID="1" presetClass="entr" presetSubtype="0" fill="hold" grpId="0" nodeType="afterEffect" nodePh="1">
                                  <p:stCondLst>
                                    <p:cond delay="0"/>
                                  </p:stCondLst>
                                  <p:endCondLst>
                                    <p:cond evt="begin" delay="0"/>
                                  </p:endCondLst>
                                  <p:childTnLst>
                                    <p:set>
                                      <p:cBhvr>
                                        <p:cTn id="40" dur="1" fill="hold">
                                          <p:stCondLst>
                                            <p:cond delay="499"/>
                                          </p:stCondLst>
                                        </p:cTn>
                                        <p:tgtEl>
                                          <p:spTgt spid="11">
                                            <p:txEl>
                                              <p:charRg st="0" end="1"/>
                                            </p:txEl>
                                          </p:spTgt>
                                        </p:tgtEl>
                                        <p:attrNameLst>
                                          <p:attrName>style.visibility</p:attrName>
                                        </p:attrNameLst>
                                      </p:cBhvr>
                                      <p:to>
                                        <p:strVal val="visible"/>
                                      </p:to>
                                    </p:set>
                                  </p:childTnLst>
                                </p:cTn>
                              </p:par>
                            </p:childTnLst>
                          </p:cTn>
                        </p:par>
                        <p:par>
                          <p:cTn id="41" fill="hold">
                            <p:stCondLst>
                              <p:cond delay="9250"/>
                            </p:stCondLst>
                            <p:childTnLst>
                              <p:par>
                                <p:cTn id="42" presetID="1" presetClass="entr" presetSubtype="0" fill="hold" grpId="0" nodeType="afterEffect">
                                  <p:stCondLst>
                                    <p:cond delay="250"/>
                                  </p:stCondLst>
                                  <p:childTnLst>
                                    <p:set>
                                      <p:cBhvr>
                                        <p:cTn id="43" dur="1" fill="hold">
                                          <p:stCondLst>
                                            <p:cond delay="499"/>
                                          </p:stCondLst>
                                        </p:cTn>
                                        <p:tgtEl>
                                          <p:spTgt spid="10"/>
                                        </p:tgtEl>
                                        <p:attrNameLst>
                                          <p:attrName>style.visibility</p:attrName>
                                        </p:attrNameLst>
                                      </p:cBhvr>
                                      <p:to>
                                        <p:strVal val="visible"/>
                                      </p:to>
                                    </p:set>
                                  </p:childTnLst>
                                </p:cTn>
                              </p:par>
                            </p:childTnLst>
                          </p:cTn>
                        </p:par>
                        <p:par>
                          <p:cTn id="44" fill="hold">
                            <p:stCondLst>
                              <p:cond delay="10000"/>
                            </p:stCondLst>
                            <p:childTnLst>
                              <p:par>
                                <p:cTn id="45" presetID="1" presetClass="entr" presetSubtype="0" fill="hold" grpId="0" nodeType="afterEffect" nodePh="1">
                                  <p:stCondLst>
                                    <p:cond delay="250"/>
                                  </p:stCondLst>
                                  <p:endCondLst>
                                    <p:cond evt="begin" delay="0"/>
                                  </p:endCondLst>
                                  <p:childTnLst>
                                    <p:set>
                                      <p:cBhvr>
                                        <p:cTn id="46" dur="1" fill="hold">
                                          <p:stCondLst>
                                            <p:cond delay="499"/>
                                          </p:stCondLst>
                                        </p:cTn>
                                        <p:tgtEl>
                                          <p:spTgt spid="10">
                                            <p:txEl>
                                              <p:charRg st="0" end="1"/>
                                            </p:txEl>
                                          </p:spTgt>
                                        </p:tgtEl>
                                        <p:attrNameLst>
                                          <p:attrName>style.visibility</p:attrName>
                                        </p:attrNameLst>
                                      </p:cBhvr>
                                      <p:to>
                                        <p:strVal val="visible"/>
                                      </p:to>
                                    </p:set>
                                  </p:childTnLst>
                                </p:cTn>
                              </p:par>
                            </p:childTnLst>
                          </p:cTn>
                        </p:par>
                        <p:par>
                          <p:cTn id="47" fill="hold">
                            <p:stCondLst>
                              <p:cond delay="10750"/>
                            </p:stCondLst>
                            <p:childTnLst>
                              <p:par>
                                <p:cTn id="48" presetID="1" presetClass="entr" presetSubtype="0" fill="hold" grpId="0" nodeType="afterEffect">
                                  <p:stCondLst>
                                    <p:cond delay="500"/>
                                  </p:stCondLst>
                                  <p:childTnLst>
                                    <p:set>
                                      <p:cBhvr>
                                        <p:cTn id="49" dur="1" fill="hold">
                                          <p:stCondLst>
                                            <p:cond delay="499"/>
                                          </p:stCondLst>
                                        </p:cTn>
                                        <p:tgtEl>
                                          <p:spTgt spid="9"/>
                                        </p:tgtEl>
                                        <p:attrNameLst>
                                          <p:attrName>style.visibility</p:attrName>
                                        </p:attrNameLst>
                                      </p:cBhvr>
                                      <p:to>
                                        <p:strVal val="visible"/>
                                      </p:to>
                                    </p:set>
                                  </p:childTnLst>
                                </p:cTn>
                              </p:par>
                            </p:childTnLst>
                          </p:cTn>
                        </p:par>
                        <p:par>
                          <p:cTn id="50" fill="hold">
                            <p:stCondLst>
                              <p:cond delay="11750"/>
                            </p:stCondLst>
                            <p:childTnLst>
                              <p:par>
                                <p:cTn id="51" presetID="1" presetClass="entr" presetSubtype="0" fill="hold" grpId="0" nodeType="afterEffect" nodePh="1">
                                  <p:stCondLst>
                                    <p:cond delay="500"/>
                                  </p:stCondLst>
                                  <p:endCondLst>
                                    <p:cond evt="begin" delay="0"/>
                                  </p:endCondLst>
                                  <p:childTnLst>
                                    <p:set>
                                      <p:cBhvr>
                                        <p:cTn id="52" dur="1" fill="hold">
                                          <p:stCondLst>
                                            <p:cond delay="499"/>
                                          </p:stCondLst>
                                        </p:cTn>
                                        <p:tgtEl>
                                          <p:spTgt spid="9">
                                            <p:txEl>
                                              <p:charRg st="0" end="1"/>
                                            </p:txEl>
                                          </p:spTgt>
                                        </p:tgtEl>
                                        <p:attrNameLst>
                                          <p:attrName>style.visibility</p:attrName>
                                        </p:attrNameLst>
                                      </p:cBhvr>
                                      <p:to>
                                        <p:strVal val="visible"/>
                                      </p:to>
                                    </p:set>
                                  </p:childTnLst>
                                </p:cTn>
                              </p:par>
                            </p:childTnLst>
                          </p:cTn>
                        </p:par>
                        <p:par>
                          <p:cTn id="53" fill="hold">
                            <p:stCondLst>
                              <p:cond delay="12750"/>
                            </p:stCondLst>
                            <p:childTnLst>
                              <p:par>
                                <p:cTn id="54" presetID="1" presetClass="entr" presetSubtype="0" fill="hold" grpId="0" nodeType="afterEffect">
                                  <p:stCondLst>
                                    <p:cond delay="750"/>
                                  </p:stCondLst>
                                  <p:childTnLst>
                                    <p:set>
                                      <p:cBhvr>
                                        <p:cTn id="55" dur="1" fill="hold">
                                          <p:stCondLst>
                                            <p:cond delay="499"/>
                                          </p:stCondLst>
                                        </p:cTn>
                                        <p:tgtEl>
                                          <p:spTgt spid="13"/>
                                        </p:tgtEl>
                                        <p:attrNameLst>
                                          <p:attrName>style.visibility</p:attrName>
                                        </p:attrNameLst>
                                      </p:cBhvr>
                                      <p:to>
                                        <p:strVal val="visible"/>
                                      </p:to>
                                    </p:set>
                                  </p:childTnLst>
                                </p:cTn>
                              </p:par>
                            </p:childTnLst>
                          </p:cTn>
                        </p:par>
                        <p:par>
                          <p:cTn id="56" fill="hold">
                            <p:stCondLst>
                              <p:cond delay="14000"/>
                            </p:stCondLst>
                            <p:childTnLst>
                              <p:par>
                                <p:cTn id="57" presetID="1" presetClass="entr" presetSubtype="0" fill="hold" grpId="0" nodeType="afterEffect" nodePh="1">
                                  <p:stCondLst>
                                    <p:cond delay="750"/>
                                  </p:stCondLst>
                                  <p:endCondLst>
                                    <p:cond evt="begin" delay="0"/>
                                  </p:endCondLst>
                                  <p:childTnLst>
                                    <p:set>
                                      <p:cBhvr>
                                        <p:cTn id="58" dur="1" fill="hold">
                                          <p:stCondLst>
                                            <p:cond delay="499"/>
                                          </p:stCondLst>
                                        </p:cTn>
                                        <p:tgtEl>
                                          <p:spTgt spid="13">
                                            <p:txEl>
                                              <p:charRg st="0" end="1"/>
                                            </p:txEl>
                                          </p:spTgt>
                                        </p:tgtEl>
                                        <p:attrNameLst>
                                          <p:attrName>style.visibility</p:attrName>
                                        </p:attrNameLst>
                                      </p:cBhvr>
                                      <p:to>
                                        <p:strVal val="visible"/>
                                      </p:to>
                                    </p:set>
                                  </p:childTnLst>
                                </p:cTn>
                              </p:par>
                            </p:childTnLst>
                          </p:cTn>
                        </p:par>
                        <p:par>
                          <p:cTn id="59" fill="hold">
                            <p:stCondLst>
                              <p:cond delay="15250"/>
                            </p:stCondLst>
                            <p:childTnLst>
                              <p:par>
                                <p:cTn id="60" presetID="1" presetClass="entr" presetSubtype="0" fill="hold" grpId="0" nodeType="afterEffect">
                                  <p:stCondLst>
                                    <p:cond delay="1000"/>
                                  </p:stCondLst>
                                  <p:childTnLst>
                                    <p:set>
                                      <p:cBhvr>
                                        <p:cTn id="61" dur="1" fill="hold">
                                          <p:stCondLst>
                                            <p:cond delay="499"/>
                                          </p:stCondLst>
                                        </p:cTn>
                                        <p:tgtEl>
                                          <p:spTgt spid="8"/>
                                        </p:tgtEl>
                                        <p:attrNameLst>
                                          <p:attrName>style.visibility</p:attrName>
                                        </p:attrNameLst>
                                      </p:cBhvr>
                                      <p:to>
                                        <p:strVal val="visible"/>
                                      </p:to>
                                    </p:set>
                                  </p:childTnLst>
                                </p:cTn>
                              </p:par>
                            </p:childTnLst>
                          </p:cTn>
                        </p:par>
                        <p:par>
                          <p:cTn id="62" fill="hold">
                            <p:stCondLst>
                              <p:cond delay="16750"/>
                            </p:stCondLst>
                            <p:childTnLst>
                              <p:par>
                                <p:cTn id="63" presetID="1" presetClass="entr" presetSubtype="0" fill="hold" grpId="0" nodeType="afterEffect" nodePh="1">
                                  <p:stCondLst>
                                    <p:cond delay="1000"/>
                                  </p:stCondLst>
                                  <p:endCondLst>
                                    <p:cond evt="begin" delay="0"/>
                                  </p:endCondLst>
                                  <p:childTnLst>
                                    <p:set>
                                      <p:cBhvr>
                                        <p:cTn id="64" dur="1" fill="hold">
                                          <p:stCondLst>
                                            <p:cond delay="499"/>
                                          </p:stCondLst>
                                        </p:cTn>
                                        <p:tgtEl>
                                          <p:spTgt spid="8">
                                            <p:txEl>
                                              <p:charRg st="0"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1000" build="p"/>
      <p:bldP spid="8" grpId="0" animBg="1" advAuto="1000" build="p"/>
      <p:bldP spid="9" grpId="0" animBg="1" advAuto="1000" build="p"/>
      <p:bldP spid="10" grpId="0" animBg="1" advAuto="1000" build="p"/>
      <p:bldP spid="11" grpId="0" animBg="1" advAuto="1000" build="p"/>
      <p:bldP spid="13" grpId="0" animBg="1" advAuto="100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圆角矩形 3"/>
          <p:cNvSpPr/>
          <p:nvPr/>
        </p:nvSpPr>
        <p:spPr>
          <a:xfrm>
            <a:off x="839788" y="1700213"/>
            <a:ext cx="10512425" cy="4032250"/>
          </a:xfrm>
          <a:prstGeom prst="roundRect">
            <a:avLst>
              <a:gd name="adj" fmla="val 5774"/>
            </a:avLst>
          </a:prstGeom>
          <a:gradFill>
            <a:gsLst>
              <a:gs pos="0">
                <a:srgbClr val="E30613"/>
              </a:gs>
              <a:gs pos="100000">
                <a:srgbClr val="81040B"/>
              </a:gs>
            </a:gsLst>
            <a:lin ang="3600000" scaled="0"/>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21507" name="Rectangle 3"/>
          <p:cNvSpPr>
            <a:spLocks noGrp="1"/>
          </p:cNvSpPr>
          <p:nvPr>
            <p:ph type="body" idx="4294967295"/>
          </p:nvPr>
        </p:nvSpPr>
        <p:spPr>
          <a:xfrm>
            <a:off x="1127125" y="2286000"/>
            <a:ext cx="10025063" cy="2862263"/>
          </a:xfrm>
          <a:prstGeom prst="rect">
            <a:avLst/>
          </a:prstGeom>
          <a:noFill/>
          <a:ln w="9525">
            <a:noFill/>
          </a:ln>
        </p:spPr>
        <p:txBody>
          <a:bodyPr>
            <a:spAutoFit/>
          </a:bodyPr>
          <a:p>
            <a:pPr marL="0" indent="0" eaLnBrk="1" hangingPunct="1">
              <a:lnSpc>
                <a:spcPct val="150000"/>
              </a:lnSpc>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rPr>
              <a:t>所谓系统方法是指达到所规定的系统目标而采取的方法，包括系统分析、系统工程和系统管理。</a:t>
            </a:r>
            <a:r>
              <a:rPr lang="zh-CN" altLang="en-US" sz="2000" dirty="0">
                <a:solidFill>
                  <a:schemeClr val="bg1"/>
                </a:solidFill>
                <a:latin typeface="微软雅黑" panose="020B0503020204020204" pitchFamily="34" charset="-122"/>
                <a:ea typeface="微软雅黑" panose="020B0503020204020204" pitchFamily="34" charset="-122"/>
              </a:rPr>
              <a:t>即：</a:t>
            </a:r>
            <a:endParaRPr lang="zh-CN" altLang="en-US" sz="2000" dirty="0">
              <a:solidFill>
                <a:schemeClr val="bg1"/>
              </a:solidFill>
              <a:latin typeface="微软雅黑" panose="020B0503020204020204" pitchFamily="34" charset="-122"/>
              <a:ea typeface="微软雅黑" panose="020B0503020204020204" pitchFamily="34" charset="-122"/>
            </a:endParaRPr>
          </a:p>
          <a:p>
            <a:pPr marL="539750" lvl="1" indent="0" eaLnBrk="1" hangingPunct="1">
              <a:lnSpc>
                <a:spcPct val="150000"/>
              </a:lnSpc>
              <a:spcBef>
                <a:spcPct val="0"/>
              </a:spcBef>
              <a:buClrTx/>
              <a:buSzPct val="100000"/>
              <a:buFont typeface="Wingdings" panose="05000000000000000000" pitchFamily="2" charset="2"/>
              <a:buChar char="Ø"/>
            </a:pPr>
            <a:r>
              <a:rPr lang="zh-CN" altLang="en-US" sz="2000" dirty="0">
                <a:solidFill>
                  <a:schemeClr val="bg1"/>
                </a:solidFill>
                <a:latin typeface="微软雅黑" panose="020B0503020204020204" pitchFamily="34" charset="-122"/>
                <a:ea typeface="微软雅黑" panose="020B0503020204020204" pitchFamily="34" charset="-122"/>
              </a:rPr>
              <a:t>系统地分析有关数据和资料，确立要达到的目标；</a:t>
            </a:r>
            <a:endParaRPr lang="zh-CN" altLang="en-US" sz="2000" dirty="0">
              <a:solidFill>
                <a:schemeClr val="bg1"/>
              </a:solidFill>
              <a:latin typeface="微软雅黑" panose="020B0503020204020204" pitchFamily="34" charset="-122"/>
              <a:ea typeface="微软雅黑" panose="020B0503020204020204" pitchFamily="34" charset="-122"/>
            </a:endParaRPr>
          </a:p>
          <a:p>
            <a:pPr marL="539750" lvl="1" indent="0" eaLnBrk="1" hangingPunct="1">
              <a:lnSpc>
                <a:spcPct val="150000"/>
              </a:lnSpc>
              <a:spcBef>
                <a:spcPct val="0"/>
              </a:spcBef>
              <a:buClrTx/>
              <a:buSzPct val="100000"/>
              <a:buFont typeface="Wingdings" panose="05000000000000000000" pitchFamily="2" charset="2"/>
              <a:buChar char="Ø"/>
            </a:pPr>
            <a:r>
              <a:rPr lang="zh-CN" altLang="en-US" sz="2000" dirty="0">
                <a:solidFill>
                  <a:schemeClr val="bg1"/>
                </a:solidFill>
                <a:latin typeface="微软雅黑" panose="020B0503020204020204" pitchFamily="34" charset="-122"/>
                <a:ea typeface="微软雅黑" panose="020B0503020204020204" pitchFamily="34" charset="-122"/>
              </a:rPr>
              <a:t>通过系统策划或设计，确定应采取的措施和步骤以及资源，形成完整方案；</a:t>
            </a:r>
            <a:endParaRPr lang="zh-CN" altLang="en-US" sz="2000" dirty="0">
              <a:solidFill>
                <a:schemeClr val="bg1"/>
              </a:solidFill>
              <a:latin typeface="微软雅黑" panose="020B0503020204020204" pitchFamily="34" charset="-122"/>
              <a:ea typeface="微软雅黑" panose="020B0503020204020204" pitchFamily="34" charset="-122"/>
            </a:endParaRPr>
          </a:p>
          <a:p>
            <a:pPr marL="539750" lvl="1" indent="0" eaLnBrk="1" hangingPunct="1">
              <a:lnSpc>
                <a:spcPct val="150000"/>
              </a:lnSpc>
              <a:spcBef>
                <a:spcPct val="0"/>
              </a:spcBef>
              <a:buClrTx/>
              <a:buSzPct val="100000"/>
              <a:buFont typeface="Wingdings" panose="05000000000000000000" pitchFamily="2" charset="2"/>
              <a:buChar char="Ø"/>
            </a:pPr>
            <a:r>
              <a:rPr lang="zh-CN" altLang="en-US" sz="2000" dirty="0">
                <a:solidFill>
                  <a:schemeClr val="bg1"/>
                </a:solidFill>
                <a:latin typeface="微软雅黑" panose="020B0503020204020204" pitchFamily="34" charset="-122"/>
                <a:ea typeface="微软雅黑" panose="020B0503020204020204" pitchFamily="34" charset="-122"/>
              </a:rPr>
              <a:t>实施中通过系统管理达到有效性和高效率。</a:t>
            </a:r>
            <a:endParaRPr lang="zh-CN" altLang="en-US" sz="2000" dirty="0">
              <a:solidFill>
                <a:schemeClr val="bg1"/>
              </a:solidFill>
              <a:latin typeface="微软雅黑" panose="020B0503020204020204" pitchFamily="34" charset="-122"/>
              <a:ea typeface="微软雅黑" panose="020B0503020204020204" pitchFamily="34" charset="-122"/>
            </a:endParaRPr>
          </a:p>
          <a:p>
            <a:pPr marL="0" indent="0" eaLnBrk="1" hangingPunct="1">
              <a:lnSpc>
                <a:spcPct val="150000"/>
              </a:lnSpc>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rPr>
              <a:t>对管理体系而言，各标准要素是过程，也就是一组相互关联或相互作用的过程构成系统。</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2530" name="组合 3"/>
          <p:cNvGrpSpPr/>
          <p:nvPr/>
        </p:nvGrpSpPr>
        <p:grpSpPr>
          <a:xfrm>
            <a:off x="479425" y="293688"/>
            <a:ext cx="4721225" cy="925512"/>
            <a:chOff x="322748" y="3665374"/>
            <a:chExt cx="5680529" cy="1027864"/>
          </a:xfrm>
        </p:grpSpPr>
        <p:sp>
          <p:nvSpPr>
            <p:cNvPr id="5" name="圆角矩形 4"/>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a:off x="517574" y="3785262"/>
              <a:ext cx="5275596" cy="784562"/>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22531" name="Rectangle 2"/>
          <p:cNvSpPr>
            <a:spLocks noGrp="1"/>
          </p:cNvSpPr>
          <p:nvPr>
            <p:ph type="title" idx="4294967295"/>
          </p:nvPr>
        </p:nvSpPr>
        <p:spPr>
          <a:xfrm>
            <a:off x="1357313" y="476250"/>
            <a:ext cx="2952750" cy="552450"/>
          </a:xfrm>
          <a:prstGeom prst="rect">
            <a:avLst/>
          </a:prstGeom>
          <a:noFill/>
          <a:ln w="9525">
            <a:noFill/>
          </a:ln>
        </p:spPr>
        <p:txBody>
          <a:bodyPr/>
          <a:p>
            <a:pPr algn="ctr" eaLnBrk="1" hangingPunct="1"/>
            <a:r>
              <a:rPr lang="zh-CN" altLang="en-US" sz="3200" b="1" dirty="0">
                <a:solidFill>
                  <a:srgbClr val="C00000"/>
                </a:solidFill>
                <a:latin typeface="华文中宋" pitchFamily="2" charset="-122"/>
                <a:ea typeface="华文中宋" pitchFamily="2" charset="-122"/>
              </a:rPr>
              <a:t>系统的特性</a:t>
            </a:r>
            <a:endParaRPr lang="zh-CN" altLang="en-US" sz="3200" b="1" dirty="0">
              <a:solidFill>
                <a:srgbClr val="C00000"/>
              </a:solidFill>
              <a:latin typeface="华文中宋" pitchFamily="2" charset="-122"/>
              <a:ea typeface="华文中宋" pitchFamily="2" charset="-122"/>
            </a:endParaRPr>
          </a:p>
        </p:txBody>
      </p:sp>
      <p:grpSp>
        <p:nvGrpSpPr>
          <p:cNvPr id="22532" name="组合 1"/>
          <p:cNvGrpSpPr/>
          <p:nvPr/>
        </p:nvGrpSpPr>
        <p:grpSpPr>
          <a:xfrm>
            <a:off x="911225" y="1773238"/>
            <a:ext cx="3967163" cy="692150"/>
            <a:chOff x="1059565" y="2181282"/>
            <a:chExt cx="5819537" cy="1015227"/>
          </a:xfrm>
        </p:grpSpPr>
        <p:sp>
          <p:nvSpPr>
            <p:cNvPr id="8" name="矩形 10"/>
            <p:cNvSpPr>
              <a:spLocks noChangeAspect="1"/>
            </p:cNvSpPr>
            <p:nvPr/>
          </p:nvSpPr>
          <p:spPr>
            <a:xfrm>
              <a:off x="1059565" y="2181282"/>
              <a:ext cx="915567"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a:gsLst>
                <a:gs pos="0">
                  <a:srgbClr val="E30613"/>
                </a:gs>
                <a:gs pos="100000">
                  <a:srgbClr val="81040B"/>
                </a:gs>
              </a:gsLst>
              <a:lin ang="3600000" scaled="0"/>
            </a:gra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Impact" panose="020B0806030902050204" pitchFamily="34" charset="0"/>
                <a:ea typeface="+mn-ea"/>
                <a:cs typeface="+mn-cs"/>
              </a:endParaRPr>
            </a:p>
          </p:txBody>
        </p:sp>
        <p:sp>
          <p:nvSpPr>
            <p:cNvPr id="10" name="圆角矩形 9"/>
            <p:cNvSpPr/>
            <p:nvPr/>
          </p:nvSpPr>
          <p:spPr bwMode="auto">
            <a:xfrm flipH="1">
              <a:off x="2590727" y="2211965"/>
              <a:ext cx="4288375" cy="817165"/>
            </a:xfrm>
            <a:prstGeom prst="roundRect">
              <a:avLst>
                <a:gd name="adj" fmla="val 50000"/>
              </a:avLst>
            </a:prstGeom>
            <a:gradFill flip="none" rotWithShape="1">
              <a:gsLst>
                <a:gs pos="0">
                  <a:schemeClr val="bg1"/>
                </a:gs>
                <a:gs pos="100000">
                  <a:srgbClr val="E0E0E0"/>
                </a:gs>
              </a:gsLst>
              <a:lin ang="5400000" scaled="1"/>
              <a:tileRect/>
            </a:gradFill>
            <a:ln>
              <a:gradFill>
                <a:gsLst>
                  <a:gs pos="0">
                    <a:schemeClr val="bg1">
                      <a:lumMod val="85000"/>
                    </a:schemeClr>
                  </a:gs>
                  <a:gs pos="50000">
                    <a:schemeClr val="bg1">
                      <a:lumMod val="95000"/>
                    </a:schemeClr>
                  </a:gs>
                  <a:gs pos="10000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mn-lt"/>
                <a:ea typeface="+mn-ea"/>
                <a:cs typeface="+mn-cs"/>
              </a:endParaRPr>
            </a:p>
          </p:txBody>
        </p:sp>
        <p:grpSp>
          <p:nvGrpSpPr>
            <p:cNvPr id="22569" name="组合 11"/>
            <p:cNvGrpSpPr/>
            <p:nvPr/>
          </p:nvGrpSpPr>
          <p:grpSpPr>
            <a:xfrm>
              <a:off x="1230988" y="2199194"/>
              <a:ext cx="1030514" cy="997315"/>
              <a:chOff x="1230988" y="2199194"/>
              <a:chExt cx="1030514" cy="997315"/>
            </a:xfrm>
          </p:grpSpPr>
          <p:sp>
            <p:nvSpPr>
              <p:cNvPr id="13" name="矩形 10"/>
              <p:cNvSpPr>
                <a:spLocks noChangeAspect="1"/>
              </p:cNvSpPr>
              <p:nvPr/>
            </p:nvSpPr>
            <p:spPr>
              <a:xfrm>
                <a:off x="1288854" y="2199194"/>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mn-lt"/>
                  <a:ea typeface="+mn-ea"/>
                  <a:cs typeface="+mn-cs"/>
                </a:endParaRPr>
              </a:p>
            </p:txBody>
          </p:sp>
          <p:sp>
            <p:nvSpPr>
              <p:cNvPr id="14" name="文本框 13"/>
              <p:cNvSpPr txBox="1"/>
              <p:nvPr/>
            </p:nvSpPr>
            <p:spPr>
              <a:xfrm>
                <a:off x="1230988" y="2356103"/>
                <a:ext cx="1030514" cy="677331"/>
              </a:xfrm>
              <a:prstGeom prst="rect">
                <a:avLst/>
              </a:prstGeom>
              <a:noFill/>
            </p:spPr>
            <p:txBody>
              <a:bodyPr>
                <a:spAutoFit/>
              </a:bodyPr>
              <a:lstStyle/>
              <a:p>
                <a:pPr marR="0" algn="ctr" defTabSz="914400">
                  <a:buClrTx/>
                  <a:buSzTx/>
                  <a:buFontTx/>
                  <a:buNone/>
                  <a:defRPr/>
                </a:pPr>
                <a:r>
                  <a:rPr kumimoji="0" lang="en-US" altLang="zh-CN" sz="2400" kern="1200" cap="none" spc="0" normalizeH="0" baseline="0" noProof="0" dirty="0">
                    <a:gradFill>
                      <a:gsLst>
                        <a:gs pos="0">
                          <a:srgbClr val="E30613"/>
                        </a:gs>
                        <a:gs pos="100000">
                          <a:srgbClr val="81040B"/>
                        </a:gs>
                      </a:gsLst>
                      <a:lin ang="3600000" scaled="0"/>
                    </a:gradFill>
                    <a:latin typeface="Impact" panose="020B0806030902050204" pitchFamily="34" charset="0"/>
                    <a:ea typeface="宋体" panose="02010600030101010101" pitchFamily="2" charset="-122"/>
                    <a:cs typeface="+mn-cs"/>
                  </a:rPr>
                  <a:t>01</a:t>
                </a:r>
                <a:endParaRPr kumimoji="0" lang="zh-CN" altLang="en-US" sz="2400" kern="1200" cap="none" spc="0" normalizeH="0" baseline="0" noProof="0" dirty="0">
                  <a:gradFill>
                    <a:gsLst>
                      <a:gs pos="0">
                        <a:srgbClr val="E30613"/>
                      </a:gs>
                      <a:gs pos="100000">
                        <a:srgbClr val="81040B"/>
                      </a:gs>
                    </a:gsLst>
                    <a:lin ang="3600000" scaled="0"/>
                  </a:gradFill>
                  <a:latin typeface="Impact" panose="020B0806030902050204" pitchFamily="34" charset="0"/>
                  <a:ea typeface="宋体" panose="02010600030101010101" pitchFamily="2" charset="-122"/>
                  <a:cs typeface="+mn-cs"/>
                </a:endParaRPr>
              </a:p>
            </p:txBody>
          </p:sp>
        </p:grpSp>
      </p:grpSp>
      <p:sp>
        <p:nvSpPr>
          <p:cNvPr id="22533" name="矩形 2"/>
          <p:cNvSpPr/>
          <p:nvPr/>
        </p:nvSpPr>
        <p:spPr>
          <a:xfrm>
            <a:off x="2840038" y="1862138"/>
            <a:ext cx="1108075" cy="461962"/>
          </a:xfrm>
          <a:prstGeom prst="rect">
            <a:avLst/>
          </a:prstGeom>
          <a:noFill/>
          <a:ln w="9525">
            <a:noFill/>
          </a:ln>
        </p:spPr>
        <p:txBody>
          <a:bodyPr wrap="none">
            <a:spAutoFit/>
          </a:bodyPr>
          <a:p>
            <a:r>
              <a:rPr lang="zh-CN" altLang="en-US" sz="2400" b="1" dirty="0">
                <a:solidFill>
                  <a:schemeClr val="hlink"/>
                </a:solidFill>
                <a:latin typeface="微软雅黑" panose="020B0503020204020204" pitchFamily="34" charset="-122"/>
                <a:ea typeface="微软雅黑" panose="020B0503020204020204" pitchFamily="34" charset="-122"/>
              </a:rPr>
              <a:t>整体性</a:t>
            </a:r>
            <a:endParaRPr lang="zh-CN" altLang="en-US" sz="2400" b="1" dirty="0">
              <a:latin typeface="微软雅黑" panose="020B0503020204020204" pitchFamily="34" charset="-122"/>
              <a:ea typeface="微软雅黑" panose="020B0503020204020204" pitchFamily="34" charset="-122"/>
            </a:endParaRPr>
          </a:p>
        </p:txBody>
      </p:sp>
      <p:sp>
        <p:nvSpPr>
          <p:cNvPr id="15" name="矩形 14"/>
          <p:cNvSpPr/>
          <p:nvPr/>
        </p:nvSpPr>
        <p:spPr>
          <a:xfrm>
            <a:off x="1879600" y="2465388"/>
            <a:ext cx="9090025" cy="1014413"/>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是指系统作为相互联系、相互作用的各要素和子系统构成的有机整体，在其存在方式、目标、功能等方面表现出来的整体统一性。</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grpSp>
        <p:nvGrpSpPr>
          <p:cNvPr id="22535" name="组合 17"/>
          <p:cNvGrpSpPr/>
          <p:nvPr/>
        </p:nvGrpSpPr>
        <p:grpSpPr>
          <a:xfrm>
            <a:off x="855663" y="3636963"/>
            <a:ext cx="3967162" cy="692150"/>
            <a:chOff x="1059565" y="2181282"/>
            <a:chExt cx="5819537" cy="1015227"/>
          </a:xfrm>
        </p:grpSpPr>
        <p:sp>
          <p:nvSpPr>
            <p:cNvPr id="19" name="矩形 10"/>
            <p:cNvSpPr>
              <a:spLocks noChangeAspect="1"/>
            </p:cNvSpPr>
            <p:nvPr/>
          </p:nvSpPr>
          <p:spPr>
            <a:xfrm>
              <a:off x="1059565" y="2181282"/>
              <a:ext cx="915567"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a:gsLst>
                <a:gs pos="0">
                  <a:srgbClr val="E30613"/>
                </a:gs>
                <a:gs pos="100000">
                  <a:srgbClr val="81040B"/>
                </a:gs>
              </a:gsLst>
              <a:lin ang="3600000" scaled="0"/>
            </a:gra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Impact" panose="020B0806030902050204" pitchFamily="34" charset="0"/>
                <a:ea typeface="+mn-ea"/>
                <a:cs typeface="+mn-cs"/>
              </a:endParaRPr>
            </a:p>
          </p:txBody>
        </p:sp>
        <p:sp>
          <p:nvSpPr>
            <p:cNvPr id="20" name="圆角矩形 19"/>
            <p:cNvSpPr/>
            <p:nvPr/>
          </p:nvSpPr>
          <p:spPr bwMode="auto">
            <a:xfrm flipH="1">
              <a:off x="2590727" y="2211965"/>
              <a:ext cx="4288375" cy="817165"/>
            </a:xfrm>
            <a:prstGeom prst="roundRect">
              <a:avLst>
                <a:gd name="adj" fmla="val 50000"/>
              </a:avLst>
            </a:prstGeom>
            <a:gradFill flip="none" rotWithShape="1">
              <a:gsLst>
                <a:gs pos="0">
                  <a:schemeClr val="bg1"/>
                </a:gs>
                <a:gs pos="100000">
                  <a:srgbClr val="E0E0E0"/>
                </a:gs>
              </a:gsLst>
              <a:lin ang="5400000" scaled="1"/>
              <a:tileRect/>
            </a:gradFill>
            <a:ln>
              <a:gradFill>
                <a:gsLst>
                  <a:gs pos="0">
                    <a:schemeClr val="bg1">
                      <a:lumMod val="85000"/>
                    </a:schemeClr>
                  </a:gs>
                  <a:gs pos="50000">
                    <a:schemeClr val="bg1">
                      <a:lumMod val="95000"/>
                    </a:schemeClr>
                  </a:gs>
                  <a:gs pos="10000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mn-lt"/>
                <a:ea typeface="+mn-ea"/>
                <a:cs typeface="+mn-cs"/>
              </a:endParaRPr>
            </a:p>
          </p:txBody>
        </p:sp>
        <p:grpSp>
          <p:nvGrpSpPr>
            <p:cNvPr id="22558" name="组合 20"/>
            <p:cNvGrpSpPr/>
            <p:nvPr/>
          </p:nvGrpSpPr>
          <p:grpSpPr>
            <a:xfrm>
              <a:off x="1230988" y="2199194"/>
              <a:ext cx="1030514" cy="997315"/>
              <a:chOff x="1230988" y="2199194"/>
              <a:chExt cx="1030514" cy="997315"/>
            </a:xfrm>
          </p:grpSpPr>
          <p:sp>
            <p:nvSpPr>
              <p:cNvPr id="22" name="矩形 10"/>
              <p:cNvSpPr>
                <a:spLocks noChangeAspect="1"/>
              </p:cNvSpPr>
              <p:nvPr/>
            </p:nvSpPr>
            <p:spPr>
              <a:xfrm>
                <a:off x="1288854" y="2199194"/>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mn-lt"/>
                  <a:ea typeface="+mn-ea"/>
                  <a:cs typeface="+mn-cs"/>
                </a:endParaRPr>
              </a:p>
            </p:txBody>
          </p:sp>
          <p:sp>
            <p:nvSpPr>
              <p:cNvPr id="23" name="文本框 22"/>
              <p:cNvSpPr txBox="1"/>
              <p:nvPr/>
            </p:nvSpPr>
            <p:spPr>
              <a:xfrm>
                <a:off x="1230988" y="2356103"/>
                <a:ext cx="1030514" cy="677331"/>
              </a:xfrm>
              <a:prstGeom prst="rect">
                <a:avLst/>
              </a:prstGeom>
              <a:noFill/>
            </p:spPr>
            <p:txBody>
              <a:bodyPr>
                <a:spAutoFit/>
              </a:bodyPr>
              <a:lstStyle/>
              <a:p>
                <a:pPr marR="0" algn="ctr" defTabSz="914400">
                  <a:buClrTx/>
                  <a:buSzTx/>
                  <a:buFontTx/>
                  <a:buNone/>
                  <a:defRPr/>
                </a:pPr>
                <a:r>
                  <a:rPr kumimoji="0" lang="en-US" altLang="zh-CN" sz="2400" kern="1200" cap="none" spc="0" normalizeH="0" baseline="0" noProof="0" dirty="0">
                    <a:gradFill>
                      <a:gsLst>
                        <a:gs pos="0">
                          <a:srgbClr val="E30613"/>
                        </a:gs>
                        <a:gs pos="100000">
                          <a:srgbClr val="81040B"/>
                        </a:gs>
                      </a:gsLst>
                      <a:lin ang="3600000" scaled="0"/>
                    </a:gradFill>
                    <a:latin typeface="Impact" panose="020B0806030902050204" pitchFamily="34" charset="0"/>
                    <a:ea typeface="宋体" panose="02010600030101010101" pitchFamily="2" charset="-122"/>
                    <a:cs typeface="+mn-cs"/>
                  </a:rPr>
                  <a:t>02</a:t>
                </a:r>
                <a:endParaRPr kumimoji="0" lang="zh-CN" altLang="en-US" sz="2400" kern="1200" cap="none" spc="0" normalizeH="0" baseline="0" noProof="0" dirty="0">
                  <a:gradFill>
                    <a:gsLst>
                      <a:gs pos="0">
                        <a:srgbClr val="E30613"/>
                      </a:gs>
                      <a:gs pos="100000">
                        <a:srgbClr val="81040B"/>
                      </a:gs>
                    </a:gsLst>
                    <a:lin ang="3600000" scaled="0"/>
                  </a:gradFill>
                  <a:latin typeface="Impact" panose="020B0806030902050204" pitchFamily="34" charset="0"/>
                  <a:ea typeface="宋体" panose="02010600030101010101" pitchFamily="2" charset="-122"/>
                  <a:cs typeface="+mn-cs"/>
                </a:endParaRPr>
              </a:p>
            </p:txBody>
          </p:sp>
        </p:grpSp>
      </p:grpSp>
      <p:sp>
        <p:nvSpPr>
          <p:cNvPr id="17" name="矩形 16"/>
          <p:cNvSpPr/>
          <p:nvPr/>
        </p:nvSpPr>
        <p:spPr>
          <a:xfrm>
            <a:off x="1879600" y="5943600"/>
            <a:ext cx="6596063" cy="554038"/>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是指系统在其结构和运动方式上表现出来的秩序和规律。</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grpSp>
        <p:nvGrpSpPr>
          <p:cNvPr id="22537" name="组合 25"/>
          <p:cNvGrpSpPr/>
          <p:nvPr/>
        </p:nvGrpSpPr>
        <p:grpSpPr>
          <a:xfrm>
            <a:off x="855663" y="5332413"/>
            <a:ext cx="3967162" cy="692150"/>
            <a:chOff x="1059565" y="2181282"/>
            <a:chExt cx="5819537" cy="1015227"/>
          </a:xfrm>
        </p:grpSpPr>
        <p:sp>
          <p:nvSpPr>
            <p:cNvPr id="27" name="矩形 10"/>
            <p:cNvSpPr>
              <a:spLocks noChangeAspect="1"/>
            </p:cNvSpPr>
            <p:nvPr/>
          </p:nvSpPr>
          <p:spPr>
            <a:xfrm>
              <a:off x="1059565" y="2181282"/>
              <a:ext cx="915567"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a:gsLst>
                <a:gs pos="0">
                  <a:srgbClr val="E30613"/>
                </a:gs>
                <a:gs pos="100000">
                  <a:srgbClr val="81040B"/>
                </a:gs>
              </a:gsLst>
              <a:lin ang="3600000" scaled="0"/>
            </a:gra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Impact" panose="020B0806030902050204" pitchFamily="34" charset="0"/>
                <a:ea typeface="+mn-ea"/>
                <a:cs typeface="+mn-cs"/>
              </a:endParaRPr>
            </a:p>
          </p:txBody>
        </p:sp>
        <p:sp>
          <p:nvSpPr>
            <p:cNvPr id="28" name="圆角矩形 27"/>
            <p:cNvSpPr/>
            <p:nvPr/>
          </p:nvSpPr>
          <p:spPr bwMode="auto">
            <a:xfrm flipH="1">
              <a:off x="2590727" y="2211965"/>
              <a:ext cx="4288375" cy="817165"/>
            </a:xfrm>
            <a:prstGeom prst="roundRect">
              <a:avLst>
                <a:gd name="adj" fmla="val 50000"/>
              </a:avLst>
            </a:prstGeom>
            <a:gradFill flip="none" rotWithShape="1">
              <a:gsLst>
                <a:gs pos="0">
                  <a:schemeClr val="bg1"/>
                </a:gs>
                <a:gs pos="100000">
                  <a:srgbClr val="E0E0E0"/>
                </a:gs>
              </a:gsLst>
              <a:lin ang="5400000" scaled="1"/>
              <a:tileRect/>
            </a:gradFill>
            <a:ln>
              <a:gradFill>
                <a:gsLst>
                  <a:gs pos="0">
                    <a:schemeClr val="bg1">
                      <a:lumMod val="85000"/>
                    </a:schemeClr>
                  </a:gs>
                  <a:gs pos="50000">
                    <a:schemeClr val="bg1">
                      <a:lumMod val="95000"/>
                    </a:schemeClr>
                  </a:gs>
                  <a:gs pos="10000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mn-lt"/>
                <a:ea typeface="+mn-ea"/>
                <a:cs typeface="+mn-cs"/>
              </a:endParaRPr>
            </a:p>
          </p:txBody>
        </p:sp>
        <p:grpSp>
          <p:nvGrpSpPr>
            <p:cNvPr id="22547" name="组合 28"/>
            <p:cNvGrpSpPr/>
            <p:nvPr/>
          </p:nvGrpSpPr>
          <p:grpSpPr>
            <a:xfrm>
              <a:off x="1230988" y="2199194"/>
              <a:ext cx="1030514" cy="997315"/>
              <a:chOff x="1230988" y="2199194"/>
              <a:chExt cx="1030514" cy="997315"/>
            </a:xfrm>
          </p:grpSpPr>
          <p:sp>
            <p:nvSpPr>
              <p:cNvPr id="30" name="矩形 10"/>
              <p:cNvSpPr>
                <a:spLocks noChangeAspect="1"/>
              </p:cNvSpPr>
              <p:nvPr/>
            </p:nvSpPr>
            <p:spPr>
              <a:xfrm>
                <a:off x="1288854" y="2199194"/>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mn-lt"/>
                  <a:ea typeface="+mn-ea"/>
                  <a:cs typeface="+mn-cs"/>
                </a:endParaRPr>
              </a:p>
            </p:txBody>
          </p:sp>
          <p:sp>
            <p:nvSpPr>
              <p:cNvPr id="31" name="文本框 30"/>
              <p:cNvSpPr txBox="1"/>
              <p:nvPr/>
            </p:nvSpPr>
            <p:spPr>
              <a:xfrm>
                <a:off x="1230988" y="2356103"/>
                <a:ext cx="1030514" cy="677331"/>
              </a:xfrm>
              <a:prstGeom prst="rect">
                <a:avLst/>
              </a:prstGeom>
              <a:noFill/>
            </p:spPr>
            <p:txBody>
              <a:bodyPr>
                <a:spAutoFit/>
              </a:bodyPr>
              <a:lstStyle/>
              <a:p>
                <a:pPr marR="0" algn="ctr" defTabSz="914400">
                  <a:buClrTx/>
                  <a:buSzTx/>
                  <a:buFontTx/>
                  <a:buNone/>
                  <a:defRPr/>
                </a:pPr>
                <a:r>
                  <a:rPr kumimoji="0" lang="en-US" altLang="zh-CN" sz="2400" kern="1200" cap="none" spc="0" normalizeH="0" baseline="0" noProof="0" dirty="0">
                    <a:gradFill>
                      <a:gsLst>
                        <a:gs pos="0">
                          <a:srgbClr val="E30613"/>
                        </a:gs>
                        <a:gs pos="100000">
                          <a:srgbClr val="81040B"/>
                        </a:gs>
                      </a:gsLst>
                      <a:lin ang="3600000" scaled="0"/>
                    </a:gradFill>
                    <a:latin typeface="Impact" panose="020B0806030902050204" pitchFamily="34" charset="0"/>
                    <a:ea typeface="宋体" panose="02010600030101010101" pitchFamily="2" charset="-122"/>
                    <a:cs typeface="+mn-cs"/>
                  </a:rPr>
                  <a:t>03</a:t>
                </a:r>
                <a:endParaRPr kumimoji="0" lang="zh-CN" altLang="en-US" sz="2400" kern="1200" cap="none" spc="0" normalizeH="0" baseline="0" noProof="0" dirty="0">
                  <a:gradFill>
                    <a:gsLst>
                      <a:gs pos="0">
                        <a:srgbClr val="E30613"/>
                      </a:gs>
                      <a:gs pos="100000">
                        <a:srgbClr val="81040B"/>
                      </a:gs>
                    </a:gsLst>
                    <a:lin ang="3600000" scaled="0"/>
                  </a:gradFill>
                  <a:latin typeface="Impact" panose="020B0806030902050204" pitchFamily="34" charset="0"/>
                  <a:ea typeface="宋体" panose="02010600030101010101" pitchFamily="2" charset="-122"/>
                  <a:cs typeface="+mn-cs"/>
                </a:endParaRPr>
              </a:p>
            </p:txBody>
          </p:sp>
        </p:grpSp>
      </p:grpSp>
      <p:sp>
        <p:nvSpPr>
          <p:cNvPr id="22538" name="矩形 23"/>
          <p:cNvSpPr/>
          <p:nvPr/>
        </p:nvSpPr>
        <p:spPr>
          <a:xfrm>
            <a:off x="2808288" y="3727450"/>
            <a:ext cx="1106487" cy="461963"/>
          </a:xfrm>
          <a:prstGeom prst="rect">
            <a:avLst/>
          </a:prstGeom>
          <a:noFill/>
          <a:ln w="9525">
            <a:noFill/>
          </a:ln>
        </p:spPr>
        <p:txBody>
          <a:bodyPr wrap="none">
            <a:spAutoFit/>
          </a:bodyPr>
          <a:p>
            <a:r>
              <a:rPr lang="zh-CN" altLang="en-US" sz="2400" b="1" dirty="0">
                <a:solidFill>
                  <a:schemeClr val="hlink"/>
                </a:solidFill>
                <a:latin typeface="微软雅黑" panose="020B0503020204020204" pitchFamily="34" charset="-122"/>
                <a:ea typeface="微软雅黑" panose="020B0503020204020204" pitchFamily="34" charset="-122"/>
              </a:rPr>
              <a:t>相关性</a:t>
            </a:r>
            <a:endParaRPr lang="zh-CN" altLang="en-US" sz="2400" b="1" dirty="0">
              <a:solidFill>
                <a:schemeClr val="hlink"/>
              </a:solidFill>
              <a:latin typeface="微软雅黑" panose="020B0503020204020204" pitchFamily="34" charset="-122"/>
              <a:ea typeface="微软雅黑" panose="020B0503020204020204" pitchFamily="34" charset="-122"/>
            </a:endParaRPr>
          </a:p>
        </p:txBody>
      </p:sp>
      <p:sp>
        <p:nvSpPr>
          <p:cNvPr id="22539" name="矩形 15"/>
          <p:cNvSpPr/>
          <p:nvPr/>
        </p:nvSpPr>
        <p:spPr>
          <a:xfrm>
            <a:off x="2808288" y="5441950"/>
            <a:ext cx="1106487" cy="461963"/>
          </a:xfrm>
          <a:prstGeom prst="rect">
            <a:avLst/>
          </a:prstGeom>
          <a:noFill/>
          <a:ln w="9525">
            <a:noFill/>
          </a:ln>
        </p:spPr>
        <p:txBody>
          <a:bodyPr wrap="none">
            <a:spAutoFit/>
          </a:bodyPr>
          <a:p>
            <a:r>
              <a:rPr lang="zh-CN" altLang="en-US" sz="2400" b="1" dirty="0">
                <a:solidFill>
                  <a:schemeClr val="hlink"/>
                </a:solidFill>
                <a:latin typeface="微软雅黑" panose="020B0503020204020204" pitchFamily="34" charset="-122"/>
                <a:ea typeface="微软雅黑" panose="020B0503020204020204" pitchFamily="34" charset="-122"/>
              </a:rPr>
              <a:t>有序性</a:t>
            </a:r>
            <a:endParaRPr lang="zh-CN" altLang="en-US" sz="2400" b="1" dirty="0">
              <a:solidFill>
                <a:schemeClr val="hlink"/>
              </a:solidFill>
              <a:latin typeface="微软雅黑" panose="020B0503020204020204" pitchFamily="34" charset="-122"/>
              <a:ea typeface="微软雅黑" panose="020B0503020204020204" pitchFamily="34" charset="-122"/>
            </a:endParaRPr>
          </a:p>
        </p:txBody>
      </p:sp>
      <p:sp>
        <p:nvSpPr>
          <p:cNvPr id="25" name="矩形 24"/>
          <p:cNvSpPr/>
          <p:nvPr/>
        </p:nvSpPr>
        <p:spPr>
          <a:xfrm>
            <a:off x="1879600" y="4244975"/>
            <a:ext cx="9185275" cy="1016000"/>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系统是由相互关联、相互作用的要素或子系统组成的有机整体，不仅在系统内部相互依赖、相互制约，而且同外部环境也具有一定的联系和制约作用。</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rgbClr val="FF0000"/>
                </a:solidFill>
                <a:latin typeface="微软雅黑" panose="020B0503020204020204" pitchFamily="34" charset="-122"/>
                <a:sym typeface="宋体" panose="02010600030101010101" pitchFamily="2" charset="-122"/>
              </a:rPr>
              <a:t>关于博富特</a:t>
            </a:r>
            <a:endParaRPr lang="zh-CN" altLang="en-US" sz="2800" dirty="0">
              <a:solidFill>
                <a:srgbClr val="FF0000"/>
              </a:solidFill>
              <a:latin typeface="微软雅黑" panose="020B0503020204020204" pitchFamily="34" charset="-122"/>
              <a:sym typeface="宋体" panose="02010600030101010101" pitchFamily="2" charset="-122"/>
            </a:endParaRPr>
          </a:p>
        </p:txBody>
      </p:sp>
    </p:spTree>
    <p:custDataLst>
      <p:tags r:id="rId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3554" name="组合 1"/>
          <p:cNvGrpSpPr/>
          <p:nvPr/>
        </p:nvGrpSpPr>
        <p:grpSpPr>
          <a:xfrm>
            <a:off x="479425" y="293688"/>
            <a:ext cx="4721225" cy="925512"/>
            <a:chOff x="322748" y="3665374"/>
            <a:chExt cx="5680529" cy="1027864"/>
          </a:xfrm>
        </p:grpSpPr>
        <p:sp>
          <p:nvSpPr>
            <p:cNvPr id="3" name="圆角矩形 2"/>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圆角矩形 3"/>
            <p:cNvSpPr/>
            <p:nvPr/>
          </p:nvSpPr>
          <p:spPr>
            <a:xfrm>
              <a:off x="517574" y="3785262"/>
              <a:ext cx="5275596" cy="784562"/>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5" name="Rectangle 2"/>
          <p:cNvSpPr txBox="1">
            <a:spLocks noChangeArrowheads="1"/>
          </p:cNvSpPr>
          <p:nvPr/>
        </p:nvSpPr>
        <p:spPr>
          <a:xfrm>
            <a:off x="1357313" y="476250"/>
            <a:ext cx="2952750" cy="552450"/>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2pPr>
            <a:lvl3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3pPr>
            <a:lvl4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4pPr>
            <a:lvl5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5pPr>
            <a:lvl6pPr marL="4572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6pPr>
            <a:lvl7pPr marL="9144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7pPr>
            <a:lvl8pPr marL="13716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8pPr>
            <a:lvl9pPr marL="18288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0" cap="none" spc="0" normalizeH="0" baseline="0" noProof="0" dirty="0" smtClean="0">
                <a:ln>
                  <a:noFill/>
                </a:ln>
                <a:solidFill>
                  <a:srgbClr val="C00000"/>
                </a:solidFill>
                <a:effectLst/>
                <a:uLnTx/>
                <a:uFillTx/>
                <a:latin typeface="华文中宋" pitchFamily="2" charset="-122"/>
                <a:ea typeface="华文中宋" pitchFamily="2" charset="-122"/>
                <a:cs typeface="+mj-cs"/>
                <a:sym typeface="+mn-ea"/>
              </a:rPr>
              <a:t>系统的特性</a:t>
            </a:r>
            <a:endParaRPr kumimoji="0" lang="zh-CN" altLang="en-US" sz="3200" b="1" i="0" u="none" strike="noStrike" kern="0" cap="none" spc="0" normalizeH="0" baseline="0" noProof="0" dirty="0">
              <a:ln>
                <a:noFill/>
              </a:ln>
              <a:solidFill>
                <a:srgbClr val="C00000"/>
              </a:solidFill>
              <a:effectLst/>
              <a:uLnTx/>
              <a:uFillTx/>
              <a:latin typeface="华文中宋" pitchFamily="2" charset="-122"/>
              <a:ea typeface="华文中宋" pitchFamily="2" charset="-122"/>
              <a:cs typeface="+mj-cs"/>
              <a:sym typeface="+mn-ea"/>
            </a:endParaRPr>
          </a:p>
        </p:txBody>
      </p:sp>
      <p:grpSp>
        <p:nvGrpSpPr>
          <p:cNvPr id="23556" name="组合 5"/>
          <p:cNvGrpSpPr/>
          <p:nvPr/>
        </p:nvGrpSpPr>
        <p:grpSpPr>
          <a:xfrm>
            <a:off x="911225" y="2049463"/>
            <a:ext cx="3967163" cy="692150"/>
            <a:chOff x="1059565" y="2181282"/>
            <a:chExt cx="5819537" cy="1015227"/>
          </a:xfrm>
        </p:grpSpPr>
        <p:sp>
          <p:nvSpPr>
            <p:cNvPr id="7" name="矩形 10"/>
            <p:cNvSpPr>
              <a:spLocks noChangeAspect="1"/>
            </p:cNvSpPr>
            <p:nvPr/>
          </p:nvSpPr>
          <p:spPr>
            <a:xfrm>
              <a:off x="1059565" y="2181282"/>
              <a:ext cx="915567"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a:gsLst>
                <a:gs pos="0">
                  <a:srgbClr val="E30613"/>
                </a:gs>
                <a:gs pos="100000">
                  <a:srgbClr val="81040B"/>
                </a:gs>
              </a:gsLst>
              <a:lin ang="3600000" scaled="0"/>
            </a:gra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Impact" panose="020B0806030902050204" pitchFamily="34" charset="0"/>
                <a:ea typeface="+mn-ea"/>
                <a:cs typeface="+mn-cs"/>
              </a:endParaRPr>
            </a:p>
          </p:txBody>
        </p:sp>
        <p:sp>
          <p:nvSpPr>
            <p:cNvPr id="8" name="圆角矩形 7"/>
            <p:cNvSpPr/>
            <p:nvPr/>
          </p:nvSpPr>
          <p:spPr bwMode="auto">
            <a:xfrm flipH="1">
              <a:off x="2590727" y="2211965"/>
              <a:ext cx="4288375" cy="817165"/>
            </a:xfrm>
            <a:prstGeom prst="roundRect">
              <a:avLst>
                <a:gd name="adj" fmla="val 50000"/>
              </a:avLst>
            </a:prstGeom>
            <a:gradFill flip="none" rotWithShape="1">
              <a:gsLst>
                <a:gs pos="0">
                  <a:schemeClr val="bg1"/>
                </a:gs>
                <a:gs pos="100000">
                  <a:srgbClr val="E0E0E0"/>
                </a:gs>
              </a:gsLst>
              <a:lin ang="5400000" scaled="1"/>
              <a:tileRect/>
            </a:gradFill>
            <a:ln>
              <a:gradFill>
                <a:gsLst>
                  <a:gs pos="0">
                    <a:schemeClr val="bg1">
                      <a:lumMod val="85000"/>
                    </a:schemeClr>
                  </a:gs>
                  <a:gs pos="50000">
                    <a:schemeClr val="bg1">
                      <a:lumMod val="95000"/>
                    </a:schemeClr>
                  </a:gs>
                  <a:gs pos="10000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mn-lt"/>
                <a:ea typeface="+mn-ea"/>
                <a:cs typeface="+mn-cs"/>
              </a:endParaRPr>
            </a:p>
          </p:txBody>
        </p:sp>
        <p:grpSp>
          <p:nvGrpSpPr>
            <p:cNvPr id="23579" name="组合 8"/>
            <p:cNvGrpSpPr/>
            <p:nvPr/>
          </p:nvGrpSpPr>
          <p:grpSpPr>
            <a:xfrm>
              <a:off x="1230988" y="2199194"/>
              <a:ext cx="1030514" cy="997315"/>
              <a:chOff x="1230988" y="2199194"/>
              <a:chExt cx="1030514" cy="997315"/>
            </a:xfrm>
          </p:grpSpPr>
          <p:sp>
            <p:nvSpPr>
              <p:cNvPr id="10" name="矩形 10"/>
              <p:cNvSpPr>
                <a:spLocks noChangeAspect="1"/>
              </p:cNvSpPr>
              <p:nvPr/>
            </p:nvSpPr>
            <p:spPr>
              <a:xfrm>
                <a:off x="1288854" y="2199194"/>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mn-lt"/>
                  <a:ea typeface="+mn-ea"/>
                  <a:cs typeface="+mn-cs"/>
                </a:endParaRPr>
              </a:p>
            </p:txBody>
          </p:sp>
          <p:sp>
            <p:nvSpPr>
              <p:cNvPr id="11" name="文本框 10"/>
              <p:cNvSpPr txBox="1"/>
              <p:nvPr/>
            </p:nvSpPr>
            <p:spPr>
              <a:xfrm>
                <a:off x="1230988" y="2356103"/>
                <a:ext cx="1030514" cy="677331"/>
              </a:xfrm>
              <a:prstGeom prst="rect">
                <a:avLst/>
              </a:prstGeom>
              <a:noFill/>
            </p:spPr>
            <p:txBody>
              <a:bodyPr>
                <a:spAutoFit/>
              </a:bodyPr>
              <a:lstStyle/>
              <a:p>
                <a:pPr marR="0" algn="ctr" defTabSz="914400">
                  <a:buClrTx/>
                  <a:buSzTx/>
                  <a:buFontTx/>
                  <a:buNone/>
                  <a:defRPr/>
                </a:pPr>
                <a:r>
                  <a:rPr kumimoji="0" lang="en-US" altLang="zh-CN" sz="2400" kern="1200" cap="none" spc="0" normalizeH="0" baseline="0" noProof="0" dirty="0">
                    <a:gradFill>
                      <a:gsLst>
                        <a:gs pos="0">
                          <a:srgbClr val="E30613"/>
                        </a:gs>
                        <a:gs pos="100000">
                          <a:srgbClr val="81040B"/>
                        </a:gs>
                      </a:gsLst>
                      <a:lin ang="3600000" scaled="0"/>
                    </a:gradFill>
                    <a:latin typeface="Impact" panose="020B0806030902050204" pitchFamily="34" charset="0"/>
                    <a:ea typeface="宋体" panose="02010600030101010101" pitchFamily="2" charset="-122"/>
                    <a:cs typeface="+mn-cs"/>
                  </a:rPr>
                  <a:t>04</a:t>
                </a:r>
                <a:endParaRPr kumimoji="0" lang="zh-CN" altLang="en-US" sz="2400" kern="1200" cap="none" spc="0" normalizeH="0" baseline="0" noProof="0" dirty="0">
                  <a:gradFill>
                    <a:gsLst>
                      <a:gs pos="0">
                        <a:srgbClr val="E30613"/>
                      </a:gs>
                      <a:gs pos="100000">
                        <a:srgbClr val="81040B"/>
                      </a:gs>
                    </a:gsLst>
                    <a:lin ang="3600000" scaled="0"/>
                  </a:gradFill>
                  <a:latin typeface="Impact" panose="020B0806030902050204" pitchFamily="34" charset="0"/>
                  <a:ea typeface="宋体" panose="02010600030101010101" pitchFamily="2" charset="-122"/>
                  <a:cs typeface="+mn-cs"/>
                </a:endParaRPr>
              </a:p>
            </p:txBody>
          </p:sp>
        </p:grpSp>
      </p:grpSp>
      <p:sp>
        <p:nvSpPr>
          <p:cNvPr id="23557" name="矩形 11"/>
          <p:cNvSpPr/>
          <p:nvPr/>
        </p:nvSpPr>
        <p:spPr>
          <a:xfrm>
            <a:off x="2862263" y="2117725"/>
            <a:ext cx="1108075" cy="461963"/>
          </a:xfrm>
          <a:prstGeom prst="rect">
            <a:avLst/>
          </a:prstGeom>
          <a:noFill/>
          <a:ln w="9525">
            <a:noFill/>
          </a:ln>
        </p:spPr>
        <p:txBody>
          <a:bodyPr wrap="none">
            <a:spAutoFit/>
          </a:bodyPr>
          <a:p>
            <a:r>
              <a:rPr lang="zh-CN" altLang="en-US" sz="2400" b="1" dirty="0">
                <a:solidFill>
                  <a:schemeClr val="hlink"/>
                </a:solidFill>
                <a:latin typeface="微软雅黑" panose="020B0503020204020204" pitchFamily="34" charset="-122"/>
                <a:ea typeface="微软雅黑" panose="020B0503020204020204" pitchFamily="34" charset="-122"/>
              </a:rPr>
              <a:t>适应性</a:t>
            </a:r>
            <a:endParaRPr lang="zh-CN" altLang="en-US" sz="2400" b="1" dirty="0">
              <a:solidFill>
                <a:schemeClr val="hlink"/>
              </a:solidFill>
              <a:latin typeface="微软雅黑" panose="020B0503020204020204" pitchFamily="34" charset="-122"/>
              <a:ea typeface="微软雅黑" panose="020B0503020204020204" pitchFamily="34" charset="-122"/>
            </a:endParaRPr>
          </a:p>
        </p:txBody>
      </p:sp>
      <p:sp>
        <p:nvSpPr>
          <p:cNvPr id="13" name="矩形 12"/>
          <p:cNvSpPr/>
          <p:nvPr/>
        </p:nvSpPr>
        <p:spPr>
          <a:xfrm>
            <a:off x="1955800" y="2741613"/>
            <a:ext cx="9469438" cy="1016000"/>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是指系统在外界环境的变动和内部结构不断变化的情况下，保持正常稳定运转，从而使原定目标不至于受到干扰和破坏的特性。即整个系统总是趋于某一个稳定状态。</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grpSp>
        <p:nvGrpSpPr>
          <p:cNvPr id="23559" name="组合 13"/>
          <p:cNvGrpSpPr/>
          <p:nvPr/>
        </p:nvGrpSpPr>
        <p:grpSpPr>
          <a:xfrm>
            <a:off x="911225" y="3941763"/>
            <a:ext cx="3967163" cy="692150"/>
            <a:chOff x="1059565" y="2181282"/>
            <a:chExt cx="5819537" cy="1015227"/>
          </a:xfrm>
        </p:grpSpPr>
        <p:sp>
          <p:nvSpPr>
            <p:cNvPr id="15" name="矩形 10"/>
            <p:cNvSpPr>
              <a:spLocks noChangeAspect="1"/>
            </p:cNvSpPr>
            <p:nvPr/>
          </p:nvSpPr>
          <p:spPr>
            <a:xfrm>
              <a:off x="1059565" y="2181282"/>
              <a:ext cx="915567"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a:gsLst>
                <a:gs pos="0">
                  <a:srgbClr val="E30613"/>
                </a:gs>
                <a:gs pos="100000">
                  <a:srgbClr val="81040B"/>
                </a:gs>
              </a:gsLst>
              <a:lin ang="3600000" scaled="0"/>
            </a:gra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Impact" panose="020B0806030902050204" pitchFamily="34" charset="0"/>
                <a:ea typeface="+mn-ea"/>
                <a:cs typeface="+mn-cs"/>
              </a:endParaRPr>
            </a:p>
          </p:txBody>
        </p:sp>
        <p:sp>
          <p:nvSpPr>
            <p:cNvPr id="16" name="圆角矩形 15"/>
            <p:cNvSpPr/>
            <p:nvPr/>
          </p:nvSpPr>
          <p:spPr bwMode="auto">
            <a:xfrm flipH="1">
              <a:off x="2590727" y="2211965"/>
              <a:ext cx="4288375" cy="817165"/>
            </a:xfrm>
            <a:prstGeom prst="roundRect">
              <a:avLst>
                <a:gd name="adj" fmla="val 50000"/>
              </a:avLst>
            </a:prstGeom>
            <a:gradFill flip="none" rotWithShape="1">
              <a:gsLst>
                <a:gs pos="0">
                  <a:schemeClr val="bg1"/>
                </a:gs>
                <a:gs pos="100000">
                  <a:srgbClr val="E0E0E0"/>
                </a:gs>
              </a:gsLst>
              <a:lin ang="5400000" scaled="1"/>
              <a:tileRect/>
            </a:gradFill>
            <a:ln>
              <a:gradFill>
                <a:gsLst>
                  <a:gs pos="0">
                    <a:schemeClr val="bg1">
                      <a:lumMod val="85000"/>
                    </a:schemeClr>
                  </a:gs>
                  <a:gs pos="50000">
                    <a:schemeClr val="bg1">
                      <a:lumMod val="95000"/>
                    </a:schemeClr>
                  </a:gs>
                  <a:gs pos="10000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mn-lt"/>
                <a:ea typeface="+mn-ea"/>
                <a:cs typeface="+mn-cs"/>
              </a:endParaRPr>
            </a:p>
          </p:txBody>
        </p:sp>
        <p:grpSp>
          <p:nvGrpSpPr>
            <p:cNvPr id="23568" name="组合 16"/>
            <p:cNvGrpSpPr/>
            <p:nvPr/>
          </p:nvGrpSpPr>
          <p:grpSpPr>
            <a:xfrm>
              <a:off x="1230988" y="2199194"/>
              <a:ext cx="1030514" cy="997315"/>
              <a:chOff x="1230988" y="2199194"/>
              <a:chExt cx="1030514" cy="997315"/>
            </a:xfrm>
          </p:grpSpPr>
          <p:sp>
            <p:nvSpPr>
              <p:cNvPr id="18" name="矩形 10"/>
              <p:cNvSpPr>
                <a:spLocks noChangeAspect="1"/>
              </p:cNvSpPr>
              <p:nvPr/>
            </p:nvSpPr>
            <p:spPr>
              <a:xfrm>
                <a:off x="1288854" y="2199194"/>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mn-lt"/>
                  <a:ea typeface="+mn-ea"/>
                  <a:cs typeface="+mn-cs"/>
                </a:endParaRPr>
              </a:p>
            </p:txBody>
          </p:sp>
          <p:sp>
            <p:nvSpPr>
              <p:cNvPr id="19" name="文本框 18"/>
              <p:cNvSpPr txBox="1"/>
              <p:nvPr/>
            </p:nvSpPr>
            <p:spPr>
              <a:xfrm>
                <a:off x="1230988" y="2356103"/>
                <a:ext cx="1030514" cy="677331"/>
              </a:xfrm>
              <a:prstGeom prst="rect">
                <a:avLst/>
              </a:prstGeom>
              <a:noFill/>
            </p:spPr>
            <p:txBody>
              <a:bodyPr>
                <a:spAutoFit/>
              </a:bodyPr>
              <a:lstStyle/>
              <a:p>
                <a:pPr marR="0" algn="ctr" defTabSz="914400">
                  <a:buClrTx/>
                  <a:buSzTx/>
                  <a:buFontTx/>
                  <a:buNone/>
                  <a:defRPr/>
                </a:pPr>
                <a:r>
                  <a:rPr kumimoji="0" lang="en-US" altLang="zh-CN" sz="2400" kern="1200" cap="none" spc="0" normalizeH="0" baseline="0" noProof="0" dirty="0">
                    <a:gradFill>
                      <a:gsLst>
                        <a:gs pos="0">
                          <a:srgbClr val="E30613"/>
                        </a:gs>
                        <a:gs pos="100000">
                          <a:srgbClr val="81040B"/>
                        </a:gs>
                      </a:gsLst>
                      <a:lin ang="3600000" scaled="0"/>
                    </a:gradFill>
                    <a:latin typeface="Impact" panose="020B0806030902050204" pitchFamily="34" charset="0"/>
                    <a:ea typeface="宋体" panose="02010600030101010101" pitchFamily="2" charset="-122"/>
                    <a:cs typeface="+mn-cs"/>
                  </a:rPr>
                  <a:t>05</a:t>
                </a:r>
                <a:endParaRPr kumimoji="0" lang="zh-CN" altLang="en-US" sz="2400" kern="1200" cap="none" spc="0" normalizeH="0" baseline="0" noProof="0" dirty="0">
                  <a:gradFill>
                    <a:gsLst>
                      <a:gs pos="0">
                        <a:srgbClr val="E30613"/>
                      </a:gs>
                      <a:gs pos="100000">
                        <a:srgbClr val="81040B"/>
                      </a:gs>
                    </a:gsLst>
                    <a:lin ang="3600000" scaled="0"/>
                  </a:gradFill>
                  <a:latin typeface="Impact" panose="020B0806030902050204" pitchFamily="34" charset="0"/>
                  <a:ea typeface="宋体" panose="02010600030101010101" pitchFamily="2" charset="-122"/>
                  <a:cs typeface="+mn-cs"/>
                </a:endParaRPr>
              </a:p>
            </p:txBody>
          </p:sp>
        </p:grpSp>
      </p:grpSp>
      <p:sp>
        <p:nvSpPr>
          <p:cNvPr id="23560" name="矩形 19"/>
          <p:cNvSpPr/>
          <p:nvPr/>
        </p:nvSpPr>
        <p:spPr>
          <a:xfrm>
            <a:off x="2833688" y="4011613"/>
            <a:ext cx="1108075" cy="460375"/>
          </a:xfrm>
          <a:prstGeom prst="rect">
            <a:avLst/>
          </a:prstGeom>
          <a:noFill/>
          <a:ln w="9525">
            <a:noFill/>
          </a:ln>
        </p:spPr>
        <p:txBody>
          <a:bodyPr wrap="none">
            <a:spAutoFit/>
          </a:bodyPr>
          <a:p>
            <a:r>
              <a:rPr lang="zh-CN" altLang="en-US" sz="2400" b="1" dirty="0">
                <a:solidFill>
                  <a:schemeClr val="hlink"/>
                </a:solidFill>
                <a:latin typeface="微软雅黑" panose="020B0503020204020204" pitchFamily="34" charset="-122"/>
                <a:ea typeface="微软雅黑" panose="020B0503020204020204" pitchFamily="34" charset="-122"/>
              </a:rPr>
              <a:t>目的性</a:t>
            </a:r>
            <a:endParaRPr lang="zh-CN" altLang="en-US" sz="2400" b="1" dirty="0">
              <a:solidFill>
                <a:schemeClr val="hlink"/>
              </a:solidFill>
              <a:latin typeface="微软雅黑" panose="020B0503020204020204" pitchFamily="34" charset="-122"/>
              <a:ea typeface="微软雅黑" panose="020B0503020204020204" pitchFamily="34" charset="-122"/>
            </a:endParaRPr>
          </a:p>
        </p:txBody>
      </p:sp>
      <p:sp>
        <p:nvSpPr>
          <p:cNvPr id="21" name="矩形 20"/>
          <p:cNvSpPr/>
          <p:nvPr/>
        </p:nvSpPr>
        <p:spPr>
          <a:xfrm>
            <a:off x="1955800" y="4687888"/>
            <a:ext cx="9469438" cy="1477963"/>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系统在一定环境下都具有一定的目的，为了达到特定目的，系统都具有特定的功能。系统通常都是多目的性的，一个目的又可以用一个或多个目标来表示，当所有目标都满足要求时，系统即实现了既定目的。</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4578" name="组合 3"/>
          <p:cNvGrpSpPr/>
          <p:nvPr/>
        </p:nvGrpSpPr>
        <p:grpSpPr>
          <a:xfrm>
            <a:off x="479425" y="293688"/>
            <a:ext cx="4721225" cy="925512"/>
            <a:chOff x="322748" y="3665374"/>
            <a:chExt cx="5680529" cy="1027864"/>
          </a:xfrm>
        </p:grpSpPr>
        <p:sp>
          <p:nvSpPr>
            <p:cNvPr id="5" name="圆角矩形 4"/>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a:off x="517574" y="3785262"/>
              <a:ext cx="5275596" cy="784562"/>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24579" name="Rectangle 2"/>
          <p:cNvSpPr>
            <a:spLocks noGrp="1"/>
          </p:cNvSpPr>
          <p:nvPr>
            <p:ph type="title" idx="4294967295"/>
          </p:nvPr>
        </p:nvSpPr>
        <p:spPr>
          <a:xfrm>
            <a:off x="847725" y="450850"/>
            <a:ext cx="3984625" cy="695325"/>
          </a:xfrm>
          <a:prstGeom prst="rect">
            <a:avLst/>
          </a:prstGeom>
          <a:noFill/>
          <a:ln w="9525">
            <a:noFill/>
          </a:ln>
        </p:spPr>
        <p:txBody>
          <a:bodyPr/>
          <a:p>
            <a:pPr algn="ctr" eaLnBrk="1" hangingPunct="1"/>
            <a:r>
              <a:rPr lang="zh-CN" altLang="en-US" sz="3200" b="1" dirty="0">
                <a:solidFill>
                  <a:srgbClr val="C00000"/>
                </a:solidFill>
                <a:latin typeface="华文中宋" pitchFamily="2" charset="-122"/>
                <a:ea typeface="华文中宋" pitchFamily="2" charset="-122"/>
              </a:rPr>
              <a:t>系统方法的基本原则</a:t>
            </a:r>
            <a:endParaRPr lang="zh-CN" altLang="en-US" sz="3200" b="1" dirty="0">
              <a:solidFill>
                <a:srgbClr val="C00000"/>
              </a:solidFill>
              <a:latin typeface="华文中宋" pitchFamily="2" charset="-122"/>
              <a:ea typeface="华文中宋" pitchFamily="2" charset="-122"/>
            </a:endParaRPr>
          </a:p>
        </p:txBody>
      </p:sp>
      <p:sp>
        <p:nvSpPr>
          <p:cNvPr id="16387" name="Rectangle 3"/>
          <p:cNvSpPr>
            <a:spLocks noGrp="1" noChangeArrowheads="1"/>
          </p:cNvSpPr>
          <p:nvPr>
            <p:ph type="body" idx="4294967295"/>
          </p:nvPr>
        </p:nvSpPr>
        <p:spPr>
          <a:xfrm>
            <a:off x="1055688" y="1844675"/>
            <a:ext cx="9707563" cy="4114800"/>
          </a:xfrm>
          <a:prstGeom prst="rect">
            <a:avLst/>
          </a:prstGeom>
        </p:spPr>
        <p:txBody>
          <a:bodyPr/>
          <a:lstStyle/>
          <a:p>
            <a:pPr marL="342900" marR="0" lvl="0" indent="-342900" algn="l" defTabSz="914400" rtl="0" eaLnBrk="1" fontAlgn="base" latinLnBrk="0" hangingPunct="1">
              <a:lnSpc>
                <a:spcPct val="150000"/>
              </a:lnSpc>
              <a:spcBef>
                <a:spcPts val="0"/>
              </a:spcBef>
              <a:spcAft>
                <a:spcPct val="0"/>
              </a:spcAft>
              <a:buClr>
                <a:schemeClr val="tx1">
                  <a:lumMod val="85000"/>
                  <a:lumOff val="15000"/>
                </a:schemeClr>
              </a:buClr>
              <a:buSzTx/>
              <a:buFont typeface="Wingdings" panose="05000000000000000000" pitchFamily="2" charset="2"/>
              <a:buChar char="Ø"/>
              <a:defRPr/>
            </a:pPr>
            <a:r>
              <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对系统提出要求；</a:t>
            </a:r>
            <a:endPar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ts val="0"/>
              </a:spcBef>
              <a:spcAft>
                <a:spcPct val="0"/>
              </a:spcAft>
              <a:buClr>
                <a:schemeClr val="tx1">
                  <a:lumMod val="85000"/>
                  <a:lumOff val="15000"/>
                </a:schemeClr>
              </a:buClr>
              <a:buSzTx/>
              <a:buFont typeface="Wingdings" panose="05000000000000000000" pitchFamily="2" charset="2"/>
              <a:buChar char="Ø"/>
              <a:defRPr/>
            </a:pPr>
            <a:r>
              <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根据要求设计系统；</a:t>
            </a:r>
            <a:endPar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ts val="0"/>
              </a:spcBef>
              <a:spcAft>
                <a:spcPct val="0"/>
              </a:spcAft>
              <a:buClr>
                <a:schemeClr val="tx1">
                  <a:lumMod val="85000"/>
                  <a:lumOff val="15000"/>
                </a:schemeClr>
              </a:buClr>
              <a:buSzTx/>
              <a:buFont typeface="Wingdings" panose="05000000000000000000" pitchFamily="2" charset="2"/>
              <a:buChar char="Ø"/>
              <a:defRPr/>
            </a:pPr>
            <a:r>
              <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把系统内的所有要素与系统结合起来；</a:t>
            </a:r>
            <a:endPar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ts val="0"/>
              </a:spcBef>
              <a:spcAft>
                <a:spcPct val="0"/>
              </a:spcAft>
              <a:buClr>
                <a:schemeClr val="tx1">
                  <a:lumMod val="85000"/>
                  <a:lumOff val="15000"/>
                </a:schemeClr>
              </a:buClr>
              <a:buSzTx/>
              <a:buFont typeface="Wingdings" panose="05000000000000000000" pitchFamily="2" charset="2"/>
              <a:buChar char="Ø"/>
              <a:defRPr/>
            </a:pPr>
            <a:r>
              <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关注系统中的相互关联的子系统或过程；</a:t>
            </a:r>
            <a:endPar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ts val="0"/>
              </a:spcBef>
              <a:spcAft>
                <a:spcPct val="0"/>
              </a:spcAft>
              <a:buClr>
                <a:schemeClr val="tx1">
                  <a:lumMod val="85000"/>
                  <a:lumOff val="15000"/>
                </a:schemeClr>
              </a:buClr>
              <a:buSzTx/>
              <a:buFont typeface="Wingdings" panose="05000000000000000000" pitchFamily="2" charset="2"/>
              <a:buChar char="Ø"/>
              <a:defRPr/>
            </a:pPr>
            <a:r>
              <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优化系统的结构；</a:t>
            </a:r>
            <a:endPar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ts val="0"/>
              </a:spcBef>
              <a:spcAft>
                <a:spcPct val="0"/>
              </a:spcAft>
              <a:buClr>
                <a:schemeClr val="tx1">
                  <a:lumMod val="85000"/>
                  <a:lumOff val="15000"/>
                </a:schemeClr>
              </a:buClr>
              <a:buSzTx/>
              <a:buFont typeface="Wingdings" panose="05000000000000000000" pitchFamily="2" charset="2"/>
              <a:buChar char="Ø"/>
              <a:defRPr/>
            </a:pPr>
            <a:r>
              <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对系统进行评价和改进；</a:t>
            </a:r>
            <a:endPar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ts val="0"/>
              </a:spcBef>
              <a:spcAft>
                <a:spcPct val="0"/>
              </a:spcAft>
              <a:buClr>
                <a:schemeClr val="tx1">
                  <a:lumMod val="85000"/>
                  <a:lumOff val="15000"/>
                </a:schemeClr>
              </a:buClr>
              <a:buSzTx/>
              <a:buFont typeface="Wingdings" panose="05000000000000000000" pitchFamily="2" charset="2"/>
              <a:buChar char="Ø"/>
              <a:defRPr/>
            </a:pPr>
            <a:r>
              <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追求系统的整体最大功效，而不仅仅是追求其中某一子体系、某要素的最大功效；</a:t>
            </a:r>
            <a:endPar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ts val="0"/>
              </a:spcBef>
              <a:spcAft>
                <a:spcPct val="0"/>
              </a:spcAft>
              <a:buClr>
                <a:schemeClr val="tx1">
                  <a:lumMod val="85000"/>
                  <a:lumOff val="15000"/>
                </a:schemeClr>
              </a:buClr>
              <a:buSzTx/>
              <a:buFont typeface="Wingdings" panose="05000000000000000000" pitchFamily="2" charset="2"/>
              <a:buChar char="Ø"/>
              <a:defRPr/>
            </a:pPr>
            <a:r>
              <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使系统开放，不断接收外界的信息和资源，保持系统的持续运行；</a:t>
            </a:r>
            <a:endPar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ts val="0"/>
              </a:spcBef>
              <a:spcAft>
                <a:spcPct val="0"/>
              </a:spcAft>
              <a:buClr>
                <a:schemeClr val="tx1">
                  <a:lumMod val="85000"/>
                  <a:lumOff val="15000"/>
                </a:schemeClr>
              </a:buClr>
              <a:buSzTx/>
              <a:buFont typeface="Wingdings" panose="05000000000000000000" pitchFamily="2" charset="2"/>
              <a:buChar char="Ø"/>
              <a:defRPr/>
            </a:pPr>
            <a:r>
              <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充分利用控制论、信息论的方法使系统满足目标的要求。</a:t>
            </a:r>
            <a:endPar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5602" name="组合 3"/>
          <p:cNvGrpSpPr/>
          <p:nvPr/>
        </p:nvGrpSpPr>
        <p:grpSpPr>
          <a:xfrm>
            <a:off x="479425" y="293688"/>
            <a:ext cx="4721225" cy="925512"/>
            <a:chOff x="322748" y="3665374"/>
            <a:chExt cx="5680529" cy="1027864"/>
          </a:xfrm>
        </p:grpSpPr>
        <p:sp>
          <p:nvSpPr>
            <p:cNvPr id="5" name="圆角矩形 4"/>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a:off x="517574" y="3785262"/>
              <a:ext cx="5275596" cy="784562"/>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25603" name="Rectangle 2"/>
          <p:cNvSpPr>
            <a:spLocks noGrp="1"/>
          </p:cNvSpPr>
          <p:nvPr>
            <p:ph type="title" idx="4294967295"/>
          </p:nvPr>
        </p:nvSpPr>
        <p:spPr>
          <a:xfrm>
            <a:off x="1128713" y="444500"/>
            <a:ext cx="3409950" cy="622300"/>
          </a:xfrm>
          <a:prstGeom prst="rect">
            <a:avLst/>
          </a:prstGeom>
          <a:noFill/>
          <a:ln w="9525">
            <a:noFill/>
          </a:ln>
        </p:spPr>
        <p:txBody>
          <a:bodyPr/>
          <a:p>
            <a:pPr algn="ctr" eaLnBrk="1" hangingPunct="1"/>
            <a:r>
              <a:rPr lang="zh-CN" altLang="en-US" sz="3200" b="1" dirty="0">
                <a:solidFill>
                  <a:srgbClr val="C00000"/>
                </a:solidFill>
                <a:latin typeface="华文中宋" pitchFamily="2" charset="-122"/>
                <a:ea typeface="华文中宋" pitchFamily="2" charset="-122"/>
              </a:rPr>
              <a:t>戴明模式的运用</a:t>
            </a:r>
            <a:endParaRPr lang="zh-CN" altLang="en-US" sz="3200" b="1" dirty="0">
              <a:solidFill>
                <a:srgbClr val="C00000"/>
              </a:solidFill>
              <a:latin typeface="华文中宋" pitchFamily="2" charset="-122"/>
              <a:ea typeface="华文中宋" pitchFamily="2" charset="-122"/>
            </a:endParaRPr>
          </a:p>
        </p:txBody>
      </p:sp>
      <p:sp>
        <p:nvSpPr>
          <p:cNvPr id="17411" name="Rectangle 3"/>
          <p:cNvSpPr>
            <a:spLocks noGrp="1" noChangeArrowheads="1"/>
          </p:cNvSpPr>
          <p:nvPr>
            <p:ph type="body" idx="4294967295"/>
          </p:nvPr>
        </p:nvSpPr>
        <p:spPr>
          <a:xfrm>
            <a:off x="1055688" y="2276475"/>
            <a:ext cx="10153650" cy="3284538"/>
          </a:xfrm>
          <a:prstGeom prst="rect">
            <a:avLst/>
          </a:prstGeom>
        </p:spPr>
        <p:txBody>
          <a:bodyPr/>
          <a:lstStyle/>
          <a:p>
            <a:pPr marL="342900" marR="0" lvl="0" indent="-342900" algn="l" defTabSz="914400" rtl="0" eaLnBrk="1" fontAlgn="base" latinLnBrk="0" hangingPunct="1">
              <a:lnSpc>
                <a:spcPct val="150000"/>
              </a:lnSpc>
              <a:spcBef>
                <a:spcPts val="0"/>
              </a:spcBef>
              <a:spcAft>
                <a:spcPct val="0"/>
              </a:spcAft>
              <a:buClr>
                <a:schemeClr val="tx1">
                  <a:lumMod val="85000"/>
                  <a:lumOff val="15000"/>
                </a:schemeClr>
              </a:buClr>
              <a:buSzTx/>
              <a:buFont typeface="Wingdings" panose="05000000000000000000" pitchFamily="2" charset="2"/>
              <a:buChar char="Ø"/>
              <a:defRPr/>
            </a:pPr>
            <a:r>
              <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系统就是一组互相依赖的组成部分，通过共同的运作以达到该系统的目标，一个成功的系统必须设定共同的系统目标，同时还包括实现这个目标的方法和过程。</a:t>
            </a:r>
            <a:endPar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ts val="0"/>
              </a:spcBef>
              <a:spcAft>
                <a:spcPct val="0"/>
              </a:spcAft>
              <a:buClr>
                <a:schemeClr val="tx1">
                  <a:lumMod val="85000"/>
                  <a:lumOff val="15000"/>
                </a:schemeClr>
              </a:buClr>
              <a:buSzTx/>
              <a:buFont typeface="Wingdings" panose="05000000000000000000" pitchFamily="2" charset="2"/>
              <a:buChar char="Ø"/>
              <a:defRPr/>
            </a:pPr>
            <a:r>
              <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戴明模式的核心内容就是依据系统管理的原理，为组织建立一个动态循环的过程框架，以持续改进的思想指导企业以系统方法实现系统的目标。</a:t>
            </a:r>
            <a:endPar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ts val="0"/>
              </a:spcBef>
              <a:spcAft>
                <a:spcPct val="0"/>
              </a:spcAft>
              <a:buClr>
                <a:schemeClr val="tx1">
                  <a:lumMod val="85000"/>
                  <a:lumOff val="15000"/>
                </a:schemeClr>
              </a:buClr>
              <a:buSzTx/>
              <a:buFont typeface="Wingdings" panose="05000000000000000000" pitchFamily="2" charset="2"/>
              <a:buChar char="Ø"/>
              <a:defRPr/>
            </a:pPr>
            <a:r>
              <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采用系统方法对所有相互关联的因素加以识别、控制和改进，将有助于企业提高实现目标的有效性和效率，能对其过程能力、产品质量和风险控制树立信心，为持续改进提供基础。</a:t>
            </a:r>
            <a:endPar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6626" name="组合 3"/>
          <p:cNvGrpSpPr/>
          <p:nvPr/>
        </p:nvGrpSpPr>
        <p:grpSpPr>
          <a:xfrm>
            <a:off x="479425" y="293688"/>
            <a:ext cx="4721225" cy="925512"/>
            <a:chOff x="322748" y="3665374"/>
            <a:chExt cx="5680529" cy="1027864"/>
          </a:xfrm>
        </p:grpSpPr>
        <p:sp>
          <p:nvSpPr>
            <p:cNvPr id="5" name="圆角矩形 4"/>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a:off x="517574" y="3785262"/>
              <a:ext cx="5275596" cy="784562"/>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26627" name="Rectangle 2"/>
          <p:cNvSpPr>
            <a:spLocks noGrp="1"/>
          </p:cNvSpPr>
          <p:nvPr>
            <p:ph type="title" idx="4294967295"/>
          </p:nvPr>
        </p:nvSpPr>
        <p:spPr>
          <a:xfrm>
            <a:off x="1200150" y="444500"/>
            <a:ext cx="3265488" cy="622300"/>
          </a:xfrm>
          <a:prstGeom prst="rect">
            <a:avLst/>
          </a:prstGeom>
          <a:noFill/>
          <a:ln w="9525">
            <a:noFill/>
          </a:ln>
        </p:spPr>
        <p:txBody>
          <a:bodyPr/>
          <a:p>
            <a:pPr algn="ctr" eaLnBrk="1" hangingPunct="1"/>
            <a:r>
              <a:rPr lang="zh-CN" altLang="en-US" sz="3200" b="1" dirty="0">
                <a:solidFill>
                  <a:srgbClr val="C00000"/>
                </a:solidFill>
                <a:latin typeface="华文中宋" pitchFamily="2" charset="-122"/>
                <a:ea typeface="华文中宋" pitchFamily="2" charset="-122"/>
              </a:rPr>
              <a:t>系统方法的运用</a:t>
            </a:r>
            <a:endParaRPr lang="zh-CN" altLang="en-US" sz="3200" b="1" dirty="0">
              <a:solidFill>
                <a:srgbClr val="C00000"/>
              </a:solidFill>
              <a:latin typeface="华文中宋" pitchFamily="2" charset="-122"/>
              <a:ea typeface="华文中宋" pitchFamily="2" charset="-122"/>
            </a:endParaRPr>
          </a:p>
        </p:txBody>
      </p:sp>
      <p:sp>
        <p:nvSpPr>
          <p:cNvPr id="18435" name="Rectangle 3"/>
          <p:cNvSpPr>
            <a:spLocks noGrp="1" noChangeArrowheads="1"/>
          </p:cNvSpPr>
          <p:nvPr>
            <p:ph type="body" idx="4294967295"/>
          </p:nvPr>
        </p:nvSpPr>
        <p:spPr>
          <a:xfrm>
            <a:off x="1055688" y="1844675"/>
            <a:ext cx="10363200" cy="4114800"/>
          </a:xfrm>
          <a:prstGeom prst="rect">
            <a:avLst/>
          </a:prstGeom>
        </p:spPr>
        <p:txBody>
          <a:bodyPr/>
          <a:lstStyle/>
          <a:p>
            <a:pPr marL="342900" marR="0" lvl="0" indent="-342900" algn="l" defTabSz="914400" rtl="0" eaLnBrk="1" fontAlgn="base" latinLnBrk="0" hangingPunct="1">
              <a:lnSpc>
                <a:spcPct val="150000"/>
              </a:lnSpc>
              <a:spcBef>
                <a:spcPts val="0"/>
              </a:spcBef>
              <a:spcAft>
                <a:spcPct val="0"/>
              </a:spcAft>
              <a:buClr>
                <a:schemeClr val="tx1">
                  <a:lumMod val="85000"/>
                  <a:lumOff val="15000"/>
                </a:schemeClr>
              </a:buClr>
              <a:buSzTx/>
              <a:buFont typeface="Wingdings" panose="05000000000000000000" pitchFamily="2" charset="2"/>
              <a:buChar char="Ø"/>
              <a:defRPr/>
            </a:pPr>
            <a:r>
              <a:rPr kumimoji="0" lang="en-US" altLang="zh-CN"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(Q)HSE</a:t>
            </a:r>
            <a:r>
              <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管理体系整合首先按“系统方法”对各项标准要素整合，然后按照标准的要求去建立和实施管理体系，这就是</a:t>
            </a:r>
            <a:r>
              <a:rPr kumimoji="0" lang="en-US" altLang="zh-CN"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(Q)HSE</a:t>
            </a:r>
            <a:r>
              <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管理体系整合最根本、最有效的方法。</a:t>
            </a:r>
            <a:endPar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ts val="0"/>
              </a:spcBef>
              <a:spcAft>
                <a:spcPct val="0"/>
              </a:spcAft>
              <a:buClr>
                <a:schemeClr val="tx1">
                  <a:lumMod val="85000"/>
                  <a:lumOff val="15000"/>
                </a:schemeClr>
              </a:buClr>
              <a:buSzTx/>
              <a:buFont typeface="Wingdings" panose="05000000000000000000" pitchFamily="2" charset="2"/>
              <a:buChar char="Ø"/>
              <a:defRPr/>
            </a:pPr>
            <a:r>
              <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各标准要素整合一般以</a:t>
            </a:r>
            <a:r>
              <a:rPr kumimoji="0" lang="en-US" altLang="zh-CN"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ISO9001</a:t>
            </a:r>
            <a:r>
              <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标准为主线，综合考虑</a:t>
            </a:r>
            <a:r>
              <a:rPr kumimoji="0" lang="en-US" altLang="zh-CN"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EMS</a:t>
            </a:r>
            <a:r>
              <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en-US" altLang="zh-CN"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OHSMS</a:t>
            </a:r>
            <a:r>
              <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等其它标准的要求，依据“过程方法”建立和控制相关的过程。</a:t>
            </a:r>
            <a:endPar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ts val="0"/>
              </a:spcBef>
              <a:spcAft>
                <a:spcPct val="0"/>
              </a:spcAft>
              <a:buClr>
                <a:schemeClr val="tx1">
                  <a:lumMod val="85000"/>
                  <a:lumOff val="15000"/>
                </a:schemeClr>
              </a:buClr>
              <a:buSzTx/>
              <a:buFont typeface="Wingdings" panose="05000000000000000000" pitchFamily="2" charset="2"/>
              <a:buChar char="Ø"/>
              <a:defRPr/>
            </a:pPr>
            <a:r>
              <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按照“共性兼容，个性互补”的方式，进行有机的整合，保证对质量、健康、安全、环境的所有个性要素得到控制。</a:t>
            </a:r>
            <a:endPar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ts val="0"/>
              </a:spcBef>
              <a:spcAft>
                <a:spcPct val="0"/>
              </a:spcAft>
              <a:buClr>
                <a:schemeClr val="tx1">
                  <a:lumMod val="85000"/>
                  <a:lumOff val="15000"/>
                </a:schemeClr>
              </a:buClr>
              <a:buSzTx/>
              <a:buFont typeface="Wingdings" panose="05000000000000000000" pitchFamily="2" charset="2"/>
              <a:buChar char="Ø"/>
              <a:defRPr/>
            </a:pPr>
            <a:r>
              <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在共性要素中是采用了“就高不就低”的方式来整合各体系的要求，这样势必部分要求比原有的标准要求有所提高，无形中可能会增加一些建立管理体系的难度。</a:t>
            </a:r>
            <a:endPar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9528" name="Group 72"/>
          <p:cNvGraphicFramePr>
            <a:graphicFrameLocks noGrp="1"/>
          </p:cNvGraphicFramePr>
          <p:nvPr>
            <p:ph idx="4294967295"/>
          </p:nvPr>
        </p:nvGraphicFramePr>
        <p:xfrm>
          <a:off x="1558925" y="1557338"/>
          <a:ext cx="9074150" cy="5151438"/>
        </p:xfrm>
        <a:graphic>
          <a:graphicData uri="http://schemas.openxmlformats.org/drawingml/2006/table">
            <a:tbl>
              <a:tblPr/>
              <a:tblGrid>
                <a:gridCol w="1735138"/>
                <a:gridCol w="1857375"/>
                <a:gridCol w="1808162"/>
                <a:gridCol w="1922463"/>
                <a:gridCol w="1751012"/>
              </a:tblGrid>
              <a:tr h="579158">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HSE</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管理体系</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GB/T19001-2000</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条款</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SY/T6276-1997</a:t>
                      </a:r>
                      <a:endPar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条款</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GB/T24001-2004</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条款</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GB/T28001-2001</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条款</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297">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1.</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范围</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1.</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范围</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1.</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范围</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1.</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范围  </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1.</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范围</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9158">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2.</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引用标准</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2.</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引用标准</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2.</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引用标准</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2.</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引用标准</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2.</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规范性引用文件</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297">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3.</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术语和定义      </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3.</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术语和定义      </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3.</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定义</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3.</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定义</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3.</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术语和定义      </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9158">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4.HSE</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管理体系</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质量管理体系</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4.2 HSE</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体系概要</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环境管理体系要求</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4.OHS</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管理体系要素</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9158">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4.1</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总要求</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4.1</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总要求</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4.3 HSE</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管理体系的要求</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4.1</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总要求</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4.1</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总要求</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297">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4.2</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文件要求</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4.2</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文件要求</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5.3.7.1 HSE</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管理体系文件</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4.4.4</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文件</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4.4.4</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文件</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297">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4.2.1</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总则</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4.2.1</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总则</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c vMerge="1">
                  <a:tcPr/>
                </a:tc>
                <a:tc vMerge="1">
                  <a:tcPr/>
                </a:tc>
              </a:tr>
              <a:tr h="335297">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4.2.2</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管理手册</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4.2.2</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质量手册</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c vMerge="1">
                  <a:tcPr/>
                </a:tc>
                <a:tc vMerge="1">
                  <a:tcPr/>
                </a:tc>
              </a:tr>
              <a:tr h="579158">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4.2.3</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文件控制</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4.2.3</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文件控制</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5.3.7.2</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文件控制</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4.4.5</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文件控制</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4.4.5</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文件和资料控制</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9158">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4.2.4</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记录控制</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4.2.4</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记录控制</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5.6.3</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记录</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4.5.4</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记录</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4.5.3</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记录和记录管理</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pSp>
        <p:nvGrpSpPr>
          <p:cNvPr id="27718" name="组合 3"/>
          <p:cNvGrpSpPr/>
          <p:nvPr/>
        </p:nvGrpSpPr>
        <p:grpSpPr>
          <a:xfrm>
            <a:off x="479425" y="293688"/>
            <a:ext cx="4721225" cy="925512"/>
            <a:chOff x="322748" y="3665374"/>
            <a:chExt cx="5680529" cy="1027864"/>
          </a:xfrm>
        </p:grpSpPr>
        <p:sp>
          <p:nvSpPr>
            <p:cNvPr id="5" name="圆角矩形 4"/>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a:off x="517574" y="3785262"/>
              <a:ext cx="5275596" cy="784562"/>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27719" name="Rectangle 340"/>
          <p:cNvSpPr>
            <a:spLocks noGrp="1"/>
          </p:cNvSpPr>
          <p:nvPr>
            <p:ph type="title"/>
          </p:nvPr>
        </p:nvSpPr>
        <p:spPr>
          <a:xfrm>
            <a:off x="550863" y="444500"/>
            <a:ext cx="4389437" cy="622300"/>
          </a:xfrm>
          <a:noFill/>
          <a:ln>
            <a:noFill/>
          </a:ln>
        </p:spPr>
        <p:txBody>
          <a:bodyPr/>
          <a:p>
            <a:pPr algn="ctr" eaLnBrk="1" hangingPunct="1"/>
            <a:r>
              <a:rPr lang="zh-CN" altLang="en-US" sz="3200" b="1" dirty="0">
                <a:solidFill>
                  <a:srgbClr val="C00000"/>
                </a:solidFill>
                <a:latin typeface="华文中宋" pitchFamily="2" charset="-122"/>
                <a:ea typeface="华文中宋" pitchFamily="2" charset="-122"/>
              </a:rPr>
              <a:t>各标准要素整合对照</a:t>
            </a:r>
            <a:endParaRPr lang="zh-CN" altLang="en-US" sz="3200" b="1" dirty="0">
              <a:solidFill>
                <a:srgbClr val="C00000"/>
              </a:solidFill>
              <a:latin typeface="华文中宋" pitchFamily="2" charset="-122"/>
              <a:ea typeface="华文中宋"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1023" name="Group 303"/>
          <p:cNvGraphicFramePr>
            <a:graphicFrameLocks noGrp="1"/>
          </p:cNvGraphicFramePr>
          <p:nvPr>
            <p:ph idx="4294967295"/>
          </p:nvPr>
        </p:nvGraphicFramePr>
        <p:xfrm>
          <a:off x="1571625" y="487363"/>
          <a:ext cx="9074150" cy="5943600"/>
        </p:xfrm>
        <a:graphic>
          <a:graphicData uri="http://schemas.openxmlformats.org/drawingml/2006/table">
            <a:tbl>
              <a:tblPr/>
              <a:tblGrid>
                <a:gridCol w="1771832"/>
                <a:gridCol w="1820019"/>
                <a:gridCol w="1864501"/>
                <a:gridCol w="1866353"/>
                <a:gridCol w="1751445"/>
              </a:tblGrid>
              <a:tr h="293881">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5.</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管理职责</a:t>
                      </a:r>
                      <a:endPar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5.</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管理职责</a:t>
                      </a:r>
                      <a:endPar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3881">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hlink"/>
                          </a:solidFill>
                          <a:effectLst/>
                          <a:latin typeface="微软雅黑" panose="020B0503020204020204" pitchFamily="34" charset="-122"/>
                          <a:ea typeface="微软雅黑" panose="020B0503020204020204" pitchFamily="34" charset="-122"/>
                          <a:cs typeface="Times New Roman" panose="02020603050405020304" pitchFamily="18" charset="0"/>
                        </a:rPr>
                        <a:t>5.1</a:t>
                      </a:r>
                      <a:r>
                        <a:rPr kumimoji="0" lang="zh-CN" altLang="en-US" sz="1600" b="0" i="0" u="none" strike="noStrike" cap="none" normalizeH="0" baseline="0" smtClean="0">
                          <a:ln>
                            <a:noFill/>
                          </a:ln>
                          <a:solidFill>
                            <a:schemeClr val="hlink"/>
                          </a:solidFill>
                          <a:effectLst/>
                          <a:latin typeface="微软雅黑" panose="020B0503020204020204" pitchFamily="34" charset="-122"/>
                          <a:ea typeface="微软雅黑" panose="020B0503020204020204" pitchFamily="34" charset="-122"/>
                          <a:cs typeface="Times New Roman" panose="02020603050405020304" pitchFamily="18" charset="0"/>
                        </a:rPr>
                        <a:t>领导和承诺</a:t>
                      </a:r>
                      <a:endParaRPr kumimoji="0" lang="zh-CN" altLang="en-US" sz="1600" b="0" i="0" u="none" strike="noStrike" cap="none" normalizeH="0" baseline="0" smtClean="0">
                        <a:ln>
                          <a:noFill/>
                        </a:ln>
                        <a:solidFill>
                          <a:schemeClr val="hlink"/>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5.1</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管理承诺</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5.1</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领导和承诺</a:t>
                      </a:r>
                      <a:endPar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9254">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5.2</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以顾客员工社</a:t>
                      </a:r>
                      <a:endPar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会为关注焦点</a:t>
                      </a:r>
                      <a:endPar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5.2</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以顾客为关注</a:t>
                      </a:r>
                      <a:endPar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焦点</a:t>
                      </a:r>
                      <a:endPar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600" b="0" i="0" u="none" strike="noStrike" kern="1200"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3881">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5.3 HSE</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方针</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5.3</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质量方针</a:t>
                      </a:r>
                      <a:endPar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5.2</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方针和战略目</a:t>
                      </a:r>
                      <a:endPar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标</a:t>
                      </a:r>
                      <a:endPar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4.2</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环境方针</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4.2 OHS</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方针</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3881">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5.4</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策划</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5.4</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策划</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5.5</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规划（策划）</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4.3</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规划（策划）</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4.3</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规划（策划）</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7911">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5.4.1</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目标、指标</a:t>
                      </a:r>
                      <a:endPar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和方案</a:t>
                      </a:r>
                      <a:endPar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5.4.1</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质量目标</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5.4.5</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具体目标和表</a:t>
                      </a:r>
                      <a:endPar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现准则</a:t>
                      </a: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5.4.6</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风险消</a:t>
                      </a:r>
                      <a:endPar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减措施</a:t>
                      </a:r>
                      <a:endPar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4.3.3</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目标、指标和</a:t>
                      </a:r>
                      <a:endPar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方案</a:t>
                      </a:r>
                      <a:endPar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4.3.3</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目标</a:t>
                      </a:r>
                      <a:endPar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4.3.4 OHS</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管理方</a:t>
                      </a:r>
                      <a:endPar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案</a:t>
                      </a:r>
                      <a:endPar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9254">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5.4.2</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管理体系策</a:t>
                      </a:r>
                      <a:endPar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划</a:t>
                      </a:r>
                      <a:endPar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5.4.2</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质量管理体系策划</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5.5.1</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总则</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75672">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chemeClr val="hlink"/>
                          </a:solidFill>
                          <a:effectLst/>
                          <a:latin typeface="微软雅黑" panose="020B0503020204020204" pitchFamily="34" charset="-122"/>
                          <a:ea typeface="微软雅黑" panose="020B0503020204020204" pitchFamily="34" charset="-122"/>
                          <a:cs typeface="Times New Roman" panose="02020603050405020304" pitchFamily="18" charset="0"/>
                        </a:rPr>
                        <a:t>5.4.3</a:t>
                      </a:r>
                      <a:r>
                        <a:rPr kumimoji="0" lang="zh-CN" altLang="en-US" sz="1600" b="0" i="0" u="none" strike="noStrike" cap="none" normalizeH="0" baseline="0" dirty="0" smtClean="0">
                          <a:ln>
                            <a:noFill/>
                          </a:ln>
                          <a:solidFill>
                            <a:schemeClr val="hlink"/>
                          </a:solidFill>
                          <a:effectLst/>
                          <a:latin typeface="微软雅黑" panose="020B0503020204020204" pitchFamily="34" charset="-122"/>
                          <a:ea typeface="微软雅黑" panose="020B0503020204020204" pitchFamily="34" charset="-122"/>
                          <a:cs typeface="Times New Roman" panose="02020603050405020304" pitchFamily="18" charset="0"/>
                        </a:rPr>
                        <a:t>风险识别、</a:t>
                      </a:r>
                      <a:endParaRPr kumimoji="0" lang="en-US" altLang="zh-CN" sz="1600" b="0" i="0" u="none" strike="noStrike" cap="none" normalizeH="0" baseline="0" dirty="0" smtClean="0">
                        <a:ln>
                          <a:noFill/>
                        </a:ln>
                        <a:solidFill>
                          <a:schemeClr val="hlink"/>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hlink"/>
                          </a:solidFill>
                          <a:effectLst/>
                          <a:latin typeface="微软雅黑" panose="020B0503020204020204" pitchFamily="34" charset="-122"/>
                          <a:ea typeface="微软雅黑" panose="020B0503020204020204" pitchFamily="34" charset="-122"/>
                          <a:cs typeface="Times New Roman" panose="02020603050405020304" pitchFamily="18" charset="0"/>
                        </a:rPr>
                        <a:t>评价与控制</a:t>
                      </a:r>
                      <a:endParaRPr kumimoji="0" lang="zh-CN" altLang="en-US" sz="1600" b="0" i="0" u="none" strike="noStrike" cap="none" normalizeH="0" baseline="0" dirty="0" smtClean="0">
                        <a:ln>
                          <a:noFill/>
                        </a:ln>
                        <a:solidFill>
                          <a:schemeClr val="hlink"/>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5.4 </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评价与风险管</a:t>
                      </a:r>
                      <a:endPar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理</a:t>
                      </a:r>
                      <a:endPar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5.4.1</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危害和影响的</a:t>
                      </a:r>
                      <a:endPar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确定</a:t>
                      </a:r>
                      <a:endPar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5.4.3</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评价</a:t>
                      </a:r>
                      <a:endPar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5.4.4</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建立说明危害</a:t>
                      </a:r>
                      <a:endPar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和影响的文件</a:t>
                      </a:r>
                      <a:endPar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4.3.1</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环境因素</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4.3.1</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对危险源辨</a:t>
                      </a:r>
                      <a:endPar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识、风险评价和</a:t>
                      </a:r>
                      <a:endPar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风险控制的策划</a:t>
                      </a:r>
                      <a:endPar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0896">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chemeClr val="hlink"/>
                          </a:solidFill>
                          <a:effectLst/>
                          <a:latin typeface="微软雅黑" panose="020B0503020204020204" pitchFamily="34" charset="-122"/>
                          <a:ea typeface="微软雅黑" panose="020B0503020204020204" pitchFamily="34" charset="-122"/>
                          <a:cs typeface="Times New Roman" panose="02020603050405020304" pitchFamily="18" charset="0"/>
                        </a:rPr>
                        <a:t>5.4.4</a:t>
                      </a:r>
                      <a:r>
                        <a:rPr kumimoji="0" lang="zh-CN" altLang="en-US" sz="1600" b="0" i="0" u="none" strike="noStrike" cap="none" normalizeH="0" baseline="0" dirty="0" smtClean="0">
                          <a:ln>
                            <a:noFill/>
                          </a:ln>
                          <a:solidFill>
                            <a:schemeClr val="hlink"/>
                          </a:solidFill>
                          <a:effectLst/>
                          <a:latin typeface="微软雅黑" panose="020B0503020204020204" pitchFamily="34" charset="-122"/>
                          <a:ea typeface="微软雅黑" panose="020B0503020204020204" pitchFamily="34" charset="-122"/>
                          <a:cs typeface="Times New Roman" panose="02020603050405020304" pitchFamily="18" charset="0"/>
                        </a:rPr>
                        <a:t>法律、法规</a:t>
                      </a:r>
                      <a:endParaRPr kumimoji="0" lang="en-US" altLang="zh-CN" sz="1600" b="0" i="0" u="none" strike="noStrike" cap="none" normalizeH="0" baseline="0" dirty="0" smtClean="0">
                        <a:ln>
                          <a:noFill/>
                        </a:ln>
                        <a:solidFill>
                          <a:schemeClr val="hlink"/>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hlink"/>
                          </a:solidFill>
                          <a:effectLst/>
                          <a:latin typeface="微软雅黑" panose="020B0503020204020204" pitchFamily="34" charset="-122"/>
                          <a:ea typeface="微软雅黑" panose="020B0503020204020204" pitchFamily="34" charset="-122"/>
                          <a:cs typeface="Times New Roman" panose="02020603050405020304" pitchFamily="18" charset="0"/>
                        </a:rPr>
                        <a:t>和其他要求</a:t>
                      </a:r>
                      <a:endParaRPr kumimoji="0" lang="zh-CN" altLang="en-US" sz="1600" b="0" i="0" u="none" strike="noStrike" cap="none" normalizeH="0" baseline="0" dirty="0" smtClean="0">
                        <a:ln>
                          <a:noFill/>
                        </a:ln>
                        <a:solidFill>
                          <a:schemeClr val="hlink"/>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4.2.3</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文件控制</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5.4.2</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建立判别准则</a:t>
                      </a:r>
                      <a:endPar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4.3.2</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法律、法规和</a:t>
                      </a:r>
                      <a:endPar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其他要求</a:t>
                      </a:r>
                      <a:endPar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4.3.2</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法规和其他</a:t>
                      </a:r>
                      <a:endPar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要求</a:t>
                      </a:r>
                      <a:endPar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3132" name="Group 364"/>
          <p:cNvGraphicFramePr>
            <a:graphicFrameLocks noGrp="1"/>
          </p:cNvGraphicFramePr>
          <p:nvPr>
            <p:ph idx="4294967295"/>
          </p:nvPr>
        </p:nvGraphicFramePr>
        <p:xfrm>
          <a:off x="1558925" y="620713"/>
          <a:ext cx="9074150" cy="5775325"/>
        </p:xfrm>
        <a:graphic>
          <a:graphicData uri="http://schemas.openxmlformats.org/drawingml/2006/table">
            <a:tbl>
              <a:tblPr/>
              <a:tblGrid>
                <a:gridCol w="1734764"/>
                <a:gridCol w="1857087"/>
                <a:gridCol w="1864501"/>
                <a:gridCol w="1866353"/>
                <a:gridCol w="1751445"/>
              </a:tblGrid>
              <a:tr h="624331">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5.5</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职责、权限和</a:t>
                      </a:r>
                      <a:endPar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沟通</a:t>
                      </a:r>
                      <a:endPar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5.5</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职责、权限与</a:t>
                      </a:r>
                      <a:endPar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沟通</a:t>
                      </a:r>
                      <a:endPar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24331">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5.5.1</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职责和权限</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5.5.1</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职责与权限</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5.3.1</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组织机构和职责</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4.4.1</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资源、作用、</a:t>
                      </a:r>
                      <a:endPar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职责和权限</a:t>
                      </a:r>
                      <a:endPar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4.4.1</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结构和职责</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3198">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5.5.2</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管理者代表</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5.5.2</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管理者代表</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5.3.2</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管理者代表</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c vMerge="1">
                  <a:tcPr/>
                </a:tc>
              </a:tr>
              <a:tr h="423198">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5.5.3</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沟通和协商</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5.5.3</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内部沟通</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5.3.6</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信息交流</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4.4.3</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信息交流</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4.4.3</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协商和沟通</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1455">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5.6</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管理评审</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5.6</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管理评审</a:t>
                      </a:r>
                      <a:endPar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5.7.2</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管理评审</a:t>
                      </a:r>
                      <a:endPar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4.6</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管理评审</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4.6</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管理评审</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1455">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6.</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资源管理</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6.</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资源管理</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24331">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6.1</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资源提供</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6.1</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资源提供</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5.3.3</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资源</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4.4.1</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资源、作用、</a:t>
                      </a:r>
                      <a:endPar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职责和权限</a:t>
                      </a:r>
                      <a:endPar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1455">
                <a:tc rowSpan="3">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6.2</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人力资源</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6.2</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人力资源</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5.3.4</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能力</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4.4.2</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能力、培训和</a:t>
                      </a:r>
                      <a:endPar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意识</a:t>
                      </a:r>
                      <a:endPar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4.4.2</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培训、意识</a:t>
                      </a:r>
                      <a:endPar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和能力</a:t>
                      </a:r>
                      <a:endPar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1455">
                <a:tc vMerge="1">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6.2.1</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总则</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c vMerge="1">
                  <a:tcPr/>
                </a:tc>
                <a:tc vMerge="1">
                  <a:tcPr/>
                </a:tc>
              </a:tr>
              <a:tr h="624331">
                <a:tc vMerge="1">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6.2.2</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能力、意识</a:t>
                      </a:r>
                      <a:endPar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和培训</a:t>
                      </a:r>
                      <a:endPar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c vMerge="1">
                  <a:tcPr/>
                </a:tc>
                <a:tc vMerge="1">
                  <a:tcPr/>
                </a:tc>
              </a:tr>
              <a:tr h="624331">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chemeClr val="hlink"/>
                          </a:solidFill>
                          <a:effectLst/>
                          <a:latin typeface="微软雅黑" panose="020B0503020204020204" pitchFamily="34" charset="-122"/>
                          <a:ea typeface="微软雅黑" panose="020B0503020204020204" pitchFamily="34" charset="-122"/>
                          <a:cs typeface="Times New Roman" panose="02020603050405020304" pitchFamily="18" charset="0"/>
                        </a:rPr>
                        <a:t>6.3</a:t>
                      </a:r>
                      <a:r>
                        <a:rPr kumimoji="0" lang="zh-CN" altLang="en-US" sz="1600" b="0" i="0" u="none" strike="noStrike" cap="none" normalizeH="0" baseline="0" dirty="0" smtClean="0">
                          <a:ln>
                            <a:noFill/>
                          </a:ln>
                          <a:solidFill>
                            <a:schemeClr val="hlink"/>
                          </a:solidFill>
                          <a:effectLst/>
                          <a:latin typeface="微软雅黑" panose="020B0503020204020204" pitchFamily="34" charset="-122"/>
                          <a:ea typeface="微软雅黑" panose="020B0503020204020204" pitchFamily="34" charset="-122"/>
                          <a:cs typeface="Times New Roman" panose="02020603050405020304" pitchFamily="18" charset="0"/>
                        </a:rPr>
                        <a:t>基础设施及其</a:t>
                      </a:r>
                      <a:endParaRPr kumimoji="0" lang="en-US" altLang="zh-CN" sz="1600" b="0" i="0" u="none" strike="noStrike" cap="none" normalizeH="0" baseline="0" dirty="0" smtClean="0">
                        <a:ln>
                          <a:noFill/>
                        </a:ln>
                        <a:solidFill>
                          <a:schemeClr val="hlink"/>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hlink"/>
                          </a:solidFill>
                          <a:effectLst/>
                          <a:latin typeface="微软雅黑" panose="020B0503020204020204" pitchFamily="34" charset="-122"/>
                          <a:ea typeface="微软雅黑" panose="020B0503020204020204" pitchFamily="34" charset="-122"/>
                          <a:cs typeface="Times New Roman" panose="02020603050405020304" pitchFamily="18" charset="0"/>
                        </a:rPr>
                        <a:t>完整性</a:t>
                      </a:r>
                      <a:endParaRPr kumimoji="0" lang="zh-CN" altLang="en-US" sz="1600" b="0" i="0" u="none" strike="noStrike" cap="none" normalizeH="0" baseline="0" dirty="0" smtClean="0">
                        <a:ln>
                          <a:noFill/>
                        </a:ln>
                        <a:solidFill>
                          <a:schemeClr val="hlink"/>
                        </a:solidFill>
                        <a:effectLst/>
                        <a:latin typeface="微软雅黑" panose="020B0503020204020204" pitchFamily="34" charset="-122"/>
                        <a:ea typeface="微软雅黑" panose="020B0503020204020204" pitchFamily="34"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6.3</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基础设施</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5.5.2</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设施的完整性</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4.4.1</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资源、作用、</a:t>
                      </a:r>
                      <a:endPar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职责和权限</a:t>
                      </a:r>
                      <a:endPar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1455">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6.4</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工作环境</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6.4</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工作环境</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5233" name="Group 417"/>
          <p:cNvGraphicFramePr>
            <a:graphicFrameLocks noGrp="1"/>
          </p:cNvGraphicFramePr>
          <p:nvPr>
            <p:ph idx="4294967295"/>
          </p:nvPr>
        </p:nvGraphicFramePr>
        <p:xfrm>
          <a:off x="1558925" y="368300"/>
          <a:ext cx="9067800" cy="6229350"/>
        </p:xfrm>
        <a:graphic>
          <a:graphicData uri="http://schemas.openxmlformats.org/drawingml/2006/table">
            <a:tbl>
              <a:tblPr/>
              <a:tblGrid>
                <a:gridCol w="1866941"/>
                <a:gridCol w="1721729"/>
                <a:gridCol w="2022421"/>
                <a:gridCol w="1707610"/>
                <a:gridCol w="1749100"/>
              </a:tblGrid>
              <a:tr h="335313">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7</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产品实现</a:t>
                      </a:r>
                      <a:endPar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7</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产品实现</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5.6</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实施和监测指南</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4.4</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实施和运行</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4.4</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实施和运行</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9177">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7.1</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产品和服务实</a:t>
                      </a:r>
                      <a:endPar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现的策划</a:t>
                      </a:r>
                      <a:endPar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7.1</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产品实现的策</a:t>
                      </a:r>
                      <a:endPar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划</a:t>
                      </a:r>
                      <a:endPar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5.6.1</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活动和任务</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4.4.6</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运行控制</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4.4.6</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运行控制</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9177">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7.2</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与顾客员工社</a:t>
                      </a:r>
                      <a:endPar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会有关的过程</a:t>
                      </a:r>
                      <a:endPar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7.2</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与顾客有关的</a:t>
                      </a:r>
                      <a:endPar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过程</a:t>
                      </a:r>
                      <a:endPar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5.5.3</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程序和工作指</a:t>
                      </a:r>
                      <a:endPar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南</a:t>
                      </a:r>
                      <a:endPar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4.4.6</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运行控制</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4.4.6</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运行控制</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313">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7.3</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设计和开发</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7.3</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设计和开发</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313">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7.4</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采购和供方</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7.4</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采购</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5.3.5</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承包方</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4.4.6</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运行控制</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4.4.6</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运行控制</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9177">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7.5</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生产和服务提</a:t>
                      </a:r>
                      <a:endPar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供</a:t>
                      </a:r>
                      <a:endPar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7.5</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生产和服务提</a:t>
                      </a:r>
                      <a:endPar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供</a:t>
                      </a:r>
                      <a:endPar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5.5.3</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程序和工作指</a:t>
                      </a:r>
                      <a:endPar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南</a:t>
                      </a:r>
                      <a:endPar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4.4.6</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运行控制</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4.4.6</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运行控制</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9177">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7.5.1</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生产和服务提</a:t>
                      </a:r>
                      <a:endPar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供的控制</a:t>
                      </a:r>
                      <a:endPar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7.5.1</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生产和服务提供的控制</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c vMerge="1">
                  <a:tcPr/>
                </a:tc>
                <a:tc vMerge="1">
                  <a:tcPr/>
                </a:tc>
              </a:tr>
              <a:tr h="742410">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7.5.2</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生产和服务提</a:t>
                      </a:r>
                      <a:endPar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供过程的确认</a:t>
                      </a:r>
                      <a:endPar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7.5.2</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生产和服务</a:t>
                      </a:r>
                      <a:endPar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提供过程的确认</a:t>
                      </a:r>
                      <a:endPar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c vMerge="1">
                  <a:tcPr/>
                </a:tc>
                <a:tc vMerge="1">
                  <a:tcPr/>
                </a:tc>
              </a:tr>
              <a:tr h="579177">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7.5.3</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标识和可追溯</a:t>
                      </a:r>
                      <a:endPar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性</a:t>
                      </a:r>
                      <a:endPar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7.5.3</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标识和可追</a:t>
                      </a:r>
                      <a:endPar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溯性</a:t>
                      </a:r>
                      <a:endPar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313">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7.5.4</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顾客财产</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7.5.4</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顾客财产</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313">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7.5.5</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产品防护</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7.5.5</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产品防护</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9177">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hlink"/>
                          </a:solidFill>
                          <a:effectLst/>
                          <a:latin typeface="微软雅黑" panose="020B0503020204020204" pitchFamily="34" charset="-122"/>
                          <a:ea typeface="微软雅黑" panose="020B0503020204020204" pitchFamily="34" charset="-122"/>
                          <a:cs typeface="Times New Roman" panose="02020603050405020304" pitchFamily="18" charset="0"/>
                        </a:rPr>
                        <a:t>7.5.6</a:t>
                      </a:r>
                      <a:r>
                        <a:rPr kumimoji="0" lang="zh-CN" altLang="en-US" sz="1600" b="0" i="0" u="none" strike="noStrike" cap="none" normalizeH="0" baseline="0" smtClean="0">
                          <a:ln>
                            <a:noFill/>
                          </a:ln>
                          <a:solidFill>
                            <a:schemeClr val="hlink"/>
                          </a:solidFill>
                          <a:effectLst/>
                          <a:latin typeface="微软雅黑" panose="020B0503020204020204" pitchFamily="34" charset="-122"/>
                          <a:ea typeface="微软雅黑" panose="020B0503020204020204" pitchFamily="34" charset="-122"/>
                          <a:cs typeface="Times New Roman" panose="02020603050405020304" pitchFamily="18" charset="0"/>
                        </a:rPr>
                        <a:t>应急准备和响应</a:t>
                      </a:r>
                      <a:endParaRPr kumimoji="0" lang="zh-CN" altLang="en-US" sz="1600" b="0" i="0" u="none" strike="noStrike" cap="none" normalizeH="0" baseline="0" smtClean="0">
                        <a:ln>
                          <a:noFill/>
                        </a:ln>
                        <a:solidFill>
                          <a:schemeClr val="hlink"/>
                        </a:solidFill>
                        <a:effectLst/>
                        <a:latin typeface="微软雅黑" panose="020B0503020204020204" pitchFamily="34" charset="-122"/>
                        <a:ea typeface="微软雅黑" panose="020B0503020204020204" pitchFamily="34" charset="-122"/>
                      </a:endParaRPr>
                    </a:p>
                  </a:txBody>
                  <a:tcPr marL="91433" marR="91433"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5.5.5</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应急反应计划</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4.4.7</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应急准备和响应</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4.4.7</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应急准备和响应</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313">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hlink"/>
                          </a:solidFill>
                          <a:effectLst/>
                          <a:latin typeface="微软雅黑" panose="020B0503020204020204" pitchFamily="34" charset="-122"/>
                          <a:ea typeface="微软雅黑" panose="020B0503020204020204" pitchFamily="34" charset="-122"/>
                          <a:cs typeface="Times New Roman" panose="02020603050405020304" pitchFamily="18" charset="0"/>
                        </a:rPr>
                        <a:t>7.5.7</a:t>
                      </a:r>
                      <a:r>
                        <a:rPr kumimoji="0" lang="zh-CN" altLang="en-US" sz="1600" b="0" i="0" u="none" strike="noStrike" cap="none" normalizeH="0" baseline="0" smtClean="0">
                          <a:ln>
                            <a:noFill/>
                          </a:ln>
                          <a:solidFill>
                            <a:schemeClr val="hlink"/>
                          </a:solidFill>
                          <a:effectLst/>
                          <a:latin typeface="微软雅黑" panose="020B0503020204020204" pitchFamily="34" charset="-122"/>
                          <a:ea typeface="微软雅黑" panose="020B0503020204020204" pitchFamily="34" charset="-122"/>
                          <a:cs typeface="Times New Roman" panose="02020603050405020304" pitchFamily="18" charset="0"/>
                        </a:rPr>
                        <a:t>变更管理</a:t>
                      </a:r>
                      <a:endParaRPr kumimoji="0" lang="zh-CN" altLang="en-US" sz="1600" b="0" i="0" u="none" strike="noStrike" cap="none" normalizeH="0" baseline="0" smtClean="0">
                        <a:ln>
                          <a:noFill/>
                        </a:ln>
                        <a:solidFill>
                          <a:schemeClr val="hlink"/>
                        </a:solidFill>
                        <a:effectLst/>
                        <a:latin typeface="微软雅黑" panose="020B0503020204020204" pitchFamily="34" charset="-122"/>
                        <a:ea typeface="微软雅黑" panose="020B0503020204020204" pitchFamily="34" charset="-122"/>
                      </a:endParaRPr>
                    </a:p>
                  </a:txBody>
                  <a:tcPr marL="91433" marR="91433"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5.5.4</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变更管理</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7394" name="Group 530"/>
          <p:cNvGraphicFramePr>
            <a:graphicFrameLocks noGrp="1"/>
          </p:cNvGraphicFramePr>
          <p:nvPr>
            <p:ph idx="4294967295"/>
          </p:nvPr>
        </p:nvGraphicFramePr>
        <p:xfrm>
          <a:off x="1574800" y="404813"/>
          <a:ext cx="9058275" cy="6248400"/>
        </p:xfrm>
        <a:graphic>
          <a:graphicData uri="http://schemas.openxmlformats.org/drawingml/2006/table">
            <a:tbl>
              <a:tblPr/>
              <a:tblGrid>
                <a:gridCol w="1731729"/>
                <a:gridCol w="1853838"/>
                <a:gridCol w="1861239"/>
                <a:gridCol w="1863089"/>
                <a:gridCol w="1748381"/>
              </a:tblGrid>
              <a:tr h="518158">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7.6</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监视和测量装置</a:t>
                      </a:r>
                      <a:endPar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的控制</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7.6</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监视和测量装置</a:t>
                      </a:r>
                      <a:endPar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的控制</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5.6.2</a:t>
                      </a:r>
                      <a:r>
                        <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监测</a:t>
                      </a:r>
                      <a:endPar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4.5.1</a:t>
                      </a:r>
                      <a:r>
                        <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监视和测量</a:t>
                      </a:r>
                      <a:endPar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4.5.1</a:t>
                      </a:r>
                      <a:r>
                        <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绩效测量和监视</a:t>
                      </a:r>
                      <a:endPar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158">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8.</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测量、分析和改</a:t>
                      </a:r>
                      <a:endPar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进</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8.</a:t>
                      </a:r>
                      <a:r>
                        <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测量、分析和改进</a:t>
                      </a:r>
                      <a:endPar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5.6</a:t>
                      </a:r>
                      <a:r>
                        <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实施和监测</a:t>
                      </a:r>
                      <a:endPar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4.5</a:t>
                      </a:r>
                      <a:r>
                        <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检查和纠正措施</a:t>
                      </a:r>
                      <a:endPar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4.5</a:t>
                      </a:r>
                      <a:r>
                        <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检查和纠正措施</a:t>
                      </a:r>
                      <a:endPar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1">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8.1</a:t>
                      </a:r>
                      <a:r>
                        <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总则</a:t>
                      </a:r>
                      <a:endPar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8.1</a:t>
                      </a:r>
                      <a:r>
                        <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总则</a:t>
                      </a:r>
                      <a:endPar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1">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8.2</a:t>
                      </a:r>
                      <a:r>
                        <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监视和测量</a:t>
                      </a:r>
                      <a:endPar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8.2</a:t>
                      </a:r>
                      <a:r>
                        <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监视和测量</a:t>
                      </a:r>
                      <a:endPar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1">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8.2.1</a:t>
                      </a:r>
                      <a:r>
                        <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顾客满意</a:t>
                      </a:r>
                      <a:endPar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8.2.1</a:t>
                      </a:r>
                      <a:r>
                        <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顾客满意</a:t>
                      </a:r>
                      <a:endPar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1">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8.2.2</a:t>
                      </a:r>
                      <a:r>
                        <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内部审核</a:t>
                      </a:r>
                      <a:endPar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8.2.2</a:t>
                      </a:r>
                      <a:r>
                        <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内部审核</a:t>
                      </a:r>
                      <a:endPar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5.7.1</a:t>
                      </a:r>
                      <a:r>
                        <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审核</a:t>
                      </a:r>
                      <a:endPar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4.5.5</a:t>
                      </a:r>
                      <a:r>
                        <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内部审核</a:t>
                      </a:r>
                      <a:endPar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4.5.4</a:t>
                      </a:r>
                      <a:r>
                        <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审核</a:t>
                      </a:r>
                      <a:endPar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158">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8.2.3</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过程的监视和</a:t>
                      </a:r>
                      <a:endPar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测量</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8.2.3</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过程的监视和测</a:t>
                      </a:r>
                      <a:endPar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量</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158">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8.2.4</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产品的监视和</a:t>
                      </a:r>
                      <a:endPar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测量</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8.2.4</a:t>
                      </a:r>
                      <a:r>
                        <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产品监视和测量</a:t>
                      </a:r>
                      <a:endPar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158">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dirty="0" smtClean="0">
                          <a:ln>
                            <a:noFill/>
                          </a:ln>
                          <a:solidFill>
                            <a:schemeClr val="hlink"/>
                          </a:solidFill>
                          <a:effectLst/>
                          <a:latin typeface="微软雅黑" panose="020B0503020204020204" pitchFamily="34" charset="-122"/>
                          <a:ea typeface="微软雅黑" panose="020B0503020204020204" pitchFamily="34" charset="-122"/>
                          <a:cs typeface="Times New Roman" panose="02020603050405020304" pitchFamily="18" charset="0"/>
                        </a:rPr>
                        <a:t>8.2.5</a:t>
                      </a:r>
                      <a:r>
                        <a:rPr kumimoji="0" lang="zh-CN" altLang="en-US" sz="1400" b="0" i="0" u="none" strike="noStrike" cap="none" normalizeH="0" baseline="0" dirty="0" smtClean="0">
                          <a:ln>
                            <a:noFill/>
                          </a:ln>
                          <a:solidFill>
                            <a:schemeClr val="hlink"/>
                          </a:solidFill>
                          <a:effectLst/>
                          <a:latin typeface="微软雅黑" panose="020B0503020204020204" pitchFamily="34" charset="-122"/>
                          <a:ea typeface="微软雅黑" panose="020B0503020204020204" pitchFamily="34" charset="-122"/>
                          <a:cs typeface="Times New Roman" panose="02020603050405020304" pitchFamily="18" charset="0"/>
                        </a:rPr>
                        <a:t>绩效的监视和</a:t>
                      </a:r>
                      <a:endParaRPr kumimoji="0" lang="en-US" altLang="zh-CN" sz="1400" b="0" i="0" u="none" strike="noStrike" cap="none" normalizeH="0" baseline="0" dirty="0" smtClean="0">
                        <a:ln>
                          <a:noFill/>
                        </a:ln>
                        <a:solidFill>
                          <a:schemeClr val="hlink"/>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smtClean="0">
                          <a:ln>
                            <a:noFill/>
                          </a:ln>
                          <a:solidFill>
                            <a:schemeClr val="hlink"/>
                          </a:solidFill>
                          <a:effectLst/>
                          <a:latin typeface="微软雅黑" panose="020B0503020204020204" pitchFamily="34" charset="-122"/>
                          <a:ea typeface="微软雅黑" panose="020B0503020204020204" pitchFamily="34" charset="-122"/>
                          <a:cs typeface="Times New Roman" panose="02020603050405020304" pitchFamily="18" charset="0"/>
                        </a:rPr>
                        <a:t>测量</a:t>
                      </a:r>
                      <a:endParaRPr kumimoji="0" lang="zh-CN" altLang="en-US" sz="1400" b="0" i="0" u="none" strike="noStrike" cap="none" normalizeH="0" baseline="0" dirty="0" smtClean="0">
                        <a:ln>
                          <a:noFill/>
                        </a:ln>
                        <a:solidFill>
                          <a:schemeClr val="hlink"/>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5.6.2</a:t>
                      </a:r>
                      <a:r>
                        <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监测</a:t>
                      </a:r>
                      <a:endPar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4.5.1</a:t>
                      </a:r>
                      <a:r>
                        <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监视和测量</a:t>
                      </a:r>
                      <a:endPar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4.5.1</a:t>
                      </a:r>
                      <a:r>
                        <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绩效测量和监视</a:t>
                      </a:r>
                      <a:endPar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1">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hlink"/>
                          </a:solidFill>
                          <a:effectLst/>
                          <a:latin typeface="微软雅黑" panose="020B0503020204020204" pitchFamily="34" charset="-122"/>
                          <a:ea typeface="微软雅黑" panose="020B0503020204020204" pitchFamily="34" charset="-122"/>
                          <a:cs typeface="Times New Roman" panose="02020603050405020304" pitchFamily="18" charset="0"/>
                        </a:rPr>
                        <a:t>8.2.6</a:t>
                      </a:r>
                      <a:r>
                        <a:rPr kumimoji="0" lang="zh-CN" altLang="en-US" sz="1400" b="0" i="0" u="none" strike="noStrike" cap="none" normalizeH="0" baseline="0" smtClean="0">
                          <a:ln>
                            <a:noFill/>
                          </a:ln>
                          <a:solidFill>
                            <a:schemeClr val="hlink"/>
                          </a:solidFill>
                          <a:effectLst/>
                          <a:latin typeface="微软雅黑" panose="020B0503020204020204" pitchFamily="34" charset="-122"/>
                          <a:ea typeface="微软雅黑" panose="020B0503020204020204" pitchFamily="34" charset="-122"/>
                          <a:cs typeface="Times New Roman" panose="02020603050405020304" pitchFamily="18" charset="0"/>
                        </a:rPr>
                        <a:t>合规性评价</a:t>
                      </a:r>
                      <a:endParaRPr kumimoji="0" lang="zh-CN" altLang="en-US" sz="1400" b="0" i="0" u="none" strike="noStrike" cap="none" normalizeH="0" baseline="0" smtClean="0">
                        <a:ln>
                          <a:noFill/>
                        </a:ln>
                        <a:solidFill>
                          <a:schemeClr val="hlink"/>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4.5.2</a:t>
                      </a:r>
                      <a:r>
                        <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合规性评价</a:t>
                      </a:r>
                      <a:endPar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r>
              <a:tr h="304801">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8.3</a:t>
                      </a:r>
                      <a:r>
                        <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不合格品控制</a:t>
                      </a:r>
                      <a:endPar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8.3</a:t>
                      </a:r>
                      <a:r>
                        <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不合格品控制</a:t>
                      </a:r>
                      <a:endPar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1">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8.4</a:t>
                      </a:r>
                      <a:r>
                        <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数据分析</a:t>
                      </a:r>
                      <a:endPar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8.4</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数据分析</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1">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8.5</a:t>
                      </a:r>
                      <a:r>
                        <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改进</a:t>
                      </a:r>
                      <a:endPar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8.5</a:t>
                      </a:r>
                      <a:r>
                        <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改进</a:t>
                      </a:r>
                      <a:endPar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1">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8.5.1</a:t>
                      </a:r>
                      <a:r>
                        <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持续改进</a:t>
                      </a:r>
                      <a:endPar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8.5.1</a:t>
                      </a:r>
                      <a:r>
                        <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持续改进</a:t>
                      </a:r>
                      <a:endPar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5.6.4</a:t>
                      </a:r>
                      <a:r>
                        <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不符合和纠正措施</a:t>
                      </a:r>
                      <a:endPar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4.5.3</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不符合、纠正与</a:t>
                      </a:r>
                      <a:endPar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预防措施</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4.5.2</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事故、事件、</a:t>
                      </a:r>
                      <a:endPar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不符合、纠正和预</a:t>
                      </a:r>
                      <a:endPar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防措施</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304801">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8.5.2</a:t>
                      </a:r>
                      <a:r>
                        <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纠正措施</a:t>
                      </a:r>
                      <a:endPar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8.5.2</a:t>
                      </a:r>
                      <a:r>
                        <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纠正措施</a:t>
                      </a:r>
                      <a:endPar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c vMerge="1">
                  <a:tcPr/>
                </a:tc>
                <a:tc vMerge="1">
                  <a:tcPr/>
                </a:tc>
              </a:tr>
              <a:tr h="304801">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8.5.3</a:t>
                      </a:r>
                      <a:r>
                        <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预防措施</a:t>
                      </a:r>
                      <a:endPar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8.5.3</a:t>
                      </a:r>
                      <a:r>
                        <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预防措施</a:t>
                      </a:r>
                      <a:endPar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c vMerge="1">
                  <a:tcPr/>
                </a:tc>
                <a:tc vMerge="1">
                  <a:tcPr/>
                </a:tc>
              </a:tr>
              <a:tr h="304801">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hlink"/>
                          </a:solidFill>
                          <a:effectLst/>
                          <a:latin typeface="微软雅黑" panose="020B0503020204020204" pitchFamily="34" charset="-122"/>
                          <a:ea typeface="微软雅黑" panose="020B0503020204020204" pitchFamily="34" charset="-122"/>
                          <a:cs typeface="Times New Roman" panose="02020603050405020304" pitchFamily="18" charset="0"/>
                        </a:rPr>
                        <a:t>8.5.4</a:t>
                      </a:r>
                      <a:r>
                        <a:rPr kumimoji="0" lang="zh-CN" altLang="en-US" sz="1400" b="0" i="0" u="none" strike="noStrike" cap="none" normalizeH="0" baseline="0" smtClean="0">
                          <a:ln>
                            <a:noFill/>
                          </a:ln>
                          <a:solidFill>
                            <a:schemeClr val="hlink"/>
                          </a:solidFill>
                          <a:effectLst/>
                          <a:latin typeface="微软雅黑" panose="020B0503020204020204" pitchFamily="34" charset="-122"/>
                          <a:ea typeface="微软雅黑" panose="020B0503020204020204" pitchFamily="34" charset="-122"/>
                          <a:cs typeface="Times New Roman" panose="02020603050405020304" pitchFamily="18" charset="0"/>
                        </a:rPr>
                        <a:t>事故和事件</a:t>
                      </a:r>
                      <a:endParaRPr kumimoji="0" lang="zh-CN" altLang="en-US" sz="1400" b="0" i="0" u="none" strike="noStrike" cap="none" normalizeH="0" baseline="0" smtClean="0">
                        <a:ln>
                          <a:noFill/>
                        </a:ln>
                        <a:solidFill>
                          <a:schemeClr val="hlink"/>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5.6.5</a:t>
                      </a:r>
                      <a:r>
                        <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事故报告</a:t>
                      </a:r>
                      <a:endPar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1433" marR="91433"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vMerge="1">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2770" name="图片 25"/>
          <p:cNvPicPr>
            <a:picLocks noChangeAspect="1"/>
          </p:cNvPicPr>
          <p:nvPr/>
        </p:nvPicPr>
        <p:blipFill>
          <a:blip r:embed="rId1"/>
          <a:srcRect b="48637"/>
          <a:stretch>
            <a:fillRect/>
          </a:stretch>
        </p:blipFill>
        <p:spPr>
          <a:xfrm>
            <a:off x="0" y="-26987"/>
            <a:ext cx="12192000" cy="4176712"/>
          </a:xfrm>
          <a:prstGeom prst="rect">
            <a:avLst/>
          </a:prstGeom>
          <a:noFill/>
          <a:ln w="9525">
            <a:noFill/>
          </a:ln>
        </p:spPr>
      </p:pic>
      <p:sp>
        <p:nvSpPr>
          <p:cNvPr id="2" name="矩形 1"/>
          <p:cNvSpPr/>
          <p:nvPr/>
        </p:nvSpPr>
        <p:spPr>
          <a:xfrm>
            <a:off x="0" y="4144963"/>
            <a:ext cx="12192000" cy="103188"/>
          </a:xfrm>
          <a:prstGeom prst="rect">
            <a:avLst/>
          </a:prstGeom>
          <a:gradFill>
            <a:gsLst>
              <a:gs pos="0">
                <a:srgbClr val="E30613"/>
              </a:gs>
              <a:gs pos="100000">
                <a:srgbClr val="81040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MH_Other_4"/>
          <p:cNvSpPr/>
          <p:nvPr>
            <p:custDataLst>
              <p:tags r:id="rId2"/>
            </p:custDataLst>
          </p:nvPr>
        </p:nvSpPr>
        <p:spPr>
          <a:xfrm>
            <a:off x="3129583" y="6232632"/>
            <a:ext cx="203806" cy="203806"/>
          </a:xfrm>
          <a:prstGeom prst="ellipse">
            <a:avLst/>
          </a:prstGeom>
          <a:gradFill flip="none" rotWithShape="1">
            <a:gsLst>
              <a:gs pos="100000">
                <a:schemeClr val="bg1"/>
              </a:gs>
              <a:gs pos="0">
                <a:srgbClr val="E0E0E0"/>
              </a:gs>
            </a:gsLst>
            <a:lin ang="8100000" scaled="0"/>
            <a:tileRect/>
          </a:gradFill>
          <a:ln w="6350">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5" name="MH_Other_4"/>
          <p:cNvSpPr/>
          <p:nvPr>
            <p:custDataLst>
              <p:tags r:id="rId3"/>
            </p:custDataLst>
          </p:nvPr>
        </p:nvSpPr>
        <p:spPr>
          <a:xfrm>
            <a:off x="2540979" y="6117041"/>
            <a:ext cx="335032" cy="335032"/>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6" name="MH_Other_4"/>
          <p:cNvSpPr/>
          <p:nvPr>
            <p:custDataLst>
              <p:tags r:id="rId4"/>
            </p:custDataLst>
          </p:nvPr>
        </p:nvSpPr>
        <p:spPr>
          <a:xfrm>
            <a:off x="772445" y="6009354"/>
            <a:ext cx="335032" cy="335032"/>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7" name="MH_Other_4"/>
          <p:cNvSpPr/>
          <p:nvPr>
            <p:custDataLst>
              <p:tags r:id="rId5"/>
            </p:custDataLst>
          </p:nvPr>
        </p:nvSpPr>
        <p:spPr>
          <a:xfrm>
            <a:off x="3480094" y="5985424"/>
            <a:ext cx="382894" cy="382894"/>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8" name="MH_Other_4"/>
          <p:cNvSpPr/>
          <p:nvPr>
            <p:custDataLst>
              <p:tags r:id="rId6"/>
            </p:custDataLst>
          </p:nvPr>
        </p:nvSpPr>
        <p:spPr>
          <a:xfrm>
            <a:off x="4073525" y="6183313"/>
            <a:ext cx="203200" cy="203200"/>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9" name="MH_Other_4"/>
          <p:cNvSpPr/>
          <p:nvPr>
            <p:custDataLst>
              <p:tags r:id="rId7"/>
            </p:custDataLst>
          </p:nvPr>
        </p:nvSpPr>
        <p:spPr>
          <a:xfrm>
            <a:off x="2276475" y="6257925"/>
            <a:ext cx="203200" cy="203200"/>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10" name="MH_Other_4"/>
          <p:cNvSpPr/>
          <p:nvPr>
            <p:custDataLst>
              <p:tags r:id="rId8"/>
            </p:custDataLst>
          </p:nvPr>
        </p:nvSpPr>
        <p:spPr>
          <a:xfrm>
            <a:off x="1957388" y="6313488"/>
            <a:ext cx="204788" cy="204788"/>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11" name="MH_Other_4"/>
          <p:cNvSpPr/>
          <p:nvPr>
            <p:custDataLst>
              <p:tags r:id="rId9"/>
            </p:custDataLst>
          </p:nvPr>
        </p:nvSpPr>
        <p:spPr>
          <a:xfrm>
            <a:off x="1228725" y="5883275"/>
            <a:ext cx="334963" cy="334963"/>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12" name="MH_Other_4"/>
          <p:cNvSpPr/>
          <p:nvPr>
            <p:custDataLst>
              <p:tags r:id="rId10"/>
            </p:custDataLst>
          </p:nvPr>
        </p:nvSpPr>
        <p:spPr>
          <a:xfrm>
            <a:off x="1754223" y="5883522"/>
            <a:ext cx="335032" cy="335032"/>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13" name="MH_Other_4"/>
          <p:cNvSpPr/>
          <p:nvPr>
            <p:custDataLst>
              <p:tags r:id="rId11"/>
            </p:custDataLst>
          </p:nvPr>
        </p:nvSpPr>
        <p:spPr>
          <a:xfrm>
            <a:off x="2938463" y="5794375"/>
            <a:ext cx="382588" cy="382588"/>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14" name="MH_Other_4"/>
          <p:cNvSpPr/>
          <p:nvPr>
            <p:custDataLst>
              <p:tags r:id="rId12"/>
            </p:custDataLst>
          </p:nvPr>
        </p:nvSpPr>
        <p:spPr>
          <a:xfrm>
            <a:off x="1490176" y="6211660"/>
            <a:ext cx="203806" cy="203806"/>
          </a:xfrm>
          <a:prstGeom prst="ellipse">
            <a:avLst/>
          </a:prstGeom>
          <a:gradFill flip="none" rotWithShape="1">
            <a:gsLst>
              <a:gs pos="100000">
                <a:schemeClr val="bg1"/>
              </a:gs>
              <a:gs pos="0">
                <a:srgbClr val="E0E0E0"/>
              </a:gs>
            </a:gsLst>
            <a:lin ang="8100000" scaled="0"/>
            <a:tileRect/>
          </a:gradFill>
          <a:ln w="6350">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grpSp>
        <p:nvGrpSpPr>
          <p:cNvPr id="32795" name="组合 15"/>
          <p:cNvGrpSpPr/>
          <p:nvPr/>
        </p:nvGrpSpPr>
        <p:grpSpPr>
          <a:xfrm>
            <a:off x="4694238" y="4951413"/>
            <a:ext cx="7234237" cy="1208087"/>
            <a:chOff x="322748" y="3665374"/>
            <a:chExt cx="5680529" cy="1027864"/>
          </a:xfrm>
        </p:grpSpPr>
        <p:sp>
          <p:nvSpPr>
            <p:cNvPr id="18" name="圆角矩形 17"/>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圆角矩形 18"/>
            <p:cNvSpPr/>
            <p:nvPr/>
          </p:nvSpPr>
          <p:spPr>
            <a:xfrm>
              <a:off x="517210" y="3785584"/>
              <a:ext cx="5276647" cy="784743"/>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5" name="组合 19"/>
          <p:cNvGrpSpPr/>
          <p:nvPr/>
        </p:nvGrpSpPr>
        <p:grpSpPr>
          <a:xfrm>
            <a:off x="1071563" y="2665413"/>
            <a:ext cx="2894012" cy="2894012"/>
            <a:chOff x="4833150" y="1266579"/>
            <a:chExt cx="2526552" cy="2526552"/>
          </a:xfrm>
        </p:grpSpPr>
        <p:grpSp>
          <p:nvGrpSpPr>
            <p:cNvPr id="32798" name="组合 20"/>
            <p:cNvGrpSpPr/>
            <p:nvPr/>
          </p:nvGrpSpPr>
          <p:grpSpPr>
            <a:xfrm>
              <a:off x="4833150" y="1266579"/>
              <a:ext cx="2526552" cy="2526552"/>
              <a:chOff x="6585478" y="1661232"/>
              <a:chExt cx="928740" cy="928740"/>
            </a:xfrm>
          </p:grpSpPr>
          <p:sp>
            <p:nvSpPr>
              <p:cNvPr id="23" name="椭圆 22"/>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24" name="圆角矩形 23"/>
              <p:cNvSpPr/>
              <p:nvPr/>
            </p:nvSpPr>
            <p:spPr>
              <a:xfrm>
                <a:off x="6706219" y="1781973"/>
                <a:ext cx="687258" cy="687258"/>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25" name="椭圆 24"/>
              <p:cNvSpPr>
                <a:spLocks noChangeAspect="1"/>
              </p:cNvSpPr>
              <p:nvPr/>
            </p:nvSpPr>
            <p:spPr>
              <a:xfrm>
                <a:off x="6740229" y="1819936"/>
                <a:ext cx="619237" cy="619237"/>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2799" name="文本框 47"/>
            <p:cNvSpPr/>
            <p:nvPr/>
          </p:nvSpPr>
          <p:spPr>
            <a:xfrm>
              <a:off x="5564630" y="1919489"/>
              <a:ext cx="1221686" cy="1262540"/>
            </a:xfrm>
            <a:prstGeom prst="rect">
              <a:avLst/>
            </a:prstGeom>
            <a:noFill/>
            <a:ln w="9525">
              <a:noFill/>
            </a:ln>
          </p:spPr>
          <p:txBody>
            <a:bodyPr wrap="none">
              <a:spAutoFit/>
            </a:bodyPr>
            <a:p>
              <a:r>
                <a:rPr lang="en-US" altLang="zh-CN" sz="8800" dirty="0">
                  <a:solidFill>
                    <a:schemeClr val="bg1"/>
                  </a:solidFill>
                  <a:latin typeface="Impact" panose="020B0806030902050204" pitchFamily="34" charset="0"/>
                  <a:sym typeface="Impact" panose="020B0806030902050204" pitchFamily="34" charset="0"/>
                </a:rPr>
                <a:t>06</a:t>
              </a:r>
              <a:endParaRPr lang="zh-CN" altLang="en-US" sz="8800" dirty="0">
                <a:solidFill>
                  <a:schemeClr val="bg1"/>
                </a:solidFill>
                <a:latin typeface="Impact" panose="020B0806030902050204" pitchFamily="34" charset="0"/>
                <a:sym typeface="Impact" panose="020B0806030902050204" pitchFamily="34" charset="0"/>
              </a:endParaRPr>
            </a:p>
          </p:txBody>
        </p:sp>
      </p:grpSp>
      <p:sp>
        <p:nvSpPr>
          <p:cNvPr id="17" name="矩形 16"/>
          <p:cNvSpPr/>
          <p:nvPr/>
        </p:nvSpPr>
        <p:spPr>
          <a:xfrm>
            <a:off x="4833004" y="5122870"/>
            <a:ext cx="6974988" cy="769443"/>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400" b="1" i="0" u="none" strike="noStrike" kern="1200" cap="none" spc="0" normalizeH="0" baseline="0" noProof="0" dirty="0">
                <a:ln>
                  <a:noFill/>
                </a:ln>
                <a:gradFill>
                  <a:gsLst>
                    <a:gs pos="0">
                      <a:srgbClr val="E30613"/>
                    </a:gs>
                    <a:gs pos="100000">
                      <a:srgbClr val="81040B"/>
                    </a:gs>
                  </a:gsLst>
                  <a:lin ang="5400000" scaled="1"/>
                </a:gradFill>
                <a:effectLst/>
                <a:uLnTx/>
                <a:uFillTx/>
                <a:latin typeface="幼圆" pitchFamily="49" charset="-122"/>
                <a:ea typeface="幼圆" pitchFamily="49" charset="-122"/>
                <a:cs typeface="+mn-cs"/>
                <a:sym typeface="+mn-ea"/>
              </a:rPr>
              <a:t>采用过程方法进行文件开发</a:t>
            </a:r>
            <a:endParaRPr kumimoji="0" lang="zh-CN" altLang="en-US" sz="4400" b="1" i="0" u="none" strike="noStrike" kern="1200" cap="none" spc="0" normalizeH="0" baseline="0" noProof="0" dirty="0">
              <a:ln>
                <a:noFill/>
              </a:ln>
              <a:gradFill>
                <a:gsLst>
                  <a:gs pos="0">
                    <a:srgbClr val="E30613"/>
                  </a:gs>
                  <a:gs pos="100000">
                    <a:srgbClr val="81040B"/>
                  </a:gs>
                </a:gsLst>
                <a:lin ang="5400000" scaled="1"/>
              </a:gradFill>
              <a:effectLst/>
              <a:uLnTx/>
              <a:uFillTx/>
              <a:latin typeface="幼圆" pitchFamily="49" charset="-122"/>
              <a:ea typeface="幼圆" pitchFamily="49" charset="-122"/>
              <a:cs typeface="+mn-cs"/>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16" presetClass="entr" presetSubtype="37" fill="hold" grpId="0" nodeType="afterEffect" nodePh="1">
                                  <p:stCondLst>
                                    <p:cond delay="0"/>
                                  </p:stCondLst>
                                  <p:endCondLst>
                                    <p:cond evt="begin" delay="0"/>
                                  </p:endCondLst>
                                  <p:childTnLst>
                                    <p:set>
                                      <p:cBhvr>
                                        <p:cTn id="10" dur="1" fill="hold">
                                          <p:stCondLst>
                                            <p:cond delay="0"/>
                                          </p:stCondLst>
                                        </p:cTn>
                                        <p:tgtEl>
                                          <p:spTgt spid="2">
                                            <p:txEl>
                                              <p:charRg st="0" end="1"/>
                                            </p:txEl>
                                          </p:spTgt>
                                        </p:tgtEl>
                                        <p:attrNameLst>
                                          <p:attrName>style.visibility</p:attrName>
                                        </p:attrNameLst>
                                      </p:cBhvr>
                                      <p:to>
                                        <p:strVal val="visible"/>
                                      </p:to>
                                    </p:set>
                                    <p:animEffect transition="in" filter="barn(outVertical)">
                                      <p:cBhvr>
                                        <p:cTn id="11" dur="500"/>
                                        <p:tgtEl>
                                          <p:spTgt spid="2">
                                            <p:txEl>
                                              <p:charRg st="0" end="1"/>
                                            </p:txEl>
                                          </p:spTgt>
                                        </p:tgtEl>
                                      </p:cBhvr>
                                    </p:animEffect>
                                  </p:childTnLst>
                                </p:cTn>
                              </p:par>
                            </p:childTnLst>
                          </p:cTn>
                        </p:par>
                        <p:par>
                          <p:cTn id="12" fill="hold">
                            <p:stCondLst>
                              <p:cond delay="1000"/>
                            </p:stCondLst>
                            <p:childTnLst>
                              <p:par>
                                <p:cTn id="13" presetID="23" presetClass="entr" presetSubtype="32"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strVal val="4*#ppt_w"/>
                                          </p:val>
                                        </p:tav>
                                        <p:tav tm="100000">
                                          <p:val>
                                            <p:strVal val="#ppt_w"/>
                                          </p:val>
                                        </p:tav>
                                      </p:tavLst>
                                    </p:anim>
                                    <p:anim calcmode="lin" valueType="num">
                                      <p:cBhvr>
                                        <p:cTn id="16" dur="500" fill="hold"/>
                                        <p:tgtEl>
                                          <p:spTgt spid="15"/>
                                        </p:tgtEl>
                                        <p:attrNameLst>
                                          <p:attrName>ppt_h</p:attrName>
                                        </p:attrNameLst>
                                      </p:cBhvr>
                                      <p:tavLst>
                                        <p:tav tm="0">
                                          <p:val>
                                            <p:strVal val="4*#ppt_h"/>
                                          </p:val>
                                        </p:tav>
                                        <p:tav tm="100000">
                                          <p:val>
                                            <p:strVal val="#ppt_h"/>
                                          </p:val>
                                        </p:tav>
                                      </p:tavLst>
                                    </p:anim>
                                  </p:childTnLst>
                                </p:cTn>
                              </p:par>
                            </p:childTnLst>
                          </p:cTn>
                        </p:par>
                        <p:par>
                          <p:cTn id="17" fill="hold">
                            <p:stCondLst>
                              <p:cond delay="1500"/>
                            </p:stCondLst>
                            <p:childTnLst>
                              <p:par>
                                <p:cTn id="18" presetID="1" presetClass="entr" presetSubtype="0" fill="hold" nodeType="afterEffect">
                                  <p:stCondLst>
                                    <p:cond delay="0"/>
                                  </p:stCondLst>
                                  <p:childTnLst>
                                    <p:set>
                                      <p:cBhvr>
                                        <p:cTn id="19" dur="1" fill="hold">
                                          <p:stCondLst>
                                            <p:cond delay="499"/>
                                          </p:stCondLst>
                                        </p:cTn>
                                        <p:tgtEl>
                                          <p:spTgt spid="6"/>
                                        </p:tgtEl>
                                        <p:attrNameLst>
                                          <p:attrName>style.visibility</p:attrName>
                                        </p:attrNameLst>
                                      </p:cBhvr>
                                      <p:to>
                                        <p:strVal val="visible"/>
                                      </p:to>
                                    </p:set>
                                  </p:childTnLst>
                                </p:cTn>
                              </p:par>
                            </p:childTnLst>
                          </p:cTn>
                        </p:par>
                        <p:par>
                          <p:cTn id="20" fill="hold">
                            <p:stCondLst>
                              <p:cond delay="2000"/>
                            </p:stCondLst>
                            <p:childTnLst>
                              <p:par>
                                <p:cTn id="21" presetID="1" presetClass="entr" presetSubtype="0" fill="hold" nodeType="afterEffect">
                                  <p:stCondLst>
                                    <p:cond delay="250"/>
                                  </p:stCondLst>
                                  <p:childTnLst>
                                    <p:set>
                                      <p:cBhvr>
                                        <p:cTn id="22" dur="1" fill="hold">
                                          <p:stCondLst>
                                            <p:cond delay="499"/>
                                          </p:stCondLst>
                                        </p:cTn>
                                        <p:tgtEl>
                                          <p:spTgt spid="14"/>
                                        </p:tgtEl>
                                        <p:attrNameLst>
                                          <p:attrName>style.visibility</p:attrName>
                                        </p:attrNameLst>
                                      </p:cBhvr>
                                      <p:to>
                                        <p:strVal val="visible"/>
                                      </p:to>
                                    </p:set>
                                  </p:childTnLst>
                                </p:cTn>
                              </p:par>
                            </p:childTnLst>
                          </p:cTn>
                        </p:par>
                        <p:par>
                          <p:cTn id="23" fill="hold">
                            <p:stCondLst>
                              <p:cond delay="2750"/>
                            </p:stCondLst>
                            <p:childTnLst>
                              <p:par>
                                <p:cTn id="24" presetID="1" presetClass="entr" presetSubtype="0" fill="hold" nodeType="afterEffect">
                                  <p:stCondLst>
                                    <p:cond delay="500"/>
                                  </p:stCondLst>
                                  <p:childTnLst>
                                    <p:set>
                                      <p:cBhvr>
                                        <p:cTn id="25" dur="1" fill="hold">
                                          <p:stCondLst>
                                            <p:cond delay="499"/>
                                          </p:stCondLst>
                                        </p:cTn>
                                        <p:tgtEl>
                                          <p:spTgt spid="12"/>
                                        </p:tgtEl>
                                        <p:attrNameLst>
                                          <p:attrName>style.visibility</p:attrName>
                                        </p:attrNameLst>
                                      </p:cBhvr>
                                      <p:to>
                                        <p:strVal val="visible"/>
                                      </p:to>
                                    </p:set>
                                  </p:childTnLst>
                                </p:cTn>
                              </p:par>
                            </p:childTnLst>
                          </p:cTn>
                        </p:par>
                        <p:par>
                          <p:cTn id="26" fill="hold">
                            <p:stCondLst>
                              <p:cond delay="3750"/>
                            </p:stCondLst>
                            <p:childTnLst>
                              <p:par>
                                <p:cTn id="27" presetID="1" presetClass="entr" presetSubtype="0" fill="hold" nodeType="afterEffect">
                                  <p:stCondLst>
                                    <p:cond delay="750"/>
                                  </p:stCondLst>
                                  <p:childTnLst>
                                    <p:set>
                                      <p:cBhvr>
                                        <p:cTn id="28" dur="1" fill="hold">
                                          <p:stCondLst>
                                            <p:cond delay="499"/>
                                          </p:stCondLst>
                                        </p:cTn>
                                        <p:tgtEl>
                                          <p:spTgt spid="5"/>
                                        </p:tgtEl>
                                        <p:attrNameLst>
                                          <p:attrName>style.visibility</p:attrName>
                                        </p:attrNameLst>
                                      </p:cBhvr>
                                      <p:to>
                                        <p:strVal val="visible"/>
                                      </p:to>
                                    </p:set>
                                  </p:childTnLst>
                                </p:cTn>
                              </p:par>
                            </p:childTnLst>
                          </p:cTn>
                        </p:par>
                        <p:par>
                          <p:cTn id="29" fill="hold">
                            <p:stCondLst>
                              <p:cond delay="5000"/>
                            </p:stCondLst>
                            <p:childTnLst>
                              <p:par>
                                <p:cTn id="30" presetID="1" presetClass="entr" presetSubtype="0" fill="hold" nodeType="afterEffect">
                                  <p:stCondLst>
                                    <p:cond delay="1000"/>
                                  </p:stCondLst>
                                  <p:childTnLst>
                                    <p:set>
                                      <p:cBhvr>
                                        <p:cTn id="31" dur="1" fill="hold">
                                          <p:stCondLst>
                                            <p:cond delay="499"/>
                                          </p:stCondLst>
                                        </p:cTn>
                                        <p:tgtEl>
                                          <p:spTgt spid="4"/>
                                        </p:tgtEl>
                                        <p:attrNameLst>
                                          <p:attrName>style.visibility</p:attrName>
                                        </p:attrNameLst>
                                      </p:cBhvr>
                                      <p:to>
                                        <p:strVal val="visible"/>
                                      </p:to>
                                    </p:set>
                                  </p:childTnLst>
                                </p:cTn>
                              </p:par>
                            </p:childTnLst>
                          </p:cTn>
                        </p:par>
                        <p:par>
                          <p:cTn id="32" fill="hold">
                            <p:stCondLst>
                              <p:cond delay="6500"/>
                            </p:stCondLst>
                            <p:childTnLst>
                              <p:par>
                                <p:cTn id="33" presetID="1" presetClass="entr" presetSubtype="0" fill="hold" nodeType="afterEffect">
                                  <p:stCondLst>
                                    <p:cond delay="1250"/>
                                  </p:stCondLst>
                                  <p:childTnLst>
                                    <p:set>
                                      <p:cBhvr>
                                        <p:cTn id="34" dur="1" fill="hold">
                                          <p:stCondLst>
                                            <p:cond delay="499"/>
                                          </p:stCondLst>
                                        </p:cTn>
                                        <p:tgtEl>
                                          <p:spTgt spid="7"/>
                                        </p:tgtEl>
                                        <p:attrNameLst>
                                          <p:attrName>style.visibility</p:attrName>
                                        </p:attrNameLst>
                                      </p:cBhvr>
                                      <p:to>
                                        <p:strVal val="visible"/>
                                      </p:to>
                                    </p:set>
                                  </p:childTnLst>
                                </p:cTn>
                              </p:par>
                            </p:childTnLst>
                          </p:cTn>
                        </p:par>
                        <p:par>
                          <p:cTn id="35" fill="hold">
                            <p:stCondLst>
                              <p:cond delay="8250"/>
                            </p:stCondLst>
                            <p:childTnLst>
                              <p:par>
                                <p:cTn id="36" presetID="1" presetClass="entr" presetSubtype="0" fill="hold" grpId="0" nodeType="afterEffect">
                                  <p:stCondLst>
                                    <p:cond delay="0"/>
                                  </p:stCondLst>
                                  <p:childTnLst>
                                    <p:set>
                                      <p:cBhvr>
                                        <p:cTn id="37" dur="1" fill="hold">
                                          <p:stCondLst>
                                            <p:cond delay="499"/>
                                          </p:stCondLst>
                                        </p:cTn>
                                        <p:tgtEl>
                                          <p:spTgt spid="11"/>
                                        </p:tgtEl>
                                        <p:attrNameLst>
                                          <p:attrName>style.visibility</p:attrName>
                                        </p:attrNameLst>
                                      </p:cBhvr>
                                      <p:to>
                                        <p:strVal val="visible"/>
                                      </p:to>
                                    </p:set>
                                  </p:childTnLst>
                                </p:cTn>
                              </p:par>
                            </p:childTnLst>
                          </p:cTn>
                        </p:par>
                        <p:par>
                          <p:cTn id="38" fill="hold">
                            <p:stCondLst>
                              <p:cond delay="8750"/>
                            </p:stCondLst>
                            <p:childTnLst>
                              <p:par>
                                <p:cTn id="39" presetID="1" presetClass="entr" presetSubtype="0" fill="hold" grpId="0" nodeType="afterEffect" nodePh="1">
                                  <p:stCondLst>
                                    <p:cond delay="0"/>
                                  </p:stCondLst>
                                  <p:endCondLst>
                                    <p:cond evt="begin" delay="0"/>
                                  </p:endCondLst>
                                  <p:childTnLst>
                                    <p:set>
                                      <p:cBhvr>
                                        <p:cTn id="40" dur="1" fill="hold">
                                          <p:stCondLst>
                                            <p:cond delay="499"/>
                                          </p:stCondLst>
                                        </p:cTn>
                                        <p:tgtEl>
                                          <p:spTgt spid="11">
                                            <p:txEl>
                                              <p:charRg st="0" end="1"/>
                                            </p:txEl>
                                          </p:spTgt>
                                        </p:tgtEl>
                                        <p:attrNameLst>
                                          <p:attrName>style.visibility</p:attrName>
                                        </p:attrNameLst>
                                      </p:cBhvr>
                                      <p:to>
                                        <p:strVal val="visible"/>
                                      </p:to>
                                    </p:set>
                                  </p:childTnLst>
                                </p:cTn>
                              </p:par>
                            </p:childTnLst>
                          </p:cTn>
                        </p:par>
                        <p:par>
                          <p:cTn id="41" fill="hold">
                            <p:stCondLst>
                              <p:cond delay="9250"/>
                            </p:stCondLst>
                            <p:childTnLst>
                              <p:par>
                                <p:cTn id="42" presetID="1" presetClass="entr" presetSubtype="0" fill="hold" grpId="0" nodeType="afterEffect">
                                  <p:stCondLst>
                                    <p:cond delay="250"/>
                                  </p:stCondLst>
                                  <p:childTnLst>
                                    <p:set>
                                      <p:cBhvr>
                                        <p:cTn id="43" dur="1" fill="hold">
                                          <p:stCondLst>
                                            <p:cond delay="499"/>
                                          </p:stCondLst>
                                        </p:cTn>
                                        <p:tgtEl>
                                          <p:spTgt spid="10"/>
                                        </p:tgtEl>
                                        <p:attrNameLst>
                                          <p:attrName>style.visibility</p:attrName>
                                        </p:attrNameLst>
                                      </p:cBhvr>
                                      <p:to>
                                        <p:strVal val="visible"/>
                                      </p:to>
                                    </p:set>
                                  </p:childTnLst>
                                </p:cTn>
                              </p:par>
                            </p:childTnLst>
                          </p:cTn>
                        </p:par>
                        <p:par>
                          <p:cTn id="44" fill="hold">
                            <p:stCondLst>
                              <p:cond delay="10000"/>
                            </p:stCondLst>
                            <p:childTnLst>
                              <p:par>
                                <p:cTn id="45" presetID="1" presetClass="entr" presetSubtype="0" fill="hold" grpId="0" nodeType="afterEffect" nodePh="1">
                                  <p:stCondLst>
                                    <p:cond delay="250"/>
                                  </p:stCondLst>
                                  <p:endCondLst>
                                    <p:cond evt="begin" delay="0"/>
                                  </p:endCondLst>
                                  <p:childTnLst>
                                    <p:set>
                                      <p:cBhvr>
                                        <p:cTn id="46" dur="1" fill="hold">
                                          <p:stCondLst>
                                            <p:cond delay="499"/>
                                          </p:stCondLst>
                                        </p:cTn>
                                        <p:tgtEl>
                                          <p:spTgt spid="10">
                                            <p:txEl>
                                              <p:charRg st="0" end="1"/>
                                            </p:txEl>
                                          </p:spTgt>
                                        </p:tgtEl>
                                        <p:attrNameLst>
                                          <p:attrName>style.visibility</p:attrName>
                                        </p:attrNameLst>
                                      </p:cBhvr>
                                      <p:to>
                                        <p:strVal val="visible"/>
                                      </p:to>
                                    </p:set>
                                  </p:childTnLst>
                                </p:cTn>
                              </p:par>
                            </p:childTnLst>
                          </p:cTn>
                        </p:par>
                        <p:par>
                          <p:cTn id="47" fill="hold">
                            <p:stCondLst>
                              <p:cond delay="10750"/>
                            </p:stCondLst>
                            <p:childTnLst>
                              <p:par>
                                <p:cTn id="48" presetID="1" presetClass="entr" presetSubtype="0" fill="hold" grpId="0" nodeType="afterEffect">
                                  <p:stCondLst>
                                    <p:cond delay="500"/>
                                  </p:stCondLst>
                                  <p:childTnLst>
                                    <p:set>
                                      <p:cBhvr>
                                        <p:cTn id="49" dur="1" fill="hold">
                                          <p:stCondLst>
                                            <p:cond delay="499"/>
                                          </p:stCondLst>
                                        </p:cTn>
                                        <p:tgtEl>
                                          <p:spTgt spid="9"/>
                                        </p:tgtEl>
                                        <p:attrNameLst>
                                          <p:attrName>style.visibility</p:attrName>
                                        </p:attrNameLst>
                                      </p:cBhvr>
                                      <p:to>
                                        <p:strVal val="visible"/>
                                      </p:to>
                                    </p:set>
                                  </p:childTnLst>
                                </p:cTn>
                              </p:par>
                            </p:childTnLst>
                          </p:cTn>
                        </p:par>
                        <p:par>
                          <p:cTn id="50" fill="hold">
                            <p:stCondLst>
                              <p:cond delay="11750"/>
                            </p:stCondLst>
                            <p:childTnLst>
                              <p:par>
                                <p:cTn id="51" presetID="1" presetClass="entr" presetSubtype="0" fill="hold" grpId="0" nodeType="afterEffect" nodePh="1">
                                  <p:stCondLst>
                                    <p:cond delay="500"/>
                                  </p:stCondLst>
                                  <p:endCondLst>
                                    <p:cond evt="begin" delay="0"/>
                                  </p:endCondLst>
                                  <p:childTnLst>
                                    <p:set>
                                      <p:cBhvr>
                                        <p:cTn id="52" dur="1" fill="hold">
                                          <p:stCondLst>
                                            <p:cond delay="499"/>
                                          </p:stCondLst>
                                        </p:cTn>
                                        <p:tgtEl>
                                          <p:spTgt spid="9">
                                            <p:txEl>
                                              <p:charRg st="0" end="1"/>
                                            </p:txEl>
                                          </p:spTgt>
                                        </p:tgtEl>
                                        <p:attrNameLst>
                                          <p:attrName>style.visibility</p:attrName>
                                        </p:attrNameLst>
                                      </p:cBhvr>
                                      <p:to>
                                        <p:strVal val="visible"/>
                                      </p:to>
                                    </p:set>
                                  </p:childTnLst>
                                </p:cTn>
                              </p:par>
                            </p:childTnLst>
                          </p:cTn>
                        </p:par>
                        <p:par>
                          <p:cTn id="53" fill="hold">
                            <p:stCondLst>
                              <p:cond delay="12750"/>
                            </p:stCondLst>
                            <p:childTnLst>
                              <p:par>
                                <p:cTn id="54" presetID="1" presetClass="entr" presetSubtype="0" fill="hold" grpId="0" nodeType="afterEffect">
                                  <p:stCondLst>
                                    <p:cond delay="750"/>
                                  </p:stCondLst>
                                  <p:childTnLst>
                                    <p:set>
                                      <p:cBhvr>
                                        <p:cTn id="55" dur="1" fill="hold">
                                          <p:stCondLst>
                                            <p:cond delay="499"/>
                                          </p:stCondLst>
                                        </p:cTn>
                                        <p:tgtEl>
                                          <p:spTgt spid="13"/>
                                        </p:tgtEl>
                                        <p:attrNameLst>
                                          <p:attrName>style.visibility</p:attrName>
                                        </p:attrNameLst>
                                      </p:cBhvr>
                                      <p:to>
                                        <p:strVal val="visible"/>
                                      </p:to>
                                    </p:set>
                                  </p:childTnLst>
                                </p:cTn>
                              </p:par>
                            </p:childTnLst>
                          </p:cTn>
                        </p:par>
                        <p:par>
                          <p:cTn id="56" fill="hold">
                            <p:stCondLst>
                              <p:cond delay="14000"/>
                            </p:stCondLst>
                            <p:childTnLst>
                              <p:par>
                                <p:cTn id="57" presetID="1" presetClass="entr" presetSubtype="0" fill="hold" grpId="0" nodeType="afterEffect" nodePh="1">
                                  <p:stCondLst>
                                    <p:cond delay="750"/>
                                  </p:stCondLst>
                                  <p:endCondLst>
                                    <p:cond evt="begin" delay="0"/>
                                  </p:endCondLst>
                                  <p:childTnLst>
                                    <p:set>
                                      <p:cBhvr>
                                        <p:cTn id="58" dur="1" fill="hold">
                                          <p:stCondLst>
                                            <p:cond delay="499"/>
                                          </p:stCondLst>
                                        </p:cTn>
                                        <p:tgtEl>
                                          <p:spTgt spid="13">
                                            <p:txEl>
                                              <p:charRg st="0" end="1"/>
                                            </p:txEl>
                                          </p:spTgt>
                                        </p:tgtEl>
                                        <p:attrNameLst>
                                          <p:attrName>style.visibility</p:attrName>
                                        </p:attrNameLst>
                                      </p:cBhvr>
                                      <p:to>
                                        <p:strVal val="visible"/>
                                      </p:to>
                                    </p:set>
                                  </p:childTnLst>
                                </p:cTn>
                              </p:par>
                            </p:childTnLst>
                          </p:cTn>
                        </p:par>
                        <p:par>
                          <p:cTn id="59" fill="hold">
                            <p:stCondLst>
                              <p:cond delay="15250"/>
                            </p:stCondLst>
                            <p:childTnLst>
                              <p:par>
                                <p:cTn id="60" presetID="1" presetClass="entr" presetSubtype="0" fill="hold" grpId="0" nodeType="afterEffect">
                                  <p:stCondLst>
                                    <p:cond delay="1000"/>
                                  </p:stCondLst>
                                  <p:childTnLst>
                                    <p:set>
                                      <p:cBhvr>
                                        <p:cTn id="61" dur="1" fill="hold">
                                          <p:stCondLst>
                                            <p:cond delay="499"/>
                                          </p:stCondLst>
                                        </p:cTn>
                                        <p:tgtEl>
                                          <p:spTgt spid="8"/>
                                        </p:tgtEl>
                                        <p:attrNameLst>
                                          <p:attrName>style.visibility</p:attrName>
                                        </p:attrNameLst>
                                      </p:cBhvr>
                                      <p:to>
                                        <p:strVal val="visible"/>
                                      </p:to>
                                    </p:set>
                                  </p:childTnLst>
                                </p:cTn>
                              </p:par>
                            </p:childTnLst>
                          </p:cTn>
                        </p:par>
                        <p:par>
                          <p:cTn id="62" fill="hold">
                            <p:stCondLst>
                              <p:cond delay="16750"/>
                            </p:stCondLst>
                            <p:childTnLst>
                              <p:par>
                                <p:cTn id="63" presetID="1" presetClass="entr" presetSubtype="0" fill="hold" grpId="0" nodeType="afterEffect" nodePh="1">
                                  <p:stCondLst>
                                    <p:cond delay="1000"/>
                                  </p:stCondLst>
                                  <p:endCondLst>
                                    <p:cond evt="begin" delay="0"/>
                                  </p:endCondLst>
                                  <p:childTnLst>
                                    <p:set>
                                      <p:cBhvr>
                                        <p:cTn id="64" dur="1" fill="hold">
                                          <p:stCondLst>
                                            <p:cond delay="499"/>
                                          </p:stCondLst>
                                        </p:cTn>
                                        <p:tgtEl>
                                          <p:spTgt spid="8">
                                            <p:txEl>
                                              <p:charRg st="0"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1000" build="p"/>
      <p:bldP spid="8" grpId="0" animBg="1" advAuto="1000" build="p"/>
      <p:bldP spid="9" grpId="0" animBg="1" advAuto="1000" build="p"/>
      <p:bldP spid="10" grpId="0" animBg="1" advAuto="1000" build="p"/>
      <p:bldP spid="11" grpId="0" animBg="1" advAuto="1000" build="p"/>
      <p:bldP spid="13" grpId="0" animBg="1" advAuto="100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6" name="图片 20"/>
          <p:cNvPicPr>
            <a:picLocks noChangeAspect="1"/>
          </p:cNvPicPr>
          <p:nvPr/>
        </p:nvPicPr>
        <p:blipFill>
          <a:blip r:embed="rId1"/>
          <a:srcRect b="48637"/>
          <a:stretch>
            <a:fillRect/>
          </a:stretch>
        </p:blipFill>
        <p:spPr>
          <a:xfrm>
            <a:off x="0" y="-26987"/>
            <a:ext cx="12192000" cy="4176712"/>
          </a:xfrm>
          <a:prstGeom prst="rect">
            <a:avLst/>
          </a:prstGeom>
          <a:noFill/>
          <a:ln w="9525">
            <a:noFill/>
          </a:ln>
        </p:spPr>
      </p:pic>
      <p:sp>
        <p:nvSpPr>
          <p:cNvPr id="2" name="矩形 1"/>
          <p:cNvSpPr/>
          <p:nvPr/>
        </p:nvSpPr>
        <p:spPr>
          <a:xfrm>
            <a:off x="0" y="4144963"/>
            <a:ext cx="12192000" cy="103188"/>
          </a:xfrm>
          <a:prstGeom prst="rect">
            <a:avLst/>
          </a:prstGeom>
          <a:gradFill>
            <a:gsLst>
              <a:gs pos="0">
                <a:srgbClr val="E30613"/>
              </a:gs>
              <a:gs pos="100000">
                <a:srgbClr val="81040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MH_Other_4"/>
          <p:cNvSpPr/>
          <p:nvPr>
            <p:custDataLst>
              <p:tags r:id="rId2"/>
            </p:custDataLst>
          </p:nvPr>
        </p:nvSpPr>
        <p:spPr>
          <a:xfrm>
            <a:off x="3129583" y="6232632"/>
            <a:ext cx="203806" cy="203806"/>
          </a:xfrm>
          <a:prstGeom prst="ellipse">
            <a:avLst/>
          </a:prstGeom>
          <a:gradFill flip="none" rotWithShape="1">
            <a:gsLst>
              <a:gs pos="100000">
                <a:schemeClr val="bg1"/>
              </a:gs>
              <a:gs pos="0">
                <a:srgbClr val="E0E0E0"/>
              </a:gs>
            </a:gsLst>
            <a:lin ang="8100000" scaled="0"/>
            <a:tileRect/>
          </a:gradFill>
          <a:ln w="6350">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5" name="MH_Other_4"/>
          <p:cNvSpPr/>
          <p:nvPr>
            <p:custDataLst>
              <p:tags r:id="rId3"/>
            </p:custDataLst>
          </p:nvPr>
        </p:nvSpPr>
        <p:spPr>
          <a:xfrm>
            <a:off x="2540979" y="6117041"/>
            <a:ext cx="335032" cy="335032"/>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6" name="MH_Other_4"/>
          <p:cNvSpPr/>
          <p:nvPr>
            <p:custDataLst>
              <p:tags r:id="rId4"/>
            </p:custDataLst>
          </p:nvPr>
        </p:nvSpPr>
        <p:spPr>
          <a:xfrm>
            <a:off x="772445" y="6009354"/>
            <a:ext cx="335032" cy="335032"/>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7" name="MH_Other_4"/>
          <p:cNvSpPr/>
          <p:nvPr>
            <p:custDataLst>
              <p:tags r:id="rId5"/>
            </p:custDataLst>
          </p:nvPr>
        </p:nvSpPr>
        <p:spPr>
          <a:xfrm>
            <a:off x="3480094" y="5985424"/>
            <a:ext cx="382894" cy="382894"/>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8" name="MH_Other_4"/>
          <p:cNvSpPr/>
          <p:nvPr>
            <p:custDataLst>
              <p:tags r:id="rId6"/>
            </p:custDataLst>
          </p:nvPr>
        </p:nvSpPr>
        <p:spPr>
          <a:xfrm>
            <a:off x="4073525" y="6183313"/>
            <a:ext cx="203200" cy="203200"/>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9" name="MH_Other_4"/>
          <p:cNvSpPr/>
          <p:nvPr>
            <p:custDataLst>
              <p:tags r:id="rId7"/>
            </p:custDataLst>
          </p:nvPr>
        </p:nvSpPr>
        <p:spPr>
          <a:xfrm>
            <a:off x="2276475" y="6257925"/>
            <a:ext cx="203200" cy="203200"/>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10" name="MH_Other_4"/>
          <p:cNvSpPr/>
          <p:nvPr>
            <p:custDataLst>
              <p:tags r:id="rId8"/>
            </p:custDataLst>
          </p:nvPr>
        </p:nvSpPr>
        <p:spPr>
          <a:xfrm>
            <a:off x="1957388" y="6313488"/>
            <a:ext cx="204788" cy="204788"/>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11" name="MH_Other_4"/>
          <p:cNvSpPr/>
          <p:nvPr>
            <p:custDataLst>
              <p:tags r:id="rId9"/>
            </p:custDataLst>
          </p:nvPr>
        </p:nvSpPr>
        <p:spPr>
          <a:xfrm>
            <a:off x="1228725" y="5883275"/>
            <a:ext cx="334963" cy="334963"/>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12" name="MH_Other_4"/>
          <p:cNvSpPr/>
          <p:nvPr>
            <p:custDataLst>
              <p:tags r:id="rId10"/>
            </p:custDataLst>
          </p:nvPr>
        </p:nvSpPr>
        <p:spPr>
          <a:xfrm>
            <a:off x="1754223" y="5883522"/>
            <a:ext cx="335032" cy="335032"/>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13" name="MH_Other_4"/>
          <p:cNvSpPr/>
          <p:nvPr>
            <p:custDataLst>
              <p:tags r:id="rId11"/>
            </p:custDataLst>
          </p:nvPr>
        </p:nvSpPr>
        <p:spPr>
          <a:xfrm>
            <a:off x="2938463" y="5794375"/>
            <a:ext cx="382588" cy="382588"/>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14" name="MH_Other_4"/>
          <p:cNvSpPr/>
          <p:nvPr>
            <p:custDataLst>
              <p:tags r:id="rId12"/>
            </p:custDataLst>
          </p:nvPr>
        </p:nvSpPr>
        <p:spPr>
          <a:xfrm>
            <a:off x="1490176" y="6211660"/>
            <a:ext cx="203806" cy="203806"/>
          </a:xfrm>
          <a:prstGeom prst="ellipse">
            <a:avLst/>
          </a:prstGeom>
          <a:gradFill flip="none" rotWithShape="1">
            <a:gsLst>
              <a:gs pos="100000">
                <a:schemeClr val="bg1"/>
              </a:gs>
              <a:gs pos="0">
                <a:srgbClr val="E0E0E0"/>
              </a:gs>
            </a:gsLst>
            <a:lin ang="8100000" scaled="0"/>
            <a:tileRect/>
          </a:gradFill>
          <a:ln w="6350">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grpSp>
        <p:nvGrpSpPr>
          <p:cNvPr id="3" name="组合 14"/>
          <p:cNvGrpSpPr/>
          <p:nvPr/>
        </p:nvGrpSpPr>
        <p:grpSpPr>
          <a:xfrm>
            <a:off x="5984875" y="4951413"/>
            <a:ext cx="5141913" cy="1208087"/>
            <a:chOff x="3938954" y="5209062"/>
            <a:chExt cx="4346917" cy="1021807"/>
          </a:xfrm>
        </p:grpSpPr>
        <p:grpSp>
          <p:nvGrpSpPr>
            <p:cNvPr id="6182" name="组合 15"/>
            <p:cNvGrpSpPr/>
            <p:nvPr/>
          </p:nvGrpSpPr>
          <p:grpSpPr>
            <a:xfrm>
              <a:off x="3938954" y="5209062"/>
              <a:ext cx="4346917" cy="1021807"/>
              <a:chOff x="322748" y="3665374"/>
              <a:chExt cx="5680529" cy="1027864"/>
            </a:xfrm>
          </p:grpSpPr>
          <p:sp>
            <p:nvSpPr>
              <p:cNvPr id="18" name="圆角矩形 17"/>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圆角矩形 18"/>
              <p:cNvSpPr/>
              <p:nvPr/>
            </p:nvSpPr>
            <p:spPr>
              <a:xfrm>
                <a:off x="517419" y="3785584"/>
                <a:ext cx="5277156" cy="784743"/>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7" name="文本框 16"/>
            <p:cNvSpPr txBox="1"/>
            <p:nvPr/>
          </p:nvSpPr>
          <p:spPr>
            <a:xfrm>
              <a:off x="4858096" y="5273674"/>
              <a:ext cx="3096762" cy="780560"/>
            </a:xfrm>
            <a:prstGeom prst="rect">
              <a:avLst/>
            </a:prstGeom>
            <a:noFill/>
          </p:spPr>
          <p:txBody>
            <a:bodyPr wrap="none">
              <a:spAutoFit/>
            </a:bodyPr>
            <a:lstStyle/>
            <a:p>
              <a:pPr marR="0" defTabSz="914400">
                <a:buClrTx/>
                <a:buSzTx/>
                <a:buFontTx/>
                <a:buNone/>
                <a:defRPr/>
              </a:pPr>
              <a:r>
                <a:rPr kumimoji="0" lang="zh-CN" altLang="en-US" sz="5400" b="1" kern="1200" cap="none" spc="0" normalizeH="0" baseline="0" noProof="0" dirty="0">
                  <a:gradFill>
                    <a:gsLst>
                      <a:gs pos="0">
                        <a:srgbClr val="E30613"/>
                      </a:gs>
                      <a:gs pos="100000">
                        <a:srgbClr val="81040B"/>
                      </a:gs>
                    </a:gsLst>
                    <a:lin ang="5400000" scaled="1"/>
                  </a:gradFill>
                  <a:latin typeface="幼圆" pitchFamily="49" charset="-122"/>
                  <a:ea typeface="幼圆" pitchFamily="49" charset="-122"/>
                  <a:cs typeface="+mn-cs"/>
                  <a:sym typeface="+mn-ea"/>
                </a:rPr>
                <a:t>文件的价值</a:t>
              </a:r>
              <a:endParaRPr kumimoji="0" lang="zh-CN" altLang="en-US" sz="5400" b="1" kern="1200" cap="none" spc="0" normalizeH="0" baseline="0" noProof="0" dirty="0">
                <a:gradFill>
                  <a:gsLst>
                    <a:gs pos="0">
                      <a:srgbClr val="E30613"/>
                    </a:gs>
                    <a:gs pos="100000">
                      <a:srgbClr val="81040B"/>
                    </a:gs>
                  </a:gsLst>
                  <a:lin ang="5400000" scaled="1"/>
                </a:gradFill>
                <a:latin typeface="幼圆" pitchFamily="49" charset="-122"/>
                <a:ea typeface="幼圆" pitchFamily="49" charset="-122"/>
                <a:cs typeface="+mn-cs"/>
                <a:sym typeface="+mn-ea"/>
              </a:endParaRPr>
            </a:p>
          </p:txBody>
        </p:sp>
      </p:grpSp>
      <p:grpSp>
        <p:nvGrpSpPr>
          <p:cNvPr id="16" name="组合 19"/>
          <p:cNvGrpSpPr/>
          <p:nvPr/>
        </p:nvGrpSpPr>
        <p:grpSpPr>
          <a:xfrm>
            <a:off x="1071563" y="2665413"/>
            <a:ext cx="2894012" cy="2894012"/>
            <a:chOff x="4833150" y="1266579"/>
            <a:chExt cx="2526552" cy="2526552"/>
          </a:xfrm>
        </p:grpSpPr>
        <p:grpSp>
          <p:nvGrpSpPr>
            <p:cNvPr id="6173" name="组合 20"/>
            <p:cNvGrpSpPr/>
            <p:nvPr/>
          </p:nvGrpSpPr>
          <p:grpSpPr>
            <a:xfrm>
              <a:off x="4833150" y="1266579"/>
              <a:ext cx="2526552" cy="2526552"/>
              <a:chOff x="6585478" y="1661232"/>
              <a:chExt cx="928740" cy="928740"/>
            </a:xfrm>
          </p:grpSpPr>
          <p:sp>
            <p:nvSpPr>
              <p:cNvPr id="23" name="椭圆 22"/>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24" name="圆角矩形 23"/>
              <p:cNvSpPr/>
              <p:nvPr/>
            </p:nvSpPr>
            <p:spPr>
              <a:xfrm>
                <a:off x="6706219" y="1781973"/>
                <a:ext cx="687258" cy="687258"/>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25" name="椭圆 24"/>
              <p:cNvSpPr>
                <a:spLocks noChangeAspect="1"/>
              </p:cNvSpPr>
              <p:nvPr/>
            </p:nvSpPr>
            <p:spPr>
              <a:xfrm>
                <a:off x="6740229" y="1819936"/>
                <a:ext cx="619237" cy="619237"/>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6174" name="文本框 47"/>
            <p:cNvSpPr/>
            <p:nvPr/>
          </p:nvSpPr>
          <p:spPr>
            <a:xfrm>
              <a:off x="5564630" y="1919489"/>
              <a:ext cx="1063589" cy="1262540"/>
            </a:xfrm>
            <a:prstGeom prst="rect">
              <a:avLst/>
            </a:prstGeom>
            <a:noFill/>
            <a:ln w="9525">
              <a:noFill/>
            </a:ln>
          </p:spPr>
          <p:txBody>
            <a:bodyPr wrap="none">
              <a:spAutoFit/>
            </a:bodyPr>
            <a:p>
              <a:r>
                <a:rPr lang="en-US" altLang="zh-CN" sz="8800" dirty="0">
                  <a:solidFill>
                    <a:schemeClr val="bg1"/>
                  </a:solidFill>
                  <a:latin typeface="Impact" panose="020B0806030902050204" pitchFamily="34" charset="0"/>
                  <a:sym typeface="Impact" panose="020B0806030902050204" pitchFamily="34" charset="0"/>
                </a:rPr>
                <a:t>01</a:t>
              </a:r>
              <a:endParaRPr lang="zh-CN" altLang="en-US" sz="8800" dirty="0">
                <a:solidFill>
                  <a:schemeClr val="bg1"/>
                </a:solidFill>
                <a:latin typeface="Impact" panose="020B0806030902050204" pitchFamily="34" charset="0"/>
                <a:sym typeface="Impact" panose="020B080603090205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16" presetClass="entr" presetSubtype="37" fill="hold" grpId="0" nodeType="afterEffect" nodePh="1">
                                  <p:stCondLst>
                                    <p:cond delay="0"/>
                                  </p:stCondLst>
                                  <p:endCondLst>
                                    <p:cond evt="begin" delay="0"/>
                                  </p:endCondLst>
                                  <p:childTnLst>
                                    <p:set>
                                      <p:cBhvr>
                                        <p:cTn id="10" dur="1" fill="hold">
                                          <p:stCondLst>
                                            <p:cond delay="0"/>
                                          </p:stCondLst>
                                        </p:cTn>
                                        <p:tgtEl>
                                          <p:spTgt spid="2">
                                            <p:txEl>
                                              <p:charRg st="0" end="1"/>
                                            </p:txEl>
                                          </p:spTgt>
                                        </p:tgtEl>
                                        <p:attrNameLst>
                                          <p:attrName>style.visibility</p:attrName>
                                        </p:attrNameLst>
                                      </p:cBhvr>
                                      <p:to>
                                        <p:strVal val="visible"/>
                                      </p:to>
                                    </p:set>
                                    <p:animEffect transition="in" filter="barn(outVertical)">
                                      <p:cBhvr>
                                        <p:cTn id="11" dur="500"/>
                                        <p:tgtEl>
                                          <p:spTgt spid="2">
                                            <p:txEl>
                                              <p:charRg st="0" end="1"/>
                                            </p:txEl>
                                          </p:spTgt>
                                        </p:tgtEl>
                                      </p:cBhvr>
                                    </p:animEffect>
                                  </p:childTnLst>
                                </p:cTn>
                              </p:par>
                            </p:childTnLst>
                          </p:cTn>
                        </p:par>
                        <p:par>
                          <p:cTn id="12" fill="hold">
                            <p:stCondLst>
                              <p:cond delay="1000"/>
                            </p:stCondLst>
                            <p:childTnLst>
                              <p:par>
                                <p:cTn id="13" presetID="23" presetClass="entr" presetSubtype="32"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strVal val="4*#ppt_w"/>
                                          </p:val>
                                        </p:tav>
                                        <p:tav tm="100000">
                                          <p:val>
                                            <p:strVal val="#ppt_w"/>
                                          </p:val>
                                        </p:tav>
                                      </p:tavLst>
                                    </p:anim>
                                    <p:anim calcmode="lin" valueType="num">
                                      <p:cBhvr>
                                        <p:cTn id="16" dur="500" fill="hold"/>
                                        <p:tgtEl>
                                          <p:spTgt spid="16"/>
                                        </p:tgtEl>
                                        <p:attrNameLst>
                                          <p:attrName>ppt_h</p:attrName>
                                        </p:attrNameLst>
                                      </p:cBhvr>
                                      <p:tavLst>
                                        <p:tav tm="0">
                                          <p:val>
                                            <p:strVal val="4*#ppt_h"/>
                                          </p:val>
                                        </p:tav>
                                        <p:tav tm="100000">
                                          <p:val>
                                            <p:strVal val="#ppt_h"/>
                                          </p:val>
                                        </p:tav>
                                      </p:tavLst>
                                    </p:anim>
                                  </p:childTnLst>
                                </p:cTn>
                              </p:par>
                            </p:childTnLst>
                          </p:cTn>
                        </p:par>
                        <p:par>
                          <p:cTn id="17" fill="hold">
                            <p:stCondLst>
                              <p:cond delay="1500"/>
                            </p:stCondLst>
                            <p:childTnLst>
                              <p:par>
                                <p:cTn id="18" presetID="1" presetClass="entr" presetSubtype="0" fill="hold" nodeType="afterEffect">
                                  <p:stCondLst>
                                    <p:cond delay="0"/>
                                  </p:stCondLst>
                                  <p:childTnLst>
                                    <p:set>
                                      <p:cBhvr>
                                        <p:cTn id="19" dur="1" fill="hold">
                                          <p:stCondLst>
                                            <p:cond delay="499"/>
                                          </p:stCondLst>
                                        </p:cTn>
                                        <p:tgtEl>
                                          <p:spTgt spid="6"/>
                                        </p:tgtEl>
                                        <p:attrNameLst>
                                          <p:attrName>style.visibility</p:attrName>
                                        </p:attrNameLst>
                                      </p:cBhvr>
                                      <p:to>
                                        <p:strVal val="visible"/>
                                      </p:to>
                                    </p:set>
                                  </p:childTnLst>
                                </p:cTn>
                              </p:par>
                            </p:childTnLst>
                          </p:cTn>
                        </p:par>
                        <p:par>
                          <p:cTn id="20" fill="hold">
                            <p:stCondLst>
                              <p:cond delay="2000"/>
                            </p:stCondLst>
                            <p:childTnLst>
                              <p:par>
                                <p:cTn id="21" presetID="1" presetClass="entr" presetSubtype="0" fill="hold" nodeType="afterEffect">
                                  <p:stCondLst>
                                    <p:cond delay="250"/>
                                  </p:stCondLst>
                                  <p:childTnLst>
                                    <p:set>
                                      <p:cBhvr>
                                        <p:cTn id="22" dur="1" fill="hold">
                                          <p:stCondLst>
                                            <p:cond delay="499"/>
                                          </p:stCondLst>
                                        </p:cTn>
                                        <p:tgtEl>
                                          <p:spTgt spid="14"/>
                                        </p:tgtEl>
                                        <p:attrNameLst>
                                          <p:attrName>style.visibility</p:attrName>
                                        </p:attrNameLst>
                                      </p:cBhvr>
                                      <p:to>
                                        <p:strVal val="visible"/>
                                      </p:to>
                                    </p:set>
                                  </p:childTnLst>
                                </p:cTn>
                              </p:par>
                            </p:childTnLst>
                          </p:cTn>
                        </p:par>
                        <p:par>
                          <p:cTn id="23" fill="hold">
                            <p:stCondLst>
                              <p:cond delay="2750"/>
                            </p:stCondLst>
                            <p:childTnLst>
                              <p:par>
                                <p:cTn id="24" presetID="1" presetClass="entr" presetSubtype="0" fill="hold" nodeType="afterEffect">
                                  <p:stCondLst>
                                    <p:cond delay="500"/>
                                  </p:stCondLst>
                                  <p:childTnLst>
                                    <p:set>
                                      <p:cBhvr>
                                        <p:cTn id="25" dur="1" fill="hold">
                                          <p:stCondLst>
                                            <p:cond delay="499"/>
                                          </p:stCondLst>
                                        </p:cTn>
                                        <p:tgtEl>
                                          <p:spTgt spid="12"/>
                                        </p:tgtEl>
                                        <p:attrNameLst>
                                          <p:attrName>style.visibility</p:attrName>
                                        </p:attrNameLst>
                                      </p:cBhvr>
                                      <p:to>
                                        <p:strVal val="visible"/>
                                      </p:to>
                                    </p:set>
                                  </p:childTnLst>
                                </p:cTn>
                              </p:par>
                            </p:childTnLst>
                          </p:cTn>
                        </p:par>
                        <p:par>
                          <p:cTn id="26" fill="hold">
                            <p:stCondLst>
                              <p:cond delay="3750"/>
                            </p:stCondLst>
                            <p:childTnLst>
                              <p:par>
                                <p:cTn id="27" presetID="1" presetClass="entr" presetSubtype="0" fill="hold" nodeType="afterEffect">
                                  <p:stCondLst>
                                    <p:cond delay="750"/>
                                  </p:stCondLst>
                                  <p:childTnLst>
                                    <p:set>
                                      <p:cBhvr>
                                        <p:cTn id="28" dur="1" fill="hold">
                                          <p:stCondLst>
                                            <p:cond delay="499"/>
                                          </p:stCondLst>
                                        </p:cTn>
                                        <p:tgtEl>
                                          <p:spTgt spid="5"/>
                                        </p:tgtEl>
                                        <p:attrNameLst>
                                          <p:attrName>style.visibility</p:attrName>
                                        </p:attrNameLst>
                                      </p:cBhvr>
                                      <p:to>
                                        <p:strVal val="visible"/>
                                      </p:to>
                                    </p:set>
                                  </p:childTnLst>
                                </p:cTn>
                              </p:par>
                            </p:childTnLst>
                          </p:cTn>
                        </p:par>
                        <p:par>
                          <p:cTn id="29" fill="hold">
                            <p:stCondLst>
                              <p:cond delay="5000"/>
                            </p:stCondLst>
                            <p:childTnLst>
                              <p:par>
                                <p:cTn id="30" presetID="1" presetClass="entr" presetSubtype="0" fill="hold" nodeType="afterEffect">
                                  <p:stCondLst>
                                    <p:cond delay="1000"/>
                                  </p:stCondLst>
                                  <p:childTnLst>
                                    <p:set>
                                      <p:cBhvr>
                                        <p:cTn id="31" dur="1" fill="hold">
                                          <p:stCondLst>
                                            <p:cond delay="499"/>
                                          </p:stCondLst>
                                        </p:cTn>
                                        <p:tgtEl>
                                          <p:spTgt spid="4"/>
                                        </p:tgtEl>
                                        <p:attrNameLst>
                                          <p:attrName>style.visibility</p:attrName>
                                        </p:attrNameLst>
                                      </p:cBhvr>
                                      <p:to>
                                        <p:strVal val="visible"/>
                                      </p:to>
                                    </p:set>
                                  </p:childTnLst>
                                </p:cTn>
                              </p:par>
                            </p:childTnLst>
                          </p:cTn>
                        </p:par>
                        <p:par>
                          <p:cTn id="32" fill="hold">
                            <p:stCondLst>
                              <p:cond delay="6500"/>
                            </p:stCondLst>
                            <p:childTnLst>
                              <p:par>
                                <p:cTn id="33" presetID="1" presetClass="entr" presetSubtype="0" fill="hold" nodeType="afterEffect">
                                  <p:stCondLst>
                                    <p:cond delay="1250"/>
                                  </p:stCondLst>
                                  <p:childTnLst>
                                    <p:set>
                                      <p:cBhvr>
                                        <p:cTn id="34" dur="1" fill="hold">
                                          <p:stCondLst>
                                            <p:cond delay="499"/>
                                          </p:stCondLst>
                                        </p:cTn>
                                        <p:tgtEl>
                                          <p:spTgt spid="7"/>
                                        </p:tgtEl>
                                        <p:attrNameLst>
                                          <p:attrName>style.visibility</p:attrName>
                                        </p:attrNameLst>
                                      </p:cBhvr>
                                      <p:to>
                                        <p:strVal val="visible"/>
                                      </p:to>
                                    </p:set>
                                  </p:childTnLst>
                                </p:cTn>
                              </p:par>
                            </p:childTnLst>
                          </p:cTn>
                        </p:par>
                        <p:par>
                          <p:cTn id="35" fill="hold">
                            <p:stCondLst>
                              <p:cond delay="8250"/>
                            </p:stCondLst>
                            <p:childTnLst>
                              <p:par>
                                <p:cTn id="36" presetID="1" presetClass="entr" presetSubtype="0" fill="hold" grpId="0" nodeType="afterEffect">
                                  <p:stCondLst>
                                    <p:cond delay="0"/>
                                  </p:stCondLst>
                                  <p:childTnLst>
                                    <p:set>
                                      <p:cBhvr>
                                        <p:cTn id="37" dur="1" fill="hold">
                                          <p:stCondLst>
                                            <p:cond delay="499"/>
                                          </p:stCondLst>
                                        </p:cTn>
                                        <p:tgtEl>
                                          <p:spTgt spid="11"/>
                                        </p:tgtEl>
                                        <p:attrNameLst>
                                          <p:attrName>style.visibility</p:attrName>
                                        </p:attrNameLst>
                                      </p:cBhvr>
                                      <p:to>
                                        <p:strVal val="visible"/>
                                      </p:to>
                                    </p:set>
                                  </p:childTnLst>
                                </p:cTn>
                              </p:par>
                            </p:childTnLst>
                          </p:cTn>
                        </p:par>
                        <p:par>
                          <p:cTn id="38" fill="hold">
                            <p:stCondLst>
                              <p:cond delay="8750"/>
                            </p:stCondLst>
                            <p:childTnLst>
                              <p:par>
                                <p:cTn id="39" presetID="1" presetClass="entr" presetSubtype="0" fill="hold" grpId="0" nodeType="afterEffect" nodePh="1">
                                  <p:stCondLst>
                                    <p:cond delay="0"/>
                                  </p:stCondLst>
                                  <p:endCondLst>
                                    <p:cond evt="begin" delay="0"/>
                                  </p:endCondLst>
                                  <p:childTnLst>
                                    <p:set>
                                      <p:cBhvr>
                                        <p:cTn id="40" dur="1" fill="hold">
                                          <p:stCondLst>
                                            <p:cond delay="499"/>
                                          </p:stCondLst>
                                        </p:cTn>
                                        <p:tgtEl>
                                          <p:spTgt spid="11">
                                            <p:txEl>
                                              <p:charRg st="0" end="1"/>
                                            </p:txEl>
                                          </p:spTgt>
                                        </p:tgtEl>
                                        <p:attrNameLst>
                                          <p:attrName>style.visibility</p:attrName>
                                        </p:attrNameLst>
                                      </p:cBhvr>
                                      <p:to>
                                        <p:strVal val="visible"/>
                                      </p:to>
                                    </p:set>
                                  </p:childTnLst>
                                </p:cTn>
                              </p:par>
                            </p:childTnLst>
                          </p:cTn>
                        </p:par>
                        <p:par>
                          <p:cTn id="41" fill="hold">
                            <p:stCondLst>
                              <p:cond delay="9250"/>
                            </p:stCondLst>
                            <p:childTnLst>
                              <p:par>
                                <p:cTn id="42" presetID="1" presetClass="entr" presetSubtype="0" fill="hold" grpId="0" nodeType="afterEffect">
                                  <p:stCondLst>
                                    <p:cond delay="250"/>
                                  </p:stCondLst>
                                  <p:childTnLst>
                                    <p:set>
                                      <p:cBhvr>
                                        <p:cTn id="43" dur="1" fill="hold">
                                          <p:stCondLst>
                                            <p:cond delay="499"/>
                                          </p:stCondLst>
                                        </p:cTn>
                                        <p:tgtEl>
                                          <p:spTgt spid="10"/>
                                        </p:tgtEl>
                                        <p:attrNameLst>
                                          <p:attrName>style.visibility</p:attrName>
                                        </p:attrNameLst>
                                      </p:cBhvr>
                                      <p:to>
                                        <p:strVal val="visible"/>
                                      </p:to>
                                    </p:set>
                                  </p:childTnLst>
                                </p:cTn>
                              </p:par>
                            </p:childTnLst>
                          </p:cTn>
                        </p:par>
                        <p:par>
                          <p:cTn id="44" fill="hold">
                            <p:stCondLst>
                              <p:cond delay="10000"/>
                            </p:stCondLst>
                            <p:childTnLst>
                              <p:par>
                                <p:cTn id="45" presetID="1" presetClass="entr" presetSubtype="0" fill="hold" grpId="0" nodeType="afterEffect" nodePh="1">
                                  <p:stCondLst>
                                    <p:cond delay="250"/>
                                  </p:stCondLst>
                                  <p:endCondLst>
                                    <p:cond evt="begin" delay="0"/>
                                  </p:endCondLst>
                                  <p:childTnLst>
                                    <p:set>
                                      <p:cBhvr>
                                        <p:cTn id="46" dur="1" fill="hold">
                                          <p:stCondLst>
                                            <p:cond delay="499"/>
                                          </p:stCondLst>
                                        </p:cTn>
                                        <p:tgtEl>
                                          <p:spTgt spid="10">
                                            <p:txEl>
                                              <p:charRg st="0" end="1"/>
                                            </p:txEl>
                                          </p:spTgt>
                                        </p:tgtEl>
                                        <p:attrNameLst>
                                          <p:attrName>style.visibility</p:attrName>
                                        </p:attrNameLst>
                                      </p:cBhvr>
                                      <p:to>
                                        <p:strVal val="visible"/>
                                      </p:to>
                                    </p:set>
                                  </p:childTnLst>
                                </p:cTn>
                              </p:par>
                            </p:childTnLst>
                          </p:cTn>
                        </p:par>
                        <p:par>
                          <p:cTn id="47" fill="hold">
                            <p:stCondLst>
                              <p:cond delay="10750"/>
                            </p:stCondLst>
                            <p:childTnLst>
                              <p:par>
                                <p:cTn id="48" presetID="1" presetClass="entr" presetSubtype="0" fill="hold" grpId="0" nodeType="afterEffect">
                                  <p:stCondLst>
                                    <p:cond delay="500"/>
                                  </p:stCondLst>
                                  <p:childTnLst>
                                    <p:set>
                                      <p:cBhvr>
                                        <p:cTn id="49" dur="1" fill="hold">
                                          <p:stCondLst>
                                            <p:cond delay="499"/>
                                          </p:stCondLst>
                                        </p:cTn>
                                        <p:tgtEl>
                                          <p:spTgt spid="9"/>
                                        </p:tgtEl>
                                        <p:attrNameLst>
                                          <p:attrName>style.visibility</p:attrName>
                                        </p:attrNameLst>
                                      </p:cBhvr>
                                      <p:to>
                                        <p:strVal val="visible"/>
                                      </p:to>
                                    </p:set>
                                  </p:childTnLst>
                                </p:cTn>
                              </p:par>
                            </p:childTnLst>
                          </p:cTn>
                        </p:par>
                        <p:par>
                          <p:cTn id="50" fill="hold">
                            <p:stCondLst>
                              <p:cond delay="11750"/>
                            </p:stCondLst>
                            <p:childTnLst>
                              <p:par>
                                <p:cTn id="51" presetID="1" presetClass="entr" presetSubtype="0" fill="hold" grpId="0" nodeType="afterEffect" nodePh="1">
                                  <p:stCondLst>
                                    <p:cond delay="500"/>
                                  </p:stCondLst>
                                  <p:endCondLst>
                                    <p:cond evt="begin" delay="0"/>
                                  </p:endCondLst>
                                  <p:childTnLst>
                                    <p:set>
                                      <p:cBhvr>
                                        <p:cTn id="52" dur="1" fill="hold">
                                          <p:stCondLst>
                                            <p:cond delay="499"/>
                                          </p:stCondLst>
                                        </p:cTn>
                                        <p:tgtEl>
                                          <p:spTgt spid="9">
                                            <p:txEl>
                                              <p:charRg st="0" end="1"/>
                                            </p:txEl>
                                          </p:spTgt>
                                        </p:tgtEl>
                                        <p:attrNameLst>
                                          <p:attrName>style.visibility</p:attrName>
                                        </p:attrNameLst>
                                      </p:cBhvr>
                                      <p:to>
                                        <p:strVal val="visible"/>
                                      </p:to>
                                    </p:set>
                                  </p:childTnLst>
                                </p:cTn>
                              </p:par>
                            </p:childTnLst>
                          </p:cTn>
                        </p:par>
                        <p:par>
                          <p:cTn id="53" fill="hold">
                            <p:stCondLst>
                              <p:cond delay="12750"/>
                            </p:stCondLst>
                            <p:childTnLst>
                              <p:par>
                                <p:cTn id="54" presetID="1" presetClass="entr" presetSubtype="0" fill="hold" grpId="0" nodeType="afterEffect">
                                  <p:stCondLst>
                                    <p:cond delay="750"/>
                                  </p:stCondLst>
                                  <p:childTnLst>
                                    <p:set>
                                      <p:cBhvr>
                                        <p:cTn id="55" dur="1" fill="hold">
                                          <p:stCondLst>
                                            <p:cond delay="499"/>
                                          </p:stCondLst>
                                        </p:cTn>
                                        <p:tgtEl>
                                          <p:spTgt spid="13"/>
                                        </p:tgtEl>
                                        <p:attrNameLst>
                                          <p:attrName>style.visibility</p:attrName>
                                        </p:attrNameLst>
                                      </p:cBhvr>
                                      <p:to>
                                        <p:strVal val="visible"/>
                                      </p:to>
                                    </p:set>
                                  </p:childTnLst>
                                </p:cTn>
                              </p:par>
                            </p:childTnLst>
                          </p:cTn>
                        </p:par>
                        <p:par>
                          <p:cTn id="56" fill="hold">
                            <p:stCondLst>
                              <p:cond delay="14000"/>
                            </p:stCondLst>
                            <p:childTnLst>
                              <p:par>
                                <p:cTn id="57" presetID="1" presetClass="entr" presetSubtype="0" fill="hold" grpId="0" nodeType="afterEffect" nodePh="1">
                                  <p:stCondLst>
                                    <p:cond delay="750"/>
                                  </p:stCondLst>
                                  <p:endCondLst>
                                    <p:cond evt="begin" delay="0"/>
                                  </p:endCondLst>
                                  <p:childTnLst>
                                    <p:set>
                                      <p:cBhvr>
                                        <p:cTn id="58" dur="1" fill="hold">
                                          <p:stCondLst>
                                            <p:cond delay="499"/>
                                          </p:stCondLst>
                                        </p:cTn>
                                        <p:tgtEl>
                                          <p:spTgt spid="13">
                                            <p:txEl>
                                              <p:charRg st="0" end="1"/>
                                            </p:txEl>
                                          </p:spTgt>
                                        </p:tgtEl>
                                        <p:attrNameLst>
                                          <p:attrName>style.visibility</p:attrName>
                                        </p:attrNameLst>
                                      </p:cBhvr>
                                      <p:to>
                                        <p:strVal val="visible"/>
                                      </p:to>
                                    </p:set>
                                  </p:childTnLst>
                                </p:cTn>
                              </p:par>
                            </p:childTnLst>
                          </p:cTn>
                        </p:par>
                        <p:par>
                          <p:cTn id="59" fill="hold">
                            <p:stCondLst>
                              <p:cond delay="15250"/>
                            </p:stCondLst>
                            <p:childTnLst>
                              <p:par>
                                <p:cTn id="60" presetID="1" presetClass="entr" presetSubtype="0" fill="hold" grpId="0" nodeType="afterEffect">
                                  <p:stCondLst>
                                    <p:cond delay="1000"/>
                                  </p:stCondLst>
                                  <p:childTnLst>
                                    <p:set>
                                      <p:cBhvr>
                                        <p:cTn id="61" dur="1" fill="hold">
                                          <p:stCondLst>
                                            <p:cond delay="499"/>
                                          </p:stCondLst>
                                        </p:cTn>
                                        <p:tgtEl>
                                          <p:spTgt spid="8"/>
                                        </p:tgtEl>
                                        <p:attrNameLst>
                                          <p:attrName>style.visibility</p:attrName>
                                        </p:attrNameLst>
                                      </p:cBhvr>
                                      <p:to>
                                        <p:strVal val="visible"/>
                                      </p:to>
                                    </p:set>
                                  </p:childTnLst>
                                </p:cTn>
                              </p:par>
                            </p:childTnLst>
                          </p:cTn>
                        </p:par>
                        <p:par>
                          <p:cTn id="62" fill="hold">
                            <p:stCondLst>
                              <p:cond delay="16750"/>
                            </p:stCondLst>
                            <p:childTnLst>
                              <p:par>
                                <p:cTn id="63" presetID="1" presetClass="entr" presetSubtype="0" fill="hold" grpId="0" nodeType="afterEffect" nodePh="1">
                                  <p:stCondLst>
                                    <p:cond delay="1000"/>
                                  </p:stCondLst>
                                  <p:endCondLst>
                                    <p:cond evt="begin" delay="0"/>
                                  </p:endCondLst>
                                  <p:childTnLst>
                                    <p:set>
                                      <p:cBhvr>
                                        <p:cTn id="64" dur="1" fill="hold">
                                          <p:stCondLst>
                                            <p:cond delay="499"/>
                                          </p:stCondLst>
                                        </p:cTn>
                                        <p:tgtEl>
                                          <p:spTgt spid="8">
                                            <p:txEl>
                                              <p:charRg st="0" end="1"/>
                                            </p:txEl>
                                          </p:spTgt>
                                        </p:tgtEl>
                                        <p:attrNameLst>
                                          <p:attrName>style.visibility</p:attrName>
                                        </p:attrNameLst>
                                      </p:cBhvr>
                                      <p:to>
                                        <p:strVal val="visible"/>
                                      </p:to>
                                    </p:set>
                                  </p:childTnLst>
                                </p:cTn>
                              </p:par>
                            </p:childTnLst>
                          </p:cTn>
                        </p:par>
                        <p:par>
                          <p:cTn id="65" fill="hold">
                            <p:stCondLst>
                              <p:cond delay="18250"/>
                            </p:stCondLst>
                            <p:childTnLst>
                              <p:par>
                                <p:cTn id="66" presetID="1" presetClass="entr" presetSubtype="0" fill="hold" nodeType="afterEffect">
                                  <p:stCondLst>
                                    <p:cond delay="0"/>
                                  </p:stCondLst>
                                  <p:childTnLst>
                                    <p:set>
                                      <p:cBhvr>
                                        <p:cTn id="67"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1000" build="p"/>
      <p:bldP spid="8" grpId="0" animBg="1" advAuto="1000" build="p"/>
      <p:bldP spid="9" grpId="0" animBg="1" advAuto="1000" build="p"/>
      <p:bldP spid="10" grpId="0" animBg="1" advAuto="1000" build="p"/>
      <p:bldP spid="11" grpId="0" animBg="1" advAuto="1000" build="p"/>
      <p:bldP spid="13" grpId="0" animBg="1" advAuto="100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9" name="Rectangle 3"/>
          <p:cNvSpPr>
            <a:spLocks noGrp="1" noChangeArrowheads="1"/>
          </p:cNvSpPr>
          <p:nvPr>
            <p:ph type="body" idx="4294967295"/>
          </p:nvPr>
        </p:nvSpPr>
        <p:spPr>
          <a:xfrm>
            <a:off x="1050925" y="908050"/>
            <a:ext cx="9869488" cy="5257800"/>
          </a:xfrm>
          <a:prstGeom prst="rect">
            <a:avLst/>
          </a:prstGeom>
        </p:spPr>
        <p:txBody>
          <a:bodyPr/>
          <a:lstStyle/>
          <a:p>
            <a:pPr marL="342900" marR="0" lvl="0" indent="-342900" algn="just" defTabSz="914400" rtl="0" eaLnBrk="1" fontAlgn="base" latinLnBrk="0" hangingPunct="1">
              <a:lnSpc>
                <a:spcPct val="150000"/>
              </a:lnSpc>
              <a:spcBef>
                <a:spcPts val="0"/>
              </a:spcBef>
              <a:spcAft>
                <a:spcPct val="0"/>
              </a:spcAft>
              <a:buClr>
                <a:schemeClr val="tx1">
                  <a:lumMod val="85000"/>
                  <a:lumOff val="15000"/>
                </a:schemeClr>
              </a:buClr>
              <a:buSzTx/>
              <a:buFont typeface="Wingdings" panose="05000000000000000000" pitchFamily="2" charset="2"/>
              <a:buChar char="Ø"/>
              <a:defRPr/>
            </a:pPr>
            <a:r>
              <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过程方法鼓励组织要对其所有的过程有一个清晰的理解。为使体系有效运行，必须识别和管理许多相互关联和相互作用的过程。通常，一个过程的输出将直接成为下一个过程的输入，过程应是增值的，不增值的过程是无意义的或非预期的。过程包含一个或多个将输入转化为输出的活动，通常一个过程的输出直接成为下一个过程的输人，但有时多个过程之间形成比较复杂的过程网络。</a:t>
            </a:r>
            <a:endPar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just" defTabSz="914400" rtl="0" eaLnBrk="1" fontAlgn="base" latinLnBrk="0" hangingPunct="1">
              <a:lnSpc>
                <a:spcPct val="150000"/>
              </a:lnSpc>
              <a:spcBef>
                <a:spcPts val="0"/>
              </a:spcBef>
              <a:spcAft>
                <a:spcPct val="0"/>
              </a:spcAft>
              <a:buClr>
                <a:schemeClr val="tx1">
                  <a:lumMod val="85000"/>
                  <a:lumOff val="15000"/>
                </a:schemeClr>
              </a:buClr>
              <a:buSzTx/>
              <a:buFont typeface="Wingdings" panose="05000000000000000000" pitchFamily="2" charset="2"/>
              <a:buChar char="Ø"/>
              <a:defRPr/>
            </a:pPr>
            <a:r>
              <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在应用过程方法时，必须对每个过程，特别是关键过程的要素进行识别和管理。这些要素包括输入、输出、活动、资源、管理和支持性过程。</a:t>
            </a:r>
            <a:r>
              <a:rPr kumimoji="0" lang="en-US" altLang="zh-CN"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PDCA</a:t>
            </a:r>
            <a:r>
              <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循环适用于所有过程，每一个过程都可通过</a:t>
            </a:r>
            <a:r>
              <a:rPr kumimoji="0" lang="en-US" altLang="zh-CN"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PDCA</a:t>
            </a:r>
            <a:r>
              <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循环实现过程的持续改进。</a:t>
            </a:r>
            <a:endPar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just" defTabSz="914400" rtl="0" eaLnBrk="1" fontAlgn="base" latinLnBrk="0" hangingPunct="1">
              <a:lnSpc>
                <a:spcPct val="150000"/>
              </a:lnSpc>
              <a:spcBef>
                <a:spcPts val="0"/>
              </a:spcBef>
              <a:spcAft>
                <a:spcPct val="0"/>
              </a:spcAft>
              <a:buClr>
                <a:schemeClr val="tx1">
                  <a:lumMod val="85000"/>
                  <a:lumOff val="15000"/>
                </a:schemeClr>
              </a:buClr>
              <a:buSzTx/>
              <a:buFont typeface="Wingdings" panose="05000000000000000000" pitchFamily="2" charset="2"/>
              <a:buChar char="Ø"/>
              <a:defRPr/>
            </a:pPr>
            <a:r>
              <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过程方法的目的是获得持续改进的动态循环，并使组织的总体业绩得到显著的提高。过程方法是通过识别组织内的关键过程，并加以实施和管理，并不断进行改进，达到使顾客、社会和员工满意。</a:t>
            </a:r>
            <a:endPar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4818" name="组合 3"/>
          <p:cNvGrpSpPr/>
          <p:nvPr/>
        </p:nvGrpSpPr>
        <p:grpSpPr>
          <a:xfrm>
            <a:off x="479425" y="293688"/>
            <a:ext cx="4721225" cy="925512"/>
            <a:chOff x="322748" y="3665374"/>
            <a:chExt cx="5680529" cy="1027864"/>
          </a:xfrm>
        </p:grpSpPr>
        <p:sp>
          <p:nvSpPr>
            <p:cNvPr id="5" name="圆角矩形 4"/>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a:off x="517574" y="3785262"/>
              <a:ext cx="5275596" cy="784562"/>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4819" name="Rectangle 2"/>
          <p:cNvSpPr>
            <a:spLocks noGrp="1"/>
          </p:cNvSpPr>
          <p:nvPr>
            <p:ph type="title" idx="4294967295"/>
          </p:nvPr>
        </p:nvSpPr>
        <p:spPr>
          <a:xfrm>
            <a:off x="1557338" y="466725"/>
            <a:ext cx="2552700" cy="577850"/>
          </a:xfrm>
          <a:prstGeom prst="rect">
            <a:avLst/>
          </a:prstGeom>
          <a:noFill/>
          <a:ln w="9525">
            <a:noFill/>
          </a:ln>
        </p:spPr>
        <p:txBody>
          <a:bodyPr/>
          <a:p>
            <a:pPr algn="ctr" eaLnBrk="1" hangingPunct="1"/>
            <a:r>
              <a:rPr lang="zh-CN" altLang="en-US" sz="3200" b="1" dirty="0">
                <a:solidFill>
                  <a:srgbClr val="C00000"/>
                </a:solidFill>
                <a:latin typeface="华文中宋" pitchFamily="2" charset="-122"/>
                <a:ea typeface="华文中宋" pitchFamily="2" charset="-122"/>
              </a:rPr>
              <a:t>相关概念</a:t>
            </a:r>
            <a:endParaRPr lang="zh-CN" altLang="en-US" sz="3200" b="1" dirty="0">
              <a:solidFill>
                <a:srgbClr val="C00000"/>
              </a:solidFill>
              <a:latin typeface="华文中宋" pitchFamily="2" charset="-122"/>
              <a:ea typeface="华文中宋" pitchFamily="2" charset="-122"/>
            </a:endParaRPr>
          </a:p>
        </p:txBody>
      </p:sp>
      <p:sp>
        <p:nvSpPr>
          <p:cNvPr id="25603" name="Rectangle 3"/>
          <p:cNvSpPr>
            <a:spLocks noGrp="1" noChangeArrowheads="1"/>
          </p:cNvSpPr>
          <p:nvPr>
            <p:ph type="body" idx="4294967295"/>
          </p:nvPr>
        </p:nvSpPr>
        <p:spPr>
          <a:xfrm>
            <a:off x="1082675" y="3500438"/>
            <a:ext cx="10363200" cy="1939925"/>
          </a:xfrm>
          <a:prstGeom prst="rect">
            <a:avLst/>
          </a:prstGeom>
        </p:spPr>
        <p:txBody>
          <a:bodyPr>
            <a:spAutoFit/>
          </a:bodyPr>
          <a:lstStyle/>
          <a:p>
            <a:pPr marL="0" marR="0" lvl="0" indent="0" algn="l" defTabSz="914400" rtl="0" eaLnBrk="1" fontAlgn="base" latinLnBrk="0" hangingPunct="1">
              <a:lnSpc>
                <a:spcPct val="150000"/>
              </a:lnSpc>
              <a:spcBef>
                <a:spcPts val="0"/>
              </a:spcBef>
              <a:spcAft>
                <a:spcPct val="0"/>
              </a:spcAft>
              <a:buClr>
                <a:schemeClr val="folHlink"/>
              </a:buClr>
              <a:buSzPct val="60000"/>
              <a:buFont typeface="Wingdings" panose="05000000000000000000" pitchFamily="2" charset="2"/>
              <a:buNone/>
              <a:defRPr/>
            </a:pPr>
            <a:r>
              <a:rPr kumimoji="0" lang="zh-CN" altLang="en-US" sz="2000" b="0" i="0" u="none" strike="noStrike" kern="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一</a:t>
            </a:r>
            <a:r>
              <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组将输入转化为输出的相互关联或相互作用的活动。</a:t>
            </a:r>
            <a:endPar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ts val="0"/>
              </a:spcBef>
              <a:spcAft>
                <a:spcPct val="0"/>
              </a:spcAft>
              <a:buClr>
                <a:schemeClr val="folHlink"/>
              </a:buClr>
              <a:buSzPct val="60000"/>
              <a:buFont typeface="Wingdings" panose="05000000000000000000" pitchFamily="2" charset="2"/>
              <a:buNone/>
              <a:defRPr/>
            </a:pPr>
            <a:r>
              <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注</a:t>
            </a:r>
            <a:r>
              <a:rPr kumimoji="0" lang="en-US" altLang="zh-CN"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1</a:t>
            </a:r>
            <a:r>
              <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：一个过程的输入通常是其他过程的输出。</a:t>
            </a:r>
            <a:endPar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ts val="0"/>
              </a:spcBef>
              <a:spcAft>
                <a:spcPct val="0"/>
              </a:spcAft>
              <a:buClr>
                <a:schemeClr val="folHlink"/>
              </a:buClr>
              <a:buSzPct val="60000"/>
              <a:buFont typeface="Wingdings" panose="05000000000000000000" pitchFamily="2" charset="2"/>
              <a:buNone/>
              <a:defRPr/>
            </a:pPr>
            <a:r>
              <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注</a:t>
            </a:r>
            <a:r>
              <a:rPr kumimoji="0" lang="en-US" altLang="zh-CN"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2</a:t>
            </a:r>
            <a:r>
              <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：组织为了增值通常对过程进行策划并使其在受控条件下运行。</a:t>
            </a:r>
            <a:endPar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ts val="0"/>
              </a:spcBef>
              <a:spcAft>
                <a:spcPct val="0"/>
              </a:spcAft>
              <a:buClr>
                <a:schemeClr val="folHlink"/>
              </a:buClr>
              <a:buSzPct val="60000"/>
              <a:buFont typeface="Wingdings" panose="05000000000000000000" pitchFamily="2" charset="2"/>
              <a:buNone/>
              <a:defRPr/>
            </a:pPr>
            <a:r>
              <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注</a:t>
            </a:r>
            <a:r>
              <a:rPr kumimoji="0" lang="en-US" altLang="zh-CN"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3</a:t>
            </a:r>
            <a:r>
              <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：对形成产品是否合格不易或不能经济的进行验证的过程，通常称之为“特殊过程”。</a:t>
            </a:r>
            <a:endPar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34821" name="组合 1"/>
          <p:cNvGrpSpPr/>
          <p:nvPr/>
        </p:nvGrpSpPr>
        <p:grpSpPr>
          <a:xfrm>
            <a:off x="1055688" y="2060575"/>
            <a:ext cx="4524375" cy="863600"/>
            <a:chOff x="1055688" y="1628800"/>
            <a:chExt cx="6006180" cy="1147168"/>
          </a:xfrm>
        </p:grpSpPr>
        <p:grpSp>
          <p:nvGrpSpPr>
            <p:cNvPr id="34823" name="组合 7"/>
            <p:cNvGrpSpPr/>
            <p:nvPr/>
          </p:nvGrpSpPr>
          <p:grpSpPr>
            <a:xfrm>
              <a:off x="1055688" y="1628800"/>
              <a:ext cx="1095074" cy="955091"/>
              <a:chOff x="3109685" y="1797351"/>
              <a:chExt cx="1095074" cy="955091"/>
            </a:xfrm>
          </p:grpSpPr>
          <p:grpSp>
            <p:nvGrpSpPr>
              <p:cNvPr id="34828" name="组合 8"/>
              <p:cNvGrpSpPr/>
              <p:nvPr/>
            </p:nvGrpSpPr>
            <p:grpSpPr>
              <a:xfrm>
                <a:off x="3109685" y="1797351"/>
                <a:ext cx="1095074" cy="955091"/>
                <a:chOff x="2857499" y="1149477"/>
                <a:chExt cx="1098550" cy="958123"/>
              </a:xfrm>
            </p:grpSpPr>
            <p:sp>
              <p:nvSpPr>
                <p:cNvPr id="11" name="圆角矩形 10"/>
                <p:cNvSpPr/>
                <p:nvPr/>
              </p:nvSpPr>
              <p:spPr>
                <a:xfrm>
                  <a:off x="2857499" y="1149477"/>
                  <a:ext cx="1076086" cy="958304"/>
                </a:xfrm>
                <a:prstGeom prst="roundRect">
                  <a:avLst>
                    <a:gd name="adj" fmla="val 138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圆角矩形 11"/>
                <p:cNvSpPr/>
                <p:nvPr/>
              </p:nvSpPr>
              <p:spPr>
                <a:xfrm>
                  <a:off x="2893438" y="1176979"/>
                  <a:ext cx="1063403" cy="903301"/>
                </a:xfrm>
                <a:prstGeom prst="roundRect">
                  <a:avLst>
                    <a:gd name="adj" fmla="val 13889"/>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4829" name="文本框 9"/>
              <p:cNvSpPr txBox="1"/>
              <p:nvPr/>
            </p:nvSpPr>
            <p:spPr>
              <a:xfrm>
                <a:off x="3259700" y="1931978"/>
                <a:ext cx="772887" cy="694624"/>
              </a:xfrm>
              <a:prstGeom prst="rect">
                <a:avLst/>
              </a:prstGeom>
              <a:noFill/>
              <a:ln w="9525">
                <a:noFill/>
              </a:ln>
            </p:spPr>
            <p:txBody>
              <a:bodyPr>
                <a:spAutoFit/>
              </a:bodyPr>
              <a:p>
                <a:pPr algn="ctr"/>
                <a:r>
                  <a:rPr lang="en-US" altLang="zh-CN" sz="2800" dirty="0">
                    <a:solidFill>
                      <a:schemeClr val="bg1"/>
                    </a:solidFill>
                    <a:latin typeface="Impact" panose="020B0806030902050204" pitchFamily="34" charset="0"/>
                  </a:rPr>
                  <a:t>01</a:t>
                </a:r>
                <a:endParaRPr lang="zh-CN" altLang="en-US" sz="2800" dirty="0">
                  <a:solidFill>
                    <a:schemeClr val="bg1"/>
                  </a:solidFill>
                  <a:latin typeface="Impact" panose="020B0806030902050204" pitchFamily="34" charset="0"/>
                </a:endParaRPr>
              </a:p>
            </p:txBody>
          </p:sp>
        </p:grpSp>
        <p:grpSp>
          <p:nvGrpSpPr>
            <p:cNvPr id="34824" name="组合 12"/>
            <p:cNvGrpSpPr/>
            <p:nvPr/>
          </p:nvGrpSpPr>
          <p:grpSpPr>
            <a:xfrm>
              <a:off x="2379408" y="1628800"/>
              <a:ext cx="4682460" cy="1147168"/>
              <a:chOff x="4433405" y="1797351"/>
              <a:chExt cx="4682460" cy="1147168"/>
            </a:xfrm>
          </p:grpSpPr>
          <p:pic>
            <p:nvPicPr>
              <p:cNvPr id="34825" name="图片 13"/>
              <p:cNvPicPr>
                <a:picLocks noChangeAspect="1"/>
              </p:cNvPicPr>
              <p:nvPr/>
            </p:nvPicPr>
            <p:blipFill>
              <a:blip r:embed="rId1"/>
              <a:srcRect t="76775"/>
              <a:stretch>
                <a:fillRect/>
              </a:stretch>
            </p:blipFill>
            <p:spPr>
              <a:xfrm rot="-5400000">
                <a:off x="8465666" y="2118520"/>
                <a:ext cx="955091" cy="345298"/>
              </a:xfrm>
              <a:prstGeom prst="rect">
                <a:avLst/>
              </a:prstGeom>
              <a:noFill/>
              <a:ln w="9525">
                <a:noFill/>
              </a:ln>
            </p:spPr>
          </p:pic>
          <p:pic>
            <p:nvPicPr>
              <p:cNvPr id="34826" name="图片 14"/>
              <p:cNvPicPr>
                <a:picLocks noChangeAspect="1"/>
              </p:cNvPicPr>
              <p:nvPr/>
            </p:nvPicPr>
            <p:blipFill>
              <a:blip r:embed="rId2"/>
              <a:srcRect t="76775"/>
              <a:stretch>
                <a:fillRect/>
              </a:stretch>
            </p:blipFill>
            <p:spPr>
              <a:xfrm>
                <a:off x="4803606" y="2743849"/>
                <a:ext cx="3634732" cy="200670"/>
              </a:xfrm>
              <a:prstGeom prst="rect">
                <a:avLst/>
              </a:prstGeom>
              <a:noFill/>
              <a:ln w="9525">
                <a:noFill/>
              </a:ln>
            </p:spPr>
          </p:pic>
          <p:sp>
            <p:nvSpPr>
              <p:cNvPr id="16" name="圆角矩形 15"/>
              <p:cNvSpPr/>
              <p:nvPr/>
            </p:nvSpPr>
            <p:spPr>
              <a:xfrm>
                <a:off x="4433151" y="1797351"/>
                <a:ext cx="4375029" cy="955271"/>
              </a:xfrm>
              <a:prstGeom prst="roundRect">
                <a:avLst>
                  <a:gd name="adj" fmla="val 9218"/>
                </a:avLst>
              </a:prstGeom>
              <a:gradFill>
                <a:gsLst>
                  <a:gs pos="47000">
                    <a:srgbClr val="FDFDFD"/>
                  </a:gs>
                  <a:gs pos="53000">
                    <a:srgbClr val="E8E8E8"/>
                  </a:gs>
                  <a:gs pos="100000">
                    <a:srgbClr val="ECECEC"/>
                  </a:gs>
                </a:gsLst>
                <a:lin ang="5400000" scaled="1"/>
              </a:gradFill>
              <a:ln>
                <a:noFill/>
              </a:ln>
              <a:effectLst>
                <a:outerShdw blurRad="762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grpSp>
      </p:grpSp>
      <p:sp>
        <p:nvSpPr>
          <p:cNvPr id="34822" name="矩形 2"/>
          <p:cNvSpPr/>
          <p:nvPr/>
        </p:nvSpPr>
        <p:spPr>
          <a:xfrm>
            <a:off x="2592388" y="2197100"/>
            <a:ext cx="2309812" cy="461963"/>
          </a:xfrm>
          <a:prstGeom prst="rect">
            <a:avLst/>
          </a:prstGeom>
          <a:noFill/>
          <a:ln w="9525">
            <a:noFill/>
          </a:ln>
        </p:spPr>
        <p:txBody>
          <a:bodyPr wrap="none">
            <a:spAutoFit/>
          </a:bodyPr>
          <a:p>
            <a:r>
              <a:rPr lang="zh-CN" altLang="en-US" sz="2400" b="1" dirty="0">
                <a:solidFill>
                  <a:srgbClr val="C00000"/>
                </a:solidFill>
                <a:latin typeface="微软雅黑" panose="020B0503020204020204" pitchFamily="34" charset="-122"/>
                <a:ea typeface="微软雅黑" panose="020B0503020204020204" pitchFamily="34" charset="-122"/>
              </a:rPr>
              <a:t>过程 </a:t>
            </a:r>
            <a:r>
              <a:rPr lang="en-US" altLang="zh-CN" sz="2400" b="1" dirty="0">
                <a:solidFill>
                  <a:srgbClr val="C00000"/>
                </a:solidFill>
                <a:latin typeface="微软雅黑" panose="020B0503020204020204" pitchFamily="34" charset="-122"/>
                <a:ea typeface="微软雅黑" panose="020B0503020204020204" pitchFamily="34" charset="-122"/>
              </a:rPr>
              <a:t>(process)</a:t>
            </a:r>
            <a:endParaRPr lang="en-US" altLang="zh-CN" sz="24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2"/>
          <p:cNvSpPr>
            <a:spLocks noGrp="1" noChangeArrowheads="1"/>
          </p:cNvSpPr>
          <p:nvPr>
            <p:ph type="body" idx="4294967295"/>
          </p:nvPr>
        </p:nvSpPr>
        <p:spPr>
          <a:xfrm>
            <a:off x="1055688" y="5589588"/>
            <a:ext cx="9793288" cy="960438"/>
          </a:xfrm>
          <a:prstGeom prst="rect">
            <a:avLst/>
          </a:prstGeom>
        </p:spPr>
        <p:txBody>
          <a:bodyPr>
            <a:spAutoFit/>
          </a:bodyPr>
          <a:lstStyle/>
          <a:p>
            <a:pPr marL="342900" marR="0" lvl="0" indent="-342900" algn="l" defTabSz="914400" rtl="0" eaLnBrk="0" fontAlgn="base" latinLnBrk="0" hangingPunct="0">
              <a:lnSpc>
                <a:spcPct val="150000"/>
              </a:lnSpc>
              <a:spcBef>
                <a:spcPts val="0"/>
              </a:spcBef>
              <a:spcAft>
                <a:spcPct val="0"/>
              </a:spcAft>
              <a:buClr>
                <a:schemeClr val="folHlink"/>
              </a:buClr>
              <a:buSzPct val="60000"/>
              <a:buFont typeface="Wingdings" panose="05000000000000000000" pitchFamily="2" charset="2"/>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系统的识别和管理组织所应用的过程，特别是这些过程之间的相互作用，</a:t>
            </a:r>
            <a:r>
              <a:rPr kumimoji="0" lang="zh-CN" altLang="en-US" sz="20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称为“过程</a:t>
            </a:r>
            <a:endParaRPr kumimoji="0" lang="en-US" altLang="zh-CN" sz="20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0" fontAlgn="base" latinLnBrk="0" hangingPunct="0">
              <a:lnSpc>
                <a:spcPct val="150000"/>
              </a:lnSpc>
              <a:spcBef>
                <a:spcPts val="0"/>
              </a:spcBef>
              <a:spcAft>
                <a:spcPct val="0"/>
              </a:spcAft>
              <a:buClr>
                <a:schemeClr val="folHlink"/>
              </a:buClr>
              <a:buSzPct val="60000"/>
              <a:buFont typeface="Wingdings" panose="05000000000000000000" pitchFamily="2" charset="2"/>
              <a:buNone/>
              <a:defRPr/>
            </a:pPr>
            <a:r>
              <a:rPr kumimoji="0" lang="zh-CN" altLang="en-US" sz="20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方法”</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35843" name="组合 2"/>
          <p:cNvGrpSpPr/>
          <p:nvPr/>
        </p:nvGrpSpPr>
        <p:grpSpPr>
          <a:xfrm>
            <a:off x="1055688" y="1557338"/>
            <a:ext cx="4524375" cy="863600"/>
            <a:chOff x="1055688" y="1628800"/>
            <a:chExt cx="6006180" cy="1147168"/>
          </a:xfrm>
        </p:grpSpPr>
        <p:grpSp>
          <p:nvGrpSpPr>
            <p:cNvPr id="35861" name="组合 3"/>
            <p:cNvGrpSpPr/>
            <p:nvPr/>
          </p:nvGrpSpPr>
          <p:grpSpPr>
            <a:xfrm>
              <a:off x="1055688" y="1628800"/>
              <a:ext cx="1095074" cy="955091"/>
              <a:chOff x="3109685" y="1797351"/>
              <a:chExt cx="1095074" cy="955091"/>
            </a:xfrm>
          </p:grpSpPr>
          <p:grpSp>
            <p:nvGrpSpPr>
              <p:cNvPr id="35866" name="组合 8"/>
              <p:cNvGrpSpPr/>
              <p:nvPr/>
            </p:nvGrpSpPr>
            <p:grpSpPr>
              <a:xfrm>
                <a:off x="3109685" y="1797351"/>
                <a:ext cx="1095074" cy="955091"/>
                <a:chOff x="2857499" y="1149477"/>
                <a:chExt cx="1098550" cy="958123"/>
              </a:xfrm>
            </p:grpSpPr>
            <p:sp>
              <p:nvSpPr>
                <p:cNvPr id="11" name="圆角矩形 10"/>
                <p:cNvSpPr/>
                <p:nvPr/>
              </p:nvSpPr>
              <p:spPr>
                <a:xfrm>
                  <a:off x="2857499" y="1149477"/>
                  <a:ext cx="1076086" cy="958303"/>
                </a:xfrm>
                <a:prstGeom prst="roundRect">
                  <a:avLst>
                    <a:gd name="adj" fmla="val 138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圆角矩形 11"/>
                <p:cNvSpPr/>
                <p:nvPr/>
              </p:nvSpPr>
              <p:spPr>
                <a:xfrm>
                  <a:off x="2893438" y="1176977"/>
                  <a:ext cx="1063403" cy="903302"/>
                </a:xfrm>
                <a:prstGeom prst="roundRect">
                  <a:avLst>
                    <a:gd name="adj" fmla="val 13889"/>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5867" name="文本框 9"/>
              <p:cNvSpPr txBox="1"/>
              <p:nvPr/>
            </p:nvSpPr>
            <p:spPr>
              <a:xfrm>
                <a:off x="3259700" y="1931978"/>
                <a:ext cx="772887" cy="694624"/>
              </a:xfrm>
              <a:prstGeom prst="rect">
                <a:avLst/>
              </a:prstGeom>
              <a:noFill/>
              <a:ln w="9525">
                <a:noFill/>
              </a:ln>
            </p:spPr>
            <p:txBody>
              <a:bodyPr>
                <a:spAutoFit/>
              </a:bodyPr>
              <a:p>
                <a:pPr algn="ctr"/>
                <a:r>
                  <a:rPr lang="en-US" altLang="zh-CN" sz="2800" dirty="0">
                    <a:solidFill>
                      <a:schemeClr val="bg1"/>
                    </a:solidFill>
                    <a:latin typeface="Impact" panose="020B0806030902050204" pitchFamily="34" charset="0"/>
                  </a:rPr>
                  <a:t>02</a:t>
                </a:r>
                <a:endParaRPr lang="zh-CN" altLang="en-US" sz="2800" dirty="0">
                  <a:solidFill>
                    <a:schemeClr val="bg1"/>
                  </a:solidFill>
                  <a:latin typeface="Impact" panose="020B0806030902050204" pitchFamily="34" charset="0"/>
                </a:endParaRPr>
              </a:p>
            </p:txBody>
          </p:sp>
        </p:grpSp>
        <p:grpSp>
          <p:nvGrpSpPr>
            <p:cNvPr id="35862" name="组合 4"/>
            <p:cNvGrpSpPr/>
            <p:nvPr/>
          </p:nvGrpSpPr>
          <p:grpSpPr>
            <a:xfrm>
              <a:off x="2379408" y="1628800"/>
              <a:ext cx="4682460" cy="1147168"/>
              <a:chOff x="4433405" y="1797351"/>
              <a:chExt cx="4682460" cy="1147168"/>
            </a:xfrm>
          </p:grpSpPr>
          <p:pic>
            <p:nvPicPr>
              <p:cNvPr id="35863" name="图片 5"/>
              <p:cNvPicPr>
                <a:picLocks noChangeAspect="1"/>
              </p:cNvPicPr>
              <p:nvPr/>
            </p:nvPicPr>
            <p:blipFill>
              <a:blip r:embed="rId1"/>
              <a:srcRect t="76775"/>
              <a:stretch>
                <a:fillRect/>
              </a:stretch>
            </p:blipFill>
            <p:spPr>
              <a:xfrm rot="-5400000">
                <a:off x="8465666" y="2118520"/>
                <a:ext cx="955091" cy="345298"/>
              </a:xfrm>
              <a:prstGeom prst="rect">
                <a:avLst/>
              </a:prstGeom>
              <a:noFill/>
              <a:ln w="9525">
                <a:noFill/>
              </a:ln>
            </p:spPr>
          </p:pic>
          <p:pic>
            <p:nvPicPr>
              <p:cNvPr id="35864" name="图片 6"/>
              <p:cNvPicPr>
                <a:picLocks noChangeAspect="1"/>
              </p:cNvPicPr>
              <p:nvPr/>
            </p:nvPicPr>
            <p:blipFill>
              <a:blip r:embed="rId2"/>
              <a:srcRect t="76775"/>
              <a:stretch>
                <a:fillRect/>
              </a:stretch>
            </p:blipFill>
            <p:spPr>
              <a:xfrm>
                <a:off x="4803606" y="2743849"/>
                <a:ext cx="3634732" cy="200670"/>
              </a:xfrm>
              <a:prstGeom prst="rect">
                <a:avLst/>
              </a:prstGeom>
              <a:noFill/>
              <a:ln w="9525">
                <a:noFill/>
              </a:ln>
            </p:spPr>
          </p:pic>
          <p:sp>
            <p:nvSpPr>
              <p:cNvPr id="8" name="圆角矩形 7"/>
              <p:cNvSpPr/>
              <p:nvPr/>
            </p:nvSpPr>
            <p:spPr>
              <a:xfrm>
                <a:off x="4433151" y="1797351"/>
                <a:ext cx="4375029" cy="955270"/>
              </a:xfrm>
              <a:prstGeom prst="roundRect">
                <a:avLst>
                  <a:gd name="adj" fmla="val 9218"/>
                </a:avLst>
              </a:prstGeom>
              <a:gradFill>
                <a:gsLst>
                  <a:gs pos="47000">
                    <a:srgbClr val="FDFDFD"/>
                  </a:gs>
                  <a:gs pos="53000">
                    <a:srgbClr val="E8E8E8"/>
                  </a:gs>
                  <a:gs pos="100000">
                    <a:srgbClr val="ECECEC"/>
                  </a:gs>
                </a:gsLst>
                <a:lin ang="5400000" scaled="1"/>
              </a:gradFill>
              <a:ln>
                <a:noFill/>
              </a:ln>
              <a:effectLst>
                <a:outerShdw blurRad="762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grpSp>
      </p:grpSp>
      <p:grpSp>
        <p:nvGrpSpPr>
          <p:cNvPr id="35844" name="组合 12"/>
          <p:cNvGrpSpPr/>
          <p:nvPr/>
        </p:nvGrpSpPr>
        <p:grpSpPr>
          <a:xfrm>
            <a:off x="479425" y="293688"/>
            <a:ext cx="4721225" cy="925512"/>
            <a:chOff x="322748" y="3665374"/>
            <a:chExt cx="5680529" cy="1027864"/>
          </a:xfrm>
        </p:grpSpPr>
        <p:sp>
          <p:nvSpPr>
            <p:cNvPr id="14" name="圆角矩形 13"/>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圆角矩形 14"/>
            <p:cNvSpPr/>
            <p:nvPr/>
          </p:nvSpPr>
          <p:spPr>
            <a:xfrm>
              <a:off x="517574" y="3785262"/>
              <a:ext cx="5275596" cy="784562"/>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6" name="Rectangle 2"/>
          <p:cNvSpPr txBox="1">
            <a:spLocks noChangeArrowheads="1"/>
          </p:cNvSpPr>
          <p:nvPr/>
        </p:nvSpPr>
        <p:spPr>
          <a:xfrm>
            <a:off x="1557338" y="466725"/>
            <a:ext cx="2552700" cy="577850"/>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2pPr>
            <a:lvl3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3pPr>
            <a:lvl4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4pPr>
            <a:lvl5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5pPr>
            <a:lvl6pPr marL="4572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6pPr>
            <a:lvl7pPr marL="9144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7pPr>
            <a:lvl8pPr marL="13716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8pPr>
            <a:lvl9pPr marL="18288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0" cap="none" spc="0" normalizeH="0" baseline="0" noProof="0" smtClean="0">
                <a:ln>
                  <a:noFill/>
                </a:ln>
                <a:solidFill>
                  <a:srgbClr val="C00000"/>
                </a:solidFill>
                <a:effectLst/>
                <a:uLnTx/>
                <a:uFillTx/>
                <a:latin typeface="华文中宋" pitchFamily="2" charset="-122"/>
                <a:ea typeface="华文中宋" pitchFamily="2" charset="-122"/>
                <a:cs typeface="+mj-cs"/>
                <a:sym typeface="+mn-ea"/>
              </a:rPr>
              <a:t>相关概念</a:t>
            </a:r>
            <a:endParaRPr kumimoji="0" lang="zh-CN" altLang="en-US" sz="3200" b="1" i="0" u="none" strike="noStrike" kern="0" cap="none" spc="0" normalizeH="0" baseline="0" noProof="0" dirty="0">
              <a:ln>
                <a:noFill/>
              </a:ln>
              <a:solidFill>
                <a:srgbClr val="C00000"/>
              </a:solidFill>
              <a:effectLst/>
              <a:uLnTx/>
              <a:uFillTx/>
              <a:latin typeface="华文中宋" pitchFamily="2" charset="-122"/>
              <a:ea typeface="华文中宋" pitchFamily="2" charset="-122"/>
              <a:cs typeface="+mj-cs"/>
              <a:sym typeface="+mn-ea"/>
            </a:endParaRPr>
          </a:p>
        </p:txBody>
      </p:sp>
      <p:sp>
        <p:nvSpPr>
          <p:cNvPr id="35846" name="矩形 1"/>
          <p:cNvSpPr/>
          <p:nvPr/>
        </p:nvSpPr>
        <p:spPr>
          <a:xfrm>
            <a:off x="2355850" y="1682750"/>
            <a:ext cx="2813050" cy="461963"/>
          </a:xfrm>
          <a:prstGeom prst="rect">
            <a:avLst/>
          </a:prstGeom>
          <a:noFill/>
          <a:ln w="9525">
            <a:noFill/>
          </a:ln>
        </p:spPr>
        <p:txBody>
          <a:bodyPr wrap="none">
            <a:spAutoFit/>
          </a:bodyPr>
          <a:p>
            <a:r>
              <a:rPr lang="zh-CN" altLang="en-US" sz="2400" b="1" dirty="0">
                <a:solidFill>
                  <a:srgbClr val="C00000"/>
                </a:solidFill>
                <a:latin typeface="微软雅黑" panose="020B0503020204020204" pitchFamily="34" charset="-122"/>
                <a:ea typeface="微软雅黑" panose="020B0503020204020204" pitchFamily="34" charset="-122"/>
              </a:rPr>
              <a:t>程序（</a:t>
            </a:r>
            <a:r>
              <a:rPr lang="en-US" altLang="zh-CN" sz="2400" b="1" dirty="0">
                <a:solidFill>
                  <a:srgbClr val="C00000"/>
                </a:solidFill>
                <a:latin typeface="微软雅黑" panose="020B0503020204020204" pitchFamily="34" charset="-122"/>
                <a:ea typeface="微软雅黑" panose="020B0503020204020204" pitchFamily="34" charset="-122"/>
              </a:rPr>
              <a:t>procedure)</a:t>
            </a:r>
            <a:endParaRPr lang="en-US" altLang="zh-CN" sz="2400" b="1" dirty="0">
              <a:solidFill>
                <a:srgbClr val="C00000"/>
              </a:solidFill>
              <a:latin typeface="微软雅黑" panose="020B0503020204020204" pitchFamily="34" charset="-122"/>
              <a:ea typeface="微软雅黑" panose="020B0503020204020204" pitchFamily="34" charset="-122"/>
            </a:endParaRPr>
          </a:p>
        </p:txBody>
      </p:sp>
      <p:sp>
        <p:nvSpPr>
          <p:cNvPr id="17" name="矩形 16"/>
          <p:cNvSpPr/>
          <p:nvPr/>
        </p:nvSpPr>
        <p:spPr>
          <a:xfrm>
            <a:off x="1082675" y="2379663"/>
            <a:ext cx="9550400" cy="1939925"/>
          </a:xfrm>
          <a:prstGeom prst="rect">
            <a:avLst/>
          </a:prstGeom>
        </p:spPr>
        <p:txBody>
          <a:bodyPr>
            <a:spAutoFit/>
          </a:bodyPr>
          <a:lstStyle/>
          <a:p>
            <a:pPr marL="0" marR="0" lvl="0" indent="0" algn="l" defTabSz="914400" rtl="0" eaLnBrk="1" fontAlgn="base" latinLnBrk="0" hangingPunct="1">
              <a:lnSpc>
                <a:spcPct val="150000"/>
              </a:lnSpc>
              <a:spcBef>
                <a:spcPts val="0"/>
              </a:spcBef>
              <a:spcAft>
                <a:spcPct val="0"/>
              </a:spcAft>
              <a:buClr>
                <a:schemeClr val="folHlink"/>
              </a:buClr>
              <a:buSzPct val="60000"/>
              <a:buFont typeface="Wingdings" panose="05000000000000000000" pitchFamily="2" charset="2"/>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为进行某项活动或过程所规定的途径。</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ts val="0"/>
              </a:spcBef>
              <a:spcAft>
                <a:spcPct val="0"/>
              </a:spcAft>
              <a:buClr>
                <a:schemeClr val="folHlink"/>
              </a:buClr>
              <a:buSzPct val="60000"/>
              <a:buFont typeface="Wingdings" panose="05000000000000000000" pitchFamily="2" charset="2"/>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注</a:t>
            </a:r>
            <a:r>
              <a:rPr kumimoji="0" lang="en-US" altLang="zh-CN"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1</a:t>
            </a: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：程序可以形成文件，也可以不形成文件。</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ts val="0"/>
              </a:spcBef>
              <a:spcAft>
                <a:spcPct val="0"/>
              </a:spcAft>
              <a:buClr>
                <a:schemeClr val="folHlink"/>
              </a:buClr>
              <a:buSzPct val="60000"/>
              <a:buFont typeface="Wingdings" panose="05000000000000000000" pitchFamily="2" charset="2"/>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注</a:t>
            </a:r>
            <a:r>
              <a:rPr kumimoji="0" lang="en-US" altLang="zh-CN"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2</a:t>
            </a: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：当程序形成文件时，通常称为“书面程序”或“形成文件的程序”。含有程序的文件可称为“程序文件”。</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grpSp>
        <p:nvGrpSpPr>
          <p:cNvPr id="35848" name="组合 18"/>
          <p:cNvGrpSpPr/>
          <p:nvPr/>
        </p:nvGrpSpPr>
        <p:grpSpPr>
          <a:xfrm>
            <a:off x="1055688" y="4613275"/>
            <a:ext cx="4524375" cy="863600"/>
            <a:chOff x="1055688" y="1628800"/>
            <a:chExt cx="6006180" cy="1147168"/>
          </a:xfrm>
        </p:grpSpPr>
        <p:grpSp>
          <p:nvGrpSpPr>
            <p:cNvPr id="35850" name="组合 19"/>
            <p:cNvGrpSpPr/>
            <p:nvPr/>
          </p:nvGrpSpPr>
          <p:grpSpPr>
            <a:xfrm>
              <a:off x="1055688" y="1628800"/>
              <a:ext cx="1095074" cy="955091"/>
              <a:chOff x="3109685" y="1797351"/>
              <a:chExt cx="1095074" cy="955091"/>
            </a:xfrm>
          </p:grpSpPr>
          <p:grpSp>
            <p:nvGrpSpPr>
              <p:cNvPr id="35855" name="组合 24"/>
              <p:cNvGrpSpPr/>
              <p:nvPr/>
            </p:nvGrpSpPr>
            <p:grpSpPr>
              <a:xfrm>
                <a:off x="3109685" y="1797351"/>
                <a:ext cx="1095074" cy="955091"/>
                <a:chOff x="2857499" y="1149477"/>
                <a:chExt cx="1098550" cy="958123"/>
              </a:xfrm>
            </p:grpSpPr>
            <p:sp>
              <p:nvSpPr>
                <p:cNvPr id="27" name="圆角矩形 26"/>
                <p:cNvSpPr/>
                <p:nvPr/>
              </p:nvSpPr>
              <p:spPr>
                <a:xfrm>
                  <a:off x="2857499" y="1149477"/>
                  <a:ext cx="1076086" cy="958304"/>
                </a:xfrm>
                <a:prstGeom prst="roundRect">
                  <a:avLst>
                    <a:gd name="adj" fmla="val 138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8" name="圆角矩形 27"/>
                <p:cNvSpPr/>
                <p:nvPr/>
              </p:nvSpPr>
              <p:spPr>
                <a:xfrm>
                  <a:off x="2893438" y="1176979"/>
                  <a:ext cx="1063403" cy="903301"/>
                </a:xfrm>
                <a:prstGeom prst="roundRect">
                  <a:avLst>
                    <a:gd name="adj" fmla="val 13889"/>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5856" name="文本框 25"/>
              <p:cNvSpPr txBox="1"/>
              <p:nvPr/>
            </p:nvSpPr>
            <p:spPr>
              <a:xfrm>
                <a:off x="3259700" y="1931978"/>
                <a:ext cx="772887" cy="694624"/>
              </a:xfrm>
              <a:prstGeom prst="rect">
                <a:avLst/>
              </a:prstGeom>
              <a:noFill/>
              <a:ln w="9525">
                <a:noFill/>
              </a:ln>
            </p:spPr>
            <p:txBody>
              <a:bodyPr>
                <a:spAutoFit/>
              </a:bodyPr>
              <a:p>
                <a:pPr algn="ctr"/>
                <a:r>
                  <a:rPr lang="en-US" altLang="zh-CN" sz="2800" dirty="0">
                    <a:solidFill>
                      <a:schemeClr val="bg1"/>
                    </a:solidFill>
                    <a:latin typeface="Impact" panose="020B0806030902050204" pitchFamily="34" charset="0"/>
                  </a:rPr>
                  <a:t>03</a:t>
                </a:r>
                <a:endParaRPr lang="zh-CN" altLang="en-US" sz="2800" dirty="0">
                  <a:solidFill>
                    <a:schemeClr val="bg1"/>
                  </a:solidFill>
                  <a:latin typeface="Impact" panose="020B0806030902050204" pitchFamily="34" charset="0"/>
                </a:endParaRPr>
              </a:p>
            </p:txBody>
          </p:sp>
        </p:grpSp>
        <p:grpSp>
          <p:nvGrpSpPr>
            <p:cNvPr id="35851" name="组合 20"/>
            <p:cNvGrpSpPr/>
            <p:nvPr/>
          </p:nvGrpSpPr>
          <p:grpSpPr>
            <a:xfrm>
              <a:off x="2379408" y="1628800"/>
              <a:ext cx="4682460" cy="1147168"/>
              <a:chOff x="4433405" y="1797351"/>
              <a:chExt cx="4682460" cy="1147168"/>
            </a:xfrm>
          </p:grpSpPr>
          <p:pic>
            <p:nvPicPr>
              <p:cNvPr id="35852" name="图片 21"/>
              <p:cNvPicPr>
                <a:picLocks noChangeAspect="1"/>
              </p:cNvPicPr>
              <p:nvPr/>
            </p:nvPicPr>
            <p:blipFill>
              <a:blip r:embed="rId1"/>
              <a:srcRect t="76775"/>
              <a:stretch>
                <a:fillRect/>
              </a:stretch>
            </p:blipFill>
            <p:spPr>
              <a:xfrm rot="-5400000">
                <a:off x="8465666" y="2118520"/>
                <a:ext cx="955091" cy="345298"/>
              </a:xfrm>
              <a:prstGeom prst="rect">
                <a:avLst/>
              </a:prstGeom>
              <a:noFill/>
              <a:ln w="9525">
                <a:noFill/>
              </a:ln>
            </p:spPr>
          </p:pic>
          <p:pic>
            <p:nvPicPr>
              <p:cNvPr id="35853" name="图片 22"/>
              <p:cNvPicPr>
                <a:picLocks noChangeAspect="1"/>
              </p:cNvPicPr>
              <p:nvPr/>
            </p:nvPicPr>
            <p:blipFill>
              <a:blip r:embed="rId2"/>
              <a:srcRect t="76775"/>
              <a:stretch>
                <a:fillRect/>
              </a:stretch>
            </p:blipFill>
            <p:spPr>
              <a:xfrm>
                <a:off x="4803606" y="2743849"/>
                <a:ext cx="3634732" cy="200670"/>
              </a:xfrm>
              <a:prstGeom prst="rect">
                <a:avLst/>
              </a:prstGeom>
              <a:noFill/>
              <a:ln w="9525">
                <a:noFill/>
              </a:ln>
            </p:spPr>
          </p:pic>
          <p:sp>
            <p:nvSpPr>
              <p:cNvPr id="24" name="圆角矩形 23"/>
              <p:cNvSpPr/>
              <p:nvPr/>
            </p:nvSpPr>
            <p:spPr>
              <a:xfrm>
                <a:off x="4433151" y="1797351"/>
                <a:ext cx="4375029" cy="955271"/>
              </a:xfrm>
              <a:prstGeom prst="roundRect">
                <a:avLst>
                  <a:gd name="adj" fmla="val 9218"/>
                </a:avLst>
              </a:prstGeom>
              <a:gradFill>
                <a:gsLst>
                  <a:gs pos="47000">
                    <a:srgbClr val="FDFDFD"/>
                  </a:gs>
                  <a:gs pos="53000">
                    <a:srgbClr val="E8E8E8"/>
                  </a:gs>
                  <a:gs pos="100000">
                    <a:srgbClr val="ECECEC"/>
                  </a:gs>
                </a:gsLst>
                <a:lin ang="5400000" scaled="1"/>
              </a:gradFill>
              <a:ln>
                <a:noFill/>
              </a:ln>
              <a:effectLst>
                <a:outerShdw blurRad="762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grpSp>
      </p:grpSp>
      <p:sp>
        <p:nvSpPr>
          <p:cNvPr id="35849" name="矩形 17"/>
          <p:cNvSpPr/>
          <p:nvPr/>
        </p:nvSpPr>
        <p:spPr>
          <a:xfrm>
            <a:off x="2978150" y="4752975"/>
            <a:ext cx="1416050" cy="461963"/>
          </a:xfrm>
          <a:prstGeom prst="rect">
            <a:avLst/>
          </a:prstGeom>
          <a:noFill/>
          <a:ln w="9525">
            <a:noFill/>
          </a:ln>
        </p:spPr>
        <p:txBody>
          <a:bodyPr wrap="none">
            <a:spAutoFit/>
          </a:bodyPr>
          <a:p>
            <a:r>
              <a:rPr lang="zh-CN" altLang="en-US" sz="2400" b="1" dirty="0">
                <a:solidFill>
                  <a:srgbClr val="C00000"/>
                </a:solidFill>
                <a:latin typeface="微软雅黑" panose="020B0503020204020204" pitchFamily="34" charset="-122"/>
                <a:ea typeface="微软雅黑" panose="020B0503020204020204" pitchFamily="34" charset="-122"/>
              </a:rPr>
              <a:t>过程方法</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圆角矩形 21"/>
          <p:cNvSpPr/>
          <p:nvPr/>
        </p:nvSpPr>
        <p:spPr>
          <a:xfrm>
            <a:off x="7210425" y="4889500"/>
            <a:ext cx="3676650" cy="1339850"/>
          </a:xfrm>
          <a:prstGeom prst="roundRect">
            <a:avLst>
              <a:gd name="adj" fmla="val 5774"/>
            </a:avLst>
          </a:prstGeom>
          <a:solidFill>
            <a:schemeClr val="tx1">
              <a:lumMod val="75000"/>
              <a:lumOff val="25000"/>
            </a:schemeClr>
          </a:soli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20" name="圆角矩形 19"/>
          <p:cNvSpPr/>
          <p:nvPr/>
        </p:nvSpPr>
        <p:spPr>
          <a:xfrm>
            <a:off x="7227888" y="1928813"/>
            <a:ext cx="3676650" cy="1339850"/>
          </a:xfrm>
          <a:prstGeom prst="roundRect">
            <a:avLst>
              <a:gd name="adj" fmla="val 5774"/>
            </a:avLst>
          </a:prstGeom>
          <a:solidFill>
            <a:schemeClr val="tx1">
              <a:lumMod val="75000"/>
              <a:lumOff val="25000"/>
            </a:schemeClr>
          </a:soli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2" name="圆角矩形 1"/>
          <p:cNvSpPr/>
          <p:nvPr/>
        </p:nvSpPr>
        <p:spPr>
          <a:xfrm>
            <a:off x="2747963" y="3386138"/>
            <a:ext cx="4248150" cy="1152525"/>
          </a:xfrm>
          <a:prstGeom prst="roundRect">
            <a:avLst>
              <a:gd name="adj" fmla="val 5774"/>
            </a:avLst>
          </a:prstGeom>
          <a:gradFill>
            <a:gsLst>
              <a:gs pos="0">
                <a:srgbClr val="E30613"/>
              </a:gs>
              <a:gs pos="100000">
                <a:srgbClr val="81040B"/>
              </a:gs>
            </a:gsLst>
            <a:lin ang="3600000" scaled="0"/>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36869" name="矩形 2"/>
          <p:cNvSpPr/>
          <p:nvPr/>
        </p:nvSpPr>
        <p:spPr>
          <a:xfrm>
            <a:off x="2805113" y="3500438"/>
            <a:ext cx="4200525" cy="923925"/>
          </a:xfrm>
          <a:prstGeom prst="rect">
            <a:avLst/>
          </a:prstGeom>
          <a:noFill/>
          <a:ln w="9525">
            <a:noFill/>
          </a:ln>
        </p:spPr>
        <p:txBody>
          <a:bodyPr>
            <a:spAutoFit/>
          </a:bodyPr>
          <a:p>
            <a:pPr algn="ct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过    程</a:t>
            </a:r>
            <a:endParaRPr lang="zh-CN" altLang="en-US" sz="2400" b="1" dirty="0">
              <a:solidFill>
                <a:schemeClr val="bg1"/>
              </a:solidFill>
              <a:latin typeface="微软雅黑" panose="020B0503020204020204" pitchFamily="34" charset="-122"/>
              <a:ea typeface="微软雅黑" panose="020B0503020204020204" pitchFamily="34" charset="-122"/>
            </a:endParaRPr>
          </a:p>
          <a:p>
            <a:pPr algn="ctr">
              <a:spcBef>
                <a:spcPct val="50000"/>
              </a:spcBef>
            </a:pPr>
            <a:r>
              <a:rPr lang="zh-CN" altLang="en-US" sz="2000" dirty="0">
                <a:solidFill>
                  <a:schemeClr val="bg1"/>
                </a:solidFill>
                <a:latin typeface="微软雅黑" panose="020B0503020204020204" pitchFamily="34" charset="-122"/>
                <a:ea typeface="微软雅黑" panose="020B0503020204020204" pitchFamily="34" charset="-122"/>
              </a:rPr>
              <a:t>“一组相互关联或相互作用的活动”</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6870" name="Line 7"/>
          <p:cNvSpPr/>
          <p:nvPr/>
        </p:nvSpPr>
        <p:spPr>
          <a:xfrm>
            <a:off x="1019175" y="3962400"/>
            <a:ext cx="1447800" cy="0"/>
          </a:xfrm>
          <a:prstGeom prst="line">
            <a:avLst/>
          </a:prstGeom>
          <a:ln w="9525" cap="flat" cmpd="sng">
            <a:solidFill>
              <a:srgbClr val="C00000"/>
            </a:solidFill>
            <a:prstDash val="solid"/>
            <a:headEnd type="none" w="med" len="med"/>
            <a:tailEnd type="triangle" w="lg" len="lg"/>
          </a:ln>
        </p:spPr>
      </p:sp>
      <p:sp>
        <p:nvSpPr>
          <p:cNvPr id="36871" name="Text Box 4"/>
          <p:cNvSpPr txBox="1"/>
          <p:nvPr/>
        </p:nvSpPr>
        <p:spPr>
          <a:xfrm>
            <a:off x="2466975" y="2235200"/>
            <a:ext cx="4648200" cy="646113"/>
          </a:xfrm>
          <a:prstGeom prst="rect">
            <a:avLst/>
          </a:prstGeom>
          <a:noFill/>
          <a:ln w="9525">
            <a:noFill/>
          </a:ln>
        </p:spPr>
        <p:txBody>
          <a:bodyPr>
            <a:spAutoFit/>
          </a:bodyPr>
          <a:p>
            <a:pPr algn="ctr">
              <a:spcBef>
                <a:spcPct val="50000"/>
              </a:spcBef>
            </a:pP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为进行某项活动或过程所规定的途径”可形成文件，也可以不形成文件</a:t>
            </a:r>
            <a:endParaRPr lang="zh-CN" altLang="en-US" dirty="0">
              <a:latin typeface="微软雅黑" panose="020B0503020204020204" pitchFamily="34" charset="-122"/>
              <a:ea typeface="微软雅黑" panose="020B0503020204020204" pitchFamily="34" charset="-122"/>
            </a:endParaRPr>
          </a:p>
        </p:txBody>
      </p:sp>
      <p:sp>
        <p:nvSpPr>
          <p:cNvPr id="36872" name="Text Box 5"/>
          <p:cNvSpPr txBox="1"/>
          <p:nvPr/>
        </p:nvSpPr>
        <p:spPr>
          <a:xfrm>
            <a:off x="4048125" y="1778000"/>
            <a:ext cx="1143000" cy="400050"/>
          </a:xfrm>
          <a:prstGeom prst="rect">
            <a:avLst/>
          </a:prstGeom>
          <a:noFill/>
          <a:ln w="9525">
            <a:noFill/>
          </a:ln>
        </p:spPr>
        <p:txBody>
          <a:bodyPr>
            <a:spAutoFit/>
          </a:bodyPr>
          <a:p>
            <a:pPr algn="ctr">
              <a:spcBef>
                <a:spcPct val="50000"/>
              </a:spcBef>
            </a:pPr>
            <a:r>
              <a:rPr lang="zh-CN" altLang="en-US" sz="2000" b="1" dirty="0">
                <a:latin typeface="微软雅黑" panose="020B0503020204020204" pitchFamily="34" charset="-122"/>
                <a:ea typeface="微软雅黑" panose="020B0503020204020204" pitchFamily="34" charset="-122"/>
              </a:rPr>
              <a:t>程   序</a:t>
            </a:r>
            <a:endParaRPr lang="zh-CN" altLang="en-US" sz="2000" b="1" dirty="0">
              <a:latin typeface="微软雅黑" panose="020B0503020204020204" pitchFamily="34" charset="-122"/>
              <a:ea typeface="微软雅黑" panose="020B0503020204020204" pitchFamily="34" charset="-122"/>
            </a:endParaRPr>
          </a:p>
        </p:txBody>
      </p:sp>
      <p:sp>
        <p:nvSpPr>
          <p:cNvPr id="36873" name="Line 14"/>
          <p:cNvSpPr/>
          <p:nvPr/>
        </p:nvSpPr>
        <p:spPr>
          <a:xfrm>
            <a:off x="4619625" y="2852738"/>
            <a:ext cx="0" cy="533400"/>
          </a:xfrm>
          <a:prstGeom prst="line">
            <a:avLst/>
          </a:prstGeom>
          <a:ln w="9525" cap="flat" cmpd="sng">
            <a:solidFill>
              <a:srgbClr val="C00000"/>
            </a:solidFill>
            <a:prstDash val="solid"/>
            <a:headEnd type="none" w="med" len="med"/>
            <a:tailEnd type="triangle" w="lg" len="lg"/>
          </a:ln>
        </p:spPr>
      </p:sp>
      <p:sp>
        <p:nvSpPr>
          <p:cNvPr id="36874" name="Line 10"/>
          <p:cNvSpPr/>
          <p:nvPr/>
        </p:nvSpPr>
        <p:spPr>
          <a:xfrm>
            <a:off x="7356475" y="3962400"/>
            <a:ext cx="990600" cy="0"/>
          </a:xfrm>
          <a:prstGeom prst="line">
            <a:avLst/>
          </a:prstGeom>
          <a:ln w="9525" cap="flat" cmpd="sng">
            <a:solidFill>
              <a:srgbClr val="C00000"/>
            </a:solidFill>
            <a:prstDash val="solid"/>
            <a:headEnd type="none" w="med" len="med"/>
            <a:tailEnd type="triangle" w="lg" len="lg"/>
          </a:ln>
        </p:spPr>
      </p:sp>
      <p:sp>
        <p:nvSpPr>
          <p:cNvPr id="36875" name="Text Box 11"/>
          <p:cNvSpPr txBox="1"/>
          <p:nvPr/>
        </p:nvSpPr>
        <p:spPr>
          <a:xfrm>
            <a:off x="7432675" y="3429000"/>
            <a:ext cx="1066800" cy="457200"/>
          </a:xfrm>
          <a:prstGeom prst="rect">
            <a:avLst/>
          </a:prstGeom>
          <a:noFill/>
          <a:ln w="9525">
            <a:noFill/>
          </a:ln>
        </p:spPr>
        <p:txBody>
          <a:bodyPr>
            <a:spAutoFit/>
          </a:bodyPr>
          <a:p>
            <a:pPr>
              <a:spcBef>
                <a:spcPct val="50000"/>
              </a:spcBef>
            </a:pPr>
            <a:r>
              <a:rPr lang="zh-CN" altLang="en-US" sz="2400" b="1" dirty="0">
                <a:latin typeface="微软雅黑" panose="020B0503020204020204" pitchFamily="34" charset="-122"/>
                <a:ea typeface="微软雅黑" panose="020B0503020204020204" pitchFamily="34" charset="-122"/>
              </a:rPr>
              <a:t>输  出 </a:t>
            </a:r>
            <a:endParaRPr lang="zh-CN" altLang="en-US" sz="2400" b="1" dirty="0">
              <a:latin typeface="微软雅黑" panose="020B0503020204020204" pitchFamily="34" charset="-122"/>
              <a:ea typeface="微软雅黑" panose="020B0503020204020204" pitchFamily="34" charset="-122"/>
            </a:endParaRPr>
          </a:p>
        </p:txBody>
      </p:sp>
      <p:sp>
        <p:nvSpPr>
          <p:cNvPr id="36876" name="Text Box 12"/>
          <p:cNvSpPr txBox="1"/>
          <p:nvPr/>
        </p:nvSpPr>
        <p:spPr>
          <a:xfrm>
            <a:off x="8118475" y="3886200"/>
            <a:ext cx="1828800" cy="400050"/>
          </a:xfrm>
          <a:prstGeom prst="rect">
            <a:avLst/>
          </a:prstGeom>
          <a:noFill/>
          <a:ln w="9525">
            <a:noFill/>
          </a:ln>
        </p:spPr>
        <p:txBody>
          <a:bodyPr>
            <a:spAutoFit/>
          </a:bodyPr>
          <a:p>
            <a:pPr>
              <a:spcBef>
                <a:spcPct val="50000"/>
              </a:spcBef>
            </a:pPr>
            <a:r>
              <a:rPr lang="zh-CN" altLang="en-US" sz="2000" dirty="0">
                <a:latin typeface="微软雅黑" panose="020B0503020204020204" pitchFamily="34" charset="-122"/>
                <a:ea typeface="微软雅黑" panose="020B0503020204020204" pitchFamily="34" charset="-122"/>
              </a:rPr>
              <a:t>（过程的结果）</a:t>
            </a:r>
            <a:endParaRPr lang="zh-CN" altLang="en-US" sz="2000" dirty="0">
              <a:latin typeface="微软雅黑" panose="020B0503020204020204" pitchFamily="34" charset="-122"/>
              <a:ea typeface="微软雅黑" panose="020B0503020204020204" pitchFamily="34" charset="-122"/>
            </a:endParaRPr>
          </a:p>
        </p:txBody>
      </p:sp>
      <p:sp>
        <p:nvSpPr>
          <p:cNvPr id="36877" name="Text Box 13"/>
          <p:cNvSpPr txBox="1"/>
          <p:nvPr/>
        </p:nvSpPr>
        <p:spPr>
          <a:xfrm>
            <a:off x="8651875" y="3429000"/>
            <a:ext cx="990600" cy="457200"/>
          </a:xfrm>
          <a:prstGeom prst="rect">
            <a:avLst/>
          </a:prstGeom>
          <a:noFill/>
          <a:ln w="9525">
            <a:noFill/>
          </a:ln>
        </p:spPr>
        <p:txBody>
          <a:bodyPr>
            <a:spAutoFit/>
          </a:bodyPr>
          <a:p>
            <a:pPr>
              <a:spcBef>
                <a:spcPct val="50000"/>
              </a:spcBef>
            </a:pPr>
            <a:r>
              <a:rPr lang="zh-CN" altLang="en-US" sz="2400" b="1" dirty="0">
                <a:latin typeface="微软雅黑" panose="020B0503020204020204" pitchFamily="34" charset="-122"/>
                <a:ea typeface="微软雅黑" panose="020B0503020204020204" pitchFamily="34" charset="-122"/>
              </a:rPr>
              <a:t>产  品</a:t>
            </a:r>
            <a:endParaRPr lang="zh-CN" altLang="en-US" sz="2400" b="1" dirty="0">
              <a:latin typeface="微软雅黑" panose="020B0503020204020204" pitchFamily="34" charset="-122"/>
              <a:ea typeface="微软雅黑" panose="020B0503020204020204" pitchFamily="34" charset="-122"/>
            </a:endParaRPr>
          </a:p>
        </p:txBody>
      </p:sp>
      <p:sp>
        <p:nvSpPr>
          <p:cNvPr id="36878" name="Text Box 8"/>
          <p:cNvSpPr txBox="1"/>
          <p:nvPr/>
        </p:nvSpPr>
        <p:spPr>
          <a:xfrm>
            <a:off x="1187450" y="3443288"/>
            <a:ext cx="1219200" cy="461962"/>
          </a:xfrm>
          <a:prstGeom prst="rect">
            <a:avLst/>
          </a:prstGeom>
          <a:noFill/>
          <a:ln w="9525">
            <a:noFill/>
          </a:ln>
        </p:spPr>
        <p:txBody>
          <a:bodyPr>
            <a:spAutoFit/>
          </a:bodyPr>
          <a:p>
            <a:pPr algn="ctr">
              <a:spcBef>
                <a:spcPct val="50000"/>
              </a:spcBef>
            </a:pPr>
            <a:r>
              <a:rPr lang="zh-CN" altLang="en-US" sz="2400" b="1" dirty="0">
                <a:latin typeface="微软雅黑" panose="020B0503020204020204" pitchFamily="34" charset="-122"/>
                <a:ea typeface="微软雅黑" panose="020B0503020204020204" pitchFamily="34" charset="-122"/>
              </a:rPr>
              <a:t>输  入</a:t>
            </a:r>
            <a:endParaRPr lang="zh-CN" altLang="en-US" sz="2400" b="1" dirty="0">
              <a:latin typeface="微软雅黑" panose="020B0503020204020204" pitchFamily="34" charset="-122"/>
              <a:ea typeface="微软雅黑" panose="020B0503020204020204" pitchFamily="34" charset="-122"/>
            </a:endParaRPr>
          </a:p>
        </p:txBody>
      </p:sp>
      <p:sp>
        <p:nvSpPr>
          <p:cNvPr id="36879" name="Text Box 9"/>
          <p:cNvSpPr txBox="1"/>
          <p:nvPr/>
        </p:nvSpPr>
        <p:spPr>
          <a:xfrm>
            <a:off x="942975" y="4054475"/>
            <a:ext cx="1600200" cy="369888"/>
          </a:xfrm>
          <a:prstGeom prst="rect">
            <a:avLst/>
          </a:prstGeom>
          <a:noFill/>
          <a:ln w="9525">
            <a:noFill/>
          </a:ln>
        </p:spPr>
        <p:txBody>
          <a:bodyPr>
            <a:spAutoFit/>
          </a:bodyPr>
          <a:p>
            <a:pPr algn="ctr">
              <a:spcBef>
                <a:spcPct val="50000"/>
              </a:spcBef>
            </a:pPr>
            <a:r>
              <a:rPr lang="zh-CN" altLang="en-US" dirty="0">
                <a:latin typeface="微软雅黑" panose="020B0503020204020204" pitchFamily="34" charset="-122"/>
                <a:ea typeface="微软雅黑" panose="020B0503020204020204" pitchFamily="34" charset="-122"/>
              </a:rPr>
              <a:t>（包括资源）</a:t>
            </a:r>
            <a:endParaRPr lang="zh-CN" altLang="en-US" dirty="0">
              <a:latin typeface="微软雅黑" panose="020B0503020204020204" pitchFamily="34" charset="-122"/>
              <a:ea typeface="微软雅黑" panose="020B0503020204020204" pitchFamily="34" charset="-122"/>
            </a:endParaRPr>
          </a:p>
        </p:txBody>
      </p:sp>
      <p:sp>
        <p:nvSpPr>
          <p:cNvPr id="36880" name="AutoShape 15"/>
          <p:cNvSpPr/>
          <p:nvPr/>
        </p:nvSpPr>
        <p:spPr>
          <a:xfrm rot="-5400000">
            <a:off x="4562475" y="2508250"/>
            <a:ext cx="228600" cy="4724400"/>
          </a:xfrm>
          <a:prstGeom prst="leftBrace">
            <a:avLst>
              <a:gd name="adj1" fmla="val 171839"/>
              <a:gd name="adj2" fmla="val 50000"/>
            </a:avLst>
          </a:prstGeom>
          <a:noFill/>
          <a:ln w="9525" cap="flat" cmpd="sng">
            <a:solidFill>
              <a:schemeClr val="tx1"/>
            </a:solidFill>
            <a:prstDash val="solid"/>
            <a:headEnd type="none" w="med" len="med"/>
            <a:tailEnd type="none" w="med" len="med"/>
          </a:ln>
        </p:spPr>
        <p:txBody>
          <a:bodyPr wrap="none" anchor="ctr" anchorCtr="0"/>
          <a:p>
            <a:endParaRPr lang="zh-CN" altLang="en-US" dirty="0">
              <a:latin typeface="Tahoma" panose="020B0604030504040204" pitchFamily="34" charset="0"/>
            </a:endParaRPr>
          </a:p>
        </p:txBody>
      </p:sp>
      <p:sp>
        <p:nvSpPr>
          <p:cNvPr id="36881" name="Text Box 16"/>
          <p:cNvSpPr txBox="1"/>
          <p:nvPr/>
        </p:nvSpPr>
        <p:spPr>
          <a:xfrm>
            <a:off x="2771775" y="5213350"/>
            <a:ext cx="3962400" cy="862013"/>
          </a:xfrm>
          <a:prstGeom prst="rect">
            <a:avLst/>
          </a:prstGeom>
          <a:noFill/>
          <a:ln w="9525">
            <a:noFill/>
          </a:ln>
        </p:spPr>
        <p:txBody>
          <a:bodyPr>
            <a:spAutoFit/>
          </a:bodyPr>
          <a:p>
            <a:pPr algn="ctr">
              <a:spcBef>
                <a:spcPct val="50000"/>
              </a:spcBef>
            </a:pPr>
            <a:r>
              <a:rPr lang="zh-CN" altLang="en-US" sz="2000" b="1" dirty="0">
                <a:latin typeface="微软雅黑" panose="020B0503020204020204" pitchFamily="34" charset="-122"/>
                <a:ea typeface="微软雅黑" panose="020B0503020204020204" pitchFamily="34" charset="-122"/>
              </a:rPr>
              <a:t>监视和测量的机会</a:t>
            </a:r>
            <a:endParaRPr lang="zh-CN" altLang="en-US" sz="2000" b="1" dirty="0">
              <a:latin typeface="微软雅黑" panose="020B0503020204020204" pitchFamily="34" charset="-122"/>
              <a:ea typeface="微软雅黑" panose="020B0503020204020204" pitchFamily="34" charset="-122"/>
            </a:endParaRPr>
          </a:p>
          <a:p>
            <a:pPr algn="ctr">
              <a:spcBef>
                <a:spcPct val="50000"/>
              </a:spcBef>
            </a:pPr>
            <a:r>
              <a:rPr lang="zh-CN" altLang="en-US" sz="2000" dirty="0">
                <a:latin typeface="微软雅黑" panose="020B0503020204020204" pitchFamily="34" charset="-122"/>
                <a:ea typeface="微软雅黑" panose="020B0503020204020204" pitchFamily="34" charset="-122"/>
              </a:rPr>
              <a:t>（在过程之前、中、后）</a:t>
            </a:r>
            <a:endParaRPr lang="zh-CN" altLang="en-US" sz="2000" dirty="0">
              <a:latin typeface="微软雅黑" panose="020B0503020204020204" pitchFamily="34" charset="-122"/>
              <a:ea typeface="微软雅黑" panose="020B0503020204020204" pitchFamily="34" charset="-122"/>
            </a:endParaRPr>
          </a:p>
        </p:txBody>
      </p:sp>
      <p:sp>
        <p:nvSpPr>
          <p:cNvPr id="36882" name="矩形 20"/>
          <p:cNvSpPr/>
          <p:nvPr/>
        </p:nvSpPr>
        <p:spPr>
          <a:xfrm>
            <a:off x="7391400" y="2027238"/>
            <a:ext cx="3316288" cy="1093787"/>
          </a:xfrm>
          <a:prstGeom prst="rect">
            <a:avLst/>
          </a:prstGeom>
          <a:noFill/>
          <a:ln w="9525">
            <a:noFill/>
          </a:ln>
        </p:spPr>
        <p:txBody>
          <a:bodyPr>
            <a:spAutoFit/>
          </a:bodyPr>
          <a:p>
            <a:pPr algn="ctr">
              <a:spcBef>
                <a:spcPct val="50000"/>
              </a:spcBef>
            </a:pPr>
            <a:r>
              <a:rPr lang="zh-CN" altLang="en-US" sz="2000" b="1" dirty="0">
                <a:solidFill>
                  <a:schemeClr val="bg1"/>
                </a:solidFill>
                <a:latin typeface="微软雅黑" panose="020B0503020204020204" pitchFamily="34" charset="-122"/>
                <a:ea typeface="微软雅黑" panose="020B0503020204020204" pitchFamily="34" charset="-122"/>
              </a:rPr>
              <a:t>过程的有效性</a:t>
            </a:r>
            <a:endParaRPr lang="zh-CN" altLang="en-US" sz="2000" b="1" dirty="0">
              <a:solidFill>
                <a:schemeClr val="bg1"/>
              </a:solidFill>
              <a:latin typeface="微软雅黑" panose="020B0503020204020204" pitchFamily="34" charset="-122"/>
              <a:ea typeface="微软雅黑" panose="020B0503020204020204" pitchFamily="34" charset="-122"/>
            </a:endParaRPr>
          </a:p>
          <a:p>
            <a:pPr algn="ctr">
              <a:spcBef>
                <a:spcPct val="50000"/>
              </a:spcBef>
            </a:pPr>
            <a:r>
              <a:rPr lang="zh-CN" altLang="en-US" dirty="0">
                <a:solidFill>
                  <a:schemeClr val="bg1"/>
                </a:solidFill>
                <a:latin typeface="微软雅黑" panose="020B0503020204020204" pitchFamily="34" charset="-122"/>
                <a:ea typeface="微软雅黑" panose="020B0503020204020204" pitchFamily="34" charset="-122"/>
              </a:rPr>
              <a:t>取得预期结果的能力（</a:t>
            </a:r>
            <a:r>
              <a:rPr lang="en-US" altLang="zh-CN" dirty="0">
                <a:solidFill>
                  <a:schemeClr val="bg1"/>
                </a:solidFill>
                <a:latin typeface="微软雅黑" panose="020B0503020204020204" pitchFamily="34" charset="-122"/>
                <a:ea typeface="微软雅黑" panose="020B0503020204020204" pitchFamily="34" charset="-122"/>
              </a:rPr>
              <a:t>ISO9000:2000</a:t>
            </a:r>
            <a:r>
              <a:rPr lang="zh-CN" altLang="en-US" dirty="0">
                <a:solidFill>
                  <a:schemeClr val="bg1"/>
                </a:solidFill>
                <a:latin typeface="微软雅黑" panose="020B0503020204020204" pitchFamily="34" charset="-122"/>
                <a:ea typeface="微软雅黑" panose="020B0503020204020204" pitchFamily="34" charset="-122"/>
              </a:rPr>
              <a:t>的关注焦点）</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6883" name="矩形 22"/>
          <p:cNvSpPr/>
          <p:nvPr/>
        </p:nvSpPr>
        <p:spPr>
          <a:xfrm>
            <a:off x="7432675" y="5013325"/>
            <a:ext cx="3200400" cy="1092200"/>
          </a:xfrm>
          <a:prstGeom prst="rect">
            <a:avLst/>
          </a:prstGeom>
          <a:noFill/>
          <a:ln w="9525">
            <a:noFill/>
          </a:ln>
        </p:spPr>
        <p:txBody>
          <a:bodyPr>
            <a:spAutoFit/>
          </a:bodyPr>
          <a:p>
            <a:pPr algn="ctr">
              <a:spcBef>
                <a:spcPct val="50000"/>
              </a:spcBef>
            </a:pPr>
            <a:r>
              <a:rPr lang="zh-CN" altLang="en-US" sz="2000" b="1" dirty="0">
                <a:solidFill>
                  <a:schemeClr val="bg1"/>
                </a:solidFill>
                <a:latin typeface="微软雅黑" panose="020B0503020204020204" pitchFamily="34" charset="-122"/>
                <a:ea typeface="微软雅黑" panose="020B0503020204020204" pitchFamily="34" charset="-122"/>
              </a:rPr>
              <a:t>过程的效率</a:t>
            </a:r>
            <a:endParaRPr lang="zh-CN" altLang="en-US" sz="2000" b="1" dirty="0">
              <a:solidFill>
                <a:schemeClr val="bg1"/>
              </a:solidFill>
              <a:latin typeface="微软雅黑" panose="020B0503020204020204" pitchFamily="34" charset="-122"/>
              <a:ea typeface="微软雅黑" panose="020B0503020204020204" pitchFamily="34" charset="-122"/>
            </a:endParaRPr>
          </a:p>
          <a:p>
            <a:pPr algn="ctr">
              <a:spcBef>
                <a:spcPct val="50000"/>
              </a:spcBef>
            </a:pPr>
            <a:r>
              <a:rPr lang="zh-CN" altLang="en-US" dirty="0">
                <a:solidFill>
                  <a:schemeClr val="bg1"/>
                </a:solidFill>
                <a:latin typeface="微软雅黑" panose="020B0503020204020204" pitchFamily="34" charset="-122"/>
                <a:ea typeface="微软雅黑" panose="020B0503020204020204" pitchFamily="34" charset="-122"/>
              </a:rPr>
              <a:t>取得的结果与所用资源之比（</a:t>
            </a:r>
            <a:r>
              <a:rPr lang="en-US" altLang="zh-CN" dirty="0">
                <a:solidFill>
                  <a:schemeClr val="bg1"/>
                </a:solidFill>
                <a:latin typeface="微软雅黑" panose="020B0503020204020204" pitchFamily="34" charset="-122"/>
                <a:ea typeface="微软雅黑" panose="020B0503020204020204" pitchFamily="34" charset="-122"/>
              </a:rPr>
              <a:t>ISO9000:2000</a:t>
            </a:r>
            <a:r>
              <a:rPr lang="zh-CN" altLang="en-US" dirty="0">
                <a:solidFill>
                  <a:schemeClr val="bg1"/>
                </a:solidFill>
                <a:latin typeface="微软雅黑" panose="020B0503020204020204" pitchFamily="34" charset="-122"/>
                <a:ea typeface="微软雅黑" panose="020B0503020204020204" pitchFamily="34" charset="-122"/>
              </a:rPr>
              <a:t>的关注焦点）</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36884" name="组合 18"/>
          <p:cNvGrpSpPr/>
          <p:nvPr/>
        </p:nvGrpSpPr>
        <p:grpSpPr>
          <a:xfrm>
            <a:off x="479425" y="293688"/>
            <a:ext cx="4721225" cy="925512"/>
            <a:chOff x="322748" y="3665374"/>
            <a:chExt cx="5680529" cy="1027864"/>
          </a:xfrm>
        </p:grpSpPr>
        <p:sp>
          <p:nvSpPr>
            <p:cNvPr id="25" name="圆角矩形 24"/>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6" name="圆角矩形 25"/>
            <p:cNvSpPr/>
            <p:nvPr/>
          </p:nvSpPr>
          <p:spPr>
            <a:xfrm>
              <a:off x="517574" y="3785262"/>
              <a:ext cx="5275596" cy="784562"/>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27" name="Rectangle 2"/>
          <p:cNvSpPr txBox="1">
            <a:spLocks noChangeArrowheads="1"/>
          </p:cNvSpPr>
          <p:nvPr/>
        </p:nvSpPr>
        <p:spPr bwMode="auto">
          <a:xfrm>
            <a:off x="1468438" y="434975"/>
            <a:ext cx="2611438" cy="641350"/>
          </a:xfrm>
          <a:prstGeom prst="rect">
            <a:avLst/>
          </a:prstGeom>
          <a:noFill/>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2pPr>
            <a:lvl3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3pPr>
            <a:lvl4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4pPr>
            <a:lvl5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5pPr>
            <a:lvl6pPr marL="4572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6pPr>
            <a:lvl7pPr marL="9144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7pPr>
            <a:lvl8pPr marL="13716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8pPr>
            <a:lvl9pPr marL="18288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0" cap="none" spc="0" normalizeH="0" baseline="0" noProof="0" smtClean="0">
                <a:ln>
                  <a:noFill/>
                </a:ln>
                <a:solidFill>
                  <a:srgbClr val="C00000"/>
                </a:solidFill>
                <a:effectLst/>
                <a:uLnTx/>
                <a:uFillTx/>
                <a:latin typeface="华文中宋" pitchFamily="2" charset="-122"/>
                <a:ea typeface="华文中宋" pitchFamily="2" charset="-122"/>
                <a:cs typeface="+mj-cs"/>
                <a:sym typeface="+mn-ea"/>
              </a:rPr>
              <a:t>过程示意图</a:t>
            </a:r>
            <a:endParaRPr kumimoji="0" lang="zh-CN" altLang="en-US" sz="3200" b="1" i="0" u="none" strike="noStrike" kern="0" cap="none" spc="0" normalizeH="0" baseline="0" noProof="0" smtClean="0">
              <a:ln>
                <a:noFill/>
              </a:ln>
              <a:solidFill>
                <a:srgbClr val="C00000"/>
              </a:solidFill>
              <a:effectLst/>
              <a:uLnTx/>
              <a:uFillTx/>
              <a:latin typeface="华文中宋" pitchFamily="2" charset="-122"/>
              <a:ea typeface="华文中宋" pitchFamily="2" charset="-122"/>
              <a:cs typeface="+mj-cs"/>
              <a:sym typeface="+mn-e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7890" name="组合 3"/>
          <p:cNvGrpSpPr/>
          <p:nvPr/>
        </p:nvGrpSpPr>
        <p:grpSpPr>
          <a:xfrm>
            <a:off x="479425" y="293688"/>
            <a:ext cx="6337300" cy="925512"/>
            <a:chOff x="322748" y="3665374"/>
            <a:chExt cx="5680529" cy="1027864"/>
          </a:xfrm>
        </p:grpSpPr>
        <p:sp>
          <p:nvSpPr>
            <p:cNvPr id="5" name="圆角矩形 4"/>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a:off x="516273" y="3785262"/>
              <a:ext cx="5277827" cy="784562"/>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7891" name="Rectangle 2"/>
          <p:cNvSpPr>
            <a:spLocks noGrp="1"/>
          </p:cNvSpPr>
          <p:nvPr>
            <p:ph type="title" idx="4294967295"/>
          </p:nvPr>
        </p:nvSpPr>
        <p:spPr>
          <a:xfrm>
            <a:off x="639763" y="434975"/>
            <a:ext cx="5907087" cy="641350"/>
          </a:xfrm>
          <a:prstGeom prst="rect">
            <a:avLst/>
          </a:prstGeom>
          <a:noFill/>
          <a:ln w="9525">
            <a:noFill/>
          </a:ln>
        </p:spPr>
        <p:txBody>
          <a:bodyPr/>
          <a:p>
            <a:pPr algn="ctr" eaLnBrk="1" hangingPunct="1"/>
            <a:r>
              <a:rPr lang="zh-CN" altLang="en-US" sz="3200" b="1" dirty="0">
                <a:solidFill>
                  <a:srgbClr val="C00000"/>
                </a:solidFill>
                <a:latin typeface="华文中宋" pitchFamily="2" charset="-122"/>
                <a:ea typeface="华文中宋" pitchFamily="2" charset="-122"/>
              </a:rPr>
              <a:t>在企业内实施过程方法的必要性</a:t>
            </a:r>
            <a:endParaRPr lang="zh-CN" altLang="en-US" sz="3200" b="1" dirty="0">
              <a:solidFill>
                <a:srgbClr val="C00000"/>
              </a:solidFill>
              <a:latin typeface="华文中宋" pitchFamily="2" charset="-122"/>
              <a:ea typeface="华文中宋" pitchFamily="2" charset="-122"/>
            </a:endParaRPr>
          </a:p>
        </p:txBody>
      </p:sp>
      <p:sp>
        <p:nvSpPr>
          <p:cNvPr id="28675" name="Rectangle 3"/>
          <p:cNvSpPr>
            <a:spLocks noGrp="1" noChangeArrowheads="1"/>
          </p:cNvSpPr>
          <p:nvPr>
            <p:ph type="body" idx="4294967295"/>
          </p:nvPr>
        </p:nvSpPr>
        <p:spPr>
          <a:xfrm>
            <a:off x="1055688" y="2276475"/>
            <a:ext cx="9505950" cy="3600450"/>
          </a:xfrm>
          <a:prstGeom prst="rect">
            <a:avLst/>
          </a:prstGeom>
        </p:spPr>
        <p:txBody>
          <a:bodyPr/>
          <a:lstStyle/>
          <a:p>
            <a:pPr marL="0" marR="0" lvl="0" indent="0" algn="l" defTabSz="914400" rtl="0" eaLnBrk="1" fontAlgn="base" latinLnBrk="0" hangingPunct="1">
              <a:lnSpc>
                <a:spcPct val="150000"/>
              </a:lnSpc>
              <a:spcBef>
                <a:spcPts val="0"/>
              </a:spcBef>
              <a:spcAft>
                <a:spcPct val="0"/>
              </a:spcAft>
              <a:buClr>
                <a:schemeClr val="folHlink"/>
              </a:buClr>
              <a:buSzPct val="60000"/>
              <a:buFont typeface="Wingdings" panose="05000000000000000000" pitchFamily="2" charset="2"/>
              <a:buNone/>
              <a:defRPr/>
            </a:pPr>
            <a:r>
              <a:rPr kumimoji="0" lang="en-US" altLang="zh-CN"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1</a:t>
            </a:r>
            <a:r>
              <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、是</a:t>
            </a:r>
            <a:r>
              <a:rPr kumimoji="0" lang="en-US" altLang="zh-CN"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ISO9000:2000</a:t>
            </a:r>
            <a:r>
              <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版标准的要求，是管理与世界接轨的要求。</a:t>
            </a:r>
            <a:endPar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ts val="0"/>
              </a:spcBef>
              <a:spcAft>
                <a:spcPct val="0"/>
              </a:spcAft>
              <a:buClr>
                <a:schemeClr val="folHlink"/>
              </a:buClr>
              <a:buSzPct val="60000"/>
              <a:buFont typeface="Wingdings" panose="05000000000000000000" pitchFamily="2" charset="2"/>
              <a:buNone/>
              <a:defRPr/>
            </a:pPr>
            <a:r>
              <a:rPr kumimoji="0" lang="en-US" altLang="zh-CN"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2</a:t>
            </a:r>
            <a:r>
              <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、是避免文件与实际工作两张皮的一种有效手段。</a:t>
            </a:r>
            <a:endPar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ts val="0"/>
              </a:spcBef>
              <a:spcAft>
                <a:spcPct val="0"/>
              </a:spcAft>
              <a:buClr>
                <a:schemeClr val="folHlink"/>
              </a:buClr>
              <a:buSzPct val="60000"/>
              <a:buFont typeface="Wingdings" panose="05000000000000000000" pitchFamily="2" charset="2"/>
              <a:buNone/>
              <a:defRPr/>
            </a:pPr>
            <a:r>
              <a:rPr kumimoji="0" lang="en-US" altLang="zh-CN"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3</a:t>
            </a:r>
            <a:r>
              <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是企业内有效的进行管理过程优化的基础。在没有进行过程识别的基础上建立管理体系，每个管理过程和它们之间的相互关系是不明确的，往往难以找到进行管理优化的着手点。在这样的情况下进行优化通常比较盲目。</a:t>
            </a:r>
            <a:endPar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ts val="0"/>
              </a:spcBef>
              <a:spcAft>
                <a:spcPct val="0"/>
              </a:spcAft>
              <a:buClr>
                <a:schemeClr val="folHlink"/>
              </a:buClr>
              <a:buSzPct val="60000"/>
              <a:buFont typeface="Wingdings" panose="05000000000000000000" pitchFamily="2" charset="2"/>
              <a:buNone/>
              <a:defRPr/>
            </a:pPr>
            <a:r>
              <a:rPr kumimoji="0" lang="en-US" altLang="zh-CN"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4</a:t>
            </a:r>
            <a:r>
              <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、是提高管理效率的一种好的方法。</a:t>
            </a:r>
            <a:endPar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ts val="0"/>
              </a:spcBef>
              <a:spcAft>
                <a:spcPct val="0"/>
              </a:spcAft>
              <a:buClr>
                <a:schemeClr val="folHlink"/>
              </a:buClr>
              <a:buSzPct val="60000"/>
              <a:buFont typeface="Wingdings" panose="05000000000000000000" pitchFamily="2" charset="2"/>
              <a:buNone/>
              <a:defRPr/>
            </a:pPr>
            <a:r>
              <a:rPr kumimoji="0" lang="en-US" altLang="zh-CN"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5</a:t>
            </a:r>
            <a:r>
              <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、是进一步提高管理水平的基础。</a:t>
            </a:r>
            <a:endPar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8914" name="组合 3"/>
          <p:cNvGrpSpPr/>
          <p:nvPr/>
        </p:nvGrpSpPr>
        <p:grpSpPr>
          <a:xfrm>
            <a:off x="479425" y="293688"/>
            <a:ext cx="4721225" cy="925512"/>
            <a:chOff x="322748" y="3665374"/>
            <a:chExt cx="5680529" cy="1027864"/>
          </a:xfrm>
        </p:grpSpPr>
        <p:sp>
          <p:nvSpPr>
            <p:cNvPr id="5" name="圆角矩形 4"/>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a:off x="517574" y="3785262"/>
              <a:ext cx="5275596" cy="784562"/>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8915" name="Rectangle 2"/>
          <p:cNvSpPr>
            <a:spLocks noGrp="1"/>
          </p:cNvSpPr>
          <p:nvPr>
            <p:ph type="title" idx="4294967295"/>
          </p:nvPr>
        </p:nvSpPr>
        <p:spPr>
          <a:xfrm>
            <a:off x="658813" y="454025"/>
            <a:ext cx="4348162" cy="641350"/>
          </a:xfrm>
          <a:prstGeom prst="rect">
            <a:avLst/>
          </a:prstGeom>
          <a:noFill/>
          <a:ln w="9525">
            <a:noFill/>
          </a:ln>
        </p:spPr>
        <p:txBody>
          <a:bodyPr/>
          <a:p>
            <a:pPr algn="ctr" eaLnBrk="1" hangingPunct="1"/>
            <a:r>
              <a:rPr lang="zh-CN" altLang="en-US" sz="3200" b="1" dirty="0">
                <a:solidFill>
                  <a:srgbClr val="C00000"/>
                </a:solidFill>
                <a:latin typeface="华文中宋" pitchFamily="2" charset="-122"/>
                <a:ea typeface="华文中宋" pitchFamily="2" charset="-122"/>
              </a:rPr>
              <a:t>管理过程识别方法介绍</a:t>
            </a:r>
            <a:endParaRPr lang="zh-CN" altLang="en-US" sz="3200" b="1" dirty="0">
              <a:solidFill>
                <a:srgbClr val="C00000"/>
              </a:solidFill>
              <a:latin typeface="华文中宋" pitchFamily="2" charset="-122"/>
              <a:ea typeface="华文中宋" pitchFamily="2" charset="-122"/>
            </a:endParaRPr>
          </a:p>
        </p:txBody>
      </p:sp>
      <p:sp>
        <p:nvSpPr>
          <p:cNvPr id="2" name="矩形 1"/>
          <p:cNvSpPr/>
          <p:nvPr/>
        </p:nvSpPr>
        <p:spPr>
          <a:xfrm>
            <a:off x="1487488" y="1733550"/>
            <a:ext cx="7921625" cy="498475"/>
          </a:xfrm>
          <a:prstGeom prst="rect">
            <a:avLst/>
          </a:prstGeom>
        </p:spPr>
        <p:txBody>
          <a:bodyPr/>
          <a:lstStyle/>
          <a:p>
            <a:pPr marL="0" marR="0" lvl="0" indent="0" algn="l" defTabSz="914400" rtl="0" eaLnBrk="1" fontAlgn="base" latinLnBrk="0" hangingPunct="1">
              <a:lnSpc>
                <a:spcPct val="100000"/>
              </a:lnSpc>
              <a:spcBef>
                <a:spcPts val="0"/>
              </a:spcBef>
              <a:spcAft>
                <a:spcPct val="0"/>
              </a:spcAft>
              <a:buClr>
                <a:schemeClr val="folHlink"/>
              </a:buClr>
              <a:buSzPct val="60000"/>
              <a:buFont typeface="Wingdings" panose="05000000000000000000" pitchFamily="2" charset="2"/>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管理过程包括的要素（管理过程识别要做的工作）：</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grpSp>
        <p:nvGrpSpPr>
          <p:cNvPr id="38917" name="组合 7"/>
          <p:cNvGrpSpPr/>
          <p:nvPr/>
        </p:nvGrpSpPr>
        <p:grpSpPr>
          <a:xfrm>
            <a:off x="1550988" y="2944813"/>
            <a:ext cx="525462" cy="523875"/>
            <a:chOff x="1431926" y="1762972"/>
            <a:chExt cx="524854" cy="524854"/>
          </a:xfrm>
        </p:grpSpPr>
        <p:sp>
          <p:nvSpPr>
            <p:cNvPr id="9" name="椭圆 8"/>
            <p:cNvSpPr/>
            <p:nvPr/>
          </p:nvSpPr>
          <p:spPr>
            <a:xfrm>
              <a:off x="1431926" y="1762972"/>
              <a:ext cx="524854" cy="524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椭圆 9"/>
            <p:cNvSpPr/>
            <p:nvPr/>
          </p:nvSpPr>
          <p:spPr>
            <a:xfrm>
              <a:off x="1501406" y="1832452"/>
              <a:ext cx="385894" cy="385894"/>
            </a:xfrm>
            <a:prstGeom prst="ellipse">
              <a:avLst/>
            </a:prstGeom>
            <a:gradFill>
              <a:gsLst>
                <a:gs pos="0">
                  <a:srgbClr val="E30613"/>
                </a:gs>
                <a:gs pos="100000">
                  <a:srgbClr val="81040B"/>
                </a:gs>
              </a:gsLst>
              <a:lin ang="3600000" scaled="0"/>
            </a:gradFill>
            <a:ln w="19050">
              <a:noFill/>
            </a:ln>
            <a:effectLst>
              <a:innerShdw blurRad="762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38918" name="组合 10"/>
          <p:cNvGrpSpPr/>
          <p:nvPr/>
        </p:nvGrpSpPr>
        <p:grpSpPr>
          <a:xfrm>
            <a:off x="1550988" y="3582988"/>
            <a:ext cx="525462" cy="523875"/>
            <a:chOff x="1431926" y="1762972"/>
            <a:chExt cx="524854" cy="524854"/>
          </a:xfrm>
        </p:grpSpPr>
        <p:sp>
          <p:nvSpPr>
            <p:cNvPr id="12" name="椭圆 11"/>
            <p:cNvSpPr/>
            <p:nvPr/>
          </p:nvSpPr>
          <p:spPr>
            <a:xfrm>
              <a:off x="1431926" y="1762972"/>
              <a:ext cx="524854" cy="524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椭圆 12"/>
            <p:cNvSpPr/>
            <p:nvPr/>
          </p:nvSpPr>
          <p:spPr>
            <a:xfrm>
              <a:off x="1501406" y="1832452"/>
              <a:ext cx="385894" cy="385894"/>
            </a:xfrm>
            <a:prstGeom prst="ellipse">
              <a:avLst/>
            </a:prstGeom>
            <a:gradFill>
              <a:gsLst>
                <a:gs pos="0">
                  <a:srgbClr val="E30613"/>
                </a:gs>
                <a:gs pos="100000">
                  <a:srgbClr val="81040B"/>
                </a:gs>
              </a:gsLst>
              <a:lin ang="3600000" scaled="0"/>
            </a:gradFill>
            <a:ln w="19050">
              <a:noFill/>
            </a:ln>
            <a:effectLst>
              <a:innerShdw blurRad="762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38919" name="组合 13"/>
          <p:cNvGrpSpPr/>
          <p:nvPr/>
        </p:nvGrpSpPr>
        <p:grpSpPr>
          <a:xfrm>
            <a:off x="1550988" y="4221163"/>
            <a:ext cx="525462" cy="523875"/>
            <a:chOff x="1431926" y="1762972"/>
            <a:chExt cx="524854" cy="524854"/>
          </a:xfrm>
        </p:grpSpPr>
        <p:sp>
          <p:nvSpPr>
            <p:cNvPr id="15" name="椭圆 14"/>
            <p:cNvSpPr/>
            <p:nvPr/>
          </p:nvSpPr>
          <p:spPr>
            <a:xfrm>
              <a:off x="1431926" y="1762972"/>
              <a:ext cx="524854" cy="524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椭圆 15"/>
            <p:cNvSpPr/>
            <p:nvPr/>
          </p:nvSpPr>
          <p:spPr>
            <a:xfrm>
              <a:off x="1501406" y="1832452"/>
              <a:ext cx="385894" cy="385894"/>
            </a:xfrm>
            <a:prstGeom prst="ellipse">
              <a:avLst/>
            </a:prstGeom>
            <a:gradFill>
              <a:gsLst>
                <a:gs pos="0">
                  <a:srgbClr val="E30613"/>
                </a:gs>
                <a:gs pos="100000">
                  <a:srgbClr val="81040B"/>
                </a:gs>
              </a:gsLst>
              <a:lin ang="3600000" scaled="0"/>
            </a:gradFill>
            <a:ln w="19050">
              <a:noFill/>
            </a:ln>
            <a:effectLst>
              <a:innerShdw blurRad="762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38920" name="组合 16"/>
          <p:cNvGrpSpPr/>
          <p:nvPr/>
        </p:nvGrpSpPr>
        <p:grpSpPr>
          <a:xfrm>
            <a:off x="1550988" y="4857750"/>
            <a:ext cx="525462" cy="525463"/>
            <a:chOff x="1431926" y="1762972"/>
            <a:chExt cx="524854" cy="524854"/>
          </a:xfrm>
        </p:grpSpPr>
        <p:sp>
          <p:nvSpPr>
            <p:cNvPr id="18" name="椭圆 17"/>
            <p:cNvSpPr/>
            <p:nvPr/>
          </p:nvSpPr>
          <p:spPr>
            <a:xfrm>
              <a:off x="1431926" y="1762972"/>
              <a:ext cx="524854" cy="524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椭圆 18"/>
            <p:cNvSpPr/>
            <p:nvPr/>
          </p:nvSpPr>
          <p:spPr>
            <a:xfrm>
              <a:off x="1501406" y="1832452"/>
              <a:ext cx="385894" cy="385894"/>
            </a:xfrm>
            <a:prstGeom prst="ellipse">
              <a:avLst/>
            </a:prstGeom>
            <a:gradFill>
              <a:gsLst>
                <a:gs pos="0">
                  <a:srgbClr val="E30613"/>
                </a:gs>
                <a:gs pos="100000">
                  <a:srgbClr val="81040B"/>
                </a:gs>
              </a:gsLst>
              <a:lin ang="3600000" scaled="0"/>
            </a:gradFill>
            <a:ln w="19050">
              <a:noFill/>
            </a:ln>
            <a:effectLst>
              <a:innerShdw blurRad="762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38921" name="组合 19"/>
          <p:cNvGrpSpPr/>
          <p:nvPr/>
        </p:nvGrpSpPr>
        <p:grpSpPr>
          <a:xfrm>
            <a:off x="1550988" y="5495925"/>
            <a:ext cx="525462" cy="525463"/>
            <a:chOff x="1431926" y="1762972"/>
            <a:chExt cx="524854" cy="524854"/>
          </a:xfrm>
        </p:grpSpPr>
        <p:sp>
          <p:nvSpPr>
            <p:cNvPr id="21" name="椭圆 20"/>
            <p:cNvSpPr/>
            <p:nvPr/>
          </p:nvSpPr>
          <p:spPr>
            <a:xfrm>
              <a:off x="1431926" y="1762972"/>
              <a:ext cx="524854" cy="524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 name="椭圆 21"/>
            <p:cNvSpPr/>
            <p:nvPr/>
          </p:nvSpPr>
          <p:spPr>
            <a:xfrm>
              <a:off x="1501406" y="1832452"/>
              <a:ext cx="385894" cy="385894"/>
            </a:xfrm>
            <a:prstGeom prst="ellipse">
              <a:avLst/>
            </a:prstGeom>
            <a:gradFill>
              <a:gsLst>
                <a:gs pos="0">
                  <a:srgbClr val="E30613"/>
                </a:gs>
                <a:gs pos="100000">
                  <a:srgbClr val="81040B"/>
                </a:gs>
              </a:gsLst>
              <a:lin ang="3600000" scaled="0"/>
            </a:gradFill>
            <a:ln w="19050">
              <a:noFill/>
            </a:ln>
            <a:effectLst>
              <a:innerShdw blurRad="762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8922" name="文本框 22"/>
          <p:cNvSpPr txBox="1"/>
          <p:nvPr/>
        </p:nvSpPr>
        <p:spPr>
          <a:xfrm>
            <a:off x="1633538" y="3021013"/>
            <a:ext cx="360362" cy="400050"/>
          </a:xfrm>
          <a:prstGeom prst="rect">
            <a:avLst/>
          </a:prstGeom>
          <a:noFill/>
          <a:ln w="9525">
            <a:noFill/>
          </a:ln>
        </p:spPr>
        <p:txBody>
          <a:bodyPr>
            <a:spAutoFit/>
          </a:bodyPr>
          <a:p>
            <a:pPr algn="ctr"/>
            <a:r>
              <a:rPr lang="en-US" altLang="zh-CN" sz="2000" b="1" dirty="0">
                <a:solidFill>
                  <a:schemeClr val="bg1"/>
                </a:solidFill>
                <a:latin typeface="Arial" panose="020B0604020202020204" pitchFamily="34" charset="0"/>
              </a:rPr>
              <a:t>1</a:t>
            </a:r>
            <a:endParaRPr lang="zh-CN" altLang="en-US" sz="2000" b="1" dirty="0">
              <a:solidFill>
                <a:schemeClr val="bg1"/>
              </a:solidFill>
              <a:latin typeface="Arial" panose="020B0604020202020204" pitchFamily="34" charset="0"/>
              <a:ea typeface="Arial" panose="020B0604020202020204" pitchFamily="34" charset="0"/>
            </a:endParaRPr>
          </a:p>
        </p:txBody>
      </p:sp>
      <p:sp>
        <p:nvSpPr>
          <p:cNvPr id="38923" name="文本框 23"/>
          <p:cNvSpPr txBox="1"/>
          <p:nvPr/>
        </p:nvSpPr>
        <p:spPr>
          <a:xfrm>
            <a:off x="1633538" y="3644900"/>
            <a:ext cx="360362" cy="400050"/>
          </a:xfrm>
          <a:prstGeom prst="rect">
            <a:avLst/>
          </a:prstGeom>
          <a:noFill/>
          <a:ln w="9525">
            <a:noFill/>
          </a:ln>
        </p:spPr>
        <p:txBody>
          <a:bodyPr>
            <a:spAutoFit/>
          </a:bodyPr>
          <a:p>
            <a:pPr algn="ctr"/>
            <a:r>
              <a:rPr lang="en-US" altLang="zh-CN" sz="2000" b="1" dirty="0">
                <a:solidFill>
                  <a:schemeClr val="bg1"/>
                </a:solidFill>
                <a:latin typeface="Arial" panose="020B0604020202020204" pitchFamily="34" charset="0"/>
              </a:rPr>
              <a:t>2</a:t>
            </a:r>
            <a:endParaRPr lang="zh-CN" altLang="en-US" sz="2000" b="1" dirty="0">
              <a:solidFill>
                <a:schemeClr val="bg1"/>
              </a:solidFill>
              <a:latin typeface="Arial" panose="020B0604020202020204" pitchFamily="34" charset="0"/>
              <a:ea typeface="Arial" panose="020B0604020202020204" pitchFamily="34" charset="0"/>
            </a:endParaRPr>
          </a:p>
        </p:txBody>
      </p:sp>
      <p:sp>
        <p:nvSpPr>
          <p:cNvPr id="38924" name="文本框 24"/>
          <p:cNvSpPr txBox="1"/>
          <p:nvPr/>
        </p:nvSpPr>
        <p:spPr>
          <a:xfrm>
            <a:off x="1633538" y="4279900"/>
            <a:ext cx="360362" cy="400050"/>
          </a:xfrm>
          <a:prstGeom prst="rect">
            <a:avLst/>
          </a:prstGeom>
          <a:noFill/>
          <a:ln w="9525">
            <a:noFill/>
          </a:ln>
        </p:spPr>
        <p:txBody>
          <a:bodyPr>
            <a:spAutoFit/>
          </a:bodyPr>
          <a:p>
            <a:pPr algn="ctr"/>
            <a:r>
              <a:rPr lang="en-US" altLang="zh-CN" sz="2000" b="1" dirty="0">
                <a:solidFill>
                  <a:schemeClr val="bg1"/>
                </a:solidFill>
                <a:latin typeface="Arial" panose="020B0604020202020204" pitchFamily="34" charset="0"/>
              </a:rPr>
              <a:t>3</a:t>
            </a:r>
            <a:endParaRPr lang="zh-CN" altLang="en-US" sz="2000" b="1" dirty="0">
              <a:solidFill>
                <a:schemeClr val="bg1"/>
              </a:solidFill>
              <a:latin typeface="Arial" panose="020B0604020202020204" pitchFamily="34" charset="0"/>
              <a:ea typeface="Arial" panose="020B0604020202020204" pitchFamily="34" charset="0"/>
            </a:endParaRPr>
          </a:p>
        </p:txBody>
      </p:sp>
      <p:sp>
        <p:nvSpPr>
          <p:cNvPr id="38925" name="文本框 25"/>
          <p:cNvSpPr txBox="1"/>
          <p:nvPr/>
        </p:nvSpPr>
        <p:spPr>
          <a:xfrm>
            <a:off x="1633538" y="4927600"/>
            <a:ext cx="360362" cy="400050"/>
          </a:xfrm>
          <a:prstGeom prst="rect">
            <a:avLst/>
          </a:prstGeom>
          <a:noFill/>
          <a:ln w="9525">
            <a:noFill/>
          </a:ln>
        </p:spPr>
        <p:txBody>
          <a:bodyPr>
            <a:spAutoFit/>
          </a:bodyPr>
          <a:p>
            <a:pPr algn="ctr"/>
            <a:r>
              <a:rPr lang="en-US" altLang="zh-CN" sz="2000" b="1" dirty="0">
                <a:solidFill>
                  <a:schemeClr val="bg1"/>
                </a:solidFill>
                <a:latin typeface="Arial" panose="020B0604020202020204" pitchFamily="34" charset="0"/>
              </a:rPr>
              <a:t>4</a:t>
            </a:r>
            <a:endParaRPr lang="zh-CN" altLang="en-US" sz="2000" b="1" dirty="0">
              <a:solidFill>
                <a:schemeClr val="bg1"/>
              </a:solidFill>
              <a:latin typeface="Arial" panose="020B0604020202020204" pitchFamily="34" charset="0"/>
              <a:ea typeface="Arial" panose="020B0604020202020204" pitchFamily="34" charset="0"/>
            </a:endParaRPr>
          </a:p>
        </p:txBody>
      </p:sp>
      <p:sp>
        <p:nvSpPr>
          <p:cNvPr id="38926" name="文本框 26"/>
          <p:cNvSpPr txBox="1"/>
          <p:nvPr/>
        </p:nvSpPr>
        <p:spPr>
          <a:xfrm>
            <a:off x="1631950" y="5559425"/>
            <a:ext cx="360363" cy="400050"/>
          </a:xfrm>
          <a:prstGeom prst="rect">
            <a:avLst/>
          </a:prstGeom>
          <a:noFill/>
          <a:ln w="9525">
            <a:noFill/>
          </a:ln>
        </p:spPr>
        <p:txBody>
          <a:bodyPr>
            <a:spAutoFit/>
          </a:bodyPr>
          <a:p>
            <a:pPr algn="ctr"/>
            <a:r>
              <a:rPr lang="en-US" altLang="zh-CN" sz="2000" b="1" dirty="0">
                <a:solidFill>
                  <a:schemeClr val="bg1"/>
                </a:solidFill>
                <a:latin typeface="Arial" panose="020B0604020202020204" pitchFamily="34" charset="0"/>
              </a:rPr>
              <a:t>5</a:t>
            </a:r>
            <a:endParaRPr lang="zh-CN" altLang="en-US" sz="2000" b="1" dirty="0">
              <a:solidFill>
                <a:schemeClr val="bg1"/>
              </a:solidFill>
              <a:latin typeface="Arial" panose="020B0604020202020204" pitchFamily="34" charset="0"/>
              <a:ea typeface="Arial" panose="020B0604020202020204" pitchFamily="34" charset="0"/>
            </a:endParaRPr>
          </a:p>
        </p:txBody>
      </p:sp>
      <p:sp>
        <p:nvSpPr>
          <p:cNvPr id="3" name="矩形 2"/>
          <p:cNvSpPr/>
          <p:nvPr/>
        </p:nvSpPr>
        <p:spPr>
          <a:xfrm>
            <a:off x="2160588" y="3014663"/>
            <a:ext cx="1209675" cy="4000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工作程序</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7" name="矩形 6"/>
          <p:cNvSpPr/>
          <p:nvPr/>
        </p:nvSpPr>
        <p:spPr>
          <a:xfrm>
            <a:off x="2146300" y="3644900"/>
            <a:ext cx="8904288" cy="4000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过程的输入，包括：人力资源、物力资源、程序得以运行的规则（或规定）。</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28" name="矩形 27"/>
          <p:cNvSpPr/>
          <p:nvPr/>
        </p:nvSpPr>
        <p:spPr>
          <a:xfrm>
            <a:off x="2157413" y="4275138"/>
            <a:ext cx="4032250" cy="4000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过程的输出，即过程策划的结果。</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29" name="矩形 28"/>
          <p:cNvSpPr/>
          <p:nvPr/>
        </p:nvSpPr>
        <p:spPr>
          <a:xfrm>
            <a:off x="2157413" y="4935538"/>
            <a:ext cx="2492375" cy="4000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监视或测量的方法。</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30" name="矩形 29"/>
          <p:cNvSpPr/>
          <p:nvPr/>
        </p:nvSpPr>
        <p:spPr>
          <a:xfrm>
            <a:off x="2157413" y="5573713"/>
            <a:ext cx="2492375" cy="4000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与其他过程的关系。</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9938" name="图片 25"/>
          <p:cNvPicPr>
            <a:picLocks noChangeAspect="1"/>
          </p:cNvPicPr>
          <p:nvPr/>
        </p:nvPicPr>
        <p:blipFill>
          <a:blip r:embed="rId1"/>
          <a:srcRect b="48637"/>
          <a:stretch>
            <a:fillRect/>
          </a:stretch>
        </p:blipFill>
        <p:spPr>
          <a:xfrm>
            <a:off x="0" y="-26987"/>
            <a:ext cx="12192000" cy="4176712"/>
          </a:xfrm>
          <a:prstGeom prst="rect">
            <a:avLst/>
          </a:prstGeom>
          <a:noFill/>
          <a:ln w="9525">
            <a:noFill/>
          </a:ln>
        </p:spPr>
      </p:pic>
      <p:sp>
        <p:nvSpPr>
          <p:cNvPr id="2" name="矩形 1"/>
          <p:cNvSpPr/>
          <p:nvPr/>
        </p:nvSpPr>
        <p:spPr>
          <a:xfrm>
            <a:off x="0" y="4144963"/>
            <a:ext cx="12192000" cy="103188"/>
          </a:xfrm>
          <a:prstGeom prst="rect">
            <a:avLst/>
          </a:prstGeom>
          <a:gradFill>
            <a:gsLst>
              <a:gs pos="0">
                <a:srgbClr val="E30613"/>
              </a:gs>
              <a:gs pos="100000">
                <a:srgbClr val="81040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MH_Other_4"/>
          <p:cNvSpPr/>
          <p:nvPr>
            <p:custDataLst>
              <p:tags r:id="rId2"/>
            </p:custDataLst>
          </p:nvPr>
        </p:nvSpPr>
        <p:spPr>
          <a:xfrm>
            <a:off x="3129583" y="6232632"/>
            <a:ext cx="203806" cy="203806"/>
          </a:xfrm>
          <a:prstGeom prst="ellipse">
            <a:avLst/>
          </a:prstGeom>
          <a:gradFill flip="none" rotWithShape="1">
            <a:gsLst>
              <a:gs pos="100000">
                <a:schemeClr val="bg1"/>
              </a:gs>
              <a:gs pos="0">
                <a:srgbClr val="E0E0E0"/>
              </a:gs>
            </a:gsLst>
            <a:lin ang="8100000" scaled="0"/>
            <a:tileRect/>
          </a:gradFill>
          <a:ln w="6350">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5" name="MH_Other_4"/>
          <p:cNvSpPr/>
          <p:nvPr>
            <p:custDataLst>
              <p:tags r:id="rId3"/>
            </p:custDataLst>
          </p:nvPr>
        </p:nvSpPr>
        <p:spPr>
          <a:xfrm>
            <a:off x="2540979" y="6117041"/>
            <a:ext cx="335032" cy="335032"/>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6" name="MH_Other_4"/>
          <p:cNvSpPr/>
          <p:nvPr>
            <p:custDataLst>
              <p:tags r:id="rId4"/>
            </p:custDataLst>
          </p:nvPr>
        </p:nvSpPr>
        <p:spPr>
          <a:xfrm>
            <a:off x="772445" y="6009354"/>
            <a:ext cx="335032" cy="335032"/>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7" name="MH_Other_4"/>
          <p:cNvSpPr/>
          <p:nvPr>
            <p:custDataLst>
              <p:tags r:id="rId5"/>
            </p:custDataLst>
          </p:nvPr>
        </p:nvSpPr>
        <p:spPr>
          <a:xfrm>
            <a:off x="3480094" y="5985424"/>
            <a:ext cx="382894" cy="382894"/>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8" name="MH_Other_4"/>
          <p:cNvSpPr/>
          <p:nvPr>
            <p:custDataLst>
              <p:tags r:id="rId6"/>
            </p:custDataLst>
          </p:nvPr>
        </p:nvSpPr>
        <p:spPr>
          <a:xfrm>
            <a:off x="4073525" y="6183313"/>
            <a:ext cx="203200" cy="203200"/>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9" name="MH_Other_4"/>
          <p:cNvSpPr/>
          <p:nvPr>
            <p:custDataLst>
              <p:tags r:id="rId7"/>
            </p:custDataLst>
          </p:nvPr>
        </p:nvSpPr>
        <p:spPr>
          <a:xfrm>
            <a:off x="2276475" y="6257925"/>
            <a:ext cx="203200" cy="203200"/>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10" name="MH_Other_4"/>
          <p:cNvSpPr/>
          <p:nvPr>
            <p:custDataLst>
              <p:tags r:id="rId8"/>
            </p:custDataLst>
          </p:nvPr>
        </p:nvSpPr>
        <p:spPr>
          <a:xfrm>
            <a:off x="1957388" y="6313488"/>
            <a:ext cx="204788" cy="204788"/>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11" name="MH_Other_4"/>
          <p:cNvSpPr/>
          <p:nvPr>
            <p:custDataLst>
              <p:tags r:id="rId9"/>
            </p:custDataLst>
          </p:nvPr>
        </p:nvSpPr>
        <p:spPr>
          <a:xfrm>
            <a:off x="1228725" y="5883275"/>
            <a:ext cx="334963" cy="334963"/>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12" name="MH_Other_4"/>
          <p:cNvSpPr/>
          <p:nvPr>
            <p:custDataLst>
              <p:tags r:id="rId10"/>
            </p:custDataLst>
          </p:nvPr>
        </p:nvSpPr>
        <p:spPr>
          <a:xfrm>
            <a:off x="1754223" y="5883522"/>
            <a:ext cx="335032" cy="335032"/>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13" name="MH_Other_4"/>
          <p:cNvSpPr/>
          <p:nvPr>
            <p:custDataLst>
              <p:tags r:id="rId11"/>
            </p:custDataLst>
          </p:nvPr>
        </p:nvSpPr>
        <p:spPr>
          <a:xfrm>
            <a:off x="2938463" y="5794375"/>
            <a:ext cx="382588" cy="382588"/>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14" name="MH_Other_4"/>
          <p:cNvSpPr/>
          <p:nvPr>
            <p:custDataLst>
              <p:tags r:id="rId12"/>
            </p:custDataLst>
          </p:nvPr>
        </p:nvSpPr>
        <p:spPr>
          <a:xfrm>
            <a:off x="1490176" y="6211660"/>
            <a:ext cx="203806" cy="203806"/>
          </a:xfrm>
          <a:prstGeom prst="ellipse">
            <a:avLst/>
          </a:prstGeom>
          <a:gradFill flip="none" rotWithShape="1">
            <a:gsLst>
              <a:gs pos="100000">
                <a:schemeClr val="bg1"/>
              </a:gs>
              <a:gs pos="0">
                <a:srgbClr val="E0E0E0"/>
              </a:gs>
            </a:gsLst>
            <a:lin ang="8100000" scaled="0"/>
            <a:tileRect/>
          </a:gradFill>
          <a:ln w="6350">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grpSp>
        <p:nvGrpSpPr>
          <p:cNvPr id="39963" name="组合 15"/>
          <p:cNvGrpSpPr/>
          <p:nvPr/>
        </p:nvGrpSpPr>
        <p:grpSpPr>
          <a:xfrm>
            <a:off x="4694238" y="4951413"/>
            <a:ext cx="7234237" cy="1208087"/>
            <a:chOff x="322748" y="3665374"/>
            <a:chExt cx="5680529" cy="1027864"/>
          </a:xfrm>
        </p:grpSpPr>
        <p:sp>
          <p:nvSpPr>
            <p:cNvPr id="18" name="圆角矩形 17"/>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圆角矩形 18"/>
            <p:cNvSpPr/>
            <p:nvPr/>
          </p:nvSpPr>
          <p:spPr>
            <a:xfrm>
              <a:off x="517210" y="3785584"/>
              <a:ext cx="5276647" cy="784743"/>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6" name="组合 19"/>
          <p:cNvGrpSpPr/>
          <p:nvPr/>
        </p:nvGrpSpPr>
        <p:grpSpPr>
          <a:xfrm>
            <a:off x="1071563" y="2665413"/>
            <a:ext cx="2894012" cy="2894012"/>
            <a:chOff x="4833150" y="1266579"/>
            <a:chExt cx="2526552" cy="2526552"/>
          </a:xfrm>
        </p:grpSpPr>
        <p:grpSp>
          <p:nvGrpSpPr>
            <p:cNvPr id="39966" name="组合 20"/>
            <p:cNvGrpSpPr/>
            <p:nvPr/>
          </p:nvGrpSpPr>
          <p:grpSpPr>
            <a:xfrm>
              <a:off x="4833150" y="1266579"/>
              <a:ext cx="2526552" cy="2526552"/>
              <a:chOff x="6585478" y="1661232"/>
              <a:chExt cx="928740" cy="928740"/>
            </a:xfrm>
          </p:grpSpPr>
          <p:sp>
            <p:nvSpPr>
              <p:cNvPr id="23" name="椭圆 22"/>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24" name="圆角矩形 23"/>
              <p:cNvSpPr/>
              <p:nvPr/>
            </p:nvSpPr>
            <p:spPr>
              <a:xfrm>
                <a:off x="6706219" y="1781973"/>
                <a:ext cx="687258" cy="687258"/>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25" name="椭圆 24"/>
              <p:cNvSpPr>
                <a:spLocks noChangeAspect="1"/>
              </p:cNvSpPr>
              <p:nvPr/>
            </p:nvSpPr>
            <p:spPr>
              <a:xfrm>
                <a:off x="6740229" y="1819936"/>
                <a:ext cx="619237" cy="619237"/>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9967" name="文本框 47"/>
            <p:cNvSpPr/>
            <p:nvPr/>
          </p:nvSpPr>
          <p:spPr>
            <a:xfrm>
              <a:off x="5564630" y="1919489"/>
              <a:ext cx="1074782" cy="1262540"/>
            </a:xfrm>
            <a:prstGeom prst="rect">
              <a:avLst/>
            </a:prstGeom>
            <a:noFill/>
            <a:ln w="9525">
              <a:noFill/>
            </a:ln>
          </p:spPr>
          <p:txBody>
            <a:bodyPr wrap="none">
              <a:spAutoFit/>
            </a:bodyPr>
            <a:p>
              <a:r>
                <a:rPr lang="en-US" altLang="zh-CN" sz="8800" dirty="0">
                  <a:solidFill>
                    <a:schemeClr val="bg1"/>
                  </a:solidFill>
                  <a:latin typeface="Impact" panose="020B0806030902050204" pitchFamily="34" charset="0"/>
                  <a:sym typeface="Impact" panose="020B0806030902050204" pitchFamily="34" charset="0"/>
                </a:rPr>
                <a:t>07</a:t>
              </a:r>
              <a:endParaRPr lang="zh-CN" altLang="en-US" sz="8800" dirty="0">
                <a:solidFill>
                  <a:schemeClr val="bg1"/>
                </a:solidFill>
                <a:latin typeface="Impact" panose="020B0806030902050204" pitchFamily="34" charset="0"/>
                <a:sym typeface="Impact" panose="020B0806030902050204" pitchFamily="34" charset="0"/>
              </a:endParaRPr>
            </a:p>
          </p:txBody>
        </p:sp>
      </p:grpSp>
      <p:sp>
        <p:nvSpPr>
          <p:cNvPr id="15" name="矩形 14"/>
          <p:cNvSpPr/>
          <p:nvPr/>
        </p:nvSpPr>
        <p:spPr>
          <a:xfrm>
            <a:off x="5102559" y="5114082"/>
            <a:ext cx="6692857" cy="769442"/>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400" b="1" i="0" u="none" strike="noStrike" kern="1200" cap="none" spc="0" normalizeH="0" baseline="0" noProof="0" dirty="0">
                <a:ln>
                  <a:noFill/>
                </a:ln>
                <a:gradFill>
                  <a:gsLst>
                    <a:gs pos="0">
                      <a:srgbClr val="E30613"/>
                    </a:gs>
                    <a:gs pos="100000">
                      <a:srgbClr val="81040B"/>
                    </a:gs>
                  </a:gsLst>
                  <a:lin ang="5400000" scaled="1"/>
                </a:gradFill>
                <a:effectLst/>
                <a:uLnTx/>
                <a:uFillTx/>
                <a:latin typeface="幼圆" pitchFamily="49" charset="-122"/>
                <a:ea typeface="幼圆" pitchFamily="49" charset="-122"/>
                <a:cs typeface="+mn-cs"/>
                <a:sym typeface="+mn-ea"/>
              </a:rPr>
              <a:t>程序文件和作业文件开发 </a:t>
            </a:r>
            <a:endParaRPr kumimoji="0" lang="zh-CN" altLang="en-US" sz="4400" b="1" i="0" u="none" strike="noStrike" kern="1200" cap="none" spc="0" normalizeH="0" baseline="0" noProof="0" dirty="0">
              <a:ln>
                <a:noFill/>
              </a:ln>
              <a:gradFill>
                <a:gsLst>
                  <a:gs pos="0">
                    <a:srgbClr val="E30613"/>
                  </a:gs>
                  <a:gs pos="100000">
                    <a:srgbClr val="81040B"/>
                  </a:gs>
                </a:gsLst>
                <a:lin ang="5400000" scaled="1"/>
              </a:gradFill>
              <a:effectLst/>
              <a:uLnTx/>
              <a:uFillTx/>
              <a:latin typeface="幼圆" pitchFamily="49" charset="-122"/>
              <a:ea typeface="幼圆" pitchFamily="49" charset="-122"/>
              <a:cs typeface="+mn-cs"/>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16" presetClass="entr" presetSubtype="37" fill="hold" grpId="0" nodeType="afterEffect" nodePh="1">
                                  <p:stCondLst>
                                    <p:cond delay="0"/>
                                  </p:stCondLst>
                                  <p:endCondLst>
                                    <p:cond evt="begin" delay="0"/>
                                  </p:endCondLst>
                                  <p:childTnLst>
                                    <p:set>
                                      <p:cBhvr>
                                        <p:cTn id="10" dur="1" fill="hold">
                                          <p:stCondLst>
                                            <p:cond delay="0"/>
                                          </p:stCondLst>
                                        </p:cTn>
                                        <p:tgtEl>
                                          <p:spTgt spid="2">
                                            <p:txEl>
                                              <p:charRg st="0" end="1"/>
                                            </p:txEl>
                                          </p:spTgt>
                                        </p:tgtEl>
                                        <p:attrNameLst>
                                          <p:attrName>style.visibility</p:attrName>
                                        </p:attrNameLst>
                                      </p:cBhvr>
                                      <p:to>
                                        <p:strVal val="visible"/>
                                      </p:to>
                                    </p:set>
                                    <p:animEffect transition="in" filter="barn(outVertical)">
                                      <p:cBhvr>
                                        <p:cTn id="11" dur="500"/>
                                        <p:tgtEl>
                                          <p:spTgt spid="2">
                                            <p:txEl>
                                              <p:charRg st="0" end="1"/>
                                            </p:txEl>
                                          </p:spTgt>
                                        </p:tgtEl>
                                      </p:cBhvr>
                                    </p:animEffect>
                                  </p:childTnLst>
                                </p:cTn>
                              </p:par>
                            </p:childTnLst>
                          </p:cTn>
                        </p:par>
                        <p:par>
                          <p:cTn id="12" fill="hold">
                            <p:stCondLst>
                              <p:cond delay="1000"/>
                            </p:stCondLst>
                            <p:childTnLst>
                              <p:par>
                                <p:cTn id="13" presetID="23" presetClass="entr" presetSubtype="32"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strVal val="4*#ppt_w"/>
                                          </p:val>
                                        </p:tav>
                                        <p:tav tm="100000">
                                          <p:val>
                                            <p:strVal val="#ppt_w"/>
                                          </p:val>
                                        </p:tav>
                                      </p:tavLst>
                                    </p:anim>
                                    <p:anim calcmode="lin" valueType="num">
                                      <p:cBhvr>
                                        <p:cTn id="16" dur="500" fill="hold"/>
                                        <p:tgtEl>
                                          <p:spTgt spid="16"/>
                                        </p:tgtEl>
                                        <p:attrNameLst>
                                          <p:attrName>ppt_h</p:attrName>
                                        </p:attrNameLst>
                                      </p:cBhvr>
                                      <p:tavLst>
                                        <p:tav tm="0">
                                          <p:val>
                                            <p:strVal val="4*#ppt_h"/>
                                          </p:val>
                                        </p:tav>
                                        <p:tav tm="100000">
                                          <p:val>
                                            <p:strVal val="#ppt_h"/>
                                          </p:val>
                                        </p:tav>
                                      </p:tavLst>
                                    </p:anim>
                                  </p:childTnLst>
                                </p:cTn>
                              </p:par>
                            </p:childTnLst>
                          </p:cTn>
                        </p:par>
                        <p:par>
                          <p:cTn id="17" fill="hold">
                            <p:stCondLst>
                              <p:cond delay="1500"/>
                            </p:stCondLst>
                            <p:childTnLst>
                              <p:par>
                                <p:cTn id="18" presetID="1" presetClass="entr" presetSubtype="0" fill="hold" nodeType="afterEffect">
                                  <p:stCondLst>
                                    <p:cond delay="0"/>
                                  </p:stCondLst>
                                  <p:childTnLst>
                                    <p:set>
                                      <p:cBhvr>
                                        <p:cTn id="19" dur="1" fill="hold">
                                          <p:stCondLst>
                                            <p:cond delay="499"/>
                                          </p:stCondLst>
                                        </p:cTn>
                                        <p:tgtEl>
                                          <p:spTgt spid="6"/>
                                        </p:tgtEl>
                                        <p:attrNameLst>
                                          <p:attrName>style.visibility</p:attrName>
                                        </p:attrNameLst>
                                      </p:cBhvr>
                                      <p:to>
                                        <p:strVal val="visible"/>
                                      </p:to>
                                    </p:set>
                                  </p:childTnLst>
                                </p:cTn>
                              </p:par>
                            </p:childTnLst>
                          </p:cTn>
                        </p:par>
                        <p:par>
                          <p:cTn id="20" fill="hold">
                            <p:stCondLst>
                              <p:cond delay="2000"/>
                            </p:stCondLst>
                            <p:childTnLst>
                              <p:par>
                                <p:cTn id="21" presetID="1" presetClass="entr" presetSubtype="0" fill="hold" nodeType="afterEffect">
                                  <p:stCondLst>
                                    <p:cond delay="250"/>
                                  </p:stCondLst>
                                  <p:childTnLst>
                                    <p:set>
                                      <p:cBhvr>
                                        <p:cTn id="22" dur="1" fill="hold">
                                          <p:stCondLst>
                                            <p:cond delay="499"/>
                                          </p:stCondLst>
                                        </p:cTn>
                                        <p:tgtEl>
                                          <p:spTgt spid="14"/>
                                        </p:tgtEl>
                                        <p:attrNameLst>
                                          <p:attrName>style.visibility</p:attrName>
                                        </p:attrNameLst>
                                      </p:cBhvr>
                                      <p:to>
                                        <p:strVal val="visible"/>
                                      </p:to>
                                    </p:set>
                                  </p:childTnLst>
                                </p:cTn>
                              </p:par>
                            </p:childTnLst>
                          </p:cTn>
                        </p:par>
                        <p:par>
                          <p:cTn id="23" fill="hold">
                            <p:stCondLst>
                              <p:cond delay="2750"/>
                            </p:stCondLst>
                            <p:childTnLst>
                              <p:par>
                                <p:cTn id="24" presetID="1" presetClass="entr" presetSubtype="0" fill="hold" nodeType="afterEffect">
                                  <p:stCondLst>
                                    <p:cond delay="500"/>
                                  </p:stCondLst>
                                  <p:childTnLst>
                                    <p:set>
                                      <p:cBhvr>
                                        <p:cTn id="25" dur="1" fill="hold">
                                          <p:stCondLst>
                                            <p:cond delay="499"/>
                                          </p:stCondLst>
                                        </p:cTn>
                                        <p:tgtEl>
                                          <p:spTgt spid="12"/>
                                        </p:tgtEl>
                                        <p:attrNameLst>
                                          <p:attrName>style.visibility</p:attrName>
                                        </p:attrNameLst>
                                      </p:cBhvr>
                                      <p:to>
                                        <p:strVal val="visible"/>
                                      </p:to>
                                    </p:set>
                                  </p:childTnLst>
                                </p:cTn>
                              </p:par>
                            </p:childTnLst>
                          </p:cTn>
                        </p:par>
                        <p:par>
                          <p:cTn id="26" fill="hold">
                            <p:stCondLst>
                              <p:cond delay="3750"/>
                            </p:stCondLst>
                            <p:childTnLst>
                              <p:par>
                                <p:cTn id="27" presetID="1" presetClass="entr" presetSubtype="0" fill="hold" nodeType="afterEffect">
                                  <p:stCondLst>
                                    <p:cond delay="750"/>
                                  </p:stCondLst>
                                  <p:childTnLst>
                                    <p:set>
                                      <p:cBhvr>
                                        <p:cTn id="28" dur="1" fill="hold">
                                          <p:stCondLst>
                                            <p:cond delay="499"/>
                                          </p:stCondLst>
                                        </p:cTn>
                                        <p:tgtEl>
                                          <p:spTgt spid="5"/>
                                        </p:tgtEl>
                                        <p:attrNameLst>
                                          <p:attrName>style.visibility</p:attrName>
                                        </p:attrNameLst>
                                      </p:cBhvr>
                                      <p:to>
                                        <p:strVal val="visible"/>
                                      </p:to>
                                    </p:set>
                                  </p:childTnLst>
                                </p:cTn>
                              </p:par>
                            </p:childTnLst>
                          </p:cTn>
                        </p:par>
                        <p:par>
                          <p:cTn id="29" fill="hold">
                            <p:stCondLst>
                              <p:cond delay="5000"/>
                            </p:stCondLst>
                            <p:childTnLst>
                              <p:par>
                                <p:cTn id="30" presetID="1" presetClass="entr" presetSubtype="0" fill="hold" nodeType="afterEffect">
                                  <p:stCondLst>
                                    <p:cond delay="1000"/>
                                  </p:stCondLst>
                                  <p:childTnLst>
                                    <p:set>
                                      <p:cBhvr>
                                        <p:cTn id="31" dur="1" fill="hold">
                                          <p:stCondLst>
                                            <p:cond delay="499"/>
                                          </p:stCondLst>
                                        </p:cTn>
                                        <p:tgtEl>
                                          <p:spTgt spid="4"/>
                                        </p:tgtEl>
                                        <p:attrNameLst>
                                          <p:attrName>style.visibility</p:attrName>
                                        </p:attrNameLst>
                                      </p:cBhvr>
                                      <p:to>
                                        <p:strVal val="visible"/>
                                      </p:to>
                                    </p:set>
                                  </p:childTnLst>
                                </p:cTn>
                              </p:par>
                            </p:childTnLst>
                          </p:cTn>
                        </p:par>
                        <p:par>
                          <p:cTn id="32" fill="hold">
                            <p:stCondLst>
                              <p:cond delay="6500"/>
                            </p:stCondLst>
                            <p:childTnLst>
                              <p:par>
                                <p:cTn id="33" presetID="1" presetClass="entr" presetSubtype="0" fill="hold" nodeType="afterEffect">
                                  <p:stCondLst>
                                    <p:cond delay="1250"/>
                                  </p:stCondLst>
                                  <p:childTnLst>
                                    <p:set>
                                      <p:cBhvr>
                                        <p:cTn id="34" dur="1" fill="hold">
                                          <p:stCondLst>
                                            <p:cond delay="499"/>
                                          </p:stCondLst>
                                        </p:cTn>
                                        <p:tgtEl>
                                          <p:spTgt spid="7"/>
                                        </p:tgtEl>
                                        <p:attrNameLst>
                                          <p:attrName>style.visibility</p:attrName>
                                        </p:attrNameLst>
                                      </p:cBhvr>
                                      <p:to>
                                        <p:strVal val="visible"/>
                                      </p:to>
                                    </p:set>
                                  </p:childTnLst>
                                </p:cTn>
                              </p:par>
                            </p:childTnLst>
                          </p:cTn>
                        </p:par>
                        <p:par>
                          <p:cTn id="35" fill="hold">
                            <p:stCondLst>
                              <p:cond delay="8250"/>
                            </p:stCondLst>
                            <p:childTnLst>
                              <p:par>
                                <p:cTn id="36" presetID="1" presetClass="entr" presetSubtype="0" fill="hold" grpId="0" nodeType="afterEffect">
                                  <p:stCondLst>
                                    <p:cond delay="0"/>
                                  </p:stCondLst>
                                  <p:childTnLst>
                                    <p:set>
                                      <p:cBhvr>
                                        <p:cTn id="37" dur="1" fill="hold">
                                          <p:stCondLst>
                                            <p:cond delay="499"/>
                                          </p:stCondLst>
                                        </p:cTn>
                                        <p:tgtEl>
                                          <p:spTgt spid="11"/>
                                        </p:tgtEl>
                                        <p:attrNameLst>
                                          <p:attrName>style.visibility</p:attrName>
                                        </p:attrNameLst>
                                      </p:cBhvr>
                                      <p:to>
                                        <p:strVal val="visible"/>
                                      </p:to>
                                    </p:set>
                                  </p:childTnLst>
                                </p:cTn>
                              </p:par>
                            </p:childTnLst>
                          </p:cTn>
                        </p:par>
                        <p:par>
                          <p:cTn id="38" fill="hold">
                            <p:stCondLst>
                              <p:cond delay="8750"/>
                            </p:stCondLst>
                            <p:childTnLst>
                              <p:par>
                                <p:cTn id="39" presetID="1" presetClass="entr" presetSubtype="0" fill="hold" grpId="0" nodeType="afterEffect" nodePh="1">
                                  <p:stCondLst>
                                    <p:cond delay="0"/>
                                  </p:stCondLst>
                                  <p:endCondLst>
                                    <p:cond evt="begin" delay="0"/>
                                  </p:endCondLst>
                                  <p:childTnLst>
                                    <p:set>
                                      <p:cBhvr>
                                        <p:cTn id="40" dur="1" fill="hold">
                                          <p:stCondLst>
                                            <p:cond delay="499"/>
                                          </p:stCondLst>
                                        </p:cTn>
                                        <p:tgtEl>
                                          <p:spTgt spid="11">
                                            <p:txEl>
                                              <p:charRg st="0" end="1"/>
                                            </p:txEl>
                                          </p:spTgt>
                                        </p:tgtEl>
                                        <p:attrNameLst>
                                          <p:attrName>style.visibility</p:attrName>
                                        </p:attrNameLst>
                                      </p:cBhvr>
                                      <p:to>
                                        <p:strVal val="visible"/>
                                      </p:to>
                                    </p:set>
                                  </p:childTnLst>
                                </p:cTn>
                              </p:par>
                            </p:childTnLst>
                          </p:cTn>
                        </p:par>
                        <p:par>
                          <p:cTn id="41" fill="hold">
                            <p:stCondLst>
                              <p:cond delay="9250"/>
                            </p:stCondLst>
                            <p:childTnLst>
                              <p:par>
                                <p:cTn id="42" presetID="1" presetClass="entr" presetSubtype="0" fill="hold" grpId="0" nodeType="afterEffect">
                                  <p:stCondLst>
                                    <p:cond delay="250"/>
                                  </p:stCondLst>
                                  <p:childTnLst>
                                    <p:set>
                                      <p:cBhvr>
                                        <p:cTn id="43" dur="1" fill="hold">
                                          <p:stCondLst>
                                            <p:cond delay="499"/>
                                          </p:stCondLst>
                                        </p:cTn>
                                        <p:tgtEl>
                                          <p:spTgt spid="10"/>
                                        </p:tgtEl>
                                        <p:attrNameLst>
                                          <p:attrName>style.visibility</p:attrName>
                                        </p:attrNameLst>
                                      </p:cBhvr>
                                      <p:to>
                                        <p:strVal val="visible"/>
                                      </p:to>
                                    </p:set>
                                  </p:childTnLst>
                                </p:cTn>
                              </p:par>
                            </p:childTnLst>
                          </p:cTn>
                        </p:par>
                        <p:par>
                          <p:cTn id="44" fill="hold">
                            <p:stCondLst>
                              <p:cond delay="10000"/>
                            </p:stCondLst>
                            <p:childTnLst>
                              <p:par>
                                <p:cTn id="45" presetID="1" presetClass="entr" presetSubtype="0" fill="hold" grpId="0" nodeType="afterEffect" nodePh="1">
                                  <p:stCondLst>
                                    <p:cond delay="250"/>
                                  </p:stCondLst>
                                  <p:endCondLst>
                                    <p:cond evt="begin" delay="0"/>
                                  </p:endCondLst>
                                  <p:childTnLst>
                                    <p:set>
                                      <p:cBhvr>
                                        <p:cTn id="46" dur="1" fill="hold">
                                          <p:stCondLst>
                                            <p:cond delay="499"/>
                                          </p:stCondLst>
                                        </p:cTn>
                                        <p:tgtEl>
                                          <p:spTgt spid="10">
                                            <p:txEl>
                                              <p:charRg st="0" end="1"/>
                                            </p:txEl>
                                          </p:spTgt>
                                        </p:tgtEl>
                                        <p:attrNameLst>
                                          <p:attrName>style.visibility</p:attrName>
                                        </p:attrNameLst>
                                      </p:cBhvr>
                                      <p:to>
                                        <p:strVal val="visible"/>
                                      </p:to>
                                    </p:set>
                                  </p:childTnLst>
                                </p:cTn>
                              </p:par>
                            </p:childTnLst>
                          </p:cTn>
                        </p:par>
                        <p:par>
                          <p:cTn id="47" fill="hold">
                            <p:stCondLst>
                              <p:cond delay="10750"/>
                            </p:stCondLst>
                            <p:childTnLst>
                              <p:par>
                                <p:cTn id="48" presetID="1" presetClass="entr" presetSubtype="0" fill="hold" grpId="0" nodeType="afterEffect">
                                  <p:stCondLst>
                                    <p:cond delay="500"/>
                                  </p:stCondLst>
                                  <p:childTnLst>
                                    <p:set>
                                      <p:cBhvr>
                                        <p:cTn id="49" dur="1" fill="hold">
                                          <p:stCondLst>
                                            <p:cond delay="499"/>
                                          </p:stCondLst>
                                        </p:cTn>
                                        <p:tgtEl>
                                          <p:spTgt spid="9"/>
                                        </p:tgtEl>
                                        <p:attrNameLst>
                                          <p:attrName>style.visibility</p:attrName>
                                        </p:attrNameLst>
                                      </p:cBhvr>
                                      <p:to>
                                        <p:strVal val="visible"/>
                                      </p:to>
                                    </p:set>
                                  </p:childTnLst>
                                </p:cTn>
                              </p:par>
                            </p:childTnLst>
                          </p:cTn>
                        </p:par>
                        <p:par>
                          <p:cTn id="50" fill="hold">
                            <p:stCondLst>
                              <p:cond delay="11750"/>
                            </p:stCondLst>
                            <p:childTnLst>
                              <p:par>
                                <p:cTn id="51" presetID="1" presetClass="entr" presetSubtype="0" fill="hold" grpId="0" nodeType="afterEffect" nodePh="1">
                                  <p:stCondLst>
                                    <p:cond delay="500"/>
                                  </p:stCondLst>
                                  <p:endCondLst>
                                    <p:cond evt="begin" delay="0"/>
                                  </p:endCondLst>
                                  <p:childTnLst>
                                    <p:set>
                                      <p:cBhvr>
                                        <p:cTn id="52" dur="1" fill="hold">
                                          <p:stCondLst>
                                            <p:cond delay="499"/>
                                          </p:stCondLst>
                                        </p:cTn>
                                        <p:tgtEl>
                                          <p:spTgt spid="9">
                                            <p:txEl>
                                              <p:charRg st="0" end="1"/>
                                            </p:txEl>
                                          </p:spTgt>
                                        </p:tgtEl>
                                        <p:attrNameLst>
                                          <p:attrName>style.visibility</p:attrName>
                                        </p:attrNameLst>
                                      </p:cBhvr>
                                      <p:to>
                                        <p:strVal val="visible"/>
                                      </p:to>
                                    </p:set>
                                  </p:childTnLst>
                                </p:cTn>
                              </p:par>
                            </p:childTnLst>
                          </p:cTn>
                        </p:par>
                        <p:par>
                          <p:cTn id="53" fill="hold">
                            <p:stCondLst>
                              <p:cond delay="12750"/>
                            </p:stCondLst>
                            <p:childTnLst>
                              <p:par>
                                <p:cTn id="54" presetID="1" presetClass="entr" presetSubtype="0" fill="hold" grpId="0" nodeType="afterEffect">
                                  <p:stCondLst>
                                    <p:cond delay="750"/>
                                  </p:stCondLst>
                                  <p:childTnLst>
                                    <p:set>
                                      <p:cBhvr>
                                        <p:cTn id="55" dur="1" fill="hold">
                                          <p:stCondLst>
                                            <p:cond delay="499"/>
                                          </p:stCondLst>
                                        </p:cTn>
                                        <p:tgtEl>
                                          <p:spTgt spid="13"/>
                                        </p:tgtEl>
                                        <p:attrNameLst>
                                          <p:attrName>style.visibility</p:attrName>
                                        </p:attrNameLst>
                                      </p:cBhvr>
                                      <p:to>
                                        <p:strVal val="visible"/>
                                      </p:to>
                                    </p:set>
                                  </p:childTnLst>
                                </p:cTn>
                              </p:par>
                            </p:childTnLst>
                          </p:cTn>
                        </p:par>
                        <p:par>
                          <p:cTn id="56" fill="hold">
                            <p:stCondLst>
                              <p:cond delay="14000"/>
                            </p:stCondLst>
                            <p:childTnLst>
                              <p:par>
                                <p:cTn id="57" presetID="1" presetClass="entr" presetSubtype="0" fill="hold" grpId="0" nodeType="afterEffect" nodePh="1">
                                  <p:stCondLst>
                                    <p:cond delay="750"/>
                                  </p:stCondLst>
                                  <p:endCondLst>
                                    <p:cond evt="begin" delay="0"/>
                                  </p:endCondLst>
                                  <p:childTnLst>
                                    <p:set>
                                      <p:cBhvr>
                                        <p:cTn id="58" dur="1" fill="hold">
                                          <p:stCondLst>
                                            <p:cond delay="499"/>
                                          </p:stCondLst>
                                        </p:cTn>
                                        <p:tgtEl>
                                          <p:spTgt spid="13">
                                            <p:txEl>
                                              <p:charRg st="0" end="1"/>
                                            </p:txEl>
                                          </p:spTgt>
                                        </p:tgtEl>
                                        <p:attrNameLst>
                                          <p:attrName>style.visibility</p:attrName>
                                        </p:attrNameLst>
                                      </p:cBhvr>
                                      <p:to>
                                        <p:strVal val="visible"/>
                                      </p:to>
                                    </p:set>
                                  </p:childTnLst>
                                </p:cTn>
                              </p:par>
                            </p:childTnLst>
                          </p:cTn>
                        </p:par>
                        <p:par>
                          <p:cTn id="59" fill="hold">
                            <p:stCondLst>
                              <p:cond delay="15250"/>
                            </p:stCondLst>
                            <p:childTnLst>
                              <p:par>
                                <p:cTn id="60" presetID="1" presetClass="entr" presetSubtype="0" fill="hold" grpId="0" nodeType="afterEffect">
                                  <p:stCondLst>
                                    <p:cond delay="1000"/>
                                  </p:stCondLst>
                                  <p:childTnLst>
                                    <p:set>
                                      <p:cBhvr>
                                        <p:cTn id="61" dur="1" fill="hold">
                                          <p:stCondLst>
                                            <p:cond delay="499"/>
                                          </p:stCondLst>
                                        </p:cTn>
                                        <p:tgtEl>
                                          <p:spTgt spid="8"/>
                                        </p:tgtEl>
                                        <p:attrNameLst>
                                          <p:attrName>style.visibility</p:attrName>
                                        </p:attrNameLst>
                                      </p:cBhvr>
                                      <p:to>
                                        <p:strVal val="visible"/>
                                      </p:to>
                                    </p:set>
                                  </p:childTnLst>
                                </p:cTn>
                              </p:par>
                            </p:childTnLst>
                          </p:cTn>
                        </p:par>
                        <p:par>
                          <p:cTn id="62" fill="hold">
                            <p:stCondLst>
                              <p:cond delay="16750"/>
                            </p:stCondLst>
                            <p:childTnLst>
                              <p:par>
                                <p:cTn id="63" presetID="1" presetClass="entr" presetSubtype="0" fill="hold" grpId="0" nodeType="afterEffect" nodePh="1">
                                  <p:stCondLst>
                                    <p:cond delay="1000"/>
                                  </p:stCondLst>
                                  <p:endCondLst>
                                    <p:cond evt="begin" delay="0"/>
                                  </p:endCondLst>
                                  <p:childTnLst>
                                    <p:set>
                                      <p:cBhvr>
                                        <p:cTn id="64" dur="1" fill="hold">
                                          <p:stCondLst>
                                            <p:cond delay="499"/>
                                          </p:stCondLst>
                                        </p:cTn>
                                        <p:tgtEl>
                                          <p:spTgt spid="8">
                                            <p:txEl>
                                              <p:charRg st="0"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1000" build="p"/>
      <p:bldP spid="8" grpId="0" animBg="1" advAuto="1000" build="p"/>
      <p:bldP spid="9" grpId="0" animBg="1" advAuto="1000" build="p"/>
      <p:bldP spid="10" grpId="0" animBg="1" advAuto="1000" build="p"/>
      <p:bldP spid="11" grpId="0" animBg="1" advAuto="1000" build="p"/>
      <p:bldP spid="13" grpId="0" animBg="1" advAuto="100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0778" name="Group 58"/>
          <p:cNvGraphicFramePr>
            <a:graphicFrameLocks noGrp="1"/>
          </p:cNvGraphicFramePr>
          <p:nvPr>
            <p:ph idx="4294967295"/>
          </p:nvPr>
        </p:nvGraphicFramePr>
        <p:xfrm>
          <a:off x="1558925" y="874713"/>
          <a:ext cx="9074150" cy="5108575"/>
        </p:xfrm>
        <a:graphic>
          <a:graphicData uri="http://schemas.openxmlformats.org/drawingml/2006/table">
            <a:tbl>
              <a:tblPr/>
              <a:tblGrid>
                <a:gridCol w="2970968"/>
                <a:gridCol w="3050663"/>
                <a:gridCol w="3052518"/>
              </a:tblGrid>
              <a:tr h="425715">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HSE</a:t>
                      </a:r>
                      <a:r>
                        <a:rPr kumimoji="0" lang="zh-CN" altLang="en-US" sz="18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管理体系</a:t>
                      </a:r>
                      <a:endPar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程序文件</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作业文件</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5715">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4 HSE</a:t>
                      </a: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管理体系</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5715">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4.1</a:t>
                      </a: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总要求</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5715">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4.2 </a:t>
                      </a: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文件要求</a:t>
                      </a: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标题</a:t>
                      </a: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kumimoji="0" lang="en-US"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5715">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4.2.1</a:t>
                      </a: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总则</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5715">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4.2.2</a:t>
                      </a: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管理手册</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5715">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4.2.3</a:t>
                      </a: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文件控制</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文件控制程序</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资料档案管理规定</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5715">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4.2.4</a:t>
                      </a: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记录控制</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记录控制程序</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5715">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5</a:t>
                      </a: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管理职责</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5715">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5.1</a:t>
                      </a: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管理承诺</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5715">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5.2</a:t>
                      </a: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以顾客为关注焦点</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5715">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5.3</a:t>
                      </a: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质量方针</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0615" name="Group 199"/>
          <p:cNvGraphicFramePr>
            <a:graphicFrameLocks noGrp="1"/>
          </p:cNvGraphicFramePr>
          <p:nvPr>
            <p:ph idx="4294967295"/>
          </p:nvPr>
        </p:nvGraphicFramePr>
        <p:xfrm>
          <a:off x="1579563" y="1196975"/>
          <a:ext cx="9074150" cy="4752975"/>
        </p:xfrm>
        <a:graphic>
          <a:graphicData uri="http://schemas.openxmlformats.org/drawingml/2006/table">
            <a:tbl>
              <a:tblPr/>
              <a:tblGrid>
                <a:gridCol w="2970968"/>
                <a:gridCol w="3272967"/>
                <a:gridCol w="2830215"/>
              </a:tblGrid>
              <a:tr h="393348">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dirty="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5.4</a:t>
                      </a:r>
                      <a:r>
                        <a:rPr kumimoji="0" lang="zh-CN" altLang="en-US" sz="1800" b="0" i="0" u="none" strike="noStrike" cap="none" normalizeH="0" baseline="0" dirty="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策划</a:t>
                      </a:r>
                      <a:r>
                        <a:rPr kumimoji="0" lang="en-US" altLang="zh-CN" sz="1800" b="0" i="0" u="none" strike="noStrike" cap="none" normalizeH="0" baseline="0" dirty="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800" b="0" i="0" u="none" strike="noStrike" cap="none" normalizeH="0" baseline="0" dirty="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标题</a:t>
                      </a:r>
                      <a:r>
                        <a:rPr kumimoji="0" lang="en-US" altLang="zh-CN" sz="1800" b="0" i="0" u="none" strike="noStrike" cap="none" normalizeH="0" baseline="0" dirty="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kumimoji="0" lang="en-US" altLang="zh-CN" sz="1800" b="0" i="0" u="none" strike="noStrike" cap="none" normalizeH="0" baseline="0" dirty="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8352">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5.4.1</a:t>
                      </a:r>
                      <a:r>
                        <a:rPr kumimoji="0" lang="zh-CN" altLang="en-US"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目标、指标和方案</a:t>
                      </a:r>
                      <a:endParaRPr kumimoji="0" lang="zh-CN" altLang="en-US"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dirty="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目标、指标管理方案控制程序</a:t>
                      </a:r>
                      <a:endParaRPr kumimoji="0" lang="zh-CN" altLang="en-US" sz="1800" b="0" i="0" u="none" strike="noStrike" cap="none" normalizeH="0" baseline="0" dirty="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3348">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5.4.2 HSE</a:t>
                      </a:r>
                      <a:r>
                        <a:rPr kumimoji="0" lang="zh-CN" altLang="en-US"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管理体系策划</a:t>
                      </a:r>
                      <a:endParaRPr kumimoji="0" lang="zh-CN" altLang="en-US"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800" b="0" i="0" u="none" strike="noStrike" cap="none" normalizeH="0" baseline="0" dirty="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3348">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5.4.3</a:t>
                      </a:r>
                      <a:r>
                        <a:rPr kumimoji="0" lang="zh-CN" altLang="en-US"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风险识别与评价</a:t>
                      </a:r>
                      <a:endParaRPr kumimoji="0" lang="zh-CN" altLang="en-US"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风险识别与评价控制程序</a:t>
                      </a:r>
                      <a:endParaRPr kumimoji="0" lang="zh-CN" altLang="en-US"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建设项目三同时管理办法</a:t>
                      </a:r>
                      <a:endParaRPr kumimoji="0" lang="zh-CN" altLang="en-US"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8352">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dirty="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5.4.4</a:t>
                      </a:r>
                      <a:r>
                        <a:rPr kumimoji="0" lang="zh-CN" altLang="en-US" sz="1800" b="0" i="0" u="none" strike="noStrike" cap="none" normalizeH="0" baseline="0" dirty="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法律、法规和其他要</a:t>
                      </a:r>
                      <a:endParaRPr kumimoji="0" lang="en-US" altLang="zh-CN" sz="1800" b="0" i="0" u="none" strike="noStrike" cap="none" normalizeH="0" baseline="0" dirty="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dirty="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求</a:t>
                      </a:r>
                      <a:endParaRPr kumimoji="0" lang="zh-CN" altLang="en-US" sz="1800" b="0" i="0" u="none" strike="noStrike" cap="none" normalizeH="0" baseline="0" dirty="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dirty="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法律法规及其它要求控制程序</a:t>
                      </a:r>
                      <a:endParaRPr kumimoji="0" lang="zh-CN" altLang="en-US" sz="1800" b="0" i="0" u="none" strike="noStrike" cap="none" normalizeH="0" baseline="0" dirty="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22835">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5.5</a:t>
                      </a:r>
                      <a:r>
                        <a:rPr kumimoji="0" lang="zh-CN" altLang="en-US"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职责、权限与沟通</a:t>
                      </a:r>
                      <a:r>
                        <a:rPr kumimoji="0" lang="en-US" altLang="zh-CN"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标题</a:t>
                      </a:r>
                      <a:r>
                        <a:rPr kumimoji="0" lang="en-US" altLang="zh-CN"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kumimoji="0" lang="en-US" altLang="zh-CN"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3348">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5.5.1</a:t>
                      </a:r>
                      <a:r>
                        <a:rPr kumimoji="0" lang="zh-CN" altLang="en-US"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职责、权限</a:t>
                      </a:r>
                      <a:endParaRPr kumimoji="0" lang="zh-CN" altLang="en-US"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3348">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5.5.2 </a:t>
                      </a:r>
                      <a:r>
                        <a:rPr kumimoji="0" lang="zh-CN" altLang="en-US"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管理者代表</a:t>
                      </a:r>
                      <a:endParaRPr kumimoji="0" lang="zh-CN" altLang="en-US"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3348">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5.5.3</a:t>
                      </a:r>
                      <a:r>
                        <a:rPr kumimoji="0" lang="zh-CN" altLang="en-US"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协商和交流</a:t>
                      </a:r>
                      <a:endParaRPr kumimoji="0" lang="zh-CN" altLang="en-US"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信息交流与协商控制程序</a:t>
                      </a:r>
                      <a:endParaRPr kumimoji="0" lang="zh-CN" altLang="en-US"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3348">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5.6</a:t>
                      </a:r>
                      <a:r>
                        <a:rPr kumimoji="0" lang="zh-CN" altLang="en-US"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管理评审</a:t>
                      </a:r>
                      <a:endParaRPr kumimoji="0" lang="zh-CN" altLang="en-US"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管理评审控制程序</a:t>
                      </a:r>
                      <a:endParaRPr kumimoji="0" lang="zh-CN" altLang="en-US"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800" b="0" i="0" u="none" strike="noStrike" cap="none" normalizeH="0" baseline="0" dirty="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2672" name="Group 208"/>
          <p:cNvGraphicFramePr>
            <a:graphicFrameLocks noGrp="1"/>
          </p:cNvGraphicFramePr>
          <p:nvPr>
            <p:ph idx="4294967295"/>
          </p:nvPr>
        </p:nvGraphicFramePr>
        <p:xfrm>
          <a:off x="1558925" y="692150"/>
          <a:ext cx="9074150" cy="5668963"/>
        </p:xfrm>
        <a:graphic>
          <a:graphicData uri="http://schemas.openxmlformats.org/drawingml/2006/table">
            <a:tbl>
              <a:tblPr/>
              <a:tblGrid>
                <a:gridCol w="2970968"/>
                <a:gridCol w="3050664"/>
                <a:gridCol w="3052518"/>
              </a:tblGrid>
              <a:tr h="365733">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6 </a:t>
                      </a:r>
                      <a:r>
                        <a:rPr kumimoji="0" lang="zh-CN" altLang="en-US" sz="18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资源管理</a:t>
                      </a:r>
                      <a:endPar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33">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6.1</a:t>
                      </a:r>
                      <a:r>
                        <a:rPr kumimoji="0" lang="zh-CN" altLang="en-US" sz="18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资源提供</a:t>
                      </a:r>
                      <a:endPar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物资采购管理规定</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88685">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6.2</a:t>
                      </a: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人力资源</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人力资源控制程序</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干部考核管理办法</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专业技术人员考核办法</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员工培训管理办法</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特种作业人员培训管理办法</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33">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6.3</a:t>
                      </a: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设施及其完整性</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基础设施与工作环境控制程序</a:t>
                      </a:r>
                      <a:endPar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设备管理规定</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33">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6.4</a:t>
                      </a: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工作环境</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c vMerge="1">
                  <a:tcPr/>
                </a:tc>
              </a:tr>
              <a:tr h="365733">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7 </a:t>
                      </a: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产品实现</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33">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7.1</a:t>
                      </a: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产品实现的策划</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产品实现的策划控制程序</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0050">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7.2</a:t>
                      </a:r>
                      <a:r>
                        <a:rPr kumimoji="0" lang="zh-CN" altLang="en-US" sz="18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与顾客、员工和社会有</a:t>
                      </a:r>
                      <a:endParaRPr kumimoji="0" lang="en-US" altLang="zh-CN" sz="18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关的过程</a:t>
                      </a:r>
                      <a:endPar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33">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7.3</a:t>
                      </a: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设计与开发</a:t>
                      </a: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已删减</a:t>
                      </a: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kumimoji="0" lang="en-US"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33">
                <a:tc rowSpan="2">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7.4</a:t>
                      </a: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采购与供方</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采购与供方控制程序</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合同管理实施细则</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4367">
                <a:tc vMerge="1">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承包方控制程序</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工程招标管理办法</a:t>
                      </a:r>
                      <a:endPar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0" lang="en-US" altLang="zh-CN" sz="18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HSE</a:t>
                      </a:r>
                      <a:r>
                        <a:rPr kumimoji="0" lang="zh-CN" altLang="en-US" sz="18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许可证管理规定</a:t>
                      </a:r>
                      <a:endPar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8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油田工程项目管理办法</a:t>
                      </a:r>
                      <a:endPar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9" name="Rectangle 3"/>
          <p:cNvSpPr>
            <a:spLocks noGrp="1" noChangeArrowheads="1"/>
          </p:cNvSpPr>
          <p:nvPr>
            <p:ph type="body" idx="4294967295"/>
          </p:nvPr>
        </p:nvSpPr>
        <p:spPr>
          <a:xfrm>
            <a:off x="2241550" y="5589588"/>
            <a:ext cx="7708900" cy="423863"/>
          </a:xfrm>
          <a:prstGeom prst="rect">
            <a:avLst/>
          </a:prstGeom>
        </p:spPr>
        <p:txBody>
          <a:bodyPr wrap="none">
            <a:spAutoFit/>
          </a:body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anose="05000000000000000000" pitchFamily="2" charset="2"/>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文件的形成本身并不是目的，它应是一项增值的活动。</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7171" name="组合 11"/>
          <p:cNvGrpSpPr/>
          <p:nvPr/>
        </p:nvGrpSpPr>
        <p:grpSpPr>
          <a:xfrm>
            <a:off x="2378075" y="2095500"/>
            <a:ext cx="525463" cy="523875"/>
            <a:chOff x="1431926" y="1762972"/>
            <a:chExt cx="524854" cy="524854"/>
          </a:xfrm>
        </p:grpSpPr>
        <p:sp>
          <p:nvSpPr>
            <p:cNvPr id="5" name="椭圆 4"/>
            <p:cNvSpPr/>
            <p:nvPr/>
          </p:nvSpPr>
          <p:spPr>
            <a:xfrm>
              <a:off x="1431926" y="1762972"/>
              <a:ext cx="524854" cy="524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椭圆 3"/>
            <p:cNvSpPr/>
            <p:nvPr/>
          </p:nvSpPr>
          <p:spPr>
            <a:xfrm>
              <a:off x="1501406" y="1832452"/>
              <a:ext cx="385894" cy="385894"/>
            </a:xfrm>
            <a:prstGeom prst="ellipse">
              <a:avLst/>
            </a:prstGeom>
            <a:gradFill>
              <a:gsLst>
                <a:gs pos="0">
                  <a:srgbClr val="E30613"/>
                </a:gs>
                <a:gs pos="100000">
                  <a:srgbClr val="81040B"/>
                </a:gs>
              </a:gsLst>
              <a:lin ang="3600000" scaled="0"/>
            </a:gradFill>
            <a:ln w="19050">
              <a:noFill/>
            </a:ln>
            <a:effectLst>
              <a:innerShdw blurRad="762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2" name="矩形 1"/>
          <p:cNvSpPr/>
          <p:nvPr/>
        </p:nvSpPr>
        <p:spPr>
          <a:xfrm>
            <a:off x="2241550" y="1374775"/>
            <a:ext cx="6648450" cy="425450"/>
          </a:xfrm>
          <a:prstGeom prst="rect">
            <a:avLst/>
          </a:prstGeom>
        </p:spPr>
        <p:txBody>
          <a:bodyPr wrap="none">
            <a:spAutoFit/>
          </a:bodyPr>
          <a:lstStyle/>
          <a:p>
            <a:pPr marL="609600" marR="0" lvl="0" indent="-609600" algn="l" defTabSz="914400" rtl="0" eaLnBrk="1" fontAlgn="base" latinLnBrk="0" hangingPunct="1">
              <a:lnSpc>
                <a:spcPct val="9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文件能够沟通意图、统一行动，其使用有助于：</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grpSp>
        <p:nvGrpSpPr>
          <p:cNvPr id="7173" name="组合 14"/>
          <p:cNvGrpSpPr/>
          <p:nvPr/>
        </p:nvGrpSpPr>
        <p:grpSpPr>
          <a:xfrm>
            <a:off x="2378075" y="2733675"/>
            <a:ext cx="525463" cy="523875"/>
            <a:chOff x="1431926" y="1762972"/>
            <a:chExt cx="524854" cy="524854"/>
          </a:xfrm>
        </p:grpSpPr>
        <p:sp>
          <p:nvSpPr>
            <p:cNvPr id="16" name="椭圆 15"/>
            <p:cNvSpPr/>
            <p:nvPr/>
          </p:nvSpPr>
          <p:spPr>
            <a:xfrm>
              <a:off x="1431926" y="1762972"/>
              <a:ext cx="524854" cy="524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椭圆 16"/>
            <p:cNvSpPr/>
            <p:nvPr/>
          </p:nvSpPr>
          <p:spPr>
            <a:xfrm>
              <a:off x="1501406" y="1832452"/>
              <a:ext cx="385894" cy="385894"/>
            </a:xfrm>
            <a:prstGeom prst="ellipse">
              <a:avLst/>
            </a:prstGeom>
            <a:gradFill>
              <a:gsLst>
                <a:gs pos="0">
                  <a:srgbClr val="E30613"/>
                </a:gs>
                <a:gs pos="100000">
                  <a:srgbClr val="81040B"/>
                </a:gs>
              </a:gsLst>
              <a:lin ang="3600000" scaled="0"/>
            </a:gradFill>
            <a:ln w="19050">
              <a:noFill/>
            </a:ln>
            <a:effectLst>
              <a:innerShdw blurRad="762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7174" name="组合 17"/>
          <p:cNvGrpSpPr/>
          <p:nvPr/>
        </p:nvGrpSpPr>
        <p:grpSpPr>
          <a:xfrm>
            <a:off x="2378075" y="3371850"/>
            <a:ext cx="525463" cy="523875"/>
            <a:chOff x="1431926" y="1762972"/>
            <a:chExt cx="524854" cy="524854"/>
          </a:xfrm>
        </p:grpSpPr>
        <p:sp>
          <p:nvSpPr>
            <p:cNvPr id="19" name="椭圆 18"/>
            <p:cNvSpPr/>
            <p:nvPr/>
          </p:nvSpPr>
          <p:spPr>
            <a:xfrm>
              <a:off x="1431926" y="1762972"/>
              <a:ext cx="524854" cy="524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0" name="椭圆 19"/>
            <p:cNvSpPr/>
            <p:nvPr/>
          </p:nvSpPr>
          <p:spPr>
            <a:xfrm>
              <a:off x="1501406" y="1832452"/>
              <a:ext cx="385894" cy="385894"/>
            </a:xfrm>
            <a:prstGeom prst="ellipse">
              <a:avLst/>
            </a:prstGeom>
            <a:gradFill>
              <a:gsLst>
                <a:gs pos="0">
                  <a:srgbClr val="E30613"/>
                </a:gs>
                <a:gs pos="100000">
                  <a:srgbClr val="81040B"/>
                </a:gs>
              </a:gsLst>
              <a:lin ang="3600000" scaled="0"/>
            </a:gradFill>
            <a:ln w="19050">
              <a:noFill/>
            </a:ln>
            <a:effectLst>
              <a:innerShdw blurRad="762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7175" name="组合 20"/>
          <p:cNvGrpSpPr/>
          <p:nvPr/>
        </p:nvGrpSpPr>
        <p:grpSpPr>
          <a:xfrm>
            <a:off x="2378075" y="4008438"/>
            <a:ext cx="525463" cy="525462"/>
            <a:chOff x="1431926" y="1762972"/>
            <a:chExt cx="524854" cy="524854"/>
          </a:xfrm>
        </p:grpSpPr>
        <p:sp>
          <p:nvSpPr>
            <p:cNvPr id="22" name="椭圆 21"/>
            <p:cNvSpPr/>
            <p:nvPr/>
          </p:nvSpPr>
          <p:spPr>
            <a:xfrm>
              <a:off x="1431926" y="1762972"/>
              <a:ext cx="524854" cy="524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3" name="椭圆 22"/>
            <p:cNvSpPr/>
            <p:nvPr/>
          </p:nvSpPr>
          <p:spPr>
            <a:xfrm>
              <a:off x="1501406" y="1832452"/>
              <a:ext cx="385894" cy="385894"/>
            </a:xfrm>
            <a:prstGeom prst="ellipse">
              <a:avLst/>
            </a:prstGeom>
            <a:gradFill>
              <a:gsLst>
                <a:gs pos="0">
                  <a:srgbClr val="E30613"/>
                </a:gs>
                <a:gs pos="100000">
                  <a:srgbClr val="81040B"/>
                </a:gs>
              </a:gsLst>
              <a:lin ang="3600000" scaled="0"/>
            </a:gradFill>
            <a:ln w="19050">
              <a:noFill/>
            </a:ln>
            <a:effectLst>
              <a:innerShdw blurRad="762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7176" name="组合 23"/>
          <p:cNvGrpSpPr/>
          <p:nvPr/>
        </p:nvGrpSpPr>
        <p:grpSpPr>
          <a:xfrm>
            <a:off x="2378075" y="4646613"/>
            <a:ext cx="525463" cy="525462"/>
            <a:chOff x="1431926" y="1762972"/>
            <a:chExt cx="524854" cy="524854"/>
          </a:xfrm>
        </p:grpSpPr>
        <p:sp>
          <p:nvSpPr>
            <p:cNvPr id="25" name="椭圆 24"/>
            <p:cNvSpPr/>
            <p:nvPr/>
          </p:nvSpPr>
          <p:spPr>
            <a:xfrm>
              <a:off x="1431926" y="1762972"/>
              <a:ext cx="524854" cy="524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6" name="椭圆 25"/>
            <p:cNvSpPr/>
            <p:nvPr/>
          </p:nvSpPr>
          <p:spPr>
            <a:xfrm>
              <a:off x="1501406" y="1832452"/>
              <a:ext cx="385894" cy="385894"/>
            </a:xfrm>
            <a:prstGeom prst="ellipse">
              <a:avLst/>
            </a:prstGeom>
            <a:gradFill>
              <a:gsLst>
                <a:gs pos="0">
                  <a:srgbClr val="E30613"/>
                </a:gs>
                <a:gs pos="100000">
                  <a:srgbClr val="81040B"/>
                </a:gs>
              </a:gsLst>
              <a:lin ang="3600000" scaled="0"/>
            </a:gradFill>
            <a:ln w="19050">
              <a:noFill/>
            </a:ln>
            <a:effectLst>
              <a:innerShdw blurRad="762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3" name="矩形 12"/>
          <p:cNvSpPr/>
          <p:nvPr/>
        </p:nvSpPr>
        <p:spPr>
          <a:xfrm>
            <a:off x="3098800" y="2165350"/>
            <a:ext cx="4032250" cy="4000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满足顾客和相关方要求和体系改进</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14" name="矩形 13"/>
          <p:cNvSpPr/>
          <p:nvPr/>
        </p:nvSpPr>
        <p:spPr>
          <a:xfrm>
            <a:off x="3103563" y="2801938"/>
            <a:ext cx="1979613" cy="4000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提供适宜的培训</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27" name="矩形 26"/>
          <p:cNvSpPr/>
          <p:nvPr/>
        </p:nvSpPr>
        <p:spPr>
          <a:xfrm>
            <a:off x="3098800" y="3449638"/>
            <a:ext cx="2236788" cy="4000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重复性和可追溯性</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28" name="矩形 27"/>
          <p:cNvSpPr/>
          <p:nvPr/>
        </p:nvSpPr>
        <p:spPr>
          <a:xfrm>
            <a:off x="3103563" y="4078288"/>
            <a:ext cx="1724025" cy="4000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提供客观证据</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29" name="矩形 28"/>
          <p:cNvSpPr/>
          <p:nvPr/>
        </p:nvSpPr>
        <p:spPr>
          <a:xfrm>
            <a:off x="3098800" y="4741863"/>
            <a:ext cx="4287838" cy="4000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评价管理体系的有效性和持续适宜性</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7182" name="文本框 29"/>
          <p:cNvSpPr txBox="1"/>
          <p:nvPr/>
        </p:nvSpPr>
        <p:spPr>
          <a:xfrm>
            <a:off x="2460625" y="2171700"/>
            <a:ext cx="360363" cy="400050"/>
          </a:xfrm>
          <a:prstGeom prst="rect">
            <a:avLst/>
          </a:prstGeom>
          <a:noFill/>
          <a:ln w="9525">
            <a:noFill/>
          </a:ln>
        </p:spPr>
        <p:txBody>
          <a:bodyPr>
            <a:spAutoFit/>
          </a:bodyPr>
          <a:p>
            <a:pPr algn="ctr"/>
            <a:r>
              <a:rPr lang="en-US" altLang="zh-CN" sz="2000" b="1" dirty="0">
                <a:solidFill>
                  <a:schemeClr val="bg1"/>
                </a:solidFill>
                <a:latin typeface="Arial" panose="020B0604020202020204" pitchFamily="34" charset="0"/>
              </a:rPr>
              <a:t>1</a:t>
            </a:r>
            <a:endParaRPr lang="zh-CN" altLang="en-US" sz="2000" b="1" dirty="0">
              <a:solidFill>
                <a:schemeClr val="bg1"/>
              </a:solidFill>
              <a:latin typeface="Arial" panose="020B0604020202020204" pitchFamily="34" charset="0"/>
              <a:ea typeface="Arial" panose="020B0604020202020204" pitchFamily="34" charset="0"/>
            </a:endParaRPr>
          </a:p>
        </p:txBody>
      </p:sp>
      <p:sp>
        <p:nvSpPr>
          <p:cNvPr id="7183" name="文本框 32"/>
          <p:cNvSpPr txBox="1"/>
          <p:nvPr/>
        </p:nvSpPr>
        <p:spPr>
          <a:xfrm>
            <a:off x="2460625" y="2795588"/>
            <a:ext cx="360363" cy="400050"/>
          </a:xfrm>
          <a:prstGeom prst="rect">
            <a:avLst/>
          </a:prstGeom>
          <a:noFill/>
          <a:ln w="9525">
            <a:noFill/>
          </a:ln>
        </p:spPr>
        <p:txBody>
          <a:bodyPr>
            <a:spAutoFit/>
          </a:bodyPr>
          <a:p>
            <a:pPr algn="ctr"/>
            <a:r>
              <a:rPr lang="en-US" altLang="zh-CN" sz="2000" b="1" dirty="0">
                <a:solidFill>
                  <a:schemeClr val="bg1"/>
                </a:solidFill>
                <a:latin typeface="Arial" panose="020B0604020202020204" pitchFamily="34" charset="0"/>
              </a:rPr>
              <a:t>2</a:t>
            </a:r>
            <a:endParaRPr lang="zh-CN" altLang="en-US" sz="2000" b="1" dirty="0">
              <a:solidFill>
                <a:schemeClr val="bg1"/>
              </a:solidFill>
              <a:latin typeface="Arial" panose="020B0604020202020204" pitchFamily="34" charset="0"/>
              <a:ea typeface="Arial" panose="020B0604020202020204" pitchFamily="34" charset="0"/>
            </a:endParaRPr>
          </a:p>
        </p:txBody>
      </p:sp>
      <p:sp>
        <p:nvSpPr>
          <p:cNvPr id="7184" name="文本框 33"/>
          <p:cNvSpPr txBox="1"/>
          <p:nvPr/>
        </p:nvSpPr>
        <p:spPr>
          <a:xfrm>
            <a:off x="2460625" y="3430588"/>
            <a:ext cx="360363" cy="400050"/>
          </a:xfrm>
          <a:prstGeom prst="rect">
            <a:avLst/>
          </a:prstGeom>
          <a:noFill/>
          <a:ln w="9525">
            <a:noFill/>
          </a:ln>
        </p:spPr>
        <p:txBody>
          <a:bodyPr>
            <a:spAutoFit/>
          </a:bodyPr>
          <a:p>
            <a:pPr algn="ctr"/>
            <a:r>
              <a:rPr lang="en-US" altLang="zh-CN" sz="2000" b="1" dirty="0">
                <a:solidFill>
                  <a:schemeClr val="bg1"/>
                </a:solidFill>
                <a:latin typeface="Arial" panose="020B0604020202020204" pitchFamily="34" charset="0"/>
              </a:rPr>
              <a:t>3</a:t>
            </a:r>
            <a:endParaRPr lang="zh-CN" altLang="en-US" sz="2000" b="1" dirty="0">
              <a:solidFill>
                <a:schemeClr val="bg1"/>
              </a:solidFill>
              <a:latin typeface="Arial" panose="020B0604020202020204" pitchFamily="34" charset="0"/>
              <a:ea typeface="Arial" panose="020B0604020202020204" pitchFamily="34" charset="0"/>
            </a:endParaRPr>
          </a:p>
        </p:txBody>
      </p:sp>
      <p:sp>
        <p:nvSpPr>
          <p:cNvPr id="7185" name="文本框 34"/>
          <p:cNvSpPr txBox="1"/>
          <p:nvPr/>
        </p:nvSpPr>
        <p:spPr>
          <a:xfrm>
            <a:off x="2460625" y="4078288"/>
            <a:ext cx="360363" cy="400050"/>
          </a:xfrm>
          <a:prstGeom prst="rect">
            <a:avLst/>
          </a:prstGeom>
          <a:noFill/>
          <a:ln w="9525">
            <a:noFill/>
          </a:ln>
        </p:spPr>
        <p:txBody>
          <a:bodyPr>
            <a:spAutoFit/>
          </a:bodyPr>
          <a:p>
            <a:pPr algn="ctr"/>
            <a:r>
              <a:rPr lang="en-US" altLang="zh-CN" sz="2000" b="1" dirty="0">
                <a:solidFill>
                  <a:schemeClr val="bg1"/>
                </a:solidFill>
                <a:latin typeface="Arial" panose="020B0604020202020204" pitchFamily="34" charset="0"/>
              </a:rPr>
              <a:t>4</a:t>
            </a:r>
            <a:endParaRPr lang="zh-CN" altLang="en-US" sz="2000" b="1" dirty="0">
              <a:solidFill>
                <a:schemeClr val="bg1"/>
              </a:solidFill>
              <a:latin typeface="Arial" panose="020B0604020202020204" pitchFamily="34" charset="0"/>
              <a:ea typeface="Arial" panose="020B0604020202020204" pitchFamily="34" charset="0"/>
            </a:endParaRPr>
          </a:p>
        </p:txBody>
      </p:sp>
      <p:sp>
        <p:nvSpPr>
          <p:cNvPr id="7186" name="文本框 35"/>
          <p:cNvSpPr txBox="1"/>
          <p:nvPr/>
        </p:nvSpPr>
        <p:spPr>
          <a:xfrm>
            <a:off x="2459038" y="4710113"/>
            <a:ext cx="360362" cy="400050"/>
          </a:xfrm>
          <a:prstGeom prst="rect">
            <a:avLst/>
          </a:prstGeom>
          <a:noFill/>
          <a:ln w="9525">
            <a:noFill/>
          </a:ln>
        </p:spPr>
        <p:txBody>
          <a:bodyPr>
            <a:spAutoFit/>
          </a:bodyPr>
          <a:p>
            <a:pPr algn="ctr"/>
            <a:r>
              <a:rPr lang="en-US" altLang="zh-CN" sz="2000" b="1" dirty="0">
                <a:solidFill>
                  <a:schemeClr val="bg1"/>
                </a:solidFill>
                <a:latin typeface="Arial" panose="020B0604020202020204" pitchFamily="34" charset="0"/>
              </a:rPr>
              <a:t>5</a:t>
            </a:r>
            <a:endParaRPr lang="zh-CN" altLang="en-US" sz="2000" b="1" dirty="0">
              <a:solidFill>
                <a:schemeClr val="bg1"/>
              </a:solidFill>
              <a:latin typeface="Arial" panose="020B0604020202020204" pitchFamily="34" charset="0"/>
              <a:ea typeface="Arial" panose="020B0604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4640" name="Group 128"/>
          <p:cNvGraphicFramePr>
            <a:graphicFrameLocks noGrp="1"/>
          </p:cNvGraphicFramePr>
          <p:nvPr>
            <p:ph idx="4294967295"/>
          </p:nvPr>
        </p:nvGraphicFramePr>
        <p:xfrm>
          <a:off x="1558925" y="244475"/>
          <a:ext cx="9074150" cy="6565900"/>
        </p:xfrm>
        <a:graphic>
          <a:graphicData uri="http://schemas.openxmlformats.org/drawingml/2006/table">
            <a:tbl>
              <a:tblPr/>
              <a:tblGrid>
                <a:gridCol w="2970968"/>
                <a:gridCol w="2574219"/>
                <a:gridCol w="3528963"/>
              </a:tblGrid>
              <a:tr h="420655">
                <a:tc>
                  <a:txBody>
                    <a:bodyPr/>
                    <a:lstStyle/>
                    <a:p>
                      <a:pPr marL="342900" marR="0" lvl="0" indent="-342900" algn="l" defTabSz="914400" rtl="0" eaLnBrk="1" fontAlgn="base" latinLnBrk="0" hangingPunct="1">
                        <a:lnSpc>
                          <a:spcPct val="120000"/>
                        </a:lnSpc>
                        <a:spcBef>
                          <a:spcPct val="0"/>
                        </a:spcBef>
                        <a:spcAft>
                          <a:spcPct val="0"/>
                        </a:spcAft>
                        <a:buClrTx/>
                        <a:buSzTx/>
                        <a:buFontTx/>
                        <a:buNone/>
                      </a:pPr>
                      <a:r>
                        <a:rPr kumimoji="0" lang="en-US" altLang="zh-CN" sz="18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7.5</a:t>
                      </a:r>
                      <a:r>
                        <a:rPr kumimoji="0" lang="zh-CN" altLang="en-US" sz="18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生产和服务过程</a:t>
                      </a:r>
                      <a:r>
                        <a:rPr kumimoji="0" lang="en-US" altLang="zh-CN" sz="18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8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标题</a:t>
                      </a:r>
                      <a:r>
                        <a:rPr kumimoji="0" lang="en-US" altLang="zh-CN" sz="18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kumimoji="0" lang="en-US" altLang="zh-CN"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chemeClr val="folHlink"/>
                        </a:buClr>
                        <a:buSzPct val="60000"/>
                        <a:buFont typeface="Wingdings" panose="05000000000000000000" pitchFamily="2" charset="2"/>
                        <a:buNone/>
                      </a:pPr>
                      <a:endParaRPr kumimoji="0" lang="zh-CN"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chemeClr val="folHlink"/>
                        </a:buClr>
                        <a:buSzPct val="60000"/>
                        <a:buFont typeface="Wingdings" panose="05000000000000000000" pitchFamily="2" charset="2"/>
                        <a:buNone/>
                      </a:pPr>
                      <a:endParaRPr kumimoji="0" lang="zh-CN"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0655">
                <a:tc rowSpan="6">
                  <a:txBody>
                    <a:bodyPr/>
                    <a:lstStyle/>
                    <a:p>
                      <a:pPr marL="342900" marR="0" lvl="0" indent="-203200" algn="l" defTabSz="914400" rtl="0" eaLnBrk="1" fontAlgn="base" latinLnBrk="0" hangingPunct="1">
                        <a:lnSpc>
                          <a:spcPct val="120000"/>
                        </a:lnSpc>
                        <a:spcBef>
                          <a:spcPct val="0"/>
                        </a:spcBef>
                        <a:spcAft>
                          <a:spcPct val="0"/>
                        </a:spcAft>
                        <a:buClrTx/>
                        <a:buSzTx/>
                        <a:buFontTx/>
                        <a:buNone/>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7.5.1</a:t>
                      </a: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生产和服务提供的控制</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203200" algn="l" defTabSz="914400" rtl="0" eaLnBrk="0" fontAlgn="base" latinLnBrk="0" hangingPunct="0">
                        <a:lnSpc>
                          <a:spcPct val="120000"/>
                        </a:lnSpc>
                        <a:spcBef>
                          <a:spcPct val="0"/>
                        </a:spcBef>
                        <a:spcAft>
                          <a:spcPct val="0"/>
                        </a:spcAft>
                        <a:buClrTx/>
                        <a:buSzTx/>
                        <a:buFontTx/>
                        <a:buNone/>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7.5.2</a:t>
                      </a: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生产和服务过程的确认</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20000"/>
                        </a:lnSpc>
                        <a:spcBef>
                          <a:spcPct val="0"/>
                        </a:spcBef>
                        <a:spcAft>
                          <a:spcPct val="0"/>
                        </a:spcAft>
                        <a:buClrTx/>
                        <a:buSzTx/>
                        <a:buFontTx/>
                        <a:buNone/>
                      </a:pPr>
                      <a:r>
                        <a:rPr kumimoji="0" lang="zh-CN" altLang="en-US" sz="18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生产运行控制程序</a:t>
                      </a:r>
                      <a:endPar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20000"/>
                        </a:lnSpc>
                        <a:spcBef>
                          <a:spcPct val="0"/>
                        </a:spcBef>
                        <a:spcAft>
                          <a:spcPct val="0"/>
                        </a:spcAft>
                        <a:buClrTx/>
                        <a:buSzTx/>
                        <a:buFontTx/>
                        <a:buNone/>
                      </a:pP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生产计划实施管理办法</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95916">
                <a:tc vMerge="1">
                  <a:tcPr/>
                </a:tc>
                <a:tc>
                  <a:txBody>
                    <a:bodyPr/>
                    <a:lstStyle/>
                    <a:p>
                      <a:pPr marL="342900" marR="0" lvl="0" indent="-342900" algn="l" defTabSz="914400" rtl="0" eaLnBrk="1" fontAlgn="base" latinLnBrk="0" hangingPunct="1">
                        <a:lnSpc>
                          <a:spcPct val="120000"/>
                        </a:lnSpc>
                        <a:spcBef>
                          <a:spcPct val="0"/>
                        </a:spcBef>
                        <a:spcAft>
                          <a:spcPct val="0"/>
                        </a:spcAft>
                        <a:buClrTx/>
                        <a:buSzTx/>
                        <a:buFontTx/>
                        <a:buNone/>
                      </a:pP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安全管理控制程序</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20000"/>
                        </a:lnSpc>
                        <a:spcBef>
                          <a:spcPct val="0"/>
                        </a:spcBef>
                        <a:spcAft>
                          <a:spcPct val="0"/>
                        </a:spcAft>
                        <a:buClrTx/>
                        <a:buSzTx/>
                        <a:buFontTx/>
                        <a:buNone/>
                      </a:pPr>
                      <a:r>
                        <a:rPr kumimoji="0" lang="zh-CN" altLang="en-US" sz="18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动土安全管理规定</a:t>
                      </a:r>
                      <a:endPar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0" fontAlgn="base" latinLnBrk="0" hangingPunct="0">
                        <a:lnSpc>
                          <a:spcPct val="120000"/>
                        </a:lnSpc>
                        <a:spcBef>
                          <a:spcPct val="0"/>
                        </a:spcBef>
                        <a:spcAft>
                          <a:spcPct val="0"/>
                        </a:spcAft>
                        <a:buClrTx/>
                        <a:buSzTx/>
                        <a:buFontTx/>
                        <a:buNone/>
                      </a:pPr>
                      <a:r>
                        <a:rPr kumimoji="0" lang="zh-CN" altLang="en-US" sz="18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工业动火管理规定</a:t>
                      </a:r>
                      <a:endPar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0" fontAlgn="base" latinLnBrk="0" hangingPunct="0">
                        <a:lnSpc>
                          <a:spcPct val="120000"/>
                        </a:lnSpc>
                        <a:spcBef>
                          <a:spcPct val="0"/>
                        </a:spcBef>
                        <a:spcAft>
                          <a:spcPct val="0"/>
                        </a:spcAft>
                        <a:buClrTx/>
                        <a:buSzTx/>
                        <a:buFontTx/>
                        <a:buNone/>
                      </a:pPr>
                      <a:r>
                        <a:rPr kumimoji="0" lang="zh-CN" altLang="en-US" sz="18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临时用电管理办法</a:t>
                      </a:r>
                      <a:endPar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0" fontAlgn="base" latinLnBrk="0" hangingPunct="0">
                        <a:lnSpc>
                          <a:spcPct val="120000"/>
                        </a:lnSpc>
                        <a:spcBef>
                          <a:spcPct val="0"/>
                        </a:spcBef>
                        <a:spcAft>
                          <a:spcPct val="0"/>
                        </a:spcAft>
                        <a:buClrTx/>
                        <a:buSzTx/>
                        <a:buFontTx/>
                        <a:buNone/>
                      </a:pPr>
                      <a:r>
                        <a:rPr kumimoji="0" lang="zh-CN" altLang="en-US" sz="18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登高作业安全管理规定</a:t>
                      </a:r>
                      <a:endPar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0" fontAlgn="base" latinLnBrk="0" hangingPunct="0">
                        <a:lnSpc>
                          <a:spcPct val="120000"/>
                        </a:lnSpc>
                        <a:spcBef>
                          <a:spcPct val="0"/>
                        </a:spcBef>
                        <a:spcAft>
                          <a:spcPct val="0"/>
                        </a:spcAft>
                        <a:buClrTx/>
                        <a:buSzTx/>
                        <a:buFontTx/>
                        <a:buNone/>
                      </a:pPr>
                      <a:r>
                        <a:rPr kumimoji="0" lang="zh-CN" altLang="en-US" sz="18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有限空间作业安全管理规定</a:t>
                      </a:r>
                      <a:endPar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0" fontAlgn="base" latinLnBrk="0" hangingPunct="0">
                        <a:lnSpc>
                          <a:spcPct val="120000"/>
                        </a:lnSpc>
                        <a:spcBef>
                          <a:spcPct val="0"/>
                        </a:spcBef>
                        <a:spcAft>
                          <a:spcPct val="0"/>
                        </a:spcAft>
                        <a:buClrTx/>
                        <a:buSzTx/>
                        <a:buFontTx/>
                        <a:buNone/>
                      </a:pPr>
                      <a:r>
                        <a:rPr kumimoji="0" lang="zh-CN" altLang="en-US" sz="18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锅炉、压力容器安全管理规</a:t>
                      </a:r>
                      <a:endParaRPr kumimoji="0" lang="en-US" altLang="zh-CN" sz="18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0" fontAlgn="base" latinLnBrk="0" hangingPunct="0">
                        <a:lnSpc>
                          <a:spcPct val="120000"/>
                        </a:lnSpc>
                        <a:spcBef>
                          <a:spcPct val="0"/>
                        </a:spcBef>
                        <a:spcAft>
                          <a:spcPct val="0"/>
                        </a:spcAft>
                        <a:buClrTx/>
                        <a:buSzTx/>
                        <a:buFontTx/>
                        <a:buNone/>
                      </a:pPr>
                      <a:r>
                        <a:rPr kumimoji="0" lang="zh-CN" altLang="en-US" sz="18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定</a:t>
                      </a:r>
                      <a:endPar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49866">
                <a:tc vMerge="1">
                  <a:tcPr/>
                </a:tc>
                <a:tc>
                  <a:txBody>
                    <a:bodyPr/>
                    <a:lstStyle/>
                    <a:p>
                      <a:pPr marL="342900" marR="0" lvl="0" indent="-342900" algn="l" defTabSz="914400" rtl="0" eaLnBrk="1" fontAlgn="base" latinLnBrk="0" hangingPunct="1">
                        <a:lnSpc>
                          <a:spcPct val="120000"/>
                        </a:lnSpc>
                        <a:spcBef>
                          <a:spcPct val="0"/>
                        </a:spcBef>
                        <a:spcAft>
                          <a:spcPct val="0"/>
                        </a:spcAft>
                        <a:buClrTx/>
                        <a:buSzTx/>
                        <a:buFontTx/>
                        <a:buNone/>
                      </a:pP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消防管理控制程序</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20000"/>
                        </a:lnSpc>
                        <a:spcBef>
                          <a:spcPct val="0"/>
                        </a:spcBef>
                        <a:spcAft>
                          <a:spcPct val="0"/>
                        </a:spcAft>
                        <a:buClrTx/>
                        <a:buSzTx/>
                        <a:buFontTx/>
                        <a:buNone/>
                      </a:pP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消防安全管理规定</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0" fontAlgn="base" latinLnBrk="0" hangingPunct="0">
                        <a:lnSpc>
                          <a:spcPct val="120000"/>
                        </a:lnSpc>
                        <a:spcBef>
                          <a:spcPct val="0"/>
                        </a:spcBef>
                        <a:spcAft>
                          <a:spcPct val="0"/>
                        </a:spcAft>
                        <a:buClrTx/>
                        <a:buSzTx/>
                        <a:buFontTx/>
                        <a:buNone/>
                      </a:pP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消防器材监督管理规定</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49866">
                <a:tc vMerge="1">
                  <a:tcPr/>
                </a:tc>
                <a:tc>
                  <a:txBody>
                    <a:bodyPr/>
                    <a:lstStyle/>
                    <a:p>
                      <a:pPr marL="342900" marR="0" lvl="0" indent="-342900" algn="l" defTabSz="914400" rtl="0" eaLnBrk="1" fontAlgn="base" latinLnBrk="0" hangingPunct="1">
                        <a:lnSpc>
                          <a:spcPct val="120000"/>
                        </a:lnSpc>
                        <a:spcBef>
                          <a:spcPct val="0"/>
                        </a:spcBef>
                        <a:spcAft>
                          <a:spcPct val="0"/>
                        </a:spcAft>
                        <a:buClrTx/>
                        <a:buSzTx/>
                        <a:buFontTx/>
                        <a:buNone/>
                      </a:pP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交通管理控制程序</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20000"/>
                        </a:lnSpc>
                        <a:spcBef>
                          <a:spcPct val="0"/>
                        </a:spcBef>
                        <a:spcAft>
                          <a:spcPct val="0"/>
                        </a:spcAft>
                        <a:buClrTx/>
                        <a:buSzTx/>
                        <a:buFontTx/>
                        <a:buNone/>
                      </a:pP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交通安全管理规定</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0" fontAlgn="base" latinLnBrk="0" hangingPunct="0">
                        <a:lnSpc>
                          <a:spcPct val="120000"/>
                        </a:lnSpc>
                        <a:spcBef>
                          <a:spcPct val="0"/>
                        </a:spcBef>
                        <a:spcAft>
                          <a:spcPct val="0"/>
                        </a:spcAft>
                        <a:buClrTx/>
                        <a:buSzTx/>
                        <a:buFontTx/>
                        <a:buNone/>
                      </a:pP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外雇车辆交通安全管理规定</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79076">
                <a:tc vMerge="1">
                  <a:tcPr/>
                </a:tc>
                <a:tc>
                  <a:txBody>
                    <a:bodyPr/>
                    <a:lstStyle/>
                    <a:p>
                      <a:pPr marL="342900" marR="0" lvl="0" indent="-342900" algn="l" defTabSz="914400" rtl="0" eaLnBrk="1" fontAlgn="base" latinLnBrk="0" hangingPunct="1">
                        <a:lnSpc>
                          <a:spcPct val="120000"/>
                        </a:lnSpc>
                        <a:spcBef>
                          <a:spcPct val="0"/>
                        </a:spcBef>
                        <a:spcAft>
                          <a:spcPct val="0"/>
                        </a:spcAft>
                        <a:buClrTx/>
                        <a:buSzTx/>
                        <a:buFontTx/>
                        <a:buNone/>
                      </a:pP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职业健康控制程序</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20000"/>
                        </a:lnSpc>
                        <a:spcBef>
                          <a:spcPct val="0"/>
                        </a:spcBef>
                        <a:spcAft>
                          <a:spcPct val="0"/>
                        </a:spcAft>
                        <a:buClrTx/>
                        <a:buSzTx/>
                        <a:buFontTx/>
                        <a:buNone/>
                      </a:pP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员工健康管理规定</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0" fontAlgn="base" latinLnBrk="0" hangingPunct="0">
                        <a:lnSpc>
                          <a:spcPct val="120000"/>
                        </a:lnSpc>
                        <a:spcBef>
                          <a:spcPct val="0"/>
                        </a:spcBef>
                        <a:spcAft>
                          <a:spcPct val="0"/>
                        </a:spcAft>
                        <a:buClrTx/>
                        <a:buSzTx/>
                        <a:buFontTx/>
                        <a:buNone/>
                      </a:pP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劳动保护用品管理规定</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0" fontAlgn="base" latinLnBrk="0" hangingPunct="0">
                        <a:lnSpc>
                          <a:spcPct val="120000"/>
                        </a:lnSpc>
                        <a:spcBef>
                          <a:spcPct val="0"/>
                        </a:spcBef>
                        <a:spcAft>
                          <a:spcPct val="0"/>
                        </a:spcAft>
                        <a:buClrTx/>
                        <a:buSzTx/>
                        <a:buFontTx/>
                        <a:buNone/>
                      </a:pP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员工医疗保险管理规定</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49866">
                <a:tc vMerge="1">
                  <a:tcPr/>
                </a:tc>
                <a:tc>
                  <a:txBody>
                    <a:bodyPr/>
                    <a:lstStyle/>
                    <a:p>
                      <a:pPr marL="342900" marR="0" lvl="0" indent="-342900" algn="l" defTabSz="914400" rtl="0" eaLnBrk="1" fontAlgn="base" latinLnBrk="0" hangingPunct="1">
                        <a:lnSpc>
                          <a:spcPct val="120000"/>
                        </a:lnSpc>
                        <a:spcBef>
                          <a:spcPct val="0"/>
                        </a:spcBef>
                        <a:spcAft>
                          <a:spcPct val="0"/>
                        </a:spcAft>
                        <a:buClrTx/>
                        <a:buSzTx/>
                        <a:buFontTx/>
                        <a:buNone/>
                      </a:pP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环境保护控制程序</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20000"/>
                        </a:lnSpc>
                        <a:spcBef>
                          <a:spcPct val="0"/>
                        </a:spcBef>
                        <a:spcAft>
                          <a:spcPct val="0"/>
                        </a:spcAft>
                        <a:buClrTx/>
                        <a:buSzTx/>
                        <a:buFontTx/>
                        <a:buNone/>
                      </a:pPr>
                      <a:r>
                        <a:rPr kumimoji="0" lang="zh-CN" altLang="en-US" sz="18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节约能源管理办法</a:t>
                      </a:r>
                      <a:endPar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0" fontAlgn="base" latinLnBrk="0" hangingPunct="0">
                        <a:lnSpc>
                          <a:spcPct val="120000"/>
                        </a:lnSpc>
                        <a:spcBef>
                          <a:spcPct val="0"/>
                        </a:spcBef>
                        <a:spcAft>
                          <a:spcPct val="0"/>
                        </a:spcAft>
                        <a:buClrTx/>
                        <a:buSzTx/>
                        <a:buFontTx/>
                        <a:buNone/>
                      </a:pPr>
                      <a:r>
                        <a:rPr kumimoji="0" lang="zh-CN" altLang="en-US" sz="18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采出水处理与回注管理办法</a:t>
                      </a:r>
                      <a:endPar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6777" name="Group 217"/>
          <p:cNvGraphicFramePr>
            <a:graphicFrameLocks noGrp="1"/>
          </p:cNvGraphicFramePr>
          <p:nvPr>
            <p:ph idx="4294967295"/>
          </p:nvPr>
        </p:nvGraphicFramePr>
        <p:xfrm>
          <a:off x="1558925" y="663575"/>
          <a:ext cx="9074150" cy="5532438"/>
        </p:xfrm>
        <a:graphic>
          <a:graphicData uri="http://schemas.openxmlformats.org/drawingml/2006/table">
            <a:tbl>
              <a:tblPr/>
              <a:tblGrid>
                <a:gridCol w="3096916"/>
                <a:gridCol w="2924716"/>
                <a:gridCol w="3052518"/>
              </a:tblGrid>
              <a:tr h="502949">
                <a:tc>
                  <a:txBody>
                    <a:bodyPr/>
                    <a:lstStyle/>
                    <a:p>
                      <a:pPr marL="342900" marR="0" lvl="0" indent="-342900" algn="l" defTabSz="914400" rtl="0" eaLnBrk="1" fontAlgn="base" latinLnBrk="0" hangingPunct="1">
                        <a:lnSpc>
                          <a:spcPct val="150000"/>
                        </a:lnSpc>
                        <a:spcBef>
                          <a:spcPct val="0"/>
                        </a:spcBef>
                        <a:spcAft>
                          <a:spcPct val="0"/>
                        </a:spcAft>
                        <a:buClrTx/>
                        <a:buSzTx/>
                        <a:buFontTx/>
                        <a:buNone/>
                      </a:pPr>
                      <a:r>
                        <a:rPr kumimoji="0" lang="en-US" altLang="zh-CN" sz="1800" b="0" i="0" u="none" strike="noStrike" cap="none" normalizeH="0" baseline="0" dirty="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7.5.3</a:t>
                      </a:r>
                      <a:r>
                        <a:rPr kumimoji="0" lang="zh-CN" altLang="en-US" sz="1800" b="0" i="0" u="none" strike="noStrike" cap="none" normalizeH="0" baseline="0" dirty="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标识和可追溯性</a:t>
                      </a:r>
                      <a:endParaRPr kumimoji="0" lang="zh-CN" altLang="en-US" sz="1800" b="0" i="0" u="none" strike="noStrike" cap="none" normalizeH="0" baseline="0" dirty="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50000"/>
                        </a:lnSpc>
                        <a:spcBef>
                          <a:spcPct val="0"/>
                        </a:spcBef>
                        <a:spcAft>
                          <a:spcPct val="0"/>
                        </a:spcAft>
                        <a:buClrTx/>
                        <a:buSzTx/>
                        <a:buFontTx/>
                        <a:buNone/>
                      </a:pPr>
                      <a:r>
                        <a:rPr kumimoji="0" lang="zh-CN" altLang="en-US"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标识和可追溯性控制程序</a:t>
                      </a:r>
                      <a:endParaRPr kumimoji="0" lang="zh-CN" altLang="en-US"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20000"/>
                        </a:spcBef>
                        <a:spcAft>
                          <a:spcPct val="0"/>
                        </a:spcAft>
                        <a:buClr>
                          <a:schemeClr val="folHlink"/>
                        </a:buClr>
                        <a:buSzPct val="60000"/>
                        <a:buFont typeface="Wingdings" panose="05000000000000000000" pitchFamily="2" charset="2"/>
                        <a:buNone/>
                      </a:pPr>
                      <a:endParaRPr kumimoji="0" lang="zh-CN" altLang="zh-CN"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2949">
                <a:tc>
                  <a:txBody>
                    <a:bodyPr/>
                    <a:lstStyle/>
                    <a:p>
                      <a:pPr marL="342900" marR="0" lvl="0" indent="-342900" algn="l" defTabSz="914400" rtl="0" eaLnBrk="1" fontAlgn="base" latinLnBrk="0" hangingPunct="1">
                        <a:lnSpc>
                          <a:spcPct val="150000"/>
                        </a:lnSpc>
                        <a:spcBef>
                          <a:spcPct val="0"/>
                        </a:spcBef>
                        <a:spcAft>
                          <a:spcPct val="0"/>
                        </a:spcAft>
                        <a:buClrTx/>
                        <a:buSzTx/>
                        <a:buFontTx/>
                        <a:buNone/>
                      </a:pPr>
                      <a:r>
                        <a:rPr kumimoji="0" lang="en-US" altLang="zh-CN"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7.5.4</a:t>
                      </a:r>
                      <a:r>
                        <a:rPr kumimoji="0" lang="zh-CN" altLang="en-US"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顾客财产</a:t>
                      </a:r>
                      <a:endParaRPr kumimoji="0" lang="zh-CN" altLang="en-US"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20000"/>
                        </a:spcBef>
                        <a:spcAft>
                          <a:spcPct val="0"/>
                        </a:spcAft>
                        <a:buClr>
                          <a:schemeClr val="folHlink"/>
                        </a:buClr>
                        <a:buSzPct val="60000"/>
                        <a:buFont typeface="Wingdings" panose="05000000000000000000" pitchFamily="2" charset="2"/>
                        <a:buNone/>
                      </a:pPr>
                      <a:endParaRPr kumimoji="0" lang="zh-CN" altLang="zh-CN" sz="1800" b="0" i="0" u="none" strike="noStrike" cap="none" normalizeH="0" baseline="0" dirty="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20000"/>
                        </a:spcBef>
                        <a:spcAft>
                          <a:spcPct val="0"/>
                        </a:spcAft>
                        <a:buClr>
                          <a:schemeClr val="folHlink"/>
                        </a:buClr>
                        <a:buSzPct val="60000"/>
                        <a:buFont typeface="Wingdings" panose="05000000000000000000" pitchFamily="2" charset="2"/>
                        <a:buNone/>
                      </a:pPr>
                      <a:endParaRPr kumimoji="0" lang="zh-CN" altLang="zh-CN"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2949">
                <a:tc>
                  <a:txBody>
                    <a:bodyPr/>
                    <a:lstStyle/>
                    <a:p>
                      <a:pPr marL="342900" marR="0" lvl="0" indent="-342900" algn="l" defTabSz="914400" rtl="0" eaLnBrk="1" fontAlgn="base" latinLnBrk="0" hangingPunct="1">
                        <a:lnSpc>
                          <a:spcPct val="150000"/>
                        </a:lnSpc>
                        <a:spcBef>
                          <a:spcPct val="0"/>
                        </a:spcBef>
                        <a:spcAft>
                          <a:spcPct val="0"/>
                        </a:spcAft>
                        <a:buClrTx/>
                        <a:buSzTx/>
                        <a:buFontTx/>
                        <a:buNone/>
                      </a:pPr>
                      <a:r>
                        <a:rPr kumimoji="0" lang="en-US" altLang="zh-CN"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7.5.5</a:t>
                      </a:r>
                      <a:r>
                        <a:rPr kumimoji="0" lang="zh-CN" altLang="en-US"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产品防护</a:t>
                      </a:r>
                      <a:endParaRPr kumimoji="0" lang="zh-CN" altLang="en-US"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20000"/>
                        </a:spcBef>
                        <a:spcAft>
                          <a:spcPct val="0"/>
                        </a:spcAft>
                        <a:buClr>
                          <a:schemeClr val="folHlink"/>
                        </a:buClr>
                        <a:buSzPct val="60000"/>
                        <a:buFont typeface="Wingdings" panose="05000000000000000000" pitchFamily="2" charset="2"/>
                        <a:buNone/>
                      </a:pPr>
                      <a:endParaRPr kumimoji="0" lang="zh-CN" altLang="zh-CN"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20000"/>
                        </a:spcBef>
                        <a:spcAft>
                          <a:spcPct val="0"/>
                        </a:spcAft>
                        <a:buClr>
                          <a:schemeClr val="folHlink"/>
                        </a:buClr>
                        <a:buSzPct val="60000"/>
                        <a:buFont typeface="Wingdings" panose="05000000000000000000" pitchFamily="2" charset="2"/>
                        <a:buNone/>
                      </a:pPr>
                      <a:endParaRPr kumimoji="0" lang="zh-CN" altLang="zh-CN"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2949">
                <a:tc>
                  <a:txBody>
                    <a:bodyPr/>
                    <a:lstStyle/>
                    <a:p>
                      <a:pPr marL="342900" marR="0" lvl="0" indent="-342900" algn="l" defTabSz="914400" rtl="0" eaLnBrk="1" fontAlgn="base" latinLnBrk="0" hangingPunct="1">
                        <a:lnSpc>
                          <a:spcPct val="150000"/>
                        </a:lnSpc>
                        <a:spcBef>
                          <a:spcPct val="0"/>
                        </a:spcBef>
                        <a:spcAft>
                          <a:spcPct val="0"/>
                        </a:spcAft>
                        <a:buClrTx/>
                        <a:buSzTx/>
                        <a:buFontTx/>
                        <a:buNone/>
                      </a:pPr>
                      <a:r>
                        <a:rPr kumimoji="0" lang="en-US" altLang="zh-CN"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7.5.6</a:t>
                      </a:r>
                      <a:r>
                        <a:rPr kumimoji="0" lang="zh-CN" altLang="en-US"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应急准备和响应</a:t>
                      </a:r>
                      <a:endParaRPr kumimoji="0" lang="zh-CN" altLang="en-US"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50000"/>
                        </a:lnSpc>
                        <a:spcBef>
                          <a:spcPct val="0"/>
                        </a:spcBef>
                        <a:spcAft>
                          <a:spcPct val="0"/>
                        </a:spcAft>
                        <a:buClrTx/>
                        <a:buSzTx/>
                        <a:buFontTx/>
                        <a:buNone/>
                      </a:pPr>
                      <a:r>
                        <a:rPr kumimoji="0" lang="zh-CN" altLang="en-US"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应急准备和响应控制程序</a:t>
                      </a:r>
                      <a:endParaRPr kumimoji="0" lang="zh-CN" altLang="en-US"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50000"/>
                        </a:lnSpc>
                        <a:spcBef>
                          <a:spcPct val="0"/>
                        </a:spcBef>
                        <a:spcAft>
                          <a:spcPct val="0"/>
                        </a:spcAft>
                        <a:buClrTx/>
                        <a:buSzTx/>
                        <a:buFontTx/>
                        <a:buNone/>
                      </a:pPr>
                      <a:r>
                        <a:rPr kumimoji="0" lang="zh-CN" altLang="en-US"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应急预案</a:t>
                      </a:r>
                      <a:endParaRPr kumimoji="0" lang="zh-CN" altLang="en-US"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2949">
                <a:tc>
                  <a:txBody>
                    <a:bodyPr/>
                    <a:lstStyle/>
                    <a:p>
                      <a:pPr marL="342900" marR="0" lvl="0" indent="-342900" algn="l" defTabSz="914400" rtl="0" eaLnBrk="1" fontAlgn="base" latinLnBrk="0" hangingPunct="1">
                        <a:lnSpc>
                          <a:spcPct val="150000"/>
                        </a:lnSpc>
                        <a:spcBef>
                          <a:spcPct val="0"/>
                        </a:spcBef>
                        <a:spcAft>
                          <a:spcPct val="0"/>
                        </a:spcAft>
                        <a:buClrTx/>
                        <a:buSzTx/>
                        <a:buFontTx/>
                        <a:buNone/>
                      </a:pPr>
                      <a:r>
                        <a:rPr kumimoji="0" lang="en-US" altLang="zh-CN"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7.5.7</a:t>
                      </a:r>
                      <a:r>
                        <a:rPr kumimoji="0" lang="zh-CN" altLang="en-US"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变更管理</a:t>
                      </a:r>
                      <a:endParaRPr kumimoji="0" lang="zh-CN" altLang="en-US"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20000"/>
                        </a:spcBef>
                        <a:spcAft>
                          <a:spcPct val="0"/>
                        </a:spcAft>
                        <a:buClr>
                          <a:schemeClr val="folHlink"/>
                        </a:buClr>
                        <a:buSzPct val="60000"/>
                        <a:buFont typeface="Wingdings" panose="05000000000000000000" pitchFamily="2" charset="2"/>
                        <a:buNone/>
                      </a:pPr>
                      <a:endParaRPr kumimoji="0" lang="zh-CN" altLang="zh-CN"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20000"/>
                        </a:spcBef>
                        <a:spcAft>
                          <a:spcPct val="0"/>
                        </a:spcAft>
                        <a:buClr>
                          <a:schemeClr val="folHlink"/>
                        </a:buClr>
                        <a:buSzPct val="60000"/>
                        <a:buFont typeface="Wingdings" panose="05000000000000000000" pitchFamily="2" charset="2"/>
                        <a:buNone/>
                      </a:pPr>
                      <a:endParaRPr kumimoji="0" lang="zh-CN" altLang="zh-CN"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2949">
                <a:tc>
                  <a:txBody>
                    <a:bodyPr/>
                    <a:lstStyle/>
                    <a:p>
                      <a:pPr marL="342900" marR="0" lvl="0" indent="-342900" algn="l" defTabSz="914400" rtl="0" eaLnBrk="1" fontAlgn="base" latinLnBrk="0" hangingPunct="1">
                        <a:lnSpc>
                          <a:spcPct val="150000"/>
                        </a:lnSpc>
                        <a:spcBef>
                          <a:spcPct val="0"/>
                        </a:spcBef>
                        <a:spcAft>
                          <a:spcPct val="0"/>
                        </a:spcAft>
                        <a:buClrTx/>
                        <a:buSzTx/>
                        <a:buFontTx/>
                        <a:buNone/>
                      </a:pPr>
                      <a:r>
                        <a:rPr kumimoji="0" lang="en-US" altLang="zh-CN"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7.6</a:t>
                      </a:r>
                      <a:r>
                        <a:rPr kumimoji="0" lang="zh-CN" altLang="en-US"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监视和测量装置的控制</a:t>
                      </a:r>
                      <a:endParaRPr kumimoji="0" lang="zh-CN" altLang="en-US"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50000"/>
                        </a:lnSpc>
                        <a:spcBef>
                          <a:spcPct val="0"/>
                        </a:spcBef>
                        <a:spcAft>
                          <a:spcPct val="0"/>
                        </a:spcAft>
                        <a:buClrTx/>
                        <a:buSzTx/>
                        <a:buFontTx/>
                        <a:buNone/>
                      </a:pPr>
                      <a:r>
                        <a:rPr kumimoji="0" lang="zh-CN" altLang="en-US"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监视和测量装置控制程序</a:t>
                      </a:r>
                      <a:endParaRPr kumimoji="0" lang="zh-CN" altLang="en-US"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20000"/>
                        </a:spcBef>
                        <a:spcAft>
                          <a:spcPct val="0"/>
                        </a:spcAft>
                        <a:buClr>
                          <a:schemeClr val="folHlink"/>
                        </a:buClr>
                        <a:buSzPct val="60000"/>
                        <a:buFont typeface="Wingdings" panose="05000000000000000000" pitchFamily="2" charset="2"/>
                        <a:buNone/>
                      </a:pPr>
                      <a:endParaRPr kumimoji="0" lang="zh-CN" altLang="zh-CN"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2949">
                <a:tc>
                  <a:txBody>
                    <a:bodyPr/>
                    <a:lstStyle/>
                    <a:p>
                      <a:pPr marL="342900" marR="0" lvl="0" indent="-342900" algn="l" defTabSz="914400" rtl="0" eaLnBrk="1" fontAlgn="base" latinLnBrk="0" hangingPunct="1">
                        <a:lnSpc>
                          <a:spcPct val="150000"/>
                        </a:lnSpc>
                        <a:spcBef>
                          <a:spcPct val="0"/>
                        </a:spcBef>
                        <a:spcAft>
                          <a:spcPct val="0"/>
                        </a:spcAft>
                        <a:buClrTx/>
                        <a:buSzTx/>
                        <a:buFontTx/>
                        <a:buNone/>
                      </a:pPr>
                      <a:r>
                        <a:rPr kumimoji="0" lang="en-US" altLang="zh-CN"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8</a:t>
                      </a:r>
                      <a:r>
                        <a:rPr kumimoji="0" lang="zh-CN" altLang="en-US"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测量、分析和改进</a:t>
                      </a:r>
                      <a:endParaRPr kumimoji="0" lang="zh-CN" altLang="en-US"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20000"/>
                        </a:spcBef>
                        <a:spcAft>
                          <a:spcPct val="0"/>
                        </a:spcAft>
                        <a:buClr>
                          <a:schemeClr val="folHlink"/>
                        </a:buClr>
                        <a:buSzPct val="60000"/>
                        <a:buFont typeface="Wingdings" panose="05000000000000000000" pitchFamily="2" charset="2"/>
                        <a:buNone/>
                      </a:pPr>
                      <a:endParaRPr kumimoji="0" lang="zh-CN" altLang="zh-CN"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20000"/>
                        </a:spcBef>
                        <a:spcAft>
                          <a:spcPct val="0"/>
                        </a:spcAft>
                        <a:buClr>
                          <a:schemeClr val="folHlink"/>
                        </a:buClr>
                        <a:buSzPct val="60000"/>
                        <a:buFont typeface="Wingdings" panose="05000000000000000000" pitchFamily="2" charset="2"/>
                        <a:buNone/>
                      </a:pPr>
                      <a:endParaRPr kumimoji="0" lang="zh-CN" altLang="zh-CN"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2949">
                <a:tc>
                  <a:txBody>
                    <a:bodyPr/>
                    <a:lstStyle/>
                    <a:p>
                      <a:pPr marL="342900" marR="0" lvl="0" indent="-342900" algn="l" defTabSz="914400" rtl="0" eaLnBrk="1" fontAlgn="base" latinLnBrk="0" hangingPunct="1">
                        <a:lnSpc>
                          <a:spcPct val="150000"/>
                        </a:lnSpc>
                        <a:spcBef>
                          <a:spcPct val="0"/>
                        </a:spcBef>
                        <a:spcAft>
                          <a:spcPct val="0"/>
                        </a:spcAft>
                        <a:buClrTx/>
                        <a:buSzTx/>
                        <a:buFontTx/>
                        <a:buNone/>
                      </a:pPr>
                      <a:r>
                        <a:rPr kumimoji="0" lang="en-US" altLang="zh-CN"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8.1</a:t>
                      </a:r>
                      <a:r>
                        <a:rPr kumimoji="0" lang="zh-CN" altLang="en-US"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总则</a:t>
                      </a:r>
                      <a:endParaRPr kumimoji="0" lang="zh-CN" altLang="en-US"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20000"/>
                        </a:spcBef>
                        <a:spcAft>
                          <a:spcPct val="0"/>
                        </a:spcAft>
                        <a:buClr>
                          <a:schemeClr val="folHlink"/>
                        </a:buClr>
                        <a:buSzPct val="60000"/>
                        <a:buFont typeface="Wingdings" panose="05000000000000000000" pitchFamily="2" charset="2"/>
                        <a:buNone/>
                      </a:pPr>
                      <a:endParaRPr kumimoji="0" lang="zh-CN" altLang="zh-CN"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20000"/>
                        </a:spcBef>
                        <a:spcAft>
                          <a:spcPct val="0"/>
                        </a:spcAft>
                        <a:buClr>
                          <a:schemeClr val="folHlink"/>
                        </a:buClr>
                        <a:buSzPct val="60000"/>
                        <a:buFont typeface="Wingdings" panose="05000000000000000000" pitchFamily="2" charset="2"/>
                        <a:buNone/>
                      </a:pPr>
                      <a:endParaRPr kumimoji="0" lang="zh-CN" altLang="zh-CN"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2949">
                <a:tc>
                  <a:txBody>
                    <a:bodyPr/>
                    <a:lstStyle/>
                    <a:p>
                      <a:pPr marL="342900" marR="0" lvl="0" indent="-342900" algn="l" defTabSz="914400" rtl="0" eaLnBrk="1" fontAlgn="base" latinLnBrk="0" hangingPunct="1">
                        <a:lnSpc>
                          <a:spcPct val="150000"/>
                        </a:lnSpc>
                        <a:spcBef>
                          <a:spcPct val="0"/>
                        </a:spcBef>
                        <a:spcAft>
                          <a:spcPct val="0"/>
                        </a:spcAft>
                        <a:buClrTx/>
                        <a:buSzTx/>
                        <a:buFontTx/>
                        <a:buNone/>
                      </a:pPr>
                      <a:r>
                        <a:rPr kumimoji="0" lang="en-US" altLang="zh-CN"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8.2</a:t>
                      </a:r>
                      <a:r>
                        <a:rPr kumimoji="0" lang="zh-CN" altLang="en-US"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监视和测量</a:t>
                      </a:r>
                      <a:r>
                        <a:rPr kumimoji="0" lang="en-US" altLang="zh-CN"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标题</a:t>
                      </a:r>
                      <a:r>
                        <a:rPr kumimoji="0" lang="en-US" altLang="zh-CN"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kumimoji="0" lang="en-US" altLang="zh-CN"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20000"/>
                        </a:spcBef>
                        <a:spcAft>
                          <a:spcPct val="0"/>
                        </a:spcAft>
                        <a:buClr>
                          <a:schemeClr val="folHlink"/>
                        </a:buClr>
                        <a:buSzPct val="60000"/>
                        <a:buFont typeface="Wingdings" panose="05000000000000000000" pitchFamily="2" charset="2"/>
                        <a:buNone/>
                      </a:pPr>
                      <a:endParaRPr kumimoji="0" lang="zh-CN" altLang="zh-CN"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20000"/>
                        </a:spcBef>
                        <a:spcAft>
                          <a:spcPct val="0"/>
                        </a:spcAft>
                        <a:buClr>
                          <a:schemeClr val="folHlink"/>
                        </a:buClr>
                        <a:buSzPct val="60000"/>
                        <a:buFont typeface="Wingdings" panose="05000000000000000000" pitchFamily="2" charset="2"/>
                        <a:buNone/>
                      </a:pPr>
                      <a:endParaRPr kumimoji="0" lang="zh-CN" altLang="zh-CN"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2949">
                <a:tc>
                  <a:txBody>
                    <a:bodyPr/>
                    <a:lstStyle/>
                    <a:p>
                      <a:pPr marL="342900" marR="0" lvl="0" indent="-342900" algn="l" defTabSz="914400" rtl="0" eaLnBrk="1" fontAlgn="base" latinLnBrk="0" hangingPunct="1">
                        <a:lnSpc>
                          <a:spcPct val="150000"/>
                        </a:lnSpc>
                        <a:spcBef>
                          <a:spcPct val="0"/>
                        </a:spcBef>
                        <a:spcAft>
                          <a:spcPct val="0"/>
                        </a:spcAft>
                        <a:buClrTx/>
                        <a:buSzTx/>
                        <a:buFontTx/>
                        <a:buNone/>
                      </a:pPr>
                      <a:r>
                        <a:rPr kumimoji="0" lang="en-US" altLang="zh-CN"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8.2.1</a:t>
                      </a:r>
                      <a:r>
                        <a:rPr kumimoji="0" lang="zh-CN" altLang="en-US"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顾客、员工和社会满意</a:t>
                      </a:r>
                      <a:endParaRPr kumimoji="0" lang="zh-CN" altLang="en-US"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20000"/>
                        </a:spcBef>
                        <a:spcAft>
                          <a:spcPct val="0"/>
                        </a:spcAft>
                        <a:buClr>
                          <a:schemeClr val="folHlink"/>
                        </a:buClr>
                        <a:buSzPct val="60000"/>
                        <a:buFont typeface="Wingdings" panose="05000000000000000000" pitchFamily="2" charset="2"/>
                        <a:buNone/>
                      </a:pPr>
                      <a:endParaRPr kumimoji="0" lang="zh-CN" altLang="zh-CN"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20000"/>
                        </a:spcBef>
                        <a:spcAft>
                          <a:spcPct val="0"/>
                        </a:spcAft>
                        <a:buClr>
                          <a:schemeClr val="folHlink"/>
                        </a:buClr>
                        <a:buSzPct val="60000"/>
                        <a:buFont typeface="Wingdings" panose="05000000000000000000" pitchFamily="2" charset="2"/>
                        <a:buNone/>
                      </a:pPr>
                      <a:endParaRPr kumimoji="0" lang="zh-CN" altLang="zh-CN"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2949">
                <a:tc>
                  <a:txBody>
                    <a:bodyPr/>
                    <a:lstStyle/>
                    <a:p>
                      <a:pPr marL="342900" marR="0" lvl="0" indent="-342900" algn="l" defTabSz="914400" rtl="0" eaLnBrk="1" fontAlgn="base" latinLnBrk="0" hangingPunct="1">
                        <a:lnSpc>
                          <a:spcPct val="150000"/>
                        </a:lnSpc>
                        <a:spcBef>
                          <a:spcPct val="0"/>
                        </a:spcBef>
                        <a:spcAft>
                          <a:spcPct val="0"/>
                        </a:spcAft>
                        <a:buClrTx/>
                        <a:buSzTx/>
                        <a:buFontTx/>
                        <a:buNone/>
                      </a:pPr>
                      <a:r>
                        <a:rPr kumimoji="0" lang="en-US" altLang="zh-CN"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8.2.2</a:t>
                      </a:r>
                      <a:r>
                        <a:rPr kumimoji="0" lang="zh-CN" altLang="en-US"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内部审核</a:t>
                      </a:r>
                      <a:endParaRPr kumimoji="0" lang="zh-CN" altLang="en-US"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50000"/>
                        </a:lnSpc>
                        <a:spcBef>
                          <a:spcPct val="0"/>
                        </a:spcBef>
                        <a:spcAft>
                          <a:spcPct val="0"/>
                        </a:spcAft>
                        <a:buClrTx/>
                        <a:buSzTx/>
                        <a:buFontTx/>
                        <a:buNone/>
                      </a:pPr>
                      <a:r>
                        <a:rPr kumimoji="0" lang="zh-CN" altLang="en-US"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内部审核控制程序</a:t>
                      </a:r>
                      <a:endParaRPr kumimoji="0" lang="zh-CN" altLang="en-US" sz="1800" b="0" i="0" u="none" strike="noStrike" cap="none" normalizeH="0" baseline="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20000"/>
                        </a:spcBef>
                        <a:spcAft>
                          <a:spcPct val="0"/>
                        </a:spcAft>
                        <a:buClr>
                          <a:schemeClr val="folHlink"/>
                        </a:buClr>
                        <a:buSzPct val="60000"/>
                        <a:buFont typeface="Wingdings" panose="05000000000000000000" pitchFamily="2" charset="2"/>
                        <a:buNone/>
                      </a:pPr>
                      <a:endParaRPr kumimoji="0" lang="zh-CN" altLang="zh-CN" sz="1800" b="0" i="0" u="none" strike="noStrike" cap="none" normalizeH="0" baseline="0" dirty="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Line 102"/>
          <p:cNvSpPr/>
          <p:nvPr/>
        </p:nvSpPr>
        <p:spPr>
          <a:xfrm>
            <a:off x="5207000" y="1711325"/>
            <a:ext cx="0" cy="0"/>
          </a:xfrm>
          <a:prstGeom prst="line">
            <a:avLst/>
          </a:prstGeom>
          <a:ln w="12700" cap="rnd" cmpd="sng">
            <a:solidFill>
              <a:srgbClr val="000000"/>
            </a:solidFill>
            <a:prstDash val="solid"/>
            <a:headEnd type="none" w="med" len="med"/>
            <a:tailEnd type="none" w="med" len="med"/>
          </a:ln>
        </p:spPr>
      </p:sp>
      <p:graphicFrame>
        <p:nvGraphicFramePr>
          <p:cNvPr id="68801" name="Group 193"/>
          <p:cNvGraphicFramePr>
            <a:graphicFrameLocks noGrp="1"/>
          </p:cNvGraphicFramePr>
          <p:nvPr/>
        </p:nvGraphicFramePr>
        <p:xfrm>
          <a:off x="1558925" y="692150"/>
          <a:ext cx="9074150" cy="5943600"/>
        </p:xfrm>
        <a:graphic>
          <a:graphicData uri="http://schemas.openxmlformats.org/drawingml/2006/table">
            <a:tbl>
              <a:tblPr/>
              <a:tblGrid>
                <a:gridCol w="2970703"/>
                <a:gridCol w="3050723"/>
                <a:gridCol w="3052723"/>
              </a:tblGrid>
              <a:tr h="502920">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en-US" altLang="zh-CN" sz="18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8.2.3</a:t>
                      </a:r>
                      <a:r>
                        <a:rPr kumimoji="0" lang="zh-CN" altLang="en-US" sz="18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过程的监视和测量</a:t>
                      </a:r>
                      <a:endPar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监视和测量控制程序 </a:t>
                      </a:r>
                      <a:endPar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安全检查管理规定</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2920">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8.2.4</a:t>
                      </a: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产品监视和测量</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安全生产监督管理规定</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2920">
                <a:tc rowSpan="2">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8.2.5</a:t>
                      </a: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绩效监视和测量</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原油计量管理规定</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2920">
                <a:tc vMerge="1">
                  <a:tcPr/>
                </a:tc>
                <a:tc vMerge="1">
                  <a:tcPr/>
                </a:tc>
                <a:tc>
                  <a:txBody>
                    <a:bodyPr/>
                    <a:lstStyle/>
                    <a:p>
                      <a:pPr marL="0" marR="0" lvl="0" indent="0" algn="l" defTabSz="914400" rtl="0" eaLnBrk="1" fontAlgn="base" latinLnBrk="0" hangingPunct="1">
                        <a:lnSpc>
                          <a:spcPct val="150000"/>
                        </a:lnSpc>
                        <a:spcBef>
                          <a:spcPct val="20000"/>
                        </a:spcBef>
                        <a:spcAft>
                          <a:spcPct val="0"/>
                        </a:spcAft>
                        <a:buClr>
                          <a:schemeClr val="folHlink"/>
                        </a:buClr>
                        <a:buSzPct val="60000"/>
                        <a:buFont typeface="Wingdings" panose="05000000000000000000" pitchFamily="2" charset="2"/>
                        <a:buNone/>
                      </a:pP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环境监测管理办法</a:t>
                      </a:r>
                      <a:endPar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2920">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8.3</a:t>
                      </a: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不合格品控制</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不合格品控制程序</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20000"/>
                        </a:spcBef>
                        <a:spcAft>
                          <a:spcPct val="0"/>
                        </a:spcAft>
                        <a:buClr>
                          <a:schemeClr val="folHlink"/>
                        </a:buClr>
                        <a:buSzPct val="60000"/>
                        <a:buFont typeface="Wingdings" panose="05000000000000000000" pitchFamily="2" charset="2"/>
                        <a:buNone/>
                      </a:pPr>
                      <a:endParaRPr kumimoji="0" lang="zh-CN"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2920">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8.4</a:t>
                      </a: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数据分析</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数据分析控制程序</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20000"/>
                        </a:spcBef>
                        <a:spcAft>
                          <a:spcPct val="0"/>
                        </a:spcAft>
                        <a:buClr>
                          <a:schemeClr val="folHlink"/>
                        </a:buClr>
                        <a:buSzPct val="60000"/>
                        <a:buFont typeface="Wingdings" panose="05000000000000000000" pitchFamily="2" charset="2"/>
                        <a:buNone/>
                      </a:pPr>
                      <a:endParaRPr kumimoji="0" lang="zh-CN"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2920">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8.5</a:t>
                      </a: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改进</a:t>
                      </a: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标题</a:t>
                      </a: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kumimoji="0" lang="en-US"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20000"/>
                        </a:spcBef>
                        <a:spcAft>
                          <a:spcPct val="0"/>
                        </a:spcAft>
                        <a:buClr>
                          <a:schemeClr val="folHlink"/>
                        </a:buClr>
                        <a:buSzPct val="60000"/>
                        <a:buFont typeface="Wingdings" panose="05000000000000000000" pitchFamily="2" charset="2"/>
                        <a:buNone/>
                      </a:pPr>
                      <a:endParaRPr kumimoji="0" lang="zh-CN"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20000"/>
                        </a:spcBef>
                        <a:spcAft>
                          <a:spcPct val="0"/>
                        </a:spcAft>
                        <a:buClr>
                          <a:schemeClr val="folHlink"/>
                        </a:buClr>
                        <a:buSzPct val="60000"/>
                        <a:buFont typeface="Wingdings" panose="05000000000000000000" pitchFamily="2" charset="2"/>
                        <a:buNone/>
                      </a:pPr>
                      <a:endParaRPr kumimoji="0" lang="zh-CN"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2920">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8.5.1</a:t>
                      </a: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持续改进</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不符合、纠正与预防措施控制程序</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20000"/>
                        </a:spcBef>
                        <a:spcAft>
                          <a:spcPct val="0"/>
                        </a:spcAft>
                        <a:buClr>
                          <a:schemeClr val="folHlink"/>
                        </a:buClr>
                        <a:buSzPct val="60000"/>
                        <a:buFont typeface="Wingdings" panose="05000000000000000000" pitchFamily="2" charset="2"/>
                        <a:buNone/>
                      </a:pPr>
                      <a:endParaRPr kumimoji="0" lang="zh-CN"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2920">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8.5.2</a:t>
                      </a: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纠正措施</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c>
                  <a:txBody>
                    <a:bodyPr/>
                    <a:lstStyle/>
                    <a:p>
                      <a:pPr marL="0" marR="0" lvl="0" indent="0" algn="l" defTabSz="914400" rtl="0" eaLnBrk="1" fontAlgn="base" latinLnBrk="0" hangingPunct="1">
                        <a:lnSpc>
                          <a:spcPct val="150000"/>
                        </a:lnSpc>
                        <a:spcBef>
                          <a:spcPct val="20000"/>
                        </a:spcBef>
                        <a:spcAft>
                          <a:spcPct val="0"/>
                        </a:spcAft>
                        <a:buClr>
                          <a:schemeClr val="folHlink"/>
                        </a:buClr>
                        <a:buSzPct val="60000"/>
                        <a:buFont typeface="Wingdings" panose="05000000000000000000" pitchFamily="2" charset="2"/>
                        <a:buNone/>
                      </a:pPr>
                      <a:endParaRPr kumimoji="0" lang="zh-CN"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2920">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8.5.3</a:t>
                      </a: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预防措施</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c>
                  <a:txBody>
                    <a:bodyPr/>
                    <a:lstStyle/>
                    <a:p>
                      <a:pPr marL="0" marR="0" lvl="0" indent="0" algn="l" defTabSz="914400" rtl="0" eaLnBrk="1" fontAlgn="base" latinLnBrk="0" hangingPunct="1">
                        <a:lnSpc>
                          <a:spcPct val="150000"/>
                        </a:lnSpc>
                        <a:spcBef>
                          <a:spcPct val="20000"/>
                        </a:spcBef>
                        <a:spcAft>
                          <a:spcPct val="0"/>
                        </a:spcAft>
                        <a:buClr>
                          <a:schemeClr val="folHlink"/>
                        </a:buClr>
                        <a:buSzPct val="60000"/>
                        <a:buFont typeface="Wingdings" panose="05000000000000000000" pitchFamily="2" charset="2"/>
                        <a:buNone/>
                      </a:pPr>
                      <a:endParaRPr kumimoji="0" lang="zh-CN"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4397">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en-US" altLang="zh-CN"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8.5.4</a:t>
                      </a: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事故与事件</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8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事故管理控制程序</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8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违章与事故管理规定</a:t>
                      </a:r>
                      <a:endPar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pPr>
                      <a:r>
                        <a:rPr kumimoji="0" lang="zh-CN" altLang="en-US" sz="18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环境污染事故管理办法</a:t>
                      </a:r>
                      <a:endPar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7106" name="组合 2"/>
          <p:cNvGrpSpPr/>
          <p:nvPr/>
        </p:nvGrpSpPr>
        <p:grpSpPr>
          <a:xfrm>
            <a:off x="479425" y="293688"/>
            <a:ext cx="4721225" cy="925512"/>
            <a:chOff x="322748" y="3665374"/>
            <a:chExt cx="5680529" cy="1027864"/>
          </a:xfrm>
        </p:grpSpPr>
        <p:sp>
          <p:nvSpPr>
            <p:cNvPr id="4" name="圆角矩形 3"/>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圆角矩形 4"/>
            <p:cNvSpPr/>
            <p:nvPr/>
          </p:nvSpPr>
          <p:spPr>
            <a:xfrm>
              <a:off x="517574" y="3785262"/>
              <a:ext cx="5275596" cy="784562"/>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6866" name="Rectangle 2"/>
          <p:cNvSpPr>
            <a:spLocks noGrp="1" noChangeArrowheads="1"/>
          </p:cNvSpPr>
          <p:nvPr>
            <p:ph type="body" idx="4294967295"/>
          </p:nvPr>
        </p:nvSpPr>
        <p:spPr>
          <a:xfrm>
            <a:off x="1897063" y="2565400"/>
            <a:ext cx="8848725" cy="3784600"/>
          </a:xfrm>
          <a:prstGeom prst="rect">
            <a:avLst/>
          </a:prstGeom>
        </p:spPr>
        <p:txBody>
          <a:bodyPr>
            <a:spAutoFit/>
          </a:bodyPr>
          <a:lstStyle/>
          <a:p>
            <a:pPr marL="0" marR="0" lvl="0" indent="0" algn="l" defTabSz="914400" rtl="0" eaLnBrk="1" fontAlgn="base" latinLnBrk="0" hangingPunct="1">
              <a:lnSpc>
                <a:spcPct val="150000"/>
              </a:lnSpc>
              <a:spcBef>
                <a:spcPts val="0"/>
              </a:spcBef>
              <a:spcAft>
                <a:spcPct val="0"/>
              </a:spcAft>
              <a:buClr>
                <a:schemeClr val="tx1">
                  <a:lumMod val="85000"/>
                  <a:lumOff val="15000"/>
                </a:schemeClr>
              </a:buClr>
              <a:buSzTx/>
              <a:buFont typeface="Wingdings" panose="05000000000000000000" pitchFamily="2" charset="2"/>
              <a:buNone/>
              <a:defRPr/>
            </a:pPr>
            <a:r>
              <a:rPr kumimoji="0" lang="zh-CN" altLang="en-US" sz="20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例</a:t>
            </a:r>
            <a:r>
              <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：某企业的外部招聘程序</a:t>
            </a:r>
            <a:endPar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342900" algn="l" defTabSz="914400" rtl="0" eaLnBrk="1" fontAlgn="base" latinLnBrk="0" hangingPunct="1">
              <a:lnSpc>
                <a:spcPct val="150000"/>
              </a:lnSpc>
              <a:spcBef>
                <a:spcPts val="0"/>
              </a:spcBef>
              <a:spcAft>
                <a:spcPct val="0"/>
              </a:spcAft>
              <a:buClr>
                <a:schemeClr val="tx1">
                  <a:lumMod val="85000"/>
                  <a:lumOff val="15000"/>
                </a:schemeClr>
              </a:buClr>
              <a:buSzTx/>
              <a:buFont typeface="Wingdings" panose="05000000000000000000" pitchFamily="2" charset="2"/>
              <a:buChar char="Ø"/>
              <a:defRPr/>
            </a:pPr>
            <a:r>
              <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人事部经理根据需求向总经理提出申请报告，并填写招聘申请表。</a:t>
            </a:r>
            <a:endPar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342900" algn="l" defTabSz="914400" rtl="0" eaLnBrk="1" fontAlgn="base" latinLnBrk="0" hangingPunct="1">
              <a:lnSpc>
                <a:spcPct val="150000"/>
              </a:lnSpc>
              <a:spcBef>
                <a:spcPts val="0"/>
              </a:spcBef>
              <a:spcAft>
                <a:spcPct val="0"/>
              </a:spcAft>
              <a:buClr>
                <a:schemeClr val="tx1">
                  <a:lumMod val="85000"/>
                  <a:lumOff val="15000"/>
                </a:schemeClr>
              </a:buClr>
              <a:buSzTx/>
              <a:buFont typeface="Wingdings" panose="05000000000000000000" pitchFamily="2" charset="2"/>
              <a:buChar char="Ø"/>
              <a:defRPr/>
            </a:pPr>
            <a:r>
              <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总经理审核通过后，由人事部经理安排登报宣传，并附报名表。</a:t>
            </a:r>
            <a:endPar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342900" algn="l" defTabSz="914400" rtl="0" eaLnBrk="1" fontAlgn="base" latinLnBrk="0" hangingPunct="1">
              <a:lnSpc>
                <a:spcPct val="150000"/>
              </a:lnSpc>
              <a:spcBef>
                <a:spcPts val="0"/>
              </a:spcBef>
              <a:spcAft>
                <a:spcPct val="0"/>
              </a:spcAft>
              <a:buClr>
                <a:schemeClr val="tx1">
                  <a:lumMod val="85000"/>
                  <a:lumOff val="15000"/>
                </a:schemeClr>
              </a:buClr>
              <a:buSzTx/>
              <a:buFont typeface="Wingdings" panose="05000000000000000000" pitchFamily="2" charset="2"/>
              <a:buChar char="Ø"/>
              <a:defRPr/>
            </a:pPr>
            <a:r>
              <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人事部收集好报名人员的资料和简历后，进行筛选，将符合要求的形成名单。</a:t>
            </a:r>
            <a:endPar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342900" algn="l" defTabSz="914400" rtl="0" eaLnBrk="1" fontAlgn="base" latinLnBrk="0" hangingPunct="1">
              <a:lnSpc>
                <a:spcPct val="150000"/>
              </a:lnSpc>
              <a:spcBef>
                <a:spcPts val="0"/>
              </a:spcBef>
              <a:spcAft>
                <a:spcPct val="0"/>
              </a:spcAft>
              <a:buClr>
                <a:schemeClr val="tx1">
                  <a:lumMod val="85000"/>
                  <a:lumOff val="15000"/>
                </a:schemeClr>
              </a:buClr>
              <a:buSzTx/>
              <a:buFont typeface="Wingdings" panose="05000000000000000000" pitchFamily="2" charset="2"/>
              <a:buChar char="Ø"/>
              <a:defRPr/>
            </a:pPr>
            <a:r>
              <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将名单提供给用人部门，由用人部门安排笔试和操作考试，并将考试通过的人员名单报人事部经理，由人事部组织面试和心理测试，填报好考核记录，按人员录用程序录用。</a:t>
            </a:r>
            <a:endPar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2" name="矩形 1"/>
          <p:cNvSpPr/>
          <p:nvPr/>
        </p:nvSpPr>
        <p:spPr>
          <a:xfrm>
            <a:off x="1304925" y="468313"/>
            <a:ext cx="3057525" cy="584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rgbClr val="C00000"/>
                </a:solidFill>
                <a:effectLst/>
                <a:uLnTx/>
                <a:uFillTx/>
                <a:latin typeface="华文中宋" pitchFamily="2" charset="-122"/>
                <a:ea typeface="华文中宋" pitchFamily="2" charset="-122"/>
                <a:cs typeface="+mj-cs"/>
                <a:sym typeface="+mn-ea"/>
              </a:rPr>
              <a:t>过程的描述方法</a:t>
            </a:r>
            <a:endParaRPr kumimoji="0" lang="zh-CN" altLang="en-US" sz="3200" b="1" i="0" u="none" strike="noStrike" kern="1200" cap="none" spc="0" normalizeH="0" baseline="0" noProof="0" dirty="0">
              <a:ln>
                <a:noFill/>
              </a:ln>
              <a:solidFill>
                <a:srgbClr val="C00000"/>
              </a:solidFill>
              <a:effectLst/>
              <a:uLnTx/>
              <a:uFillTx/>
              <a:latin typeface="华文中宋" pitchFamily="2" charset="-122"/>
              <a:ea typeface="华文中宋" pitchFamily="2" charset="-122"/>
              <a:cs typeface="+mj-cs"/>
              <a:sym typeface="+mn-ea"/>
            </a:endParaRPr>
          </a:p>
        </p:txBody>
      </p:sp>
      <p:grpSp>
        <p:nvGrpSpPr>
          <p:cNvPr id="47109" name="组合 6"/>
          <p:cNvGrpSpPr/>
          <p:nvPr/>
        </p:nvGrpSpPr>
        <p:grpSpPr>
          <a:xfrm>
            <a:off x="911225" y="1773238"/>
            <a:ext cx="3967163" cy="692150"/>
            <a:chOff x="1059565" y="2181282"/>
            <a:chExt cx="5819537" cy="1015227"/>
          </a:xfrm>
        </p:grpSpPr>
        <p:sp>
          <p:nvSpPr>
            <p:cNvPr id="8" name="矩形 10"/>
            <p:cNvSpPr>
              <a:spLocks noChangeAspect="1"/>
            </p:cNvSpPr>
            <p:nvPr/>
          </p:nvSpPr>
          <p:spPr>
            <a:xfrm>
              <a:off x="1059565" y="2181282"/>
              <a:ext cx="915567"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a:gsLst>
                <a:gs pos="0">
                  <a:srgbClr val="E30613"/>
                </a:gs>
                <a:gs pos="100000">
                  <a:srgbClr val="81040B"/>
                </a:gs>
              </a:gsLst>
              <a:lin ang="3600000" scaled="0"/>
            </a:gra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Impact" panose="020B0806030902050204" pitchFamily="34" charset="0"/>
                <a:ea typeface="+mn-ea"/>
                <a:cs typeface="+mn-cs"/>
              </a:endParaRPr>
            </a:p>
          </p:txBody>
        </p:sp>
        <p:sp>
          <p:nvSpPr>
            <p:cNvPr id="9" name="圆角矩形 8"/>
            <p:cNvSpPr/>
            <p:nvPr/>
          </p:nvSpPr>
          <p:spPr bwMode="auto">
            <a:xfrm flipH="1">
              <a:off x="2590727" y="2211965"/>
              <a:ext cx="4288375" cy="817165"/>
            </a:xfrm>
            <a:prstGeom prst="roundRect">
              <a:avLst>
                <a:gd name="adj" fmla="val 50000"/>
              </a:avLst>
            </a:prstGeom>
            <a:gradFill flip="none" rotWithShape="1">
              <a:gsLst>
                <a:gs pos="0">
                  <a:schemeClr val="bg1"/>
                </a:gs>
                <a:gs pos="100000">
                  <a:srgbClr val="E0E0E0"/>
                </a:gs>
              </a:gsLst>
              <a:lin ang="5400000" scaled="1"/>
              <a:tileRect/>
            </a:gradFill>
            <a:ln>
              <a:gradFill>
                <a:gsLst>
                  <a:gs pos="0">
                    <a:schemeClr val="bg1">
                      <a:lumMod val="85000"/>
                    </a:schemeClr>
                  </a:gs>
                  <a:gs pos="50000">
                    <a:schemeClr val="bg1">
                      <a:lumMod val="95000"/>
                    </a:schemeClr>
                  </a:gs>
                  <a:gs pos="10000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mn-lt"/>
                <a:ea typeface="+mn-ea"/>
                <a:cs typeface="+mn-cs"/>
              </a:endParaRPr>
            </a:p>
          </p:txBody>
        </p:sp>
        <p:grpSp>
          <p:nvGrpSpPr>
            <p:cNvPr id="47117" name="组合 9"/>
            <p:cNvGrpSpPr/>
            <p:nvPr/>
          </p:nvGrpSpPr>
          <p:grpSpPr>
            <a:xfrm>
              <a:off x="1230988" y="2199194"/>
              <a:ext cx="1030514" cy="997315"/>
              <a:chOff x="1230988" y="2199194"/>
              <a:chExt cx="1030514" cy="997315"/>
            </a:xfrm>
          </p:grpSpPr>
          <p:sp>
            <p:nvSpPr>
              <p:cNvPr id="11" name="矩形 10"/>
              <p:cNvSpPr>
                <a:spLocks noChangeAspect="1"/>
              </p:cNvSpPr>
              <p:nvPr/>
            </p:nvSpPr>
            <p:spPr>
              <a:xfrm>
                <a:off x="1288854" y="2199194"/>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mn-lt"/>
                  <a:ea typeface="+mn-ea"/>
                  <a:cs typeface="+mn-cs"/>
                </a:endParaRPr>
              </a:p>
            </p:txBody>
          </p:sp>
          <p:sp>
            <p:nvSpPr>
              <p:cNvPr id="12" name="文本框 11"/>
              <p:cNvSpPr txBox="1"/>
              <p:nvPr/>
            </p:nvSpPr>
            <p:spPr>
              <a:xfrm>
                <a:off x="1230988" y="2356103"/>
                <a:ext cx="1030514" cy="677331"/>
              </a:xfrm>
              <a:prstGeom prst="rect">
                <a:avLst/>
              </a:prstGeom>
              <a:noFill/>
            </p:spPr>
            <p:txBody>
              <a:bodyPr>
                <a:spAutoFit/>
              </a:bodyPr>
              <a:lstStyle/>
              <a:p>
                <a:pPr marR="0" algn="ctr" defTabSz="914400">
                  <a:buClrTx/>
                  <a:buSzTx/>
                  <a:buFontTx/>
                  <a:buNone/>
                  <a:defRPr/>
                </a:pPr>
                <a:r>
                  <a:rPr kumimoji="0" lang="en-US" altLang="zh-CN" sz="2400" kern="1200" cap="none" spc="0" normalizeH="0" baseline="0" noProof="0" dirty="0">
                    <a:gradFill>
                      <a:gsLst>
                        <a:gs pos="0">
                          <a:srgbClr val="E30613"/>
                        </a:gs>
                        <a:gs pos="100000">
                          <a:srgbClr val="81040B"/>
                        </a:gs>
                      </a:gsLst>
                      <a:lin ang="3600000" scaled="0"/>
                    </a:gradFill>
                    <a:latin typeface="Impact" panose="020B0806030902050204" pitchFamily="34" charset="0"/>
                    <a:ea typeface="宋体" panose="02010600030101010101" pitchFamily="2" charset="-122"/>
                    <a:cs typeface="+mn-cs"/>
                  </a:rPr>
                  <a:t>01</a:t>
                </a:r>
                <a:endParaRPr kumimoji="0" lang="zh-CN" altLang="en-US" sz="2400" kern="1200" cap="none" spc="0" normalizeH="0" baseline="0" noProof="0" dirty="0">
                  <a:gradFill>
                    <a:gsLst>
                      <a:gs pos="0">
                        <a:srgbClr val="E30613"/>
                      </a:gs>
                      <a:gs pos="100000">
                        <a:srgbClr val="81040B"/>
                      </a:gs>
                    </a:gsLst>
                    <a:lin ang="3600000" scaled="0"/>
                  </a:gradFill>
                  <a:latin typeface="Impact" panose="020B0806030902050204" pitchFamily="34" charset="0"/>
                  <a:ea typeface="宋体" panose="02010600030101010101" pitchFamily="2" charset="-122"/>
                  <a:cs typeface="+mn-cs"/>
                </a:endParaRPr>
              </a:p>
            </p:txBody>
          </p:sp>
        </p:grpSp>
      </p:grpSp>
      <p:sp>
        <p:nvSpPr>
          <p:cNvPr id="47110" name="矩形 5"/>
          <p:cNvSpPr/>
          <p:nvPr/>
        </p:nvSpPr>
        <p:spPr>
          <a:xfrm>
            <a:off x="2554288" y="1881188"/>
            <a:ext cx="1724025" cy="461962"/>
          </a:xfrm>
          <a:prstGeom prst="rect">
            <a:avLst/>
          </a:prstGeom>
          <a:noFill/>
          <a:ln w="9525">
            <a:noFill/>
          </a:ln>
        </p:spPr>
        <p:txBody>
          <a:bodyPr wrap="none">
            <a:spAutoFit/>
          </a:bodyPr>
          <a:p>
            <a:r>
              <a:rPr lang="zh-CN" altLang="en-US" sz="2400" b="1" dirty="0">
                <a:solidFill>
                  <a:srgbClr val="FF0000"/>
                </a:solidFill>
                <a:latin typeface="微软雅黑" panose="020B0503020204020204" pitchFamily="34" charset="-122"/>
                <a:ea typeface="微软雅黑" panose="020B0503020204020204" pitchFamily="34" charset="-122"/>
              </a:rPr>
              <a:t>文字叙述法</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8130" name="组合 14"/>
          <p:cNvGrpSpPr/>
          <p:nvPr/>
        </p:nvGrpSpPr>
        <p:grpSpPr>
          <a:xfrm>
            <a:off x="911225" y="333375"/>
            <a:ext cx="3967163" cy="690563"/>
            <a:chOff x="1059565" y="2181282"/>
            <a:chExt cx="5819537" cy="1015227"/>
          </a:xfrm>
        </p:grpSpPr>
        <p:sp>
          <p:nvSpPr>
            <p:cNvPr id="16" name="矩形 10"/>
            <p:cNvSpPr>
              <a:spLocks noChangeAspect="1"/>
            </p:cNvSpPr>
            <p:nvPr/>
          </p:nvSpPr>
          <p:spPr>
            <a:xfrm>
              <a:off x="1059565" y="2181282"/>
              <a:ext cx="915567"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a:gsLst>
                <a:gs pos="0">
                  <a:srgbClr val="E30613"/>
                </a:gs>
                <a:gs pos="100000">
                  <a:srgbClr val="81040B"/>
                </a:gs>
              </a:gsLst>
              <a:lin ang="3600000" scaled="0"/>
            </a:gra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Impact" panose="020B0806030902050204" pitchFamily="34" charset="0"/>
                <a:ea typeface="+mn-ea"/>
                <a:cs typeface="+mn-cs"/>
              </a:endParaRPr>
            </a:p>
          </p:txBody>
        </p:sp>
        <p:sp>
          <p:nvSpPr>
            <p:cNvPr id="17" name="圆角矩形 16"/>
            <p:cNvSpPr/>
            <p:nvPr/>
          </p:nvSpPr>
          <p:spPr bwMode="auto">
            <a:xfrm flipH="1">
              <a:off x="2590727" y="2211965"/>
              <a:ext cx="4288375" cy="817165"/>
            </a:xfrm>
            <a:prstGeom prst="roundRect">
              <a:avLst>
                <a:gd name="adj" fmla="val 50000"/>
              </a:avLst>
            </a:prstGeom>
            <a:gradFill flip="none" rotWithShape="1">
              <a:gsLst>
                <a:gs pos="0">
                  <a:schemeClr val="bg1"/>
                </a:gs>
                <a:gs pos="100000">
                  <a:srgbClr val="E0E0E0"/>
                </a:gs>
              </a:gsLst>
              <a:lin ang="5400000" scaled="1"/>
              <a:tileRect/>
            </a:gradFill>
            <a:ln>
              <a:gradFill>
                <a:gsLst>
                  <a:gs pos="0">
                    <a:schemeClr val="bg1">
                      <a:lumMod val="85000"/>
                    </a:schemeClr>
                  </a:gs>
                  <a:gs pos="50000">
                    <a:schemeClr val="bg1">
                      <a:lumMod val="95000"/>
                    </a:schemeClr>
                  </a:gs>
                  <a:gs pos="10000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mn-lt"/>
                <a:ea typeface="+mn-ea"/>
                <a:cs typeface="+mn-cs"/>
              </a:endParaRPr>
            </a:p>
          </p:txBody>
        </p:sp>
        <p:grpSp>
          <p:nvGrpSpPr>
            <p:cNvPr id="48199" name="组合 17"/>
            <p:cNvGrpSpPr/>
            <p:nvPr/>
          </p:nvGrpSpPr>
          <p:grpSpPr>
            <a:xfrm>
              <a:off x="1230988" y="2199194"/>
              <a:ext cx="1030514" cy="997315"/>
              <a:chOff x="1230988" y="2199194"/>
              <a:chExt cx="1030514" cy="997315"/>
            </a:xfrm>
          </p:grpSpPr>
          <p:sp>
            <p:nvSpPr>
              <p:cNvPr id="19" name="矩形 10"/>
              <p:cNvSpPr>
                <a:spLocks noChangeAspect="1"/>
              </p:cNvSpPr>
              <p:nvPr/>
            </p:nvSpPr>
            <p:spPr>
              <a:xfrm>
                <a:off x="1288854" y="2199194"/>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mn-lt"/>
                  <a:ea typeface="+mn-ea"/>
                  <a:cs typeface="+mn-cs"/>
                </a:endParaRPr>
              </a:p>
            </p:txBody>
          </p:sp>
          <p:sp>
            <p:nvSpPr>
              <p:cNvPr id="20" name="文本框 19"/>
              <p:cNvSpPr txBox="1"/>
              <p:nvPr/>
            </p:nvSpPr>
            <p:spPr>
              <a:xfrm>
                <a:off x="1230988" y="2356103"/>
                <a:ext cx="1030514" cy="677331"/>
              </a:xfrm>
              <a:prstGeom prst="rect">
                <a:avLst/>
              </a:prstGeom>
              <a:noFill/>
            </p:spPr>
            <p:txBody>
              <a:bodyPr>
                <a:spAutoFit/>
              </a:bodyPr>
              <a:lstStyle/>
              <a:p>
                <a:pPr marR="0" algn="ctr" defTabSz="914400">
                  <a:buClrTx/>
                  <a:buSzTx/>
                  <a:buFontTx/>
                  <a:buNone/>
                  <a:defRPr/>
                </a:pPr>
                <a:r>
                  <a:rPr kumimoji="0" lang="en-US" altLang="zh-CN" sz="2400" kern="1200" cap="none" spc="0" normalizeH="0" baseline="0" noProof="0" dirty="0">
                    <a:gradFill>
                      <a:gsLst>
                        <a:gs pos="0">
                          <a:srgbClr val="E30613"/>
                        </a:gs>
                        <a:gs pos="100000">
                          <a:srgbClr val="81040B"/>
                        </a:gs>
                      </a:gsLst>
                      <a:lin ang="3600000" scaled="0"/>
                    </a:gradFill>
                    <a:latin typeface="Impact" panose="020B0806030902050204" pitchFamily="34" charset="0"/>
                    <a:ea typeface="宋体" panose="02010600030101010101" pitchFamily="2" charset="-122"/>
                    <a:cs typeface="+mn-cs"/>
                  </a:rPr>
                  <a:t>02</a:t>
                </a:r>
                <a:endParaRPr kumimoji="0" lang="zh-CN" altLang="en-US" sz="2400" kern="1200" cap="none" spc="0" normalizeH="0" baseline="0" noProof="0" dirty="0">
                  <a:gradFill>
                    <a:gsLst>
                      <a:gs pos="0">
                        <a:srgbClr val="E30613"/>
                      </a:gs>
                      <a:gs pos="100000">
                        <a:srgbClr val="81040B"/>
                      </a:gs>
                    </a:gsLst>
                    <a:lin ang="3600000" scaled="0"/>
                  </a:gradFill>
                  <a:latin typeface="Impact" panose="020B0806030902050204" pitchFamily="34" charset="0"/>
                  <a:ea typeface="宋体" panose="02010600030101010101" pitchFamily="2" charset="-122"/>
                  <a:cs typeface="+mn-cs"/>
                </a:endParaRPr>
              </a:p>
            </p:txBody>
          </p:sp>
        </p:grpSp>
      </p:grpSp>
      <p:sp>
        <p:nvSpPr>
          <p:cNvPr id="37890" name="Rectangle 2"/>
          <p:cNvSpPr>
            <a:spLocks noGrp="1" noChangeArrowheads="1"/>
          </p:cNvSpPr>
          <p:nvPr>
            <p:ph type="title"/>
          </p:nvPr>
        </p:nvSpPr>
        <p:spPr>
          <a:xfrm>
            <a:off x="2554288" y="401638"/>
            <a:ext cx="1724025" cy="461963"/>
          </a:xfr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表格描述法</a:t>
            </a:r>
            <a:endParaRPr kumimoji="0" lang="zh-CN" altLang="en-US" sz="2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49155" name="Group 3"/>
          <p:cNvGraphicFramePr>
            <a:graphicFrameLocks noGrp="1"/>
          </p:cNvGraphicFramePr>
          <p:nvPr>
            <p:ph type="tbl" idx="4294967295"/>
          </p:nvPr>
        </p:nvGraphicFramePr>
        <p:xfrm>
          <a:off x="2209800" y="1844675"/>
          <a:ext cx="7696200" cy="4864100"/>
        </p:xfrm>
        <a:graphic>
          <a:graphicData uri="http://schemas.openxmlformats.org/drawingml/2006/table">
            <a:tbl>
              <a:tblPr/>
              <a:tblGrid>
                <a:gridCol w="2362200"/>
                <a:gridCol w="1905000"/>
                <a:gridCol w="1752600"/>
                <a:gridCol w="1676400"/>
              </a:tblGrid>
              <a:tr h="69499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zh-CN" sz="1800" b="0" i="0" u="none" strike="noStrike" cap="none" normalizeH="0" baseline="0" dirty="0" smtClean="0">
                          <a:ln>
                            <a:noFill/>
                          </a:ln>
                          <a:solidFill>
                            <a:schemeClr val="tx1"/>
                          </a:solidFill>
                          <a:effectLst/>
                          <a:latin typeface="Tahoma" panose="020B0604030504040204" pitchFamily="34" charset="0"/>
                          <a:ea typeface="宋体" panose="02010600030101010101" pitchFamily="2" charset="-122"/>
                        </a:rPr>
                        <a:t>                      </a:t>
                      </a:r>
                      <a:r>
                        <a:rPr kumimoji="0" lang="zh-CN" altLang="en-US" sz="1800" b="0" i="0" u="none" strike="noStrike" cap="none" normalizeH="0" baseline="0" dirty="0" smtClean="0">
                          <a:ln>
                            <a:noFill/>
                          </a:ln>
                          <a:solidFill>
                            <a:schemeClr val="tx1"/>
                          </a:solidFill>
                          <a:effectLst/>
                          <a:latin typeface="Tahoma" panose="020B0604030504040204" pitchFamily="34" charset="0"/>
                          <a:ea typeface="宋体" panose="02010600030101010101" pitchFamily="2" charset="-122"/>
                        </a:rPr>
                        <a:t>部门</a:t>
                      </a:r>
                      <a:endParaRPr kumimoji="0" lang="zh-CN" altLang="en-US" sz="1800" b="0" i="0" u="none" strike="noStrike" cap="none" normalizeH="0" baseline="0" dirty="0" smtClean="0">
                        <a:ln>
                          <a:noFill/>
                        </a:ln>
                        <a:solidFill>
                          <a:schemeClr val="tx1"/>
                        </a:solidFill>
                        <a:effectLst/>
                        <a:latin typeface="Tahoma" panose="020B060403050404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altLang="en-US" sz="1800" b="0" i="0" u="none" strike="noStrike" cap="none" normalizeH="0" baseline="0" dirty="0" smtClean="0">
                          <a:ln>
                            <a:noFill/>
                          </a:ln>
                          <a:solidFill>
                            <a:schemeClr val="tx1"/>
                          </a:solidFill>
                          <a:effectLst/>
                          <a:latin typeface="Tahoma" panose="020B0604030504040204" pitchFamily="34" charset="0"/>
                          <a:ea typeface="宋体" panose="02010600030101010101" pitchFamily="2" charset="-122"/>
                        </a:rPr>
                        <a:t>活动</a:t>
                      </a:r>
                      <a:endParaRPr kumimoji="0" lang="zh-CN" altLang="en-US" sz="1800" b="0" i="0" u="none" strike="noStrike" cap="none" normalizeH="0" baseline="0" dirty="0" smtClean="0">
                        <a:ln>
                          <a:noFill/>
                        </a:ln>
                        <a:solidFill>
                          <a:schemeClr val="tx1"/>
                        </a:solidFill>
                        <a:effectLst/>
                        <a:latin typeface="Tahoma" panose="020B0604030504040204" pitchFamily="34" charset="0"/>
                        <a:ea typeface="宋体" panose="02010600030101010101" pitchFamily="2" charset="-122"/>
                      </a:endParaRPr>
                    </a:p>
                  </a:txBody>
                  <a:tcPr marT="45724" marB="45724" horzOverflow="overflow">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lnTlToBr w="12700" cap="flat" cmpd="sng" algn="ctr">
                      <a:solidFill>
                        <a:srgbClr val="00CC00"/>
                      </a:solidFill>
                      <a:prstDash val="solid"/>
                      <a:round/>
                      <a:headEnd type="none" w="med" len="med"/>
                      <a:tailEnd type="none" w="med" len="med"/>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altLang="en-US" sz="2400" b="0" i="0" u="none" strike="noStrike" cap="none" normalizeH="0" baseline="0" dirty="0" smtClean="0">
                          <a:ln>
                            <a:noFill/>
                          </a:ln>
                          <a:solidFill>
                            <a:schemeClr val="tx1"/>
                          </a:solidFill>
                          <a:effectLst/>
                          <a:latin typeface="Tahoma" panose="020B0604030504040204" pitchFamily="34" charset="0"/>
                          <a:ea typeface="宋体" panose="02010600030101010101" pitchFamily="2" charset="-122"/>
                        </a:rPr>
                        <a:t>总经理</a:t>
                      </a:r>
                      <a:endParaRPr kumimoji="0" lang="zh-CN" altLang="en-US" sz="2400" b="0" i="0" u="none" strike="noStrike" cap="none" normalizeH="0" baseline="0" dirty="0" smtClean="0">
                        <a:ln>
                          <a:noFill/>
                        </a:ln>
                        <a:solidFill>
                          <a:schemeClr val="tx1"/>
                        </a:solidFill>
                        <a:effectLst/>
                        <a:latin typeface="Tahoma" panose="020B0604030504040204" pitchFamily="34" charset="0"/>
                        <a:ea typeface="宋体" panose="02010600030101010101" pitchFamily="2" charset="-122"/>
                      </a:endParaRPr>
                    </a:p>
                  </a:txBody>
                  <a:tcPr marT="45724" marB="45724" horzOverflow="overflow">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altLang="en-US" sz="24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人事部</a:t>
                      </a:r>
                      <a:endParaRPr kumimoji="0" lang="zh-CN" altLang="en-US" sz="24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24" marB="45724" horzOverflow="overflow">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altLang="en-US" sz="2400" b="0" i="0" u="none" strike="noStrike" cap="none" normalizeH="0" baseline="0" dirty="0" smtClean="0">
                          <a:ln>
                            <a:noFill/>
                          </a:ln>
                          <a:solidFill>
                            <a:schemeClr val="tx1"/>
                          </a:solidFill>
                          <a:effectLst/>
                          <a:latin typeface="Tahoma" panose="020B0604030504040204" pitchFamily="34" charset="0"/>
                          <a:ea typeface="宋体" panose="02010600030101010101" pitchFamily="2" charset="-122"/>
                        </a:rPr>
                        <a:t>用人部门</a:t>
                      </a:r>
                      <a:endParaRPr kumimoji="0" lang="zh-CN" altLang="en-US" sz="2400" b="0" i="0" u="none" strike="noStrike" cap="none" normalizeH="0" baseline="0" dirty="0" smtClean="0">
                        <a:ln>
                          <a:noFill/>
                        </a:ln>
                        <a:solidFill>
                          <a:schemeClr val="tx1"/>
                        </a:solidFill>
                        <a:effectLst/>
                        <a:latin typeface="Tahoma" panose="020B0604030504040204" pitchFamily="34" charset="0"/>
                        <a:ea typeface="宋体" panose="02010600030101010101" pitchFamily="2" charset="-122"/>
                      </a:endParaRPr>
                    </a:p>
                  </a:txBody>
                  <a:tcPr marT="45724" marB="45724" horzOverflow="overflow">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lnTlToBr>
                      <a:noFill/>
                    </a:lnTlToBr>
                    <a:lnBlToTr>
                      <a:noFill/>
                    </a:lnBlToTr>
                    <a:noFill/>
                  </a:tcPr>
                </a:tc>
              </a:tr>
              <a:tr h="523916">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altLang="en-US" sz="1800" b="0" i="0" u="none" strike="noStrike" cap="none" normalizeH="0" baseline="0" dirty="0" smtClean="0">
                          <a:ln>
                            <a:noFill/>
                          </a:ln>
                          <a:solidFill>
                            <a:schemeClr val="tx1"/>
                          </a:solidFill>
                          <a:effectLst/>
                          <a:latin typeface="Tahoma" panose="020B0604030504040204" pitchFamily="34" charset="0"/>
                          <a:ea typeface="宋体" panose="02010600030101010101" pitchFamily="2" charset="-122"/>
                        </a:rPr>
                        <a:t>提出申请报告</a:t>
                      </a:r>
                      <a:endParaRPr kumimoji="0" lang="zh-CN" altLang="en-US" sz="1800" b="0" i="0" u="none" strike="noStrike" cap="none" normalizeH="0" baseline="0" dirty="0" smtClean="0">
                        <a:ln>
                          <a:noFill/>
                        </a:ln>
                        <a:solidFill>
                          <a:schemeClr val="tx1"/>
                        </a:solidFill>
                        <a:effectLst/>
                        <a:latin typeface="Tahoma" panose="020B0604030504040204" pitchFamily="34" charset="0"/>
                        <a:ea typeface="宋体" panose="02010600030101010101" pitchFamily="2" charset="-122"/>
                      </a:endParaRPr>
                    </a:p>
                  </a:txBody>
                  <a:tcPr marT="45724" marB="45724" horzOverflow="overflow">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24" marB="45724" horzOverflow="overflow">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zh-CN"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endParaRPr kumimoji="0" lang="en-US" altLang="zh-CN"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24" marB="45724" horzOverflow="overflow">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24" marB="45724" horzOverflow="overflow">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lnTlToBr>
                      <a:noFill/>
                    </a:lnTlToBr>
                    <a:lnBlToTr>
                      <a:noFill/>
                    </a:lnBlToTr>
                    <a:noFill/>
                  </a:tcPr>
                </a:tc>
              </a:tr>
              <a:tr h="51439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altLang="en-US" sz="18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审       批</a:t>
                      </a:r>
                      <a:endParaRPr kumimoji="0" lang="zh-CN" altLang="en-US" sz="18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24" marB="45724" horzOverflow="overflow">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zh-CN"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endParaRPr kumimoji="0" lang="en-US" altLang="zh-CN"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24" marB="45724" horzOverflow="overflow">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24" marB="45724" horzOverflow="overflow">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24" marB="45724" horzOverflow="overflow">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lnTlToBr>
                      <a:noFill/>
                    </a:lnTlToBr>
                    <a:lnBlToTr>
                      <a:noFill/>
                    </a:lnBlToTr>
                    <a:noFill/>
                  </a:tcPr>
                </a:tc>
              </a:tr>
              <a:tr h="51439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altLang="en-US" sz="1800" b="0" i="0" u="none" strike="noStrike" cap="none" normalizeH="0" baseline="0" dirty="0" smtClean="0">
                          <a:ln>
                            <a:noFill/>
                          </a:ln>
                          <a:solidFill>
                            <a:schemeClr val="tx1"/>
                          </a:solidFill>
                          <a:effectLst/>
                          <a:latin typeface="Tahoma" panose="020B0604030504040204" pitchFamily="34" charset="0"/>
                          <a:ea typeface="宋体" panose="02010600030101010101" pitchFamily="2" charset="-122"/>
                        </a:rPr>
                        <a:t>登报宣传</a:t>
                      </a:r>
                      <a:endParaRPr kumimoji="0" lang="zh-CN" altLang="en-US" sz="1800" b="0" i="0" u="none" strike="noStrike" cap="none" normalizeH="0" baseline="0" dirty="0" smtClean="0">
                        <a:ln>
                          <a:noFill/>
                        </a:ln>
                        <a:solidFill>
                          <a:schemeClr val="tx1"/>
                        </a:solidFill>
                        <a:effectLst/>
                        <a:latin typeface="Tahoma" panose="020B0604030504040204" pitchFamily="34" charset="0"/>
                        <a:ea typeface="宋体" panose="02010600030101010101" pitchFamily="2" charset="-122"/>
                      </a:endParaRPr>
                    </a:p>
                  </a:txBody>
                  <a:tcPr marT="45724" marB="45724" horzOverflow="overflow">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24" marB="45724" horzOverflow="overflow">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zh-CN"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endParaRPr kumimoji="0" lang="en-US" altLang="zh-CN"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24" marB="45724" horzOverflow="overflow">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24" marB="45724" horzOverflow="overflow">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lnTlToBr>
                      <a:noFill/>
                    </a:lnTlToBr>
                    <a:lnBlToTr>
                      <a:noFill/>
                    </a:lnBlToTr>
                    <a:noFill/>
                  </a:tcPr>
                </a:tc>
              </a:tr>
              <a:tr h="51439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altLang="en-US" sz="18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收集资料</a:t>
                      </a:r>
                      <a:endParaRPr kumimoji="0" lang="zh-CN" altLang="en-US" sz="18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24" marB="45724" horzOverflow="overflow">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24" marB="45724" horzOverflow="overflow">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zh-CN"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endParaRPr kumimoji="0" lang="en-US" altLang="zh-CN"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24" marB="45724" horzOverflow="overflow">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24" marB="45724" horzOverflow="overflow">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lnTlToBr>
                      <a:noFill/>
                    </a:lnTlToBr>
                    <a:lnBlToTr>
                      <a:noFill/>
                    </a:lnBlToTr>
                    <a:noFill/>
                  </a:tcPr>
                </a:tc>
              </a:tr>
              <a:tr h="51439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altLang="en-US" sz="1800" b="0" i="0" u="none" strike="noStrike" cap="none" normalizeH="0" baseline="0" dirty="0" smtClean="0">
                          <a:ln>
                            <a:noFill/>
                          </a:ln>
                          <a:solidFill>
                            <a:schemeClr val="tx1"/>
                          </a:solidFill>
                          <a:effectLst/>
                          <a:latin typeface="Tahoma" panose="020B0604030504040204" pitchFamily="34" charset="0"/>
                          <a:ea typeface="宋体" panose="02010600030101010101" pitchFamily="2" charset="-122"/>
                        </a:rPr>
                        <a:t>初步筛选</a:t>
                      </a:r>
                      <a:endParaRPr kumimoji="0" lang="zh-CN" altLang="en-US" sz="1800" b="0" i="0" u="none" strike="noStrike" cap="none" normalizeH="0" baseline="0" dirty="0" smtClean="0">
                        <a:ln>
                          <a:noFill/>
                        </a:ln>
                        <a:solidFill>
                          <a:schemeClr val="tx1"/>
                        </a:solidFill>
                        <a:effectLst/>
                        <a:latin typeface="Tahoma" panose="020B0604030504040204" pitchFamily="34" charset="0"/>
                        <a:ea typeface="宋体" panose="02010600030101010101" pitchFamily="2" charset="-122"/>
                      </a:endParaRPr>
                    </a:p>
                  </a:txBody>
                  <a:tcPr marT="45724" marB="45724" horzOverflow="overflow">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24" marB="45724" horzOverflow="overflow">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zh-CN"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endParaRPr kumimoji="0" lang="en-US" altLang="zh-CN"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24" marB="45724" horzOverflow="overflow">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24" marB="45724" horzOverflow="overflow">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lnTlToBr>
                      <a:noFill/>
                    </a:lnTlToBr>
                    <a:lnBlToTr>
                      <a:noFill/>
                    </a:lnBlToTr>
                    <a:noFill/>
                  </a:tcPr>
                </a:tc>
              </a:tr>
              <a:tr h="527091">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altLang="en-US" sz="1800" b="0" i="0" u="none" strike="noStrike" cap="none" normalizeH="0" baseline="0" dirty="0" smtClean="0">
                          <a:ln>
                            <a:noFill/>
                          </a:ln>
                          <a:solidFill>
                            <a:schemeClr val="tx1"/>
                          </a:solidFill>
                          <a:effectLst/>
                          <a:latin typeface="Tahoma" panose="020B0604030504040204" pitchFamily="34" charset="0"/>
                          <a:ea typeface="宋体" panose="02010600030101010101" pitchFamily="2" charset="-122"/>
                        </a:rPr>
                        <a:t>组织考试</a:t>
                      </a:r>
                      <a:endParaRPr kumimoji="0" lang="zh-CN" altLang="en-US" sz="1800" b="0" i="0" u="none" strike="noStrike" cap="none" normalizeH="0" baseline="0" dirty="0" smtClean="0">
                        <a:ln>
                          <a:noFill/>
                        </a:ln>
                        <a:solidFill>
                          <a:schemeClr val="tx1"/>
                        </a:solidFill>
                        <a:effectLst/>
                        <a:latin typeface="Tahoma" panose="020B0604030504040204" pitchFamily="34" charset="0"/>
                        <a:ea typeface="宋体" panose="02010600030101010101" pitchFamily="2" charset="-122"/>
                      </a:endParaRPr>
                    </a:p>
                  </a:txBody>
                  <a:tcPr marT="45724" marB="45724" horzOverflow="overflow">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2000" b="0" i="0" u="none" strike="noStrike" cap="none" normalizeH="0" baseline="0" dirty="0" smtClean="0">
                        <a:ln>
                          <a:noFill/>
                        </a:ln>
                        <a:solidFill>
                          <a:schemeClr val="tx1"/>
                        </a:solidFill>
                        <a:effectLst/>
                        <a:latin typeface="Tahoma" panose="020B0604030504040204" pitchFamily="34" charset="0"/>
                        <a:ea typeface="宋体" panose="02010600030101010101" pitchFamily="2" charset="-122"/>
                      </a:endParaRPr>
                    </a:p>
                  </a:txBody>
                  <a:tcPr marT="45724" marB="45724" horzOverflow="overflow">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24" marB="45724" horzOverflow="overflow">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Tahoma" panose="020B0604030504040204" pitchFamily="34" charset="0"/>
                          <a:ea typeface="宋体" panose="02010600030101010101" pitchFamily="2" charset="-122"/>
                        </a:rPr>
                        <a:t>●</a:t>
                      </a:r>
                      <a:endParaRPr kumimoji="0" lang="en-US" altLang="zh-CN" sz="2000" b="0" i="0" u="none" strike="noStrike" cap="none" normalizeH="0" baseline="0" dirty="0" smtClean="0">
                        <a:ln>
                          <a:noFill/>
                        </a:ln>
                        <a:solidFill>
                          <a:schemeClr val="tx1"/>
                        </a:solidFill>
                        <a:effectLst/>
                        <a:latin typeface="Tahoma" panose="020B0604030504040204" pitchFamily="34" charset="0"/>
                        <a:ea typeface="宋体" panose="02010600030101010101" pitchFamily="2" charset="-122"/>
                      </a:endParaRPr>
                    </a:p>
                  </a:txBody>
                  <a:tcPr marT="45724" marB="45724" horzOverflow="overflow">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lnTlToBr>
                      <a:noFill/>
                    </a:lnTlToBr>
                    <a:lnBlToTr>
                      <a:noFill/>
                    </a:lnBlToTr>
                    <a:noFill/>
                  </a:tcPr>
                </a:tc>
              </a:tr>
              <a:tr h="533442">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altLang="en-US" sz="1800" b="0" i="0" u="none" strike="noStrike" cap="none" normalizeH="0" baseline="0" dirty="0" smtClean="0">
                          <a:ln>
                            <a:noFill/>
                          </a:ln>
                          <a:solidFill>
                            <a:schemeClr val="tx1"/>
                          </a:solidFill>
                          <a:effectLst/>
                          <a:latin typeface="Tahoma" panose="020B0604030504040204" pitchFamily="34" charset="0"/>
                          <a:ea typeface="宋体" panose="02010600030101010101" pitchFamily="2" charset="-122"/>
                        </a:rPr>
                        <a:t>心理测试</a:t>
                      </a:r>
                      <a:endParaRPr kumimoji="0" lang="zh-CN" altLang="en-US" sz="1800" b="0" i="0" u="none" strike="noStrike" cap="none" normalizeH="0" baseline="0" dirty="0" smtClean="0">
                        <a:ln>
                          <a:noFill/>
                        </a:ln>
                        <a:solidFill>
                          <a:schemeClr val="tx1"/>
                        </a:solidFill>
                        <a:effectLst/>
                        <a:latin typeface="Tahoma" panose="020B0604030504040204" pitchFamily="34" charset="0"/>
                        <a:ea typeface="宋体" panose="02010600030101010101" pitchFamily="2" charset="-122"/>
                      </a:endParaRPr>
                    </a:p>
                  </a:txBody>
                  <a:tcPr marT="45724" marB="45724" horzOverflow="overflow">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24" marB="45724" horzOverflow="overflow">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zh-CN"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endParaRPr kumimoji="0" lang="en-US" altLang="zh-CN"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24" marB="45724" horzOverflow="overflow">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24" marB="45724" horzOverflow="overflow">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lnTlToBr>
                      <a:noFill/>
                    </a:lnTlToBr>
                    <a:lnBlToTr>
                      <a:noFill/>
                    </a:lnBlToTr>
                    <a:noFill/>
                  </a:tcPr>
                </a:tc>
              </a:tr>
              <a:tr h="527091">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altLang="en-US" sz="1800" b="0" i="0" u="none" strike="noStrike" cap="none" normalizeH="0" baseline="0" dirty="0" smtClean="0">
                          <a:ln>
                            <a:noFill/>
                          </a:ln>
                          <a:solidFill>
                            <a:schemeClr val="tx1"/>
                          </a:solidFill>
                          <a:effectLst/>
                          <a:latin typeface="Tahoma" panose="020B0604030504040204" pitchFamily="34" charset="0"/>
                          <a:ea typeface="宋体" panose="02010600030101010101" pitchFamily="2" charset="-122"/>
                        </a:rPr>
                        <a:t>填报考核记录</a:t>
                      </a:r>
                      <a:endParaRPr kumimoji="0" lang="zh-CN" altLang="en-US" sz="1800" b="0" i="0" u="none" strike="noStrike" cap="none" normalizeH="0" baseline="0" dirty="0" smtClean="0">
                        <a:ln>
                          <a:noFill/>
                        </a:ln>
                        <a:solidFill>
                          <a:schemeClr val="tx1"/>
                        </a:solidFill>
                        <a:effectLst/>
                        <a:latin typeface="Tahoma" panose="020B0604030504040204" pitchFamily="34" charset="0"/>
                        <a:ea typeface="宋体" panose="02010600030101010101" pitchFamily="2" charset="-122"/>
                      </a:endParaRPr>
                    </a:p>
                  </a:txBody>
                  <a:tcPr marT="45724" marB="45724" horzOverflow="overflow">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24" marB="45724" horzOverflow="overflow">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zh-CN"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t>
                      </a:r>
                      <a:endParaRPr kumimoji="0" lang="en-US" altLang="zh-CN"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T="45724" marB="45724" horzOverflow="overflow">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2000" b="0" i="0" u="none" strike="noStrike" cap="none" normalizeH="0" baseline="0" dirty="0" smtClean="0">
                        <a:ln>
                          <a:noFill/>
                        </a:ln>
                        <a:solidFill>
                          <a:schemeClr val="tx1"/>
                        </a:solidFill>
                        <a:effectLst/>
                        <a:latin typeface="Tahoma" panose="020B0604030504040204" pitchFamily="34" charset="0"/>
                        <a:ea typeface="宋体" panose="02010600030101010101" pitchFamily="2" charset="-122"/>
                      </a:endParaRPr>
                    </a:p>
                  </a:txBody>
                  <a:tcPr marT="45724" marB="45724" horzOverflow="overflow">
                    <a:lnL w="12700" cap="flat" cmpd="sng" algn="ctr">
                      <a:solidFill>
                        <a:srgbClr val="00CC00"/>
                      </a:solidFill>
                      <a:prstDash val="solid"/>
                      <a:round/>
                      <a:headEnd type="none" w="med" len="med"/>
                      <a:tailEnd type="none" w="med" len="med"/>
                    </a:lnL>
                    <a:lnR w="12700" cap="flat" cmpd="sng" algn="ctr">
                      <a:solidFill>
                        <a:srgbClr val="00CC00"/>
                      </a:solidFill>
                      <a:prstDash val="solid"/>
                      <a:round/>
                      <a:headEnd type="none" w="med" len="med"/>
                      <a:tailEnd type="none" w="med" len="med"/>
                    </a:lnR>
                    <a:lnT w="12700" cap="flat" cmpd="sng" algn="ctr">
                      <a:solidFill>
                        <a:srgbClr val="00CC00"/>
                      </a:solidFill>
                      <a:prstDash val="solid"/>
                      <a:round/>
                      <a:headEnd type="none" w="med" len="med"/>
                      <a:tailEnd type="none" w="med" len="med"/>
                    </a:lnT>
                    <a:lnB w="12700" cap="flat" cmpd="sng" algn="ctr">
                      <a:solidFill>
                        <a:srgbClr val="00CC00"/>
                      </a:solidFill>
                      <a:prstDash val="solid"/>
                      <a:round/>
                      <a:headEnd type="none" w="med" len="med"/>
                      <a:tailEnd type="none" w="med" len="med"/>
                    </a:lnB>
                    <a:lnTlToBr>
                      <a:noFill/>
                    </a:lnTlToBr>
                    <a:lnBlToTr>
                      <a:noFill/>
                    </a:lnBlToTr>
                    <a:noFill/>
                  </a:tcPr>
                </a:tc>
              </a:tr>
            </a:tbl>
          </a:graphicData>
        </a:graphic>
      </p:graphicFrame>
      <p:sp>
        <p:nvSpPr>
          <p:cNvPr id="37944" name="Rectangle 56"/>
          <p:cNvSpPr>
            <a:spLocks noChangeArrowheads="1"/>
          </p:cNvSpPr>
          <p:nvPr/>
        </p:nvSpPr>
        <p:spPr bwMode="auto">
          <a:xfrm>
            <a:off x="2135188" y="1265238"/>
            <a:ext cx="6553200" cy="400050"/>
          </a:xfrm>
          <a:prstGeom prst="rect">
            <a:avLst/>
          </a:prstGeom>
          <a:noFill/>
          <a:ln>
            <a:noFill/>
          </a:ln>
        </p:spPr>
        <p:txBody>
          <a:bodyPr anchor="ct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例 ：外部招聘程序   责任部门：人事部   </a:t>
            </a:r>
            <a:endParaRPr kumimoji="1" lang="en-US" altLang="zh-CN" sz="20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48186" name="Line 57"/>
          <p:cNvSpPr/>
          <p:nvPr/>
        </p:nvSpPr>
        <p:spPr>
          <a:xfrm flipH="1">
            <a:off x="5486400" y="2590800"/>
            <a:ext cx="1828800" cy="533400"/>
          </a:xfrm>
          <a:prstGeom prst="line">
            <a:avLst/>
          </a:prstGeom>
          <a:ln w="9525" cap="flat" cmpd="sng">
            <a:solidFill>
              <a:schemeClr val="tx1"/>
            </a:solidFill>
            <a:prstDash val="solid"/>
            <a:headEnd type="none" w="med" len="med"/>
            <a:tailEnd type="none" w="med" len="med"/>
          </a:ln>
        </p:spPr>
      </p:sp>
      <p:sp>
        <p:nvSpPr>
          <p:cNvPr id="48187" name="Line 58"/>
          <p:cNvSpPr/>
          <p:nvPr/>
        </p:nvSpPr>
        <p:spPr>
          <a:xfrm>
            <a:off x="5486400" y="3124200"/>
            <a:ext cx="1828800" cy="457200"/>
          </a:xfrm>
          <a:prstGeom prst="line">
            <a:avLst/>
          </a:prstGeom>
          <a:ln w="9525" cap="flat" cmpd="sng">
            <a:solidFill>
              <a:schemeClr val="tx1"/>
            </a:solidFill>
            <a:prstDash val="solid"/>
            <a:headEnd type="none" w="med" len="med"/>
            <a:tailEnd type="none" w="med" len="med"/>
          </a:ln>
        </p:spPr>
      </p:sp>
      <p:sp>
        <p:nvSpPr>
          <p:cNvPr id="48188" name="Line 59"/>
          <p:cNvSpPr/>
          <p:nvPr/>
        </p:nvSpPr>
        <p:spPr>
          <a:xfrm>
            <a:off x="7315200" y="3581400"/>
            <a:ext cx="0" cy="609600"/>
          </a:xfrm>
          <a:prstGeom prst="line">
            <a:avLst/>
          </a:prstGeom>
          <a:ln w="9525" cap="flat" cmpd="sng">
            <a:solidFill>
              <a:schemeClr val="tx1"/>
            </a:solidFill>
            <a:prstDash val="solid"/>
            <a:headEnd type="none" w="med" len="med"/>
            <a:tailEnd type="none" w="med" len="med"/>
          </a:ln>
        </p:spPr>
      </p:sp>
      <p:sp>
        <p:nvSpPr>
          <p:cNvPr id="48189" name="Line 60"/>
          <p:cNvSpPr/>
          <p:nvPr/>
        </p:nvSpPr>
        <p:spPr>
          <a:xfrm>
            <a:off x="7315200" y="4114800"/>
            <a:ext cx="0" cy="533400"/>
          </a:xfrm>
          <a:prstGeom prst="line">
            <a:avLst/>
          </a:prstGeom>
          <a:ln w="9525" cap="flat" cmpd="sng">
            <a:solidFill>
              <a:schemeClr val="tx1"/>
            </a:solidFill>
            <a:prstDash val="solid"/>
            <a:headEnd type="none" w="med" len="med"/>
            <a:tailEnd type="none" w="med" len="med"/>
          </a:ln>
        </p:spPr>
      </p:sp>
      <p:sp>
        <p:nvSpPr>
          <p:cNvPr id="48190" name="Line 61"/>
          <p:cNvSpPr/>
          <p:nvPr/>
        </p:nvSpPr>
        <p:spPr>
          <a:xfrm rot="-156098">
            <a:off x="7315200" y="4572000"/>
            <a:ext cx="1752600" cy="609600"/>
          </a:xfrm>
          <a:prstGeom prst="line">
            <a:avLst/>
          </a:prstGeom>
          <a:ln w="9525" cap="flat" cmpd="sng">
            <a:solidFill>
              <a:schemeClr val="tx1"/>
            </a:solidFill>
            <a:prstDash val="solid"/>
            <a:headEnd type="none" w="med" len="med"/>
            <a:tailEnd type="none" w="med" len="med"/>
          </a:ln>
        </p:spPr>
      </p:sp>
      <p:sp>
        <p:nvSpPr>
          <p:cNvPr id="48191" name="Line 62"/>
          <p:cNvSpPr/>
          <p:nvPr/>
        </p:nvSpPr>
        <p:spPr>
          <a:xfrm flipH="1">
            <a:off x="7315200" y="5181600"/>
            <a:ext cx="1676400" cy="533400"/>
          </a:xfrm>
          <a:prstGeom prst="line">
            <a:avLst/>
          </a:prstGeom>
          <a:ln w="9525" cap="flat" cmpd="sng">
            <a:solidFill>
              <a:schemeClr val="tx1"/>
            </a:solidFill>
            <a:prstDash val="solid"/>
            <a:headEnd type="none" w="med" len="med"/>
            <a:tailEnd type="none" w="med" len="med"/>
          </a:ln>
        </p:spPr>
      </p:sp>
      <p:sp>
        <p:nvSpPr>
          <p:cNvPr id="48192" name="Line 63"/>
          <p:cNvSpPr/>
          <p:nvPr/>
        </p:nvSpPr>
        <p:spPr>
          <a:xfrm>
            <a:off x="7315200" y="5715000"/>
            <a:ext cx="0" cy="533400"/>
          </a:xfrm>
          <a:prstGeom prst="line">
            <a:avLst/>
          </a:prstGeom>
          <a:ln w="9525" cap="flat" cmpd="sng">
            <a:solidFill>
              <a:schemeClr val="tx1"/>
            </a:solidFill>
            <a:prstDash val="solid"/>
            <a:headEnd type="none" w="med" len="med"/>
            <a:tailEnd type="none" w="med" len="med"/>
          </a:ln>
        </p:spPr>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 name="任意多边形 36"/>
          <p:cNvSpPr/>
          <p:nvPr/>
        </p:nvSpPr>
        <p:spPr>
          <a:xfrm>
            <a:off x="7962900" y="1943100"/>
            <a:ext cx="2435225" cy="766763"/>
          </a:xfrm>
          <a:custGeom>
            <a:avLst/>
            <a:gdLst>
              <a:gd name="connsiteX0" fmla="*/ 1109834 w 2435693"/>
              <a:gd name="connsiteY0" fmla="*/ 576794 h 765833"/>
              <a:gd name="connsiteX1" fmla="*/ 1325858 w 2435693"/>
              <a:gd name="connsiteY1" fmla="*/ 576794 h 765833"/>
              <a:gd name="connsiteX2" fmla="*/ 1217846 w 2435693"/>
              <a:gd name="connsiteY2" fmla="*/ 765833 h 765833"/>
              <a:gd name="connsiteX3" fmla="*/ 33262 w 2435693"/>
              <a:gd name="connsiteY3" fmla="*/ 0 h 765833"/>
              <a:gd name="connsiteX4" fmla="*/ 2402431 w 2435693"/>
              <a:gd name="connsiteY4" fmla="*/ 0 h 765833"/>
              <a:gd name="connsiteX5" fmla="*/ 2435693 w 2435693"/>
              <a:gd name="connsiteY5" fmla="*/ 33262 h 765833"/>
              <a:gd name="connsiteX6" fmla="*/ 2435693 w 2435693"/>
              <a:gd name="connsiteY6" fmla="*/ 542802 h 765833"/>
              <a:gd name="connsiteX7" fmla="*/ 2402431 w 2435693"/>
              <a:gd name="connsiteY7" fmla="*/ 576064 h 765833"/>
              <a:gd name="connsiteX8" fmla="*/ 33262 w 2435693"/>
              <a:gd name="connsiteY8" fmla="*/ 576064 h 765833"/>
              <a:gd name="connsiteX9" fmla="*/ 0 w 2435693"/>
              <a:gd name="connsiteY9" fmla="*/ 542802 h 765833"/>
              <a:gd name="connsiteX10" fmla="*/ 0 w 2435693"/>
              <a:gd name="connsiteY10" fmla="*/ 33262 h 765833"/>
              <a:gd name="connsiteX11" fmla="*/ 33262 w 2435693"/>
              <a:gd name="connsiteY11" fmla="*/ 0 h 765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5693" h="765833">
                <a:moveTo>
                  <a:pt x="1109834" y="576794"/>
                </a:moveTo>
                <a:lnTo>
                  <a:pt x="1325858" y="576794"/>
                </a:lnTo>
                <a:lnTo>
                  <a:pt x="1217846" y="765833"/>
                </a:lnTo>
                <a:close/>
                <a:moveTo>
                  <a:pt x="33262" y="0"/>
                </a:moveTo>
                <a:lnTo>
                  <a:pt x="2402431" y="0"/>
                </a:lnTo>
                <a:cubicBezTo>
                  <a:pt x="2420801" y="0"/>
                  <a:pt x="2435693" y="14892"/>
                  <a:pt x="2435693" y="33262"/>
                </a:cubicBezTo>
                <a:lnTo>
                  <a:pt x="2435693" y="542802"/>
                </a:lnTo>
                <a:cubicBezTo>
                  <a:pt x="2435693" y="561172"/>
                  <a:pt x="2420801" y="576064"/>
                  <a:pt x="2402431" y="576064"/>
                </a:cubicBezTo>
                <a:lnTo>
                  <a:pt x="33262" y="576064"/>
                </a:lnTo>
                <a:cubicBezTo>
                  <a:pt x="14892" y="576064"/>
                  <a:pt x="0" y="561172"/>
                  <a:pt x="0" y="542802"/>
                </a:cubicBezTo>
                <a:lnTo>
                  <a:pt x="0" y="33262"/>
                </a:lnTo>
                <a:cubicBezTo>
                  <a:pt x="0" y="14892"/>
                  <a:pt x="14892" y="0"/>
                  <a:pt x="33262" y="0"/>
                </a:cubicBezTo>
                <a:close/>
              </a:path>
            </a:pathLst>
          </a:custGeom>
          <a:gradFill>
            <a:gsLst>
              <a:gs pos="0">
                <a:srgbClr val="E30613"/>
              </a:gs>
              <a:gs pos="100000">
                <a:srgbClr val="81040B"/>
              </a:gs>
            </a:gsLst>
            <a:lin ang="3600000" scaled="0"/>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grpSp>
        <p:nvGrpSpPr>
          <p:cNvPr id="49155" name="组合 18"/>
          <p:cNvGrpSpPr/>
          <p:nvPr/>
        </p:nvGrpSpPr>
        <p:grpSpPr>
          <a:xfrm>
            <a:off x="911225" y="333375"/>
            <a:ext cx="4464050" cy="690563"/>
            <a:chOff x="1059565" y="2181282"/>
            <a:chExt cx="6550084" cy="1015227"/>
          </a:xfrm>
        </p:grpSpPr>
        <p:sp>
          <p:nvSpPr>
            <p:cNvPr id="20" name="矩形 10"/>
            <p:cNvSpPr>
              <a:spLocks noChangeAspect="1"/>
            </p:cNvSpPr>
            <p:nvPr/>
          </p:nvSpPr>
          <p:spPr>
            <a:xfrm>
              <a:off x="1059565" y="2181282"/>
              <a:ext cx="915567"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a:gsLst>
                <a:gs pos="0">
                  <a:srgbClr val="E30613"/>
                </a:gs>
                <a:gs pos="100000">
                  <a:srgbClr val="81040B"/>
                </a:gs>
              </a:gsLst>
              <a:lin ang="3600000" scaled="0"/>
            </a:gra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Impact" panose="020B0806030902050204" pitchFamily="34" charset="0"/>
                <a:ea typeface="+mn-ea"/>
                <a:cs typeface="+mn-cs"/>
              </a:endParaRPr>
            </a:p>
          </p:txBody>
        </p:sp>
        <p:sp>
          <p:nvSpPr>
            <p:cNvPr id="21" name="圆角矩形 20"/>
            <p:cNvSpPr/>
            <p:nvPr/>
          </p:nvSpPr>
          <p:spPr bwMode="auto">
            <a:xfrm flipH="1">
              <a:off x="2590725" y="2211964"/>
              <a:ext cx="5018924" cy="817165"/>
            </a:xfrm>
            <a:prstGeom prst="roundRect">
              <a:avLst>
                <a:gd name="adj" fmla="val 50000"/>
              </a:avLst>
            </a:prstGeom>
            <a:gradFill flip="none" rotWithShape="1">
              <a:gsLst>
                <a:gs pos="0">
                  <a:schemeClr val="bg1"/>
                </a:gs>
                <a:gs pos="100000">
                  <a:srgbClr val="E0E0E0"/>
                </a:gs>
              </a:gsLst>
              <a:lin ang="5400000" scaled="1"/>
              <a:tileRect/>
            </a:gradFill>
            <a:ln>
              <a:gradFill>
                <a:gsLst>
                  <a:gs pos="0">
                    <a:schemeClr val="bg1">
                      <a:lumMod val="85000"/>
                    </a:schemeClr>
                  </a:gs>
                  <a:gs pos="50000">
                    <a:schemeClr val="bg1">
                      <a:lumMod val="95000"/>
                    </a:schemeClr>
                  </a:gs>
                  <a:gs pos="10000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mn-lt"/>
                <a:ea typeface="+mn-ea"/>
                <a:cs typeface="+mn-cs"/>
              </a:endParaRPr>
            </a:p>
          </p:txBody>
        </p:sp>
        <p:grpSp>
          <p:nvGrpSpPr>
            <p:cNvPr id="49178" name="组合 21"/>
            <p:cNvGrpSpPr/>
            <p:nvPr/>
          </p:nvGrpSpPr>
          <p:grpSpPr>
            <a:xfrm>
              <a:off x="1230988" y="2199194"/>
              <a:ext cx="1030514" cy="997315"/>
              <a:chOff x="1230988" y="2199194"/>
              <a:chExt cx="1030514" cy="997315"/>
            </a:xfrm>
          </p:grpSpPr>
          <p:sp>
            <p:nvSpPr>
              <p:cNvPr id="23" name="矩形 10"/>
              <p:cNvSpPr>
                <a:spLocks noChangeAspect="1"/>
              </p:cNvSpPr>
              <p:nvPr/>
            </p:nvSpPr>
            <p:spPr>
              <a:xfrm>
                <a:off x="1288854" y="2199194"/>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mn-lt"/>
                  <a:ea typeface="+mn-ea"/>
                  <a:cs typeface="+mn-cs"/>
                </a:endParaRPr>
              </a:p>
            </p:txBody>
          </p:sp>
          <p:sp>
            <p:nvSpPr>
              <p:cNvPr id="24" name="文本框 23"/>
              <p:cNvSpPr txBox="1"/>
              <p:nvPr/>
            </p:nvSpPr>
            <p:spPr>
              <a:xfrm>
                <a:off x="1230988" y="2356103"/>
                <a:ext cx="1030514" cy="677331"/>
              </a:xfrm>
              <a:prstGeom prst="rect">
                <a:avLst/>
              </a:prstGeom>
              <a:noFill/>
            </p:spPr>
            <p:txBody>
              <a:bodyPr>
                <a:spAutoFit/>
              </a:bodyPr>
              <a:lstStyle/>
              <a:p>
                <a:pPr marR="0" algn="ctr" defTabSz="914400">
                  <a:buClrTx/>
                  <a:buSzTx/>
                  <a:buFontTx/>
                  <a:buNone/>
                  <a:defRPr/>
                </a:pPr>
                <a:r>
                  <a:rPr kumimoji="0" lang="en-US" altLang="zh-CN" sz="2400" kern="1200" cap="none" spc="0" normalizeH="0" baseline="0" noProof="0" dirty="0">
                    <a:gradFill>
                      <a:gsLst>
                        <a:gs pos="0">
                          <a:srgbClr val="E30613"/>
                        </a:gs>
                        <a:gs pos="100000">
                          <a:srgbClr val="81040B"/>
                        </a:gs>
                      </a:gsLst>
                      <a:lin ang="3600000" scaled="0"/>
                    </a:gradFill>
                    <a:latin typeface="Impact" panose="020B0806030902050204" pitchFamily="34" charset="0"/>
                    <a:ea typeface="宋体" panose="02010600030101010101" pitchFamily="2" charset="-122"/>
                    <a:cs typeface="+mn-cs"/>
                  </a:rPr>
                  <a:t>02</a:t>
                </a:r>
                <a:endParaRPr kumimoji="0" lang="zh-CN" altLang="en-US" sz="2400" kern="1200" cap="none" spc="0" normalizeH="0" baseline="0" noProof="0" dirty="0">
                  <a:gradFill>
                    <a:gsLst>
                      <a:gs pos="0">
                        <a:srgbClr val="E30613"/>
                      </a:gs>
                      <a:gs pos="100000">
                        <a:srgbClr val="81040B"/>
                      </a:gs>
                    </a:gsLst>
                    <a:lin ang="3600000" scaled="0"/>
                  </a:gradFill>
                  <a:latin typeface="Impact" panose="020B0806030902050204" pitchFamily="34" charset="0"/>
                  <a:ea typeface="宋体" panose="02010600030101010101" pitchFamily="2" charset="-122"/>
                  <a:cs typeface="+mn-cs"/>
                </a:endParaRPr>
              </a:p>
            </p:txBody>
          </p:sp>
        </p:grpSp>
      </p:grpSp>
      <p:sp>
        <p:nvSpPr>
          <p:cNvPr id="38914" name="Rectangle 2"/>
          <p:cNvSpPr>
            <a:spLocks noGrp="1" noChangeArrowheads="1"/>
          </p:cNvSpPr>
          <p:nvPr>
            <p:ph type="title" idx="4294967295"/>
          </p:nvPr>
        </p:nvSpPr>
        <p:spPr>
          <a:xfrm>
            <a:off x="2079625" y="414338"/>
            <a:ext cx="3262313" cy="461963"/>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mn-cs"/>
              </a:rPr>
              <a:t>图</a:t>
            </a:r>
            <a:r>
              <a:rPr kumimoji="0" lang="zh-CN" altLang="en-US" sz="2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述法（一）外部招聘</a:t>
            </a:r>
            <a:endParaRPr kumimoji="0" lang="zh-CN" altLang="en-US" sz="2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28" name="任意多边形 27"/>
          <p:cNvSpPr/>
          <p:nvPr/>
        </p:nvSpPr>
        <p:spPr>
          <a:xfrm>
            <a:off x="1847850" y="1943100"/>
            <a:ext cx="2597150" cy="576263"/>
          </a:xfrm>
          <a:custGeom>
            <a:avLst/>
            <a:gdLst>
              <a:gd name="connsiteX0" fmla="*/ 33262 w 2598179"/>
              <a:gd name="connsiteY0" fmla="*/ 0 h 576064"/>
              <a:gd name="connsiteX1" fmla="*/ 2402431 w 2598179"/>
              <a:gd name="connsiteY1" fmla="*/ 0 h 576064"/>
              <a:gd name="connsiteX2" fmla="*/ 2435693 w 2598179"/>
              <a:gd name="connsiteY2" fmla="*/ 33262 h 576064"/>
              <a:gd name="connsiteX3" fmla="*/ 2435693 w 2598179"/>
              <a:gd name="connsiteY3" fmla="*/ 199881 h 576064"/>
              <a:gd name="connsiteX4" fmla="*/ 2598179 w 2598179"/>
              <a:gd name="connsiteY4" fmla="*/ 307852 h 576064"/>
              <a:gd name="connsiteX5" fmla="*/ 2435693 w 2598179"/>
              <a:gd name="connsiteY5" fmla="*/ 415822 h 576064"/>
              <a:gd name="connsiteX6" fmla="*/ 2435693 w 2598179"/>
              <a:gd name="connsiteY6" fmla="*/ 542802 h 576064"/>
              <a:gd name="connsiteX7" fmla="*/ 2402431 w 2598179"/>
              <a:gd name="connsiteY7" fmla="*/ 576064 h 576064"/>
              <a:gd name="connsiteX8" fmla="*/ 33262 w 2598179"/>
              <a:gd name="connsiteY8" fmla="*/ 576064 h 576064"/>
              <a:gd name="connsiteX9" fmla="*/ 0 w 2598179"/>
              <a:gd name="connsiteY9" fmla="*/ 542802 h 576064"/>
              <a:gd name="connsiteX10" fmla="*/ 0 w 2598179"/>
              <a:gd name="connsiteY10" fmla="*/ 33262 h 576064"/>
              <a:gd name="connsiteX11" fmla="*/ 33262 w 2598179"/>
              <a:gd name="connsiteY11" fmla="*/ 0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98179" h="576064">
                <a:moveTo>
                  <a:pt x="33262" y="0"/>
                </a:moveTo>
                <a:lnTo>
                  <a:pt x="2402431" y="0"/>
                </a:lnTo>
                <a:cubicBezTo>
                  <a:pt x="2420801" y="0"/>
                  <a:pt x="2435693" y="14892"/>
                  <a:pt x="2435693" y="33262"/>
                </a:cubicBezTo>
                <a:lnTo>
                  <a:pt x="2435693" y="199881"/>
                </a:lnTo>
                <a:lnTo>
                  <a:pt x="2598179" y="307852"/>
                </a:lnTo>
                <a:lnTo>
                  <a:pt x="2435693" y="415822"/>
                </a:lnTo>
                <a:lnTo>
                  <a:pt x="2435693" y="542802"/>
                </a:lnTo>
                <a:cubicBezTo>
                  <a:pt x="2435693" y="561172"/>
                  <a:pt x="2420801" y="576064"/>
                  <a:pt x="2402431" y="576064"/>
                </a:cubicBezTo>
                <a:lnTo>
                  <a:pt x="33262" y="576064"/>
                </a:lnTo>
                <a:cubicBezTo>
                  <a:pt x="14892" y="576064"/>
                  <a:pt x="0" y="561172"/>
                  <a:pt x="0" y="542802"/>
                </a:cubicBezTo>
                <a:lnTo>
                  <a:pt x="0" y="33262"/>
                </a:lnTo>
                <a:cubicBezTo>
                  <a:pt x="0" y="14892"/>
                  <a:pt x="14892" y="0"/>
                  <a:pt x="33262" y="0"/>
                </a:cubicBezTo>
                <a:close/>
              </a:path>
            </a:pathLst>
          </a:custGeom>
          <a:gradFill>
            <a:gsLst>
              <a:gs pos="0">
                <a:srgbClr val="E30613"/>
              </a:gs>
              <a:gs pos="100000">
                <a:srgbClr val="81040B"/>
              </a:gs>
            </a:gsLst>
            <a:lin ang="3600000" scaled="0"/>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49158" name="矩形 2"/>
          <p:cNvSpPr/>
          <p:nvPr/>
        </p:nvSpPr>
        <p:spPr>
          <a:xfrm>
            <a:off x="2200275" y="2025650"/>
            <a:ext cx="1722438" cy="400050"/>
          </a:xfrm>
          <a:prstGeom prst="rect">
            <a:avLst/>
          </a:prstGeom>
          <a:noFill/>
          <a:ln w="9525">
            <a:noFill/>
          </a:ln>
        </p:spPr>
        <p:txBody>
          <a:bodyPr wrap="none">
            <a:spAutoFit/>
          </a:bodyPr>
          <a:p>
            <a:pPr algn="ctr">
              <a:spcBef>
                <a:spcPct val="50000"/>
              </a:spcBef>
            </a:pPr>
            <a:r>
              <a:rPr lang="zh-CN" altLang="en-US" sz="2000" dirty="0">
                <a:solidFill>
                  <a:schemeClr val="bg1"/>
                </a:solidFill>
                <a:latin typeface="微软雅黑" panose="020B0503020204020204" pitchFamily="34" charset="-122"/>
                <a:ea typeface="微软雅黑" panose="020B0503020204020204" pitchFamily="34" charset="-122"/>
              </a:rPr>
              <a:t>提出申请报告</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1" name="任意多边形 30"/>
          <p:cNvSpPr/>
          <p:nvPr/>
        </p:nvSpPr>
        <p:spPr>
          <a:xfrm>
            <a:off x="4906963" y="1943100"/>
            <a:ext cx="2597150" cy="576263"/>
          </a:xfrm>
          <a:custGeom>
            <a:avLst/>
            <a:gdLst>
              <a:gd name="connsiteX0" fmla="*/ 33262 w 2598179"/>
              <a:gd name="connsiteY0" fmla="*/ 0 h 576064"/>
              <a:gd name="connsiteX1" fmla="*/ 2402431 w 2598179"/>
              <a:gd name="connsiteY1" fmla="*/ 0 h 576064"/>
              <a:gd name="connsiteX2" fmla="*/ 2435693 w 2598179"/>
              <a:gd name="connsiteY2" fmla="*/ 33262 h 576064"/>
              <a:gd name="connsiteX3" fmla="*/ 2435693 w 2598179"/>
              <a:gd name="connsiteY3" fmla="*/ 199881 h 576064"/>
              <a:gd name="connsiteX4" fmla="*/ 2598179 w 2598179"/>
              <a:gd name="connsiteY4" fmla="*/ 307852 h 576064"/>
              <a:gd name="connsiteX5" fmla="*/ 2435693 w 2598179"/>
              <a:gd name="connsiteY5" fmla="*/ 415822 h 576064"/>
              <a:gd name="connsiteX6" fmla="*/ 2435693 w 2598179"/>
              <a:gd name="connsiteY6" fmla="*/ 542802 h 576064"/>
              <a:gd name="connsiteX7" fmla="*/ 2402431 w 2598179"/>
              <a:gd name="connsiteY7" fmla="*/ 576064 h 576064"/>
              <a:gd name="connsiteX8" fmla="*/ 33262 w 2598179"/>
              <a:gd name="connsiteY8" fmla="*/ 576064 h 576064"/>
              <a:gd name="connsiteX9" fmla="*/ 0 w 2598179"/>
              <a:gd name="connsiteY9" fmla="*/ 542802 h 576064"/>
              <a:gd name="connsiteX10" fmla="*/ 0 w 2598179"/>
              <a:gd name="connsiteY10" fmla="*/ 33262 h 576064"/>
              <a:gd name="connsiteX11" fmla="*/ 33262 w 2598179"/>
              <a:gd name="connsiteY11" fmla="*/ 0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98179" h="576064">
                <a:moveTo>
                  <a:pt x="33262" y="0"/>
                </a:moveTo>
                <a:lnTo>
                  <a:pt x="2402431" y="0"/>
                </a:lnTo>
                <a:cubicBezTo>
                  <a:pt x="2420801" y="0"/>
                  <a:pt x="2435693" y="14892"/>
                  <a:pt x="2435693" y="33262"/>
                </a:cubicBezTo>
                <a:lnTo>
                  <a:pt x="2435693" y="199881"/>
                </a:lnTo>
                <a:lnTo>
                  <a:pt x="2598179" y="307852"/>
                </a:lnTo>
                <a:lnTo>
                  <a:pt x="2435693" y="415822"/>
                </a:lnTo>
                <a:lnTo>
                  <a:pt x="2435693" y="542802"/>
                </a:lnTo>
                <a:cubicBezTo>
                  <a:pt x="2435693" y="561172"/>
                  <a:pt x="2420801" y="576064"/>
                  <a:pt x="2402431" y="576064"/>
                </a:cubicBezTo>
                <a:lnTo>
                  <a:pt x="33262" y="576064"/>
                </a:lnTo>
                <a:cubicBezTo>
                  <a:pt x="14892" y="576064"/>
                  <a:pt x="0" y="561172"/>
                  <a:pt x="0" y="542802"/>
                </a:cubicBezTo>
                <a:lnTo>
                  <a:pt x="0" y="33262"/>
                </a:lnTo>
                <a:cubicBezTo>
                  <a:pt x="0" y="14892"/>
                  <a:pt x="14892" y="0"/>
                  <a:pt x="33262" y="0"/>
                </a:cubicBezTo>
                <a:close/>
              </a:path>
            </a:pathLst>
          </a:custGeom>
          <a:gradFill>
            <a:gsLst>
              <a:gs pos="0">
                <a:srgbClr val="E30613"/>
              </a:gs>
              <a:gs pos="100000">
                <a:srgbClr val="81040B"/>
              </a:gs>
            </a:gsLst>
            <a:lin ang="3600000" scaled="0"/>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49160" name="矩形 3"/>
          <p:cNvSpPr/>
          <p:nvPr/>
        </p:nvSpPr>
        <p:spPr>
          <a:xfrm>
            <a:off x="5521325" y="2025650"/>
            <a:ext cx="1223963" cy="400050"/>
          </a:xfrm>
          <a:prstGeom prst="rect">
            <a:avLst/>
          </a:prstGeom>
          <a:noFill/>
          <a:ln w="9525">
            <a:noFill/>
          </a:ln>
        </p:spPr>
        <p:txBody>
          <a:bodyPr wrap="none">
            <a:spAutoFit/>
          </a:bodyPr>
          <a:p>
            <a:pPr algn="ctr">
              <a:spcBef>
                <a:spcPct val="50000"/>
              </a:spcBef>
            </a:pPr>
            <a:r>
              <a:rPr lang="zh-CN" altLang="en-US" sz="2000" dirty="0">
                <a:solidFill>
                  <a:schemeClr val="bg1"/>
                </a:solidFill>
                <a:latin typeface="微软雅黑" panose="020B0503020204020204" pitchFamily="34" charset="-122"/>
                <a:ea typeface="微软雅黑" panose="020B0503020204020204" pitchFamily="34" charset="-122"/>
              </a:rPr>
              <a:t>审       批</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9161" name="矩形 4"/>
          <p:cNvSpPr/>
          <p:nvPr/>
        </p:nvSpPr>
        <p:spPr>
          <a:xfrm>
            <a:off x="8648700" y="2016125"/>
            <a:ext cx="1209675" cy="400050"/>
          </a:xfrm>
          <a:prstGeom prst="rect">
            <a:avLst/>
          </a:prstGeom>
          <a:noFill/>
          <a:ln w="9525">
            <a:noFill/>
          </a:ln>
        </p:spPr>
        <p:txBody>
          <a:bodyPr wrap="none">
            <a:spAutoFit/>
          </a:bodyPr>
          <a:p>
            <a:pPr algn="ctr">
              <a:spcBef>
                <a:spcPct val="50000"/>
              </a:spcBef>
            </a:pPr>
            <a:r>
              <a:rPr lang="zh-CN" altLang="en-US" sz="2000" dirty="0">
                <a:solidFill>
                  <a:schemeClr val="bg1"/>
                </a:solidFill>
                <a:latin typeface="微软雅黑" panose="020B0503020204020204" pitchFamily="34" charset="-122"/>
                <a:ea typeface="微软雅黑" panose="020B0503020204020204" pitchFamily="34" charset="-122"/>
              </a:rPr>
              <a:t>登报宣传</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8" name="任意多边形 37"/>
          <p:cNvSpPr/>
          <p:nvPr/>
        </p:nvSpPr>
        <p:spPr>
          <a:xfrm flipH="1">
            <a:off x="7799388" y="3429000"/>
            <a:ext cx="2598738" cy="576263"/>
          </a:xfrm>
          <a:custGeom>
            <a:avLst/>
            <a:gdLst>
              <a:gd name="connsiteX0" fmla="*/ 33262 w 2598179"/>
              <a:gd name="connsiteY0" fmla="*/ 0 h 576064"/>
              <a:gd name="connsiteX1" fmla="*/ 2402431 w 2598179"/>
              <a:gd name="connsiteY1" fmla="*/ 0 h 576064"/>
              <a:gd name="connsiteX2" fmla="*/ 2435693 w 2598179"/>
              <a:gd name="connsiteY2" fmla="*/ 33262 h 576064"/>
              <a:gd name="connsiteX3" fmla="*/ 2435693 w 2598179"/>
              <a:gd name="connsiteY3" fmla="*/ 199881 h 576064"/>
              <a:gd name="connsiteX4" fmla="*/ 2598179 w 2598179"/>
              <a:gd name="connsiteY4" fmla="*/ 307852 h 576064"/>
              <a:gd name="connsiteX5" fmla="*/ 2435693 w 2598179"/>
              <a:gd name="connsiteY5" fmla="*/ 415822 h 576064"/>
              <a:gd name="connsiteX6" fmla="*/ 2435693 w 2598179"/>
              <a:gd name="connsiteY6" fmla="*/ 542802 h 576064"/>
              <a:gd name="connsiteX7" fmla="*/ 2402431 w 2598179"/>
              <a:gd name="connsiteY7" fmla="*/ 576064 h 576064"/>
              <a:gd name="connsiteX8" fmla="*/ 33262 w 2598179"/>
              <a:gd name="connsiteY8" fmla="*/ 576064 h 576064"/>
              <a:gd name="connsiteX9" fmla="*/ 0 w 2598179"/>
              <a:gd name="connsiteY9" fmla="*/ 542802 h 576064"/>
              <a:gd name="connsiteX10" fmla="*/ 0 w 2598179"/>
              <a:gd name="connsiteY10" fmla="*/ 33262 h 576064"/>
              <a:gd name="connsiteX11" fmla="*/ 33262 w 2598179"/>
              <a:gd name="connsiteY11" fmla="*/ 0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98179" h="576064">
                <a:moveTo>
                  <a:pt x="33262" y="0"/>
                </a:moveTo>
                <a:lnTo>
                  <a:pt x="2402431" y="0"/>
                </a:lnTo>
                <a:cubicBezTo>
                  <a:pt x="2420801" y="0"/>
                  <a:pt x="2435693" y="14892"/>
                  <a:pt x="2435693" y="33262"/>
                </a:cubicBezTo>
                <a:lnTo>
                  <a:pt x="2435693" y="199881"/>
                </a:lnTo>
                <a:lnTo>
                  <a:pt x="2598179" y="307852"/>
                </a:lnTo>
                <a:lnTo>
                  <a:pt x="2435693" y="415822"/>
                </a:lnTo>
                <a:lnTo>
                  <a:pt x="2435693" y="542802"/>
                </a:lnTo>
                <a:cubicBezTo>
                  <a:pt x="2435693" y="561172"/>
                  <a:pt x="2420801" y="576064"/>
                  <a:pt x="2402431" y="576064"/>
                </a:cubicBezTo>
                <a:lnTo>
                  <a:pt x="33262" y="576064"/>
                </a:lnTo>
                <a:cubicBezTo>
                  <a:pt x="14892" y="576064"/>
                  <a:pt x="0" y="561172"/>
                  <a:pt x="0" y="542802"/>
                </a:cubicBezTo>
                <a:lnTo>
                  <a:pt x="0" y="33262"/>
                </a:lnTo>
                <a:cubicBezTo>
                  <a:pt x="0" y="14892"/>
                  <a:pt x="14892" y="0"/>
                  <a:pt x="33262" y="0"/>
                </a:cubicBezTo>
                <a:close/>
              </a:path>
            </a:pathLst>
          </a:custGeom>
          <a:gradFill>
            <a:gsLst>
              <a:gs pos="0">
                <a:srgbClr val="E30613"/>
              </a:gs>
              <a:gs pos="100000">
                <a:srgbClr val="81040B"/>
              </a:gs>
            </a:gsLst>
            <a:lin ang="3600000" scaled="0"/>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39" name="任意多边形 38"/>
          <p:cNvSpPr/>
          <p:nvPr/>
        </p:nvSpPr>
        <p:spPr>
          <a:xfrm flipH="1">
            <a:off x="4754563" y="3424238"/>
            <a:ext cx="2598738" cy="576263"/>
          </a:xfrm>
          <a:custGeom>
            <a:avLst/>
            <a:gdLst>
              <a:gd name="connsiteX0" fmla="*/ 33262 w 2598179"/>
              <a:gd name="connsiteY0" fmla="*/ 0 h 576064"/>
              <a:gd name="connsiteX1" fmla="*/ 2402431 w 2598179"/>
              <a:gd name="connsiteY1" fmla="*/ 0 h 576064"/>
              <a:gd name="connsiteX2" fmla="*/ 2435693 w 2598179"/>
              <a:gd name="connsiteY2" fmla="*/ 33262 h 576064"/>
              <a:gd name="connsiteX3" fmla="*/ 2435693 w 2598179"/>
              <a:gd name="connsiteY3" fmla="*/ 199881 h 576064"/>
              <a:gd name="connsiteX4" fmla="*/ 2598179 w 2598179"/>
              <a:gd name="connsiteY4" fmla="*/ 307852 h 576064"/>
              <a:gd name="connsiteX5" fmla="*/ 2435693 w 2598179"/>
              <a:gd name="connsiteY5" fmla="*/ 415822 h 576064"/>
              <a:gd name="connsiteX6" fmla="*/ 2435693 w 2598179"/>
              <a:gd name="connsiteY6" fmla="*/ 542802 h 576064"/>
              <a:gd name="connsiteX7" fmla="*/ 2402431 w 2598179"/>
              <a:gd name="connsiteY7" fmla="*/ 576064 h 576064"/>
              <a:gd name="connsiteX8" fmla="*/ 33262 w 2598179"/>
              <a:gd name="connsiteY8" fmla="*/ 576064 h 576064"/>
              <a:gd name="connsiteX9" fmla="*/ 0 w 2598179"/>
              <a:gd name="connsiteY9" fmla="*/ 542802 h 576064"/>
              <a:gd name="connsiteX10" fmla="*/ 0 w 2598179"/>
              <a:gd name="connsiteY10" fmla="*/ 33262 h 576064"/>
              <a:gd name="connsiteX11" fmla="*/ 33262 w 2598179"/>
              <a:gd name="connsiteY11" fmla="*/ 0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98179" h="576064">
                <a:moveTo>
                  <a:pt x="33262" y="0"/>
                </a:moveTo>
                <a:lnTo>
                  <a:pt x="2402431" y="0"/>
                </a:lnTo>
                <a:cubicBezTo>
                  <a:pt x="2420801" y="0"/>
                  <a:pt x="2435693" y="14892"/>
                  <a:pt x="2435693" y="33262"/>
                </a:cubicBezTo>
                <a:lnTo>
                  <a:pt x="2435693" y="199881"/>
                </a:lnTo>
                <a:lnTo>
                  <a:pt x="2598179" y="307852"/>
                </a:lnTo>
                <a:lnTo>
                  <a:pt x="2435693" y="415822"/>
                </a:lnTo>
                <a:lnTo>
                  <a:pt x="2435693" y="542802"/>
                </a:lnTo>
                <a:cubicBezTo>
                  <a:pt x="2435693" y="561172"/>
                  <a:pt x="2420801" y="576064"/>
                  <a:pt x="2402431" y="576064"/>
                </a:cubicBezTo>
                <a:lnTo>
                  <a:pt x="33262" y="576064"/>
                </a:lnTo>
                <a:cubicBezTo>
                  <a:pt x="14892" y="576064"/>
                  <a:pt x="0" y="561172"/>
                  <a:pt x="0" y="542802"/>
                </a:cubicBezTo>
                <a:lnTo>
                  <a:pt x="0" y="33262"/>
                </a:lnTo>
                <a:cubicBezTo>
                  <a:pt x="0" y="14892"/>
                  <a:pt x="14892" y="0"/>
                  <a:pt x="33262" y="0"/>
                </a:cubicBezTo>
                <a:close/>
              </a:path>
            </a:pathLst>
          </a:custGeom>
          <a:gradFill>
            <a:gsLst>
              <a:gs pos="0">
                <a:srgbClr val="E30613"/>
              </a:gs>
              <a:gs pos="100000">
                <a:srgbClr val="81040B"/>
              </a:gs>
            </a:gsLst>
            <a:lin ang="3600000" scaled="0"/>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41" name="任意多边形 40"/>
          <p:cNvSpPr/>
          <p:nvPr/>
        </p:nvSpPr>
        <p:spPr>
          <a:xfrm>
            <a:off x="1868488" y="3432175"/>
            <a:ext cx="2436813" cy="765175"/>
          </a:xfrm>
          <a:custGeom>
            <a:avLst/>
            <a:gdLst>
              <a:gd name="connsiteX0" fmla="*/ 1109834 w 2435693"/>
              <a:gd name="connsiteY0" fmla="*/ 576794 h 765833"/>
              <a:gd name="connsiteX1" fmla="*/ 1325858 w 2435693"/>
              <a:gd name="connsiteY1" fmla="*/ 576794 h 765833"/>
              <a:gd name="connsiteX2" fmla="*/ 1217846 w 2435693"/>
              <a:gd name="connsiteY2" fmla="*/ 765833 h 765833"/>
              <a:gd name="connsiteX3" fmla="*/ 33262 w 2435693"/>
              <a:gd name="connsiteY3" fmla="*/ 0 h 765833"/>
              <a:gd name="connsiteX4" fmla="*/ 2402431 w 2435693"/>
              <a:gd name="connsiteY4" fmla="*/ 0 h 765833"/>
              <a:gd name="connsiteX5" fmla="*/ 2435693 w 2435693"/>
              <a:gd name="connsiteY5" fmla="*/ 33262 h 765833"/>
              <a:gd name="connsiteX6" fmla="*/ 2435693 w 2435693"/>
              <a:gd name="connsiteY6" fmla="*/ 542802 h 765833"/>
              <a:gd name="connsiteX7" fmla="*/ 2402431 w 2435693"/>
              <a:gd name="connsiteY7" fmla="*/ 576064 h 765833"/>
              <a:gd name="connsiteX8" fmla="*/ 33262 w 2435693"/>
              <a:gd name="connsiteY8" fmla="*/ 576064 h 765833"/>
              <a:gd name="connsiteX9" fmla="*/ 0 w 2435693"/>
              <a:gd name="connsiteY9" fmla="*/ 542802 h 765833"/>
              <a:gd name="connsiteX10" fmla="*/ 0 w 2435693"/>
              <a:gd name="connsiteY10" fmla="*/ 33262 h 765833"/>
              <a:gd name="connsiteX11" fmla="*/ 33262 w 2435693"/>
              <a:gd name="connsiteY11" fmla="*/ 0 h 765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5693" h="765833">
                <a:moveTo>
                  <a:pt x="1109834" y="576794"/>
                </a:moveTo>
                <a:lnTo>
                  <a:pt x="1325858" y="576794"/>
                </a:lnTo>
                <a:lnTo>
                  <a:pt x="1217846" y="765833"/>
                </a:lnTo>
                <a:close/>
                <a:moveTo>
                  <a:pt x="33262" y="0"/>
                </a:moveTo>
                <a:lnTo>
                  <a:pt x="2402431" y="0"/>
                </a:lnTo>
                <a:cubicBezTo>
                  <a:pt x="2420801" y="0"/>
                  <a:pt x="2435693" y="14892"/>
                  <a:pt x="2435693" y="33262"/>
                </a:cubicBezTo>
                <a:lnTo>
                  <a:pt x="2435693" y="542802"/>
                </a:lnTo>
                <a:cubicBezTo>
                  <a:pt x="2435693" y="561172"/>
                  <a:pt x="2420801" y="576064"/>
                  <a:pt x="2402431" y="576064"/>
                </a:cubicBezTo>
                <a:lnTo>
                  <a:pt x="33262" y="576064"/>
                </a:lnTo>
                <a:cubicBezTo>
                  <a:pt x="14892" y="576064"/>
                  <a:pt x="0" y="561172"/>
                  <a:pt x="0" y="542802"/>
                </a:cubicBezTo>
                <a:lnTo>
                  <a:pt x="0" y="33262"/>
                </a:lnTo>
                <a:cubicBezTo>
                  <a:pt x="0" y="14892"/>
                  <a:pt x="14892" y="0"/>
                  <a:pt x="33262" y="0"/>
                </a:cubicBezTo>
                <a:close/>
              </a:path>
            </a:pathLst>
          </a:custGeom>
          <a:gradFill>
            <a:gsLst>
              <a:gs pos="0">
                <a:srgbClr val="E30613"/>
              </a:gs>
              <a:gs pos="100000">
                <a:srgbClr val="81040B"/>
              </a:gs>
            </a:gsLst>
            <a:lin ang="3600000" scaled="0"/>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49165" name="矩形 6"/>
          <p:cNvSpPr/>
          <p:nvPr/>
        </p:nvSpPr>
        <p:spPr>
          <a:xfrm>
            <a:off x="8575675" y="3513138"/>
            <a:ext cx="1209675" cy="400050"/>
          </a:xfrm>
          <a:prstGeom prst="rect">
            <a:avLst/>
          </a:prstGeom>
          <a:noFill/>
          <a:ln w="9525">
            <a:noFill/>
          </a:ln>
        </p:spPr>
        <p:txBody>
          <a:bodyPr wrap="none">
            <a:spAutoFit/>
          </a:bodyPr>
          <a:p>
            <a:pPr algn="ctr">
              <a:spcBef>
                <a:spcPct val="50000"/>
              </a:spcBef>
            </a:pPr>
            <a:r>
              <a:rPr lang="zh-CN" altLang="en-US" sz="2000" dirty="0">
                <a:solidFill>
                  <a:schemeClr val="bg1"/>
                </a:solidFill>
                <a:latin typeface="微软雅黑" panose="020B0503020204020204" pitchFamily="34" charset="-122"/>
                <a:ea typeface="微软雅黑" panose="020B0503020204020204" pitchFamily="34" charset="-122"/>
              </a:rPr>
              <a:t>资料收集</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9166" name="矩形 7"/>
          <p:cNvSpPr/>
          <p:nvPr/>
        </p:nvSpPr>
        <p:spPr>
          <a:xfrm>
            <a:off x="5600700" y="3513138"/>
            <a:ext cx="1209675" cy="400050"/>
          </a:xfrm>
          <a:prstGeom prst="rect">
            <a:avLst/>
          </a:prstGeom>
          <a:noFill/>
          <a:ln w="9525">
            <a:noFill/>
          </a:ln>
        </p:spPr>
        <p:txBody>
          <a:bodyPr wrap="none">
            <a:spAutoFit/>
          </a:bodyPr>
          <a:p>
            <a:pPr algn="ctr">
              <a:spcBef>
                <a:spcPct val="50000"/>
              </a:spcBef>
            </a:pPr>
            <a:r>
              <a:rPr lang="zh-CN" altLang="en-US" sz="2000" dirty="0">
                <a:solidFill>
                  <a:schemeClr val="bg1"/>
                </a:solidFill>
                <a:latin typeface="微软雅黑" panose="020B0503020204020204" pitchFamily="34" charset="-122"/>
                <a:ea typeface="微软雅黑" panose="020B0503020204020204" pitchFamily="34" charset="-122"/>
              </a:rPr>
              <a:t>初步筛选</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9167" name="矩形 8"/>
          <p:cNvSpPr/>
          <p:nvPr/>
        </p:nvSpPr>
        <p:spPr>
          <a:xfrm>
            <a:off x="2351088" y="3521075"/>
            <a:ext cx="1466850" cy="400050"/>
          </a:xfrm>
          <a:prstGeom prst="rect">
            <a:avLst/>
          </a:prstGeom>
          <a:noFill/>
          <a:ln w="9525">
            <a:noFill/>
          </a:ln>
        </p:spPr>
        <p:txBody>
          <a:bodyPr wrap="none">
            <a:spAutoFit/>
          </a:bodyPr>
          <a:p>
            <a:pPr algn="ctr">
              <a:spcBef>
                <a:spcPct val="50000"/>
              </a:spcBef>
            </a:pPr>
            <a:r>
              <a:rPr lang="zh-CN" altLang="en-US" sz="2000" dirty="0">
                <a:solidFill>
                  <a:schemeClr val="bg1"/>
                </a:solidFill>
                <a:latin typeface="微软雅黑" panose="020B0503020204020204" pitchFamily="34" charset="-122"/>
                <a:ea typeface="微软雅黑" panose="020B0503020204020204" pitchFamily="34" charset="-122"/>
              </a:rPr>
              <a:t>笔试和考试</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5" name="任意多边形 44"/>
          <p:cNvSpPr/>
          <p:nvPr/>
        </p:nvSpPr>
        <p:spPr>
          <a:xfrm>
            <a:off x="1847850" y="4960938"/>
            <a:ext cx="2597150" cy="576263"/>
          </a:xfrm>
          <a:custGeom>
            <a:avLst/>
            <a:gdLst>
              <a:gd name="connsiteX0" fmla="*/ 33262 w 2598179"/>
              <a:gd name="connsiteY0" fmla="*/ 0 h 576064"/>
              <a:gd name="connsiteX1" fmla="*/ 2402431 w 2598179"/>
              <a:gd name="connsiteY1" fmla="*/ 0 h 576064"/>
              <a:gd name="connsiteX2" fmla="*/ 2435693 w 2598179"/>
              <a:gd name="connsiteY2" fmla="*/ 33262 h 576064"/>
              <a:gd name="connsiteX3" fmla="*/ 2435693 w 2598179"/>
              <a:gd name="connsiteY3" fmla="*/ 199881 h 576064"/>
              <a:gd name="connsiteX4" fmla="*/ 2598179 w 2598179"/>
              <a:gd name="connsiteY4" fmla="*/ 307852 h 576064"/>
              <a:gd name="connsiteX5" fmla="*/ 2435693 w 2598179"/>
              <a:gd name="connsiteY5" fmla="*/ 415822 h 576064"/>
              <a:gd name="connsiteX6" fmla="*/ 2435693 w 2598179"/>
              <a:gd name="connsiteY6" fmla="*/ 542802 h 576064"/>
              <a:gd name="connsiteX7" fmla="*/ 2402431 w 2598179"/>
              <a:gd name="connsiteY7" fmla="*/ 576064 h 576064"/>
              <a:gd name="connsiteX8" fmla="*/ 33262 w 2598179"/>
              <a:gd name="connsiteY8" fmla="*/ 576064 h 576064"/>
              <a:gd name="connsiteX9" fmla="*/ 0 w 2598179"/>
              <a:gd name="connsiteY9" fmla="*/ 542802 h 576064"/>
              <a:gd name="connsiteX10" fmla="*/ 0 w 2598179"/>
              <a:gd name="connsiteY10" fmla="*/ 33262 h 576064"/>
              <a:gd name="connsiteX11" fmla="*/ 33262 w 2598179"/>
              <a:gd name="connsiteY11" fmla="*/ 0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98179" h="576064">
                <a:moveTo>
                  <a:pt x="33262" y="0"/>
                </a:moveTo>
                <a:lnTo>
                  <a:pt x="2402431" y="0"/>
                </a:lnTo>
                <a:cubicBezTo>
                  <a:pt x="2420801" y="0"/>
                  <a:pt x="2435693" y="14892"/>
                  <a:pt x="2435693" y="33262"/>
                </a:cubicBezTo>
                <a:lnTo>
                  <a:pt x="2435693" y="199881"/>
                </a:lnTo>
                <a:lnTo>
                  <a:pt x="2598179" y="307852"/>
                </a:lnTo>
                <a:lnTo>
                  <a:pt x="2435693" y="415822"/>
                </a:lnTo>
                <a:lnTo>
                  <a:pt x="2435693" y="542802"/>
                </a:lnTo>
                <a:cubicBezTo>
                  <a:pt x="2435693" y="561172"/>
                  <a:pt x="2420801" y="576064"/>
                  <a:pt x="2402431" y="576064"/>
                </a:cubicBezTo>
                <a:lnTo>
                  <a:pt x="33262" y="576064"/>
                </a:lnTo>
                <a:cubicBezTo>
                  <a:pt x="14892" y="576064"/>
                  <a:pt x="0" y="561172"/>
                  <a:pt x="0" y="542802"/>
                </a:cubicBezTo>
                <a:lnTo>
                  <a:pt x="0" y="33262"/>
                </a:lnTo>
                <a:cubicBezTo>
                  <a:pt x="0" y="14892"/>
                  <a:pt x="14892" y="0"/>
                  <a:pt x="33262" y="0"/>
                </a:cubicBezTo>
                <a:close/>
              </a:path>
            </a:pathLst>
          </a:custGeom>
          <a:gradFill>
            <a:gsLst>
              <a:gs pos="0">
                <a:srgbClr val="E30613"/>
              </a:gs>
              <a:gs pos="100000">
                <a:srgbClr val="81040B"/>
              </a:gs>
            </a:gsLst>
            <a:lin ang="3600000" scaled="0"/>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47" name="圆角矩形 46"/>
          <p:cNvSpPr/>
          <p:nvPr/>
        </p:nvSpPr>
        <p:spPr>
          <a:xfrm>
            <a:off x="4916488" y="4954588"/>
            <a:ext cx="2436813" cy="576263"/>
          </a:xfrm>
          <a:prstGeom prst="roundRect">
            <a:avLst>
              <a:gd name="adj" fmla="val 5774"/>
            </a:avLst>
          </a:prstGeom>
          <a:gradFill>
            <a:gsLst>
              <a:gs pos="0">
                <a:srgbClr val="E30613"/>
              </a:gs>
              <a:gs pos="100000">
                <a:srgbClr val="81040B"/>
              </a:gs>
            </a:gsLst>
            <a:lin ang="3600000" scaled="0"/>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49170" name="矩形 9"/>
          <p:cNvSpPr/>
          <p:nvPr/>
        </p:nvSpPr>
        <p:spPr>
          <a:xfrm>
            <a:off x="2351088" y="5041900"/>
            <a:ext cx="1209675" cy="400050"/>
          </a:xfrm>
          <a:prstGeom prst="rect">
            <a:avLst/>
          </a:prstGeom>
          <a:noFill/>
          <a:ln w="9525">
            <a:noFill/>
          </a:ln>
        </p:spPr>
        <p:txBody>
          <a:bodyPr wrap="none">
            <a:spAutoFit/>
          </a:bodyPr>
          <a:p>
            <a:pPr algn="ctr">
              <a:spcBef>
                <a:spcPct val="50000"/>
              </a:spcBef>
            </a:pPr>
            <a:r>
              <a:rPr lang="zh-CN" altLang="en-US" sz="2000" dirty="0">
                <a:solidFill>
                  <a:schemeClr val="bg1"/>
                </a:solidFill>
                <a:latin typeface="微软雅黑" panose="020B0503020204020204" pitchFamily="34" charset="-122"/>
                <a:ea typeface="微软雅黑" panose="020B0503020204020204" pitchFamily="34" charset="-122"/>
              </a:rPr>
              <a:t>心理测试</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9171" name="矩形 10"/>
          <p:cNvSpPr/>
          <p:nvPr/>
        </p:nvSpPr>
        <p:spPr>
          <a:xfrm>
            <a:off x="5305425" y="5059363"/>
            <a:ext cx="1724025" cy="400050"/>
          </a:xfrm>
          <a:prstGeom prst="rect">
            <a:avLst/>
          </a:prstGeom>
          <a:noFill/>
          <a:ln w="9525">
            <a:noFill/>
          </a:ln>
        </p:spPr>
        <p:txBody>
          <a:bodyPr wrap="none">
            <a:spAutoFit/>
          </a:bodyPr>
          <a:p>
            <a:pPr algn="ctr">
              <a:spcBef>
                <a:spcPct val="50000"/>
              </a:spcBef>
            </a:pPr>
            <a:r>
              <a:rPr lang="zh-CN" altLang="en-US" sz="2000" dirty="0">
                <a:solidFill>
                  <a:schemeClr val="bg1"/>
                </a:solidFill>
                <a:latin typeface="微软雅黑" panose="020B0503020204020204" pitchFamily="34" charset="-122"/>
                <a:ea typeface="微软雅黑" panose="020B0503020204020204" pitchFamily="34" charset="-122"/>
              </a:rPr>
              <a:t>填报考核记录</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Rectangle 2"/>
          <p:cNvSpPr>
            <a:spLocks noGrp="1"/>
          </p:cNvSpPr>
          <p:nvPr>
            <p:ph type="title" idx="4294967295"/>
          </p:nvPr>
        </p:nvSpPr>
        <p:spPr>
          <a:xfrm>
            <a:off x="2133600" y="365125"/>
            <a:ext cx="2971800" cy="579438"/>
          </a:xfrm>
          <a:prstGeom prst="rect">
            <a:avLst/>
          </a:prstGeom>
          <a:noFill/>
          <a:ln w="9525">
            <a:noFill/>
          </a:ln>
        </p:spPr>
        <p:txBody>
          <a:bodyPr/>
          <a:p>
            <a:pPr eaLnBrk="1" hangingPunct="1"/>
            <a:r>
              <a:rPr lang="en-US" altLang="zh-CN" sz="3200" dirty="0">
                <a:solidFill>
                  <a:schemeClr val="tx1"/>
                </a:solidFill>
                <a:latin typeface="Arial" panose="020B0604020202020204" pitchFamily="34" charset="0"/>
              </a:rPr>
              <a:t>c:</a:t>
            </a:r>
            <a:r>
              <a:rPr lang="zh-CN" altLang="en-US" sz="3200" dirty="0">
                <a:solidFill>
                  <a:schemeClr val="tx1"/>
                </a:solidFill>
                <a:latin typeface="Arial" panose="020B0604020202020204" pitchFamily="34" charset="0"/>
              </a:rPr>
              <a:t>图述法（二）</a:t>
            </a:r>
            <a:endParaRPr lang="zh-CN" altLang="en-US" sz="3200" dirty="0">
              <a:solidFill>
                <a:schemeClr val="tx1"/>
              </a:solidFill>
              <a:latin typeface="Arial" panose="020B0604020202020204" pitchFamily="34" charset="0"/>
            </a:endParaRPr>
          </a:p>
        </p:txBody>
      </p:sp>
      <p:grpSp>
        <p:nvGrpSpPr>
          <p:cNvPr id="50179" name="Group 3"/>
          <p:cNvGrpSpPr/>
          <p:nvPr/>
        </p:nvGrpSpPr>
        <p:grpSpPr>
          <a:xfrm>
            <a:off x="2128838" y="1828800"/>
            <a:ext cx="7929562" cy="4800600"/>
            <a:chOff x="381" y="1152"/>
            <a:chExt cx="4995" cy="3024"/>
          </a:xfrm>
        </p:grpSpPr>
        <p:sp>
          <p:nvSpPr>
            <p:cNvPr id="50181" name="Text Box 4"/>
            <p:cNvSpPr txBox="1"/>
            <p:nvPr/>
          </p:nvSpPr>
          <p:spPr>
            <a:xfrm>
              <a:off x="381" y="1152"/>
              <a:ext cx="349" cy="1104"/>
            </a:xfrm>
            <a:prstGeom prst="rect">
              <a:avLst/>
            </a:prstGeom>
            <a:noFill/>
            <a:ln w="12700" cap="flat" cmpd="sng">
              <a:solidFill>
                <a:srgbClr val="C00000"/>
              </a:solidFill>
              <a:prstDash val="solid"/>
              <a:miter/>
              <a:headEnd type="none" w="med" len="med"/>
              <a:tailEnd type="none" w="med" len="med"/>
            </a:ln>
          </p:spPr>
          <p:txBody>
            <a:bodyPr vert="eaVert">
              <a:spAutoFit/>
            </a:bodyPr>
            <a:p>
              <a:pPr>
                <a:spcBef>
                  <a:spcPct val="50000"/>
                </a:spcBef>
              </a:pPr>
              <a:r>
                <a:rPr lang="zh-CN" altLang="en-US" sz="2400" b="1" dirty="0">
                  <a:solidFill>
                    <a:srgbClr val="00CC00"/>
                  </a:solidFill>
                  <a:latin typeface="Times New Roman" panose="02020603050405020304" pitchFamily="18" charset="0"/>
                </a:rPr>
                <a:t>人事部经理</a:t>
              </a:r>
              <a:endParaRPr lang="zh-CN" altLang="en-US" sz="2400" b="1" dirty="0">
                <a:solidFill>
                  <a:srgbClr val="00CC00"/>
                </a:solidFill>
                <a:latin typeface="Times New Roman" panose="02020603050405020304" pitchFamily="18" charset="0"/>
              </a:endParaRPr>
            </a:p>
          </p:txBody>
        </p:sp>
        <p:sp>
          <p:nvSpPr>
            <p:cNvPr id="50182" name="Line 5"/>
            <p:cNvSpPr/>
            <p:nvPr/>
          </p:nvSpPr>
          <p:spPr>
            <a:xfrm>
              <a:off x="768" y="1680"/>
              <a:ext cx="912" cy="0"/>
            </a:xfrm>
            <a:prstGeom prst="line">
              <a:avLst/>
            </a:prstGeom>
            <a:ln w="9525" cap="flat" cmpd="sng">
              <a:solidFill>
                <a:srgbClr val="00CC00"/>
              </a:solidFill>
              <a:prstDash val="solid"/>
              <a:headEnd type="none" w="med" len="med"/>
              <a:tailEnd type="triangle" w="med" len="med"/>
            </a:ln>
          </p:spPr>
        </p:sp>
        <p:sp>
          <p:nvSpPr>
            <p:cNvPr id="50183" name="Text Box 6"/>
            <p:cNvSpPr txBox="1"/>
            <p:nvPr/>
          </p:nvSpPr>
          <p:spPr>
            <a:xfrm>
              <a:off x="768" y="1344"/>
              <a:ext cx="768" cy="250"/>
            </a:xfrm>
            <a:prstGeom prst="rect">
              <a:avLst/>
            </a:prstGeom>
            <a:noFill/>
            <a:ln w="9525">
              <a:noFill/>
            </a:ln>
          </p:spPr>
          <p:txBody>
            <a:bodyPr>
              <a:spAutoFit/>
            </a:bodyPr>
            <a:p>
              <a:pPr>
                <a:spcBef>
                  <a:spcPct val="50000"/>
                </a:spcBef>
              </a:pPr>
              <a:r>
                <a:rPr lang="zh-CN" altLang="en-US" sz="2000" dirty="0">
                  <a:solidFill>
                    <a:srgbClr val="00CC00"/>
                  </a:solidFill>
                  <a:latin typeface="Times New Roman" panose="02020603050405020304" pitchFamily="18" charset="0"/>
                </a:rPr>
                <a:t>提出申请</a:t>
              </a:r>
              <a:endParaRPr lang="zh-CN" altLang="en-US" sz="2000" dirty="0">
                <a:solidFill>
                  <a:srgbClr val="00CC00"/>
                </a:solidFill>
                <a:latin typeface="Times New Roman" panose="02020603050405020304" pitchFamily="18" charset="0"/>
              </a:endParaRPr>
            </a:p>
          </p:txBody>
        </p:sp>
        <p:sp>
          <p:nvSpPr>
            <p:cNvPr id="50184" name="Text Box 7"/>
            <p:cNvSpPr txBox="1"/>
            <p:nvPr/>
          </p:nvSpPr>
          <p:spPr>
            <a:xfrm>
              <a:off x="768" y="1728"/>
              <a:ext cx="960" cy="250"/>
            </a:xfrm>
            <a:prstGeom prst="rect">
              <a:avLst/>
            </a:prstGeom>
            <a:noFill/>
            <a:ln w="9525">
              <a:noFill/>
            </a:ln>
          </p:spPr>
          <p:txBody>
            <a:bodyPr>
              <a:spAutoFit/>
            </a:bodyPr>
            <a:p>
              <a:pPr>
                <a:spcBef>
                  <a:spcPct val="50000"/>
                </a:spcBef>
              </a:pPr>
              <a:r>
                <a:rPr lang="zh-CN" altLang="en-US" sz="2000" dirty="0">
                  <a:solidFill>
                    <a:srgbClr val="00CC00"/>
                  </a:solidFill>
                  <a:latin typeface="Times New Roman" panose="02020603050405020304" pitchFamily="18" charset="0"/>
                </a:rPr>
                <a:t>填写招聘表</a:t>
              </a:r>
              <a:endParaRPr lang="zh-CN" altLang="en-US" sz="2000" dirty="0">
                <a:solidFill>
                  <a:srgbClr val="00CC00"/>
                </a:solidFill>
                <a:latin typeface="Times New Roman" panose="02020603050405020304" pitchFamily="18" charset="0"/>
              </a:endParaRPr>
            </a:p>
          </p:txBody>
        </p:sp>
        <p:sp>
          <p:nvSpPr>
            <p:cNvPr id="50185" name="Text Box 8"/>
            <p:cNvSpPr txBox="1"/>
            <p:nvPr/>
          </p:nvSpPr>
          <p:spPr>
            <a:xfrm>
              <a:off x="1685" y="1200"/>
              <a:ext cx="349" cy="1104"/>
            </a:xfrm>
            <a:prstGeom prst="rect">
              <a:avLst/>
            </a:prstGeom>
            <a:noFill/>
            <a:ln w="12700" cap="flat" cmpd="sng">
              <a:solidFill>
                <a:srgbClr val="C00000"/>
              </a:solidFill>
              <a:prstDash val="solid"/>
              <a:miter/>
              <a:headEnd type="none" w="med" len="med"/>
              <a:tailEnd type="none" w="med" len="med"/>
            </a:ln>
          </p:spPr>
          <p:txBody>
            <a:bodyPr vert="eaVert">
              <a:spAutoFit/>
            </a:bodyPr>
            <a:p>
              <a:pPr>
                <a:spcBef>
                  <a:spcPct val="50000"/>
                </a:spcBef>
              </a:pPr>
              <a:r>
                <a:rPr lang="zh-CN" altLang="en-US" sz="2400" b="1" dirty="0">
                  <a:solidFill>
                    <a:srgbClr val="00CC00"/>
                  </a:solidFill>
                  <a:latin typeface="Times New Roman" panose="02020603050405020304" pitchFamily="18" charset="0"/>
                </a:rPr>
                <a:t>总经理</a:t>
              </a:r>
              <a:endParaRPr lang="zh-CN" altLang="en-US" sz="2400" b="1" dirty="0">
                <a:solidFill>
                  <a:srgbClr val="00CC00"/>
                </a:solidFill>
                <a:latin typeface="Times New Roman" panose="02020603050405020304" pitchFamily="18" charset="0"/>
              </a:endParaRPr>
            </a:p>
          </p:txBody>
        </p:sp>
        <p:sp>
          <p:nvSpPr>
            <p:cNvPr id="50186" name="Line 9"/>
            <p:cNvSpPr/>
            <p:nvPr/>
          </p:nvSpPr>
          <p:spPr>
            <a:xfrm>
              <a:off x="2064" y="1680"/>
              <a:ext cx="480" cy="0"/>
            </a:xfrm>
            <a:prstGeom prst="line">
              <a:avLst/>
            </a:prstGeom>
            <a:ln w="9525" cap="flat" cmpd="sng">
              <a:solidFill>
                <a:srgbClr val="00CC00"/>
              </a:solidFill>
              <a:prstDash val="solid"/>
              <a:headEnd type="none" w="med" len="med"/>
              <a:tailEnd type="triangle" w="med" len="med"/>
            </a:ln>
          </p:spPr>
        </p:sp>
        <p:sp>
          <p:nvSpPr>
            <p:cNvPr id="50187" name="Text Box 10"/>
            <p:cNvSpPr txBox="1"/>
            <p:nvPr/>
          </p:nvSpPr>
          <p:spPr>
            <a:xfrm>
              <a:off x="2064" y="1392"/>
              <a:ext cx="480" cy="250"/>
            </a:xfrm>
            <a:prstGeom prst="rect">
              <a:avLst/>
            </a:prstGeom>
            <a:noFill/>
            <a:ln w="9525">
              <a:noFill/>
            </a:ln>
          </p:spPr>
          <p:txBody>
            <a:bodyPr>
              <a:spAutoFit/>
            </a:bodyPr>
            <a:p>
              <a:pPr>
                <a:spcBef>
                  <a:spcPct val="50000"/>
                </a:spcBef>
              </a:pPr>
              <a:r>
                <a:rPr lang="zh-CN" altLang="en-US" sz="2000" dirty="0">
                  <a:solidFill>
                    <a:srgbClr val="00CC00"/>
                  </a:solidFill>
                  <a:latin typeface="Times New Roman" panose="02020603050405020304" pitchFamily="18" charset="0"/>
                </a:rPr>
                <a:t>审核</a:t>
              </a:r>
              <a:endParaRPr lang="zh-CN" altLang="en-US" sz="2000" dirty="0">
                <a:solidFill>
                  <a:srgbClr val="00CC00"/>
                </a:solidFill>
                <a:latin typeface="Times New Roman" panose="02020603050405020304" pitchFamily="18" charset="0"/>
              </a:endParaRPr>
            </a:p>
          </p:txBody>
        </p:sp>
        <p:sp>
          <p:nvSpPr>
            <p:cNvPr id="50188" name="Text Box 11"/>
            <p:cNvSpPr txBox="1"/>
            <p:nvPr/>
          </p:nvSpPr>
          <p:spPr>
            <a:xfrm>
              <a:off x="2064" y="1728"/>
              <a:ext cx="480" cy="250"/>
            </a:xfrm>
            <a:prstGeom prst="rect">
              <a:avLst/>
            </a:prstGeom>
            <a:noFill/>
            <a:ln w="9525">
              <a:noFill/>
            </a:ln>
          </p:spPr>
          <p:txBody>
            <a:bodyPr>
              <a:spAutoFit/>
            </a:bodyPr>
            <a:p>
              <a:pPr>
                <a:spcBef>
                  <a:spcPct val="50000"/>
                </a:spcBef>
              </a:pPr>
              <a:r>
                <a:rPr lang="zh-CN" altLang="en-US" sz="2000" dirty="0">
                  <a:solidFill>
                    <a:srgbClr val="00CC00"/>
                  </a:solidFill>
                  <a:latin typeface="Times New Roman" panose="02020603050405020304" pitchFamily="18" charset="0"/>
                </a:rPr>
                <a:t>批准</a:t>
              </a:r>
              <a:endParaRPr lang="zh-CN" altLang="en-US" sz="2000" dirty="0">
                <a:solidFill>
                  <a:srgbClr val="00CC00"/>
                </a:solidFill>
                <a:latin typeface="Times New Roman" panose="02020603050405020304" pitchFamily="18" charset="0"/>
              </a:endParaRPr>
            </a:p>
          </p:txBody>
        </p:sp>
        <p:sp>
          <p:nvSpPr>
            <p:cNvPr id="50189" name="Text Box 12"/>
            <p:cNvSpPr txBox="1"/>
            <p:nvPr/>
          </p:nvSpPr>
          <p:spPr>
            <a:xfrm>
              <a:off x="2549" y="1200"/>
              <a:ext cx="349" cy="1104"/>
            </a:xfrm>
            <a:prstGeom prst="rect">
              <a:avLst/>
            </a:prstGeom>
            <a:noFill/>
            <a:ln w="12700" cap="flat" cmpd="sng">
              <a:solidFill>
                <a:srgbClr val="C00000"/>
              </a:solidFill>
              <a:prstDash val="solid"/>
              <a:miter/>
              <a:headEnd type="none" w="med" len="med"/>
              <a:tailEnd type="none" w="med" len="med"/>
            </a:ln>
          </p:spPr>
          <p:txBody>
            <a:bodyPr vert="eaVert">
              <a:spAutoFit/>
            </a:bodyPr>
            <a:p>
              <a:pPr>
                <a:spcBef>
                  <a:spcPct val="50000"/>
                </a:spcBef>
              </a:pPr>
              <a:r>
                <a:rPr lang="zh-CN" altLang="en-US" sz="2400" b="1" dirty="0">
                  <a:solidFill>
                    <a:srgbClr val="00CC00"/>
                  </a:solidFill>
                  <a:latin typeface="Times New Roman" panose="02020603050405020304" pitchFamily="18" charset="0"/>
                </a:rPr>
                <a:t>人事部经理</a:t>
              </a:r>
              <a:endParaRPr lang="zh-CN" altLang="en-US" sz="2400" b="1" dirty="0">
                <a:solidFill>
                  <a:srgbClr val="00CC00"/>
                </a:solidFill>
                <a:latin typeface="Times New Roman" panose="02020603050405020304" pitchFamily="18" charset="0"/>
              </a:endParaRPr>
            </a:p>
          </p:txBody>
        </p:sp>
        <p:sp>
          <p:nvSpPr>
            <p:cNvPr id="50190" name="Text Box 13"/>
            <p:cNvSpPr txBox="1"/>
            <p:nvPr/>
          </p:nvSpPr>
          <p:spPr>
            <a:xfrm>
              <a:off x="3168" y="1248"/>
              <a:ext cx="480" cy="250"/>
            </a:xfrm>
            <a:prstGeom prst="rect">
              <a:avLst/>
            </a:prstGeom>
            <a:noFill/>
            <a:ln w="9525">
              <a:noFill/>
            </a:ln>
          </p:spPr>
          <p:txBody>
            <a:bodyPr>
              <a:spAutoFit/>
            </a:bodyPr>
            <a:p>
              <a:pPr>
                <a:spcBef>
                  <a:spcPct val="50000"/>
                </a:spcBef>
              </a:pPr>
              <a:r>
                <a:rPr lang="zh-CN" altLang="en-US" sz="2000" dirty="0">
                  <a:solidFill>
                    <a:srgbClr val="00CC00"/>
                  </a:solidFill>
                  <a:latin typeface="Times New Roman" panose="02020603050405020304" pitchFamily="18" charset="0"/>
                </a:rPr>
                <a:t>登报</a:t>
              </a:r>
              <a:endParaRPr lang="zh-CN" altLang="en-US" sz="2000" dirty="0">
                <a:solidFill>
                  <a:srgbClr val="00CC00"/>
                </a:solidFill>
                <a:latin typeface="Times New Roman" panose="02020603050405020304" pitchFamily="18" charset="0"/>
              </a:endParaRPr>
            </a:p>
          </p:txBody>
        </p:sp>
        <p:sp>
          <p:nvSpPr>
            <p:cNvPr id="50191" name="Text Box 14"/>
            <p:cNvSpPr txBox="1"/>
            <p:nvPr/>
          </p:nvSpPr>
          <p:spPr>
            <a:xfrm>
              <a:off x="3120" y="1872"/>
              <a:ext cx="672" cy="250"/>
            </a:xfrm>
            <a:prstGeom prst="rect">
              <a:avLst/>
            </a:prstGeom>
            <a:noFill/>
            <a:ln w="9525">
              <a:noFill/>
            </a:ln>
          </p:spPr>
          <p:txBody>
            <a:bodyPr>
              <a:spAutoFit/>
            </a:bodyPr>
            <a:p>
              <a:pPr>
                <a:spcBef>
                  <a:spcPct val="50000"/>
                </a:spcBef>
              </a:pPr>
              <a:r>
                <a:rPr lang="zh-CN" altLang="en-US" sz="2000" dirty="0">
                  <a:solidFill>
                    <a:srgbClr val="00CC00"/>
                  </a:solidFill>
                  <a:latin typeface="Times New Roman" panose="02020603050405020304" pitchFamily="18" charset="0"/>
                </a:rPr>
                <a:t>报名表</a:t>
              </a:r>
              <a:endParaRPr lang="zh-CN" altLang="en-US" sz="2000" dirty="0">
                <a:solidFill>
                  <a:srgbClr val="00CC00"/>
                </a:solidFill>
                <a:latin typeface="Times New Roman" panose="02020603050405020304" pitchFamily="18" charset="0"/>
              </a:endParaRPr>
            </a:p>
          </p:txBody>
        </p:sp>
        <p:sp>
          <p:nvSpPr>
            <p:cNvPr id="50192" name="Text Box 15"/>
            <p:cNvSpPr txBox="1"/>
            <p:nvPr/>
          </p:nvSpPr>
          <p:spPr>
            <a:xfrm>
              <a:off x="3744" y="1248"/>
              <a:ext cx="672" cy="250"/>
            </a:xfrm>
            <a:prstGeom prst="rect">
              <a:avLst/>
            </a:prstGeom>
            <a:noFill/>
            <a:ln w="9525">
              <a:noFill/>
            </a:ln>
          </p:spPr>
          <p:txBody>
            <a:bodyPr>
              <a:spAutoFit/>
            </a:bodyPr>
            <a:p>
              <a:pPr>
                <a:spcBef>
                  <a:spcPct val="50000"/>
                </a:spcBef>
              </a:pPr>
              <a:r>
                <a:rPr lang="zh-CN" altLang="en-US" sz="2000" dirty="0">
                  <a:solidFill>
                    <a:srgbClr val="00CC00"/>
                  </a:solidFill>
                  <a:latin typeface="Times New Roman" panose="02020603050405020304" pitchFamily="18" charset="0"/>
                </a:rPr>
                <a:t>收资料</a:t>
              </a:r>
              <a:endParaRPr lang="zh-CN" altLang="en-US" sz="2000" dirty="0">
                <a:solidFill>
                  <a:srgbClr val="00CC00"/>
                </a:solidFill>
                <a:latin typeface="Times New Roman" panose="02020603050405020304" pitchFamily="18" charset="0"/>
              </a:endParaRPr>
            </a:p>
          </p:txBody>
        </p:sp>
        <p:sp>
          <p:nvSpPr>
            <p:cNvPr id="50193" name="Text Box 16"/>
            <p:cNvSpPr txBox="1"/>
            <p:nvPr/>
          </p:nvSpPr>
          <p:spPr>
            <a:xfrm>
              <a:off x="3840" y="1872"/>
              <a:ext cx="480" cy="250"/>
            </a:xfrm>
            <a:prstGeom prst="rect">
              <a:avLst/>
            </a:prstGeom>
            <a:noFill/>
            <a:ln w="9525">
              <a:noFill/>
            </a:ln>
          </p:spPr>
          <p:txBody>
            <a:bodyPr>
              <a:spAutoFit/>
            </a:bodyPr>
            <a:p>
              <a:pPr>
                <a:spcBef>
                  <a:spcPct val="50000"/>
                </a:spcBef>
              </a:pPr>
              <a:r>
                <a:rPr lang="zh-CN" altLang="en-US" sz="2000" dirty="0">
                  <a:solidFill>
                    <a:srgbClr val="00CC00"/>
                  </a:solidFill>
                  <a:latin typeface="Times New Roman" panose="02020603050405020304" pitchFamily="18" charset="0"/>
                </a:rPr>
                <a:t>简历</a:t>
              </a:r>
              <a:endParaRPr lang="zh-CN" altLang="en-US" sz="2000" dirty="0">
                <a:solidFill>
                  <a:srgbClr val="00CC00"/>
                </a:solidFill>
                <a:latin typeface="Times New Roman" panose="02020603050405020304" pitchFamily="18" charset="0"/>
              </a:endParaRPr>
            </a:p>
          </p:txBody>
        </p:sp>
        <p:sp>
          <p:nvSpPr>
            <p:cNvPr id="50194" name="Text Box 17"/>
            <p:cNvSpPr txBox="1"/>
            <p:nvPr/>
          </p:nvSpPr>
          <p:spPr>
            <a:xfrm>
              <a:off x="4368" y="1248"/>
              <a:ext cx="1008" cy="250"/>
            </a:xfrm>
            <a:prstGeom prst="rect">
              <a:avLst/>
            </a:prstGeom>
            <a:noFill/>
            <a:ln w="9525">
              <a:noFill/>
            </a:ln>
          </p:spPr>
          <p:txBody>
            <a:bodyPr>
              <a:spAutoFit/>
            </a:bodyPr>
            <a:p>
              <a:pPr>
                <a:spcBef>
                  <a:spcPct val="50000"/>
                </a:spcBef>
              </a:pPr>
              <a:r>
                <a:rPr lang="zh-CN" altLang="en-US" sz="2000" dirty="0">
                  <a:solidFill>
                    <a:srgbClr val="00CC00"/>
                  </a:solidFill>
                  <a:latin typeface="Times New Roman" panose="02020603050405020304" pitchFamily="18" charset="0"/>
                </a:rPr>
                <a:t>筛选、提供</a:t>
              </a:r>
              <a:endParaRPr lang="zh-CN" altLang="en-US" sz="2000" dirty="0">
                <a:solidFill>
                  <a:srgbClr val="00CC00"/>
                </a:solidFill>
                <a:latin typeface="Times New Roman" panose="02020603050405020304" pitchFamily="18" charset="0"/>
              </a:endParaRPr>
            </a:p>
          </p:txBody>
        </p:sp>
        <p:sp>
          <p:nvSpPr>
            <p:cNvPr id="50195" name="Line 18"/>
            <p:cNvSpPr/>
            <p:nvPr/>
          </p:nvSpPr>
          <p:spPr>
            <a:xfrm>
              <a:off x="4896" y="1680"/>
              <a:ext cx="336" cy="0"/>
            </a:xfrm>
            <a:prstGeom prst="line">
              <a:avLst/>
            </a:prstGeom>
            <a:ln w="9525" cap="flat" cmpd="sng">
              <a:solidFill>
                <a:srgbClr val="00CC00"/>
              </a:solidFill>
              <a:prstDash val="solid"/>
              <a:headEnd type="none" w="med" len="med"/>
              <a:tailEnd type="none" w="med" len="med"/>
            </a:ln>
          </p:spPr>
        </p:sp>
        <p:sp>
          <p:nvSpPr>
            <p:cNvPr id="50196" name="Line 19"/>
            <p:cNvSpPr/>
            <p:nvPr/>
          </p:nvSpPr>
          <p:spPr>
            <a:xfrm>
              <a:off x="5232" y="1680"/>
              <a:ext cx="0" cy="1632"/>
            </a:xfrm>
            <a:prstGeom prst="line">
              <a:avLst/>
            </a:prstGeom>
            <a:ln w="9525" cap="flat" cmpd="sng">
              <a:solidFill>
                <a:srgbClr val="00CC00"/>
              </a:solidFill>
              <a:prstDash val="solid"/>
              <a:headEnd type="none" w="med" len="med"/>
              <a:tailEnd type="none" w="med" len="med"/>
            </a:ln>
          </p:spPr>
        </p:sp>
        <p:sp>
          <p:nvSpPr>
            <p:cNvPr id="50197" name="Line 20"/>
            <p:cNvSpPr/>
            <p:nvPr/>
          </p:nvSpPr>
          <p:spPr>
            <a:xfrm flipH="1">
              <a:off x="4704" y="3312"/>
              <a:ext cx="528" cy="0"/>
            </a:xfrm>
            <a:prstGeom prst="line">
              <a:avLst/>
            </a:prstGeom>
            <a:ln w="9525" cap="flat" cmpd="sng">
              <a:solidFill>
                <a:srgbClr val="00CC00"/>
              </a:solidFill>
              <a:prstDash val="solid"/>
              <a:headEnd type="none" w="med" len="med"/>
              <a:tailEnd type="triangle" w="med" len="med"/>
            </a:ln>
          </p:spPr>
        </p:sp>
        <p:sp>
          <p:nvSpPr>
            <p:cNvPr id="50198" name="Text Box 21"/>
            <p:cNvSpPr txBox="1"/>
            <p:nvPr/>
          </p:nvSpPr>
          <p:spPr>
            <a:xfrm>
              <a:off x="4325" y="2640"/>
              <a:ext cx="349" cy="1296"/>
            </a:xfrm>
            <a:prstGeom prst="rect">
              <a:avLst/>
            </a:prstGeom>
            <a:noFill/>
            <a:ln w="12700" cap="flat" cmpd="sng">
              <a:solidFill>
                <a:srgbClr val="00CC00"/>
              </a:solidFill>
              <a:prstDash val="solid"/>
              <a:miter/>
              <a:headEnd type="none" w="med" len="med"/>
              <a:tailEnd type="none" w="med" len="med"/>
            </a:ln>
          </p:spPr>
          <p:txBody>
            <a:bodyPr vert="eaVert">
              <a:spAutoFit/>
            </a:bodyPr>
            <a:p>
              <a:pPr>
                <a:spcBef>
                  <a:spcPct val="50000"/>
                </a:spcBef>
              </a:pPr>
              <a:r>
                <a:rPr lang="zh-CN" altLang="en-US" sz="2400" b="1" dirty="0">
                  <a:solidFill>
                    <a:srgbClr val="00CC00"/>
                  </a:solidFill>
                  <a:latin typeface="Times New Roman" panose="02020603050405020304" pitchFamily="18" charset="0"/>
                </a:rPr>
                <a:t>用人部门经理</a:t>
              </a:r>
              <a:endParaRPr lang="zh-CN" altLang="en-US" sz="2400" b="1" dirty="0">
                <a:solidFill>
                  <a:srgbClr val="00CC00"/>
                </a:solidFill>
                <a:latin typeface="Times New Roman" panose="02020603050405020304" pitchFamily="18" charset="0"/>
              </a:endParaRPr>
            </a:p>
          </p:txBody>
        </p:sp>
        <p:sp>
          <p:nvSpPr>
            <p:cNvPr id="50199" name="Text Box 22"/>
            <p:cNvSpPr txBox="1"/>
            <p:nvPr/>
          </p:nvSpPr>
          <p:spPr>
            <a:xfrm>
              <a:off x="3696" y="2880"/>
              <a:ext cx="480" cy="250"/>
            </a:xfrm>
            <a:prstGeom prst="rect">
              <a:avLst/>
            </a:prstGeom>
            <a:noFill/>
            <a:ln w="9525">
              <a:noFill/>
            </a:ln>
          </p:spPr>
          <p:txBody>
            <a:bodyPr>
              <a:spAutoFit/>
            </a:bodyPr>
            <a:p>
              <a:pPr>
                <a:spcBef>
                  <a:spcPct val="50000"/>
                </a:spcBef>
              </a:pPr>
              <a:r>
                <a:rPr lang="zh-CN" altLang="en-US" sz="2000" dirty="0">
                  <a:solidFill>
                    <a:srgbClr val="00CC00"/>
                  </a:solidFill>
                  <a:latin typeface="Times New Roman" panose="02020603050405020304" pitchFamily="18" charset="0"/>
                </a:rPr>
                <a:t>笔试</a:t>
              </a:r>
              <a:endParaRPr lang="zh-CN" altLang="en-US" sz="2000" dirty="0">
                <a:solidFill>
                  <a:srgbClr val="00CC00"/>
                </a:solidFill>
                <a:latin typeface="Times New Roman" panose="02020603050405020304" pitchFamily="18" charset="0"/>
              </a:endParaRPr>
            </a:p>
          </p:txBody>
        </p:sp>
        <p:sp>
          <p:nvSpPr>
            <p:cNvPr id="50200" name="Text Box 23"/>
            <p:cNvSpPr txBox="1"/>
            <p:nvPr/>
          </p:nvSpPr>
          <p:spPr>
            <a:xfrm>
              <a:off x="2880" y="2880"/>
              <a:ext cx="816" cy="250"/>
            </a:xfrm>
            <a:prstGeom prst="rect">
              <a:avLst/>
            </a:prstGeom>
            <a:noFill/>
            <a:ln w="9525">
              <a:noFill/>
            </a:ln>
          </p:spPr>
          <p:txBody>
            <a:bodyPr>
              <a:spAutoFit/>
            </a:bodyPr>
            <a:p>
              <a:pPr>
                <a:spcBef>
                  <a:spcPct val="50000"/>
                </a:spcBef>
              </a:pPr>
              <a:r>
                <a:rPr lang="zh-CN" altLang="en-US" sz="2000" dirty="0">
                  <a:solidFill>
                    <a:srgbClr val="00CC00"/>
                  </a:solidFill>
                  <a:latin typeface="Times New Roman" panose="02020603050405020304" pitchFamily="18" charset="0"/>
                </a:rPr>
                <a:t>操作考试</a:t>
              </a:r>
              <a:endParaRPr lang="zh-CN" altLang="en-US" sz="2000" dirty="0">
                <a:solidFill>
                  <a:srgbClr val="00CC00"/>
                </a:solidFill>
                <a:latin typeface="Times New Roman" panose="02020603050405020304" pitchFamily="18" charset="0"/>
              </a:endParaRPr>
            </a:p>
          </p:txBody>
        </p:sp>
        <p:sp>
          <p:nvSpPr>
            <p:cNvPr id="50201" name="Text Box 24"/>
            <p:cNvSpPr txBox="1"/>
            <p:nvPr/>
          </p:nvSpPr>
          <p:spPr>
            <a:xfrm>
              <a:off x="3264" y="3504"/>
              <a:ext cx="816" cy="250"/>
            </a:xfrm>
            <a:prstGeom prst="rect">
              <a:avLst/>
            </a:prstGeom>
            <a:noFill/>
            <a:ln w="9525">
              <a:noFill/>
            </a:ln>
          </p:spPr>
          <p:txBody>
            <a:bodyPr>
              <a:spAutoFit/>
            </a:bodyPr>
            <a:p>
              <a:pPr>
                <a:spcBef>
                  <a:spcPct val="50000"/>
                </a:spcBef>
              </a:pPr>
              <a:r>
                <a:rPr lang="zh-CN" altLang="en-US" sz="2000" dirty="0">
                  <a:solidFill>
                    <a:srgbClr val="00CC00"/>
                  </a:solidFill>
                  <a:latin typeface="Times New Roman" panose="02020603050405020304" pitchFamily="18" charset="0"/>
                </a:rPr>
                <a:t>考核记录</a:t>
              </a:r>
              <a:endParaRPr lang="zh-CN" altLang="en-US" sz="2000" dirty="0">
                <a:solidFill>
                  <a:srgbClr val="00CC00"/>
                </a:solidFill>
                <a:latin typeface="Times New Roman" panose="02020603050405020304" pitchFamily="18" charset="0"/>
              </a:endParaRPr>
            </a:p>
          </p:txBody>
        </p:sp>
        <p:sp>
          <p:nvSpPr>
            <p:cNvPr id="50202" name="Text Box 25"/>
            <p:cNvSpPr txBox="1"/>
            <p:nvPr/>
          </p:nvSpPr>
          <p:spPr>
            <a:xfrm>
              <a:off x="2309" y="2784"/>
              <a:ext cx="349" cy="1104"/>
            </a:xfrm>
            <a:prstGeom prst="rect">
              <a:avLst/>
            </a:prstGeom>
            <a:noFill/>
            <a:ln w="12700" cap="flat" cmpd="sng">
              <a:solidFill>
                <a:srgbClr val="00CC00"/>
              </a:solidFill>
              <a:prstDash val="solid"/>
              <a:miter/>
              <a:headEnd type="none" w="med" len="med"/>
              <a:tailEnd type="none" w="med" len="med"/>
            </a:ln>
          </p:spPr>
          <p:txBody>
            <a:bodyPr vert="eaVert">
              <a:spAutoFit/>
            </a:bodyPr>
            <a:p>
              <a:pPr>
                <a:spcBef>
                  <a:spcPct val="50000"/>
                </a:spcBef>
              </a:pPr>
              <a:r>
                <a:rPr lang="zh-CN" altLang="en-US" sz="2400" b="1" dirty="0">
                  <a:solidFill>
                    <a:srgbClr val="00CC00"/>
                  </a:solidFill>
                  <a:latin typeface="Times New Roman" panose="02020603050405020304" pitchFamily="18" charset="0"/>
                </a:rPr>
                <a:t>人事部经理</a:t>
              </a:r>
              <a:endParaRPr lang="zh-CN" altLang="en-US" sz="2400" b="1" dirty="0">
                <a:solidFill>
                  <a:srgbClr val="00CC00"/>
                </a:solidFill>
                <a:latin typeface="Times New Roman" panose="02020603050405020304" pitchFamily="18" charset="0"/>
              </a:endParaRPr>
            </a:p>
          </p:txBody>
        </p:sp>
        <p:sp>
          <p:nvSpPr>
            <p:cNvPr id="50203" name="Line 26"/>
            <p:cNvSpPr/>
            <p:nvPr/>
          </p:nvSpPr>
          <p:spPr>
            <a:xfrm flipH="1">
              <a:off x="1008" y="3312"/>
              <a:ext cx="1296" cy="0"/>
            </a:xfrm>
            <a:prstGeom prst="line">
              <a:avLst/>
            </a:prstGeom>
            <a:ln w="9525" cap="flat" cmpd="sng">
              <a:solidFill>
                <a:srgbClr val="00CC00"/>
              </a:solidFill>
              <a:prstDash val="solid"/>
              <a:headEnd type="none" w="med" len="med"/>
              <a:tailEnd type="triangle" w="med" len="med"/>
            </a:ln>
          </p:spPr>
        </p:sp>
        <p:sp>
          <p:nvSpPr>
            <p:cNvPr id="50204" name="Text Box 27"/>
            <p:cNvSpPr txBox="1"/>
            <p:nvPr/>
          </p:nvSpPr>
          <p:spPr>
            <a:xfrm>
              <a:off x="1008" y="3024"/>
              <a:ext cx="1296" cy="250"/>
            </a:xfrm>
            <a:prstGeom prst="rect">
              <a:avLst/>
            </a:prstGeom>
            <a:noFill/>
            <a:ln w="9525">
              <a:noFill/>
            </a:ln>
          </p:spPr>
          <p:txBody>
            <a:bodyPr>
              <a:spAutoFit/>
            </a:bodyPr>
            <a:p>
              <a:pPr>
                <a:spcBef>
                  <a:spcPct val="50000"/>
                </a:spcBef>
              </a:pPr>
              <a:r>
                <a:rPr lang="zh-CN" altLang="en-US" sz="2000" dirty="0">
                  <a:solidFill>
                    <a:srgbClr val="00CC00"/>
                  </a:solidFill>
                  <a:latin typeface="Times New Roman" panose="02020603050405020304" pitchFamily="18" charset="0"/>
                </a:rPr>
                <a:t>面试、心理测试</a:t>
              </a:r>
              <a:endParaRPr lang="zh-CN" altLang="en-US" sz="2000" dirty="0">
                <a:solidFill>
                  <a:srgbClr val="00CC00"/>
                </a:solidFill>
                <a:latin typeface="Times New Roman" panose="02020603050405020304" pitchFamily="18" charset="0"/>
              </a:endParaRPr>
            </a:p>
          </p:txBody>
        </p:sp>
        <p:sp>
          <p:nvSpPr>
            <p:cNvPr id="50205" name="Text Box 28"/>
            <p:cNvSpPr txBox="1"/>
            <p:nvPr/>
          </p:nvSpPr>
          <p:spPr>
            <a:xfrm>
              <a:off x="1296" y="3360"/>
              <a:ext cx="816" cy="250"/>
            </a:xfrm>
            <a:prstGeom prst="rect">
              <a:avLst/>
            </a:prstGeom>
            <a:noFill/>
            <a:ln w="9525">
              <a:noFill/>
            </a:ln>
          </p:spPr>
          <p:txBody>
            <a:bodyPr>
              <a:spAutoFit/>
            </a:bodyPr>
            <a:p>
              <a:pPr>
                <a:spcBef>
                  <a:spcPct val="50000"/>
                </a:spcBef>
              </a:pPr>
              <a:r>
                <a:rPr lang="zh-CN" altLang="en-US" sz="2000" dirty="0">
                  <a:solidFill>
                    <a:srgbClr val="00CC00"/>
                  </a:solidFill>
                  <a:latin typeface="Times New Roman" panose="02020603050405020304" pitchFamily="18" charset="0"/>
                </a:rPr>
                <a:t>考核记录</a:t>
              </a:r>
              <a:endParaRPr lang="zh-CN" altLang="en-US" sz="2000" dirty="0">
                <a:solidFill>
                  <a:srgbClr val="00CC00"/>
                </a:solidFill>
                <a:latin typeface="Times New Roman" panose="02020603050405020304" pitchFamily="18" charset="0"/>
              </a:endParaRPr>
            </a:p>
          </p:txBody>
        </p:sp>
        <p:sp>
          <p:nvSpPr>
            <p:cNvPr id="50206" name="Oval 29"/>
            <p:cNvSpPr/>
            <p:nvPr/>
          </p:nvSpPr>
          <p:spPr>
            <a:xfrm>
              <a:off x="599" y="2448"/>
              <a:ext cx="409" cy="1728"/>
            </a:xfrm>
            <a:prstGeom prst="ellipse">
              <a:avLst/>
            </a:prstGeom>
            <a:noFill/>
            <a:ln w="12700" cap="flat" cmpd="sng">
              <a:solidFill>
                <a:srgbClr val="00CC00"/>
              </a:solidFill>
              <a:prstDash val="solid"/>
              <a:headEnd type="none" w="med" len="med"/>
              <a:tailEnd type="none" w="med" len="med"/>
            </a:ln>
          </p:spPr>
          <p:txBody>
            <a:bodyPr vert="eaVert">
              <a:spAutoFit/>
            </a:bodyPr>
            <a:p>
              <a:endParaRPr lang="zh-CN" altLang="en-US" dirty="0">
                <a:latin typeface="Tahoma" panose="020B0604030504040204" pitchFamily="34" charset="0"/>
              </a:endParaRPr>
            </a:p>
          </p:txBody>
        </p:sp>
        <p:sp>
          <p:nvSpPr>
            <p:cNvPr id="50207" name="Text Box 30"/>
            <p:cNvSpPr txBox="1"/>
            <p:nvPr/>
          </p:nvSpPr>
          <p:spPr>
            <a:xfrm>
              <a:off x="515" y="2640"/>
              <a:ext cx="427" cy="1392"/>
            </a:xfrm>
            <a:prstGeom prst="rect">
              <a:avLst/>
            </a:prstGeom>
            <a:noFill/>
            <a:ln w="9525">
              <a:noFill/>
            </a:ln>
          </p:spPr>
          <p:txBody>
            <a:bodyPr vert="eaVert">
              <a:spAutoFit/>
            </a:bodyPr>
            <a:p>
              <a:pPr algn="ctr">
                <a:spcBef>
                  <a:spcPct val="50000"/>
                </a:spcBef>
              </a:pPr>
              <a:r>
                <a:rPr lang="zh-CN" altLang="en-US" sz="3200" b="1" dirty="0">
                  <a:solidFill>
                    <a:srgbClr val="00CC00"/>
                  </a:solidFill>
                  <a:latin typeface="Times New Roman" panose="02020603050405020304" pitchFamily="18" charset="0"/>
                </a:rPr>
                <a:t>录用程序</a:t>
              </a:r>
              <a:endParaRPr lang="zh-CN" altLang="en-US" sz="3200" b="1" dirty="0">
                <a:solidFill>
                  <a:srgbClr val="00CC00"/>
                </a:solidFill>
                <a:latin typeface="Times New Roman" panose="02020603050405020304" pitchFamily="18" charset="0"/>
              </a:endParaRPr>
            </a:p>
          </p:txBody>
        </p:sp>
        <p:grpSp>
          <p:nvGrpSpPr>
            <p:cNvPr id="50208" name="Group 31"/>
            <p:cNvGrpSpPr/>
            <p:nvPr/>
          </p:nvGrpSpPr>
          <p:grpSpPr>
            <a:xfrm>
              <a:off x="2928" y="1536"/>
              <a:ext cx="1968" cy="298"/>
              <a:chOff x="2928" y="1536"/>
              <a:chExt cx="1968" cy="298"/>
            </a:xfrm>
          </p:grpSpPr>
          <p:sp>
            <p:nvSpPr>
              <p:cNvPr id="50218" name="Line 32"/>
              <p:cNvSpPr/>
              <p:nvPr/>
            </p:nvSpPr>
            <p:spPr>
              <a:xfrm>
                <a:off x="2928" y="1680"/>
                <a:ext cx="336" cy="0"/>
              </a:xfrm>
              <a:prstGeom prst="line">
                <a:avLst/>
              </a:prstGeom>
              <a:ln w="9525" cap="flat" cmpd="sng">
                <a:solidFill>
                  <a:srgbClr val="00CC00"/>
                </a:solidFill>
                <a:prstDash val="solid"/>
                <a:headEnd type="none" w="med" len="med"/>
                <a:tailEnd type="none" w="med" len="med"/>
              </a:ln>
            </p:spPr>
          </p:sp>
          <p:sp>
            <p:nvSpPr>
              <p:cNvPr id="50219" name="Line 33"/>
              <p:cNvSpPr/>
              <p:nvPr/>
            </p:nvSpPr>
            <p:spPr>
              <a:xfrm>
                <a:off x="3600" y="1680"/>
                <a:ext cx="336" cy="0"/>
              </a:xfrm>
              <a:prstGeom prst="line">
                <a:avLst/>
              </a:prstGeom>
              <a:ln w="9525" cap="flat" cmpd="sng">
                <a:solidFill>
                  <a:srgbClr val="00CC00"/>
                </a:solidFill>
                <a:prstDash val="solid"/>
                <a:headEnd type="none" w="med" len="med"/>
                <a:tailEnd type="none" w="med" len="med"/>
              </a:ln>
            </p:spPr>
          </p:sp>
          <p:sp>
            <p:nvSpPr>
              <p:cNvPr id="50220" name="Line 34"/>
              <p:cNvSpPr/>
              <p:nvPr/>
            </p:nvSpPr>
            <p:spPr>
              <a:xfrm>
                <a:off x="4272" y="1680"/>
                <a:ext cx="336" cy="0"/>
              </a:xfrm>
              <a:prstGeom prst="line">
                <a:avLst/>
              </a:prstGeom>
              <a:ln w="9525" cap="flat" cmpd="sng">
                <a:solidFill>
                  <a:srgbClr val="00CC00"/>
                </a:solidFill>
                <a:prstDash val="solid"/>
                <a:headEnd type="none" w="med" len="med"/>
                <a:tailEnd type="none" w="med" len="med"/>
              </a:ln>
            </p:spPr>
          </p:sp>
          <p:sp>
            <p:nvSpPr>
              <p:cNvPr id="50221" name="Text Box 35"/>
              <p:cNvSpPr txBox="1"/>
              <p:nvPr/>
            </p:nvSpPr>
            <p:spPr>
              <a:xfrm>
                <a:off x="3984" y="1536"/>
                <a:ext cx="240" cy="250"/>
              </a:xfrm>
              <a:prstGeom prst="rect">
                <a:avLst/>
              </a:prstGeom>
              <a:noFill/>
              <a:ln w="9525">
                <a:noFill/>
              </a:ln>
            </p:spPr>
            <p:txBody>
              <a:bodyPr>
                <a:spAutoFit/>
              </a:bodyPr>
              <a:p>
                <a:pPr>
                  <a:spcBef>
                    <a:spcPct val="50000"/>
                  </a:spcBef>
                </a:pPr>
                <a:r>
                  <a:rPr lang="en-US" altLang="zh-CN" sz="2000" b="1" dirty="0">
                    <a:solidFill>
                      <a:srgbClr val="00CC00"/>
                    </a:solidFill>
                    <a:latin typeface="Times New Roman" panose="02020603050405020304" pitchFamily="18" charset="0"/>
                  </a:rPr>
                  <a:t>2</a:t>
                </a:r>
                <a:endParaRPr lang="en-US" altLang="zh-CN" sz="2000" b="1" dirty="0">
                  <a:solidFill>
                    <a:srgbClr val="00CC00"/>
                  </a:solidFill>
                  <a:latin typeface="Times New Roman" panose="02020603050405020304" pitchFamily="18" charset="0"/>
                </a:endParaRPr>
              </a:p>
            </p:txBody>
          </p:sp>
          <p:sp>
            <p:nvSpPr>
              <p:cNvPr id="50222" name="Text Box 36"/>
              <p:cNvSpPr txBox="1"/>
              <p:nvPr/>
            </p:nvSpPr>
            <p:spPr>
              <a:xfrm>
                <a:off x="4656" y="1536"/>
                <a:ext cx="240" cy="250"/>
              </a:xfrm>
              <a:prstGeom prst="rect">
                <a:avLst/>
              </a:prstGeom>
              <a:noFill/>
              <a:ln w="9525">
                <a:noFill/>
              </a:ln>
            </p:spPr>
            <p:txBody>
              <a:bodyPr>
                <a:spAutoFit/>
              </a:bodyPr>
              <a:p>
                <a:pPr>
                  <a:spcBef>
                    <a:spcPct val="50000"/>
                  </a:spcBef>
                </a:pPr>
                <a:r>
                  <a:rPr lang="en-US" altLang="zh-CN" sz="2000" b="1" dirty="0">
                    <a:solidFill>
                      <a:srgbClr val="00CC00"/>
                    </a:solidFill>
                    <a:latin typeface="Times New Roman" panose="02020603050405020304" pitchFamily="18" charset="0"/>
                  </a:rPr>
                  <a:t>3</a:t>
                </a:r>
                <a:endParaRPr lang="en-US" altLang="zh-CN" sz="2000" b="1" dirty="0">
                  <a:solidFill>
                    <a:srgbClr val="00CC00"/>
                  </a:solidFill>
                  <a:latin typeface="Times New Roman" panose="02020603050405020304" pitchFamily="18" charset="0"/>
                </a:endParaRPr>
              </a:p>
            </p:txBody>
          </p:sp>
          <p:sp>
            <p:nvSpPr>
              <p:cNvPr id="50223" name="Text Box 37"/>
              <p:cNvSpPr txBox="1"/>
              <p:nvPr/>
            </p:nvSpPr>
            <p:spPr>
              <a:xfrm>
                <a:off x="3312" y="1584"/>
                <a:ext cx="240" cy="250"/>
              </a:xfrm>
              <a:prstGeom prst="rect">
                <a:avLst/>
              </a:prstGeom>
              <a:noFill/>
              <a:ln w="9525">
                <a:noFill/>
              </a:ln>
            </p:spPr>
            <p:txBody>
              <a:bodyPr>
                <a:spAutoFit/>
              </a:bodyPr>
              <a:p>
                <a:pPr>
                  <a:spcBef>
                    <a:spcPct val="50000"/>
                  </a:spcBef>
                </a:pPr>
                <a:r>
                  <a:rPr lang="en-US" altLang="zh-CN" sz="2000" b="1" dirty="0">
                    <a:solidFill>
                      <a:srgbClr val="00CC00"/>
                    </a:solidFill>
                    <a:latin typeface="Times New Roman" panose="02020603050405020304" pitchFamily="18" charset="0"/>
                  </a:rPr>
                  <a:t>1</a:t>
                </a:r>
                <a:endParaRPr lang="en-US" altLang="zh-CN" sz="2000" b="1" dirty="0">
                  <a:solidFill>
                    <a:srgbClr val="00CC00"/>
                  </a:solidFill>
                  <a:latin typeface="Times New Roman" panose="02020603050405020304" pitchFamily="18" charset="0"/>
                </a:endParaRPr>
              </a:p>
            </p:txBody>
          </p:sp>
          <p:sp>
            <p:nvSpPr>
              <p:cNvPr id="50224" name="Oval 38"/>
              <p:cNvSpPr/>
              <p:nvPr/>
            </p:nvSpPr>
            <p:spPr>
              <a:xfrm>
                <a:off x="3264" y="1536"/>
                <a:ext cx="288" cy="288"/>
              </a:xfrm>
              <a:prstGeom prst="ellipse">
                <a:avLst/>
              </a:prstGeom>
              <a:noFill/>
              <a:ln w="9525" cap="flat" cmpd="sng">
                <a:solidFill>
                  <a:srgbClr val="00CC00"/>
                </a:solidFill>
                <a:prstDash val="solid"/>
                <a:headEnd type="none" w="med" len="med"/>
                <a:tailEnd type="none" w="med" len="med"/>
              </a:ln>
            </p:spPr>
            <p:txBody>
              <a:bodyPr wrap="none"/>
              <a:p>
                <a:endParaRPr lang="zh-CN" altLang="en-US" dirty="0">
                  <a:latin typeface="Tahoma" panose="020B0604030504040204" pitchFamily="34" charset="0"/>
                </a:endParaRPr>
              </a:p>
            </p:txBody>
          </p:sp>
          <p:sp>
            <p:nvSpPr>
              <p:cNvPr id="50225" name="Oval 39"/>
              <p:cNvSpPr/>
              <p:nvPr/>
            </p:nvSpPr>
            <p:spPr>
              <a:xfrm>
                <a:off x="3936" y="1536"/>
                <a:ext cx="288" cy="288"/>
              </a:xfrm>
              <a:prstGeom prst="ellipse">
                <a:avLst/>
              </a:prstGeom>
              <a:noFill/>
              <a:ln w="9525" cap="flat" cmpd="sng">
                <a:solidFill>
                  <a:srgbClr val="00CC00"/>
                </a:solidFill>
                <a:prstDash val="solid"/>
                <a:headEnd type="none" w="med" len="med"/>
                <a:tailEnd type="none" w="med" len="med"/>
              </a:ln>
            </p:spPr>
            <p:txBody>
              <a:bodyPr wrap="none"/>
              <a:p>
                <a:endParaRPr lang="zh-CN" altLang="en-US" dirty="0">
                  <a:latin typeface="Tahoma" panose="020B0604030504040204" pitchFamily="34" charset="0"/>
                </a:endParaRPr>
              </a:p>
            </p:txBody>
          </p:sp>
          <p:sp>
            <p:nvSpPr>
              <p:cNvPr id="50226" name="Oval 40"/>
              <p:cNvSpPr/>
              <p:nvPr/>
            </p:nvSpPr>
            <p:spPr>
              <a:xfrm>
                <a:off x="4608" y="1536"/>
                <a:ext cx="288" cy="288"/>
              </a:xfrm>
              <a:prstGeom prst="ellipse">
                <a:avLst/>
              </a:prstGeom>
              <a:noFill/>
              <a:ln w="9525" cap="flat" cmpd="sng">
                <a:solidFill>
                  <a:srgbClr val="00CC00"/>
                </a:solidFill>
                <a:prstDash val="solid"/>
                <a:headEnd type="none" w="med" len="med"/>
                <a:tailEnd type="none" w="med" len="med"/>
              </a:ln>
            </p:spPr>
            <p:txBody>
              <a:bodyPr wrap="none"/>
              <a:p>
                <a:endParaRPr lang="zh-CN" altLang="en-US" dirty="0">
                  <a:latin typeface="Tahoma" panose="020B0604030504040204" pitchFamily="34" charset="0"/>
                </a:endParaRPr>
              </a:p>
            </p:txBody>
          </p:sp>
        </p:grpSp>
        <p:grpSp>
          <p:nvGrpSpPr>
            <p:cNvPr id="50209" name="Group 41"/>
            <p:cNvGrpSpPr/>
            <p:nvPr/>
          </p:nvGrpSpPr>
          <p:grpSpPr>
            <a:xfrm>
              <a:off x="2688" y="3168"/>
              <a:ext cx="1632" cy="298"/>
              <a:chOff x="2688" y="3168"/>
              <a:chExt cx="1632" cy="298"/>
            </a:xfrm>
          </p:grpSpPr>
          <p:sp>
            <p:nvSpPr>
              <p:cNvPr id="50211" name="Line 42"/>
              <p:cNvSpPr/>
              <p:nvPr/>
            </p:nvSpPr>
            <p:spPr>
              <a:xfrm flipH="1">
                <a:off x="4080" y="3312"/>
                <a:ext cx="240" cy="0"/>
              </a:xfrm>
              <a:prstGeom prst="line">
                <a:avLst/>
              </a:prstGeom>
              <a:ln w="9525" cap="flat" cmpd="sng">
                <a:solidFill>
                  <a:srgbClr val="00CC00"/>
                </a:solidFill>
                <a:prstDash val="solid"/>
                <a:headEnd type="none" w="med" len="med"/>
                <a:tailEnd type="none" w="med" len="med"/>
              </a:ln>
            </p:spPr>
          </p:sp>
          <p:sp>
            <p:nvSpPr>
              <p:cNvPr id="50212" name="Text Box 43"/>
              <p:cNvSpPr txBox="1"/>
              <p:nvPr/>
            </p:nvSpPr>
            <p:spPr>
              <a:xfrm>
                <a:off x="3840" y="3216"/>
                <a:ext cx="240" cy="250"/>
              </a:xfrm>
              <a:prstGeom prst="rect">
                <a:avLst/>
              </a:prstGeom>
              <a:noFill/>
              <a:ln w="9525">
                <a:noFill/>
              </a:ln>
            </p:spPr>
            <p:txBody>
              <a:bodyPr>
                <a:spAutoFit/>
              </a:bodyPr>
              <a:p>
                <a:pPr>
                  <a:spcBef>
                    <a:spcPct val="50000"/>
                  </a:spcBef>
                </a:pPr>
                <a:r>
                  <a:rPr lang="en-US" altLang="zh-CN" sz="2000" b="1" dirty="0">
                    <a:solidFill>
                      <a:srgbClr val="00CC00"/>
                    </a:solidFill>
                    <a:latin typeface="Times New Roman" panose="02020603050405020304" pitchFamily="18" charset="0"/>
                  </a:rPr>
                  <a:t>1</a:t>
                </a:r>
                <a:endParaRPr lang="en-US" altLang="zh-CN" sz="2000" b="1" dirty="0">
                  <a:solidFill>
                    <a:srgbClr val="00CC00"/>
                  </a:solidFill>
                  <a:latin typeface="Times New Roman" panose="02020603050405020304" pitchFamily="18" charset="0"/>
                </a:endParaRPr>
              </a:p>
            </p:txBody>
          </p:sp>
          <p:sp>
            <p:nvSpPr>
              <p:cNvPr id="50213" name="Oval 44"/>
              <p:cNvSpPr/>
              <p:nvPr/>
            </p:nvSpPr>
            <p:spPr>
              <a:xfrm>
                <a:off x="3792" y="3168"/>
                <a:ext cx="288" cy="288"/>
              </a:xfrm>
              <a:prstGeom prst="ellipse">
                <a:avLst/>
              </a:prstGeom>
              <a:noFill/>
              <a:ln w="9525" cap="flat" cmpd="sng">
                <a:solidFill>
                  <a:srgbClr val="00CC00"/>
                </a:solidFill>
                <a:prstDash val="solid"/>
                <a:headEnd type="none" w="med" len="med"/>
                <a:tailEnd type="none" w="med" len="med"/>
              </a:ln>
            </p:spPr>
            <p:txBody>
              <a:bodyPr wrap="none"/>
              <a:p>
                <a:endParaRPr lang="zh-CN" altLang="en-US" dirty="0">
                  <a:latin typeface="Tahoma" panose="020B0604030504040204" pitchFamily="34" charset="0"/>
                </a:endParaRPr>
              </a:p>
            </p:txBody>
          </p:sp>
          <p:sp>
            <p:nvSpPr>
              <p:cNvPr id="50214" name="Oval 45"/>
              <p:cNvSpPr/>
              <p:nvPr/>
            </p:nvSpPr>
            <p:spPr>
              <a:xfrm>
                <a:off x="3216" y="3168"/>
                <a:ext cx="288" cy="288"/>
              </a:xfrm>
              <a:prstGeom prst="ellipse">
                <a:avLst/>
              </a:prstGeom>
              <a:noFill/>
              <a:ln w="9525" cap="flat" cmpd="sng">
                <a:solidFill>
                  <a:srgbClr val="00CC00"/>
                </a:solidFill>
                <a:prstDash val="solid"/>
                <a:headEnd type="none" w="med" len="med"/>
                <a:tailEnd type="none" w="med" len="med"/>
              </a:ln>
            </p:spPr>
            <p:txBody>
              <a:bodyPr wrap="none"/>
              <a:p>
                <a:endParaRPr lang="zh-CN" altLang="en-US" dirty="0">
                  <a:latin typeface="Tahoma" panose="020B0604030504040204" pitchFamily="34" charset="0"/>
                </a:endParaRPr>
              </a:p>
            </p:txBody>
          </p:sp>
          <p:sp>
            <p:nvSpPr>
              <p:cNvPr id="50215" name="Line 46"/>
              <p:cNvSpPr/>
              <p:nvPr/>
            </p:nvSpPr>
            <p:spPr>
              <a:xfrm>
                <a:off x="3504" y="3312"/>
                <a:ext cx="288" cy="0"/>
              </a:xfrm>
              <a:prstGeom prst="line">
                <a:avLst/>
              </a:prstGeom>
              <a:ln w="9525" cap="flat" cmpd="sng">
                <a:solidFill>
                  <a:srgbClr val="00CC00"/>
                </a:solidFill>
                <a:prstDash val="solid"/>
                <a:headEnd type="none" w="med" len="med"/>
                <a:tailEnd type="none" w="med" len="med"/>
              </a:ln>
            </p:spPr>
          </p:sp>
          <p:sp>
            <p:nvSpPr>
              <p:cNvPr id="50216" name="Line 47"/>
              <p:cNvSpPr/>
              <p:nvPr/>
            </p:nvSpPr>
            <p:spPr>
              <a:xfrm flipH="1">
                <a:off x="2688" y="3312"/>
                <a:ext cx="528" cy="0"/>
              </a:xfrm>
              <a:prstGeom prst="line">
                <a:avLst/>
              </a:prstGeom>
              <a:ln w="9525" cap="flat" cmpd="sng">
                <a:solidFill>
                  <a:srgbClr val="00CC00"/>
                </a:solidFill>
                <a:prstDash val="solid"/>
                <a:headEnd type="none" w="med" len="med"/>
                <a:tailEnd type="none" w="med" len="med"/>
              </a:ln>
            </p:spPr>
          </p:sp>
          <p:sp>
            <p:nvSpPr>
              <p:cNvPr id="50217" name="Text Box 48"/>
              <p:cNvSpPr txBox="1"/>
              <p:nvPr/>
            </p:nvSpPr>
            <p:spPr>
              <a:xfrm>
                <a:off x="3264" y="3206"/>
                <a:ext cx="240" cy="250"/>
              </a:xfrm>
              <a:prstGeom prst="rect">
                <a:avLst/>
              </a:prstGeom>
              <a:noFill/>
              <a:ln w="9525">
                <a:noFill/>
              </a:ln>
            </p:spPr>
            <p:txBody>
              <a:bodyPr wrap="none"/>
              <a:p>
                <a:pPr>
                  <a:spcBef>
                    <a:spcPct val="50000"/>
                  </a:spcBef>
                </a:pPr>
                <a:r>
                  <a:rPr lang="en-US" altLang="zh-CN" sz="2000" b="1" dirty="0">
                    <a:solidFill>
                      <a:srgbClr val="00CC00"/>
                    </a:solidFill>
                    <a:latin typeface="Times New Roman" panose="02020603050405020304" pitchFamily="18" charset="0"/>
                  </a:rPr>
                  <a:t>2</a:t>
                </a:r>
                <a:endParaRPr lang="en-US" altLang="zh-CN" sz="2000" b="1" dirty="0">
                  <a:solidFill>
                    <a:srgbClr val="00CC00"/>
                  </a:solidFill>
                  <a:latin typeface="Times New Roman" panose="02020603050405020304" pitchFamily="18" charset="0"/>
                </a:endParaRPr>
              </a:p>
            </p:txBody>
          </p:sp>
        </p:grpSp>
        <p:sp>
          <p:nvSpPr>
            <p:cNvPr id="50210" name="Text Box 49"/>
            <p:cNvSpPr txBox="1"/>
            <p:nvPr/>
          </p:nvSpPr>
          <p:spPr>
            <a:xfrm>
              <a:off x="4512" y="1872"/>
              <a:ext cx="480" cy="250"/>
            </a:xfrm>
            <a:prstGeom prst="rect">
              <a:avLst/>
            </a:prstGeom>
            <a:noFill/>
            <a:ln w="9525">
              <a:noFill/>
            </a:ln>
          </p:spPr>
          <p:txBody>
            <a:bodyPr>
              <a:spAutoFit/>
            </a:bodyPr>
            <a:p>
              <a:pPr>
                <a:spcBef>
                  <a:spcPct val="50000"/>
                </a:spcBef>
              </a:pPr>
              <a:r>
                <a:rPr lang="zh-CN" altLang="en-US" sz="2000" dirty="0">
                  <a:solidFill>
                    <a:srgbClr val="00CC00"/>
                  </a:solidFill>
                  <a:latin typeface="Times New Roman" panose="02020603050405020304" pitchFamily="18" charset="0"/>
                </a:rPr>
                <a:t>名单</a:t>
              </a:r>
              <a:endParaRPr lang="zh-CN" altLang="en-US" sz="2000" dirty="0">
                <a:solidFill>
                  <a:srgbClr val="00CC00"/>
                </a:solidFill>
                <a:latin typeface="Times New Roman" panose="02020603050405020304" pitchFamily="18" charset="0"/>
              </a:endParaRPr>
            </a:p>
          </p:txBody>
        </p:sp>
      </p:grpSp>
      <p:sp>
        <p:nvSpPr>
          <p:cNvPr id="50180" name="Rectangle 50"/>
          <p:cNvSpPr/>
          <p:nvPr/>
        </p:nvSpPr>
        <p:spPr>
          <a:xfrm>
            <a:off x="2711450" y="1196975"/>
            <a:ext cx="5749925" cy="461963"/>
          </a:xfrm>
          <a:prstGeom prst="rect">
            <a:avLst/>
          </a:prstGeom>
          <a:noFill/>
          <a:ln w="9525">
            <a:noFill/>
          </a:ln>
        </p:spPr>
        <p:txBody>
          <a:bodyPr wrap="none">
            <a:spAutoFit/>
          </a:bodyPr>
          <a:p>
            <a:r>
              <a:rPr lang="zh-CN" altLang="en-US" sz="2400" b="1" dirty="0">
                <a:latin typeface="Arial Black" panose="020B0A04020102020204" pitchFamily="34" charset="0"/>
              </a:rPr>
              <a:t> 例：外部招聘程序  责任部门：人事部   </a:t>
            </a:r>
            <a:endParaRPr lang="en-US" altLang="zh-CN" sz="2400" b="1" dirty="0">
              <a:latin typeface="Arial" panose="020B060402020202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Line 26"/>
          <p:cNvSpPr/>
          <p:nvPr/>
        </p:nvSpPr>
        <p:spPr>
          <a:xfrm flipH="1">
            <a:off x="1774825" y="5553075"/>
            <a:ext cx="2376488" cy="0"/>
          </a:xfrm>
          <a:prstGeom prst="line">
            <a:avLst/>
          </a:prstGeom>
          <a:ln w="9525" cap="flat" cmpd="sng">
            <a:solidFill>
              <a:srgbClr val="C00000"/>
            </a:solidFill>
            <a:prstDash val="solid"/>
            <a:headEnd type="none" w="med" len="med"/>
            <a:tailEnd type="triangle" w="med" len="med"/>
          </a:ln>
        </p:spPr>
      </p:sp>
      <p:sp>
        <p:nvSpPr>
          <p:cNvPr id="51203" name="Line 32"/>
          <p:cNvSpPr/>
          <p:nvPr/>
        </p:nvSpPr>
        <p:spPr>
          <a:xfrm>
            <a:off x="4754563" y="5553075"/>
            <a:ext cx="720725" cy="0"/>
          </a:xfrm>
          <a:prstGeom prst="line">
            <a:avLst/>
          </a:prstGeom>
          <a:ln w="9525" cap="flat" cmpd="sng">
            <a:solidFill>
              <a:srgbClr val="C00000"/>
            </a:solidFill>
            <a:prstDash val="solid"/>
            <a:headEnd type="none" w="med" len="med"/>
            <a:tailEnd type="none" w="med" len="med"/>
          </a:ln>
        </p:spPr>
      </p:sp>
      <p:sp>
        <p:nvSpPr>
          <p:cNvPr id="51204" name="Line 32"/>
          <p:cNvSpPr/>
          <p:nvPr/>
        </p:nvSpPr>
        <p:spPr>
          <a:xfrm>
            <a:off x="6311900" y="5541963"/>
            <a:ext cx="720725" cy="0"/>
          </a:xfrm>
          <a:prstGeom prst="line">
            <a:avLst/>
          </a:prstGeom>
          <a:ln w="9525" cap="flat" cmpd="sng">
            <a:solidFill>
              <a:srgbClr val="C00000"/>
            </a:solidFill>
            <a:prstDash val="solid"/>
            <a:headEnd type="none" w="med" len="med"/>
            <a:tailEnd type="none" w="med" len="med"/>
          </a:ln>
        </p:spPr>
      </p:sp>
      <p:sp>
        <p:nvSpPr>
          <p:cNvPr id="51205" name="Line 32"/>
          <p:cNvSpPr/>
          <p:nvPr/>
        </p:nvSpPr>
        <p:spPr>
          <a:xfrm>
            <a:off x="7967663" y="5541963"/>
            <a:ext cx="1225550" cy="0"/>
          </a:xfrm>
          <a:prstGeom prst="line">
            <a:avLst/>
          </a:prstGeom>
          <a:ln w="9525" cap="flat" cmpd="sng">
            <a:solidFill>
              <a:srgbClr val="C00000"/>
            </a:solidFill>
            <a:prstDash val="solid"/>
            <a:headEnd type="none" w="med" len="med"/>
            <a:tailEnd type="none" w="med" len="med"/>
          </a:ln>
        </p:spPr>
      </p:sp>
      <p:sp>
        <p:nvSpPr>
          <p:cNvPr id="51206" name="Line 32"/>
          <p:cNvSpPr/>
          <p:nvPr/>
        </p:nvSpPr>
        <p:spPr>
          <a:xfrm>
            <a:off x="9045575" y="2901950"/>
            <a:ext cx="719138" cy="0"/>
          </a:xfrm>
          <a:prstGeom prst="line">
            <a:avLst/>
          </a:prstGeom>
          <a:ln w="9525" cap="flat" cmpd="sng">
            <a:solidFill>
              <a:srgbClr val="C00000"/>
            </a:solidFill>
            <a:prstDash val="solid"/>
            <a:headEnd type="none" w="med" len="med"/>
            <a:tailEnd type="none" w="med" len="med"/>
          </a:ln>
        </p:spPr>
      </p:sp>
      <p:sp>
        <p:nvSpPr>
          <p:cNvPr id="51207" name="Line 32"/>
          <p:cNvSpPr/>
          <p:nvPr/>
        </p:nvSpPr>
        <p:spPr>
          <a:xfrm>
            <a:off x="7607300" y="2919413"/>
            <a:ext cx="720725" cy="0"/>
          </a:xfrm>
          <a:prstGeom prst="line">
            <a:avLst/>
          </a:prstGeom>
          <a:ln w="9525" cap="flat" cmpd="sng">
            <a:solidFill>
              <a:srgbClr val="C00000"/>
            </a:solidFill>
            <a:prstDash val="solid"/>
            <a:headEnd type="none" w="med" len="med"/>
            <a:tailEnd type="none" w="med" len="med"/>
          </a:ln>
        </p:spPr>
      </p:sp>
      <p:sp>
        <p:nvSpPr>
          <p:cNvPr id="2" name="圆角矩形 1"/>
          <p:cNvSpPr/>
          <p:nvPr/>
        </p:nvSpPr>
        <p:spPr>
          <a:xfrm rot="5400000">
            <a:off x="398463" y="2635250"/>
            <a:ext cx="1943100" cy="628650"/>
          </a:xfrm>
          <a:prstGeom prst="roundRect">
            <a:avLst>
              <a:gd name="adj" fmla="val 5774"/>
            </a:avLst>
          </a:prstGeom>
          <a:gradFill>
            <a:gsLst>
              <a:gs pos="0">
                <a:srgbClr val="E30613"/>
              </a:gs>
              <a:gs pos="100000">
                <a:srgbClr val="81040B"/>
              </a:gs>
            </a:gsLst>
            <a:lin ang="3600000" scaled="0"/>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3" name="圆角矩形 2"/>
          <p:cNvSpPr/>
          <p:nvPr/>
        </p:nvSpPr>
        <p:spPr>
          <a:xfrm rot="5400000">
            <a:off x="2990850" y="2635250"/>
            <a:ext cx="1943100" cy="628650"/>
          </a:xfrm>
          <a:prstGeom prst="roundRect">
            <a:avLst>
              <a:gd name="adj" fmla="val 5774"/>
            </a:avLst>
          </a:prstGeom>
          <a:gradFill>
            <a:gsLst>
              <a:gs pos="0">
                <a:srgbClr val="E30613"/>
              </a:gs>
              <a:gs pos="100000">
                <a:srgbClr val="81040B"/>
              </a:gs>
            </a:gsLst>
            <a:lin ang="3600000" scaled="0"/>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4" name="圆角矩形 3"/>
          <p:cNvSpPr/>
          <p:nvPr/>
        </p:nvSpPr>
        <p:spPr>
          <a:xfrm rot="5400000">
            <a:off x="4647406" y="2634456"/>
            <a:ext cx="1943100" cy="630238"/>
          </a:xfrm>
          <a:prstGeom prst="roundRect">
            <a:avLst>
              <a:gd name="adj" fmla="val 5774"/>
            </a:avLst>
          </a:prstGeom>
          <a:gradFill>
            <a:gsLst>
              <a:gs pos="0">
                <a:srgbClr val="E30613"/>
              </a:gs>
              <a:gs pos="100000">
                <a:srgbClr val="81040B"/>
              </a:gs>
            </a:gsLst>
            <a:lin ang="3600000" scaled="0"/>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5" name="椭圆 4"/>
          <p:cNvSpPr/>
          <p:nvPr/>
        </p:nvSpPr>
        <p:spPr>
          <a:xfrm>
            <a:off x="6816725" y="2481263"/>
            <a:ext cx="936625" cy="936625"/>
          </a:xfrm>
          <a:prstGeom prst="ellipse">
            <a:avLst/>
          </a:prstGeom>
          <a:gradFill>
            <a:gsLst>
              <a:gs pos="0">
                <a:srgbClr val="E30613"/>
              </a:gs>
              <a:gs pos="100000">
                <a:srgbClr val="81040B"/>
              </a:gs>
            </a:gsLst>
            <a:lin ang="3600000" scaled="0"/>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6" name="椭圆 5"/>
          <p:cNvSpPr/>
          <p:nvPr/>
        </p:nvSpPr>
        <p:spPr>
          <a:xfrm>
            <a:off x="8256588" y="2481263"/>
            <a:ext cx="936625" cy="936625"/>
          </a:xfrm>
          <a:prstGeom prst="ellipse">
            <a:avLst/>
          </a:prstGeom>
          <a:gradFill>
            <a:gsLst>
              <a:gs pos="0">
                <a:srgbClr val="E30613"/>
              </a:gs>
              <a:gs pos="100000">
                <a:srgbClr val="81040B"/>
              </a:gs>
            </a:gsLst>
            <a:lin ang="3600000" scaled="0"/>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7" name="椭圆 6"/>
          <p:cNvSpPr/>
          <p:nvPr/>
        </p:nvSpPr>
        <p:spPr>
          <a:xfrm>
            <a:off x="9696450" y="2482850"/>
            <a:ext cx="936625" cy="936625"/>
          </a:xfrm>
          <a:prstGeom prst="ellipse">
            <a:avLst/>
          </a:prstGeom>
          <a:gradFill>
            <a:gsLst>
              <a:gs pos="0">
                <a:srgbClr val="E30613"/>
              </a:gs>
              <a:gs pos="100000">
                <a:srgbClr val="81040B"/>
              </a:gs>
            </a:gsLst>
            <a:lin ang="3600000" scaled="0"/>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9" name="圆角矩形 8"/>
          <p:cNvSpPr/>
          <p:nvPr/>
        </p:nvSpPr>
        <p:spPr>
          <a:xfrm rot="5400000">
            <a:off x="8319294" y="5226844"/>
            <a:ext cx="1943100" cy="630238"/>
          </a:xfrm>
          <a:prstGeom prst="roundRect">
            <a:avLst>
              <a:gd name="adj" fmla="val 5774"/>
            </a:avLst>
          </a:prstGeom>
          <a:gradFill>
            <a:gsLst>
              <a:gs pos="0">
                <a:srgbClr val="E30613"/>
              </a:gs>
              <a:gs pos="100000">
                <a:srgbClr val="81040B"/>
              </a:gs>
            </a:gsLst>
            <a:lin ang="3600000" scaled="0"/>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10" name="圆角矩形 9"/>
          <p:cNvSpPr/>
          <p:nvPr/>
        </p:nvSpPr>
        <p:spPr>
          <a:xfrm rot="5400000">
            <a:off x="3494881" y="5226844"/>
            <a:ext cx="1943100" cy="630238"/>
          </a:xfrm>
          <a:prstGeom prst="roundRect">
            <a:avLst>
              <a:gd name="adj" fmla="val 5774"/>
            </a:avLst>
          </a:prstGeom>
          <a:gradFill>
            <a:gsLst>
              <a:gs pos="0">
                <a:srgbClr val="E30613"/>
              </a:gs>
              <a:gs pos="100000">
                <a:srgbClr val="81040B"/>
              </a:gs>
            </a:gsLst>
            <a:lin ang="3600000" scaled="0"/>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11" name="椭圆 10"/>
          <p:cNvSpPr/>
          <p:nvPr/>
        </p:nvSpPr>
        <p:spPr>
          <a:xfrm>
            <a:off x="7032625" y="5073650"/>
            <a:ext cx="935038" cy="936625"/>
          </a:xfrm>
          <a:prstGeom prst="ellipse">
            <a:avLst/>
          </a:prstGeom>
          <a:gradFill>
            <a:gsLst>
              <a:gs pos="0">
                <a:srgbClr val="E30613"/>
              </a:gs>
              <a:gs pos="100000">
                <a:srgbClr val="81040B"/>
              </a:gs>
            </a:gsLst>
            <a:lin ang="3600000" scaled="0"/>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12" name="椭圆 11"/>
          <p:cNvSpPr/>
          <p:nvPr/>
        </p:nvSpPr>
        <p:spPr>
          <a:xfrm>
            <a:off x="5475288" y="5073650"/>
            <a:ext cx="935038" cy="936625"/>
          </a:xfrm>
          <a:prstGeom prst="ellipse">
            <a:avLst/>
          </a:prstGeom>
          <a:gradFill>
            <a:gsLst>
              <a:gs pos="0">
                <a:srgbClr val="E30613"/>
              </a:gs>
              <a:gs pos="100000">
                <a:srgbClr val="81040B"/>
              </a:gs>
            </a:gsLst>
            <a:lin ang="3600000" scaled="0"/>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13" name="圆角矩形 12"/>
          <p:cNvSpPr/>
          <p:nvPr/>
        </p:nvSpPr>
        <p:spPr>
          <a:xfrm rot="5400000">
            <a:off x="398463" y="5238750"/>
            <a:ext cx="1943100" cy="628650"/>
          </a:xfrm>
          <a:prstGeom prst="roundRect">
            <a:avLst>
              <a:gd name="adj" fmla="val 5774"/>
            </a:avLst>
          </a:prstGeom>
          <a:gradFill>
            <a:gsLst>
              <a:gs pos="0">
                <a:srgbClr val="E30613"/>
              </a:gs>
              <a:gs pos="100000">
                <a:srgbClr val="81040B"/>
              </a:gs>
            </a:gsLst>
            <a:lin ang="3600000" scaled="0"/>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51219" name="矩形 13"/>
          <p:cNvSpPr/>
          <p:nvPr/>
        </p:nvSpPr>
        <p:spPr>
          <a:xfrm>
            <a:off x="1123950" y="2303463"/>
            <a:ext cx="492125" cy="1374775"/>
          </a:xfrm>
          <a:prstGeom prst="rect">
            <a:avLst/>
          </a:prstGeom>
          <a:noFill/>
          <a:ln w="9525">
            <a:noFill/>
          </a:ln>
        </p:spPr>
        <p:txBody>
          <a:bodyPr vert="eaVert" wrap="none">
            <a:spAutoFit/>
          </a:bodyPr>
          <a:p>
            <a:pPr>
              <a:spcBef>
                <a:spcPct val="50000"/>
              </a:spcBef>
            </a:pPr>
            <a:r>
              <a:rPr lang="zh-CN" altLang="en-US" sz="2000" b="1" dirty="0">
                <a:solidFill>
                  <a:schemeClr val="bg1"/>
                </a:solidFill>
                <a:latin typeface="微软雅黑" panose="020B0503020204020204" pitchFamily="34" charset="-122"/>
                <a:ea typeface="微软雅黑" panose="020B0503020204020204" pitchFamily="34" charset="-122"/>
              </a:rPr>
              <a:t>人事部经理</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1220" name="矩形 14"/>
          <p:cNvSpPr/>
          <p:nvPr/>
        </p:nvSpPr>
        <p:spPr>
          <a:xfrm>
            <a:off x="3716338" y="2481263"/>
            <a:ext cx="492125" cy="862012"/>
          </a:xfrm>
          <a:prstGeom prst="rect">
            <a:avLst/>
          </a:prstGeom>
          <a:noFill/>
          <a:ln w="9525">
            <a:noFill/>
          </a:ln>
        </p:spPr>
        <p:txBody>
          <a:bodyPr vert="eaVert" wrap="none">
            <a:spAutoFit/>
          </a:bodyPr>
          <a:p>
            <a:pPr>
              <a:spcBef>
                <a:spcPct val="50000"/>
              </a:spcBef>
            </a:pPr>
            <a:r>
              <a:rPr lang="zh-CN" altLang="en-US" sz="2000" b="1" dirty="0">
                <a:solidFill>
                  <a:schemeClr val="bg1"/>
                </a:solidFill>
                <a:latin typeface="微软雅黑" panose="020B0503020204020204" pitchFamily="34" charset="-122"/>
                <a:ea typeface="微软雅黑" panose="020B0503020204020204" pitchFamily="34" charset="-122"/>
              </a:rPr>
              <a:t>总经理</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1221" name="矩形 15"/>
          <p:cNvSpPr/>
          <p:nvPr/>
        </p:nvSpPr>
        <p:spPr>
          <a:xfrm>
            <a:off x="5370513" y="2262188"/>
            <a:ext cx="493712" cy="1374775"/>
          </a:xfrm>
          <a:prstGeom prst="rect">
            <a:avLst/>
          </a:prstGeom>
          <a:noFill/>
          <a:ln w="9525">
            <a:noFill/>
          </a:ln>
        </p:spPr>
        <p:txBody>
          <a:bodyPr vert="eaVert" wrap="none">
            <a:spAutoFit/>
          </a:bodyPr>
          <a:p>
            <a:pPr>
              <a:spcBef>
                <a:spcPct val="50000"/>
              </a:spcBef>
            </a:pPr>
            <a:r>
              <a:rPr lang="zh-CN" altLang="en-US" sz="2000" b="1" dirty="0">
                <a:solidFill>
                  <a:schemeClr val="bg1"/>
                </a:solidFill>
                <a:latin typeface="微软雅黑" panose="020B0503020204020204" pitchFamily="34" charset="-122"/>
                <a:ea typeface="微软雅黑" panose="020B0503020204020204" pitchFamily="34" charset="-122"/>
              </a:rPr>
              <a:t>人事部经理</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1222" name="矩形 16"/>
          <p:cNvSpPr/>
          <p:nvPr/>
        </p:nvSpPr>
        <p:spPr>
          <a:xfrm>
            <a:off x="9045575" y="4737100"/>
            <a:ext cx="492125" cy="1631950"/>
          </a:xfrm>
          <a:prstGeom prst="rect">
            <a:avLst/>
          </a:prstGeom>
          <a:noFill/>
          <a:ln w="9525">
            <a:noFill/>
          </a:ln>
        </p:spPr>
        <p:txBody>
          <a:bodyPr vert="eaVert" wrap="none">
            <a:spAutoFit/>
          </a:bodyPr>
          <a:p>
            <a:pPr>
              <a:spcBef>
                <a:spcPct val="50000"/>
              </a:spcBef>
            </a:pPr>
            <a:r>
              <a:rPr lang="zh-CN" altLang="en-US" sz="2000" b="1" dirty="0">
                <a:solidFill>
                  <a:schemeClr val="bg1"/>
                </a:solidFill>
                <a:latin typeface="微软雅黑" panose="020B0503020204020204" pitchFamily="34" charset="-122"/>
                <a:ea typeface="微软雅黑" panose="020B0503020204020204" pitchFamily="34" charset="-122"/>
              </a:rPr>
              <a:t>用人部门经理</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1223" name="矩形 17"/>
          <p:cNvSpPr/>
          <p:nvPr/>
        </p:nvSpPr>
        <p:spPr>
          <a:xfrm>
            <a:off x="4224338" y="4854575"/>
            <a:ext cx="492125" cy="1374775"/>
          </a:xfrm>
          <a:prstGeom prst="rect">
            <a:avLst/>
          </a:prstGeom>
          <a:noFill/>
          <a:ln w="9525">
            <a:noFill/>
          </a:ln>
        </p:spPr>
        <p:txBody>
          <a:bodyPr vert="eaVert" wrap="none">
            <a:spAutoFit/>
          </a:bodyPr>
          <a:p>
            <a:pPr>
              <a:spcBef>
                <a:spcPct val="50000"/>
              </a:spcBef>
            </a:pPr>
            <a:r>
              <a:rPr lang="zh-CN" altLang="en-US" sz="2000" b="1" dirty="0">
                <a:solidFill>
                  <a:schemeClr val="bg1"/>
                </a:solidFill>
                <a:latin typeface="微软雅黑" panose="020B0503020204020204" pitchFamily="34" charset="-122"/>
                <a:ea typeface="微软雅黑" panose="020B0503020204020204" pitchFamily="34" charset="-122"/>
              </a:rPr>
              <a:t>人事部经理</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1224" name="矩形 18"/>
          <p:cNvSpPr/>
          <p:nvPr/>
        </p:nvSpPr>
        <p:spPr>
          <a:xfrm>
            <a:off x="1135063" y="4994275"/>
            <a:ext cx="492125" cy="1117600"/>
          </a:xfrm>
          <a:prstGeom prst="rect">
            <a:avLst/>
          </a:prstGeom>
          <a:noFill/>
          <a:ln w="9525">
            <a:noFill/>
          </a:ln>
        </p:spPr>
        <p:txBody>
          <a:bodyPr vert="eaVert" wrap="none">
            <a:spAutoFit/>
          </a:bodyPr>
          <a:p>
            <a:pPr>
              <a:spcBef>
                <a:spcPct val="50000"/>
              </a:spcBef>
            </a:pPr>
            <a:r>
              <a:rPr lang="zh-CN" altLang="en-US" sz="2000" b="1" dirty="0">
                <a:solidFill>
                  <a:schemeClr val="bg1"/>
                </a:solidFill>
                <a:latin typeface="微软雅黑" panose="020B0503020204020204" pitchFamily="34" charset="-122"/>
                <a:ea typeface="微软雅黑" panose="020B0503020204020204" pitchFamily="34" charset="-122"/>
              </a:rPr>
              <a:t>录用程序</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1225" name="Line 5"/>
          <p:cNvSpPr/>
          <p:nvPr/>
        </p:nvSpPr>
        <p:spPr>
          <a:xfrm>
            <a:off x="1919288" y="2913063"/>
            <a:ext cx="1447800" cy="0"/>
          </a:xfrm>
          <a:prstGeom prst="line">
            <a:avLst/>
          </a:prstGeom>
          <a:ln w="9525" cap="flat" cmpd="sng">
            <a:solidFill>
              <a:srgbClr val="C00000"/>
            </a:solidFill>
            <a:prstDash val="solid"/>
            <a:headEnd type="none" w="med" len="med"/>
            <a:tailEnd type="triangle" w="med" len="med"/>
          </a:ln>
        </p:spPr>
      </p:sp>
      <p:sp>
        <p:nvSpPr>
          <p:cNvPr id="51226" name="Text Box 6"/>
          <p:cNvSpPr txBox="1"/>
          <p:nvPr/>
        </p:nvSpPr>
        <p:spPr>
          <a:xfrm>
            <a:off x="1958975" y="2411413"/>
            <a:ext cx="1219200" cy="396875"/>
          </a:xfrm>
          <a:prstGeom prst="rect">
            <a:avLst/>
          </a:prstGeom>
          <a:noFill/>
          <a:ln w="9525">
            <a:noFill/>
          </a:ln>
        </p:spPr>
        <p:txBody>
          <a:bodyPr>
            <a:spAutoFit/>
          </a:bodyPr>
          <a:p>
            <a:pPr>
              <a:spcBef>
                <a:spcPct val="50000"/>
              </a:spcBef>
            </a:pPr>
            <a:r>
              <a:rPr lang="zh-CN" altLang="en-US" sz="2000" dirty="0">
                <a:solidFill>
                  <a:srgbClr val="C00000"/>
                </a:solidFill>
                <a:latin typeface="Times New Roman" panose="02020603050405020304" pitchFamily="18" charset="0"/>
              </a:rPr>
              <a:t>提出申请</a:t>
            </a:r>
            <a:endParaRPr lang="zh-CN" altLang="en-US" sz="2000" dirty="0">
              <a:solidFill>
                <a:srgbClr val="C00000"/>
              </a:solidFill>
              <a:latin typeface="Times New Roman" panose="02020603050405020304" pitchFamily="18" charset="0"/>
            </a:endParaRPr>
          </a:p>
        </p:txBody>
      </p:sp>
      <p:sp>
        <p:nvSpPr>
          <p:cNvPr id="51227" name="Text Box 7"/>
          <p:cNvSpPr txBox="1"/>
          <p:nvPr/>
        </p:nvSpPr>
        <p:spPr>
          <a:xfrm>
            <a:off x="1958975" y="3021013"/>
            <a:ext cx="1524000" cy="396875"/>
          </a:xfrm>
          <a:prstGeom prst="rect">
            <a:avLst/>
          </a:prstGeom>
          <a:noFill/>
          <a:ln w="9525">
            <a:noFill/>
          </a:ln>
        </p:spPr>
        <p:txBody>
          <a:bodyPr>
            <a:spAutoFit/>
          </a:bodyPr>
          <a:p>
            <a:pPr>
              <a:spcBef>
                <a:spcPct val="50000"/>
              </a:spcBef>
            </a:pPr>
            <a:r>
              <a:rPr lang="zh-CN" altLang="en-US" sz="2000" dirty="0">
                <a:solidFill>
                  <a:srgbClr val="C00000"/>
                </a:solidFill>
                <a:latin typeface="Times New Roman" panose="02020603050405020304" pitchFamily="18" charset="0"/>
              </a:rPr>
              <a:t>填写招聘表</a:t>
            </a:r>
            <a:endParaRPr lang="zh-CN" altLang="en-US" sz="2000" dirty="0">
              <a:solidFill>
                <a:srgbClr val="C00000"/>
              </a:solidFill>
              <a:latin typeface="Times New Roman" panose="02020603050405020304" pitchFamily="18" charset="0"/>
            </a:endParaRPr>
          </a:p>
        </p:txBody>
      </p:sp>
      <p:sp>
        <p:nvSpPr>
          <p:cNvPr id="51228" name="Line 5"/>
          <p:cNvSpPr/>
          <p:nvPr/>
        </p:nvSpPr>
        <p:spPr>
          <a:xfrm>
            <a:off x="4440238" y="2913063"/>
            <a:ext cx="719137" cy="0"/>
          </a:xfrm>
          <a:prstGeom prst="line">
            <a:avLst/>
          </a:prstGeom>
          <a:ln w="9525" cap="flat" cmpd="sng">
            <a:solidFill>
              <a:srgbClr val="C00000"/>
            </a:solidFill>
            <a:prstDash val="solid"/>
            <a:headEnd type="none" w="med" len="med"/>
            <a:tailEnd type="triangle" w="med" len="med"/>
          </a:ln>
        </p:spPr>
      </p:sp>
      <p:sp>
        <p:nvSpPr>
          <p:cNvPr id="51229" name="Text Box 10"/>
          <p:cNvSpPr txBox="1"/>
          <p:nvPr/>
        </p:nvSpPr>
        <p:spPr>
          <a:xfrm>
            <a:off x="4421188" y="2452688"/>
            <a:ext cx="762000" cy="396875"/>
          </a:xfrm>
          <a:prstGeom prst="rect">
            <a:avLst/>
          </a:prstGeom>
          <a:noFill/>
          <a:ln w="9525">
            <a:noFill/>
          </a:ln>
        </p:spPr>
        <p:txBody>
          <a:bodyPr>
            <a:spAutoFit/>
          </a:bodyPr>
          <a:p>
            <a:pPr>
              <a:spcBef>
                <a:spcPct val="50000"/>
              </a:spcBef>
            </a:pPr>
            <a:r>
              <a:rPr lang="zh-CN" altLang="en-US" sz="2000" dirty="0">
                <a:solidFill>
                  <a:srgbClr val="C00000"/>
                </a:solidFill>
                <a:latin typeface="Times New Roman" panose="02020603050405020304" pitchFamily="18" charset="0"/>
              </a:rPr>
              <a:t>审核</a:t>
            </a:r>
            <a:endParaRPr lang="zh-CN" altLang="en-US" sz="2000" dirty="0">
              <a:solidFill>
                <a:srgbClr val="C00000"/>
              </a:solidFill>
              <a:latin typeface="Times New Roman" panose="02020603050405020304" pitchFamily="18" charset="0"/>
            </a:endParaRPr>
          </a:p>
        </p:txBody>
      </p:sp>
      <p:sp>
        <p:nvSpPr>
          <p:cNvPr id="51230" name="Text Box 11"/>
          <p:cNvSpPr txBox="1"/>
          <p:nvPr/>
        </p:nvSpPr>
        <p:spPr>
          <a:xfrm>
            <a:off x="4421188" y="2986088"/>
            <a:ext cx="762000" cy="396875"/>
          </a:xfrm>
          <a:prstGeom prst="rect">
            <a:avLst/>
          </a:prstGeom>
          <a:noFill/>
          <a:ln w="9525">
            <a:noFill/>
          </a:ln>
        </p:spPr>
        <p:txBody>
          <a:bodyPr>
            <a:spAutoFit/>
          </a:bodyPr>
          <a:p>
            <a:pPr>
              <a:spcBef>
                <a:spcPct val="50000"/>
              </a:spcBef>
            </a:pPr>
            <a:r>
              <a:rPr lang="zh-CN" altLang="en-US" sz="2000" dirty="0">
                <a:solidFill>
                  <a:srgbClr val="C00000"/>
                </a:solidFill>
                <a:latin typeface="Times New Roman" panose="02020603050405020304" pitchFamily="18" charset="0"/>
              </a:rPr>
              <a:t>批准</a:t>
            </a:r>
            <a:endParaRPr lang="zh-CN" altLang="en-US" sz="2000" dirty="0">
              <a:solidFill>
                <a:srgbClr val="C00000"/>
              </a:solidFill>
              <a:latin typeface="Times New Roman" panose="02020603050405020304" pitchFamily="18" charset="0"/>
            </a:endParaRPr>
          </a:p>
        </p:txBody>
      </p:sp>
      <p:sp>
        <p:nvSpPr>
          <p:cNvPr id="51231" name="Line 32"/>
          <p:cNvSpPr/>
          <p:nvPr/>
        </p:nvSpPr>
        <p:spPr>
          <a:xfrm>
            <a:off x="6096000" y="2917825"/>
            <a:ext cx="720725" cy="0"/>
          </a:xfrm>
          <a:prstGeom prst="line">
            <a:avLst/>
          </a:prstGeom>
          <a:ln w="9525" cap="flat" cmpd="sng">
            <a:solidFill>
              <a:srgbClr val="C00000"/>
            </a:solidFill>
            <a:prstDash val="solid"/>
            <a:headEnd type="none" w="med" len="med"/>
            <a:tailEnd type="none" w="med" len="med"/>
          </a:ln>
        </p:spPr>
      </p:sp>
      <p:sp>
        <p:nvSpPr>
          <p:cNvPr id="51232" name="Text Box 13"/>
          <p:cNvSpPr txBox="1"/>
          <p:nvPr/>
        </p:nvSpPr>
        <p:spPr>
          <a:xfrm>
            <a:off x="6904038" y="2014538"/>
            <a:ext cx="762000" cy="396875"/>
          </a:xfrm>
          <a:prstGeom prst="rect">
            <a:avLst/>
          </a:prstGeom>
          <a:noFill/>
          <a:ln w="9525">
            <a:noFill/>
          </a:ln>
        </p:spPr>
        <p:txBody>
          <a:bodyPr>
            <a:spAutoFit/>
          </a:bodyPr>
          <a:p>
            <a:pPr algn="ctr">
              <a:spcBef>
                <a:spcPct val="50000"/>
              </a:spcBef>
            </a:pPr>
            <a:r>
              <a:rPr lang="zh-CN" altLang="en-US" sz="2000" dirty="0">
                <a:solidFill>
                  <a:srgbClr val="C00000"/>
                </a:solidFill>
                <a:latin typeface="Times New Roman" panose="02020603050405020304" pitchFamily="18" charset="0"/>
              </a:rPr>
              <a:t>登报</a:t>
            </a:r>
            <a:endParaRPr lang="zh-CN" altLang="en-US" sz="2000" dirty="0">
              <a:solidFill>
                <a:srgbClr val="C00000"/>
              </a:solidFill>
              <a:latin typeface="Times New Roman" panose="02020603050405020304" pitchFamily="18" charset="0"/>
            </a:endParaRPr>
          </a:p>
        </p:txBody>
      </p:sp>
      <p:sp>
        <p:nvSpPr>
          <p:cNvPr id="51233" name="Text Box 14"/>
          <p:cNvSpPr txBox="1"/>
          <p:nvPr/>
        </p:nvSpPr>
        <p:spPr>
          <a:xfrm>
            <a:off x="6808788" y="3425825"/>
            <a:ext cx="1066800" cy="396875"/>
          </a:xfrm>
          <a:prstGeom prst="rect">
            <a:avLst/>
          </a:prstGeom>
          <a:noFill/>
          <a:ln w="9525">
            <a:noFill/>
          </a:ln>
        </p:spPr>
        <p:txBody>
          <a:bodyPr>
            <a:spAutoFit/>
          </a:bodyPr>
          <a:p>
            <a:pPr>
              <a:spcBef>
                <a:spcPct val="50000"/>
              </a:spcBef>
            </a:pPr>
            <a:r>
              <a:rPr lang="zh-CN" altLang="en-US" sz="2000" dirty="0">
                <a:solidFill>
                  <a:srgbClr val="C00000"/>
                </a:solidFill>
                <a:latin typeface="Times New Roman" panose="02020603050405020304" pitchFamily="18" charset="0"/>
              </a:rPr>
              <a:t>报名表</a:t>
            </a:r>
            <a:endParaRPr lang="zh-CN" altLang="en-US" sz="2000" dirty="0">
              <a:solidFill>
                <a:srgbClr val="C00000"/>
              </a:solidFill>
              <a:latin typeface="Times New Roman" panose="02020603050405020304" pitchFamily="18" charset="0"/>
            </a:endParaRPr>
          </a:p>
        </p:txBody>
      </p:sp>
      <p:sp>
        <p:nvSpPr>
          <p:cNvPr id="51234" name="Text Box 15"/>
          <p:cNvSpPr txBox="1"/>
          <p:nvPr/>
        </p:nvSpPr>
        <p:spPr>
          <a:xfrm>
            <a:off x="8299450" y="2024063"/>
            <a:ext cx="1066800" cy="396875"/>
          </a:xfrm>
          <a:prstGeom prst="rect">
            <a:avLst/>
          </a:prstGeom>
          <a:noFill/>
          <a:ln w="9525">
            <a:noFill/>
          </a:ln>
        </p:spPr>
        <p:txBody>
          <a:bodyPr>
            <a:spAutoFit/>
          </a:bodyPr>
          <a:p>
            <a:pPr>
              <a:spcBef>
                <a:spcPct val="50000"/>
              </a:spcBef>
            </a:pPr>
            <a:r>
              <a:rPr lang="zh-CN" altLang="en-US" sz="2000" dirty="0">
                <a:solidFill>
                  <a:srgbClr val="C00000"/>
                </a:solidFill>
                <a:latin typeface="Times New Roman" panose="02020603050405020304" pitchFamily="18" charset="0"/>
              </a:rPr>
              <a:t>收资料</a:t>
            </a:r>
            <a:endParaRPr lang="zh-CN" altLang="en-US" sz="2000" dirty="0">
              <a:solidFill>
                <a:srgbClr val="C00000"/>
              </a:solidFill>
              <a:latin typeface="Times New Roman" panose="02020603050405020304" pitchFamily="18" charset="0"/>
            </a:endParaRPr>
          </a:p>
        </p:txBody>
      </p:sp>
      <p:sp>
        <p:nvSpPr>
          <p:cNvPr id="51235" name="Text Box 16"/>
          <p:cNvSpPr txBox="1"/>
          <p:nvPr/>
        </p:nvSpPr>
        <p:spPr>
          <a:xfrm>
            <a:off x="8431213" y="3425825"/>
            <a:ext cx="762000" cy="396875"/>
          </a:xfrm>
          <a:prstGeom prst="rect">
            <a:avLst/>
          </a:prstGeom>
          <a:noFill/>
          <a:ln w="9525">
            <a:noFill/>
          </a:ln>
        </p:spPr>
        <p:txBody>
          <a:bodyPr>
            <a:spAutoFit/>
          </a:bodyPr>
          <a:p>
            <a:pPr>
              <a:spcBef>
                <a:spcPct val="50000"/>
              </a:spcBef>
            </a:pPr>
            <a:r>
              <a:rPr lang="zh-CN" altLang="en-US" sz="2000" dirty="0">
                <a:solidFill>
                  <a:srgbClr val="C00000"/>
                </a:solidFill>
                <a:latin typeface="Times New Roman" panose="02020603050405020304" pitchFamily="18" charset="0"/>
              </a:rPr>
              <a:t>简历</a:t>
            </a:r>
            <a:endParaRPr lang="zh-CN" altLang="en-US" sz="2000" dirty="0">
              <a:solidFill>
                <a:srgbClr val="C00000"/>
              </a:solidFill>
              <a:latin typeface="Times New Roman" panose="02020603050405020304" pitchFamily="18" charset="0"/>
            </a:endParaRPr>
          </a:p>
        </p:txBody>
      </p:sp>
      <p:sp>
        <p:nvSpPr>
          <p:cNvPr id="51236" name="Text Box 17"/>
          <p:cNvSpPr txBox="1"/>
          <p:nvPr/>
        </p:nvSpPr>
        <p:spPr>
          <a:xfrm>
            <a:off x="9431338" y="2024063"/>
            <a:ext cx="1600200" cy="396875"/>
          </a:xfrm>
          <a:prstGeom prst="rect">
            <a:avLst/>
          </a:prstGeom>
          <a:noFill/>
          <a:ln w="9525">
            <a:noFill/>
          </a:ln>
        </p:spPr>
        <p:txBody>
          <a:bodyPr>
            <a:spAutoFit/>
          </a:bodyPr>
          <a:p>
            <a:pPr>
              <a:spcBef>
                <a:spcPct val="50000"/>
              </a:spcBef>
            </a:pPr>
            <a:r>
              <a:rPr lang="zh-CN" altLang="en-US" sz="2000" dirty="0">
                <a:solidFill>
                  <a:srgbClr val="C00000"/>
                </a:solidFill>
                <a:latin typeface="Times New Roman" panose="02020603050405020304" pitchFamily="18" charset="0"/>
              </a:rPr>
              <a:t>筛选、提供</a:t>
            </a:r>
            <a:endParaRPr lang="zh-CN" altLang="en-US" sz="2000" dirty="0">
              <a:solidFill>
                <a:srgbClr val="C00000"/>
              </a:solidFill>
              <a:latin typeface="Times New Roman" panose="02020603050405020304" pitchFamily="18" charset="0"/>
            </a:endParaRPr>
          </a:p>
        </p:txBody>
      </p:sp>
      <p:sp>
        <p:nvSpPr>
          <p:cNvPr id="51237" name="Text Box 49"/>
          <p:cNvSpPr txBox="1"/>
          <p:nvPr/>
        </p:nvSpPr>
        <p:spPr>
          <a:xfrm>
            <a:off x="9847263" y="3425825"/>
            <a:ext cx="762000" cy="396875"/>
          </a:xfrm>
          <a:prstGeom prst="rect">
            <a:avLst/>
          </a:prstGeom>
          <a:noFill/>
          <a:ln w="9525">
            <a:noFill/>
          </a:ln>
        </p:spPr>
        <p:txBody>
          <a:bodyPr>
            <a:spAutoFit/>
          </a:bodyPr>
          <a:p>
            <a:pPr>
              <a:spcBef>
                <a:spcPct val="50000"/>
              </a:spcBef>
            </a:pPr>
            <a:r>
              <a:rPr lang="zh-CN" altLang="en-US" sz="2000" dirty="0">
                <a:solidFill>
                  <a:srgbClr val="C00000"/>
                </a:solidFill>
                <a:latin typeface="Times New Roman" panose="02020603050405020304" pitchFamily="18" charset="0"/>
              </a:rPr>
              <a:t>名单</a:t>
            </a:r>
            <a:endParaRPr lang="zh-CN" altLang="en-US" sz="2000" dirty="0">
              <a:solidFill>
                <a:srgbClr val="C00000"/>
              </a:solidFill>
              <a:latin typeface="Times New Roman" panose="02020603050405020304" pitchFamily="18" charset="0"/>
            </a:endParaRPr>
          </a:p>
        </p:txBody>
      </p:sp>
      <p:sp>
        <p:nvSpPr>
          <p:cNvPr id="35" name="任意多边形 34"/>
          <p:cNvSpPr/>
          <p:nvPr/>
        </p:nvSpPr>
        <p:spPr>
          <a:xfrm>
            <a:off x="9664700" y="2886075"/>
            <a:ext cx="1470025" cy="2671763"/>
          </a:xfrm>
          <a:custGeom>
            <a:avLst/>
            <a:gdLst>
              <a:gd name="connsiteX0" fmla="*/ 968188 w 1470212"/>
              <a:gd name="connsiteY0" fmla="*/ 0 h 2671483"/>
              <a:gd name="connsiteX1" fmla="*/ 1470212 w 1470212"/>
              <a:gd name="connsiteY1" fmla="*/ 0 h 2671483"/>
              <a:gd name="connsiteX2" fmla="*/ 1470212 w 1470212"/>
              <a:gd name="connsiteY2" fmla="*/ 2671483 h 2671483"/>
              <a:gd name="connsiteX3" fmla="*/ 0 w 1470212"/>
              <a:gd name="connsiteY3" fmla="*/ 2671483 h 2671483"/>
            </a:gdLst>
            <a:ahLst/>
            <a:cxnLst>
              <a:cxn ang="0">
                <a:pos x="connsiteX0" y="connsiteY0"/>
              </a:cxn>
              <a:cxn ang="0">
                <a:pos x="connsiteX1" y="connsiteY1"/>
              </a:cxn>
              <a:cxn ang="0">
                <a:pos x="connsiteX2" y="connsiteY2"/>
              </a:cxn>
              <a:cxn ang="0">
                <a:pos x="connsiteX3" y="connsiteY3"/>
              </a:cxn>
            </a:cxnLst>
            <a:rect l="l" t="t" r="r" b="b"/>
            <a:pathLst>
              <a:path w="1470212" h="2671483">
                <a:moveTo>
                  <a:pt x="968188" y="0"/>
                </a:moveTo>
                <a:lnTo>
                  <a:pt x="1470212" y="0"/>
                </a:lnTo>
                <a:lnTo>
                  <a:pt x="1470212" y="2671483"/>
                </a:lnTo>
                <a:lnTo>
                  <a:pt x="0" y="2671483"/>
                </a:lnTo>
              </a:path>
            </a:pathLst>
          </a:custGeom>
          <a:noFill/>
          <a:ln w="12700">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1239" name="文本框 39"/>
          <p:cNvSpPr txBox="1"/>
          <p:nvPr/>
        </p:nvSpPr>
        <p:spPr>
          <a:xfrm>
            <a:off x="7059613" y="2681288"/>
            <a:ext cx="450850" cy="461962"/>
          </a:xfrm>
          <a:prstGeom prst="rect">
            <a:avLst/>
          </a:prstGeom>
          <a:noFill/>
          <a:ln w="9525">
            <a:noFill/>
          </a:ln>
        </p:spPr>
        <p:txBody>
          <a:bodyPr>
            <a:spAutoFit/>
          </a:bodyPr>
          <a:p>
            <a:pPr algn="ctr" eaLnBrk="0" hangingPunct="0"/>
            <a:r>
              <a:rPr lang="en-US" altLang="zh-CN" sz="2400" b="1" dirty="0">
                <a:solidFill>
                  <a:schemeClr val="bg1"/>
                </a:solidFill>
                <a:latin typeface="Arial" panose="020B0604020202020204" pitchFamily="34" charset="0"/>
              </a:rPr>
              <a:t>1</a:t>
            </a:r>
            <a:endParaRPr lang="zh-CN" altLang="en-US" sz="2400" b="1" dirty="0">
              <a:solidFill>
                <a:schemeClr val="bg1"/>
              </a:solidFill>
              <a:latin typeface="Arial" panose="020B0604020202020204" pitchFamily="34" charset="0"/>
              <a:ea typeface="Arial" panose="020B0604020202020204" pitchFamily="34" charset="0"/>
            </a:endParaRPr>
          </a:p>
        </p:txBody>
      </p:sp>
      <p:sp>
        <p:nvSpPr>
          <p:cNvPr id="51240" name="文本框 40"/>
          <p:cNvSpPr txBox="1"/>
          <p:nvPr/>
        </p:nvSpPr>
        <p:spPr>
          <a:xfrm>
            <a:off x="8499475" y="2689225"/>
            <a:ext cx="450850" cy="461963"/>
          </a:xfrm>
          <a:prstGeom prst="rect">
            <a:avLst/>
          </a:prstGeom>
          <a:noFill/>
          <a:ln w="9525">
            <a:noFill/>
          </a:ln>
        </p:spPr>
        <p:txBody>
          <a:bodyPr>
            <a:spAutoFit/>
          </a:bodyPr>
          <a:p>
            <a:pPr algn="ctr" eaLnBrk="0" hangingPunct="0"/>
            <a:r>
              <a:rPr lang="en-US" altLang="zh-CN" sz="2400" b="1" dirty="0">
                <a:solidFill>
                  <a:schemeClr val="bg1"/>
                </a:solidFill>
                <a:latin typeface="Arial" panose="020B0604020202020204" pitchFamily="34" charset="0"/>
              </a:rPr>
              <a:t>2</a:t>
            </a:r>
            <a:endParaRPr lang="zh-CN" altLang="en-US" sz="2400" b="1" dirty="0">
              <a:solidFill>
                <a:schemeClr val="bg1"/>
              </a:solidFill>
              <a:latin typeface="Arial" panose="020B0604020202020204" pitchFamily="34" charset="0"/>
              <a:ea typeface="Arial" panose="020B0604020202020204" pitchFamily="34" charset="0"/>
            </a:endParaRPr>
          </a:p>
        </p:txBody>
      </p:sp>
      <p:sp>
        <p:nvSpPr>
          <p:cNvPr id="51241" name="文本框 41"/>
          <p:cNvSpPr txBox="1"/>
          <p:nvPr/>
        </p:nvSpPr>
        <p:spPr>
          <a:xfrm>
            <a:off x="9972675" y="2679700"/>
            <a:ext cx="452438" cy="461963"/>
          </a:xfrm>
          <a:prstGeom prst="rect">
            <a:avLst/>
          </a:prstGeom>
          <a:noFill/>
          <a:ln w="9525">
            <a:noFill/>
          </a:ln>
        </p:spPr>
        <p:txBody>
          <a:bodyPr>
            <a:spAutoFit/>
          </a:bodyPr>
          <a:p>
            <a:pPr algn="ctr" eaLnBrk="0" hangingPunct="0"/>
            <a:r>
              <a:rPr lang="en-US" altLang="zh-CN" sz="2400" b="1" dirty="0">
                <a:solidFill>
                  <a:schemeClr val="bg1"/>
                </a:solidFill>
                <a:latin typeface="Arial" panose="020B0604020202020204" pitchFamily="34" charset="0"/>
              </a:rPr>
              <a:t>3</a:t>
            </a:r>
            <a:endParaRPr lang="zh-CN" altLang="en-US" sz="2400" b="1" dirty="0">
              <a:solidFill>
                <a:schemeClr val="bg1"/>
              </a:solidFill>
              <a:latin typeface="Arial" panose="020B0604020202020204" pitchFamily="34" charset="0"/>
              <a:ea typeface="Arial" panose="020B0604020202020204" pitchFamily="34" charset="0"/>
            </a:endParaRPr>
          </a:p>
        </p:txBody>
      </p:sp>
      <p:sp>
        <p:nvSpPr>
          <p:cNvPr id="51242" name="文本框 42"/>
          <p:cNvSpPr txBox="1"/>
          <p:nvPr/>
        </p:nvSpPr>
        <p:spPr>
          <a:xfrm>
            <a:off x="7281863" y="5297488"/>
            <a:ext cx="452437" cy="461962"/>
          </a:xfrm>
          <a:prstGeom prst="rect">
            <a:avLst/>
          </a:prstGeom>
          <a:noFill/>
          <a:ln w="9525">
            <a:noFill/>
          </a:ln>
        </p:spPr>
        <p:txBody>
          <a:bodyPr>
            <a:spAutoFit/>
          </a:bodyPr>
          <a:p>
            <a:pPr algn="ctr" eaLnBrk="0" hangingPunct="0"/>
            <a:r>
              <a:rPr lang="en-US" altLang="zh-CN" sz="2400" b="1" dirty="0">
                <a:solidFill>
                  <a:schemeClr val="bg1"/>
                </a:solidFill>
                <a:latin typeface="Arial" panose="020B0604020202020204" pitchFamily="34" charset="0"/>
              </a:rPr>
              <a:t>1</a:t>
            </a:r>
            <a:endParaRPr lang="zh-CN" altLang="en-US" sz="2400" b="1" dirty="0">
              <a:solidFill>
                <a:schemeClr val="bg1"/>
              </a:solidFill>
              <a:latin typeface="Arial" panose="020B0604020202020204" pitchFamily="34" charset="0"/>
              <a:ea typeface="Arial" panose="020B0604020202020204" pitchFamily="34" charset="0"/>
            </a:endParaRPr>
          </a:p>
        </p:txBody>
      </p:sp>
      <p:sp>
        <p:nvSpPr>
          <p:cNvPr id="51243" name="文本框 43"/>
          <p:cNvSpPr txBox="1"/>
          <p:nvPr/>
        </p:nvSpPr>
        <p:spPr>
          <a:xfrm>
            <a:off x="5738813" y="5297488"/>
            <a:ext cx="450850" cy="461962"/>
          </a:xfrm>
          <a:prstGeom prst="rect">
            <a:avLst/>
          </a:prstGeom>
          <a:noFill/>
          <a:ln w="9525">
            <a:noFill/>
          </a:ln>
        </p:spPr>
        <p:txBody>
          <a:bodyPr>
            <a:spAutoFit/>
          </a:bodyPr>
          <a:p>
            <a:pPr algn="ctr" eaLnBrk="0" hangingPunct="0"/>
            <a:r>
              <a:rPr lang="en-US" altLang="zh-CN" sz="2400" b="1" dirty="0">
                <a:solidFill>
                  <a:schemeClr val="bg1"/>
                </a:solidFill>
                <a:latin typeface="Arial" panose="020B0604020202020204" pitchFamily="34" charset="0"/>
              </a:rPr>
              <a:t>2</a:t>
            </a:r>
            <a:endParaRPr lang="zh-CN" altLang="en-US" sz="2400" b="1" dirty="0">
              <a:solidFill>
                <a:schemeClr val="bg1"/>
              </a:solidFill>
              <a:latin typeface="Arial" panose="020B0604020202020204" pitchFamily="34" charset="0"/>
              <a:ea typeface="Arial" panose="020B0604020202020204" pitchFamily="34" charset="0"/>
            </a:endParaRPr>
          </a:p>
        </p:txBody>
      </p:sp>
      <p:sp>
        <p:nvSpPr>
          <p:cNvPr id="51244" name="Text Box 22"/>
          <p:cNvSpPr txBox="1"/>
          <p:nvPr/>
        </p:nvSpPr>
        <p:spPr>
          <a:xfrm>
            <a:off x="7118350" y="4597400"/>
            <a:ext cx="762000" cy="396875"/>
          </a:xfrm>
          <a:prstGeom prst="rect">
            <a:avLst/>
          </a:prstGeom>
          <a:noFill/>
          <a:ln w="9525">
            <a:noFill/>
          </a:ln>
        </p:spPr>
        <p:txBody>
          <a:bodyPr>
            <a:spAutoFit/>
          </a:bodyPr>
          <a:p>
            <a:pPr algn="ctr">
              <a:spcBef>
                <a:spcPct val="50000"/>
              </a:spcBef>
            </a:pPr>
            <a:r>
              <a:rPr lang="zh-CN" altLang="en-US" sz="2000" dirty="0">
                <a:solidFill>
                  <a:srgbClr val="C00000"/>
                </a:solidFill>
                <a:latin typeface="Times New Roman" panose="02020603050405020304" pitchFamily="18" charset="0"/>
              </a:rPr>
              <a:t>笔试</a:t>
            </a:r>
            <a:endParaRPr lang="zh-CN" altLang="en-US" sz="2000" dirty="0">
              <a:solidFill>
                <a:srgbClr val="C00000"/>
              </a:solidFill>
              <a:latin typeface="Times New Roman" panose="02020603050405020304" pitchFamily="18" charset="0"/>
            </a:endParaRPr>
          </a:p>
        </p:txBody>
      </p:sp>
      <p:sp>
        <p:nvSpPr>
          <p:cNvPr id="51245" name="Text Box 23"/>
          <p:cNvSpPr txBox="1"/>
          <p:nvPr/>
        </p:nvSpPr>
        <p:spPr>
          <a:xfrm>
            <a:off x="5280025" y="4597400"/>
            <a:ext cx="1295400" cy="396875"/>
          </a:xfrm>
          <a:prstGeom prst="rect">
            <a:avLst/>
          </a:prstGeom>
          <a:noFill/>
          <a:ln w="9525">
            <a:noFill/>
          </a:ln>
        </p:spPr>
        <p:txBody>
          <a:bodyPr>
            <a:spAutoFit/>
          </a:bodyPr>
          <a:p>
            <a:pPr algn="ctr">
              <a:spcBef>
                <a:spcPct val="50000"/>
              </a:spcBef>
            </a:pPr>
            <a:r>
              <a:rPr lang="zh-CN" altLang="en-US" sz="2000" dirty="0">
                <a:solidFill>
                  <a:srgbClr val="C00000"/>
                </a:solidFill>
                <a:latin typeface="Times New Roman" panose="02020603050405020304" pitchFamily="18" charset="0"/>
              </a:rPr>
              <a:t>操作考试</a:t>
            </a:r>
            <a:endParaRPr lang="zh-CN" altLang="en-US" sz="2000" dirty="0">
              <a:solidFill>
                <a:srgbClr val="C00000"/>
              </a:solidFill>
              <a:latin typeface="Times New Roman" panose="02020603050405020304" pitchFamily="18" charset="0"/>
            </a:endParaRPr>
          </a:p>
        </p:txBody>
      </p:sp>
      <p:sp>
        <p:nvSpPr>
          <p:cNvPr id="51246" name="Text Box 24"/>
          <p:cNvSpPr txBox="1"/>
          <p:nvPr/>
        </p:nvSpPr>
        <p:spPr>
          <a:xfrm>
            <a:off x="6024563" y="6081713"/>
            <a:ext cx="1295400" cy="396875"/>
          </a:xfrm>
          <a:prstGeom prst="rect">
            <a:avLst/>
          </a:prstGeom>
          <a:noFill/>
          <a:ln w="9525">
            <a:noFill/>
          </a:ln>
        </p:spPr>
        <p:txBody>
          <a:bodyPr>
            <a:spAutoFit/>
          </a:bodyPr>
          <a:p>
            <a:pPr algn="ctr">
              <a:spcBef>
                <a:spcPct val="50000"/>
              </a:spcBef>
            </a:pPr>
            <a:r>
              <a:rPr lang="zh-CN" altLang="en-US" sz="2000" dirty="0">
                <a:solidFill>
                  <a:srgbClr val="C00000"/>
                </a:solidFill>
                <a:latin typeface="Times New Roman" panose="02020603050405020304" pitchFamily="18" charset="0"/>
              </a:rPr>
              <a:t>考核记录</a:t>
            </a:r>
            <a:endParaRPr lang="zh-CN" altLang="en-US" sz="2000" dirty="0">
              <a:solidFill>
                <a:srgbClr val="C00000"/>
              </a:solidFill>
              <a:latin typeface="Times New Roman" panose="02020603050405020304" pitchFamily="18" charset="0"/>
            </a:endParaRPr>
          </a:p>
        </p:txBody>
      </p:sp>
      <p:sp>
        <p:nvSpPr>
          <p:cNvPr id="51247" name="Text Box 27"/>
          <p:cNvSpPr txBox="1"/>
          <p:nvPr/>
        </p:nvSpPr>
        <p:spPr>
          <a:xfrm>
            <a:off x="1968500" y="5075238"/>
            <a:ext cx="2057400" cy="396875"/>
          </a:xfrm>
          <a:prstGeom prst="rect">
            <a:avLst/>
          </a:prstGeom>
          <a:noFill/>
          <a:ln w="9525">
            <a:noFill/>
          </a:ln>
        </p:spPr>
        <p:txBody>
          <a:bodyPr>
            <a:spAutoFit/>
          </a:bodyPr>
          <a:p>
            <a:pPr>
              <a:spcBef>
                <a:spcPct val="50000"/>
              </a:spcBef>
            </a:pPr>
            <a:r>
              <a:rPr lang="zh-CN" altLang="en-US" sz="2000" dirty="0">
                <a:solidFill>
                  <a:srgbClr val="C00000"/>
                </a:solidFill>
                <a:latin typeface="Times New Roman" panose="02020603050405020304" pitchFamily="18" charset="0"/>
              </a:rPr>
              <a:t>面试、心理测试</a:t>
            </a:r>
            <a:endParaRPr lang="zh-CN" altLang="en-US" sz="2000" dirty="0">
              <a:solidFill>
                <a:srgbClr val="C00000"/>
              </a:solidFill>
              <a:latin typeface="Times New Roman" panose="02020603050405020304" pitchFamily="18" charset="0"/>
            </a:endParaRPr>
          </a:p>
        </p:txBody>
      </p:sp>
      <p:sp>
        <p:nvSpPr>
          <p:cNvPr id="51248" name="Text Box 28"/>
          <p:cNvSpPr txBox="1"/>
          <p:nvPr/>
        </p:nvSpPr>
        <p:spPr>
          <a:xfrm>
            <a:off x="2425700" y="5608638"/>
            <a:ext cx="1295400" cy="396875"/>
          </a:xfrm>
          <a:prstGeom prst="rect">
            <a:avLst/>
          </a:prstGeom>
          <a:noFill/>
          <a:ln w="9525">
            <a:noFill/>
          </a:ln>
        </p:spPr>
        <p:txBody>
          <a:bodyPr>
            <a:spAutoFit/>
          </a:bodyPr>
          <a:p>
            <a:pPr>
              <a:spcBef>
                <a:spcPct val="50000"/>
              </a:spcBef>
            </a:pPr>
            <a:r>
              <a:rPr lang="zh-CN" altLang="en-US" sz="2000" dirty="0">
                <a:solidFill>
                  <a:srgbClr val="C00000"/>
                </a:solidFill>
                <a:latin typeface="Times New Roman" panose="02020603050405020304" pitchFamily="18" charset="0"/>
              </a:rPr>
              <a:t>考核记录</a:t>
            </a:r>
            <a:endParaRPr lang="zh-CN" altLang="en-US" sz="2000" dirty="0">
              <a:solidFill>
                <a:srgbClr val="C00000"/>
              </a:solidFill>
              <a:latin typeface="Times New Roman" panose="02020603050405020304" pitchFamily="18" charset="0"/>
            </a:endParaRPr>
          </a:p>
        </p:txBody>
      </p:sp>
      <p:grpSp>
        <p:nvGrpSpPr>
          <p:cNvPr id="51249" name="组合 18"/>
          <p:cNvGrpSpPr/>
          <p:nvPr/>
        </p:nvGrpSpPr>
        <p:grpSpPr>
          <a:xfrm>
            <a:off x="911225" y="333375"/>
            <a:ext cx="4464050" cy="690563"/>
            <a:chOff x="1059565" y="2181282"/>
            <a:chExt cx="6550084" cy="1015227"/>
          </a:xfrm>
        </p:grpSpPr>
        <p:sp>
          <p:nvSpPr>
            <p:cNvPr id="51" name="矩形 10"/>
            <p:cNvSpPr>
              <a:spLocks noChangeAspect="1"/>
            </p:cNvSpPr>
            <p:nvPr/>
          </p:nvSpPr>
          <p:spPr>
            <a:xfrm>
              <a:off x="1059565" y="2181282"/>
              <a:ext cx="915567"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a:gsLst>
                <a:gs pos="0">
                  <a:srgbClr val="E30613"/>
                </a:gs>
                <a:gs pos="100000">
                  <a:srgbClr val="81040B"/>
                </a:gs>
              </a:gsLst>
              <a:lin ang="3600000" scaled="0"/>
            </a:gra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Impact" panose="020B0806030902050204" pitchFamily="34" charset="0"/>
                <a:ea typeface="+mn-ea"/>
                <a:cs typeface="+mn-cs"/>
              </a:endParaRPr>
            </a:p>
          </p:txBody>
        </p:sp>
        <p:sp>
          <p:nvSpPr>
            <p:cNvPr id="52" name="圆角矩形 51"/>
            <p:cNvSpPr/>
            <p:nvPr/>
          </p:nvSpPr>
          <p:spPr bwMode="auto">
            <a:xfrm flipH="1">
              <a:off x="2590725" y="2211964"/>
              <a:ext cx="5018924" cy="817165"/>
            </a:xfrm>
            <a:prstGeom prst="roundRect">
              <a:avLst>
                <a:gd name="adj" fmla="val 50000"/>
              </a:avLst>
            </a:prstGeom>
            <a:gradFill flip="none" rotWithShape="1">
              <a:gsLst>
                <a:gs pos="0">
                  <a:schemeClr val="bg1"/>
                </a:gs>
                <a:gs pos="100000">
                  <a:srgbClr val="E0E0E0"/>
                </a:gs>
              </a:gsLst>
              <a:lin ang="5400000" scaled="1"/>
              <a:tileRect/>
            </a:gradFill>
            <a:ln>
              <a:gradFill>
                <a:gsLst>
                  <a:gs pos="0">
                    <a:schemeClr val="bg1">
                      <a:lumMod val="85000"/>
                    </a:schemeClr>
                  </a:gs>
                  <a:gs pos="50000">
                    <a:schemeClr val="bg1">
                      <a:lumMod val="95000"/>
                    </a:schemeClr>
                  </a:gs>
                  <a:gs pos="10000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mn-lt"/>
                <a:ea typeface="+mn-ea"/>
                <a:cs typeface="+mn-cs"/>
              </a:endParaRPr>
            </a:p>
          </p:txBody>
        </p:sp>
        <p:grpSp>
          <p:nvGrpSpPr>
            <p:cNvPr id="51258" name="组合 21"/>
            <p:cNvGrpSpPr/>
            <p:nvPr/>
          </p:nvGrpSpPr>
          <p:grpSpPr>
            <a:xfrm>
              <a:off x="1230988" y="2199194"/>
              <a:ext cx="1030514" cy="997315"/>
              <a:chOff x="1230988" y="2199194"/>
              <a:chExt cx="1030514" cy="997315"/>
            </a:xfrm>
          </p:grpSpPr>
          <p:sp>
            <p:nvSpPr>
              <p:cNvPr id="54" name="矩形 10"/>
              <p:cNvSpPr>
                <a:spLocks noChangeAspect="1"/>
              </p:cNvSpPr>
              <p:nvPr/>
            </p:nvSpPr>
            <p:spPr>
              <a:xfrm>
                <a:off x="1288854" y="2199194"/>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mn-lt"/>
                  <a:ea typeface="+mn-ea"/>
                  <a:cs typeface="+mn-cs"/>
                </a:endParaRPr>
              </a:p>
            </p:txBody>
          </p:sp>
          <p:sp>
            <p:nvSpPr>
              <p:cNvPr id="55" name="文本框 54"/>
              <p:cNvSpPr txBox="1"/>
              <p:nvPr/>
            </p:nvSpPr>
            <p:spPr>
              <a:xfrm>
                <a:off x="1230988" y="2356103"/>
                <a:ext cx="1030514" cy="677331"/>
              </a:xfrm>
              <a:prstGeom prst="rect">
                <a:avLst/>
              </a:prstGeom>
              <a:noFill/>
            </p:spPr>
            <p:txBody>
              <a:bodyPr>
                <a:spAutoFit/>
              </a:bodyPr>
              <a:lstStyle/>
              <a:p>
                <a:pPr marR="0" algn="ctr" defTabSz="914400">
                  <a:buClrTx/>
                  <a:buSzTx/>
                  <a:buFontTx/>
                  <a:buNone/>
                  <a:defRPr/>
                </a:pPr>
                <a:r>
                  <a:rPr kumimoji="0" lang="en-US" altLang="zh-CN" sz="2400" kern="1200" cap="none" spc="0" normalizeH="0" baseline="0" noProof="0" dirty="0">
                    <a:gradFill>
                      <a:gsLst>
                        <a:gs pos="0">
                          <a:srgbClr val="E30613"/>
                        </a:gs>
                        <a:gs pos="100000">
                          <a:srgbClr val="81040B"/>
                        </a:gs>
                      </a:gsLst>
                      <a:lin ang="3600000" scaled="0"/>
                    </a:gradFill>
                    <a:latin typeface="Impact" panose="020B0806030902050204" pitchFamily="34" charset="0"/>
                    <a:ea typeface="宋体" panose="02010600030101010101" pitchFamily="2" charset="-122"/>
                    <a:cs typeface="+mn-cs"/>
                  </a:rPr>
                  <a:t>02</a:t>
                </a:r>
                <a:endParaRPr kumimoji="0" lang="zh-CN" altLang="en-US" sz="2400" kern="1200" cap="none" spc="0" normalizeH="0" baseline="0" noProof="0" dirty="0">
                  <a:gradFill>
                    <a:gsLst>
                      <a:gs pos="0">
                        <a:srgbClr val="E30613"/>
                      </a:gs>
                      <a:gs pos="100000">
                        <a:srgbClr val="81040B"/>
                      </a:gs>
                    </a:gsLst>
                    <a:lin ang="3600000" scaled="0"/>
                  </a:gradFill>
                  <a:latin typeface="Impact" panose="020B0806030902050204" pitchFamily="34" charset="0"/>
                  <a:ea typeface="宋体" panose="02010600030101010101" pitchFamily="2" charset="-122"/>
                  <a:cs typeface="+mn-cs"/>
                </a:endParaRPr>
              </a:p>
            </p:txBody>
          </p:sp>
        </p:grpSp>
      </p:grpSp>
      <p:sp>
        <p:nvSpPr>
          <p:cNvPr id="51250" name="矩形 56"/>
          <p:cNvSpPr/>
          <p:nvPr/>
        </p:nvSpPr>
        <p:spPr>
          <a:xfrm>
            <a:off x="2754313" y="427038"/>
            <a:ext cx="2032000" cy="461962"/>
          </a:xfrm>
          <a:prstGeom prst="rect">
            <a:avLst/>
          </a:prstGeom>
          <a:noFill/>
          <a:ln w="9525">
            <a:noFill/>
          </a:ln>
        </p:spPr>
        <p:txBody>
          <a:bodyPr wrap="none">
            <a:spAutoFit/>
          </a:bodyPr>
          <a:p>
            <a:pPr eaLnBrk="0" hangingPunct="0"/>
            <a:r>
              <a:rPr lang="zh-CN" altLang="en-US" sz="2400" b="1" dirty="0">
                <a:solidFill>
                  <a:srgbClr val="FF0000"/>
                </a:solidFill>
                <a:latin typeface="微软雅黑" panose="020B0503020204020204" pitchFamily="34" charset="-122"/>
                <a:ea typeface="微软雅黑" panose="020B0503020204020204" pitchFamily="34" charset="-122"/>
              </a:rPr>
              <a:t>图述法（二）</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58" name="Rectangle 50"/>
          <p:cNvSpPr>
            <a:spLocks noChangeArrowheads="1"/>
          </p:cNvSpPr>
          <p:nvPr/>
        </p:nvSpPr>
        <p:spPr bwMode="auto">
          <a:xfrm>
            <a:off x="3251200" y="1376363"/>
            <a:ext cx="5749925" cy="461963"/>
          </a:xfrm>
          <a:prstGeom prst="rect">
            <a:avLst/>
          </a:prstGeom>
          <a:noFill/>
          <a:ln>
            <a:noFill/>
          </a:ln>
        </p:spPr>
        <p:txBody>
          <a:bodyPr wrap="none">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none" strike="noStrike" kern="1200" cap="none" spc="0" normalizeH="0" baseline="0" noProof="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 例：外部招聘程序  责任部门：人事部   </a:t>
            </a:r>
            <a:endParaRPr kumimoji="1" lang="en-US" altLang="zh-CN" sz="2400" b="1"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2226" name="图片 25"/>
          <p:cNvPicPr>
            <a:picLocks noChangeAspect="1"/>
          </p:cNvPicPr>
          <p:nvPr/>
        </p:nvPicPr>
        <p:blipFill>
          <a:blip r:embed="rId1"/>
          <a:srcRect b="48637"/>
          <a:stretch>
            <a:fillRect/>
          </a:stretch>
        </p:blipFill>
        <p:spPr>
          <a:xfrm>
            <a:off x="0" y="-26987"/>
            <a:ext cx="12192000" cy="4176712"/>
          </a:xfrm>
          <a:prstGeom prst="rect">
            <a:avLst/>
          </a:prstGeom>
          <a:noFill/>
          <a:ln w="9525">
            <a:noFill/>
          </a:ln>
        </p:spPr>
      </p:pic>
      <p:sp>
        <p:nvSpPr>
          <p:cNvPr id="2" name="矩形 1"/>
          <p:cNvSpPr/>
          <p:nvPr/>
        </p:nvSpPr>
        <p:spPr>
          <a:xfrm>
            <a:off x="0" y="4144963"/>
            <a:ext cx="12192000" cy="103188"/>
          </a:xfrm>
          <a:prstGeom prst="rect">
            <a:avLst/>
          </a:prstGeom>
          <a:gradFill>
            <a:gsLst>
              <a:gs pos="0">
                <a:srgbClr val="E30613"/>
              </a:gs>
              <a:gs pos="100000">
                <a:srgbClr val="81040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MH_Other_4"/>
          <p:cNvSpPr/>
          <p:nvPr>
            <p:custDataLst>
              <p:tags r:id="rId2"/>
            </p:custDataLst>
          </p:nvPr>
        </p:nvSpPr>
        <p:spPr>
          <a:xfrm>
            <a:off x="3129583" y="6232632"/>
            <a:ext cx="203806" cy="203806"/>
          </a:xfrm>
          <a:prstGeom prst="ellipse">
            <a:avLst/>
          </a:prstGeom>
          <a:gradFill flip="none" rotWithShape="1">
            <a:gsLst>
              <a:gs pos="100000">
                <a:schemeClr val="bg1"/>
              </a:gs>
              <a:gs pos="0">
                <a:srgbClr val="E0E0E0"/>
              </a:gs>
            </a:gsLst>
            <a:lin ang="8100000" scaled="0"/>
            <a:tileRect/>
          </a:gradFill>
          <a:ln w="6350">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5" name="MH_Other_4"/>
          <p:cNvSpPr/>
          <p:nvPr>
            <p:custDataLst>
              <p:tags r:id="rId3"/>
            </p:custDataLst>
          </p:nvPr>
        </p:nvSpPr>
        <p:spPr>
          <a:xfrm>
            <a:off x="2540979" y="6117041"/>
            <a:ext cx="335032" cy="335032"/>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6" name="MH_Other_4"/>
          <p:cNvSpPr/>
          <p:nvPr>
            <p:custDataLst>
              <p:tags r:id="rId4"/>
            </p:custDataLst>
          </p:nvPr>
        </p:nvSpPr>
        <p:spPr>
          <a:xfrm>
            <a:off x="772445" y="6009354"/>
            <a:ext cx="335032" cy="335032"/>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7" name="MH_Other_4"/>
          <p:cNvSpPr/>
          <p:nvPr>
            <p:custDataLst>
              <p:tags r:id="rId5"/>
            </p:custDataLst>
          </p:nvPr>
        </p:nvSpPr>
        <p:spPr>
          <a:xfrm>
            <a:off x="3480094" y="5985424"/>
            <a:ext cx="382894" cy="382894"/>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8" name="MH_Other_4"/>
          <p:cNvSpPr/>
          <p:nvPr>
            <p:custDataLst>
              <p:tags r:id="rId6"/>
            </p:custDataLst>
          </p:nvPr>
        </p:nvSpPr>
        <p:spPr>
          <a:xfrm>
            <a:off x="4073525" y="6183313"/>
            <a:ext cx="203200" cy="203200"/>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9" name="MH_Other_4"/>
          <p:cNvSpPr/>
          <p:nvPr>
            <p:custDataLst>
              <p:tags r:id="rId7"/>
            </p:custDataLst>
          </p:nvPr>
        </p:nvSpPr>
        <p:spPr>
          <a:xfrm>
            <a:off x="2276475" y="6257925"/>
            <a:ext cx="203200" cy="203200"/>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10" name="MH_Other_4"/>
          <p:cNvSpPr/>
          <p:nvPr>
            <p:custDataLst>
              <p:tags r:id="rId8"/>
            </p:custDataLst>
          </p:nvPr>
        </p:nvSpPr>
        <p:spPr>
          <a:xfrm>
            <a:off x="1957388" y="6313488"/>
            <a:ext cx="204788" cy="204788"/>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11" name="MH_Other_4"/>
          <p:cNvSpPr/>
          <p:nvPr>
            <p:custDataLst>
              <p:tags r:id="rId9"/>
            </p:custDataLst>
          </p:nvPr>
        </p:nvSpPr>
        <p:spPr>
          <a:xfrm>
            <a:off x="1228725" y="5883275"/>
            <a:ext cx="334963" cy="334963"/>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12" name="MH_Other_4"/>
          <p:cNvSpPr/>
          <p:nvPr>
            <p:custDataLst>
              <p:tags r:id="rId10"/>
            </p:custDataLst>
          </p:nvPr>
        </p:nvSpPr>
        <p:spPr>
          <a:xfrm>
            <a:off x="1754223" y="5883522"/>
            <a:ext cx="335032" cy="335032"/>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13" name="MH_Other_4"/>
          <p:cNvSpPr/>
          <p:nvPr>
            <p:custDataLst>
              <p:tags r:id="rId11"/>
            </p:custDataLst>
          </p:nvPr>
        </p:nvSpPr>
        <p:spPr>
          <a:xfrm>
            <a:off x="2938463" y="5794375"/>
            <a:ext cx="382588" cy="382588"/>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14" name="MH_Other_4"/>
          <p:cNvSpPr/>
          <p:nvPr>
            <p:custDataLst>
              <p:tags r:id="rId12"/>
            </p:custDataLst>
          </p:nvPr>
        </p:nvSpPr>
        <p:spPr>
          <a:xfrm>
            <a:off x="1490176" y="6211660"/>
            <a:ext cx="203806" cy="203806"/>
          </a:xfrm>
          <a:prstGeom prst="ellipse">
            <a:avLst/>
          </a:prstGeom>
          <a:gradFill flip="none" rotWithShape="1">
            <a:gsLst>
              <a:gs pos="100000">
                <a:schemeClr val="bg1"/>
              </a:gs>
              <a:gs pos="0">
                <a:srgbClr val="E0E0E0"/>
              </a:gs>
            </a:gsLst>
            <a:lin ang="8100000" scaled="0"/>
            <a:tileRect/>
          </a:gradFill>
          <a:ln w="6350">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grpSp>
        <p:nvGrpSpPr>
          <p:cNvPr id="52251" name="组合 15"/>
          <p:cNvGrpSpPr/>
          <p:nvPr/>
        </p:nvGrpSpPr>
        <p:grpSpPr>
          <a:xfrm>
            <a:off x="4694238" y="4951413"/>
            <a:ext cx="7234237" cy="1208087"/>
            <a:chOff x="322748" y="3665374"/>
            <a:chExt cx="5680529" cy="1027864"/>
          </a:xfrm>
        </p:grpSpPr>
        <p:sp>
          <p:nvSpPr>
            <p:cNvPr id="18" name="圆角矩形 17"/>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圆角矩形 18"/>
            <p:cNvSpPr/>
            <p:nvPr/>
          </p:nvSpPr>
          <p:spPr>
            <a:xfrm>
              <a:off x="517210" y="3785584"/>
              <a:ext cx="5276647" cy="784743"/>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5" name="组合 19"/>
          <p:cNvGrpSpPr/>
          <p:nvPr/>
        </p:nvGrpSpPr>
        <p:grpSpPr>
          <a:xfrm>
            <a:off x="1071563" y="2665413"/>
            <a:ext cx="2894012" cy="2894012"/>
            <a:chOff x="4833150" y="1266579"/>
            <a:chExt cx="2526552" cy="2526552"/>
          </a:xfrm>
        </p:grpSpPr>
        <p:grpSp>
          <p:nvGrpSpPr>
            <p:cNvPr id="52254" name="组合 20"/>
            <p:cNvGrpSpPr/>
            <p:nvPr/>
          </p:nvGrpSpPr>
          <p:grpSpPr>
            <a:xfrm>
              <a:off x="4833150" y="1266579"/>
              <a:ext cx="2526552" cy="2526552"/>
              <a:chOff x="6585478" y="1661232"/>
              <a:chExt cx="928740" cy="928740"/>
            </a:xfrm>
          </p:grpSpPr>
          <p:sp>
            <p:nvSpPr>
              <p:cNvPr id="23" name="椭圆 22"/>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24" name="圆角矩形 23"/>
              <p:cNvSpPr/>
              <p:nvPr/>
            </p:nvSpPr>
            <p:spPr>
              <a:xfrm>
                <a:off x="6706219" y="1781973"/>
                <a:ext cx="687258" cy="687258"/>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25" name="椭圆 24"/>
              <p:cNvSpPr>
                <a:spLocks noChangeAspect="1"/>
              </p:cNvSpPr>
              <p:nvPr/>
            </p:nvSpPr>
            <p:spPr>
              <a:xfrm>
                <a:off x="6740229" y="1819936"/>
                <a:ext cx="619237" cy="619237"/>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52255" name="文本框 47"/>
            <p:cNvSpPr/>
            <p:nvPr/>
          </p:nvSpPr>
          <p:spPr>
            <a:xfrm>
              <a:off x="5564630" y="1919489"/>
              <a:ext cx="1214691" cy="1262540"/>
            </a:xfrm>
            <a:prstGeom prst="rect">
              <a:avLst/>
            </a:prstGeom>
            <a:noFill/>
            <a:ln w="9525">
              <a:noFill/>
            </a:ln>
          </p:spPr>
          <p:txBody>
            <a:bodyPr wrap="none">
              <a:spAutoFit/>
            </a:bodyPr>
            <a:p>
              <a:r>
                <a:rPr lang="en-US" altLang="zh-CN" sz="8800" dirty="0">
                  <a:solidFill>
                    <a:schemeClr val="bg1"/>
                  </a:solidFill>
                  <a:latin typeface="Impact" panose="020B0806030902050204" pitchFamily="34" charset="0"/>
                  <a:sym typeface="Impact" panose="020B0806030902050204" pitchFamily="34" charset="0"/>
                </a:rPr>
                <a:t>08</a:t>
              </a:r>
              <a:endParaRPr lang="zh-CN" altLang="en-US" sz="8800" dirty="0">
                <a:solidFill>
                  <a:schemeClr val="bg1"/>
                </a:solidFill>
                <a:latin typeface="Impact" panose="020B0806030902050204" pitchFamily="34" charset="0"/>
                <a:sym typeface="Impact" panose="020B0806030902050204" pitchFamily="34" charset="0"/>
              </a:endParaRPr>
            </a:p>
          </p:txBody>
        </p:sp>
      </p:grpSp>
      <p:sp>
        <p:nvSpPr>
          <p:cNvPr id="17" name="矩形 16"/>
          <p:cNvSpPr/>
          <p:nvPr/>
        </p:nvSpPr>
        <p:spPr>
          <a:xfrm>
            <a:off x="4866645" y="5117665"/>
            <a:ext cx="6974986" cy="769441"/>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400" b="1" i="0" u="none" strike="noStrike" kern="1200" cap="none" spc="0" normalizeH="0" baseline="0" noProof="0" dirty="0">
                <a:ln>
                  <a:noFill/>
                </a:ln>
                <a:gradFill>
                  <a:gsLst>
                    <a:gs pos="0">
                      <a:srgbClr val="E30613"/>
                    </a:gs>
                    <a:gs pos="100000">
                      <a:srgbClr val="81040B"/>
                    </a:gs>
                  </a:gsLst>
                  <a:lin ang="5400000" scaled="1"/>
                </a:gradFill>
                <a:effectLst/>
                <a:uLnTx/>
                <a:uFillTx/>
                <a:latin typeface="幼圆" pitchFamily="49" charset="-122"/>
                <a:ea typeface="幼圆" pitchFamily="49" charset="-122"/>
                <a:cs typeface="+mn-cs"/>
                <a:sym typeface="+mn-ea"/>
              </a:rPr>
              <a:t>系统方法与过程方法的关系</a:t>
            </a:r>
            <a:endParaRPr kumimoji="0" lang="zh-CN" altLang="en-US" sz="4400" b="1" i="0" u="none" strike="noStrike" kern="1200" cap="none" spc="0" normalizeH="0" baseline="0" noProof="0" dirty="0">
              <a:ln>
                <a:noFill/>
              </a:ln>
              <a:gradFill>
                <a:gsLst>
                  <a:gs pos="0">
                    <a:srgbClr val="E30613"/>
                  </a:gs>
                  <a:gs pos="100000">
                    <a:srgbClr val="81040B"/>
                  </a:gs>
                </a:gsLst>
                <a:lin ang="5400000" scaled="1"/>
              </a:gradFill>
              <a:effectLst/>
              <a:uLnTx/>
              <a:uFillTx/>
              <a:latin typeface="幼圆" pitchFamily="49" charset="-122"/>
              <a:ea typeface="幼圆" pitchFamily="49" charset="-122"/>
              <a:cs typeface="+mn-cs"/>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16" presetClass="entr" presetSubtype="37" fill="hold" grpId="0" nodeType="afterEffect" nodePh="1">
                                  <p:stCondLst>
                                    <p:cond delay="0"/>
                                  </p:stCondLst>
                                  <p:endCondLst>
                                    <p:cond evt="begin" delay="0"/>
                                  </p:endCondLst>
                                  <p:childTnLst>
                                    <p:set>
                                      <p:cBhvr>
                                        <p:cTn id="10" dur="1" fill="hold">
                                          <p:stCondLst>
                                            <p:cond delay="0"/>
                                          </p:stCondLst>
                                        </p:cTn>
                                        <p:tgtEl>
                                          <p:spTgt spid="2">
                                            <p:txEl>
                                              <p:charRg st="0" end="1"/>
                                            </p:txEl>
                                          </p:spTgt>
                                        </p:tgtEl>
                                        <p:attrNameLst>
                                          <p:attrName>style.visibility</p:attrName>
                                        </p:attrNameLst>
                                      </p:cBhvr>
                                      <p:to>
                                        <p:strVal val="visible"/>
                                      </p:to>
                                    </p:set>
                                    <p:animEffect transition="in" filter="barn(outVertical)">
                                      <p:cBhvr>
                                        <p:cTn id="11" dur="500"/>
                                        <p:tgtEl>
                                          <p:spTgt spid="2">
                                            <p:txEl>
                                              <p:charRg st="0" end="1"/>
                                            </p:txEl>
                                          </p:spTgt>
                                        </p:tgtEl>
                                      </p:cBhvr>
                                    </p:animEffect>
                                  </p:childTnLst>
                                </p:cTn>
                              </p:par>
                            </p:childTnLst>
                          </p:cTn>
                        </p:par>
                        <p:par>
                          <p:cTn id="12" fill="hold">
                            <p:stCondLst>
                              <p:cond delay="1000"/>
                            </p:stCondLst>
                            <p:childTnLst>
                              <p:par>
                                <p:cTn id="13" presetID="23" presetClass="entr" presetSubtype="32"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strVal val="4*#ppt_w"/>
                                          </p:val>
                                        </p:tav>
                                        <p:tav tm="100000">
                                          <p:val>
                                            <p:strVal val="#ppt_w"/>
                                          </p:val>
                                        </p:tav>
                                      </p:tavLst>
                                    </p:anim>
                                    <p:anim calcmode="lin" valueType="num">
                                      <p:cBhvr>
                                        <p:cTn id="16" dur="500" fill="hold"/>
                                        <p:tgtEl>
                                          <p:spTgt spid="15"/>
                                        </p:tgtEl>
                                        <p:attrNameLst>
                                          <p:attrName>ppt_h</p:attrName>
                                        </p:attrNameLst>
                                      </p:cBhvr>
                                      <p:tavLst>
                                        <p:tav tm="0">
                                          <p:val>
                                            <p:strVal val="4*#ppt_h"/>
                                          </p:val>
                                        </p:tav>
                                        <p:tav tm="100000">
                                          <p:val>
                                            <p:strVal val="#ppt_h"/>
                                          </p:val>
                                        </p:tav>
                                      </p:tavLst>
                                    </p:anim>
                                  </p:childTnLst>
                                </p:cTn>
                              </p:par>
                            </p:childTnLst>
                          </p:cTn>
                        </p:par>
                        <p:par>
                          <p:cTn id="17" fill="hold">
                            <p:stCondLst>
                              <p:cond delay="1500"/>
                            </p:stCondLst>
                            <p:childTnLst>
                              <p:par>
                                <p:cTn id="18" presetID="1" presetClass="entr" presetSubtype="0" fill="hold" nodeType="afterEffect">
                                  <p:stCondLst>
                                    <p:cond delay="0"/>
                                  </p:stCondLst>
                                  <p:childTnLst>
                                    <p:set>
                                      <p:cBhvr>
                                        <p:cTn id="19" dur="1" fill="hold">
                                          <p:stCondLst>
                                            <p:cond delay="499"/>
                                          </p:stCondLst>
                                        </p:cTn>
                                        <p:tgtEl>
                                          <p:spTgt spid="6"/>
                                        </p:tgtEl>
                                        <p:attrNameLst>
                                          <p:attrName>style.visibility</p:attrName>
                                        </p:attrNameLst>
                                      </p:cBhvr>
                                      <p:to>
                                        <p:strVal val="visible"/>
                                      </p:to>
                                    </p:set>
                                  </p:childTnLst>
                                </p:cTn>
                              </p:par>
                            </p:childTnLst>
                          </p:cTn>
                        </p:par>
                        <p:par>
                          <p:cTn id="20" fill="hold">
                            <p:stCondLst>
                              <p:cond delay="2000"/>
                            </p:stCondLst>
                            <p:childTnLst>
                              <p:par>
                                <p:cTn id="21" presetID="1" presetClass="entr" presetSubtype="0" fill="hold" nodeType="afterEffect">
                                  <p:stCondLst>
                                    <p:cond delay="250"/>
                                  </p:stCondLst>
                                  <p:childTnLst>
                                    <p:set>
                                      <p:cBhvr>
                                        <p:cTn id="22" dur="1" fill="hold">
                                          <p:stCondLst>
                                            <p:cond delay="499"/>
                                          </p:stCondLst>
                                        </p:cTn>
                                        <p:tgtEl>
                                          <p:spTgt spid="14"/>
                                        </p:tgtEl>
                                        <p:attrNameLst>
                                          <p:attrName>style.visibility</p:attrName>
                                        </p:attrNameLst>
                                      </p:cBhvr>
                                      <p:to>
                                        <p:strVal val="visible"/>
                                      </p:to>
                                    </p:set>
                                  </p:childTnLst>
                                </p:cTn>
                              </p:par>
                            </p:childTnLst>
                          </p:cTn>
                        </p:par>
                        <p:par>
                          <p:cTn id="23" fill="hold">
                            <p:stCondLst>
                              <p:cond delay="2750"/>
                            </p:stCondLst>
                            <p:childTnLst>
                              <p:par>
                                <p:cTn id="24" presetID="1" presetClass="entr" presetSubtype="0" fill="hold" nodeType="afterEffect">
                                  <p:stCondLst>
                                    <p:cond delay="500"/>
                                  </p:stCondLst>
                                  <p:childTnLst>
                                    <p:set>
                                      <p:cBhvr>
                                        <p:cTn id="25" dur="1" fill="hold">
                                          <p:stCondLst>
                                            <p:cond delay="499"/>
                                          </p:stCondLst>
                                        </p:cTn>
                                        <p:tgtEl>
                                          <p:spTgt spid="12"/>
                                        </p:tgtEl>
                                        <p:attrNameLst>
                                          <p:attrName>style.visibility</p:attrName>
                                        </p:attrNameLst>
                                      </p:cBhvr>
                                      <p:to>
                                        <p:strVal val="visible"/>
                                      </p:to>
                                    </p:set>
                                  </p:childTnLst>
                                </p:cTn>
                              </p:par>
                            </p:childTnLst>
                          </p:cTn>
                        </p:par>
                        <p:par>
                          <p:cTn id="26" fill="hold">
                            <p:stCondLst>
                              <p:cond delay="3750"/>
                            </p:stCondLst>
                            <p:childTnLst>
                              <p:par>
                                <p:cTn id="27" presetID="1" presetClass="entr" presetSubtype="0" fill="hold" nodeType="afterEffect">
                                  <p:stCondLst>
                                    <p:cond delay="750"/>
                                  </p:stCondLst>
                                  <p:childTnLst>
                                    <p:set>
                                      <p:cBhvr>
                                        <p:cTn id="28" dur="1" fill="hold">
                                          <p:stCondLst>
                                            <p:cond delay="499"/>
                                          </p:stCondLst>
                                        </p:cTn>
                                        <p:tgtEl>
                                          <p:spTgt spid="5"/>
                                        </p:tgtEl>
                                        <p:attrNameLst>
                                          <p:attrName>style.visibility</p:attrName>
                                        </p:attrNameLst>
                                      </p:cBhvr>
                                      <p:to>
                                        <p:strVal val="visible"/>
                                      </p:to>
                                    </p:set>
                                  </p:childTnLst>
                                </p:cTn>
                              </p:par>
                            </p:childTnLst>
                          </p:cTn>
                        </p:par>
                        <p:par>
                          <p:cTn id="29" fill="hold">
                            <p:stCondLst>
                              <p:cond delay="5000"/>
                            </p:stCondLst>
                            <p:childTnLst>
                              <p:par>
                                <p:cTn id="30" presetID="1" presetClass="entr" presetSubtype="0" fill="hold" nodeType="afterEffect">
                                  <p:stCondLst>
                                    <p:cond delay="1000"/>
                                  </p:stCondLst>
                                  <p:childTnLst>
                                    <p:set>
                                      <p:cBhvr>
                                        <p:cTn id="31" dur="1" fill="hold">
                                          <p:stCondLst>
                                            <p:cond delay="499"/>
                                          </p:stCondLst>
                                        </p:cTn>
                                        <p:tgtEl>
                                          <p:spTgt spid="4"/>
                                        </p:tgtEl>
                                        <p:attrNameLst>
                                          <p:attrName>style.visibility</p:attrName>
                                        </p:attrNameLst>
                                      </p:cBhvr>
                                      <p:to>
                                        <p:strVal val="visible"/>
                                      </p:to>
                                    </p:set>
                                  </p:childTnLst>
                                </p:cTn>
                              </p:par>
                            </p:childTnLst>
                          </p:cTn>
                        </p:par>
                        <p:par>
                          <p:cTn id="32" fill="hold">
                            <p:stCondLst>
                              <p:cond delay="6500"/>
                            </p:stCondLst>
                            <p:childTnLst>
                              <p:par>
                                <p:cTn id="33" presetID="1" presetClass="entr" presetSubtype="0" fill="hold" nodeType="afterEffect">
                                  <p:stCondLst>
                                    <p:cond delay="1250"/>
                                  </p:stCondLst>
                                  <p:childTnLst>
                                    <p:set>
                                      <p:cBhvr>
                                        <p:cTn id="34" dur="1" fill="hold">
                                          <p:stCondLst>
                                            <p:cond delay="499"/>
                                          </p:stCondLst>
                                        </p:cTn>
                                        <p:tgtEl>
                                          <p:spTgt spid="7"/>
                                        </p:tgtEl>
                                        <p:attrNameLst>
                                          <p:attrName>style.visibility</p:attrName>
                                        </p:attrNameLst>
                                      </p:cBhvr>
                                      <p:to>
                                        <p:strVal val="visible"/>
                                      </p:to>
                                    </p:set>
                                  </p:childTnLst>
                                </p:cTn>
                              </p:par>
                            </p:childTnLst>
                          </p:cTn>
                        </p:par>
                        <p:par>
                          <p:cTn id="35" fill="hold">
                            <p:stCondLst>
                              <p:cond delay="8250"/>
                            </p:stCondLst>
                            <p:childTnLst>
                              <p:par>
                                <p:cTn id="36" presetID="1" presetClass="entr" presetSubtype="0" fill="hold" grpId="0" nodeType="afterEffect">
                                  <p:stCondLst>
                                    <p:cond delay="0"/>
                                  </p:stCondLst>
                                  <p:childTnLst>
                                    <p:set>
                                      <p:cBhvr>
                                        <p:cTn id="37" dur="1" fill="hold">
                                          <p:stCondLst>
                                            <p:cond delay="499"/>
                                          </p:stCondLst>
                                        </p:cTn>
                                        <p:tgtEl>
                                          <p:spTgt spid="11"/>
                                        </p:tgtEl>
                                        <p:attrNameLst>
                                          <p:attrName>style.visibility</p:attrName>
                                        </p:attrNameLst>
                                      </p:cBhvr>
                                      <p:to>
                                        <p:strVal val="visible"/>
                                      </p:to>
                                    </p:set>
                                  </p:childTnLst>
                                </p:cTn>
                              </p:par>
                            </p:childTnLst>
                          </p:cTn>
                        </p:par>
                        <p:par>
                          <p:cTn id="38" fill="hold">
                            <p:stCondLst>
                              <p:cond delay="8750"/>
                            </p:stCondLst>
                            <p:childTnLst>
                              <p:par>
                                <p:cTn id="39" presetID="1" presetClass="entr" presetSubtype="0" fill="hold" grpId="0" nodeType="afterEffect" nodePh="1">
                                  <p:stCondLst>
                                    <p:cond delay="0"/>
                                  </p:stCondLst>
                                  <p:endCondLst>
                                    <p:cond evt="begin" delay="0"/>
                                  </p:endCondLst>
                                  <p:childTnLst>
                                    <p:set>
                                      <p:cBhvr>
                                        <p:cTn id="40" dur="1" fill="hold">
                                          <p:stCondLst>
                                            <p:cond delay="499"/>
                                          </p:stCondLst>
                                        </p:cTn>
                                        <p:tgtEl>
                                          <p:spTgt spid="11">
                                            <p:txEl>
                                              <p:charRg st="0" end="1"/>
                                            </p:txEl>
                                          </p:spTgt>
                                        </p:tgtEl>
                                        <p:attrNameLst>
                                          <p:attrName>style.visibility</p:attrName>
                                        </p:attrNameLst>
                                      </p:cBhvr>
                                      <p:to>
                                        <p:strVal val="visible"/>
                                      </p:to>
                                    </p:set>
                                  </p:childTnLst>
                                </p:cTn>
                              </p:par>
                            </p:childTnLst>
                          </p:cTn>
                        </p:par>
                        <p:par>
                          <p:cTn id="41" fill="hold">
                            <p:stCondLst>
                              <p:cond delay="9250"/>
                            </p:stCondLst>
                            <p:childTnLst>
                              <p:par>
                                <p:cTn id="42" presetID="1" presetClass="entr" presetSubtype="0" fill="hold" grpId="0" nodeType="afterEffect">
                                  <p:stCondLst>
                                    <p:cond delay="250"/>
                                  </p:stCondLst>
                                  <p:childTnLst>
                                    <p:set>
                                      <p:cBhvr>
                                        <p:cTn id="43" dur="1" fill="hold">
                                          <p:stCondLst>
                                            <p:cond delay="499"/>
                                          </p:stCondLst>
                                        </p:cTn>
                                        <p:tgtEl>
                                          <p:spTgt spid="10"/>
                                        </p:tgtEl>
                                        <p:attrNameLst>
                                          <p:attrName>style.visibility</p:attrName>
                                        </p:attrNameLst>
                                      </p:cBhvr>
                                      <p:to>
                                        <p:strVal val="visible"/>
                                      </p:to>
                                    </p:set>
                                  </p:childTnLst>
                                </p:cTn>
                              </p:par>
                            </p:childTnLst>
                          </p:cTn>
                        </p:par>
                        <p:par>
                          <p:cTn id="44" fill="hold">
                            <p:stCondLst>
                              <p:cond delay="10000"/>
                            </p:stCondLst>
                            <p:childTnLst>
                              <p:par>
                                <p:cTn id="45" presetID="1" presetClass="entr" presetSubtype="0" fill="hold" grpId="0" nodeType="afterEffect" nodePh="1">
                                  <p:stCondLst>
                                    <p:cond delay="250"/>
                                  </p:stCondLst>
                                  <p:endCondLst>
                                    <p:cond evt="begin" delay="0"/>
                                  </p:endCondLst>
                                  <p:childTnLst>
                                    <p:set>
                                      <p:cBhvr>
                                        <p:cTn id="46" dur="1" fill="hold">
                                          <p:stCondLst>
                                            <p:cond delay="499"/>
                                          </p:stCondLst>
                                        </p:cTn>
                                        <p:tgtEl>
                                          <p:spTgt spid="10">
                                            <p:txEl>
                                              <p:charRg st="0" end="1"/>
                                            </p:txEl>
                                          </p:spTgt>
                                        </p:tgtEl>
                                        <p:attrNameLst>
                                          <p:attrName>style.visibility</p:attrName>
                                        </p:attrNameLst>
                                      </p:cBhvr>
                                      <p:to>
                                        <p:strVal val="visible"/>
                                      </p:to>
                                    </p:set>
                                  </p:childTnLst>
                                </p:cTn>
                              </p:par>
                            </p:childTnLst>
                          </p:cTn>
                        </p:par>
                        <p:par>
                          <p:cTn id="47" fill="hold">
                            <p:stCondLst>
                              <p:cond delay="10750"/>
                            </p:stCondLst>
                            <p:childTnLst>
                              <p:par>
                                <p:cTn id="48" presetID="1" presetClass="entr" presetSubtype="0" fill="hold" grpId="0" nodeType="afterEffect">
                                  <p:stCondLst>
                                    <p:cond delay="500"/>
                                  </p:stCondLst>
                                  <p:childTnLst>
                                    <p:set>
                                      <p:cBhvr>
                                        <p:cTn id="49" dur="1" fill="hold">
                                          <p:stCondLst>
                                            <p:cond delay="499"/>
                                          </p:stCondLst>
                                        </p:cTn>
                                        <p:tgtEl>
                                          <p:spTgt spid="9"/>
                                        </p:tgtEl>
                                        <p:attrNameLst>
                                          <p:attrName>style.visibility</p:attrName>
                                        </p:attrNameLst>
                                      </p:cBhvr>
                                      <p:to>
                                        <p:strVal val="visible"/>
                                      </p:to>
                                    </p:set>
                                  </p:childTnLst>
                                </p:cTn>
                              </p:par>
                            </p:childTnLst>
                          </p:cTn>
                        </p:par>
                        <p:par>
                          <p:cTn id="50" fill="hold">
                            <p:stCondLst>
                              <p:cond delay="11750"/>
                            </p:stCondLst>
                            <p:childTnLst>
                              <p:par>
                                <p:cTn id="51" presetID="1" presetClass="entr" presetSubtype="0" fill="hold" grpId="0" nodeType="afterEffect" nodePh="1">
                                  <p:stCondLst>
                                    <p:cond delay="500"/>
                                  </p:stCondLst>
                                  <p:endCondLst>
                                    <p:cond evt="begin" delay="0"/>
                                  </p:endCondLst>
                                  <p:childTnLst>
                                    <p:set>
                                      <p:cBhvr>
                                        <p:cTn id="52" dur="1" fill="hold">
                                          <p:stCondLst>
                                            <p:cond delay="499"/>
                                          </p:stCondLst>
                                        </p:cTn>
                                        <p:tgtEl>
                                          <p:spTgt spid="9">
                                            <p:txEl>
                                              <p:charRg st="0" end="1"/>
                                            </p:txEl>
                                          </p:spTgt>
                                        </p:tgtEl>
                                        <p:attrNameLst>
                                          <p:attrName>style.visibility</p:attrName>
                                        </p:attrNameLst>
                                      </p:cBhvr>
                                      <p:to>
                                        <p:strVal val="visible"/>
                                      </p:to>
                                    </p:set>
                                  </p:childTnLst>
                                </p:cTn>
                              </p:par>
                            </p:childTnLst>
                          </p:cTn>
                        </p:par>
                        <p:par>
                          <p:cTn id="53" fill="hold">
                            <p:stCondLst>
                              <p:cond delay="12750"/>
                            </p:stCondLst>
                            <p:childTnLst>
                              <p:par>
                                <p:cTn id="54" presetID="1" presetClass="entr" presetSubtype="0" fill="hold" grpId="0" nodeType="afterEffect">
                                  <p:stCondLst>
                                    <p:cond delay="750"/>
                                  </p:stCondLst>
                                  <p:childTnLst>
                                    <p:set>
                                      <p:cBhvr>
                                        <p:cTn id="55" dur="1" fill="hold">
                                          <p:stCondLst>
                                            <p:cond delay="499"/>
                                          </p:stCondLst>
                                        </p:cTn>
                                        <p:tgtEl>
                                          <p:spTgt spid="13"/>
                                        </p:tgtEl>
                                        <p:attrNameLst>
                                          <p:attrName>style.visibility</p:attrName>
                                        </p:attrNameLst>
                                      </p:cBhvr>
                                      <p:to>
                                        <p:strVal val="visible"/>
                                      </p:to>
                                    </p:set>
                                  </p:childTnLst>
                                </p:cTn>
                              </p:par>
                            </p:childTnLst>
                          </p:cTn>
                        </p:par>
                        <p:par>
                          <p:cTn id="56" fill="hold">
                            <p:stCondLst>
                              <p:cond delay="14000"/>
                            </p:stCondLst>
                            <p:childTnLst>
                              <p:par>
                                <p:cTn id="57" presetID="1" presetClass="entr" presetSubtype="0" fill="hold" grpId="0" nodeType="afterEffect" nodePh="1">
                                  <p:stCondLst>
                                    <p:cond delay="750"/>
                                  </p:stCondLst>
                                  <p:endCondLst>
                                    <p:cond evt="begin" delay="0"/>
                                  </p:endCondLst>
                                  <p:childTnLst>
                                    <p:set>
                                      <p:cBhvr>
                                        <p:cTn id="58" dur="1" fill="hold">
                                          <p:stCondLst>
                                            <p:cond delay="499"/>
                                          </p:stCondLst>
                                        </p:cTn>
                                        <p:tgtEl>
                                          <p:spTgt spid="13">
                                            <p:txEl>
                                              <p:charRg st="0" end="1"/>
                                            </p:txEl>
                                          </p:spTgt>
                                        </p:tgtEl>
                                        <p:attrNameLst>
                                          <p:attrName>style.visibility</p:attrName>
                                        </p:attrNameLst>
                                      </p:cBhvr>
                                      <p:to>
                                        <p:strVal val="visible"/>
                                      </p:to>
                                    </p:set>
                                  </p:childTnLst>
                                </p:cTn>
                              </p:par>
                            </p:childTnLst>
                          </p:cTn>
                        </p:par>
                        <p:par>
                          <p:cTn id="59" fill="hold">
                            <p:stCondLst>
                              <p:cond delay="15250"/>
                            </p:stCondLst>
                            <p:childTnLst>
                              <p:par>
                                <p:cTn id="60" presetID="1" presetClass="entr" presetSubtype="0" fill="hold" grpId="0" nodeType="afterEffect">
                                  <p:stCondLst>
                                    <p:cond delay="1000"/>
                                  </p:stCondLst>
                                  <p:childTnLst>
                                    <p:set>
                                      <p:cBhvr>
                                        <p:cTn id="61" dur="1" fill="hold">
                                          <p:stCondLst>
                                            <p:cond delay="499"/>
                                          </p:stCondLst>
                                        </p:cTn>
                                        <p:tgtEl>
                                          <p:spTgt spid="8"/>
                                        </p:tgtEl>
                                        <p:attrNameLst>
                                          <p:attrName>style.visibility</p:attrName>
                                        </p:attrNameLst>
                                      </p:cBhvr>
                                      <p:to>
                                        <p:strVal val="visible"/>
                                      </p:to>
                                    </p:set>
                                  </p:childTnLst>
                                </p:cTn>
                              </p:par>
                            </p:childTnLst>
                          </p:cTn>
                        </p:par>
                        <p:par>
                          <p:cTn id="62" fill="hold">
                            <p:stCondLst>
                              <p:cond delay="16750"/>
                            </p:stCondLst>
                            <p:childTnLst>
                              <p:par>
                                <p:cTn id="63" presetID="1" presetClass="entr" presetSubtype="0" fill="hold" grpId="0" nodeType="afterEffect" nodePh="1">
                                  <p:stCondLst>
                                    <p:cond delay="1000"/>
                                  </p:stCondLst>
                                  <p:endCondLst>
                                    <p:cond evt="begin" delay="0"/>
                                  </p:endCondLst>
                                  <p:childTnLst>
                                    <p:set>
                                      <p:cBhvr>
                                        <p:cTn id="64" dur="1" fill="hold">
                                          <p:stCondLst>
                                            <p:cond delay="499"/>
                                          </p:stCondLst>
                                        </p:cTn>
                                        <p:tgtEl>
                                          <p:spTgt spid="8">
                                            <p:txEl>
                                              <p:charRg st="0"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1000" build="p"/>
      <p:bldP spid="8" grpId="0" animBg="1" advAuto="1000" build="p"/>
      <p:bldP spid="9" grpId="0" animBg="1" advAuto="1000" build="p"/>
      <p:bldP spid="10" grpId="0" animBg="1" advAuto="1000" build="p"/>
      <p:bldP spid="11" grpId="0" animBg="1" advAuto="1000" build="p"/>
      <p:bldP spid="13" grpId="0" animBg="1" advAuto="100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3250" name="组合 5"/>
          <p:cNvGrpSpPr/>
          <p:nvPr/>
        </p:nvGrpSpPr>
        <p:grpSpPr>
          <a:xfrm>
            <a:off x="2927350" y="1125538"/>
            <a:ext cx="6337300" cy="958850"/>
            <a:chOff x="3061134" y="5426262"/>
            <a:chExt cx="3375334" cy="1053737"/>
          </a:xfrm>
        </p:grpSpPr>
        <p:sp>
          <p:nvSpPr>
            <p:cNvPr id="8" name="圆角矩形 7"/>
            <p:cNvSpPr/>
            <p:nvPr/>
          </p:nvSpPr>
          <p:spPr>
            <a:xfrm>
              <a:off x="3061134" y="5426262"/>
              <a:ext cx="3375334" cy="1053737"/>
            </a:xfrm>
            <a:prstGeom prst="roundRect">
              <a:avLst>
                <a:gd name="adj" fmla="val 50000"/>
              </a:avLst>
            </a:prstGeom>
            <a:gradFill flip="none" rotWithShape="1">
              <a:gsLst>
                <a:gs pos="0">
                  <a:srgbClr val="D5D5D5"/>
                </a:gs>
                <a:gs pos="100000">
                  <a:srgbClr val="FBFBFB"/>
                </a:gs>
              </a:gsLst>
              <a:lin ang="5400000" scaled="1"/>
              <a:tileRect/>
            </a:gradFill>
            <a:ln w="19050">
              <a:gradFill>
                <a:gsLst>
                  <a:gs pos="0">
                    <a:schemeClr val="bg1"/>
                  </a:gs>
                  <a:gs pos="100000">
                    <a:srgbClr val="CBCBCB"/>
                  </a:gs>
                </a:gsLst>
                <a:lin ang="5400000" scaled="0"/>
              </a:gradFill>
            </a:ln>
            <a:effectLst>
              <a:outerShdw blurRad="127000" dist="635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矩形 8"/>
            <p:cNvSpPr/>
            <p:nvPr/>
          </p:nvSpPr>
          <p:spPr>
            <a:xfrm>
              <a:off x="3514338" y="5578088"/>
              <a:ext cx="2457065" cy="750086"/>
            </a:xfrm>
            <a:prstGeom prst="rect">
              <a:avLst/>
            </a:prstGeom>
            <a:gradFill>
              <a:gsLst>
                <a:gs pos="0">
                  <a:srgbClr val="E30613"/>
                </a:gs>
                <a:gs pos="100000">
                  <a:srgbClr val="81040B"/>
                </a:gs>
              </a:gsLst>
              <a:lin ang="3600000" scaled="0"/>
            </a:gradFill>
            <a:ln w="12700">
              <a:noFill/>
            </a:ln>
            <a:effectLst>
              <a:innerShdw blurRad="88900" dist="254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53259" name="组合 9"/>
            <p:cNvGrpSpPr/>
            <p:nvPr/>
          </p:nvGrpSpPr>
          <p:grpSpPr>
            <a:xfrm>
              <a:off x="3148174" y="5875198"/>
              <a:ext cx="155864" cy="155863"/>
              <a:chOff x="4559531" y="2227811"/>
              <a:chExt cx="207818" cy="207818"/>
            </a:xfrm>
          </p:grpSpPr>
          <p:sp>
            <p:nvSpPr>
              <p:cNvPr id="14" name="椭圆 13"/>
              <p:cNvSpPr/>
              <p:nvPr/>
            </p:nvSpPr>
            <p:spPr>
              <a:xfrm>
                <a:off x="4559597" y="2227045"/>
                <a:ext cx="207435" cy="209352"/>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六边形 14"/>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lumMod val="50000"/>
                      <a:lumOff val="50000"/>
                    </a:schemeClr>
                  </a:solidFill>
                  <a:effectLst/>
                  <a:uLnTx/>
                  <a:uFillTx/>
                  <a:latin typeface="+mn-lt"/>
                  <a:ea typeface="+mn-ea"/>
                  <a:cs typeface="+mn-cs"/>
                </a:endParaRPr>
              </a:p>
            </p:txBody>
          </p:sp>
        </p:grpSp>
        <p:grpSp>
          <p:nvGrpSpPr>
            <p:cNvPr id="53260" name="组合 10"/>
            <p:cNvGrpSpPr/>
            <p:nvPr/>
          </p:nvGrpSpPr>
          <p:grpSpPr>
            <a:xfrm>
              <a:off x="6192457" y="5875198"/>
              <a:ext cx="155864" cy="155863"/>
              <a:chOff x="4559531" y="2227811"/>
              <a:chExt cx="207818" cy="207818"/>
            </a:xfrm>
          </p:grpSpPr>
          <p:sp>
            <p:nvSpPr>
              <p:cNvPr id="12" name="椭圆 11"/>
              <p:cNvSpPr/>
              <p:nvPr/>
            </p:nvSpPr>
            <p:spPr>
              <a:xfrm>
                <a:off x="4559071" y="2227045"/>
                <a:ext cx="208562" cy="209352"/>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六边形 12"/>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lumMod val="50000"/>
                      <a:lumOff val="50000"/>
                    </a:schemeClr>
                  </a:solidFill>
                  <a:effectLst/>
                  <a:uLnTx/>
                  <a:uFillTx/>
                  <a:latin typeface="+mn-lt"/>
                  <a:ea typeface="+mn-ea"/>
                  <a:cs typeface="+mn-cs"/>
                </a:endParaRPr>
              </a:p>
            </p:txBody>
          </p:sp>
        </p:grpSp>
      </p:grpSp>
      <p:sp>
        <p:nvSpPr>
          <p:cNvPr id="43011" name="Rectangle 3"/>
          <p:cNvSpPr>
            <a:spLocks noGrp="1" noChangeArrowheads="1"/>
          </p:cNvSpPr>
          <p:nvPr>
            <p:ph type="body" idx="4294967295"/>
          </p:nvPr>
        </p:nvSpPr>
        <p:spPr>
          <a:xfrm>
            <a:off x="1055688" y="2492375"/>
            <a:ext cx="10363200" cy="2952750"/>
          </a:xfrm>
          <a:prstGeom prst="rect">
            <a:avLst/>
          </a:prstGeom>
        </p:spPr>
        <p:txBody>
          <a:bodyPr/>
          <a:lstStyle/>
          <a:p>
            <a:pPr marL="0" marR="0" lvl="0" indent="0" algn="l" defTabSz="914400" rtl="0" eaLnBrk="1" fontAlgn="base" latinLnBrk="0" hangingPunct="1">
              <a:lnSpc>
                <a:spcPct val="150000"/>
              </a:lnSpc>
              <a:spcBef>
                <a:spcPts val="0"/>
              </a:spcBef>
              <a:spcAft>
                <a:spcPct val="0"/>
              </a:spcAft>
              <a:buClr>
                <a:schemeClr val="folHlink"/>
              </a:buClr>
              <a:buSzPct val="60000"/>
              <a:buFont typeface="Wingdings" panose="05000000000000000000" pitchFamily="2" charset="2"/>
              <a:buNone/>
              <a:defRPr/>
            </a:pPr>
            <a:r>
              <a:rPr kumimoji="0" lang="zh-CN" altLang="en-US" sz="2000" b="0" i="0" u="none" strike="noStrike" kern="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这</a:t>
            </a:r>
            <a:r>
              <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两种方法研究的对象都与过程相关，都可采用</a:t>
            </a:r>
            <a:r>
              <a:rPr kumimoji="0" lang="en-US" altLang="zh-CN"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PDCA</a:t>
            </a:r>
            <a:r>
              <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循环方式</a:t>
            </a:r>
            <a:r>
              <a:rPr kumimoji="0" lang="zh-CN" altLang="en-US" sz="2000" b="0" i="0" u="none" strike="noStrike" kern="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a:t>
            </a:r>
            <a:endParaRPr kumimoji="0" lang="en-US" altLang="zh-CN" sz="2000" b="0" i="0" u="none" strike="noStrike" kern="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ts val="0"/>
              </a:spcBef>
              <a:spcAft>
                <a:spcPct val="0"/>
              </a:spcAft>
              <a:buClr>
                <a:schemeClr val="folHlink"/>
              </a:buClr>
              <a:buSzPct val="60000"/>
              <a:buFont typeface="Wingdings" panose="05000000000000000000" pitchFamily="2" charset="2"/>
              <a:buNone/>
              <a:defRPr/>
            </a:pPr>
            <a:endPar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ts val="0"/>
              </a:spcBef>
              <a:spcAft>
                <a:spcPct val="0"/>
              </a:spcAft>
              <a:buClr>
                <a:schemeClr val="folHlink"/>
              </a:buClr>
              <a:buSzPct val="60000"/>
              <a:buFont typeface="Wingdings" panose="05000000000000000000" pitchFamily="2" charset="2"/>
              <a:buNone/>
              <a:defRPr/>
            </a:pPr>
            <a:r>
              <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两者均着重于关注顾客和相关方，并通过识别组织内的关键过程，以及随后对其展开的持续改进来增强顾客和相关方满意</a:t>
            </a:r>
            <a:r>
              <a:rPr kumimoji="0" lang="zh-CN" altLang="en-US" sz="2000" b="0" i="0" u="none" strike="noStrike" kern="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a:t>
            </a:r>
            <a:endParaRPr kumimoji="0" lang="en-US" altLang="zh-CN" sz="2000" b="0" i="0" u="none" strike="noStrike" kern="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ts val="0"/>
              </a:spcBef>
              <a:spcAft>
                <a:spcPct val="0"/>
              </a:spcAft>
              <a:buClr>
                <a:schemeClr val="folHlink"/>
              </a:buClr>
              <a:buSzPct val="60000"/>
              <a:buFont typeface="Wingdings" panose="05000000000000000000" pitchFamily="2" charset="2"/>
              <a:buNone/>
              <a:defRPr/>
            </a:pPr>
            <a:endPar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ts val="0"/>
              </a:spcBef>
              <a:spcAft>
                <a:spcPct val="0"/>
              </a:spcAft>
              <a:buClr>
                <a:schemeClr val="folHlink"/>
              </a:buClr>
              <a:buSzPct val="60000"/>
              <a:buFont typeface="Wingdings" panose="05000000000000000000" pitchFamily="2" charset="2"/>
              <a:buNone/>
              <a:defRPr/>
            </a:pPr>
            <a:r>
              <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目的都是为了促进过程和体系的改进以提高有效性和效率。</a:t>
            </a:r>
            <a:endPar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53252" name="矩形 1"/>
          <p:cNvSpPr/>
          <p:nvPr/>
        </p:nvSpPr>
        <p:spPr>
          <a:xfrm>
            <a:off x="4926013" y="1373188"/>
            <a:ext cx="2339975" cy="461962"/>
          </a:xfrm>
          <a:prstGeom prst="rect">
            <a:avLst/>
          </a:prstGeom>
          <a:noFill/>
          <a:ln w="9525">
            <a:noFill/>
          </a:ln>
        </p:spPr>
        <p:txBody>
          <a:bodyPr wrap="none">
            <a:spAutoFit/>
          </a:bodyPr>
          <a:p>
            <a:pPr algn="ctr"/>
            <a:r>
              <a:rPr lang="zh-CN" altLang="en-US" sz="2400" b="1" dirty="0">
                <a:solidFill>
                  <a:schemeClr val="bg1"/>
                </a:solidFill>
                <a:latin typeface="微软雅黑" panose="020B0503020204020204" pitchFamily="34" charset="-122"/>
                <a:ea typeface="微软雅黑" panose="020B0503020204020204" pitchFamily="34" charset="-122"/>
              </a:rPr>
              <a:t>两者的联系在于</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4" name="图片 26"/>
          <p:cNvPicPr>
            <a:picLocks noChangeAspect="1"/>
          </p:cNvPicPr>
          <p:nvPr/>
        </p:nvPicPr>
        <p:blipFill>
          <a:blip r:embed="rId1"/>
          <a:srcRect b="48637"/>
          <a:stretch>
            <a:fillRect/>
          </a:stretch>
        </p:blipFill>
        <p:spPr>
          <a:xfrm>
            <a:off x="0" y="-26987"/>
            <a:ext cx="12192000" cy="4176712"/>
          </a:xfrm>
          <a:prstGeom prst="rect">
            <a:avLst/>
          </a:prstGeom>
          <a:noFill/>
          <a:ln w="9525">
            <a:noFill/>
          </a:ln>
        </p:spPr>
      </p:pic>
      <p:sp>
        <p:nvSpPr>
          <p:cNvPr id="2" name="矩形 1"/>
          <p:cNvSpPr/>
          <p:nvPr/>
        </p:nvSpPr>
        <p:spPr>
          <a:xfrm>
            <a:off x="0" y="4144963"/>
            <a:ext cx="12192000" cy="103188"/>
          </a:xfrm>
          <a:prstGeom prst="rect">
            <a:avLst/>
          </a:prstGeom>
          <a:gradFill>
            <a:gsLst>
              <a:gs pos="0">
                <a:srgbClr val="E30613"/>
              </a:gs>
              <a:gs pos="100000">
                <a:srgbClr val="81040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MH_Other_4"/>
          <p:cNvSpPr/>
          <p:nvPr>
            <p:custDataLst>
              <p:tags r:id="rId2"/>
            </p:custDataLst>
          </p:nvPr>
        </p:nvSpPr>
        <p:spPr>
          <a:xfrm>
            <a:off x="3129583" y="6232632"/>
            <a:ext cx="203806" cy="203806"/>
          </a:xfrm>
          <a:prstGeom prst="ellipse">
            <a:avLst/>
          </a:prstGeom>
          <a:gradFill flip="none" rotWithShape="1">
            <a:gsLst>
              <a:gs pos="100000">
                <a:schemeClr val="bg1"/>
              </a:gs>
              <a:gs pos="0">
                <a:srgbClr val="E0E0E0"/>
              </a:gs>
            </a:gsLst>
            <a:lin ang="8100000" scaled="0"/>
            <a:tileRect/>
          </a:gradFill>
          <a:ln w="6350">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5" name="MH_Other_4"/>
          <p:cNvSpPr/>
          <p:nvPr>
            <p:custDataLst>
              <p:tags r:id="rId3"/>
            </p:custDataLst>
          </p:nvPr>
        </p:nvSpPr>
        <p:spPr>
          <a:xfrm>
            <a:off x="2540979" y="6117041"/>
            <a:ext cx="335032" cy="335032"/>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6" name="MH_Other_4"/>
          <p:cNvSpPr/>
          <p:nvPr>
            <p:custDataLst>
              <p:tags r:id="rId4"/>
            </p:custDataLst>
          </p:nvPr>
        </p:nvSpPr>
        <p:spPr>
          <a:xfrm>
            <a:off x="772445" y="6009354"/>
            <a:ext cx="335032" cy="335032"/>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7" name="MH_Other_4"/>
          <p:cNvSpPr/>
          <p:nvPr>
            <p:custDataLst>
              <p:tags r:id="rId5"/>
            </p:custDataLst>
          </p:nvPr>
        </p:nvSpPr>
        <p:spPr>
          <a:xfrm>
            <a:off x="3480094" y="5985424"/>
            <a:ext cx="382894" cy="382894"/>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8" name="MH_Other_4"/>
          <p:cNvSpPr/>
          <p:nvPr>
            <p:custDataLst>
              <p:tags r:id="rId6"/>
            </p:custDataLst>
          </p:nvPr>
        </p:nvSpPr>
        <p:spPr>
          <a:xfrm>
            <a:off x="4073525" y="6183313"/>
            <a:ext cx="203200" cy="203200"/>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9" name="MH_Other_4"/>
          <p:cNvSpPr/>
          <p:nvPr>
            <p:custDataLst>
              <p:tags r:id="rId7"/>
            </p:custDataLst>
          </p:nvPr>
        </p:nvSpPr>
        <p:spPr>
          <a:xfrm>
            <a:off x="2276475" y="6257925"/>
            <a:ext cx="203200" cy="203200"/>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10" name="MH_Other_4"/>
          <p:cNvSpPr/>
          <p:nvPr>
            <p:custDataLst>
              <p:tags r:id="rId8"/>
            </p:custDataLst>
          </p:nvPr>
        </p:nvSpPr>
        <p:spPr>
          <a:xfrm>
            <a:off x="1957388" y="6313488"/>
            <a:ext cx="204788" cy="204788"/>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11" name="MH_Other_4"/>
          <p:cNvSpPr/>
          <p:nvPr>
            <p:custDataLst>
              <p:tags r:id="rId9"/>
            </p:custDataLst>
          </p:nvPr>
        </p:nvSpPr>
        <p:spPr>
          <a:xfrm>
            <a:off x="1228725" y="5883275"/>
            <a:ext cx="334963" cy="334963"/>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12" name="MH_Other_4"/>
          <p:cNvSpPr/>
          <p:nvPr>
            <p:custDataLst>
              <p:tags r:id="rId10"/>
            </p:custDataLst>
          </p:nvPr>
        </p:nvSpPr>
        <p:spPr>
          <a:xfrm>
            <a:off x="1754223" y="5883522"/>
            <a:ext cx="335032" cy="335032"/>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13" name="MH_Other_4"/>
          <p:cNvSpPr/>
          <p:nvPr>
            <p:custDataLst>
              <p:tags r:id="rId11"/>
            </p:custDataLst>
          </p:nvPr>
        </p:nvSpPr>
        <p:spPr>
          <a:xfrm>
            <a:off x="2938463" y="5794375"/>
            <a:ext cx="382588" cy="382588"/>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14" name="MH_Other_4"/>
          <p:cNvSpPr/>
          <p:nvPr>
            <p:custDataLst>
              <p:tags r:id="rId12"/>
            </p:custDataLst>
          </p:nvPr>
        </p:nvSpPr>
        <p:spPr>
          <a:xfrm>
            <a:off x="1490176" y="6211660"/>
            <a:ext cx="203806" cy="203806"/>
          </a:xfrm>
          <a:prstGeom prst="ellipse">
            <a:avLst/>
          </a:prstGeom>
          <a:gradFill flip="none" rotWithShape="1">
            <a:gsLst>
              <a:gs pos="100000">
                <a:schemeClr val="bg1"/>
              </a:gs>
              <a:gs pos="0">
                <a:srgbClr val="E0E0E0"/>
              </a:gs>
            </a:gsLst>
            <a:lin ang="8100000" scaled="0"/>
            <a:tileRect/>
          </a:gradFill>
          <a:ln w="6350">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grpSp>
        <p:nvGrpSpPr>
          <p:cNvPr id="8219" name="组合 15"/>
          <p:cNvGrpSpPr/>
          <p:nvPr/>
        </p:nvGrpSpPr>
        <p:grpSpPr>
          <a:xfrm>
            <a:off x="5984875" y="4951413"/>
            <a:ext cx="5141913" cy="1208087"/>
            <a:chOff x="322748" y="3665374"/>
            <a:chExt cx="5680529" cy="1027864"/>
          </a:xfrm>
        </p:grpSpPr>
        <p:sp>
          <p:nvSpPr>
            <p:cNvPr id="18" name="圆角矩形 17"/>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圆角矩形 18"/>
            <p:cNvSpPr/>
            <p:nvPr/>
          </p:nvSpPr>
          <p:spPr>
            <a:xfrm>
              <a:off x="517419" y="3785584"/>
              <a:ext cx="5277156" cy="784743"/>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5" name="组合 19"/>
          <p:cNvGrpSpPr/>
          <p:nvPr/>
        </p:nvGrpSpPr>
        <p:grpSpPr>
          <a:xfrm>
            <a:off x="1071563" y="2665413"/>
            <a:ext cx="2894012" cy="2894012"/>
            <a:chOff x="4833150" y="1266579"/>
            <a:chExt cx="2526552" cy="2526552"/>
          </a:xfrm>
        </p:grpSpPr>
        <p:grpSp>
          <p:nvGrpSpPr>
            <p:cNvPr id="8222" name="组合 20"/>
            <p:cNvGrpSpPr/>
            <p:nvPr/>
          </p:nvGrpSpPr>
          <p:grpSpPr>
            <a:xfrm>
              <a:off x="4833150" y="1266579"/>
              <a:ext cx="2526552" cy="2526552"/>
              <a:chOff x="6585478" y="1661232"/>
              <a:chExt cx="928740" cy="928740"/>
            </a:xfrm>
          </p:grpSpPr>
          <p:sp>
            <p:nvSpPr>
              <p:cNvPr id="23" name="椭圆 22"/>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24" name="圆角矩形 23"/>
              <p:cNvSpPr/>
              <p:nvPr/>
            </p:nvSpPr>
            <p:spPr>
              <a:xfrm>
                <a:off x="6706219" y="1781973"/>
                <a:ext cx="687258" cy="687258"/>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25" name="椭圆 24"/>
              <p:cNvSpPr>
                <a:spLocks noChangeAspect="1"/>
              </p:cNvSpPr>
              <p:nvPr/>
            </p:nvSpPr>
            <p:spPr>
              <a:xfrm>
                <a:off x="6740229" y="1819936"/>
                <a:ext cx="619237" cy="619237"/>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8223" name="文本框 47"/>
            <p:cNvSpPr/>
            <p:nvPr/>
          </p:nvSpPr>
          <p:spPr>
            <a:xfrm>
              <a:off x="5564630" y="1919489"/>
              <a:ext cx="1182512" cy="1262540"/>
            </a:xfrm>
            <a:prstGeom prst="rect">
              <a:avLst/>
            </a:prstGeom>
            <a:noFill/>
            <a:ln w="9525">
              <a:noFill/>
            </a:ln>
          </p:spPr>
          <p:txBody>
            <a:bodyPr wrap="none">
              <a:spAutoFit/>
            </a:bodyPr>
            <a:p>
              <a:r>
                <a:rPr lang="en-US" altLang="zh-CN" sz="8800" dirty="0">
                  <a:solidFill>
                    <a:schemeClr val="bg1"/>
                  </a:solidFill>
                  <a:latin typeface="Impact" panose="020B0806030902050204" pitchFamily="34" charset="0"/>
                  <a:sym typeface="Impact" panose="020B0806030902050204" pitchFamily="34" charset="0"/>
                </a:rPr>
                <a:t>02</a:t>
              </a:r>
              <a:endParaRPr lang="zh-CN" altLang="en-US" sz="8800" dirty="0">
                <a:solidFill>
                  <a:schemeClr val="bg1"/>
                </a:solidFill>
                <a:latin typeface="Impact" panose="020B0806030902050204" pitchFamily="34" charset="0"/>
                <a:sym typeface="Impact" panose="020B0806030902050204" pitchFamily="34" charset="0"/>
              </a:endParaRPr>
            </a:p>
          </p:txBody>
        </p:sp>
      </p:grpSp>
      <p:sp>
        <p:nvSpPr>
          <p:cNvPr id="26" name="矩形 25"/>
          <p:cNvSpPr/>
          <p:nvPr/>
        </p:nvSpPr>
        <p:spPr>
          <a:xfrm>
            <a:off x="6816076" y="4988176"/>
            <a:ext cx="3663183" cy="923330"/>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5400" b="1" i="0" u="none" strike="noStrike" kern="1200" cap="none" spc="0" normalizeH="0" baseline="0" noProof="0" dirty="0">
                <a:ln>
                  <a:noFill/>
                </a:ln>
                <a:gradFill>
                  <a:gsLst>
                    <a:gs pos="0">
                      <a:srgbClr val="E30613"/>
                    </a:gs>
                    <a:gs pos="100000">
                      <a:srgbClr val="81040B"/>
                    </a:gs>
                  </a:gsLst>
                  <a:lin ang="5400000" scaled="1"/>
                </a:gradFill>
                <a:effectLst/>
                <a:uLnTx/>
                <a:uFillTx/>
                <a:latin typeface="幼圆" pitchFamily="49" charset="-122"/>
                <a:ea typeface="幼圆" pitchFamily="49" charset="-122"/>
                <a:cs typeface="+mn-cs"/>
                <a:sym typeface="+mn-ea"/>
              </a:rPr>
              <a:t>文件的类型</a:t>
            </a:r>
            <a:endParaRPr kumimoji="0" lang="zh-CN" altLang="en-US" sz="5400" b="1" i="0" u="none" strike="noStrike" kern="1200" cap="none" spc="0" normalizeH="0" baseline="0" noProof="0" dirty="0">
              <a:ln>
                <a:noFill/>
              </a:ln>
              <a:gradFill>
                <a:gsLst>
                  <a:gs pos="0">
                    <a:srgbClr val="E30613"/>
                  </a:gs>
                  <a:gs pos="100000">
                    <a:srgbClr val="81040B"/>
                  </a:gs>
                </a:gsLst>
                <a:lin ang="5400000" scaled="1"/>
              </a:gradFill>
              <a:effectLst/>
              <a:uLnTx/>
              <a:uFillTx/>
              <a:latin typeface="幼圆" pitchFamily="49" charset="-122"/>
              <a:ea typeface="幼圆" pitchFamily="49" charset="-122"/>
              <a:cs typeface="+mn-cs"/>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16" presetClass="entr" presetSubtype="37" fill="hold" grpId="0" nodeType="afterEffect" nodePh="1">
                                  <p:stCondLst>
                                    <p:cond delay="0"/>
                                  </p:stCondLst>
                                  <p:endCondLst>
                                    <p:cond evt="begin" delay="0"/>
                                  </p:endCondLst>
                                  <p:childTnLst>
                                    <p:set>
                                      <p:cBhvr>
                                        <p:cTn id="10" dur="1" fill="hold">
                                          <p:stCondLst>
                                            <p:cond delay="0"/>
                                          </p:stCondLst>
                                        </p:cTn>
                                        <p:tgtEl>
                                          <p:spTgt spid="2">
                                            <p:txEl>
                                              <p:charRg st="0" end="1"/>
                                            </p:txEl>
                                          </p:spTgt>
                                        </p:tgtEl>
                                        <p:attrNameLst>
                                          <p:attrName>style.visibility</p:attrName>
                                        </p:attrNameLst>
                                      </p:cBhvr>
                                      <p:to>
                                        <p:strVal val="visible"/>
                                      </p:to>
                                    </p:set>
                                    <p:animEffect transition="in" filter="barn(outVertical)">
                                      <p:cBhvr>
                                        <p:cTn id="11" dur="500"/>
                                        <p:tgtEl>
                                          <p:spTgt spid="2">
                                            <p:txEl>
                                              <p:charRg st="0" end="1"/>
                                            </p:txEl>
                                          </p:spTgt>
                                        </p:tgtEl>
                                      </p:cBhvr>
                                    </p:animEffect>
                                  </p:childTnLst>
                                </p:cTn>
                              </p:par>
                            </p:childTnLst>
                          </p:cTn>
                        </p:par>
                        <p:par>
                          <p:cTn id="12" fill="hold">
                            <p:stCondLst>
                              <p:cond delay="1000"/>
                            </p:stCondLst>
                            <p:childTnLst>
                              <p:par>
                                <p:cTn id="13" presetID="23" presetClass="entr" presetSubtype="32"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strVal val="4*#ppt_w"/>
                                          </p:val>
                                        </p:tav>
                                        <p:tav tm="100000">
                                          <p:val>
                                            <p:strVal val="#ppt_w"/>
                                          </p:val>
                                        </p:tav>
                                      </p:tavLst>
                                    </p:anim>
                                    <p:anim calcmode="lin" valueType="num">
                                      <p:cBhvr>
                                        <p:cTn id="16" dur="500" fill="hold"/>
                                        <p:tgtEl>
                                          <p:spTgt spid="15"/>
                                        </p:tgtEl>
                                        <p:attrNameLst>
                                          <p:attrName>ppt_h</p:attrName>
                                        </p:attrNameLst>
                                      </p:cBhvr>
                                      <p:tavLst>
                                        <p:tav tm="0">
                                          <p:val>
                                            <p:strVal val="4*#ppt_h"/>
                                          </p:val>
                                        </p:tav>
                                        <p:tav tm="100000">
                                          <p:val>
                                            <p:strVal val="#ppt_h"/>
                                          </p:val>
                                        </p:tav>
                                      </p:tavLst>
                                    </p:anim>
                                  </p:childTnLst>
                                </p:cTn>
                              </p:par>
                            </p:childTnLst>
                          </p:cTn>
                        </p:par>
                        <p:par>
                          <p:cTn id="17" fill="hold">
                            <p:stCondLst>
                              <p:cond delay="1500"/>
                            </p:stCondLst>
                            <p:childTnLst>
                              <p:par>
                                <p:cTn id="18" presetID="1" presetClass="entr" presetSubtype="0" fill="hold" nodeType="afterEffect">
                                  <p:stCondLst>
                                    <p:cond delay="0"/>
                                  </p:stCondLst>
                                  <p:childTnLst>
                                    <p:set>
                                      <p:cBhvr>
                                        <p:cTn id="19" dur="1" fill="hold">
                                          <p:stCondLst>
                                            <p:cond delay="499"/>
                                          </p:stCondLst>
                                        </p:cTn>
                                        <p:tgtEl>
                                          <p:spTgt spid="6"/>
                                        </p:tgtEl>
                                        <p:attrNameLst>
                                          <p:attrName>style.visibility</p:attrName>
                                        </p:attrNameLst>
                                      </p:cBhvr>
                                      <p:to>
                                        <p:strVal val="visible"/>
                                      </p:to>
                                    </p:set>
                                  </p:childTnLst>
                                </p:cTn>
                              </p:par>
                            </p:childTnLst>
                          </p:cTn>
                        </p:par>
                        <p:par>
                          <p:cTn id="20" fill="hold">
                            <p:stCondLst>
                              <p:cond delay="2000"/>
                            </p:stCondLst>
                            <p:childTnLst>
                              <p:par>
                                <p:cTn id="21" presetID="1" presetClass="entr" presetSubtype="0" fill="hold" nodeType="afterEffect">
                                  <p:stCondLst>
                                    <p:cond delay="250"/>
                                  </p:stCondLst>
                                  <p:childTnLst>
                                    <p:set>
                                      <p:cBhvr>
                                        <p:cTn id="22" dur="1" fill="hold">
                                          <p:stCondLst>
                                            <p:cond delay="499"/>
                                          </p:stCondLst>
                                        </p:cTn>
                                        <p:tgtEl>
                                          <p:spTgt spid="14"/>
                                        </p:tgtEl>
                                        <p:attrNameLst>
                                          <p:attrName>style.visibility</p:attrName>
                                        </p:attrNameLst>
                                      </p:cBhvr>
                                      <p:to>
                                        <p:strVal val="visible"/>
                                      </p:to>
                                    </p:set>
                                  </p:childTnLst>
                                </p:cTn>
                              </p:par>
                            </p:childTnLst>
                          </p:cTn>
                        </p:par>
                        <p:par>
                          <p:cTn id="23" fill="hold">
                            <p:stCondLst>
                              <p:cond delay="2750"/>
                            </p:stCondLst>
                            <p:childTnLst>
                              <p:par>
                                <p:cTn id="24" presetID="1" presetClass="entr" presetSubtype="0" fill="hold" nodeType="afterEffect">
                                  <p:stCondLst>
                                    <p:cond delay="500"/>
                                  </p:stCondLst>
                                  <p:childTnLst>
                                    <p:set>
                                      <p:cBhvr>
                                        <p:cTn id="25" dur="1" fill="hold">
                                          <p:stCondLst>
                                            <p:cond delay="499"/>
                                          </p:stCondLst>
                                        </p:cTn>
                                        <p:tgtEl>
                                          <p:spTgt spid="12"/>
                                        </p:tgtEl>
                                        <p:attrNameLst>
                                          <p:attrName>style.visibility</p:attrName>
                                        </p:attrNameLst>
                                      </p:cBhvr>
                                      <p:to>
                                        <p:strVal val="visible"/>
                                      </p:to>
                                    </p:set>
                                  </p:childTnLst>
                                </p:cTn>
                              </p:par>
                            </p:childTnLst>
                          </p:cTn>
                        </p:par>
                        <p:par>
                          <p:cTn id="26" fill="hold">
                            <p:stCondLst>
                              <p:cond delay="3750"/>
                            </p:stCondLst>
                            <p:childTnLst>
                              <p:par>
                                <p:cTn id="27" presetID="1" presetClass="entr" presetSubtype="0" fill="hold" nodeType="afterEffect">
                                  <p:stCondLst>
                                    <p:cond delay="750"/>
                                  </p:stCondLst>
                                  <p:childTnLst>
                                    <p:set>
                                      <p:cBhvr>
                                        <p:cTn id="28" dur="1" fill="hold">
                                          <p:stCondLst>
                                            <p:cond delay="499"/>
                                          </p:stCondLst>
                                        </p:cTn>
                                        <p:tgtEl>
                                          <p:spTgt spid="5"/>
                                        </p:tgtEl>
                                        <p:attrNameLst>
                                          <p:attrName>style.visibility</p:attrName>
                                        </p:attrNameLst>
                                      </p:cBhvr>
                                      <p:to>
                                        <p:strVal val="visible"/>
                                      </p:to>
                                    </p:set>
                                  </p:childTnLst>
                                </p:cTn>
                              </p:par>
                            </p:childTnLst>
                          </p:cTn>
                        </p:par>
                        <p:par>
                          <p:cTn id="29" fill="hold">
                            <p:stCondLst>
                              <p:cond delay="5000"/>
                            </p:stCondLst>
                            <p:childTnLst>
                              <p:par>
                                <p:cTn id="30" presetID="1" presetClass="entr" presetSubtype="0" fill="hold" nodeType="afterEffect">
                                  <p:stCondLst>
                                    <p:cond delay="1000"/>
                                  </p:stCondLst>
                                  <p:childTnLst>
                                    <p:set>
                                      <p:cBhvr>
                                        <p:cTn id="31" dur="1" fill="hold">
                                          <p:stCondLst>
                                            <p:cond delay="499"/>
                                          </p:stCondLst>
                                        </p:cTn>
                                        <p:tgtEl>
                                          <p:spTgt spid="4"/>
                                        </p:tgtEl>
                                        <p:attrNameLst>
                                          <p:attrName>style.visibility</p:attrName>
                                        </p:attrNameLst>
                                      </p:cBhvr>
                                      <p:to>
                                        <p:strVal val="visible"/>
                                      </p:to>
                                    </p:set>
                                  </p:childTnLst>
                                </p:cTn>
                              </p:par>
                            </p:childTnLst>
                          </p:cTn>
                        </p:par>
                        <p:par>
                          <p:cTn id="32" fill="hold">
                            <p:stCondLst>
                              <p:cond delay="6500"/>
                            </p:stCondLst>
                            <p:childTnLst>
                              <p:par>
                                <p:cTn id="33" presetID="1" presetClass="entr" presetSubtype="0" fill="hold" nodeType="afterEffect">
                                  <p:stCondLst>
                                    <p:cond delay="1250"/>
                                  </p:stCondLst>
                                  <p:childTnLst>
                                    <p:set>
                                      <p:cBhvr>
                                        <p:cTn id="34" dur="1" fill="hold">
                                          <p:stCondLst>
                                            <p:cond delay="499"/>
                                          </p:stCondLst>
                                        </p:cTn>
                                        <p:tgtEl>
                                          <p:spTgt spid="7"/>
                                        </p:tgtEl>
                                        <p:attrNameLst>
                                          <p:attrName>style.visibility</p:attrName>
                                        </p:attrNameLst>
                                      </p:cBhvr>
                                      <p:to>
                                        <p:strVal val="visible"/>
                                      </p:to>
                                    </p:set>
                                  </p:childTnLst>
                                </p:cTn>
                              </p:par>
                            </p:childTnLst>
                          </p:cTn>
                        </p:par>
                        <p:par>
                          <p:cTn id="35" fill="hold">
                            <p:stCondLst>
                              <p:cond delay="8250"/>
                            </p:stCondLst>
                            <p:childTnLst>
                              <p:par>
                                <p:cTn id="36" presetID="1" presetClass="entr" presetSubtype="0" fill="hold" grpId="0" nodeType="afterEffect">
                                  <p:stCondLst>
                                    <p:cond delay="0"/>
                                  </p:stCondLst>
                                  <p:childTnLst>
                                    <p:set>
                                      <p:cBhvr>
                                        <p:cTn id="37" dur="1" fill="hold">
                                          <p:stCondLst>
                                            <p:cond delay="499"/>
                                          </p:stCondLst>
                                        </p:cTn>
                                        <p:tgtEl>
                                          <p:spTgt spid="11"/>
                                        </p:tgtEl>
                                        <p:attrNameLst>
                                          <p:attrName>style.visibility</p:attrName>
                                        </p:attrNameLst>
                                      </p:cBhvr>
                                      <p:to>
                                        <p:strVal val="visible"/>
                                      </p:to>
                                    </p:set>
                                  </p:childTnLst>
                                </p:cTn>
                              </p:par>
                            </p:childTnLst>
                          </p:cTn>
                        </p:par>
                        <p:par>
                          <p:cTn id="38" fill="hold">
                            <p:stCondLst>
                              <p:cond delay="8750"/>
                            </p:stCondLst>
                            <p:childTnLst>
                              <p:par>
                                <p:cTn id="39" presetID="1" presetClass="entr" presetSubtype="0" fill="hold" grpId="0" nodeType="afterEffect" nodePh="1">
                                  <p:stCondLst>
                                    <p:cond delay="0"/>
                                  </p:stCondLst>
                                  <p:endCondLst>
                                    <p:cond evt="begin" delay="0"/>
                                  </p:endCondLst>
                                  <p:childTnLst>
                                    <p:set>
                                      <p:cBhvr>
                                        <p:cTn id="40" dur="1" fill="hold">
                                          <p:stCondLst>
                                            <p:cond delay="499"/>
                                          </p:stCondLst>
                                        </p:cTn>
                                        <p:tgtEl>
                                          <p:spTgt spid="11">
                                            <p:txEl>
                                              <p:charRg st="0" end="1"/>
                                            </p:txEl>
                                          </p:spTgt>
                                        </p:tgtEl>
                                        <p:attrNameLst>
                                          <p:attrName>style.visibility</p:attrName>
                                        </p:attrNameLst>
                                      </p:cBhvr>
                                      <p:to>
                                        <p:strVal val="visible"/>
                                      </p:to>
                                    </p:set>
                                  </p:childTnLst>
                                </p:cTn>
                              </p:par>
                            </p:childTnLst>
                          </p:cTn>
                        </p:par>
                        <p:par>
                          <p:cTn id="41" fill="hold">
                            <p:stCondLst>
                              <p:cond delay="9250"/>
                            </p:stCondLst>
                            <p:childTnLst>
                              <p:par>
                                <p:cTn id="42" presetID="1" presetClass="entr" presetSubtype="0" fill="hold" grpId="0" nodeType="afterEffect">
                                  <p:stCondLst>
                                    <p:cond delay="250"/>
                                  </p:stCondLst>
                                  <p:childTnLst>
                                    <p:set>
                                      <p:cBhvr>
                                        <p:cTn id="43" dur="1" fill="hold">
                                          <p:stCondLst>
                                            <p:cond delay="499"/>
                                          </p:stCondLst>
                                        </p:cTn>
                                        <p:tgtEl>
                                          <p:spTgt spid="10"/>
                                        </p:tgtEl>
                                        <p:attrNameLst>
                                          <p:attrName>style.visibility</p:attrName>
                                        </p:attrNameLst>
                                      </p:cBhvr>
                                      <p:to>
                                        <p:strVal val="visible"/>
                                      </p:to>
                                    </p:set>
                                  </p:childTnLst>
                                </p:cTn>
                              </p:par>
                            </p:childTnLst>
                          </p:cTn>
                        </p:par>
                        <p:par>
                          <p:cTn id="44" fill="hold">
                            <p:stCondLst>
                              <p:cond delay="10000"/>
                            </p:stCondLst>
                            <p:childTnLst>
                              <p:par>
                                <p:cTn id="45" presetID="1" presetClass="entr" presetSubtype="0" fill="hold" grpId="0" nodeType="afterEffect" nodePh="1">
                                  <p:stCondLst>
                                    <p:cond delay="250"/>
                                  </p:stCondLst>
                                  <p:endCondLst>
                                    <p:cond evt="begin" delay="0"/>
                                  </p:endCondLst>
                                  <p:childTnLst>
                                    <p:set>
                                      <p:cBhvr>
                                        <p:cTn id="46" dur="1" fill="hold">
                                          <p:stCondLst>
                                            <p:cond delay="499"/>
                                          </p:stCondLst>
                                        </p:cTn>
                                        <p:tgtEl>
                                          <p:spTgt spid="10">
                                            <p:txEl>
                                              <p:charRg st="0" end="1"/>
                                            </p:txEl>
                                          </p:spTgt>
                                        </p:tgtEl>
                                        <p:attrNameLst>
                                          <p:attrName>style.visibility</p:attrName>
                                        </p:attrNameLst>
                                      </p:cBhvr>
                                      <p:to>
                                        <p:strVal val="visible"/>
                                      </p:to>
                                    </p:set>
                                  </p:childTnLst>
                                </p:cTn>
                              </p:par>
                            </p:childTnLst>
                          </p:cTn>
                        </p:par>
                        <p:par>
                          <p:cTn id="47" fill="hold">
                            <p:stCondLst>
                              <p:cond delay="10750"/>
                            </p:stCondLst>
                            <p:childTnLst>
                              <p:par>
                                <p:cTn id="48" presetID="1" presetClass="entr" presetSubtype="0" fill="hold" grpId="0" nodeType="afterEffect">
                                  <p:stCondLst>
                                    <p:cond delay="500"/>
                                  </p:stCondLst>
                                  <p:childTnLst>
                                    <p:set>
                                      <p:cBhvr>
                                        <p:cTn id="49" dur="1" fill="hold">
                                          <p:stCondLst>
                                            <p:cond delay="499"/>
                                          </p:stCondLst>
                                        </p:cTn>
                                        <p:tgtEl>
                                          <p:spTgt spid="9"/>
                                        </p:tgtEl>
                                        <p:attrNameLst>
                                          <p:attrName>style.visibility</p:attrName>
                                        </p:attrNameLst>
                                      </p:cBhvr>
                                      <p:to>
                                        <p:strVal val="visible"/>
                                      </p:to>
                                    </p:set>
                                  </p:childTnLst>
                                </p:cTn>
                              </p:par>
                            </p:childTnLst>
                          </p:cTn>
                        </p:par>
                        <p:par>
                          <p:cTn id="50" fill="hold">
                            <p:stCondLst>
                              <p:cond delay="11750"/>
                            </p:stCondLst>
                            <p:childTnLst>
                              <p:par>
                                <p:cTn id="51" presetID="1" presetClass="entr" presetSubtype="0" fill="hold" grpId="0" nodeType="afterEffect" nodePh="1">
                                  <p:stCondLst>
                                    <p:cond delay="500"/>
                                  </p:stCondLst>
                                  <p:endCondLst>
                                    <p:cond evt="begin" delay="0"/>
                                  </p:endCondLst>
                                  <p:childTnLst>
                                    <p:set>
                                      <p:cBhvr>
                                        <p:cTn id="52" dur="1" fill="hold">
                                          <p:stCondLst>
                                            <p:cond delay="499"/>
                                          </p:stCondLst>
                                        </p:cTn>
                                        <p:tgtEl>
                                          <p:spTgt spid="9">
                                            <p:txEl>
                                              <p:charRg st="0" end="1"/>
                                            </p:txEl>
                                          </p:spTgt>
                                        </p:tgtEl>
                                        <p:attrNameLst>
                                          <p:attrName>style.visibility</p:attrName>
                                        </p:attrNameLst>
                                      </p:cBhvr>
                                      <p:to>
                                        <p:strVal val="visible"/>
                                      </p:to>
                                    </p:set>
                                  </p:childTnLst>
                                </p:cTn>
                              </p:par>
                            </p:childTnLst>
                          </p:cTn>
                        </p:par>
                        <p:par>
                          <p:cTn id="53" fill="hold">
                            <p:stCondLst>
                              <p:cond delay="12750"/>
                            </p:stCondLst>
                            <p:childTnLst>
                              <p:par>
                                <p:cTn id="54" presetID="1" presetClass="entr" presetSubtype="0" fill="hold" grpId="0" nodeType="afterEffect">
                                  <p:stCondLst>
                                    <p:cond delay="750"/>
                                  </p:stCondLst>
                                  <p:childTnLst>
                                    <p:set>
                                      <p:cBhvr>
                                        <p:cTn id="55" dur="1" fill="hold">
                                          <p:stCondLst>
                                            <p:cond delay="499"/>
                                          </p:stCondLst>
                                        </p:cTn>
                                        <p:tgtEl>
                                          <p:spTgt spid="13"/>
                                        </p:tgtEl>
                                        <p:attrNameLst>
                                          <p:attrName>style.visibility</p:attrName>
                                        </p:attrNameLst>
                                      </p:cBhvr>
                                      <p:to>
                                        <p:strVal val="visible"/>
                                      </p:to>
                                    </p:set>
                                  </p:childTnLst>
                                </p:cTn>
                              </p:par>
                            </p:childTnLst>
                          </p:cTn>
                        </p:par>
                        <p:par>
                          <p:cTn id="56" fill="hold">
                            <p:stCondLst>
                              <p:cond delay="14000"/>
                            </p:stCondLst>
                            <p:childTnLst>
                              <p:par>
                                <p:cTn id="57" presetID="1" presetClass="entr" presetSubtype="0" fill="hold" grpId="0" nodeType="afterEffect" nodePh="1">
                                  <p:stCondLst>
                                    <p:cond delay="750"/>
                                  </p:stCondLst>
                                  <p:endCondLst>
                                    <p:cond evt="begin" delay="0"/>
                                  </p:endCondLst>
                                  <p:childTnLst>
                                    <p:set>
                                      <p:cBhvr>
                                        <p:cTn id="58" dur="1" fill="hold">
                                          <p:stCondLst>
                                            <p:cond delay="499"/>
                                          </p:stCondLst>
                                        </p:cTn>
                                        <p:tgtEl>
                                          <p:spTgt spid="13">
                                            <p:txEl>
                                              <p:charRg st="0" end="1"/>
                                            </p:txEl>
                                          </p:spTgt>
                                        </p:tgtEl>
                                        <p:attrNameLst>
                                          <p:attrName>style.visibility</p:attrName>
                                        </p:attrNameLst>
                                      </p:cBhvr>
                                      <p:to>
                                        <p:strVal val="visible"/>
                                      </p:to>
                                    </p:set>
                                  </p:childTnLst>
                                </p:cTn>
                              </p:par>
                            </p:childTnLst>
                          </p:cTn>
                        </p:par>
                        <p:par>
                          <p:cTn id="59" fill="hold">
                            <p:stCondLst>
                              <p:cond delay="15250"/>
                            </p:stCondLst>
                            <p:childTnLst>
                              <p:par>
                                <p:cTn id="60" presetID="1" presetClass="entr" presetSubtype="0" fill="hold" grpId="0" nodeType="afterEffect">
                                  <p:stCondLst>
                                    <p:cond delay="1000"/>
                                  </p:stCondLst>
                                  <p:childTnLst>
                                    <p:set>
                                      <p:cBhvr>
                                        <p:cTn id="61" dur="1" fill="hold">
                                          <p:stCondLst>
                                            <p:cond delay="499"/>
                                          </p:stCondLst>
                                        </p:cTn>
                                        <p:tgtEl>
                                          <p:spTgt spid="8"/>
                                        </p:tgtEl>
                                        <p:attrNameLst>
                                          <p:attrName>style.visibility</p:attrName>
                                        </p:attrNameLst>
                                      </p:cBhvr>
                                      <p:to>
                                        <p:strVal val="visible"/>
                                      </p:to>
                                    </p:set>
                                  </p:childTnLst>
                                </p:cTn>
                              </p:par>
                            </p:childTnLst>
                          </p:cTn>
                        </p:par>
                        <p:par>
                          <p:cTn id="62" fill="hold">
                            <p:stCondLst>
                              <p:cond delay="16750"/>
                            </p:stCondLst>
                            <p:childTnLst>
                              <p:par>
                                <p:cTn id="63" presetID="1" presetClass="entr" presetSubtype="0" fill="hold" grpId="0" nodeType="afterEffect" nodePh="1">
                                  <p:stCondLst>
                                    <p:cond delay="1000"/>
                                  </p:stCondLst>
                                  <p:endCondLst>
                                    <p:cond evt="begin" delay="0"/>
                                  </p:endCondLst>
                                  <p:childTnLst>
                                    <p:set>
                                      <p:cBhvr>
                                        <p:cTn id="64" dur="1" fill="hold">
                                          <p:stCondLst>
                                            <p:cond delay="499"/>
                                          </p:stCondLst>
                                        </p:cTn>
                                        <p:tgtEl>
                                          <p:spTgt spid="8">
                                            <p:txEl>
                                              <p:charRg st="0"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1000" build="p"/>
      <p:bldP spid="8" grpId="0" animBg="1" advAuto="1000" build="p"/>
      <p:bldP spid="9" grpId="0" animBg="1" advAuto="1000" build="p"/>
      <p:bldP spid="10" grpId="0" animBg="1" advAuto="1000" build="p"/>
      <p:bldP spid="11" grpId="0" animBg="1" advAuto="1000" build="p"/>
      <p:bldP spid="13" grpId="0" animBg="1" advAuto="100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5" name="Rectangle 3"/>
          <p:cNvSpPr>
            <a:spLocks noGrp="1" noChangeArrowheads="1"/>
          </p:cNvSpPr>
          <p:nvPr>
            <p:ph type="body" idx="4294967295"/>
          </p:nvPr>
        </p:nvSpPr>
        <p:spPr>
          <a:xfrm>
            <a:off x="1065213" y="2506663"/>
            <a:ext cx="10071100" cy="3786188"/>
          </a:xfrm>
          <a:prstGeom prst="rect">
            <a:avLst/>
          </a:prstGeom>
        </p:spPr>
        <p:txBody>
          <a:bodyPr>
            <a:spAutoFit/>
          </a:bodyPr>
          <a:lstStyle/>
          <a:p>
            <a:pPr marL="0" marR="0" lvl="0" indent="0" algn="l" defTabSz="914400" rtl="0" eaLnBrk="1" fontAlgn="base" latinLnBrk="0" hangingPunct="1">
              <a:lnSpc>
                <a:spcPct val="150000"/>
              </a:lnSpc>
              <a:spcBef>
                <a:spcPts val="0"/>
              </a:spcBef>
              <a:spcAft>
                <a:spcPct val="0"/>
              </a:spcAft>
              <a:buClr>
                <a:schemeClr val="folHlink"/>
              </a:buClr>
              <a:buSzPct val="60000"/>
              <a:buFont typeface="Wingdings" panose="05000000000000000000" pitchFamily="2" charset="2"/>
              <a:buNone/>
              <a:defRPr/>
            </a:pPr>
            <a:r>
              <a:rPr kumimoji="0" lang="zh-CN" altLang="en-US" sz="2000" b="0" i="0" u="none" strike="noStrike" kern="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过程</a:t>
            </a:r>
            <a:r>
              <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方法侧重于研究单个的过程，即过程的输入、输出、活动及所需的资源，以及该过程和其相关过程的关系</a:t>
            </a:r>
            <a:r>
              <a:rPr kumimoji="0" lang="zh-CN" altLang="en-US" sz="2000" b="0" i="0" u="none" strike="noStrike" kern="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a:t>
            </a:r>
            <a:endParaRPr kumimoji="0" lang="en-US" altLang="zh-CN" sz="2000" b="0" i="0" u="none" strike="noStrike" kern="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ts val="0"/>
              </a:spcBef>
              <a:spcAft>
                <a:spcPct val="0"/>
              </a:spcAft>
              <a:buClr>
                <a:schemeClr val="folHlink"/>
              </a:buClr>
              <a:buSzPct val="60000"/>
              <a:buFont typeface="Wingdings" panose="05000000000000000000" pitchFamily="2" charset="2"/>
              <a:buNone/>
              <a:defRPr/>
            </a:pPr>
            <a:endPar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ts val="0"/>
              </a:spcBef>
              <a:spcAft>
                <a:spcPct val="0"/>
              </a:spcAft>
              <a:buClr>
                <a:schemeClr val="folHlink"/>
              </a:buClr>
              <a:buSzPct val="60000"/>
              <a:buFont typeface="Wingdings" panose="05000000000000000000" pitchFamily="2" charset="2"/>
              <a:buNone/>
              <a:defRPr/>
            </a:pPr>
            <a:r>
              <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系统方法侧重于研究若干个过程乃至过程网络组成的体系，以及体系运作如何有效地实现组织的目标</a:t>
            </a:r>
            <a:r>
              <a:rPr kumimoji="0" lang="zh-CN" altLang="en-US" sz="2000" b="0" i="0" u="none" strike="noStrike" kern="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a:t>
            </a:r>
            <a:endParaRPr kumimoji="0" lang="en-US" altLang="zh-CN" sz="2000" b="0" i="0" u="none" strike="noStrike" kern="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ts val="0"/>
              </a:spcBef>
              <a:spcAft>
                <a:spcPct val="0"/>
              </a:spcAft>
              <a:buClr>
                <a:schemeClr val="folHlink"/>
              </a:buClr>
              <a:buSzPct val="60000"/>
              <a:buFont typeface="Wingdings" panose="05000000000000000000" pitchFamily="2" charset="2"/>
              <a:buNone/>
              <a:defRPr/>
            </a:pPr>
            <a:endPar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ts val="0"/>
              </a:spcBef>
              <a:spcAft>
                <a:spcPct val="0"/>
              </a:spcAft>
              <a:buClr>
                <a:schemeClr val="folHlink"/>
              </a:buClr>
              <a:buSzPct val="60000"/>
              <a:buFont typeface="Wingdings" panose="05000000000000000000" pitchFamily="2" charset="2"/>
              <a:buNone/>
              <a:defRPr/>
            </a:pPr>
            <a:r>
              <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显然，过程方法是管理的系统方法的基础，管理的系统方法是通过各个过程的有效运行从而将所有相关的过程构成一个有效的体系</a:t>
            </a:r>
            <a:r>
              <a:rPr kumimoji="0" lang="zh-CN" altLang="en-US" sz="2000" b="0" i="0" u="none" strike="noStrike" kern="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a:t>
            </a:r>
            <a:endPar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54275" name="组合 3"/>
          <p:cNvGrpSpPr/>
          <p:nvPr/>
        </p:nvGrpSpPr>
        <p:grpSpPr>
          <a:xfrm>
            <a:off x="2927350" y="1125538"/>
            <a:ext cx="6337300" cy="958850"/>
            <a:chOff x="3061134" y="5426262"/>
            <a:chExt cx="3375334" cy="1053737"/>
          </a:xfrm>
        </p:grpSpPr>
        <p:sp>
          <p:nvSpPr>
            <p:cNvPr id="5" name="圆角矩形 4"/>
            <p:cNvSpPr/>
            <p:nvPr/>
          </p:nvSpPr>
          <p:spPr>
            <a:xfrm>
              <a:off x="3061134" y="5426262"/>
              <a:ext cx="3375334" cy="1053737"/>
            </a:xfrm>
            <a:prstGeom prst="roundRect">
              <a:avLst>
                <a:gd name="adj" fmla="val 50000"/>
              </a:avLst>
            </a:prstGeom>
            <a:gradFill flip="none" rotWithShape="1">
              <a:gsLst>
                <a:gs pos="0">
                  <a:srgbClr val="D5D5D5"/>
                </a:gs>
                <a:gs pos="100000">
                  <a:srgbClr val="FBFBFB"/>
                </a:gs>
              </a:gsLst>
              <a:lin ang="5400000" scaled="1"/>
              <a:tileRect/>
            </a:gradFill>
            <a:ln w="19050">
              <a:gradFill>
                <a:gsLst>
                  <a:gs pos="0">
                    <a:schemeClr val="bg1"/>
                  </a:gs>
                  <a:gs pos="100000">
                    <a:srgbClr val="CBCBCB"/>
                  </a:gs>
                </a:gsLst>
                <a:lin ang="5400000" scaled="0"/>
              </a:gradFill>
            </a:ln>
            <a:effectLst>
              <a:outerShdw blurRad="127000" dist="635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矩形 5"/>
            <p:cNvSpPr/>
            <p:nvPr/>
          </p:nvSpPr>
          <p:spPr>
            <a:xfrm>
              <a:off x="3514338" y="5578088"/>
              <a:ext cx="2457065" cy="750086"/>
            </a:xfrm>
            <a:prstGeom prst="rect">
              <a:avLst/>
            </a:prstGeom>
            <a:gradFill>
              <a:gsLst>
                <a:gs pos="0">
                  <a:srgbClr val="E30613"/>
                </a:gs>
                <a:gs pos="100000">
                  <a:srgbClr val="81040B"/>
                </a:gs>
              </a:gsLst>
              <a:lin ang="3600000" scaled="0"/>
            </a:gradFill>
            <a:ln w="12700">
              <a:noFill/>
            </a:ln>
            <a:effectLst>
              <a:innerShdw blurRad="88900" dist="254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54283" name="组合 6"/>
            <p:cNvGrpSpPr/>
            <p:nvPr/>
          </p:nvGrpSpPr>
          <p:grpSpPr>
            <a:xfrm>
              <a:off x="3148174" y="5875198"/>
              <a:ext cx="155864" cy="155863"/>
              <a:chOff x="4559531" y="2227811"/>
              <a:chExt cx="207818" cy="207818"/>
            </a:xfrm>
          </p:grpSpPr>
          <p:sp>
            <p:nvSpPr>
              <p:cNvPr id="11" name="椭圆 10"/>
              <p:cNvSpPr/>
              <p:nvPr/>
            </p:nvSpPr>
            <p:spPr>
              <a:xfrm>
                <a:off x="4559597" y="2227045"/>
                <a:ext cx="207435" cy="209352"/>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六边形 11"/>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lumMod val="50000"/>
                      <a:lumOff val="50000"/>
                    </a:schemeClr>
                  </a:solidFill>
                  <a:effectLst/>
                  <a:uLnTx/>
                  <a:uFillTx/>
                  <a:latin typeface="+mn-lt"/>
                  <a:ea typeface="+mn-ea"/>
                  <a:cs typeface="+mn-cs"/>
                </a:endParaRPr>
              </a:p>
            </p:txBody>
          </p:sp>
        </p:grpSp>
        <p:grpSp>
          <p:nvGrpSpPr>
            <p:cNvPr id="54284" name="组合 7"/>
            <p:cNvGrpSpPr/>
            <p:nvPr/>
          </p:nvGrpSpPr>
          <p:grpSpPr>
            <a:xfrm>
              <a:off x="6192457" y="5875198"/>
              <a:ext cx="155864" cy="155863"/>
              <a:chOff x="4559531" y="2227811"/>
              <a:chExt cx="207818" cy="207818"/>
            </a:xfrm>
          </p:grpSpPr>
          <p:sp>
            <p:nvSpPr>
              <p:cNvPr id="9" name="椭圆 8"/>
              <p:cNvSpPr/>
              <p:nvPr/>
            </p:nvSpPr>
            <p:spPr>
              <a:xfrm>
                <a:off x="4559071" y="2227045"/>
                <a:ext cx="208562" cy="209352"/>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六边形 9"/>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lumMod val="50000"/>
                      <a:lumOff val="50000"/>
                    </a:schemeClr>
                  </a:solidFill>
                  <a:effectLst/>
                  <a:uLnTx/>
                  <a:uFillTx/>
                  <a:latin typeface="+mn-lt"/>
                  <a:ea typeface="+mn-ea"/>
                  <a:cs typeface="+mn-cs"/>
                </a:endParaRPr>
              </a:p>
            </p:txBody>
          </p:sp>
        </p:grpSp>
      </p:grpSp>
      <p:sp>
        <p:nvSpPr>
          <p:cNvPr id="44034" name="Rectangle 2"/>
          <p:cNvSpPr>
            <a:spLocks noGrp="1" noChangeArrowheads="1"/>
          </p:cNvSpPr>
          <p:nvPr>
            <p:ph type="title" idx="4294967295"/>
          </p:nvPr>
        </p:nvSpPr>
        <p:spPr>
          <a:xfrm>
            <a:off x="4926013" y="1384300"/>
            <a:ext cx="2339975" cy="461963"/>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两者的区别</a:t>
            </a:r>
            <a:r>
              <a:rPr kumimoji="0" lang="zh-CN" altLang="en-US" sz="2400" b="1"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在于</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5298" name="图片 25"/>
          <p:cNvPicPr>
            <a:picLocks noChangeAspect="1"/>
          </p:cNvPicPr>
          <p:nvPr/>
        </p:nvPicPr>
        <p:blipFill>
          <a:blip r:embed="rId1"/>
          <a:srcRect b="48637"/>
          <a:stretch>
            <a:fillRect/>
          </a:stretch>
        </p:blipFill>
        <p:spPr>
          <a:xfrm>
            <a:off x="0" y="-26987"/>
            <a:ext cx="12192000" cy="4176712"/>
          </a:xfrm>
          <a:prstGeom prst="rect">
            <a:avLst/>
          </a:prstGeom>
          <a:noFill/>
          <a:ln w="9525">
            <a:noFill/>
          </a:ln>
        </p:spPr>
      </p:pic>
      <p:sp>
        <p:nvSpPr>
          <p:cNvPr id="2" name="矩形 1"/>
          <p:cNvSpPr/>
          <p:nvPr/>
        </p:nvSpPr>
        <p:spPr>
          <a:xfrm>
            <a:off x="0" y="4144963"/>
            <a:ext cx="12192000" cy="103188"/>
          </a:xfrm>
          <a:prstGeom prst="rect">
            <a:avLst/>
          </a:prstGeom>
          <a:gradFill>
            <a:gsLst>
              <a:gs pos="0">
                <a:srgbClr val="E30613"/>
              </a:gs>
              <a:gs pos="100000">
                <a:srgbClr val="81040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MH_Other_4"/>
          <p:cNvSpPr/>
          <p:nvPr>
            <p:custDataLst>
              <p:tags r:id="rId2"/>
            </p:custDataLst>
          </p:nvPr>
        </p:nvSpPr>
        <p:spPr>
          <a:xfrm>
            <a:off x="3129583" y="6232632"/>
            <a:ext cx="203806" cy="203806"/>
          </a:xfrm>
          <a:prstGeom prst="ellipse">
            <a:avLst/>
          </a:prstGeom>
          <a:gradFill flip="none" rotWithShape="1">
            <a:gsLst>
              <a:gs pos="100000">
                <a:schemeClr val="bg1"/>
              </a:gs>
              <a:gs pos="0">
                <a:srgbClr val="E0E0E0"/>
              </a:gs>
            </a:gsLst>
            <a:lin ang="8100000" scaled="0"/>
            <a:tileRect/>
          </a:gradFill>
          <a:ln w="6350">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5" name="MH_Other_4"/>
          <p:cNvSpPr/>
          <p:nvPr>
            <p:custDataLst>
              <p:tags r:id="rId3"/>
            </p:custDataLst>
          </p:nvPr>
        </p:nvSpPr>
        <p:spPr>
          <a:xfrm>
            <a:off x="2540979" y="6117041"/>
            <a:ext cx="335032" cy="335032"/>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6" name="MH_Other_4"/>
          <p:cNvSpPr/>
          <p:nvPr>
            <p:custDataLst>
              <p:tags r:id="rId4"/>
            </p:custDataLst>
          </p:nvPr>
        </p:nvSpPr>
        <p:spPr>
          <a:xfrm>
            <a:off x="772445" y="6009354"/>
            <a:ext cx="335032" cy="335032"/>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7" name="MH_Other_4"/>
          <p:cNvSpPr/>
          <p:nvPr>
            <p:custDataLst>
              <p:tags r:id="rId5"/>
            </p:custDataLst>
          </p:nvPr>
        </p:nvSpPr>
        <p:spPr>
          <a:xfrm>
            <a:off x="3480094" y="5985424"/>
            <a:ext cx="382894" cy="382894"/>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8" name="MH_Other_4"/>
          <p:cNvSpPr/>
          <p:nvPr>
            <p:custDataLst>
              <p:tags r:id="rId6"/>
            </p:custDataLst>
          </p:nvPr>
        </p:nvSpPr>
        <p:spPr>
          <a:xfrm>
            <a:off x="4073525" y="6183313"/>
            <a:ext cx="203200" cy="203200"/>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9" name="MH_Other_4"/>
          <p:cNvSpPr/>
          <p:nvPr>
            <p:custDataLst>
              <p:tags r:id="rId7"/>
            </p:custDataLst>
          </p:nvPr>
        </p:nvSpPr>
        <p:spPr>
          <a:xfrm>
            <a:off x="2276475" y="6257925"/>
            <a:ext cx="203200" cy="203200"/>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10" name="MH_Other_4"/>
          <p:cNvSpPr/>
          <p:nvPr>
            <p:custDataLst>
              <p:tags r:id="rId8"/>
            </p:custDataLst>
          </p:nvPr>
        </p:nvSpPr>
        <p:spPr>
          <a:xfrm>
            <a:off x="1957388" y="6313488"/>
            <a:ext cx="204788" cy="204788"/>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11" name="MH_Other_4"/>
          <p:cNvSpPr/>
          <p:nvPr>
            <p:custDataLst>
              <p:tags r:id="rId9"/>
            </p:custDataLst>
          </p:nvPr>
        </p:nvSpPr>
        <p:spPr>
          <a:xfrm>
            <a:off x="1228725" y="5883275"/>
            <a:ext cx="334963" cy="334963"/>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12" name="MH_Other_4"/>
          <p:cNvSpPr/>
          <p:nvPr>
            <p:custDataLst>
              <p:tags r:id="rId10"/>
            </p:custDataLst>
          </p:nvPr>
        </p:nvSpPr>
        <p:spPr>
          <a:xfrm>
            <a:off x="1754223" y="5883522"/>
            <a:ext cx="335032" cy="335032"/>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13" name="MH_Other_4"/>
          <p:cNvSpPr/>
          <p:nvPr>
            <p:custDataLst>
              <p:tags r:id="rId11"/>
            </p:custDataLst>
          </p:nvPr>
        </p:nvSpPr>
        <p:spPr>
          <a:xfrm>
            <a:off x="2938463" y="5794375"/>
            <a:ext cx="382588" cy="382588"/>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14" name="MH_Other_4"/>
          <p:cNvSpPr/>
          <p:nvPr>
            <p:custDataLst>
              <p:tags r:id="rId12"/>
            </p:custDataLst>
          </p:nvPr>
        </p:nvSpPr>
        <p:spPr>
          <a:xfrm>
            <a:off x="1490176" y="6211660"/>
            <a:ext cx="203806" cy="203806"/>
          </a:xfrm>
          <a:prstGeom prst="ellipse">
            <a:avLst/>
          </a:prstGeom>
          <a:gradFill flip="none" rotWithShape="1">
            <a:gsLst>
              <a:gs pos="100000">
                <a:schemeClr val="bg1"/>
              </a:gs>
              <a:gs pos="0">
                <a:srgbClr val="E0E0E0"/>
              </a:gs>
            </a:gsLst>
            <a:lin ang="8100000" scaled="0"/>
            <a:tileRect/>
          </a:gradFill>
          <a:ln w="6350">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grpSp>
        <p:nvGrpSpPr>
          <p:cNvPr id="55323" name="组合 15"/>
          <p:cNvGrpSpPr/>
          <p:nvPr/>
        </p:nvGrpSpPr>
        <p:grpSpPr>
          <a:xfrm>
            <a:off x="4694238" y="4951413"/>
            <a:ext cx="7234237" cy="1208087"/>
            <a:chOff x="322748" y="3665374"/>
            <a:chExt cx="5680529" cy="1027864"/>
          </a:xfrm>
        </p:grpSpPr>
        <p:sp>
          <p:nvSpPr>
            <p:cNvPr id="18" name="圆角矩形 17"/>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圆角矩形 18"/>
            <p:cNvSpPr/>
            <p:nvPr/>
          </p:nvSpPr>
          <p:spPr>
            <a:xfrm>
              <a:off x="517210" y="3785584"/>
              <a:ext cx="5276647" cy="784743"/>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6" name="组合 19"/>
          <p:cNvGrpSpPr/>
          <p:nvPr/>
        </p:nvGrpSpPr>
        <p:grpSpPr>
          <a:xfrm>
            <a:off x="1071563" y="2665413"/>
            <a:ext cx="2894012" cy="2894012"/>
            <a:chOff x="4833150" y="1266579"/>
            <a:chExt cx="2526552" cy="2526552"/>
          </a:xfrm>
        </p:grpSpPr>
        <p:grpSp>
          <p:nvGrpSpPr>
            <p:cNvPr id="55326" name="组合 20"/>
            <p:cNvGrpSpPr/>
            <p:nvPr/>
          </p:nvGrpSpPr>
          <p:grpSpPr>
            <a:xfrm>
              <a:off x="4833150" y="1266579"/>
              <a:ext cx="2526552" cy="2526552"/>
              <a:chOff x="6585478" y="1661232"/>
              <a:chExt cx="928740" cy="928740"/>
            </a:xfrm>
          </p:grpSpPr>
          <p:sp>
            <p:nvSpPr>
              <p:cNvPr id="23" name="椭圆 22"/>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24" name="圆角矩形 23"/>
              <p:cNvSpPr/>
              <p:nvPr/>
            </p:nvSpPr>
            <p:spPr>
              <a:xfrm>
                <a:off x="6706219" y="1781973"/>
                <a:ext cx="687258" cy="687258"/>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25" name="椭圆 24"/>
              <p:cNvSpPr>
                <a:spLocks noChangeAspect="1"/>
              </p:cNvSpPr>
              <p:nvPr/>
            </p:nvSpPr>
            <p:spPr>
              <a:xfrm>
                <a:off x="6740229" y="1819936"/>
                <a:ext cx="619237" cy="619237"/>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55327" name="文本框 47"/>
            <p:cNvSpPr/>
            <p:nvPr/>
          </p:nvSpPr>
          <p:spPr>
            <a:xfrm>
              <a:off x="5564630" y="1919489"/>
              <a:ext cx="1214691" cy="1262540"/>
            </a:xfrm>
            <a:prstGeom prst="rect">
              <a:avLst/>
            </a:prstGeom>
            <a:noFill/>
            <a:ln w="9525">
              <a:noFill/>
            </a:ln>
          </p:spPr>
          <p:txBody>
            <a:bodyPr wrap="none">
              <a:spAutoFit/>
            </a:bodyPr>
            <a:p>
              <a:r>
                <a:rPr lang="en-US" altLang="zh-CN" sz="8800" dirty="0">
                  <a:solidFill>
                    <a:schemeClr val="bg1"/>
                  </a:solidFill>
                  <a:latin typeface="Impact" panose="020B0806030902050204" pitchFamily="34" charset="0"/>
                  <a:sym typeface="Impact" panose="020B0806030902050204" pitchFamily="34" charset="0"/>
                </a:rPr>
                <a:t>08</a:t>
              </a:r>
              <a:endParaRPr lang="zh-CN" altLang="en-US" sz="8800" dirty="0">
                <a:solidFill>
                  <a:schemeClr val="bg1"/>
                </a:solidFill>
                <a:latin typeface="Impact" panose="020B0806030902050204" pitchFamily="34" charset="0"/>
                <a:sym typeface="Impact" panose="020B0806030902050204" pitchFamily="34" charset="0"/>
              </a:endParaRPr>
            </a:p>
          </p:txBody>
        </p:sp>
      </p:grpSp>
      <p:sp>
        <p:nvSpPr>
          <p:cNvPr id="15" name="矩形 14"/>
          <p:cNvSpPr/>
          <p:nvPr/>
        </p:nvSpPr>
        <p:spPr>
          <a:xfrm>
            <a:off x="5107250" y="5114082"/>
            <a:ext cx="6409130" cy="769442"/>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400" b="1" i="0" u="none" strike="noStrike" kern="1200" cap="none" spc="0" normalizeH="0" baseline="0" noProof="0" dirty="0">
                <a:ln>
                  <a:noFill/>
                </a:ln>
                <a:gradFill>
                  <a:gsLst>
                    <a:gs pos="0">
                      <a:srgbClr val="E30613"/>
                    </a:gs>
                    <a:gs pos="100000">
                      <a:srgbClr val="81040B"/>
                    </a:gs>
                  </a:gsLst>
                  <a:lin ang="5400000" scaled="1"/>
                </a:gradFill>
                <a:effectLst/>
                <a:uLnTx/>
                <a:uFillTx/>
                <a:latin typeface="幼圆" pitchFamily="49" charset="-122"/>
                <a:ea typeface="幼圆" pitchFamily="49" charset="-122"/>
                <a:cs typeface="+mn-cs"/>
                <a:sym typeface="+mn-ea"/>
              </a:rPr>
              <a:t>编写管理体系文件的原则</a:t>
            </a:r>
            <a:endParaRPr kumimoji="0" lang="zh-CN" altLang="en-US" sz="4400" b="1" i="0" u="none" strike="noStrike" kern="1200" cap="none" spc="0" normalizeH="0" baseline="0" noProof="0" dirty="0">
              <a:ln>
                <a:noFill/>
              </a:ln>
              <a:gradFill>
                <a:gsLst>
                  <a:gs pos="0">
                    <a:srgbClr val="E30613"/>
                  </a:gs>
                  <a:gs pos="100000">
                    <a:srgbClr val="81040B"/>
                  </a:gs>
                </a:gsLst>
                <a:lin ang="5400000" scaled="1"/>
              </a:gradFill>
              <a:effectLst/>
              <a:uLnTx/>
              <a:uFillTx/>
              <a:latin typeface="幼圆" pitchFamily="49" charset="-122"/>
              <a:ea typeface="幼圆" pitchFamily="49" charset="-122"/>
              <a:cs typeface="+mn-cs"/>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16" presetClass="entr" presetSubtype="37" fill="hold" grpId="0" nodeType="afterEffect" nodePh="1">
                                  <p:stCondLst>
                                    <p:cond delay="0"/>
                                  </p:stCondLst>
                                  <p:endCondLst>
                                    <p:cond evt="begin" delay="0"/>
                                  </p:endCondLst>
                                  <p:childTnLst>
                                    <p:set>
                                      <p:cBhvr>
                                        <p:cTn id="10" dur="1" fill="hold">
                                          <p:stCondLst>
                                            <p:cond delay="0"/>
                                          </p:stCondLst>
                                        </p:cTn>
                                        <p:tgtEl>
                                          <p:spTgt spid="2">
                                            <p:txEl>
                                              <p:charRg st="0" end="1"/>
                                            </p:txEl>
                                          </p:spTgt>
                                        </p:tgtEl>
                                        <p:attrNameLst>
                                          <p:attrName>style.visibility</p:attrName>
                                        </p:attrNameLst>
                                      </p:cBhvr>
                                      <p:to>
                                        <p:strVal val="visible"/>
                                      </p:to>
                                    </p:set>
                                    <p:animEffect transition="in" filter="barn(outVertical)">
                                      <p:cBhvr>
                                        <p:cTn id="11" dur="500"/>
                                        <p:tgtEl>
                                          <p:spTgt spid="2">
                                            <p:txEl>
                                              <p:charRg st="0" end="1"/>
                                            </p:txEl>
                                          </p:spTgt>
                                        </p:tgtEl>
                                      </p:cBhvr>
                                    </p:animEffect>
                                  </p:childTnLst>
                                </p:cTn>
                              </p:par>
                            </p:childTnLst>
                          </p:cTn>
                        </p:par>
                        <p:par>
                          <p:cTn id="12" fill="hold">
                            <p:stCondLst>
                              <p:cond delay="1000"/>
                            </p:stCondLst>
                            <p:childTnLst>
                              <p:par>
                                <p:cTn id="13" presetID="23" presetClass="entr" presetSubtype="32"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strVal val="4*#ppt_w"/>
                                          </p:val>
                                        </p:tav>
                                        <p:tav tm="100000">
                                          <p:val>
                                            <p:strVal val="#ppt_w"/>
                                          </p:val>
                                        </p:tav>
                                      </p:tavLst>
                                    </p:anim>
                                    <p:anim calcmode="lin" valueType="num">
                                      <p:cBhvr>
                                        <p:cTn id="16" dur="500" fill="hold"/>
                                        <p:tgtEl>
                                          <p:spTgt spid="16"/>
                                        </p:tgtEl>
                                        <p:attrNameLst>
                                          <p:attrName>ppt_h</p:attrName>
                                        </p:attrNameLst>
                                      </p:cBhvr>
                                      <p:tavLst>
                                        <p:tav tm="0">
                                          <p:val>
                                            <p:strVal val="4*#ppt_h"/>
                                          </p:val>
                                        </p:tav>
                                        <p:tav tm="100000">
                                          <p:val>
                                            <p:strVal val="#ppt_h"/>
                                          </p:val>
                                        </p:tav>
                                      </p:tavLst>
                                    </p:anim>
                                  </p:childTnLst>
                                </p:cTn>
                              </p:par>
                            </p:childTnLst>
                          </p:cTn>
                        </p:par>
                        <p:par>
                          <p:cTn id="17" fill="hold">
                            <p:stCondLst>
                              <p:cond delay="1500"/>
                            </p:stCondLst>
                            <p:childTnLst>
                              <p:par>
                                <p:cTn id="18" presetID="1" presetClass="entr" presetSubtype="0" fill="hold" nodeType="afterEffect">
                                  <p:stCondLst>
                                    <p:cond delay="0"/>
                                  </p:stCondLst>
                                  <p:childTnLst>
                                    <p:set>
                                      <p:cBhvr>
                                        <p:cTn id="19" dur="1" fill="hold">
                                          <p:stCondLst>
                                            <p:cond delay="499"/>
                                          </p:stCondLst>
                                        </p:cTn>
                                        <p:tgtEl>
                                          <p:spTgt spid="6"/>
                                        </p:tgtEl>
                                        <p:attrNameLst>
                                          <p:attrName>style.visibility</p:attrName>
                                        </p:attrNameLst>
                                      </p:cBhvr>
                                      <p:to>
                                        <p:strVal val="visible"/>
                                      </p:to>
                                    </p:set>
                                  </p:childTnLst>
                                </p:cTn>
                              </p:par>
                            </p:childTnLst>
                          </p:cTn>
                        </p:par>
                        <p:par>
                          <p:cTn id="20" fill="hold">
                            <p:stCondLst>
                              <p:cond delay="2000"/>
                            </p:stCondLst>
                            <p:childTnLst>
                              <p:par>
                                <p:cTn id="21" presetID="1" presetClass="entr" presetSubtype="0" fill="hold" nodeType="afterEffect">
                                  <p:stCondLst>
                                    <p:cond delay="250"/>
                                  </p:stCondLst>
                                  <p:childTnLst>
                                    <p:set>
                                      <p:cBhvr>
                                        <p:cTn id="22" dur="1" fill="hold">
                                          <p:stCondLst>
                                            <p:cond delay="499"/>
                                          </p:stCondLst>
                                        </p:cTn>
                                        <p:tgtEl>
                                          <p:spTgt spid="14"/>
                                        </p:tgtEl>
                                        <p:attrNameLst>
                                          <p:attrName>style.visibility</p:attrName>
                                        </p:attrNameLst>
                                      </p:cBhvr>
                                      <p:to>
                                        <p:strVal val="visible"/>
                                      </p:to>
                                    </p:set>
                                  </p:childTnLst>
                                </p:cTn>
                              </p:par>
                            </p:childTnLst>
                          </p:cTn>
                        </p:par>
                        <p:par>
                          <p:cTn id="23" fill="hold">
                            <p:stCondLst>
                              <p:cond delay="2750"/>
                            </p:stCondLst>
                            <p:childTnLst>
                              <p:par>
                                <p:cTn id="24" presetID="1" presetClass="entr" presetSubtype="0" fill="hold" nodeType="afterEffect">
                                  <p:stCondLst>
                                    <p:cond delay="500"/>
                                  </p:stCondLst>
                                  <p:childTnLst>
                                    <p:set>
                                      <p:cBhvr>
                                        <p:cTn id="25" dur="1" fill="hold">
                                          <p:stCondLst>
                                            <p:cond delay="499"/>
                                          </p:stCondLst>
                                        </p:cTn>
                                        <p:tgtEl>
                                          <p:spTgt spid="12"/>
                                        </p:tgtEl>
                                        <p:attrNameLst>
                                          <p:attrName>style.visibility</p:attrName>
                                        </p:attrNameLst>
                                      </p:cBhvr>
                                      <p:to>
                                        <p:strVal val="visible"/>
                                      </p:to>
                                    </p:set>
                                  </p:childTnLst>
                                </p:cTn>
                              </p:par>
                            </p:childTnLst>
                          </p:cTn>
                        </p:par>
                        <p:par>
                          <p:cTn id="26" fill="hold">
                            <p:stCondLst>
                              <p:cond delay="3750"/>
                            </p:stCondLst>
                            <p:childTnLst>
                              <p:par>
                                <p:cTn id="27" presetID="1" presetClass="entr" presetSubtype="0" fill="hold" nodeType="afterEffect">
                                  <p:stCondLst>
                                    <p:cond delay="750"/>
                                  </p:stCondLst>
                                  <p:childTnLst>
                                    <p:set>
                                      <p:cBhvr>
                                        <p:cTn id="28" dur="1" fill="hold">
                                          <p:stCondLst>
                                            <p:cond delay="499"/>
                                          </p:stCondLst>
                                        </p:cTn>
                                        <p:tgtEl>
                                          <p:spTgt spid="5"/>
                                        </p:tgtEl>
                                        <p:attrNameLst>
                                          <p:attrName>style.visibility</p:attrName>
                                        </p:attrNameLst>
                                      </p:cBhvr>
                                      <p:to>
                                        <p:strVal val="visible"/>
                                      </p:to>
                                    </p:set>
                                  </p:childTnLst>
                                </p:cTn>
                              </p:par>
                            </p:childTnLst>
                          </p:cTn>
                        </p:par>
                        <p:par>
                          <p:cTn id="29" fill="hold">
                            <p:stCondLst>
                              <p:cond delay="5000"/>
                            </p:stCondLst>
                            <p:childTnLst>
                              <p:par>
                                <p:cTn id="30" presetID="1" presetClass="entr" presetSubtype="0" fill="hold" nodeType="afterEffect">
                                  <p:stCondLst>
                                    <p:cond delay="1000"/>
                                  </p:stCondLst>
                                  <p:childTnLst>
                                    <p:set>
                                      <p:cBhvr>
                                        <p:cTn id="31" dur="1" fill="hold">
                                          <p:stCondLst>
                                            <p:cond delay="499"/>
                                          </p:stCondLst>
                                        </p:cTn>
                                        <p:tgtEl>
                                          <p:spTgt spid="4"/>
                                        </p:tgtEl>
                                        <p:attrNameLst>
                                          <p:attrName>style.visibility</p:attrName>
                                        </p:attrNameLst>
                                      </p:cBhvr>
                                      <p:to>
                                        <p:strVal val="visible"/>
                                      </p:to>
                                    </p:set>
                                  </p:childTnLst>
                                </p:cTn>
                              </p:par>
                            </p:childTnLst>
                          </p:cTn>
                        </p:par>
                        <p:par>
                          <p:cTn id="32" fill="hold">
                            <p:stCondLst>
                              <p:cond delay="6500"/>
                            </p:stCondLst>
                            <p:childTnLst>
                              <p:par>
                                <p:cTn id="33" presetID="1" presetClass="entr" presetSubtype="0" fill="hold" nodeType="afterEffect">
                                  <p:stCondLst>
                                    <p:cond delay="1250"/>
                                  </p:stCondLst>
                                  <p:childTnLst>
                                    <p:set>
                                      <p:cBhvr>
                                        <p:cTn id="34" dur="1" fill="hold">
                                          <p:stCondLst>
                                            <p:cond delay="499"/>
                                          </p:stCondLst>
                                        </p:cTn>
                                        <p:tgtEl>
                                          <p:spTgt spid="7"/>
                                        </p:tgtEl>
                                        <p:attrNameLst>
                                          <p:attrName>style.visibility</p:attrName>
                                        </p:attrNameLst>
                                      </p:cBhvr>
                                      <p:to>
                                        <p:strVal val="visible"/>
                                      </p:to>
                                    </p:set>
                                  </p:childTnLst>
                                </p:cTn>
                              </p:par>
                            </p:childTnLst>
                          </p:cTn>
                        </p:par>
                        <p:par>
                          <p:cTn id="35" fill="hold">
                            <p:stCondLst>
                              <p:cond delay="8250"/>
                            </p:stCondLst>
                            <p:childTnLst>
                              <p:par>
                                <p:cTn id="36" presetID="1" presetClass="entr" presetSubtype="0" fill="hold" grpId="0" nodeType="afterEffect">
                                  <p:stCondLst>
                                    <p:cond delay="0"/>
                                  </p:stCondLst>
                                  <p:childTnLst>
                                    <p:set>
                                      <p:cBhvr>
                                        <p:cTn id="37" dur="1" fill="hold">
                                          <p:stCondLst>
                                            <p:cond delay="499"/>
                                          </p:stCondLst>
                                        </p:cTn>
                                        <p:tgtEl>
                                          <p:spTgt spid="11"/>
                                        </p:tgtEl>
                                        <p:attrNameLst>
                                          <p:attrName>style.visibility</p:attrName>
                                        </p:attrNameLst>
                                      </p:cBhvr>
                                      <p:to>
                                        <p:strVal val="visible"/>
                                      </p:to>
                                    </p:set>
                                  </p:childTnLst>
                                </p:cTn>
                              </p:par>
                            </p:childTnLst>
                          </p:cTn>
                        </p:par>
                        <p:par>
                          <p:cTn id="38" fill="hold">
                            <p:stCondLst>
                              <p:cond delay="8750"/>
                            </p:stCondLst>
                            <p:childTnLst>
                              <p:par>
                                <p:cTn id="39" presetID="1" presetClass="entr" presetSubtype="0" fill="hold" grpId="0" nodeType="afterEffect" nodePh="1">
                                  <p:stCondLst>
                                    <p:cond delay="0"/>
                                  </p:stCondLst>
                                  <p:endCondLst>
                                    <p:cond evt="begin" delay="0"/>
                                  </p:endCondLst>
                                  <p:childTnLst>
                                    <p:set>
                                      <p:cBhvr>
                                        <p:cTn id="40" dur="1" fill="hold">
                                          <p:stCondLst>
                                            <p:cond delay="499"/>
                                          </p:stCondLst>
                                        </p:cTn>
                                        <p:tgtEl>
                                          <p:spTgt spid="11">
                                            <p:txEl>
                                              <p:charRg st="0" end="1"/>
                                            </p:txEl>
                                          </p:spTgt>
                                        </p:tgtEl>
                                        <p:attrNameLst>
                                          <p:attrName>style.visibility</p:attrName>
                                        </p:attrNameLst>
                                      </p:cBhvr>
                                      <p:to>
                                        <p:strVal val="visible"/>
                                      </p:to>
                                    </p:set>
                                  </p:childTnLst>
                                </p:cTn>
                              </p:par>
                            </p:childTnLst>
                          </p:cTn>
                        </p:par>
                        <p:par>
                          <p:cTn id="41" fill="hold">
                            <p:stCondLst>
                              <p:cond delay="9250"/>
                            </p:stCondLst>
                            <p:childTnLst>
                              <p:par>
                                <p:cTn id="42" presetID="1" presetClass="entr" presetSubtype="0" fill="hold" grpId="0" nodeType="afterEffect">
                                  <p:stCondLst>
                                    <p:cond delay="250"/>
                                  </p:stCondLst>
                                  <p:childTnLst>
                                    <p:set>
                                      <p:cBhvr>
                                        <p:cTn id="43" dur="1" fill="hold">
                                          <p:stCondLst>
                                            <p:cond delay="499"/>
                                          </p:stCondLst>
                                        </p:cTn>
                                        <p:tgtEl>
                                          <p:spTgt spid="10"/>
                                        </p:tgtEl>
                                        <p:attrNameLst>
                                          <p:attrName>style.visibility</p:attrName>
                                        </p:attrNameLst>
                                      </p:cBhvr>
                                      <p:to>
                                        <p:strVal val="visible"/>
                                      </p:to>
                                    </p:set>
                                  </p:childTnLst>
                                </p:cTn>
                              </p:par>
                            </p:childTnLst>
                          </p:cTn>
                        </p:par>
                        <p:par>
                          <p:cTn id="44" fill="hold">
                            <p:stCondLst>
                              <p:cond delay="10000"/>
                            </p:stCondLst>
                            <p:childTnLst>
                              <p:par>
                                <p:cTn id="45" presetID="1" presetClass="entr" presetSubtype="0" fill="hold" grpId="0" nodeType="afterEffect" nodePh="1">
                                  <p:stCondLst>
                                    <p:cond delay="250"/>
                                  </p:stCondLst>
                                  <p:endCondLst>
                                    <p:cond evt="begin" delay="0"/>
                                  </p:endCondLst>
                                  <p:childTnLst>
                                    <p:set>
                                      <p:cBhvr>
                                        <p:cTn id="46" dur="1" fill="hold">
                                          <p:stCondLst>
                                            <p:cond delay="499"/>
                                          </p:stCondLst>
                                        </p:cTn>
                                        <p:tgtEl>
                                          <p:spTgt spid="10">
                                            <p:txEl>
                                              <p:charRg st="0" end="1"/>
                                            </p:txEl>
                                          </p:spTgt>
                                        </p:tgtEl>
                                        <p:attrNameLst>
                                          <p:attrName>style.visibility</p:attrName>
                                        </p:attrNameLst>
                                      </p:cBhvr>
                                      <p:to>
                                        <p:strVal val="visible"/>
                                      </p:to>
                                    </p:set>
                                  </p:childTnLst>
                                </p:cTn>
                              </p:par>
                            </p:childTnLst>
                          </p:cTn>
                        </p:par>
                        <p:par>
                          <p:cTn id="47" fill="hold">
                            <p:stCondLst>
                              <p:cond delay="10750"/>
                            </p:stCondLst>
                            <p:childTnLst>
                              <p:par>
                                <p:cTn id="48" presetID="1" presetClass="entr" presetSubtype="0" fill="hold" grpId="0" nodeType="afterEffect">
                                  <p:stCondLst>
                                    <p:cond delay="500"/>
                                  </p:stCondLst>
                                  <p:childTnLst>
                                    <p:set>
                                      <p:cBhvr>
                                        <p:cTn id="49" dur="1" fill="hold">
                                          <p:stCondLst>
                                            <p:cond delay="499"/>
                                          </p:stCondLst>
                                        </p:cTn>
                                        <p:tgtEl>
                                          <p:spTgt spid="9"/>
                                        </p:tgtEl>
                                        <p:attrNameLst>
                                          <p:attrName>style.visibility</p:attrName>
                                        </p:attrNameLst>
                                      </p:cBhvr>
                                      <p:to>
                                        <p:strVal val="visible"/>
                                      </p:to>
                                    </p:set>
                                  </p:childTnLst>
                                </p:cTn>
                              </p:par>
                            </p:childTnLst>
                          </p:cTn>
                        </p:par>
                        <p:par>
                          <p:cTn id="50" fill="hold">
                            <p:stCondLst>
                              <p:cond delay="11750"/>
                            </p:stCondLst>
                            <p:childTnLst>
                              <p:par>
                                <p:cTn id="51" presetID="1" presetClass="entr" presetSubtype="0" fill="hold" grpId="0" nodeType="afterEffect" nodePh="1">
                                  <p:stCondLst>
                                    <p:cond delay="500"/>
                                  </p:stCondLst>
                                  <p:endCondLst>
                                    <p:cond evt="begin" delay="0"/>
                                  </p:endCondLst>
                                  <p:childTnLst>
                                    <p:set>
                                      <p:cBhvr>
                                        <p:cTn id="52" dur="1" fill="hold">
                                          <p:stCondLst>
                                            <p:cond delay="499"/>
                                          </p:stCondLst>
                                        </p:cTn>
                                        <p:tgtEl>
                                          <p:spTgt spid="9">
                                            <p:txEl>
                                              <p:charRg st="0" end="1"/>
                                            </p:txEl>
                                          </p:spTgt>
                                        </p:tgtEl>
                                        <p:attrNameLst>
                                          <p:attrName>style.visibility</p:attrName>
                                        </p:attrNameLst>
                                      </p:cBhvr>
                                      <p:to>
                                        <p:strVal val="visible"/>
                                      </p:to>
                                    </p:set>
                                  </p:childTnLst>
                                </p:cTn>
                              </p:par>
                            </p:childTnLst>
                          </p:cTn>
                        </p:par>
                        <p:par>
                          <p:cTn id="53" fill="hold">
                            <p:stCondLst>
                              <p:cond delay="12750"/>
                            </p:stCondLst>
                            <p:childTnLst>
                              <p:par>
                                <p:cTn id="54" presetID="1" presetClass="entr" presetSubtype="0" fill="hold" grpId="0" nodeType="afterEffect">
                                  <p:stCondLst>
                                    <p:cond delay="750"/>
                                  </p:stCondLst>
                                  <p:childTnLst>
                                    <p:set>
                                      <p:cBhvr>
                                        <p:cTn id="55" dur="1" fill="hold">
                                          <p:stCondLst>
                                            <p:cond delay="499"/>
                                          </p:stCondLst>
                                        </p:cTn>
                                        <p:tgtEl>
                                          <p:spTgt spid="13"/>
                                        </p:tgtEl>
                                        <p:attrNameLst>
                                          <p:attrName>style.visibility</p:attrName>
                                        </p:attrNameLst>
                                      </p:cBhvr>
                                      <p:to>
                                        <p:strVal val="visible"/>
                                      </p:to>
                                    </p:set>
                                  </p:childTnLst>
                                </p:cTn>
                              </p:par>
                            </p:childTnLst>
                          </p:cTn>
                        </p:par>
                        <p:par>
                          <p:cTn id="56" fill="hold">
                            <p:stCondLst>
                              <p:cond delay="14000"/>
                            </p:stCondLst>
                            <p:childTnLst>
                              <p:par>
                                <p:cTn id="57" presetID="1" presetClass="entr" presetSubtype="0" fill="hold" grpId="0" nodeType="afterEffect" nodePh="1">
                                  <p:stCondLst>
                                    <p:cond delay="750"/>
                                  </p:stCondLst>
                                  <p:endCondLst>
                                    <p:cond evt="begin" delay="0"/>
                                  </p:endCondLst>
                                  <p:childTnLst>
                                    <p:set>
                                      <p:cBhvr>
                                        <p:cTn id="58" dur="1" fill="hold">
                                          <p:stCondLst>
                                            <p:cond delay="499"/>
                                          </p:stCondLst>
                                        </p:cTn>
                                        <p:tgtEl>
                                          <p:spTgt spid="13">
                                            <p:txEl>
                                              <p:charRg st="0" end="1"/>
                                            </p:txEl>
                                          </p:spTgt>
                                        </p:tgtEl>
                                        <p:attrNameLst>
                                          <p:attrName>style.visibility</p:attrName>
                                        </p:attrNameLst>
                                      </p:cBhvr>
                                      <p:to>
                                        <p:strVal val="visible"/>
                                      </p:to>
                                    </p:set>
                                  </p:childTnLst>
                                </p:cTn>
                              </p:par>
                            </p:childTnLst>
                          </p:cTn>
                        </p:par>
                        <p:par>
                          <p:cTn id="59" fill="hold">
                            <p:stCondLst>
                              <p:cond delay="15250"/>
                            </p:stCondLst>
                            <p:childTnLst>
                              <p:par>
                                <p:cTn id="60" presetID="1" presetClass="entr" presetSubtype="0" fill="hold" grpId="0" nodeType="afterEffect">
                                  <p:stCondLst>
                                    <p:cond delay="1000"/>
                                  </p:stCondLst>
                                  <p:childTnLst>
                                    <p:set>
                                      <p:cBhvr>
                                        <p:cTn id="61" dur="1" fill="hold">
                                          <p:stCondLst>
                                            <p:cond delay="499"/>
                                          </p:stCondLst>
                                        </p:cTn>
                                        <p:tgtEl>
                                          <p:spTgt spid="8"/>
                                        </p:tgtEl>
                                        <p:attrNameLst>
                                          <p:attrName>style.visibility</p:attrName>
                                        </p:attrNameLst>
                                      </p:cBhvr>
                                      <p:to>
                                        <p:strVal val="visible"/>
                                      </p:to>
                                    </p:set>
                                  </p:childTnLst>
                                </p:cTn>
                              </p:par>
                            </p:childTnLst>
                          </p:cTn>
                        </p:par>
                        <p:par>
                          <p:cTn id="62" fill="hold">
                            <p:stCondLst>
                              <p:cond delay="16750"/>
                            </p:stCondLst>
                            <p:childTnLst>
                              <p:par>
                                <p:cTn id="63" presetID="1" presetClass="entr" presetSubtype="0" fill="hold" grpId="0" nodeType="afterEffect" nodePh="1">
                                  <p:stCondLst>
                                    <p:cond delay="1000"/>
                                  </p:stCondLst>
                                  <p:endCondLst>
                                    <p:cond evt="begin" delay="0"/>
                                  </p:endCondLst>
                                  <p:childTnLst>
                                    <p:set>
                                      <p:cBhvr>
                                        <p:cTn id="64" dur="1" fill="hold">
                                          <p:stCondLst>
                                            <p:cond delay="499"/>
                                          </p:stCondLst>
                                        </p:cTn>
                                        <p:tgtEl>
                                          <p:spTgt spid="8">
                                            <p:txEl>
                                              <p:charRg st="0"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1000" build="p"/>
      <p:bldP spid="8" grpId="0" animBg="1" advAuto="1000" build="p"/>
      <p:bldP spid="9" grpId="0" animBg="1" advAuto="1000" build="p"/>
      <p:bldP spid="10" grpId="0" animBg="1" advAuto="1000" build="p"/>
      <p:bldP spid="11" grpId="0" animBg="1" advAuto="1000" build="p"/>
      <p:bldP spid="13" grpId="0" animBg="1" advAuto="100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9" name="Rectangle 3"/>
          <p:cNvSpPr>
            <a:spLocks noGrp="1" noChangeArrowheads="1"/>
          </p:cNvSpPr>
          <p:nvPr>
            <p:ph type="body" idx="4294967295"/>
          </p:nvPr>
        </p:nvSpPr>
        <p:spPr>
          <a:xfrm>
            <a:off x="5664200" y="2457450"/>
            <a:ext cx="5843588" cy="1943100"/>
          </a:xfrm>
          <a:prstGeom prst="rect">
            <a:avLst/>
          </a:prstGeom>
        </p:spPr>
        <p:txBody>
          <a:bodyPr/>
          <a:lstStyle/>
          <a:p>
            <a:pPr marL="0" marR="0" lvl="0" indent="0" algn="just" defTabSz="914400" rtl="0" eaLnBrk="1" fontAlgn="base" latinLnBrk="0" hangingPunct="1">
              <a:lnSpc>
                <a:spcPct val="150000"/>
              </a:lnSpc>
              <a:spcBef>
                <a:spcPts val="0"/>
              </a:spcBef>
              <a:spcAft>
                <a:spcPct val="0"/>
              </a:spcAft>
              <a:buClr>
                <a:schemeClr val="folHlink"/>
              </a:buClr>
              <a:buSzPct val="60000"/>
              <a:buFont typeface="Wingdings" panose="05000000000000000000" pitchFamily="2" charset="2"/>
              <a:buNone/>
              <a:defRPr/>
            </a:pPr>
            <a:r>
              <a:rPr kumimoji="0" lang="zh-CN" altLang="en-US" sz="2400" b="1" i="0" u="none" strike="noStrike" kern="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写你应做的，做你所写的，记你所做的。</a:t>
            </a:r>
            <a:endParaRPr kumimoji="0" lang="zh-CN" altLang="en-US" sz="2400" b="1" i="0" u="none" strike="noStrike" kern="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base" latinLnBrk="0" hangingPunct="1">
              <a:lnSpc>
                <a:spcPct val="150000"/>
              </a:lnSpc>
              <a:spcBef>
                <a:spcPts val="0"/>
              </a:spcBef>
              <a:spcAft>
                <a:spcPct val="0"/>
              </a:spcAft>
              <a:buClr>
                <a:schemeClr val="folHlink"/>
              </a:buClr>
              <a:buSzPct val="60000"/>
              <a:buFont typeface="Wingdings" panose="05000000000000000000" pitchFamily="2" charset="2"/>
              <a:buNone/>
              <a:defRPr/>
            </a:pPr>
            <a:r>
              <a:rPr kumimoji="0" lang="zh-CN" altLang="en-US" sz="2400" b="1" i="0" u="none" strike="noStrike" kern="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即：标准要求的要写到，文件写到的要做到，做到的要有效、要有证据。</a:t>
            </a:r>
            <a:endParaRPr kumimoji="0" lang="zh-CN" altLang="en-US" sz="2400" b="1" i="0" u="none" strike="noStrike" kern="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pic>
        <p:nvPicPr>
          <p:cNvPr id="56323" name="图片 1"/>
          <p:cNvPicPr>
            <a:picLocks noChangeAspect="1"/>
          </p:cNvPicPr>
          <p:nvPr/>
        </p:nvPicPr>
        <p:blipFill>
          <a:blip r:embed="rId1"/>
          <a:stretch>
            <a:fillRect/>
          </a:stretch>
        </p:blipFill>
        <p:spPr>
          <a:xfrm>
            <a:off x="-1587" y="977900"/>
            <a:ext cx="8828087" cy="5880100"/>
          </a:xfrm>
          <a:prstGeom prst="rect">
            <a:avLst/>
          </a:prstGeom>
          <a:noFill/>
          <a:ln w="9525">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3" name="Rectangle 3"/>
          <p:cNvSpPr>
            <a:spLocks noGrp="1" noChangeArrowheads="1"/>
          </p:cNvSpPr>
          <p:nvPr>
            <p:ph type="body" idx="4294967295"/>
          </p:nvPr>
        </p:nvSpPr>
        <p:spPr>
          <a:xfrm>
            <a:off x="1228725" y="3173413"/>
            <a:ext cx="9404350" cy="2703513"/>
          </a:xfrm>
          <a:prstGeom prst="rect">
            <a:avLst/>
          </a:prstGeom>
        </p:spPr>
        <p:txBody>
          <a:bodyPr/>
          <a:lstStyle/>
          <a:p>
            <a:pPr marL="57150" marR="0" lvl="1" indent="-342900" algn="l" defTabSz="914400" rtl="0" eaLnBrk="1" fontAlgn="base" latinLnBrk="0" hangingPunct="1">
              <a:lnSpc>
                <a:spcPct val="150000"/>
              </a:lnSpc>
              <a:spcBef>
                <a:spcPts val="0"/>
              </a:spcBef>
              <a:spcAft>
                <a:spcPct val="0"/>
              </a:spcAft>
              <a:buClr>
                <a:schemeClr val="tx1">
                  <a:lumMod val="85000"/>
                  <a:lumOff val="15000"/>
                </a:schemeClr>
              </a:buClr>
              <a:buSzTx/>
              <a:buFont typeface="Wingdings" panose="05000000000000000000" pitchFamily="2" charset="2"/>
              <a:buChar char="Ø"/>
              <a:defRPr/>
            </a:pPr>
            <a:r>
              <a:rPr kumimoji="0" lang="zh-CN" altLang="en-US" sz="2000" b="0" i="0" u="none" strike="noStrike" kern="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rPr>
              <a:t>组织应对其</a:t>
            </a:r>
            <a:r>
              <a:rPr kumimoji="0" lang="en-US" altLang="zh-CN" sz="2000" b="0" i="0" u="none" strike="noStrike" kern="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rPr>
              <a:t>HSE</a:t>
            </a:r>
            <a:r>
              <a:rPr kumimoji="0" lang="zh-CN" altLang="en-US" sz="2000" b="0" i="0" u="none" strike="noStrike" kern="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rPr>
              <a:t>管理体系中采用的全部要素、要求和规定，系统条理地制订各项方针和程序；</a:t>
            </a:r>
            <a:endParaRPr kumimoji="0" lang="zh-CN" altLang="en-US" sz="2000" b="0" i="0" u="none" strike="noStrike" kern="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endParaRPr>
          </a:p>
          <a:p>
            <a:pPr marL="57150" marR="0" lvl="1" indent="-342900" algn="l" defTabSz="914400" rtl="0" eaLnBrk="1" fontAlgn="base" latinLnBrk="0" hangingPunct="1">
              <a:lnSpc>
                <a:spcPct val="150000"/>
              </a:lnSpc>
              <a:spcBef>
                <a:spcPts val="0"/>
              </a:spcBef>
              <a:spcAft>
                <a:spcPct val="0"/>
              </a:spcAft>
              <a:buClr>
                <a:schemeClr val="tx1">
                  <a:lumMod val="85000"/>
                  <a:lumOff val="15000"/>
                </a:schemeClr>
              </a:buClr>
              <a:buSzTx/>
              <a:buFont typeface="Wingdings" panose="05000000000000000000" pitchFamily="2" charset="2"/>
              <a:buChar char="Ø"/>
              <a:defRPr/>
            </a:pPr>
            <a:r>
              <a:rPr kumimoji="0" lang="zh-CN" altLang="en-US" sz="2000" b="0" i="0" u="none" strike="noStrike" kern="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rPr>
              <a:t>所有文件应按统一规定的方法编辑成册；</a:t>
            </a:r>
            <a:endParaRPr kumimoji="0" lang="zh-CN" altLang="en-US" sz="2000" b="0" i="0" u="none" strike="noStrike" kern="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endParaRPr>
          </a:p>
          <a:p>
            <a:pPr marL="57150" marR="0" lvl="1" indent="-342900" algn="l" defTabSz="914400" rtl="0" eaLnBrk="1" fontAlgn="base" latinLnBrk="0" hangingPunct="1">
              <a:lnSpc>
                <a:spcPct val="150000"/>
              </a:lnSpc>
              <a:spcBef>
                <a:spcPts val="0"/>
              </a:spcBef>
              <a:spcAft>
                <a:spcPct val="0"/>
              </a:spcAft>
              <a:buClr>
                <a:schemeClr val="tx1">
                  <a:lumMod val="85000"/>
                  <a:lumOff val="15000"/>
                </a:schemeClr>
              </a:buClr>
              <a:buSzTx/>
              <a:buFont typeface="Wingdings" panose="05000000000000000000" pitchFamily="2" charset="2"/>
              <a:buChar char="Ø"/>
              <a:defRPr/>
            </a:pPr>
            <a:r>
              <a:rPr kumimoji="0" lang="zh-CN" altLang="en-US" sz="2000" b="0" i="0" u="none" strike="noStrike" kern="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rPr>
              <a:t>各层次文件应做到接口明确、结构合理、协调有序；</a:t>
            </a:r>
            <a:endParaRPr kumimoji="0" lang="zh-CN" altLang="en-US" sz="2000" b="0" i="0" u="none" strike="noStrike" kern="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endParaRPr>
          </a:p>
          <a:p>
            <a:pPr marL="57150" marR="0" lvl="1" indent="-342900" algn="l" defTabSz="914400" rtl="0" eaLnBrk="1" fontAlgn="base" latinLnBrk="0" hangingPunct="1">
              <a:lnSpc>
                <a:spcPct val="150000"/>
              </a:lnSpc>
              <a:spcBef>
                <a:spcPts val="0"/>
              </a:spcBef>
              <a:spcAft>
                <a:spcPct val="0"/>
              </a:spcAft>
              <a:buClr>
                <a:schemeClr val="tx1">
                  <a:lumMod val="85000"/>
                  <a:lumOff val="15000"/>
                </a:schemeClr>
              </a:buClr>
              <a:buSzTx/>
              <a:buFont typeface="Wingdings" panose="05000000000000000000" pitchFamily="2" charset="2"/>
              <a:buChar char="Ø"/>
              <a:defRPr/>
            </a:pPr>
            <a:r>
              <a:rPr kumimoji="0" lang="zh-CN" altLang="en-US" sz="2000" b="0" i="0" u="none" strike="noStrike" kern="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rPr>
              <a:t>各层次文件应涉及</a:t>
            </a:r>
            <a:r>
              <a:rPr kumimoji="0" lang="en-US" altLang="zh-CN" sz="2000" b="0" i="0" u="none" strike="noStrike" kern="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rPr>
              <a:t>HSE</a:t>
            </a:r>
            <a:r>
              <a:rPr kumimoji="0" lang="zh-CN" altLang="en-US" sz="2000" b="0" i="0" u="none" strike="noStrike" kern="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rPr>
              <a:t>管理体系一个逻辑上独立的部分。</a:t>
            </a:r>
            <a:endParaRPr kumimoji="0" lang="zh-CN" altLang="en-US" sz="2000" b="0" i="0" u="none" strike="noStrike" kern="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endParaRPr>
          </a:p>
        </p:txBody>
      </p:sp>
      <p:grpSp>
        <p:nvGrpSpPr>
          <p:cNvPr id="57347" name="组合 3"/>
          <p:cNvGrpSpPr/>
          <p:nvPr/>
        </p:nvGrpSpPr>
        <p:grpSpPr>
          <a:xfrm>
            <a:off x="479425" y="293688"/>
            <a:ext cx="4721225" cy="925512"/>
            <a:chOff x="322748" y="3665374"/>
            <a:chExt cx="5680529" cy="1027864"/>
          </a:xfrm>
        </p:grpSpPr>
        <p:sp>
          <p:nvSpPr>
            <p:cNvPr id="5" name="圆角矩形 4"/>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a:off x="517574" y="3785262"/>
              <a:ext cx="5275596" cy="784562"/>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57348" name="Rectangle 2"/>
          <p:cNvSpPr>
            <a:spLocks noGrp="1"/>
          </p:cNvSpPr>
          <p:nvPr>
            <p:ph type="title" idx="4294967295"/>
          </p:nvPr>
        </p:nvSpPr>
        <p:spPr>
          <a:xfrm>
            <a:off x="479425" y="417513"/>
            <a:ext cx="4776788" cy="550862"/>
          </a:xfrm>
          <a:prstGeom prst="rect">
            <a:avLst/>
          </a:prstGeom>
          <a:noFill/>
          <a:ln w="9525">
            <a:noFill/>
          </a:ln>
        </p:spPr>
        <p:txBody>
          <a:bodyPr/>
          <a:p>
            <a:pPr algn="ctr" eaLnBrk="1" hangingPunct="1"/>
            <a:r>
              <a:rPr lang="zh-CN" altLang="en-US" sz="3200" b="1" dirty="0">
                <a:solidFill>
                  <a:srgbClr val="C00000"/>
                </a:solidFill>
                <a:latin typeface="华文中宋" pitchFamily="2" charset="-122"/>
                <a:ea typeface="华文中宋" pitchFamily="2" charset="-122"/>
              </a:rPr>
              <a:t>编写体系文件的基本要求</a:t>
            </a:r>
            <a:endParaRPr lang="zh-CN" altLang="en-US" sz="3200" b="1" dirty="0">
              <a:solidFill>
                <a:srgbClr val="C00000"/>
              </a:solidFill>
              <a:latin typeface="华文中宋" pitchFamily="2" charset="-122"/>
              <a:ea typeface="华文中宋" pitchFamily="2" charset="-122"/>
            </a:endParaRPr>
          </a:p>
        </p:txBody>
      </p:sp>
      <p:grpSp>
        <p:nvGrpSpPr>
          <p:cNvPr id="3" name="组合 6"/>
          <p:cNvGrpSpPr/>
          <p:nvPr/>
        </p:nvGrpSpPr>
        <p:grpSpPr>
          <a:xfrm>
            <a:off x="1730375" y="1928813"/>
            <a:ext cx="2962275" cy="839787"/>
            <a:chOff x="1414686" y="3290814"/>
            <a:chExt cx="2962554" cy="841093"/>
          </a:xfrm>
        </p:grpSpPr>
        <p:sp>
          <p:nvSpPr>
            <p:cNvPr id="8" name="圆角矩形 8"/>
            <p:cNvSpPr/>
            <p:nvPr/>
          </p:nvSpPr>
          <p:spPr>
            <a:xfrm>
              <a:off x="1416274" y="3445040"/>
              <a:ext cx="2560878" cy="686867"/>
            </a:xfrm>
            <a:custGeom>
              <a:avLst/>
              <a:gdLst>
                <a:gd name="connsiteX0" fmla="*/ 0 w 4267033"/>
                <a:gd name="connsiteY0" fmla="*/ 578410 h 1588167"/>
                <a:gd name="connsiteX1" fmla="*/ 578410 w 4267033"/>
                <a:gd name="connsiteY1" fmla="*/ 0 h 1588167"/>
                <a:gd name="connsiteX2" fmla="*/ 3688623 w 4267033"/>
                <a:gd name="connsiteY2" fmla="*/ 0 h 1588167"/>
                <a:gd name="connsiteX3" fmla="*/ 4267033 w 4267033"/>
                <a:gd name="connsiteY3" fmla="*/ 578410 h 1588167"/>
                <a:gd name="connsiteX4" fmla="*/ 4267033 w 4267033"/>
                <a:gd name="connsiteY4" fmla="*/ 1009757 h 1588167"/>
                <a:gd name="connsiteX5" fmla="*/ 3688623 w 4267033"/>
                <a:gd name="connsiteY5" fmla="*/ 1588167 h 1588167"/>
                <a:gd name="connsiteX6" fmla="*/ 578410 w 4267033"/>
                <a:gd name="connsiteY6" fmla="*/ 1588167 h 1588167"/>
                <a:gd name="connsiteX7" fmla="*/ 0 w 4267033"/>
                <a:gd name="connsiteY7" fmla="*/ 1009757 h 1588167"/>
                <a:gd name="connsiteX8" fmla="*/ 0 w 4267033"/>
                <a:gd name="connsiteY8" fmla="*/ 578410 h 1588167"/>
                <a:gd name="connsiteX0-1" fmla="*/ 0 w 4267033"/>
                <a:gd name="connsiteY0-2" fmla="*/ 578410 h 1588167"/>
                <a:gd name="connsiteX1-3" fmla="*/ 578410 w 4267033"/>
                <a:gd name="connsiteY1-4" fmla="*/ 0 h 1588167"/>
                <a:gd name="connsiteX2-5" fmla="*/ 4267033 w 4267033"/>
                <a:gd name="connsiteY2-6" fmla="*/ 578410 h 1588167"/>
                <a:gd name="connsiteX3-7" fmla="*/ 4267033 w 4267033"/>
                <a:gd name="connsiteY3-8" fmla="*/ 1009757 h 1588167"/>
                <a:gd name="connsiteX4-9" fmla="*/ 3688623 w 4267033"/>
                <a:gd name="connsiteY4-10" fmla="*/ 1588167 h 1588167"/>
                <a:gd name="connsiteX5-11" fmla="*/ 578410 w 4267033"/>
                <a:gd name="connsiteY5-12" fmla="*/ 1588167 h 1588167"/>
                <a:gd name="connsiteX6-13" fmla="*/ 0 w 4267033"/>
                <a:gd name="connsiteY6-14" fmla="*/ 1009757 h 1588167"/>
                <a:gd name="connsiteX7-15" fmla="*/ 0 w 4267033"/>
                <a:gd name="connsiteY7-16" fmla="*/ 578410 h 1588167"/>
                <a:gd name="connsiteX0-17" fmla="*/ 0 w 4267033"/>
                <a:gd name="connsiteY0-18" fmla="*/ 578410 h 1588167"/>
                <a:gd name="connsiteX1-19" fmla="*/ 578410 w 4267033"/>
                <a:gd name="connsiteY1-20" fmla="*/ 0 h 1588167"/>
                <a:gd name="connsiteX2-21" fmla="*/ 4267033 w 4267033"/>
                <a:gd name="connsiteY2-22" fmla="*/ 1009757 h 1588167"/>
                <a:gd name="connsiteX3-23" fmla="*/ 3688623 w 4267033"/>
                <a:gd name="connsiteY3-24" fmla="*/ 1588167 h 1588167"/>
                <a:gd name="connsiteX4-25" fmla="*/ 578410 w 4267033"/>
                <a:gd name="connsiteY4-26" fmla="*/ 1588167 h 1588167"/>
                <a:gd name="connsiteX5-27" fmla="*/ 0 w 4267033"/>
                <a:gd name="connsiteY5-28" fmla="*/ 1009757 h 1588167"/>
                <a:gd name="connsiteX6-29" fmla="*/ 0 w 4267033"/>
                <a:gd name="connsiteY6-30" fmla="*/ 578410 h 1588167"/>
                <a:gd name="connsiteX0-31" fmla="*/ 0 w 3688623"/>
                <a:gd name="connsiteY0-32" fmla="*/ 578410 h 1588167"/>
                <a:gd name="connsiteX1-33" fmla="*/ 578410 w 3688623"/>
                <a:gd name="connsiteY1-34" fmla="*/ 0 h 1588167"/>
                <a:gd name="connsiteX2-35" fmla="*/ 3688623 w 3688623"/>
                <a:gd name="connsiteY2-36" fmla="*/ 1588167 h 1588167"/>
                <a:gd name="connsiteX3-37" fmla="*/ 578410 w 3688623"/>
                <a:gd name="connsiteY3-38" fmla="*/ 1588167 h 1588167"/>
                <a:gd name="connsiteX4-39" fmla="*/ 0 w 3688623"/>
                <a:gd name="connsiteY4-40" fmla="*/ 1009757 h 1588167"/>
                <a:gd name="connsiteX5-41" fmla="*/ 0 w 3688623"/>
                <a:gd name="connsiteY5-42" fmla="*/ 578410 h 1588167"/>
                <a:gd name="connsiteX0-43" fmla="*/ 0 w 3688623"/>
                <a:gd name="connsiteY0-44" fmla="*/ 660887 h 1670644"/>
                <a:gd name="connsiteX1-45" fmla="*/ 140088 w 3688623"/>
                <a:gd name="connsiteY1-46" fmla="*/ 271237 h 1670644"/>
                <a:gd name="connsiteX2-47" fmla="*/ 578410 w 3688623"/>
                <a:gd name="connsiteY2-48" fmla="*/ 82477 h 1670644"/>
                <a:gd name="connsiteX3-49" fmla="*/ 3688623 w 3688623"/>
                <a:gd name="connsiteY3-50" fmla="*/ 1670644 h 1670644"/>
                <a:gd name="connsiteX4-51" fmla="*/ 578410 w 3688623"/>
                <a:gd name="connsiteY4-52" fmla="*/ 1670644 h 1670644"/>
                <a:gd name="connsiteX5-53" fmla="*/ 0 w 3688623"/>
                <a:gd name="connsiteY5-54" fmla="*/ 1092234 h 1670644"/>
                <a:gd name="connsiteX6-55" fmla="*/ 0 w 3688623"/>
                <a:gd name="connsiteY6-56" fmla="*/ 660887 h 1670644"/>
                <a:gd name="connsiteX0-57" fmla="*/ 0 w 3688623"/>
                <a:gd name="connsiteY0-58" fmla="*/ 646577 h 1656334"/>
                <a:gd name="connsiteX1-59" fmla="*/ 140088 w 3688623"/>
                <a:gd name="connsiteY1-60" fmla="*/ 256927 h 1656334"/>
                <a:gd name="connsiteX2-61" fmla="*/ 578410 w 3688623"/>
                <a:gd name="connsiteY2-62" fmla="*/ 68167 h 1656334"/>
                <a:gd name="connsiteX3-63" fmla="*/ 3688623 w 3688623"/>
                <a:gd name="connsiteY3-64" fmla="*/ 1656334 h 1656334"/>
                <a:gd name="connsiteX4-65" fmla="*/ 578410 w 3688623"/>
                <a:gd name="connsiteY4-66" fmla="*/ 1656334 h 1656334"/>
                <a:gd name="connsiteX5-67" fmla="*/ 0 w 3688623"/>
                <a:gd name="connsiteY5-68" fmla="*/ 1077924 h 1656334"/>
                <a:gd name="connsiteX6-69" fmla="*/ 0 w 3688623"/>
                <a:gd name="connsiteY6-70" fmla="*/ 646577 h 1656334"/>
                <a:gd name="connsiteX0-71" fmla="*/ 0 w 3688623"/>
                <a:gd name="connsiteY0-72" fmla="*/ 389650 h 1399407"/>
                <a:gd name="connsiteX1-73" fmla="*/ 140088 w 3688623"/>
                <a:gd name="connsiteY1-74" fmla="*/ 0 h 1399407"/>
                <a:gd name="connsiteX2-75" fmla="*/ 3688623 w 3688623"/>
                <a:gd name="connsiteY2-76" fmla="*/ 1399407 h 1399407"/>
                <a:gd name="connsiteX3-77" fmla="*/ 578410 w 3688623"/>
                <a:gd name="connsiteY3-78" fmla="*/ 1399407 h 1399407"/>
                <a:gd name="connsiteX4-79" fmla="*/ 0 w 3688623"/>
                <a:gd name="connsiteY4-80" fmla="*/ 820997 h 1399407"/>
                <a:gd name="connsiteX5-81" fmla="*/ 0 w 3688623"/>
                <a:gd name="connsiteY5-82" fmla="*/ 389650 h 1399407"/>
                <a:gd name="connsiteX0-83" fmla="*/ 0 w 3688623"/>
                <a:gd name="connsiteY0-84" fmla="*/ 389650 h 1399407"/>
                <a:gd name="connsiteX1-85" fmla="*/ 140088 w 3688623"/>
                <a:gd name="connsiteY1-86" fmla="*/ 0 h 1399407"/>
                <a:gd name="connsiteX2-87" fmla="*/ 3688623 w 3688623"/>
                <a:gd name="connsiteY2-88" fmla="*/ 1399407 h 1399407"/>
                <a:gd name="connsiteX3-89" fmla="*/ 578410 w 3688623"/>
                <a:gd name="connsiteY3-90" fmla="*/ 1399407 h 1399407"/>
                <a:gd name="connsiteX4-91" fmla="*/ 0 w 3688623"/>
                <a:gd name="connsiteY4-92" fmla="*/ 820997 h 1399407"/>
                <a:gd name="connsiteX5-93" fmla="*/ 0 w 3688623"/>
                <a:gd name="connsiteY5-94" fmla="*/ 389650 h 139940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688623" h="1399407">
                  <a:moveTo>
                    <a:pt x="0" y="389650"/>
                  </a:moveTo>
                  <a:cubicBezTo>
                    <a:pt x="23348" y="252817"/>
                    <a:pt x="43686" y="96402"/>
                    <a:pt x="140088" y="0"/>
                  </a:cubicBezTo>
                  <a:cubicBezTo>
                    <a:pt x="841944" y="255379"/>
                    <a:pt x="3615569" y="1166173"/>
                    <a:pt x="3688623" y="1399407"/>
                  </a:cubicBezTo>
                  <a:lnTo>
                    <a:pt x="578410" y="1399407"/>
                  </a:lnTo>
                  <a:cubicBezTo>
                    <a:pt x="258963" y="1399407"/>
                    <a:pt x="0" y="1140444"/>
                    <a:pt x="0" y="820997"/>
                  </a:cubicBezTo>
                  <a:lnTo>
                    <a:pt x="0" y="389650"/>
                  </a:lnTo>
                  <a:close/>
                </a:path>
              </a:pathLst>
            </a:custGeom>
            <a:solidFill>
              <a:srgbClr val="FDFCFE"/>
            </a:solidFill>
            <a:ln>
              <a:noFill/>
            </a:ln>
            <a:effectLst>
              <a:outerShdw blurRad="152400" dist="76200" dir="8400000" algn="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9" name="圆角矩形 8"/>
            <p:cNvSpPr/>
            <p:nvPr/>
          </p:nvSpPr>
          <p:spPr>
            <a:xfrm>
              <a:off x="1414686" y="3290814"/>
              <a:ext cx="2962554" cy="779085"/>
            </a:xfrm>
            <a:prstGeom prst="roundRect">
              <a:avLst>
                <a:gd name="adj" fmla="val 36420"/>
              </a:avLst>
            </a:prstGeom>
            <a:solidFill>
              <a:srgbClr val="FDFC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10" name="圆角矩形 9"/>
            <p:cNvSpPr/>
            <p:nvPr/>
          </p:nvSpPr>
          <p:spPr>
            <a:xfrm>
              <a:off x="1503730" y="3375549"/>
              <a:ext cx="2784465" cy="673333"/>
            </a:xfrm>
            <a:prstGeom prst="roundRect">
              <a:avLst>
                <a:gd name="adj" fmla="val 36420"/>
              </a:avLst>
            </a:prstGeom>
            <a:solidFill>
              <a:srgbClr val="AD1E27"/>
            </a:solidFill>
            <a:ln w="22225">
              <a:noFill/>
            </a:ln>
            <a:effectLst>
              <a:innerShdw blurRad="88900">
                <a:srgbClr val="A4050E"/>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grpSp>
      <p:grpSp>
        <p:nvGrpSpPr>
          <p:cNvPr id="4" name="组合 11"/>
          <p:cNvGrpSpPr/>
          <p:nvPr/>
        </p:nvGrpSpPr>
        <p:grpSpPr>
          <a:xfrm>
            <a:off x="1082675" y="1704975"/>
            <a:ext cx="1246188" cy="1244600"/>
            <a:chOff x="4207197" y="3044883"/>
            <a:chExt cx="1245815" cy="1245816"/>
          </a:xfrm>
        </p:grpSpPr>
        <p:sp>
          <p:nvSpPr>
            <p:cNvPr id="13" name="任意多边形 12"/>
            <p:cNvSpPr/>
            <p:nvPr/>
          </p:nvSpPr>
          <p:spPr>
            <a:xfrm>
              <a:off x="4213545" y="3102089"/>
              <a:ext cx="1080764" cy="1175898"/>
            </a:xfrm>
            <a:custGeom>
              <a:avLst/>
              <a:gdLst>
                <a:gd name="connsiteX0" fmla="*/ 482868 w 1557034"/>
                <a:gd name="connsiteY0" fmla="*/ 0 h 1692513"/>
                <a:gd name="connsiteX1" fmla="*/ 398752 w 1557034"/>
                <a:gd name="connsiteY1" fmla="*/ 101950 h 1692513"/>
                <a:gd name="connsiteX2" fmla="*/ 245526 w 1557034"/>
                <a:gd name="connsiteY2" fmla="*/ 603576 h 1692513"/>
                <a:gd name="connsiteX3" fmla="*/ 1142714 w 1557034"/>
                <a:gd name="connsiteY3" fmla="*/ 1500764 h 1692513"/>
                <a:gd name="connsiteX4" fmla="*/ 1491940 w 1557034"/>
                <a:gd name="connsiteY4" fmla="*/ 1430259 h 1692513"/>
                <a:gd name="connsiteX5" fmla="*/ 1557034 w 1557034"/>
                <a:gd name="connsiteY5" fmla="*/ 1398901 h 1692513"/>
                <a:gd name="connsiteX6" fmla="*/ 1531596 w 1557034"/>
                <a:gd name="connsiteY6" fmla="*/ 1429733 h 1692513"/>
                <a:gd name="connsiteX7" fmla="*/ 897188 w 1557034"/>
                <a:gd name="connsiteY7" fmla="*/ 1692513 h 1692513"/>
                <a:gd name="connsiteX8" fmla="*/ 0 w 1557034"/>
                <a:gd name="connsiteY8" fmla="*/ 795325 h 1692513"/>
                <a:gd name="connsiteX9" fmla="*/ 469535 w 1557034"/>
                <a:gd name="connsiteY9" fmla="*/ 6423 h 169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034" h="1692513">
                  <a:moveTo>
                    <a:pt x="482868" y="0"/>
                  </a:moveTo>
                  <a:lnTo>
                    <a:pt x="398752" y="101950"/>
                  </a:lnTo>
                  <a:cubicBezTo>
                    <a:pt x="302013" y="245142"/>
                    <a:pt x="245526" y="417763"/>
                    <a:pt x="245526" y="603576"/>
                  </a:cubicBezTo>
                  <a:cubicBezTo>
                    <a:pt x="245526" y="1099079"/>
                    <a:pt x="647211" y="1500764"/>
                    <a:pt x="1142714" y="1500764"/>
                  </a:cubicBezTo>
                  <a:cubicBezTo>
                    <a:pt x="1266590" y="1500764"/>
                    <a:pt x="1384602" y="1475659"/>
                    <a:pt x="1491940" y="1430259"/>
                  </a:cubicBezTo>
                  <a:lnTo>
                    <a:pt x="1557034" y="1398901"/>
                  </a:lnTo>
                  <a:lnTo>
                    <a:pt x="1531596" y="1429733"/>
                  </a:lnTo>
                  <a:cubicBezTo>
                    <a:pt x="1369237" y="1592092"/>
                    <a:pt x="1144940" y="1692513"/>
                    <a:pt x="897188" y="1692513"/>
                  </a:cubicBezTo>
                  <a:cubicBezTo>
                    <a:pt x="401685" y="1692513"/>
                    <a:pt x="0" y="1290828"/>
                    <a:pt x="0" y="795325"/>
                  </a:cubicBezTo>
                  <a:cubicBezTo>
                    <a:pt x="0" y="454667"/>
                    <a:pt x="189859" y="158352"/>
                    <a:pt x="469535" y="6423"/>
                  </a:cubicBezTo>
                  <a:close/>
                </a:path>
              </a:pathLst>
            </a:custGeom>
            <a:solidFill>
              <a:schemeClr val="bg1"/>
            </a:solidFill>
            <a:ln>
              <a:noFill/>
            </a:ln>
            <a:effectLst>
              <a:outerShdw blurRad="241300" dist="190500" dir="8400000" algn="tr" rotWithShape="0">
                <a:srgbClr val="380A21">
                  <a:alpha val="29804"/>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14" name="椭圆 13"/>
            <p:cNvSpPr/>
            <p:nvPr/>
          </p:nvSpPr>
          <p:spPr>
            <a:xfrm>
              <a:off x="4207197" y="3044883"/>
              <a:ext cx="1245815" cy="1245816"/>
            </a:xfrm>
            <a:prstGeom prst="ellipse">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15" name="椭圆 14"/>
            <p:cNvSpPr/>
            <p:nvPr/>
          </p:nvSpPr>
          <p:spPr>
            <a:xfrm>
              <a:off x="4353796" y="3191482"/>
              <a:ext cx="952617" cy="952618"/>
            </a:xfrm>
            <a:prstGeom prst="ellipse">
              <a:avLst/>
            </a:prstGeom>
            <a:solidFill>
              <a:srgbClr val="A4050E"/>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16" name="任意多边形 15"/>
            <p:cNvSpPr/>
            <p:nvPr/>
          </p:nvSpPr>
          <p:spPr>
            <a:xfrm>
              <a:off x="4357965" y="3202200"/>
              <a:ext cx="912539" cy="535510"/>
            </a:xfrm>
            <a:custGeom>
              <a:avLst/>
              <a:gdLst>
                <a:gd name="connsiteX0" fmla="*/ 686038 w 1314800"/>
                <a:gd name="connsiteY0" fmla="*/ 0 h 771793"/>
                <a:gd name="connsiteX1" fmla="*/ 1254912 w 1314800"/>
                <a:gd name="connsiteY1" fmla="*/ 302468 h 771793"/>
                <a:gd name="connsiteX2" fmla="*/ 1314800 w 1314800"/>
                <a:gd name="connsiteY2" fmla="*/ 412803 h 771793"/>
                <a:gd name="connsiteX3" fmla="*/ 710447 w 1314800"/>
                <a:gd name="connsiteY3" fmla="*/ 771229 h 771793"/>
                <a:gd name="connsiteX4" fmla="*/ 686038 w 1314800"/>
                <a:gd name="connsiteY4" fmla="*/ 771793 h 771793"/>
                <a:gd name="connsiteX5" fmla="*/ 0 w 1314800"/>
                <a:gd name="connsiteY5" fmla="*/ 686038 h 771793"/>
                <a:gd name="connsiteX6" fmla="*/ 686038 w 1314800"/>
                <a:gd name="connsiteY6" fmla="*/ 0 h 771793"/>
                <a:gd name="connsiteX0-1" fmla="*/ 686038 w 1314800"/>
                <a:gd name="connsiteY0-2" fmla="*/ 0 h 771793"/>
                <a:gd name="connsiteX1-3" fmla="*/ 1254912 w 1314800"/>
                <a:gd name="connsiteY1-4" fmla="*/ 302468 h 771793"/>
                <a:gd name="connsiteX2-5" fmla="*/ 1314800 w 1314800"/>
                <a:gd name="connsiteY2-6" fmla="*/ 412803 h 771793"/>
                <a:gd name="connsiteX3-7" fmla="*/ 710447 w 1314800"/>
                <a:gd name="connsiteY3-8" fmla="*/ 771229 h 771793"/>
                <a:gd name="connsiteX4-9" fmla="*/ 686038 w 1314800"/>
                <a:gd name="connsiteY4-10" fmla="*/ 771793 h 771793"/>
                <a:gd name="connsiteX5-11" fmla="*/ 0 w 1314800"/>
                <a:gd name="connsiteY5-12" fmla="*/ 686038 h 771793"/>
                <a:gd name="connsiteX6-13" fmla="*/ 686038 w 1314800"/>
                <a:gd name="connsiteY6-14" fmla="*/ 0 h 771793"/>
                <a:gd name="connsiteX0-15" fmla="*/ 686038 w 1314800"/>
                <a:gd name="connsiteY0-16" fmla="*/ 0 h 771793"/>
                <a:gd name="connsiteX1-17" fmla="*/ 1254912 w 1314800"/>
                <a:gd name="connsiteY1-18" fmla="*/ 302468 h 771793"/>
                <a:gd name="connsiteX2-19" fmla="*/ 1314800 w 1314800"/>
                <a:gd name="connsiteY2-20" fmla="*/ 412803 h 771793"/>
                <a:gd name="connsiteX3-21" fmla="*/ 686038 w 1314800"/>
                <a:gd name="connsiteY3-22" fmla="*/ 771793 h 771793"/>
                <a:gd name="connsiteX4-23" fmla="*/ 0 w 1314800"/>
                <a:gd name="connsiteY4-24" fmla="*/ 686038 h 771793"/>
                <a:gd name="connsiteX5-25" fmla="*/ 686038 w 1314800"/>
                <a:gd name="connsiteY5-26" fmla="*/ 0 h 771793"/>
                <a:gd name="connsiteX0-27" fmla="*/ 686038 w 1314800"/>
                <a:gd name="connsiteY0-28" fmla="*/ 0 h 771793"/>
                <a:gd name="connsiteX1-29" fmla="*/ 1254912 w 1314800"/>
                <a:gd name="connsiteY1-30" fmla="*/ 302468 h 771793"/>
                <a:gd name="connsiteX2-31" fmla="*/ 1314800 w 1314800"/>
                <a:gd name="connsiteY2-32" fmla="*/ 412803 h 771793"/>
                <a:gd name="connsiteX3-33" fmla="*/ 686038 w 1314800"/>
                <a:gd name="connsiteY3-34" fmla="*/ 771793 h 771793"/>
                <a:gd name="connsiteX4-35" fmla="*/ 0 w 1314800"/>
                <a:gd name="connsiteY4-36" fmla="*/ 686038 h 771793"/>
                <a:gd name="connsiteX5-37" fmla="*/ 686038 w 1314800"/>
                <a:gd name="connsiteY5-38" fmla="*/ 0 h 771793"/>
                <a:gd name="connsiteX0-39" fmla="*/ 686038 w 1314800"/>
                <a:gd name="connsiteY0-40" fmla="*/ 0 h 771793"/>
                <a:gd name="connsiteX1-41" fmla="*/ 1254912 w 1314800"/>
                <a:gd name="connsiteY1-42" fmla="*/ 302468 h 771793"/>
                <a:gd name="connsiteX2-43" fmla="*/ 1314800 w 1314800"/>
                <a:gd name="connsiteY2-44" fmla="*/ 412803 h 771793"/>
                <a:gd name="connsiteX3-45" fmla="*/ 686038 w 1314800"/>
                <a:gd name="connsiteY3-46" fmla="*/ 771793 h 771793"/>
                <a:gd name="connsiteX4-47" fmla="*/ 0 w 1314800"/>
                <a:gd name="connsiteY4-48" fmla="*/ 686038 h 771793"/>
                <a:gd name="connsiteX5-49" fmla="*/ 686038 w 1314800"/>
                <a:gd name="connsiteY5-50" fmla="*/ 0 h 771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14800" h="771793">
                  <a:moveTo>
                    <a:pt x="686038" y="0"/>
                  </a:moveTo>
                  <a:cubicBezTo>
                    <a:pt x="922843" y="0"/>
                    <a:pt x="1131626" y="119981"/>
                    <a:pt x="1254912" y="302468"/>
                  </a:cubicBezTo>
                  <a:lnTo>
                    <a:pt x="1314800" y="412803"/>
                  </a:lnTo>
                  <a:cubicBezTo>
                    <a:pt x="1219988" y="491024"/>
                    <a:pt x="928793" y="749877"/>
                    <a:pt x="686038" y="771793"/>
                  </a:cubicBezTo>
                  <a:cubicBezTo>
                    <a:pt x="371604" y="771793"/>
                    <a:pt x="57170" y="743208"/>
                    <a:pt x="0" y="686038"/>
                  </a:cubicBezTo>
                  <a:cubicBezTo>
                    <a:pt x="0" y="307150"/>
                    <a:pt x="307150" y="0"/>
                    <a:pt x="686038" y="0"/>
                  </a:cubicBezTo>
                  <a:close/>
                </a:path>
              </a:pathLst>
            </a:cu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57358" name="文本框 55"/>
            <p:cNvSpPr txBox="1"/>
            <p:nvPr/>
          </p:nvSpPr>
          <p:spPr>
            <a:xfrm>
              <a:off x="4453581" y="3374595"/>
              <a:ext cx="773034" cy="631088"/>
            </a:xfrm>
            <a:prstGeom prst="rect">
              <a:avLst/>
            </a:prstGeom>
            <a:noFill/>
            <a:ln w="9525">
              <a:noFill/>
            </a:ln>
          </p:spPr>
          <p:txBody>
            <a:bodyPr>
              <a:spAutoFit/>
            </a:bodyPr>
            <a:p>
              <a:pPr algn="ctr"/>
              <a:r>
                <a:rPr lang="en-US" altLang="zh-CN" sz="3500" dirty="0">
                  <a:solidFill>
                    <a:srgbClr val="FFFFFF"/>
                  </a:solidFill>
                  <a:latin typeface="Impact" panose="020B0806030902050204" pitchFamily="34" charset="0"/>
                  <a:ea typeface="LiHei Pro"/>
                </a:rPr>
                <a:t>01</a:t>
              </a:r>
              <a:endParaRPr lang="zh-CN" altLang="en-US" sz="3500" dirty="0">
                <a:solidFill>
                  <a:srgbClr val="FFFFFF"/>
                </a:solidFill>
                <a:latin typeface="Impact" panose="020B0806030902050204" pitchFamily="34" charset="0"/>
                <a:ea typeface="LiHei Pro"/>
              </a:endParaRPr>
            </a:p>
          </p:txBody>
        </p:sp>
      </p:grpSp>
      <p:sp>
        <p:nvSpPr>
          <p:cNvPr id="57351" name="矩形 1"/>
          <p:cNvSpPr/>
          <p:nvPr/>
        </p:nvSpPr>
        <p:spPr>
          <a:xfrm>
            <a:off x="2852738" y="2152650"/>
            <a:ext cx="1108075" cy="423863"/>
          </a:xfrm>
          <a:prstGeom prst="rect">
            <a:avLst/>
          </a:prstGeom>
          <a:noFill/>
          <a:ln w="9525">
            <a:noFill/>
          </a:ln>
        </p:spPr>
        <p:txBody>
          <a:bodyPr wrap="none">
            <a:spAutoFit/>
          </a:bodyPr>
          <a:p>
            <a:pPr>
              <a:lnSpc>
                <a:spcPct val="90000"/>
              </a:lnSpc>
              <a:buFont typeface="Wingdings" panose="05000000000000000000" pitchFamily="2" charset="2"/>
            </a:pPr>
            <a:r>
              <a:rPr lang="zh-CN" altLang="en-US" sz="2400" b="1" dirty="0">
                <a:solidFill>
                  <a:schemeClr val="bg1"/>
                </a:solidFill>
                <a:latin typeface="微软雅黑" panose="020B0503020204020204" pitchFamily="34" charset="-122"/>
                <a:ea typeface="微软雅黑" panose="020B0503020204020204" pitchFamily="34" charset="-122"/>
              </a:rPr>
              <a:t>系统性</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par>
                          <p:cTn id="7" fill="hold">
                            <p:stCondLst>
                              <p:cond delay="500"/>
                            </p:stCondLst>
                            <p:childTnLst>
                              <p:par>
                                <p:cTn id="8" presetID="12" presetClass="entr" presetSubtype="2"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p:tgtEl>
                                          <p:spTgt spid="3"/>
                                        </p:tgtEl>
                                        <p:attrNameLst>
                                          <p:attrName>ppt_x</p:attrName>
                                        </p:attrNameLst>
                                      </p:cBhvr>
                                      <p:tavLst>
                                        <p:tav tm="0">
                                          <p:val>
                                            <p:strVal val="#ppt_x+#ppt_w*1.125000"/>
                                          </p:val>
                                        </p:tav>
                                        <p:tav tm="100000">
                                          <p:val>
                                            <p:strVal val="#ppt_x"/>
                                          </p:val>
                                        </p:tav>
                                      </p:tavLst>
                                    </p:anim>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7" name="Rectangle 3"/>
          <p:cNvSpPr>
            <a:spLocks noGrp="1" noChangeArrowheads="1"/>
          </p:cNvSpPr>
          <p:nvPr>
            <p:ph type="body" idx="4294967295"/>
          </p:nvPr>
        </p:nvSpPr>
        <p:spPr>
          <a:xfrm>
            <a:off x="1520825" y="4805363"/>
            <a:ext cx="8678863" cy="1477963"/>
          </a:xfrm>
          <a:prstGeom prst="rect">
            <a:avLst/>
          </a:prstGeom>
        </p:spPr>
        <p:txBody>
          <a:bodyPr>
            <a:spAutoFit/>
          </a:bodyPr>
          <a:lstStyle/>
          <a:p>
            <a:pPr marL="57150" marR="0" lvl="1" indent="-342900" algn="l" defTabSz="914400" rtl="0" eaLnBrk="0" fontAlgn="base" latinLnBrk="0" hangingPunct="0">
              <a:lnSpc>
                <a:spcPct val="150000"/>
              </a:lnSpc>
              <a:spcBef>
                <a:spcPts val="0"/>
              </a:spcBef>
              <a:spcAft>
                <a:spcPct val="0"/>
              </a:spcAft>
              <a:buClr>
                <a:schemeClr val="tx1">
                  <a:lumMod val="85000"/>
                  <a:lumOff val="1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体系文件的所有规定应与组织的其他管理规定相协调；</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57150" marR="0" lvl="1" indent="-342900" algn="l" defTabSz="914400" rtl="0" eaLnBrk="0" fontAlgn="base" latinLnBrk="0" hangingPunct="0">
              <a:lnSpc>
                <a:spcPct val="150000"/>
              </a:lnSpc>
              <a:spcBef>
                <a:spcPts val="0"/>
              </a:spcBef>
              <a:spcAft>
                <a:spcPct val="0"/>
              </a:spcAft>
              <a:buClr>
                <a:schemeClr val="tx1">
                  <a:lumMod val="85000"/>
                  <a:lumOff val="1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体系文件之间应相互协调；</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57150" marR="0" lvl="1" indent="-342900" algn="l" defTabSz="914400" rtl="0" eaLnBrk="0" fontAlgn="base" latinLnBrk="0" hangingPunct="0">
              <a:lnSpc>
                <a:spcPct val="150000"/>
              </a:lnSpc>
              <a:spcBef>
                <a:spcPts val="0"/>
              </a:spcBef>
              <a:spcAft>
                <a:spcPct val="0"/>
              </a:spcAft>
              <a:buClr>
                <a:schemeClr val="tx1">
                  <a:lumMod val="85000"/>
                  <a:lumOff val="1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体系文件应与有关技术标准、规范相互协调；</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2" name="组合 3"/>
          <p:cNvGrpSpPr/>
          <p:nvPr/>
        </p:nvGrpSpPr>
        <p:grpSpPr>
          <a:xfrm>
            <a:off x="1730375" y="989013"/>
            <a:ext cx="2962275" cy="839787"/>
            <a:chOff x="1414686" y="3290814"/>
            <a:chExt cx="2962554" cy="841093"/>
          </a:xfrm>
        </p:grpSpPr>
        <p:sp>
          <p:nvSpPr>
            <p:cNvPr id="5" name="圆角矩形 8"/>
            <p:cNvSpPr/>
            <p:nvPr/>
          </p:nvSpPr>
          <p:spPr>
            <a:xfrm>
              <a:off x="1416274" y="3445040"/>
              <a:ext cx="2560878" cy="686867"/>
            </a:xfrm>
            <a:custGeom>
              <a:avLst/>
              <a:gdLst>
                <a:gd name="connsiteX0" fmla="*/ 0 w 4267033"/>
                <a:gd name="connsiteY0" fmla="*/ 578410 h 1588167"/>
                <a:gd name="connsiteX1" fmla="*/ 578410 w 4267033"/>
                <a:gd name="connsiteY1" fmla="*/ 0 h 1588167"/>
                <a:gd name="connsiteX2" fmla="*/ 3688623 w 4267033"/>
                <a:gd name="connsiteY2" fmla="*/ 0 h 1588167"/>
                <a:gd name="connsiteX3" fmla="*/ 4267033 w 4267033"/>
                <a:gd name="connsiteY3" fmla="*/ 578410 h 1588167"/>
                <a:gd name="connsiteX4" fmla="*/ 4267033 w 4267033"/>
                <a:gd name="connsiteY4" fmla="*/ 1009757 h 1588167"/>
                <a:gd name="connsiteX5" fmla="*/ 3688623 w 4267033"/>
                <a:gd name="connsiteY5" fmla="*/ 1588167 h 1588167"/>
                <a:gd name="connsiteX6" fmla="*/ 578410 w 4267033"/>
                <a:gd name="connsiteY6" fmla="*/ 1588167 h 1588167"/>
                <a:gd name="connsiteX7" fmla="*/ 0 w 4267033"/>
                <a:gd name="connsiteY7" fmla="*/ 1009757 h 1588167"/>
                <a:gd name="connsiteX8" fmla="*/ 0 w 4267033"/>
                <a:gd name="connsiteY8" fmla="*/ 578410 h 1588167"/>
                <a:gd name="connsiteX0-1" fmla="*/ 0 w 4267033"/>
                <a:gd name="connsiteY0-2" fmla="*/ 578410 h 1588167"/>
                <a:gd name="connsiteX1-3" fmla="*/ 578410 w 4267033"/>
                <a:gd name="connsiteY1-4" fmla="*/ 0 h 1588167"/>
                <a:gd name="connsiteX2-5" fmla="*/ 4267033 w 4267033"/>
                <a:gd name="connsiteY2-6" fmla="*/ 578410 h 1588167"/>
                <a:gd name="connsiteX3-7" fmla="*/ 4267033 w 4267033"/>
                <a:gd name="connsiteY3-8" fmla="*/ 1009757 h 1588167"/>
                <a:gd name="connsiteX4-9" fmla="*/ 3688623 w 4267033"/>
                <a:gd name="connsiteY4-10" fmla="*/ 1588167 h 1588167"/>
                <a:gd name="connsiteX5-11" fmla="*/ 578410 w 4267033"/>
                <a:gd name="connsiteY5-12" fmla="*/ 1588167 h 1588167"/>
                <a:gd name="connsiteX6-13" fmla="*/ 0 w 4267033"/>
                <a:gd name="connsiteY6-14" fmla="*/ 1009757 h 1588167"/>
                <a:gd name="connsiteX7-15" fmla="*/ 0 w 4267033"/>
                <a:gd name="connsiteY7-16" fmla="*/ 578410 h 1588167"/>
                <a:gd name="connsiteX0-17" fmla="*/ 0 w 4267033"/>
                <a:gd name="connsiteY0-18" fmla="*/ 578410 h 1588167"/>
                <a:gd name="connsiteX1-19" fmla="*/ 578410 w 4267033"/>
                <a:gd name="connsiteY1-20" fmla="*/ 0 h 1588167"/>
                <a:gd name="connsiteX2-21" fmla="*/ 4267033 w 4267033"/>
                <a:gd name="connsiteY2-22" fmla="*/ 1009757 h 1588167"/>
                <a:gd name="connsiteX3-23" fmla="*/ 3688623 w 4267033"/>
                <a:gd name="connsiteY3-24" fmla="*/ 1588167 h 1588167"/>
                <a:gd name="connsiteX4-25" fmla="*/ 578410 w 4267033"/>
                <a:gd name="connsiteY4-26" fmla="*/ 1588167 h 1588167"/>
                <a:gd name="connsiteX5-27" fmla="*/ 0 w 4267033"/>
                <a:gd name="connsiteY5-28" fmla="*/ 1009757 h 1588167"/>
                <a:gd name="connsiteX6-29" fmla="*/ 0 w 4267033"/>
                <a:gd name="connsiteY6-30" fmla="*/ 578410 h 1588167"/>
                <a:gd name="connsiteX0-31" fmla="*/ 0 w 3688623"/>
                <a:gd name="connsiteY0-32" fmla="*/ 578410 h 1588167"/>
                <a:gd name="connsiteX1-33" fmla="*/ 578410 w 3688623"/>
                <a:gd name="connsiteY1-34" fmla="*/ 0 h 1588167"/>
                <a:gd name="connsiteX2-35" fmla="*/ 3688623 w 3688623"/>
                <a:gd name="connsiteY2-36" fmla="*/ 1588167 h 1588167"/>
                <a:gd name="connsiteX3-37" fmla="*/ 578410 w 3688623"/>
                <a:gd name="connsiteY3-38" fmla="*/ 1588167 h 1588167"/>
                <a:gd name="connsiteX4-39" fmla="*/ 0 w 3688623"/>
                <a:gd name="connsiteY4-40" fmla="*/ 1009757 h 1588167"/>
                <a:gd name="connsiteX5-41" fmla="*/ 0 w 3688623"/>
                <a:gd name="connsiteY5-42" fmla="*/ 578410 h 1588167"/>
                <a:gd name="connsiteX0-43" fmla="*/ 0 w 3688623"/>
                <a:gd name="connsiteY0-44" fmla="*/ 660887 h 1670644"/>
                <a:gd name="connsiteX1-45" fmla="*/ 140088 w 3688623"/>
                <a:gd name="connsiteY1-46" fmla="*/ 271237 h 1670644"/>
                <a:gd name="connsiteX2-47" fmla="*/ 578410 w 3688623"/>
                <a:gd name="connsiteY2-48" fmla="*/ 82477 h 1670644"/>
                <a:gd name="connsiteX3-49" fmla="*/ 3688623 w 3688623"/>
                <a:gd name="connsiteY3-50" fmla="*/ 1670644 h 1670644"/>
                <a:gd name="connsiteX4-51" fmla="*/ 578410 w 3688623"/>
                <a:gd name="connsiteY4-52" fmla="*/ 1670644 h 1670644"/>
                <a:gd name="connsiteX5-53" fmla="*/ 0 w 3688623"/>
                <a:gd name="connsiteY5-54" fmla="*/ 1092234 h 1670644"/>
                <a:gd name="connsiteX6-55" fmla="*/ 0 w 3688623"/>
                <a:gd name="connsiteY6-56" fmla="*/ 660887 h 1670644"/>
                <a:gd name="connsiteX0-57" fmla="*/ 0 w 3688623"/>
                <a:gd name="connsiteY0-58" fmla="*/ 646577 h 1656334"/>
                <a:gd name="connsiteX1-59" fmla="*/ 140088 w 3688623"/>
                <a:gd name="connsiteY1-60" fmla="*/ 256927 h 1656334"/>
                <a:gd name="connsiteX2-61" fmla="*/ 578410 w 3688623"/>
                <a:gd name="connsiteY2-62" fmla="*/ 68167 h 1656334"/>
                <a:gd name="connsiteX3-63" fmla="*/ 3688623 w 3688623"/>
                <a:gd name="connsiteY3-64" fmla="*/ 1656334 h 1656334"/>
                <a:gd name="connsiteX4-65" fmla="*/ 578410 w 3688623"/>
                <a:gd name="connsiteY4-66" fmla="*/ 1656334 h 1656334"/>
                <a:gd name="connsiteX5-67" fmla="*/ 0 w 3688623"/>
                <a:gd name="connsiteY5-68" fmla="*/ 1077924 h 1656334"/>
                <a:gd name="connsiteX6-69" fmla="*/ 0 w 3688623"/>
                <a:gd name="connsiteY6-70" fmla="*/ 646577 h 1656334"/>
                <a:gd name="connsiteX0-71" fmla="*/ 0 w 3688623"/>
                <a:gd name="connsiteY0-72" fmla="*/ 389650 h 1399407"/>
                <a:gd name="connsiteX1-73" fmla="*/ 140088 w 3688623"/>
                <a:gd name="connsiteY1-74" fmla="*/ 0 h 1399407"/>
                <a:gd name="connsiteX2-75" fmla="*/ 3688623 w 3688623"/>
                <a:gd name="connsiteY2-76" fmla="*/ 1399407 h 1399407"/>
                <a:gd name="connsiteX3-77" fmla="*/ 578410 w 3688623"/>
                <a:gd name="connsiteY3-78" fmla="*/ 1399407 h 1399407"/>
                <a:gd name="connsiteX4-79" fmla="*/ 0 w 3688623"/>
                <a:gd name="connsiteY4-80" fmla="*/ 820997 h 1399407"/>
                <a:gd name="connsiteX5-81" fmla="*/ 0 w 3688623"/>
                <a:gd name="connsiteY5-82" fmla="*/ 389650 h 1399407"/>
                <a:gd name="connsiteX0-83" fmla="*/ 0 w 3688623"/>
                <a:gd name="connsiteY0-84" fmla="*/ 389650 h 1399407"/>
                <a:gd name="connsiteX1-85" fmla="*/ 140088 w 3688623"/>
                <a:gd name="connsiteY1-86" fmla="*/ 0 h 1399407"/>
                <a:gd name="connsiteX2-87" fmla="*/ 3688623 w 3688623"/>
                <a:gd name="connsiteY2-88" fmla="*/ 1399407 h 1399407"/>
                <a:gd name="connsiteX3-89" fmla="*/ 578410 w 3688623"/>
                <a:gd name="connsiteY3-90" fmla="*/ 1399407 h 1399407"/>
                <a:gd name="connsiteX4-91" fmla="*/ 0 w 3688623"/>
                <a:gd name="connsiteY4-92" fmla="*/ 820997 h 1399407"/>
                <a:gd name="connsiteX5-93" fmla="*/ 0 w 3688623"/>
                <a:gd name="connsiteY5-94" fmla="*/ 389650 h 139940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688623" h="1399407">
                  <a:moveTo>
                    <a:pt x="0" y="389650"/>
                  </a:moveTo>
                  <a:cubicBezTo>
                    <a:pt x="23348" y="252817"/>
                    <a:pt x="43686" y="96402"/>
                    <a:pt x="140088" y="0"/>
                  </a:cubicBezTo>
                  <a:cubicBezTo>
                    <a:pt x="841944" y="255379"/>
                    <a:pt x="3615569" y="1166173"/>
                    <a:pt x="3688623" y="1399407"/>
                  </a:cubicBezTo>
                  <a:lnTo>
                    <a:pt x="578410" y="1399407"/>
                  </a:lnTo>
                  <a:cubicBezTo>
                    <a:pt x="258963" y="1399407"/>
                    <a:pt x="0" y="1140444"/>
                    <a:pt x="0" y="820997"/>
                  </a:cubicBezTo>
                  <a:lnTo>
                    <a:pt x="0" y="389650"/>
                  </a:lnTo>
                  <a:close/>
                </a:path>
              </a:pathLst>
            </a:custGeom>
            <a:solidFill>
              <a:srgbClr val="FDFCFE"/>
            </a:solidFill>
            <a:ln>
              <a:noFill/>
            </a:ln>
            <a:effectLst>
              <a:outerShdw blurRad="152400" dist="76200" dir="8400000" algn="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6" name="圆角矩形 5"/>
            <p:cNvSpPr/>
            <p:nvPr/>
          </p:nvSpPr>
          <p:spPr>
            <a:xfrm>
              <a:off x="1414686" y="3290814"/>
              <a:ext cx="2962554" cy="779085"/>
            </a:xfrm>
            <a:prstGeom prst="roundRect">
              <a:avLst>
                <a:gd name="adj" fmla="val 36420"/>
              </a:avLst>
            </a:prstGeom>
            <a:solidFill>
              <a:srgbClr val="FDFC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7" name="圆角矩形 6"/>
            <p:cNvSpPr/>
            <p:nvPr/>
          </p:nvSpPr>
          <p:spPr>
            <a:xfrm>
              <a:off x="1503730" y="3375549"/>
              <a:ext cx="2784465" cy="673333"/>
            </a:xfrm>
            <a:prstGeom prst="roundRect">
              <a:avLst>
                <a:gd name="adj" fmla="val 36420"/>
              </a:avLst>
            </a:prstGeom>
            <a:solidFill>
              <a:srgbClr val="AD1E27"/>
            </a:solidFill>
            <a:ln w="22225">
              <a:noFill/>
            </a:ln>
            <a:effectLst>
              <a:innerShdw blurRad="88900">
                <a:srgbClr val="A4050E"/>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grpSp>
      <p:grpSp>
        <p:nvGrpSpPr>
          <p:cNvPr id="4" name="组合 7"/>
          <p:cNvGrpSpPr/>
          <p:nvPr/>
        </p:nvGrpSpPr>
        <p:grpSpPr>
          <a:xfrm>
            <a:off x="1082675" y="765175"/>
            <a:ext cx="1246188" cy="1244600"/>
            <a:chOff x="4207197" y="3044883"/>
            <a:chExt cx="1245815" cy="1245816"/>
          </a:xfrm>
        </p:grpSpPr>
        <p:sp>
          <p:nvSpPr>
            <p:cNvPr id="9" name="任意多边形 8"/>
            <p:cNvSpPr/>
            <p:nvPr/>
          </p:nvSpPr>
          <p:spPr>
            <a:xfrm>
              <a:off x="4213545" y="3102089"/>
              <a:ext cx="1080764" cy="1175898"/>
            </a:xfrm>
            <a:custGeom>
              <a:avLst/>
              <a:gdLst>
                <a:gd name="connsiteX0" fmla="*/ 482868 w 1557034"/>
                <a:gd name="connsiteY0" fmla="*/ 0 h 1692513"/>
                <a:gd name="connsiteX1" fmla="*/ 398752 w 1557034"/>
                <a:gd name="connsiteY1" fmla="*/ 101950 h 1692513"/>
                <a:gd name="connsiteX2" fmla="*/ 245526 w 1557034"/>
                <a:gd name="connsiteY2" fmla="*/ 603576 h 1692513"/>
                <a:gd name="connsiteX3" fmla="*/ 1142714 w 1557034"/>
                <a:gd name="connsiteY3" fmla="*/ 1500764 h 1692513"/>
                <a:gd name="connsiteX4" fmla="*/ 1491940 w 1557034"/>
                <a:gd name="connsiteY4" fmla="*/ 1430259 h 1692513"/>
                <a:gd name="connsiteX5" fmla="*/ 1557034 w 1557034"/>
                <a:gd name="connsiteY5" fmla="*/ 1398901 h 1692513"/>
                <a:gd name="connsiteX6" fmla="*/ 1531596 w 1557034"/>
                <a:gd name="connsiteY6" fmla="*/ 1429733 h 1692513"/>
                <a:gd name="connsiteX7" fmla="*/ 897188 w 1557034"/>
                <a:gd name="connsiteY7" fmla="*/ 1692513 h 1692513"/>
                <a:gd name="connsiteX8" fmla="*/ 0 w 1557034"/>
                <a:gd name="connsiteY8" fmla="*/ 795325 h 1692513"/>
                <a:gd name="connsiteX9" fmla="*/ 469535 w 1557034"/>
                <a:gd name="connsiteY9" fmla="*/ 6423 h 169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034" h="1692513">
                  <a:moveTo>
                    <a:pt x="482868" y="0"/>
                  </a:moveTo>
                  <a:lnTo>
                    <a:pt x="398752" y="101950"/>
                  </a:lnTo>
                  <a:cubicBezTo>
                    <a:pt x="302013" y="245142"/>
                    <a:pt x="245526" y="417763"/>
                    <a:pt x="245526" y="603576"/>
                  </a:cubicBezTo>
                  <a:cubicBezTo>
                    <a:pt x="245526" y="1099079"/>
                    <a:pt x="647211" y="1500764"/>
                    <a:pt x="1142714" y="1500764"/>
                  </a:cubicBezTo>
                  <a:cubicBezTo>
                    <a:pt x="1266590" y="1500764"/>
                    <a:pt x="1384602" y="1475659"/>
                    <a:pt x="1491940" y="1430259"/>
                  </a:cubicBezTo>
                  <a:lnTo>
                    <a:pt x="1557034" y="1398901"/>
                  </a:lnTo>
                  <a:lnTo>
                    <a:pt x="1531596" y="1429733"/>
                  </a:lnTo>
                  <a:cubicBezTo>
                    <a:pt x="1369237" y="1592092"/>
                    <a:pt x="1144940" y="1692513"/>
                    <a:pt x="897188" y="1692513"/>
                  </a:cubicBezTo>
                  <a:cubicBezTo>
                    <a:pt x="401685" y="1692513"/>
                    <a:pt x="0" y="1290828"/>
                    <a:pt x="0" y="795325"/>
                  </a:cubicBezTo>
                  <a:cubicBezTo>
                    <a:pt x="0" y="454667"/>
                    <a:pt x="189859" y="158352"/>
                    <a:pt x="469535" y="6423"/>
                  </a:cubicBezTo>
                  <a:close/>
                </a:path>
              </a:pathLst>
            </a:custGeom>
            <a:solidFill>
              <a:schemeClr val="bg1"/>
            </a:solidFill>
            <a:ln>
              <a:noFill/>
            </a:ln>
            <a:effectLst>
              <a:outerShdw blurRad="241300" dist="190500" dir="8400000" algn="tr" rotWithShape="0">
                <a:srgbClr val="380A21">
                  <a:alpha val="29804"/>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10" name="椭圆 9"/>
            <p:cNvSpPr/>
            <p:nvPr/>
          </p:nvSpPr>
          <p:spPr>
            <a:xfrm>
              <a:off x="4207197" y="3044883"/>
              <a:ext cx="1245815" cy="1245816"/>
            </a:xfrm>
            <a:prstGeom prst="ellipse">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11" name="椭圆 10"/>
            <p:cNvSpPr/>
            <p:nvPr/>
          </p:nvSpPr>
          <p:spPr>
            <a:xfrm>
              <a:off x="4353796" y="3191482"/>
              <a:ext cx="952617" cy="952618"/>
            </a:xfrm>
            <a:prstGeom prst="ellipse">
              <a:avLst/>
            </a:prstGeom>
            <a:solidFill>
              <a:srgbClr val="A4050E"/>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12" name="任意多边形 11"/>
            <p:cNvSpPr/>
            <p:nvPr/>
          </p:nvSpPr>
          <p:spPr>
            <a:xfrm>
              <a:off x="4357965" y="3202200"/>
              <a:ext cx="912539" cy="535510"/>
            </a:xfrm>
            <a:custGeom>
              <a:avLst/>
              <a:gdLst>
                <a:gd name="connsiteX0" fmla="*/ 686038 w 1314800"/>
                <a:gd name="connsiteY0" fmla="*/ 0 h 771793"/>
                <a:gd name="connsiteX1" fmla="*/ 1254912 w 1314800"/>
                <a:gd name="connsiteY1" fmla="*/ 302468 h 771793"/>
                <a:gd name="connsiteX2" fmla="*/ 1314800 w 1314800"/>
                <a:gd name="connsiteY2" fmla="*/ 412803 h 771793"/>
                <a:gd name="connsiteX3" fmla="*/ 710447 w 1314800"/>
                <a:gd name="connsiteY3" fmla="*/ 771229 h 771793"/>
                <a:gd name="connsiteX4" fmla="*/ 686038 w 1314800"/>
                <a:gd name="connsiteY4" fmla="*/ 771793 h 771793"/>
                <a:gd name="connsiteX5" fmla="*/ 0 w 1314800"/>
                <a:gd name="connsiteY5" fmla="*/ 686038 h 771793"/>
                <a:gd name="connsiteX6" fmla="*/ 686038 w 1314800"/>
                <a:gd name="connsiteY6" fmla="*/ 0 h 771793"/>
                <a:gd name="connsiteX0-1" fmla="*/ 686038 w 1314800"/>
                <a:gd name="connsiteY0-2" fmla="*/ 0 h 771793"/>
                <a:gd name="connsiteX1-3" fmla="*/ 1254912 w 1314800"/>
                <a:gd name="connsiteY1-4" fmla="*/ 302468 h 771793"/>
                <a:gd name="connsiteX2-5" fmla="*/ 1314800 w 1314800"/>
                <a:gd name="connsiteY2-6" fmla="*/ 412803 h 771793"/>
                <a:gd name="connsiteX3-7" fmla="*/ 710447 w 1314800"/>
                <a:gd name="connsiteY3-8" fmla="*/ 771229 h 771793"/>
                <a:gd name="connsiteX4-9" fmla="*/ 686038 w 1314800"/>
                <a:gd name="connsiteY4-10" fmla="*/ 771793 h 771793"/>
                <a:gd name="connsiteX5-11" fmla="*/ 0 w 1314800"/>
                <a:gd name="connsiteY5-12" fmla="*/ 686038 h 771793"/>
                <a:gd name="connsiteX6-13" fmla="*/ 686038 w 1314800"/>
                <a:gd name="connsiteY6-14" fmla="*/ 0 h 771793"/>
                <a:gd name="connsiteX0-15" fmla="*/ 686038 w 1314800"/>
                <a:gd name="connsiteY0-16" fmla="*/ 0 h 771793"/>
                <a:gd name="connsiteX1-17" fmla="*/ 1254912 w 1314800"/>
                <a:gd name="connsiteY1-18" fmla="*/ 302468 h 771793"/>
                <a:gd name="connsiteX2-19" fmla="*/ 1314800 w 1314800"/>
                <a:gd name="connsiteY2-20" fmla="*/ 412803 h 771793"/>
                <a:gd name="connsiteX3-21" fmla="*/ 686038 w 1314800"/>
                <a:gd name="connsiteY3-22" fmla="*/ 771793 h 771793"/>
                <a:gd name="connsiteX4-23" fmla="*/ 0 w 1314800"/>
                <a:gd name="connsiteY4-24" fmla="*/ 686038 h 771793"/>
                <a:gd name="connsiteX5-25" fmla="*/ 686038 w 1314800"/>
                <a:gd name="connsiteY5-26" fmla="*/ 0 h 771793"/>
                <a:gd name="connsiteX0-27" fmla="*/ 686038 w 1314800"/>
                <a:gd name="connsiteY0-28" fmla="*/ 0 h 771793"/>
                <a:gd name="connsiteX1-29" fmla="*/ 1254912 w 1314800"/>
                <a:gd name="connsiteY1-30" fmla="*/ 302468 h 771793"/>
                <a:gd name="connsiteX2-31" fmla="*/ 1314800 w 1314800"/>
                <a:gd name="connsiteY2-32" fmla="*/ 412803 h 771793"/>
                <a:gd name="connsiteX3-33" fmla="*/ 686038 w 1314800"/>
                <a:gd name="connsiteY3-34" fmla="*/ 771793 h 771793"/>
                <a:gd name="connsiteX4-35" fmla="*/ 0 w 1314800"/>
                <a:gd name="connsiteY4-36" fmla="*/ 686038 h 771793"/>
                <a:gd name="connsiteX5-37" fmla="*/ 686038 w 1314800"/>
                <a:gd name="connsiteY5-38" fmla="*/ 0 h 771793"/>
                <a:gd name="connsiteX0-39" fmla="*/ 686038 w 1314800"/>
                <a:gd name="connsiteY0-40" fmla="*/ 0 h 771793"/>
                <a:gd name="connsiteX1-41" fmla="*/ 1254912 w 1314800"/>
                <a:gd name="connsiteY1-42" fmla="*/ 302468 h 771793"/>
                <a:gd name="connsiteX2-43" fmla="*/ 1314800 w 1314800"/>
                <a:gd name="connsiteY2-44" fmla="*/ 412803 h 771793"/>
                <a:gd name="connsiteX3-45" fmla="*/ 686038 w 1314800"/>
                <a:gd name="connsiteY3-46" fmla="*/ 771793 h 771793"/>
                <a:gd name="connsiteX4-47" fmla="*/ 0 w 1314800"/>
                <a:gd name="connsiteY4-48" fmla="*/ 686038 h 771793"/>
                <a:gd name="connsiteX5-49" fmla="*/ 686038 w 1314800"/>
                <a:gd name="connsiteY5-50" fmla="*/ 0 h 771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14800" h="771793">
                  <a:moveTo>
                    <a:pt x="686038" y="0"/>
                  </a:moveTo>
                  <a:cubicBezTo>
                    <a:pt x="922843" y="0"/>
                    <a:pt x="1131626" y="119981"/>
                    <a:pt x="1254912" y="302468"/>
                  </a:cubicBezTo>
                  <a:lnTo>
                    <a:pt x="1314800" y="412803"/>
                  </a:lnTo>
                  <a:cubicBezTo>
                    <a:pt x="1219988" y="491024"/>
                    <a:pt x="928793" y="749877"/>
                    <a:pt x="686038" y="771793"/>
                  </a:cubicBezTo>
                  <a:cubicBezTo>
                    <a:pt x="371604" y="771793"/>
                    <a:pt x="57170" y="743208"/>
                    <a:pt x="0" y="686038"/>
                  </a:cubicBezTo>
                  <a:cubicBezTo>
                    <a:pt x="0" y="307150"/>
                    <a:pt x="307150" y="0"/>
                    <a:pt x="686038" y="0"/>
                  </a:cubicBezTo>
                  <a:close/>
                </a:path>
              </a:pathLst>
            </a:cu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58396" name="文本框 55"/>
            <p:cNvSpPr txBox="1"/>
            <p:nvPr/>
          </p:nvSpPr>
          <p:spPr>
            <a:xfrm>
              <a:off x="4453581" y="3374595"/>
              <a:ext cx="773034" cy="631088"/>
            </a:xfrm>
            <a:prstGeom prst="rect">
              <a:avLst/>
            </a:prstGeom>
            <a:noFill/>
            <a:ln w="9525">
              <a:noFill/>
            </a:ln>
          </p:spPr>
          <p:txBody>
            <a:bodyPr>
              <a:spAutoFit/>
            </a:bodyPr>
            <a:p>
              <a:pPr algn="ctr"/>
              <a:r>
                <a:rPr lang="en-US" altLang="zh-CN" sz="3500" dirty="0">
                  <a:solidFill>
                    <a:srgbClr val="FFFFFF"/>
                  </a:solidFill>
                  <a:latin typeface="Impact" panose="020B0806030902050204" pitchFamily="34" charset="0"/>
                  <a:ea typeface="LiHei Pro"/>
                </a:rPr>
                <a:t>02</a:t>
              </a:r>
              <a:endParaRPr lang="zh-CN" altLang="en-US" sz="3500" dirty="0">
                <a:solidFill>
                  <a:srgbClr val="FFFFFF"/>
                </a:solidFill>
                <a:latin typeface="Impact" panose="020B0806030902050204" pitchFamily="34" charset="0"/>
                <a:ea typeface="LiHei Pro"/>
              </a:endParaRPr>
            </a:p>
          </p:txBody>
        </p:sp>
      </p:grpSp>
      <p:sp>
        <p:nvSpPr>
          <p:cNvPr id="58373" name="矩形 1"/>
          <p:cNvSpPr/>
          <p:nvPr/>
        </p:nvSpPr>
        <p:spPr>
          <a:xfrm>
            <a:off x="2773363" y="1220788"/>
            <a:ext cx="1108075" cy="425450"/>
          </a:xfrm>
          <a:prstGeom prst="rect">
            <a:avLst/>
          </a:prstGeom>
          <a:noFill/>
          <a:ln w="9525">
            <a:noFill/>
          </a:ln>
        </p:spPr>
        <p:txBody>
          <a:bodyPr wrap="none">
            <a:spAutoFit/>
          </a:bodyPr>
          <a:p>
            <a:pPr>
              <a:lnSpc>
                <a:spcPct val="90000"/>
              </a:lnSpc>
              <a:buFont typeface="Wingdings" panose="05000000000000000000" pitchFamily="2" charset="2"/>
            </a:pPr>
            <a:r>
              <a:rPr lang="zh-CN" altLang="en-US" sz="2400" b="1" dirty="0">
                <a:solidFill>
                  <a:schemeClr val="bg1"/>
                </a:solidFill>
                <a:latin typeface="微软雅黑" panose="020B0503020204020204" pitchFamily="34" charset="-122"/>
                <a:ea typeface="微软雅黑" panose="020B0503020204020204" pitchFamily="34" charset="-122"/>
              </a:rPr>
              <a:t>法规性</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1487488" y="2046288"/>
            <a:ext cx="9145588" cy="1524000"/>
          </a:xfrm>
          <a:prstGeom prst="rect">
            <a:avLst/>
          </a:prstGeom>
        </p:spPr>
        <p:txBody>
          <a:bodyPr/>
          <a:lstStyle/>
          <a:p>
            <a:pPr marL="57150" marR="0" lvl="1" indent="-342900" algn="l" defTabSz="914400" rtl="0" eaLnBrk="1" fontAlgn="base" latinLnBrk="0" hangingPunct="1">
              <a:lnSpc>
                <a:spcPct val="150000"/>
              </a:lnSpc>
              <a:spcBef>
                <a:spcPts val="0"/>
              </a:spcBef>
              <a:spcAft>
                <a:spcPct val="0"/>
              </a:spcAft>
              <a:buClr>
                <a:schemeClr val="tx1">
                  <a:lumMod val="85000"/>
                  <a:lumOff val="1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体系文件应在总体上遵循</a:t>
            </a:r>
            <a:r>
              <a:rPr kumimoji="0" lang="en-US" altLang="zh-CN"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HSE</a:t>
            </a: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管理体系规范，以及国家或上级有关法规要求；</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a:p>
            <a:pPr marL="57150" marR="0" lvl="1" indent="-342900" algn="l" defTabSz="914400" rtl="0" eaLnBrk="1" fontAlgn="base" latinLnBrk="0" hangingPunct="1">
              <a:lnSpc>
                <a:spcPct val="150000"/>
              </a:lnSpc>
              <a:spcBef>
                <a:spcPts val="0"/>
              </a:spcBef>
              <a:spcAft>
                <a:spcPct val="0"/>
              </a:spcAft>
              <a:buClr>
                <a:schemeClr val="tx1">
                  <a:lumMod val="85000"/>
                  <a:lumOff val="1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文件一旦批准实施，就必须认真执行；</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a:p>
            <a:pPr marL="57150" marR="0" lvl="1" indent="-342900" algn="l" defTabSz="914400" rtl="0" eaLnBrk="1" fontAlgn="base" latinLnBrk="0" hangingPunct="1">
              <a:lnSpc>
                <a:spcPct val="150000"/>
              </a:lnSpc>
              <a:spcBef>
                <a:spcPts val="0"/>
              </a:spcBef>
              <a:spcAft>
                <a:spcPct val="0"/>
              </a:spcAft>
              <a:buClr>
                <a:schemeClr val="tx1">
                  <a:lumMod val="85000"/>
                  <a:lumOff val="1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文件修改只能按规定的程序进行。</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grpSp>
        <p:nvGrpSpPr>
          <p:cNvPr id="8" name="组合 15"/>
          <p:cNvGrpSpPr/>
          <p:nvPr/>
        </p:nvGrpSpPr>
        <p:grpSpPr>
          <a:xfrm>
            <a:off x="1730375" y="3789363"/>
            <a:ext cx="2962275" cy="839787"/>
            <a:chOff x="1414686" y="3290814"/>
            <a:chExt cx="2962554" cy="841093"/>
          </a:xfrm>
        </p:grpSpPr>
        <p:sp>
          <p:nvSpPr>
            <p:cNvPr id="17" name="圆角矩形 8"/>
            <p:cNvSpPr/>
            <p:nvPr/>
          </p:nvSpPr>
          <p:spPr>
            <a:xfrm>
              <a:off x="1416274" y="3445040"/>
              <a:ext cx="2560878" cy="686867"/>
            </a:xfrm>
            <a:custGeom>
              <a:avLst/>
              <a:gdLst>
                <a:gd name="connsiteX0" fmla="*/ 0 w 4267033"/>
                <a:gd name="connsiteY0" fmla="*/ 578410 h 1588167"/>
                <a:gd name="connsiteX1" fmla="*/ 578410 w 4267033"/>
                <a:gd name="connsiteY1" fmla="*/ 0 h 1588167"/>
                <a:gd name="connsiteX2" fmla="*/ 3688623 w 4267033"/>
                <a:gd name="connsiteY2" fmla="*/ 0 h 1588167"/>
                <a:gd name="connsiteX3" fmla="*/ 4267033 w 4267033"/>
                <a:gd name="connsiteY3" fmla="*/ 578410 h 1588167"/>
                <a:gd name="connsiteX4" fmla="*/ 4267033 w 4267033"/>
                <a:gd name="connsiteY4" fmla="*/ 1009757 h 1588167"/>
                <a:gd name="connsiteX5" fmla="*/ 3688623 w 4267033"/>
                <a:gd name="connsiteY5" fmla="*/ 1588167 h 1588167"/>
                <a:gd name="connsiteX6" fmla="*/ 578410 w 4267033"/>
                <a:gd name="connsiteY6" fmla="*/ 1588167 h 1588167"/>
                <a:gd name="connsiteX7" fmla="*/ 0 w 4267033"/>
                <a:gd name="connsiteY7" fmla="*/ 1009757 h 1588167"/>
                <a:gd name="connsiteX8" fmla="*/ 0 w 4267033"/>
                <a:gd name="connsiteY8" fmla="*/ 578410 h 1588167"/>
                <a:gd name="connsiteX0-1" fmla="*/ 0 w 4267033"/>
                <a:gd name="connsiteY0-2" fmla="*/ 578410 h 1588167"/>
                <a:gd name="connsiteX1-3" fmla="*/ 578410 w 4267033"/>
                <a:gd name="connsiteY1-4" fmla="*/ 0 h 1588167"/>
                <a:gd name="connsiteX2-5" fmla="*/ 4267033 w 4267033"/>
                <a:gd name="connsiteY2-6" fmla="*/ 578410 h 1588167"/>
                <a:gd name="connsiteX3-7" fmla="*/ 4267033 w 4267033"/>
                <a:gd name="connsiteY3-8" fmla="*/ 1009757 h 1588167"/>
                <a:gd name="connsiteX4-9" fmla="*/ 3688623 w 4267033"/>
                <a:gd name="connsiteY4-10" fmla="*/ 1588167 h 1588167"/>
                <a:gd name="connsiteX5-11" fmla="*/ 578410 w 4267033"/>
                <a:gd name="connsiteY5-12" fmla="*/ 1588167 h 1588167"/>
                <a:gd name="connsiteX6-13" fmla="*/ 0 w 4267033"/>
                <a:gd name="connsiteY6-14" fmla="*/ 1009757 h 1588167"/>
                <a:gd name="connsiteX7-15" fmla="*/ 0 w 4267033"/>
                <a:gd name="connsiteY7-16" fmla="*/ 578410 h 1588167"/>
                <a:gd name="connsiteX0-17" fmla="*/ 0 w 4267033"/>
                <a:gd name="connsiteY0-18" fmla="*/ 578410 h 1588167"/>
                <a:gd name="connsiteX1-19" fmla="*/ 578410 w 4267033"/>
                <a:gd name="connsiteY1-20" fmla="*/ 0 h 1588167"/>
                <a:gd name="connsiteX2-21" fmla="*/ 4267033 w 4267033"/>
                <a:gd name="connsiteY2-22" fmla="*/ 1009757 h 1588167"/>
                <a:gd name="connsiteX3-23" fmla="*/ 3688623 w 4267033"/>
                <a:gd name="connsiteY3-24" fmla="*/ 1588167 h 1588167"/>
                <a:gd name="connsiteX4-25" fmla="*/ 578410 w 4267033"/>
                <a:gd name="connsiteY4-26" fmla="*/ 1588167 h 1588167"/>
                <a:gd name="connsiteX5-27" fmla="*/ 0 w 4267033"/>
                <a:gd name="connsiteY5-28" fmla="*/ 1009757 h 1588167"/>
                <a:gd name="connsiteX6-29" fmla="*/ 0 w 4267033"/>
                <a:gd name="connsiteY6-30" fmla="*/ 578410 h 1588167"/>
                <a:gd name="connsiteX0-31" fmla="*/ 0 w 3688623"/>
                <a:gd name="connsiteY0-32" fmla="*/ 578410 h 1588167"/>
                <a:gd name="connsiteX1-33" fmla="*/ 578410 w 3688623"/>
                <a:gd name="connsiteY1-34" fmla="*/ 0 h 1588167"/>
                <a:gd name="connsiteX2-35" fmla="*/ 3688623 w 3688623"/>
                <a:gd name="connsiteY2-36" fmla="*/ 1588167 h 1588167"/>
                <a:gd name="connsiteX3-37" fmla="*/ 578410 w 3688623"/>
                <a:gd name="connsiteY3-38" fmla="*/ 1588167 h 1588167"/>
                <a:gd name="connsiteX4-39" fmla="*/ 0 w 3688623"/>
                <a:gd name="connsiteY4-40" fmla="*/ 1009757 h 1588167"/>
                <a:gd name="connsiteX5-41" fmla="*/ 0 w 3688623"/>
                <a:gd name="connsiteY5-42" fmla="*/ 578410 h 1588167"/>
                <a:gd name="connsiteX0-43" fmla="*/ 0 w 3688623"/>
                <a:gd name="connsiteY0-44" fmla="*/ 660887 h 1670644"/>
                <a:gd name="connsiteX1-45" fmla="*/ 140088 w 3688623"/>
                <a:gd name="connsiteY1-46" fmla="*/ 271237 h 1670644"/>
                <a:gd name="connsiteX2-47" fmla="*/ 578410 w 3688623"/>
                <a:gd name="connsiteY2-48" fmla="*/ 82477 h 1670644"/>
                <a:gd name="connsiteX3-49" fmla="*/ 3688623 w 3688623"/>
                <a:gd name="connsiteY3-50" fmla="*/ 1670644 h 1670644"/>
                <a:gd name="connsiteX4-51" fmla="*/ 578410 w 3688623"/>
                <a:gd name="connsiteY4-52" fmla="*/ 1670644 h 1670644"/>
                <a:gd name="connsiteX5-53" fmla="*/ 0 w 3688623"/>
                <a:gd name="connsiteY5-54" fmla="*/ 1092234 h 1670644"/>
                <a:gd name="connsiteX6-55" fmla="*/ 0 w 3688623"/>
                <a:gd name="connsiteY6-56" fmla="*/ 660887 h 1670644"/>
                <a:gd name="connsiteX0-57" fmla="*/ 0 w 3688623"/>
                <a:gd name="connsiteY0-58" fmla="*/ 646577 h 1656334"/>
                <a:gd name="connsiteX1-59" fmla="*/ 140088 w 3688623"/>
                <a:gd name="connsiteY1-60" fmla="*/ 256927 h 1656334"/>
                <a:gd name="connsiteX2-61" fmla="*/ 578410 w 3688623"/>
                <a:gd name="connsiteY2-62" fmla="*/ 68167 h 1656334"/>
                <a:gd name="connsiteX3-63" fmla="*/ 3688623 w 3688623"/>
                <a:gd name="connsiteY3-64" fmla="*/ 1656334 h 1656334"/>
                <a:gd name="connsiteX4-65" fmla="*/ 578410 w 3688623"/>
                <a:gd name="connsiteY4-66" fmla="*/ 1656334 h 1656334"/>
                <a:gd name="connsiteX5-67" fmla="*/ 0 w 3688623"/>
                <a:gd name="connsiteY5-68" fmla="*/ 1077924 h 1656334"/>
                <a:gd name="connsiteX6-69" fmla="*/ 0 w 3688623"/>
                <a:gd name="connsiteY6-70" fmla="*/ 646577 h 1656334"/>
                <a:gd name="connsiteX0-71" fmla="*/ 0 w 3688623"/>
                <a:gd name="connsiteY0-72" fmla="*/ 389650 h 1399407"/>
                <a:gd name="connsiteX1-73" fmla="*/ 140088 w 3688623"/>
                <a:gd name="connsiteY1-74" fmla="*/ 0 h 1399407"/>
                <a:gd name="connsiteX2-75" fmla="*/ 3688623 w 3688623"/>
                <a:gd name="connsiteY2-76" fmla="*/ 1399407 h 1399407"/>
                <a:gd name="connsiteX3-77" fmla="*/ 578410 w 3688623"/>
                <a:gd name="connsiteY3-78" fmla="*/ 1399407 h 1399407"/>
                <a:gd name="connsiteX4-79" fmla="*/ 0 w 3688623"/>
                <a:gd name="connsiteY4-80" fmla="*/ 820997 h 1399407"/>
                <a:gd name="connsiteX5-81" fmla="*/ 0 w 3688623"/>
                <a:gd name="connsiteY5-82" fmla="*/ 389650 h 1399407"/>
                <a:gd name="connsiteX0-83" fmla="*/ 0 w 3688623"/>
                <a:gd name="connsiteY0-84" fmla="*/ 389650 h 1399407"/>
                <a:gd name="connsiteX1-85" fmla="*/ 140088 w 3688623"/>
                <a:gd name="connsiteY1-86" fmla="*/ 0 h 1399407"/>
                <a:gd name="connsiteX2-87" fmla="*/ 3688623 w 3688623"/>
                <a:gd name="connsiteY2-88" fmla="*/ 1399407 h 1399407"/>
                <a:gd name="connsiteX3-89" fmla="*/ 578410 w 3688623"/>
                <a:gd name="connsiteY3-90" fmla="*/ 1399407 h 1399407"/>
                <a:gd name="connsiteX4-91" fmla="*/ 0 w 3688623"/>
                <a:gd name="connsiteY4-92" fmla="*/ 820997 h 1399407"/>
                <a:gd name="connsiteX5-93" fmla="*/ 0 w 3688623"/>
                <a:gd name="connsiteY5-94" fmla="*/ 389650 h 139940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688623" h="1399407">
                  <a:moveTo>
                    <a:pt x="0" y="389650"/>
                  </a:moveTo>
                  <a:cubicBezTo>
                    <a:pt x="23348" y="252817"/>
                    <a:pt x="43686" y="96402"/>
                    <a:pt x="140088" y="0"/>
                  </a:cubicBezTo>
                  <a:cubicBezTo>
                    <a:pt x="841944" y="255379"/>
                    <a:pt x="3615569" y="1166173"/>
                    <a:pt x="3688623" y="1399407"/>
                  </a:cubicBezTo>
                  <a:lnTo>
                    <a:pt x="578410" y="1399407"/>
                  </a:lnTo>
                  <a:cubicBezTo>
                    <a:pt x="258963" y="1399407"/>
                    <a:pt x="0" y="1140444"/>
                    <a:pt x="0" y="820997"/>
                  </a:cubicBezTo>
                  <a:lnTo>
                    <a:pt x="0" y="389650"/>
                  </a:lnTo>
                  <a:close/>
                </a:path>
              </a:pathLst>
            </a:custGeom>
            <a:solidFill>
              <a:srgbClr val="FDFCFE"/>
            </a:solidFill>
            <a:ln>
              <a:noFill/>
            </a:ln>
            <a:effectLst>
              <a:outerShdw blurRad="152400" dist="76200" dir="8400000" algn="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18" name="圆角矩形 17"/>
            <p:cNvSpPr/>
            <p:nvPr/>
          </p:nvSpPr>
          <p:spPr>
            <a:xfrm>
              <a:off x="1414686" y="3290814"/>
              <a:ext cx="2962554" cy="779085"/>
            </a:xfrm>
            <a:prstGeom prst="roundRect">
              <a:avLst>
                <a:gd name="adj" fmla="val 36420"/>
              </a:avLst>
            </a:prstGeom>
            <a:solidFill>
              <a:srgbClr val="FDFC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19" name="圆角矩形 18"/>
            <p:cNvSpPr/>
            <p:nvPr/>
          </p:nvSpPr>
          <p:spPr>
            <a:xfrm>
              <a:off x="1503730" y="3375549"/>
              <a:ext cx="2784465" cy="673333"/>
            </a:xfrm>
            <a:prstGeom prst="roundRect">
              <a:avLst>
                <a:gd name="adj" fmla="val 36420"/>
              </a:avLst>
            </a:prstGeom>
            <a:solidFill>
              <a:srgbClr val="AD1E27"/>
            </a:solidFill>
            <a:ln w="22225">
              <a:noFill/>
            </a:ln>
            <a:effectLst>
              <a:innerShdw blurRad="88900">
                <a:srgbClr val="A4050E"/>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grpSp>
      <p:grpSp>
        <p:nvGrpSpPr>
          <p:cNvPr id="13" name="组合 19"/>
          <p:cNvGrpSpPr/>
          <p:nvPr/>
        </p:nvGrpSpPr>
        <p:grpSpPr>
          <a:xfrm>
            <a:off x="1082675" y="3565525"/>
            <a:ext cx="1246188" cy="1244600"/>
            <a:chOff x="4207197" y="3044883"/>
            <a:chExt cx="1245815" cy="1245816"/>
          </a:xfrm>
        </p:grpSpPr>
        <p:sp>
          <p:nvSpPr>
            <p:cNvPr id="21" name="任意多边形 20"/>
            <p:cNvSpPr/>
            <p:nvPr/>
          </p:nvSpPr>
          <p:spPr>
            <a:xfrm>
              <a:off x="4213545" y="3102089"/>
              <a:ext cx="1080764" cy="1175898"/>
            </a:xfrm>
            <a:custGeom>
              <a:avLst/>
              <a:gdLst>
                <a:gd name="connsiteX0" fmla="*/ 482868 w 1557034"/>
                <a:gd name="connsiteY0" fmla="*/ 0 h 1692513"/>
                <a:gd name="connsiteX1" fmla="*/ 398752 w 1557034"/>
                <a:gd name="connsiteY1" fmla="*/ 101950 h 1692513"/>
                <a:gd name="connsiteX2" fmla="*/ 245526 w 1557034"/>
                <a:gd name="connsiteY2" fmla="*/ 603576 h 1692513"/>
                <a:gd name="connsiteX3" fmla="*/ 1142714 w 1557034"/>
                <a:gd name="connsiteY3" fmla="*/ 1500764 h 1692513"/>
                <a:gd name="connsiteX4" fmla="*/ 1491940 w 1557034"/>
                <a:gd name="connsiteY4" fmla="*/ 1430259 h 1692513"/>
                <a:gd name="connsiteX5" fmla="*/ 1557034 w 1557034"/>
                <a:gd name="connsiteY5" fmla="*/ 1398901 h 1692513"/>
                <a:gd name="connsiteX6" fmla="*/ 1531596 w 1557034"/>
                <a:gd name="connsiteY6" fmla="*/ 1429733 h 1692513"/>
                <a:gd name="connsiteX7" fmla="*/ 897188 w 1557034"/>
                <a:gd name="connsiteY7" fmla="*/ 1692513 h 1692513"/>
                <a:gd name="connsiteX8" fmla="*/ 0 w 1557034"/>
                <a:gd name="connsiteY8" fmla="*/ 795325 h 1692513"/>
                <a:gd name="connsiteX9" fmla="*/ 469535 w 1557034"/>
                <a:gd name="connsiteY9" fmla="*/ 6423 h 169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034" h="1692513">
                  <a:moveTo>
                    <a:pt x="482868" y="0"/>
                  </a:moveTo>
                  <a:lnTo>
                    <a:pt x="398752" y="101950"/>
                  </a:lnTo>
                  <a:cubicBezTo>
                    <a:pt x="302013" y="245142"/>
                    <a:pt x="245526" y="417763"/>
                    <a:pt x="245526" y="603576"/>
                  </a:cubicBezTo>
                  <a:cubicBezTo>
                    <a:pt x="245526" y="1099079"/>
                    <a:pt x="647211" y="1500764"/>
                    <a:pt x="1142714" y="1500764"/>
                  </a:cubicBezTo>
                  <a:cubicBezTo>
                    <a:pt x="1266590" y="1500764"/>
                    <a:pt x="1384602" y="1475659"/>
                    <a:pt x="1491940" y="1430259"/>
                  </a:cubicBezTo>
                  <a:lnTo>
                    <a:pt x="1557034" y="1398901"/>
                  </a:lnTo>
                  <a:lnTo>
                    <a:pt x="1531596" y="1429733"/>
                  </a:lnTo>
                  <a:cubicBezTo>
                    <a:pt x="1369237" y="1592092"/>
                    <a:pt x="1144940" y="1692513"/>
                    <a:pt x="897188" y="1692513"/>
                  </a:cubicBezTo>
                  <a:cubicBezTo>
                    <a:pt x="401685" y="1692513"/>
                    <a:pt x="0" y="1290828"/>
                    <a:pt x="0" y="795325"/>
                  </a:cubicBezTo>
                  <a:cubicBezTo>
                    <a:pt x="0" y="454667"/>
                    <a:pt x="189859" y="158352"/>
                    <a:pt x="469535" y="6423"/>
                  </a:cubicBezTo>
                  <a:close/>
                </a:path>
              </a:pathLst>
            </a:custGeom>
            <a:solidFill>
              <a:schemeClr val="bg1"/>
            </a:solidFill>
            <a:ln>
              <a:noFill/>
            </a:ln>
            <a:effectLst>
              <a:outerShdw blurRad="241300" dist="190500" dir="8400000" algn="tr" rotWithShape="0">
                <a:srgbClr val="380A21">
                  <a:alpha val="29804"/>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22" name="椭圆 21"/>
            <p:cNvSpPr/>
            <p:nvPr/>
          </p:nvSpPr>
          <p:spPr>
            <a:xfrm>
              <a:off x="4207197" y="3044883"/>
              <a:ext cx="1245815" cy="1245816"/>
            </a:xfrm>
            <a:prstGeom prst="ellipse">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23" name="椭圆 22"/>
            <p:cNvSpPr/>
            <p:nvPr/>
          </p:nvSpPr>
          <p:spPr>
            <a:xfrm>
              <a:off x="4353796" y="3191482"/>
              <a:ext cx="952617" cy="952618"/>
            </a:xfrm>
            <a:prstGeom prst="ellipse">
              <a:avLst/>
            </a:prstGeom>
            <a:solidFill>
              <a:srgbClr val="A4050E"/>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24" name="任意多边形 23"/>
            <p:cNvSpPr/>
            <p:nvPr/>
          </p:nvSpPr>
          <p:spPr>
            <a:xfrm>
              <a:off x="4357965" y="3202200"/>
              <a:ext cx="912539" cy="535510"/>
            </a:xfrm>
            <a:custGeom>
              <a:avLst/>
              <a:gdLst>
                <a:gd name="connsiteX0" fmla="*/ 686038 w 1314800"/>
                <a:gd name="connsiteY0" fmla="*/ 0 h 771793"/>
                <a:gd name="connsiteX1" fmla="*/ 1254912 w 1314800"/>
                <a:gd name="connsiteY1" fmla="*/ 302468 h 771793"/>
                <a:gd name="connsiteX2" fmla="*/ 1314800 w 1314800"/>
                <a:gd name="connsiteY2" fmla="*/ 412803 h 771793"/>
                <a:gd name="connsiteX3" fmla="*/ 710447 w 1314800"/>
                <a:gd name="connsiteY3" fmla="*/ 771229 h 771793"/>
                <a:gd name="connsiteX4" fmla="*/ 686038 w 1314800"/>
                <a:gd name="connsiteY4" fmla="*/ 771793 h 771793"/>
                <a:gd name="connsiteX5" fmla="*/ 0 w 1314800"/>
                <a:gd name="connsiteY5" fmla="*/ 686038 h 771793"/>
                <a:gd name="connsiteX6" fmla="*/ 686038 w 1314800"/>
                <a:gd name="connsiteY6" fmla="*/ 0 h 771793"/>
                <a:gd name="connsiteX0-1" fmla="*/ 686038 w 1314800"/>
                <a:gd name="connsiteY0-2" fmla="*/ 0 h 771793"/>
                <a:gd name="connsiteX1-3" fmla="*/ 1254912 w 1314800"/>
                <a:gd name="connsiteY1-4" fmla="*/ 302468 h 771793"/>
                <a:gd name="connsiteX2-5" fmla="*/ 1314800 w 1314800"/>
                <a:gd name="connsiteY2-6" fmla="*/ 412803 h 771793"/>
                <a:gd name="connsiteX3-7" fmla="*/ 710447 w 1314800"/>
                <a:gd name="connsiteY3-8" fmla="*/ 771229 h 771793"/>
                <a:gd name="connsiteX4-9" fmla="*/ 686038 w 1314800"/>
                <a:gd name="connsiteY4-10" fmla="*/ 771793 h 771793"/>
                <a:gd name="connsiteX5-11" fmla="*/ 0 w 1314800"/>
                <a:gd name="connsiteY5-12" fmla="*/ 686038 h 771793"/>
                <a:gd name="connsiteX6-13" fmla="*/ 686038 w 1314800"/>
                <a:gd name="connsiteY6-14" fmla="*/ 0 h 771793"/>
                <a:gd name="connsiteX0-15" fmla="*/ 686038 w 1314800"/>
                <a:gd name="connsiteY0-16" fmla="*/ 0 h 771793"/>
                <a:gd name="connsiteX1-17" fmla="*/ 1254912 w 1314800"/>
                <a:gd name="connsiteY1-18" fmla="*/ 302468 h 771793"/>
                <a:gd name="connsiteX2-19" fmla="*/ 1314800 w 1314800"/>
                <a:gd name="connsiteY2-20" fmla="*/ 412803 h 771793"/>
                <a:gd name="connsiteX3-21" fmla="*/ 686038 w 1314800"/>
                <a:gd name="connsiteY3-22" fmla="*/ 771793 h 771793"/>
                <a:gd name="connsiteX4-23" fmla="*/ 0 w 1314800"/>
                <a:gd name="connsiteY4-24" fmla="*/ 686038 h 771793"/>
                <a:gd name="connsiteX5-25" fmla="*/ 686038 w 1314800"/>
                <a:gd name="connsiteY5-26" fmla="*/ 0 h 771793"/>
                <a:gd name="connsiteX0-27" fmla="*/ 686038 w 1314800"/>
                <a:gd name="connsiteY0-28" fmla="*/ 0 h 771793"/>
                <a:gd name="connsiteX1-29" fmla="*/ 1254912 w 1314800"/>
                <a:gd name="connsiteY1-30" fmla="*/ 302468 h 771793"/>
                <a:gd name="connsiteX2-31" fmla="*/ 1314800 w 1314800"/>
                <a:gd name="connsiteY2-32" fmla="*/ 412803 h 771793"/>
                <a:gd name="connsiteX3-33" fmla="*/ 686038 w 1314800"/>
                <a:gd name="connsiteY3-34" fmla="*/ 771793 h 771793"/>
                <a:gd name="connsiteX4-35" fmla="*/ 0 w 1314800"/>
                <a:gd name="connsiteY4-36" fmla="*/ 686038 h 771793"/>
                <a:gd name="connsiteX5-37" fmla="*/ 686038 w 1314800"/>
                <a:gd name="connsiteY5-38" fmla="*/ 0 h 771793"/>
                <a:gd name="connsiteX0-39" fmla="*/ 686038 w 1314800"/>
                <a:gd name="connsiteY0-40" fmla="*/ 0 h 771793"/>
                <a:gd name="connsiteX1-41" fmla="*/ 1254912 w 1314800"/>
                <a:gd name="connsiteY1-42" fmla="*/ 302468 h 771793"/>
                <a:gd name="connsiteX2-43" fmla="*/ 1314800 w 1314800"/>
                <a:gd name="connsiteY2-44" fmla="*/ 412803 h 771793"/>
                <a:gd name="connsiteX3-45" fmla="*/ 686038 w 1314800"/>
                <a:gd name="connsiteY3-46" fmla="*/ 771793 h 771793"/>
                <a:gd name="connsiteX4-47" fmla="*/ 0 w 1314800"/>
                <a:gd name="connsiteY4-48" fmla="*/ 686038 h 771793"/>
                <a:gd name="connsiteX5-49" fmla="*/ 686038 w 1314800"/>
                <a:gd name="connsiteY5-50" fmla="*/ 0 h 771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14800" h="771793">
                  <a:moveTo>
                    <a:pt x="686038" y="0"/>
                  </a:moveTo>
                  <a:cubicBezTo>
                    <a:pt x="922843" y="0"/>
                    <a:pt x="1131626" y="119981"/>
                    <a:pt x="1254912" y="302468"/>
                  </a:cubicBezTo>
                  <a:lnTo>
                    <a:pt x="1314800" y="412803"/>
                  </a:lnTo>
                  <a:cubicBezTo>
                    <a:pt x="1219988" y="491024"/>
                    <a:pt x="928793" y="749877"/>
                    <a:pt x="686038" y="771793"/>
                  </a:cubicBezTo>
                  <a:cubicBezTo>
                    <a:pt x="371604" y="771793"/>
                    <a:pt x="57170" y="743208"/>
                    <a:pt x="0" y="686038"/>
                  </a:cubicBezTo>
                  <a:cubicBezTo>
                    <a:pt x="0" y="307150"/>
                    <a:pt x="307150" y="0"/>
                    <a:pt x="686038" y="0"/>
                  </a:cubicBezTo>
                  <a:close/>
                </a:path>
              </a:pathLst>
            </a:cu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58384" name="文本框 55"/>
            <p:cNvSpPr txBox="1"/>
            <p:nvPr/>
          </p:nvSpPr>
          <p:spPr>
            <a:xfrm>
              <a:off x="4453581" y="3374595"/>
              <a:ext cx="773034" cy="631088"/>
            </a:xfrm>
            <a:prstGeom prst="rect">
              <a:avLst/>
            </a:prstGeom>
            <a:noFill/>
            <a:ln w="9525">
              <a:noFill/>
            </a:ln>
          </p:spPr>
          <p:txBody>
            <a:bodyPr>
              <a:spAutoFit/>
            </a:bodyPr>
            <a:p>
              <a:pPr algn="ctr"/>
              <a:r>
                <a:rPr lang="en-US" altLang="zh-CN" sz="3500" dirty="0">
                  <a:solidFill>
                    <a:srgbClr val="FFFFFF"/>
                  </a:solidFill>
                  <a:latin typeface="Impact" panose="020B0806030902050204" pitchFamily="34" charset="0"/>
                  <a:ea typeface="LiHei Pro"/>
                </a:rPr>
                <a:t>03</a:t>
              </a:r>
              <a:endParaRPr lang="zh-CN" altLang="en-US" sz="3500" dirty="0">
                <a:solidFill>
                  <a:srgbClr val="FFFFFF"/>
                </a:solidFill>
                <a:latin typeface="Impact" panose="020B0806030902050204" pitchFamily="34" charset="0"/>
                <a:ea typeface="LiHei Pro"/>
              </a:endParaRPr>
            </a:p>
          </p:txBody>
        </p:sp>
      </p:grpSp>
      <p:sp>
        <p:nvSpPr>
          <p:cNvPr id="58377" name="矩形 13"/>
          <p:cNvSpPr/>
          <p:nvPr/>
        </p:nvSpPr>
        <p:spPr>
          <a:xfrm>
            <a:off x="2825750" y="4017963"/>
            <a:ext cx="1106488" cy="423862"/>
          </a:xfrm>
          <a:prstGeom prst="rect">
            <a:avLst/>
          </a:prstGeom>
          <a:noFill/>
          <a:ln w="9525">
            <a:noFill/>
          </a:ln>
        </p:spPr>
        <p:txBody>
          <a:bodyPr wrap="none">
            <a:spAutoFit/>
          </a:bodyPr>
          <a:p>
            <a:pPr>
              <a:lnSpc>
                <a:spcPct val="90000"/>
              </a:lnSpc>
              <a:buFont typeface="Wingdings" panose="05000000000000000000" pitchFamily="2" charset="2"/>
            </a:pPr>
            <a:r>
              <a:rPr lang="zh-CN" altLang="en-US" sz="2400" b="1" dirty="0">
                <a:solidFill>
                  <a:schemeClr val="bg1"/>
                </a:solidFill>
                <a:latin typeface="微软雅黑" panose="020B0503020204020204" pitchFamily="34" charset="-122"/>
                <a:ea typeface="微软雅黑" panose="020B0503020204020204" pitchFamily="34" charset="-122"/>
              </a:rPr>
              <a:t>协调性</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par>
                          <p:cTn id="7" fill="hold">
                            <p:stCondLst>
                              <p:cond delay="500"/>
                            </p:stCondLst>
                            <p:childTnLst>
                              <p:par>
                                <p:cTn id="8" presetID="12" presetClass="entr" presetSubtype="2"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p:tgtEl>
                                          <p:spTgt spid="2"/>
                                        </p:tgtEl>
                                        <p:attrNameLst>
                                          <p:attrName>ppt_x</p:attrName>
                                        </p:attrNameLst>
                                      </p:cBhvr>
                                      <p:tavLst>
                                        <p:tav tm="0">
                                          <p:val>
                                            <p:strVal val="#ppt_x+#ppt_w*1.125000"/>
                                          </p:val>
                                        </p:tav>
                                        <p:tav tm="100000">
                                          <p:val>
                                            <p:strVal val="#ppt_x"/>
                                          </p:val>
                                        </p:tav>
                                      </p:tavLst>
                                    </p:anim>
                                    <p:animEffect transition="in" filter="wipe(left)">
                                      <p:cBhvr>
                                        <p:cTn id="11" dur="500"/>
                                        <p:tgtEl>
                                          <p:spTgt spid="2"/>
                                        </p:tgtEl>
                                      </p:cBhvr>
                                    </p:animEffec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499"/>
                                          </p:stCondLst>
                                        </p:cTn>
                                        <p:tgtEl>
                                          <p:spTgt spid="13"/>
                                        </p:tgtEl>
                                        <p:attrNameLst>
                                          <p:attrName>style.visibility</p:attrName>
                                        </p:attrNameLst>
                                      </p:cBhvr>
                                      <p:to>
                                        <p:strVal val="visible"/>
                                      </p:to>
                                    </p:set>
                                  </p:childTnLst>
                                </p:cTn>
                              </p:par>
                            </p:childTnLst>
                          </p:cTn>
                        </p:par>
                        <p:par>
                          <p:cTn id="15" fill="hold">
                            <p:stCondLst>
                              <p:cond delay="1500"/>
                            </p:stCondLst>
                            <p:childTnLst>
                              <p:par>
                                <p:cTn id="16" presetID="12" presetClass="entr" presetSubtype="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p:tgtEl>
                                          <p:spTgt spid="8"/>
                                        </p:tgtEl>
                                        <p:attrNameLst>
                                          <p:attrName>ppt_x</p:attrName>
                                        </p:attrNameLst>
                                      </p:cBhvr>
                                      <p:tavLst>
                                        <p:tav tm="0">
                                          <p:val>
                                            <p:strVal val="#ppt_x+#ppt_w*1.125000"/>
                                          </p:val>
                                        </p:tav>
                                        <p:tav tm="100000">
                                          <p:val>
                                            <p:strVal val="#ppt_x"/>
                                          </p:val>
                                        </p:tav>
                                      </p:tavLst>
                                    </p:anim>
                                    <p:animEffect transition="in" filter="wipe(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1" name="Rectangle 3"/>
          <p:cNvSpPr>
            <a:spLocks noGrp="1" noChangeArrowheads="1"/>
          </p:cNvSpPr>
          <p:nvPr>
            <p:ph type="body" idx="4294967295"/>
          </p:nvPr>
        </p:nvSpPr>
        <p:spPr>
          <a:xfrm>
            <a:off x="1536700" y="3186113"/>
            <a:ext cx="9096375" cy="1477963"/>
          </a:xfrm>
          <a:prstGeom prst="rect">
            <a:avLst/>
          </a:prstGeom>
        </p:spPr>
        <p:txBody>
          <a:bodyPr>
            <a:spAutoFit/>
          </a:bodyPr>
          <a:lstStyle/>
          <a:p>
            <a:pPr marL="57150" marR="0" lvl="1" indent="-342900" algn="l" defTabSz="914400" rtl="0" eaLnBrk="0" fontAlgn="base" latinLnBrk="0" hangingPunct="0">
              <a:lnSpc>
                <a:spcPct val="150000"/>
              </a:lnSpc>
              <a:spcBef>
                <a:spcPts val="0"/>
              </a:spcBef>
              <a:spcAft>
                <a:spcPct val="0"/>
              </a:spcAft>
              <a:buClr>
                <a:schemeClr val="tx1">
                  <a:lumMod val="85000"/>
                  <a:lumOff val="1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体系文件作为客观证据（适用性证据和有效性证据）向管理者、向相关方、向第三方审核机构证实本组织</a:t>
            </a:r>
            <a:r>
              <a:rPr kumimoji="0" lang="en-US" altLang="zh-CN"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HSE</a:t>
            </a: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管理体系的运行情况；</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57150" marR="0" lvl="1" indent="-342900" algn="l" defTabSz="914400" rtl="0" eaLnBrk="0" fontAlgn="base" latinLnBrk="0" hangingPunct="0">
              <a:lnSpc>
                <a:spcPct val="150000"/>
              </a:lnSpc>
              <a:spcBef>
                <a:spcPts val="0"/>
              </a:spcBef>
              <a:spcAft>
                <a:spcPct val="0"/>
              </a:spcAft>
              <a:buClr>
                <a:schemeClr val="tx1">
                  <a:lumMod val="85000"/>
                  <a:lumOff val="1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对于审核来讲，</a:t>
            </a:r>
            <a:r>
              <a:rPr kumimoji="0" lang="en-US" altLang="zh-CN"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HSE</a:t>
            </a: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管理体系文件可作为下列方面的客观证据；</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59395" name="组合 3"/>
          <p:cNvGrpSpPr/>
          <p:nvPr/>
        </p:nvGrpSpPr>
        <p:grpSpPr>
          <a:xfrm>
            <a:off x="479425" y="293688"/>
            <a:ext cx="4721225" cy="925512"/>
            <a:chOff x="322748" y="3665374"/>
            <a:chExt cx="5680529" cy="1027864"/>
          </a:xfrm>
        </p:grpSpPr>
        <p:sp>
          <p:nvSpPr>
            <p:cNvPr id="5" name="圆角矩形 4"/>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a:off x="517574" y="3785262"/>
              <a:ext cx="5275596" cy="784562"/>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7" name="Rectangle 2"/>
          <p:cNvSpPr txBox="1">
            <a:spLocks noChangeArrowheads="1"/>
          </p:cNvSpPr>
          <p:nvPr/>
        </p:nvSpPr>
        <p:spPr>
          <a:xfrm>
            <a:off x="479425" y="417513"/>
            <a:ext cx="4776788" cy="550863"/>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2pPr>
            <a:lvl3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3pPr>
            <a:lvl4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4pPr>
            <a:lvl5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5pPr>
            <a:lvl6pPr marL="4572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6pPr>
            <a:lvl7pPr marL="9144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7pPr>
            <a:lvl8pPr marL="13716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8pPr>
            <a:lvl9pPr marL="18288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0" cap="none" spc="0" normalizeH="0" baseline="0" noProof="0" smtClean="0">
                <a:ln>
                  <a:noFill/>
                </a:ln>
                <a:solidFill>
                  <a:srgbClr val="C00000"/>
                </a:solidFill>
                <a:effectLst/>
                <a:uLnTx/>
                <a:uFillTx/>
                <a:latin typeface="华文中宋" pitchFamily="2" charset="-122"/>
                <a:ea typeface="华文中宋" pitchFamily="2" charset="-122"/>
                <a:cs typeface="+mj-cs"/>
                <a:sym typeface="+mn-ea"/>
              </a:rPr>
              <a:t>编写体系文件的基本要求</a:t>
            </a:r>
            <a:endParaRPr kumimoji="0" lang="zh-CN" altLang="en-US" sz="3200" b="1" i="0" u="none" strike="noStrike" kern="0" cap="none" spc="0" normalizeH="0" baseline="0" noProof="0" dirty="0">
              <a:ln>
                <a:noFill/>
              </a:ln>
              <a:solidFill>
                <a:srgbClr val="C00000"/>
              </a:solidFill>
              <a:effectLst/>
              <a:uLnTx/>
              <a:uFillTx/>
              <a:latin typeface="华文中宋" pitchFamily="2" charset="-122"/>
              <a:ea typeface="华文中宋" pitchFamily="2" charset="-122"/>
              <a:cs typeface="+mj-cs"/>
              <a:sym typeface="+mn-ea"/>
            </a:endParaRPr>
          </a:p>
        </p:txBody>
      </p:sp>
      <p:grpSp>
        <p:nvGrpSpPr>
          <p:cNvPr id="3" name="组合 7"/>
          <p:cNvGrpSpPr/>
          <p:nvPr/>
        </p:nvGrpSpPr>
        <p:grpSpPr>
          <a:xfrm>
            <a:off x="1730375" y="1928813"/>
            <a:ext cx="2962275" cy="839787"/>
            <a:chOff x="1414686" y="3290814"/>
            <a:chExt cx="2962554" cy="841093"/>
          </a:xfrm>
        </p:grpSpPr>
        <p:sp>
          <p:nvSpPr>
            <p:cNvPr id="9" name="圆角矩形 8"/>
            <p:cNvSpPr/>
            <p:nvPr/>
          </p:nvSpPr>
          <p:spPr>
            <a:xfrm>
              <a:off x="1416274" y="3445040"/>
              <a:ext cx="2560878" cy="686867"/>
            </a:xfrm>
            <a:custGeom>
              <a:avLst/>
              <a:gdLst>
                <a:gd name="connsiteX0" fmla="*/ 0 w 4267033"/>
                <a:gd name="connsiteY0" fmla="*/ 578410 h 1588167"/>
                <a:gd name="connsiteX1" fmla="*/ 578410 w 4267033"/>
                <a:gd name="connsiteY1" fmla="*/ 0 h 1588167"/>
                <a:gd name="connsiteX2" fmla="*/ 3688623 w 4267033"/>
                <a:gd name="connsiteY2" fmla="*/ 0 h 1588167"/>
                <a:gd name="connsiteX3" fmla="*/ 4267033 w 4267033"/>
                <a:gd name="connsiteY3" fmla="*/ 578410 h 1588167"/>
                <a:gd name="connsiteX4" fmla="*/ 4267033 w 4267033"/>
                <a:gd name="connsiteY4" fmla="*/ 1009757 h 1588167"/>
                <a:gd name="connsiteX5" fmla="*/ 3688623 w 4267033"/>
                <a:gd name="connsiteY5" fmla="*/ 1588167 h 1588167"/>
                <a:gd name="connsiteX6" fmla="*/ 578410 w 4267033"/>
                <a:gd name="connsiteY6" fmla="*/ 1588167 h 1588167"/>
                <a:gd name="connsiteX7" fmla="*/ 0 w 4267033"/>
                <a:gd name="connsiteY7" fmla="*/ 1009757 h 1588167"/>
                <a:gd name="connsiteX8" fmla="*/ 0 w 4267033"/>
                <a:gd name="connsiteY8" fmla="*/ 578410 h 1588167"/>
                <a:gd name="connsiteX0-1" fmla="*/ 0 w 4267033"/>
                <a:gd name="connsiteY0-2" fmla="*/ 578410 h 1588167"/>
                <a:gd name="connsiteX1-3" fmla="*/ 578410 w 4267033"/>
                <a:gd name="connsiteY1-4" fmla="*/ 0 h 1588167"/>
                <a:gd name="connsiteX2-5" fmla="*/ 4267033 w 4267033"/>
                <a:gd name="connsiteY2-6" fmla="*/ 578410 h 1588167"/>
                <a:gd name="connsiteX3-7" fmla="*/ 4267033 w 4267033"/>
                <a:gd name="connsiteY3-8" fmla="*/ 1009757 h 1588167"/>
                <a:gd name="connsiteX4-9" fmla="*/ 3688623 w 4267033"/>
                <a:gd name="connsiteY4-10" fmla="*/ 1588167 h 1588167"/>
                <a:gd name="connsiteX5-11" fmla="*/ 578410 w 4267033"/>
                <a:gd name="connsiteY5-12" fmla="*/ 1588167 h 1588167"/>
                <a:gd name="connsiteX6-13" fmla="*/ 0 w 4267033"/>
                <a:gd name="connsiteY6-14" fmla="*/ 1009757 h 1588167"/>
                <a:gd name="connsiteX7-15" fmla="*/ 0 w 4267033"/>
                <a:gd name="connsiteY7-16" fmla="*/ 578410 h 1588167"/>
                <a:gd name="connsiteX0-17" fmla="*/ 0 w 4267033"/>
                <a:gd name="connsiteY0-18" fmla="*/ 578410 h 1588167"/>
                <a:gd name="connsiteX1-19" fmla="*/ 578410 w 4267033"/>
                <a:gd name="connsiteY1-20" fmla="*/ 0 h 1588167"/>
                <a:gd name="connsiteX2-21" fmla="*/ 4267033 w 4267033"/>
                <a:gd name="connsiteY2-22" fmla="*/ 1009757 h 1588167"/>
                <a:gd name="connsiteX3-23" fmla="*/ 3688623 w 4267033"/>
                <a:gd name="connsiteY3-24" fmla="*/ 1588167 h 1588167"/>
                <a:gd name="connsiteX4-25" fmla="*/ 578410 w 4267033"/>
                <a:gd name="connsiteY4-26" fmla="*/ 1588167 h 1588167"/>
                <a:gd name="connsiteX5-27" fmla="*/ 0 w 4267033"/>
                <a:gd name="connsiteY5-28" fmla="*/ 1009757 h 1588167"/>
                <a:gd name="connsiteX6-29" fmla="*/ 0 w 4267033"/>
                <a:gd name="connsiteY6-30" fmla="*/ 578410 h 1588167"/>
                <a:gd name="connsiteX0-31" fmla="*/ 0 w 3688623"/>
                <a:gd name="connsiteY0-32" fmla="*/ 578410 h 1588167"/>
                <a:gd name="connsiteX1-33" fmla="*/ 578410 w 3688623"/>
                <a:gd name="connsiteY1-34" fmla="*/ 0 h 1588167"/>
                <a:gd name="connsiteX2-35" fmla="*/ 3688623 w 3688623"/>
                <a:gd name="connsiteY2-36" fmla="*/ 1588167 h 1588167"/>
                <a:gd name="connsiteX3-37" fmla="*/ 578410 w 3688623"/>
                <a:gd name="connsiteY3-38" fmla="*/ 1588167 h 1588167"/>
                <a:gd name="connsiteX4-39" fmla="*/ 0 w 3688623"/>
                <a:gd name="connsiteY4-40" fmla="*/ 1009757 h 1588167"/>
                <a:gd name="connsiteX5-41" fmla="*/ 0 w 3688623"/>
                <a:gd name="connsiteY5-42" fmla="*/ 578410 h 1588167"/>
                <a:gd name="connsiteX0-43" fmla="*/ 0 w 3688623"/>
                <a:gd name="connsiteY0-44" fmla="*/ 660887 h 1670644"/>
                <a:gd name="connsiteX1-45" fmla="*/ 140088 w 3688623"/>
                <a:gd name="connsiteY1-46" fmla="*/ 271237 h 1670644"/>
                <a:gd name="connsiteX2-47" fmla="*/ 578410 w 3688623"/>
                <a:gd name="connsiteY2-48" fmla="*/ 82477 h 1670644"/>
                <a:gd name="connsiteX3-49" fmla="*/ 3688623 w 3688623"/>
                <a:gd name="connsiteY3-50" fmla="*/ 1670644 h 1670644"/>
                <a:gd name="connsiteX4-51" fmla="*/ 578410 w 3688623"/>
                <a:gd name="connsiteY4-52" fmla="*/ 1670644 h 1670644"/>
                <a:gd name="connsiteX5-53" fmla="*/ 0 w 3688623"/>
                <a:gd name="connsiteY5-54" fmla="*/ 1092234 h 1670644"/>
                <a:gd name="connsiteX6-55" fmla="*/ 0 w 3688623"/>
                <a:gd name="connsiteY6-56" fmla="*/ 660887 h 1670644"/>
                <a:gd name="connsiteX0-57" fmla="*/ 0 w 3688623"/>
                <a:gd name="connsiteY0-58" fmla="*/ 646577 h 1656334"/>
                <a:gd name="connsiteX1-59" fmla="*/ 140088 w 3688623"/>
                <a:gd name="connsiteY1-60" fmla="*/ 256927 h 1656334"/>
                <a:gd name="connsiteX2-61" fmla="*/ 578410 w 3688623"/>
                <a:gd name="connsiteY2-62" fmla="*/ 68167 h 1656334"/>
                <a:gd name="connsiteX3-63" fmla="*/ 3688623 w 3688623"/>
                <a:gd name="connsiteY3-64" fmla="*/ 1656334 h 1656334"/>
                <a:gd name="connsiteX4-65" fmla="*/ 578410 w 3688623"/>
                <a:gd name="connsiteY4-66" fmla="*/ 1656334 h 1656334"/>
                <a:gd name="connsiteX5-67" fmla="*/ 0 w 3688623"/>
                <a:gd name="connsiteY5-68" fmla="*/ 1077924 h 1656334"/>
                <a:gd name="connsiteX6-69" fmla="*/ 0 w 3688623"/>
                <a:gd name="connsiteY6-70" fmla="*/ 646577 h 1656334"/>
                <a:gd name="connsiteX0-71" fmla="*/ 0 w 3688623"/>
                <a:gd name="connsiteY0-72" fmla="*/ 389650 h 1399407"/>
                <a:gd name="connsiteX1-73" fmla="*/ 140088 w 3688623"/>
                <a:gd name="connsiteY1-74" fmla="*/ 0 h 1399407"/>
                <a:gd name="connsiteX2-75" fmla="*/ 3688623 w 3688623"/>
                <a:gd name="connsiteY2-76" fmla="*/ 1399407 h 1399407"/>
                <a:gd name="connsiteX3-77" fmla="*/ 578410 w 3688623"/>
                <a:gd name="connsiteY3-78" fmla="*/ 1399407 h 1399407"/>
                <a:gd name="connsiteX4-79" fmla="*/ 0 w 3688623"/>
                <a:gd name="connsiteY4-80" fmla="*/ 820997 h 1399407"/>
                <a:gd name="connsiteX5-81" fmla="*/ 0 w 3688623"/>
                <a:gd name="connsiteY5-82" fmla="*/ 389650 h 1399407"/>
                <a:gd name="connsiteX0-83" fmla="*/ 0 w 3688623"/>
                <a:gd name="connsiteY0-84" fmla="*/ 389650 h 1399407"/>
                <a:gd name="connsiteX1-85" fmla="*/ 140088 w 3688623"/>
                <a:gd name="connsiteY1-86" fmla="*/ 0 h 1399407"/>
                <a:gd name="connsiteX2-87" fmla="*/ 3688623 w 3688623"/>
                <a:gd name="connsiteY2-88" fmla="*/ 1399407 h 1399407"/>
                <a:gd name="connsiteX3-89" fmla="*/ 578410 w 3688623"/>
                <a:gd name="connsiteY3-90" fmla="*/ 1399407 h 1399407"/>
                <a:gd name="connsiteX4-91" fmla="*/ 0 w 3688623"/>
                <a:gd name="connsiteY4-92" fmla="*/ 820997 h 1399407"/>
                <a:gd name="connsiteX5-93" fmla="*/ 0 w 3688623"/>
                <a:gd name="connsiteY5-94" fmla="*/ 389650 h 139940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688623" h="1399407">
                  <a:moveTo>
                    <a:pt x="0" y="389650"/>
                  </a:moveTo>
                  <a:cubicBezTo>
                    <a:pt x="23348" y="252817"/>
                    <a:pt x="43686" y="96402"/>
                    <a:pt x="140088" y="0"/>
                  </a:cubicBezTo>
                  <a:cubicBezTo>
                    <a:pt x="841944" y="255379"/>
                    <a:pt x="3615569" y="1166173"/>
                    <a:pt x="3688623" y="1399407"/>
                  </a:cubicBezTo>
                  <a:lnTo>
                    <a:pt x="578410" y="1399407"/>
                  </a:lnTo>
                  <a:cubicBezTo>
                    <a:pt x="258963" y="1399407"/>
                    <a:pt x="0" y="1140444"/>
                    <a:pt x="0" y="820997"/>
                  </a:cubicBezTo>
                  <a:lnTo>
                    <a:pt x="0" y="389650"/>
                  </a:lnTo>
                  <a:close/>
                </a:path>
              </a:pathLst>
            </a:custGeom>
            <a:solidFill>
              <a:srgbClr val="FDFCFE"/>
            </a:solidFill>
            <a:ln>
              <a:noFill/>
            </a:ln>
            <a:effectLst>
              <a:outerShdw blurRad="152400" dist="76200" dir="8400000" algn="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10" name="圆角矩形 9"/>
            <p:cNvSpPr/>
            <p:nvPr/>
          </p:nvSpPr>
          <p:spPr>
            <a:xfrm>
              <a:off x="1414686" y="3290814"/>
              <a:ext cx="2962554" cy="779085"/>
            </a:xfrm>
            <a:prstGeom prst="roundRect">
              <a:avLst>
                <a:gd name="adj" fmla="val 36420"/>
              </a:avLst>
            </a:prstGeom>
            <a:solidFill>
              <a:srgbClr val="FDFC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11" name="圆角矩形 10"/>
            <p:cNvSpPr/>
            <p:nvPr/>
          </p:nvSpPr>
          <p:spPr>
            <a:xfrm>
              <a:off x="1503730" y="3375549"/>
              <a:ext cx="2784465" cy="673333"/>
            </a:xfrm>
            <a:prstGeom prst="roundRect">
              <a:avLst>
                <a:gd name="adj" fmla="val 36420"/>
              </a:avLst>
            </a:prstGeom>
            <a:solidFill>
              <a:srgbClr val="AD1E27"/>
            </a:solidFill>
            <a:ln w="22225">
              <a:noFill/>
            </a:ln>
            <a:effectLst>
              <a:innerShdw blurRad="88900">
                <a:srgbClr val="A4050E"/>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grpSp>
      <p:grpSp>
        <p:nvGrpSpPr>
          <p:cNvPr id="4" name="组合 11"/>
          <p:cNvGrpSpPr/>
          <p:nvPr/>
        </p:nvGrpSpPr>
        <p:grpSpPr>
          <a:xfrm>
            <a:off x="1082675" y="1704975"/>
            <a:ext cx="1246188" cy="1244600"/>
            <a:chOff x="4207197" y="3044883"/>
            <a:chExt cx="1245815" cy="1245816"/>
          </a:xfrm>
        </p:grpSpPr>
        <p:sp>
          <p:nvSpPr>
            <p:cNvPr id="13" name="任意多边形 12"/>
            <p:cNvSpPr/>
            <p:nvPr/>
          </p:nvSpPr>
          <p:spPr>
            <a:xfrm>
              <a:off x="4213545" y="3102089"/>
              <a:ext cx="1080764" cy="1175898"/>
            </a:xfrm>
            <a:custGeom>
              <a:avLst/>
              <a:gdLst>
                <a:gd name="connsiteX0" fmla="*/ 482868 w 1557034"/>
                <a:gd name="connsiteY0" fmla="*/ 0 h 1692513"/>
                <a:gd name="connsiteX1" fmla="*/ 398752 w 1557034"/>
                <a:gd name="connsiteY1" fmla="*/ 101950 h 1692513"/>
                <a:gd name="connsiteX2" fmla="*/ 245526 w 1557034"/>
                <a:gd name="connsiteY2" fmla="*/ 603576 h 1692513"/>
                <a:gd name="connsiteX3" fmla="*/ 1142714 w 1557034"/>
                <a:gd name="connsiteY3" fmla="*/ 1500764 h 1692513"/>
                <a:gd name="connsiteX4" fmla="*/ 1491940 w 1557034"/>
                <a:gd name="connsiteY4" fmla="*/ 1430259 h 1692513"/>
                <a:gd name="connsiteX5" fmla="*/ 1557034 w 1557034"/>
                <a:gd name="connsiteY5" fmla="*/ 1398901 h 1692513"/>
                <a:gd name="connsiteX6" fmla="*/ 1531596 w 1557034"/>
                <a:gd name="connsiteY6" fmla="*/ 1429733 h 1692513"/>
                <a:gd name="connsiteX7" fmla="*/ 897188 w 1557034"/>
                <a:gd name="connsiteY7" fmla="*/ 1692513 h 1692513"/>
                <a:gd name="connsiteX8" fmla="*/ 0 w 1557034"/>
                <a:gd name="connsiteY8" fmla="*/ 795325 h 1692513"/>
                <a:gd name="connsiteX9" fmla="*/ 469535 w 1557034"/>
                <a:gd name="connsiteY9" fmla="*/ 6423 h 169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034" h="1692513">
                  <a:moveTo>
                    <a:pt x="482868" y="0"/>
                  </a:moveTo>
                  <a:lnTo>
                    <a:pt x="398752" y="101950"/>
                  </a:lnTo>
                  <a:cubicBezTo>
                    <a:pt x="302013" y="245142"/>
                    <a:pt x="245526" y="417763"/>
                    <a:pt x="245526" y="603576"/>
                  </a:cubicBezTo>
                  <a:cubicBezTo>
                    <a:pt x="245526" y="1099079"/>
                    <a:pt x="647211" y="1500764"/>
                    <a:pt x="1142714" y="1500764"/>
                  </a:cubicBezTo>
                  <a:cubicBezTo>
                    <a:pt x="1266590" y="1500764"/>
                    <a:pt x="1384602" y="1475659"/>
                    <a:pt x="1491940" y="1430259"/>
                  </a:cubicBezTo>
                  <a:lnTo>
                    <a:pt x="1557034" y="1398901"/>
                  </a:lnTo>
                  <a:lnTo>
                    <a:pt x="1531596" y="1429733"/>
                  </a:lnTo>
                  <a:cubicBezTo>
                    <a:pt x="1369237" y="1592092"/>
                    <a:pt x="1144940" y="1692513"/>
                    <a:pt x="897188" y="1692513"/>
                  </a:cubicBezTo>
                  <a:cubicBezTo>
                    <a:pt x="401685" y="1692513"/>
                    <a:pt x="0" y="1290828"/>
                    <a:pt x="0" y="795325"/>
                  </a:cubicBezTo>
                  <a:cubicBezTo>
                    <a:pt x="0" y="454667"/>
                    <a:pt x="189859" y="158352"/>
                    <a:pt x="469535" y="6423"/>
                  </a:cubicBezTo>
                  <a:close/>
                </a:path>
              </a:pathLst>
            </a:custGeom>
            <a:solidFill>
              <a:schemeClr val="bg1"/>
            </a:solidFill>
            <a:ln>
              <a:noFill/>
            </a:ln>
            <a:effectLst>
              <a:outerShdw blurRad="241300" dist="190500" dir="8400000" algn="tr" rotWithShape="0">
                <a:srgbClr val="380A21">
                  <a:alpha val="29804"/>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14" name="椭圆 13"/>
            <p:cNvSpPr/>
            <p:nvPr/>
          </p:nvSpPr>
          <p:spPr>
            <a:xfrm>
              <a:off x="4207197" y="3044883"/>
              <a:ext cx="1245815" cy="1245816"/>
            </a:xfrm>
            <a:prstGeom prst="ellipse">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15" name="椭圆 14"/>
            <p:cNvSpPr/>
            <p:nvPr/>
          </p:nvSpPr>
          <p:spPr>
            <a:xfrm>
              <a:off x="4353796" y="3191482"/>
              <a:ext cx="952617" cy="952618"/>
            </a:xfrm>
            <a:prstGeom prst="ellipse">
              <a:avLst/>
            </a:prstGeom>
            <a:solidFill>
              <a:srgbClr val="A4050E"/>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16" name="任意多边形 15"/>
            <p:cNvSpPr/>
            <p:nvPr/>
          </p:nvSpPr>
          <p:spPr>
            <a:xfrm>
              <a:off x="4357965" y="3202200"/>
              <a:ext cx="912539" cy="535510"/>
            </a:xfrm>
            <a:custGeom>
              <a:avLst/>
              <a:gdLst>
                <a:gd name="connsiteX0" fmla="*/ 686038 w 1314800"/>
                <a:gd name="connsiteY0" fmla="*/ 0 h 771793"/>
                <a:gd name="connsiteX1" fmla="*/ 1254912 w 1314800"/>
                <a:gd name="connsiteY1" fmla="*/ 302468 h 771793"/>
                <a:gd name="connsiteX2" fmla="*/ 1314800 w 1314800"/>
                <a:gd name="connsiteY2" fmla="*/ 412803 h 771793"/>
                <a:gd name="connsiteX3" fmla="*/ 710447 w 1314800"/>
                <a:gd name="connsiteY3" fmla="*/ 771229 h 771793"/>
                <a:gd name="connsiteX4" fmla="*/ 686038 w 1314800"/>
                <a:gd name="connsiteY4" fmla="*/ 771793 h 771793"/>
                <a:gd name="connsiteX5" fmla="*/ 0 w 1314800"/>
                <a:gd name="connsiteY5" fmla="*/ 686038 h 771793"/>
                <a:gd name="connsiteX6" fmla="*/ 686038 w 1314800"/>
                <a:gd name="connsiteY6" fmla="*/ 0 h 771793"/>
                <a:gd name="connsiteX0-1" fmla="*/ 686038 w 1314800"/>
                <a:gd name="connsiteY0-2" fmla="*/ 0 h 771793"/>
                <a:gd name="connsiteX1-3" fmla="*/ 1254912 w 1314800"/>
                <a:gd name="connsiteY1-4" fmla="*/ 302468 h 771793"/>
                <a:gd name="connsiteX2-5" fmla="*/ 1314800 w 1314800"/>
                <a:gd name="connsiteY2-6" fmla="*/ 412803 h 771793"/>
                <a:gd name="connsiteX3-7" fmla="*/ 710447 w 1314800"/>
                <a:gd name="connsiteY3-8" fmla="*/ 771229 h 771793"/>
                <a:gd name="connsiteX4-9" fmla="*/ 686038 w 1314800"/>
                <a:gd name="connsiteY4-10" fmla="*/ 771793 h 771793"/>
                <a:gd name="connsiteX5-11" fmla="*/ 0 w 1314800"/>
                <a:gd name="connsiteY5-12" fmla="*/ 686038 h 771793"/>
                <a:gd name="connsiteX6-13" fmla="*/ 686038 w 1314800"/>
                <a:gd name="connsiteY6-14" fmla="*/ 0 h 771793"/>
                <a:gd name="connsiteX0-15" fmla="*/ 686038 w 1314800"/>
                <a:gd name="connsiteY0-16" fmla="*/ 0 h 771793"/>
                <a:gd name="connsiteX1-17" fmla="*/ 1254912 w 1314800"/>
                <a:gd name="connsiteY1-18" fmla="*/ 302468 h 771793"/>
                <a:gd name="connsiteX2-19" fmla="*/ 1314800 w 1314800"/>
                <a:gd name="connsiteY2-20" fmla="*/ 412803 h 771793"/>
                <a:gd name="connsiteX3-21" fmla="*/ 686038 w 1314800"/>
                <a:gd name="connsiteY3-22" fmla="*/ 771793 h 771793"/>
                <a:gd name="connsiteX4-23" fmla="*/ 0 w 1314800"/>
                <a:gd name="connsiteY4-24" fmla="*/ 686038 h 771793"/>
                <a:gd name="connsiteX5-25" fmla="*/ 686038 w 1314800"/>
                <a:gd name="connsiteY5-26" fmla="*/ 0 h 771793"/>
                <a:gd name="connsiteX0-27" fmla="*/ 686038 w 1314800"/>
                <a:gd name="connsiteY0-28" fmla="*/ 0 h 771793"/>
                <a:gd name="connsiteX1-29" fmla="*/ 1254912 w 1314800"/>
                <a:gd name="connsiteY1-30" fmla="*/ 302468 h 771793"/>
                <a:gd name="connsiteX2-31" fmla="*/ 1314800 w 1314800"/>
                <a:gd name="connsiteY2-32" fmla="*/ 412803 h 771793"/>
                <a:gd name="connsiteX3-33" fmla="*/ 686038 w 1314800"/>
                <a:gd name="connsiteY3-34" fmla="*/ 771793 h 771793"/>
                <a:gd name="connsiteX4-35" fmla="*/ 0 w 1314800"/>
                <a:gd name="connsiteY4-36" fmla="*/ 686038 h 771793"/>
                <a:gd name="connsiteX5-37" fmla="*/ 686038 w 1314800"/>
                <a:gd name="connsiteY5-38" fmla="*/ 0 h 771793"/>
                <a:gd name="connsiteX0-39" fmla="*/ 686038 w 1314800"/>
                <a:gd name="connsiteY0-40" fmla="*/ 0 h 771793"/>
                <a:gd name="connsiteX1-41" fmla="*/ 1254912 w 1314800"/>
                <a:gd name="connsiteY1-42" fmla="*/ 302468 h 771793"/>
                <a:gd name="connsiteX2-43" fmla="*/ 1314800 w 1314800"/>
                <a:gd name="connsiteY2-44" fmla="*/ 412803 h 771793"/>
                <a:gd name="connsiteX3-45" fmla="*/ 686038 w 1314800"/>
                <a:gd name="connsiteY3-46" fmla="*/ 771793 h 771793"/>
                <a:gd name="connsiteX4-47" fmla="*/ 0 w 1314800"/>
                <a:gd name="connsiteY4-48" fmla="*/ 686038 h 771793"/>
                <a:gd name="connsiteX5-49" fmla="*/ 686038 w 1314800"/>
                <a:gd name="connsiteY5-50" fmla="*/ 0 h 771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14800" h="771793">
                  <a:moveTo>
                    <a:pt x="686038" y="0"/>
                  </a:moveTo>
                  <a:cubicBezTo>
                    <a:pt x="922843" y="0"/>
                    <a:pt x="1131626" y="119981"/>
                    <a:pt x="1254912" y="302468"/>
                  </a:cubicBezTo>
                  <a:lnTo>
                    <a:pt x="1314800" y="412803"/>
                  </a:lnTo>
                  <a:cubicBezTo>
                    <a:pt x="1219988" y="491024"/>
                    <a:pt x="928793" y="749877"/>
                    <a:pt x="686038" y="771793"/>
                  </a:cubicBezTo>
                  <a:cubicBezTo>
                    <a:pt x="371604" y="771793"/>
                    <a:pt x="57170" y="743208"/>
                    <a:pt x="0" y="686038"/>
                  </a:cubicBezTo>
                  <a:cubicBezTo>
                    <a:pt x="0" y="307150"/>
                    <a:pt x="307150" y="0"/>
                    <a:pt x="686038" y="0"/>
                  </a:cubicBezTo>
                  <a:close/>
                </a:path>
              </a:pathLst>
            </a:cu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59406" name="文本框 55"/>
            <p:cNvSpPr txBox="1"/>
            <p:nvPr/>
          </p:nvSpPr>
          <p:spPr>
            <a:xfrm>
              <a:off x="4453581" y="3374595"/>
              <a:ext cx="773034" cy="631088"/>
            </a:xfrm>
            <a:prstGeom prst="rect">
              <a:avLst/>
            </a:prstGeom>
            <a:noFill/>
            <a:ln w="9525">
              <a:noFill/>
            </a:ln>
          </p:spPr>
          <p:txBody>
            <a:bodyPr>
              <a:spAutoFit/>
            </a:bodyPr>
            <a:p>
              <a:pPr algn="ctr"/>
              <a:r>
                <a:rPr lang="en-US" altLang="zh-CN" sz="3500" dirty="0">
                  <a:solidFill>
                    <a:srgbClr val="FFFFFF"/>
                  </a:solidFill>
                  <a:latin typeface="Impact" panose="020B0806030902050204" pitchFamily="34" charset="0"/>
                  <a:ea typeface="LiHei Pro"/>
                </a:rPr>
                <a:t>04</a:t>
              </a:r>
              <a:endParaRPr lang="zh-CN" altLang="en-US" sz="3500" dirty="0">
                <a:solidFill>
                  <a:srgbClr val="FFFFFF"/>
                </a:solidFill>
                <a:latin typeface="Impact" panose="020B0806030902050204" pitchFamily="34" charset="0"/>
                <a:ea typeface="LiHei Pro"/>
              </a:endParaRPr>
            </a:p>
          </p:txBody>
        </p:sp>
      </p:grpSp>
      <p:sp>
        <p:nvSpPr>
          <p:cNvPr id="59399" name="矩形 1"/>
          <p:cNvSpPr/>
          <p:nvPr/>
        </p:nvSpPr>
        <p:spPr>
          <a:xfrm>
            <a:off x="2825750" y="2160588"/>
            <a:ext cx="1106488" cy="425450"/>
          </a:xfrm>
          <a:prstGeom prst="rect">
            <a:avLst/>
          </a:prstGeom>
          <a:noFill/>
          <a:ln w="9525">
            <a:noFill/>
          </a:ln>
        </p:spPr>
        <p:txBody>
          <a:bodyPr wrap="none">
            <a:spAutoFit/>
          </a:bodyPr>
          <a:p>
            <a:pPr>
              <a:lnSpc>
                <a:spcPct val="90000"/>
              </a:lnSpc>
              <a:buFont typeface="Wingdings" panose="05000000000000000000" pitchFamily="2" charset="2"/>
            </a:pPr>
            <a:r>
              <a:rPr lang="zh-CN" altLang="en-US" sz="2400" b="1" dirty="0">
                <a:solidFill>
                  <a:schemeClr val="bg1"/>
                </a:solidFill>
                <a:latin typeface="微软雅黑" panose="020B0503020204020204" pitchFamily="34" charset="-122"/>
                <a:ea typeface="微软雅黑" panose="020B0503020204020204" pitchFamily="34" charset="-122"/>
              </a:rPr>
              <a:t>见证性</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par>
                          <p:cTn id="7" fill="hold">
                            <p:stCondLst>
                              <p:cond delay="500"/>
                            </p:stCondLst>
                            <p:childTnLst>
                              <p:par>
                                <p:cTn id="8" presetID="12" presetClass="entr" presetSubtype="2"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p:tgtEl>
                                          <p:spTgt spid="3"/>
                                        </p:tgtEl>
                                        <p:attrNameLst>
                                          <p:attrName>ppt_x</p:attrName>
                                        </p:attrNameLst>
                                      </p:cBhvr>
                                      <p:tavLst>
                                        <p:tav tm="0">
                                          <p:val>
                                            <p:strVal val="#ppt_x+#ppt_w*1.125000"/>
                                          </p:val>
                                        </p:tav>
                                        <p:tav tm="100000">
                                          <p:val>
                                            <p:strVal val="#ppt_x"/>
                                          </p:val>
                                        </p:tav>
                                      </p:tavLst>
                                    </p:anim>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Rectangle 3"/>
          <p:cNvSpPr>
            <a:spLocks noGrp="1"/>
          </p:cNvSpPr>
          <p:nvPr>
            <p:ph type="body" idx="4294967295"/>
          </p:nvPr>
        </p:nvSpPr>
        <p:spPr>
          <a:xfrm>
            <a:off x="1531938" y="3086100"/>
            <a:ext cx="8740775" cy="3324225"/>
          </a:xfrm>
          <a:prstGeom prst="rect">
            <a:avLst/>
          </a:prstGeom>
          <a:noFill/>
          <a:ln w="9525">
            <a:noFill/>
          </a:ln>
        </p:spPr>
        <p:txBody>
          <a:bodyPr>
            <a:spAutoFit/>
          </a:bodyPr>
          <a:p>
            <a:pPr marL="0" lvl="1" indent="0" eaLnBrk="1" hangingPunct="1">
              <a:lnSpc>
                <a:spcPct val="150000"/>
              </a:lnSpc>
              <a:spcBef>
                <a:spcPct val="0"/>
              </a:spcBef>
              <a:buClr>
                <a:srgbClr val="262626"/>
              </a:buClr>
              <a:buSzPct val="100000"/>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过程、环境因素、危险因素已被识别；</a:t>
            </a:r>
            <a:endParaRPr lang="zh-CN" altLang="en-US" sz="2000" dirty="0">
              <a:latin typeface="微软雅黑" panose="020B0503020204020204" pitchFamily="34" charset="-122"/>
              <a:ea typeface="微软雅黑" panose="020B0503020204020204" pitchFamily="34" charset="-122"/>
            </a:endParaRPr>
          </a:p>
          <a:p>
            <a:pPr marL="0" lvl="1" indent="0" eaLnBrk="1" hangingPunct="1">
              <a:lnSpc>
                <a:spcPct val="150000"/>
              </a:lnSpc>
              <a:spcBef>
                <a:spcPct val="0"/>
              </a:spcBef>
              <a:buClr>
                <a:srgbClr val="262626"/>
              </a:buClr>
              <a:buSzPct val="100000"/>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有关活动的程序已被确定并得到批准；</a:t>
            </a:r>
            <a:endParaRPr lang="zh-CN" altLang="en-US" sz="2000" dirty="0">
              <a:latin typeface="微软雅黑" panose="020B0503020204020204" pitchFamily="34" charset="-122"/>
              <a:ea typeface="微软雅黑" panose="020B0503020204020204" pitchFamily="34" charset="-122"/>
            </a:endParaRPr>
          </a:p>
          <a:p>
            <a:pPr marL="0" lvl="1" indent="0" eaLnBrk="1" hangingPunct="1">
              <a:lnSpc>
                <a:spcPct val="150000"/>
              </a:lnSpc>
              <a:spcBef>
                <a:spcPct val="0"/>
              </a:spcBef>
              <a:buClr>
                <a:srgbClr val="262626"/>
              </a:buClr>
              <a:buSzPct val="100000"/>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有关活动处于全面的监督检查之中；</a:t>
            </a:r>
            <a:endParaRPr lang="zh-CN" altLang="en-US" sz="2000" dirty="0">
              <a:latin typeface="微软雅黑" panose="020B0503020204020204" pitchFamily="34" charset="-122"/>
              <a:ea typeface="微软雅黑" panose="020B0503020204020204" pitchFamily="34" charset="-122"/>
            </a:endParaRPr>
          </a:p>
          <a:p>
            <a:pPr marL="0" lvl="1" indent="0" eaLnBrk="1" hangingPunct="1">
              <a:lnSpc>
                <a:spcPct val="150000"/>
              </a:lnSpc>
              <a:spcBef>
                <a:spcPct val="0"/>
              </a:spcBef>
              <a:buClr>
                <a:srgbClr val="262626"/>
              </a:buClr>
              <a:buSzPct val="100000"/>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程序处于更改控制之中</a:t>
            </a:r>
            <a:r>
              <a:rPr lang="en-US" altLang="zh-CN"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marL="0" lvl="1" indent="0" eaLnBrk="1" hangingPunct="1">
              <a:lnSpc>
                <a:spcPct val="150000"/>
              </a:lnSpc>
              <a:spcBef>
                <a:spcPct val="0"/>
              </a:spcBef>
              <a:buClr>
                <a:srgbClr val="262626"/>
              </a:buClr>
              <a:buSzPct val="100000"/>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对一个组织，其</a:t>
            </a:r>
            <a:r>
              <a:rPr lang="en-US" altLang="zh-CN" sz="2000" dirty="0">
                <a:latin typeface="微软雅黑" panose="020B0503020204020204" pitchFamily="34" charset="-122"/>
                <a:ea typeface="微软雅黑" panose="020B0503020204020204" pitchFamily="34" charset="-122"/>
              </a:rPr>
              <a:t>HSE</a:t>
            </a:r>
            <a:r>
              <a:rPr lang="zh-CN" altLang="en-US" sz="2000" dirty="0">
                <a:latin typeface="微软雅黑" panose="020B0503020204020204" pitchFamily="34" charset="-122"/>
                <a:ea typeface="微软雅黑" panose="020B0503020204020204" pitchFamily="34" charset="-122"/>
              </a:rPr>
              <a:t>体系文件是唯一的；</a:t>
            </a:r>
            <a:endParaRPr lang="zh-CN" altLang="en-US" sz="2000" dirty="0">
              <a:latin typeface="微软雅黑" panose="020B0503020204020204" pitchFamily="34" charset="-122"/>
              <a:ea typeface="微软雅黑" panose="020B0503020204020204" pitchFamily="34" charset="-122"/>
            </a:endParaRPr>
          </a:p>
          <a:p>
            <a:pPr marL="0" lvl="1" indent="0" eaLnBrk="1" hangingPunct="1">
              <a:lnSpc>
                <a:spcPct val="150000"/>
              </a:lnSpc>
              <a:spcBef>
                <a:spcPct val="0"/>
              </a:spcBef>
              <a:buClr>
                <a:srgbClr val="262626"/>
              </a:buClr>
              <a:buSzPct val="100000"/>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通过清楚、准确、全面、简单扼要的表达方式，实现唯一的理解；</a:t>
            </a:r>
            <a:endParaRPr lang="zh-CN" altLang="en-US" sz="2000" dirty="0">
              <a:latin typeface="微软雅黑" panose="020B0503020204020204" pitchFamily="34" charset="-122"/>
              <a:ea typeface="微软雅黑" panose="020B0503020204020204" pitchFamily="34" charset="-122"/>
            </a:endParaRPr>
          </a:p>
          <a:p>
            <a:pPr marL="0" lvl="1" indent="0" eaLnBrk="1" hangingPunct="1">
              <a:lnSpc>
                <a:spcPct val="150000"/>
              </a:lnSpc>
              <a:spcBef>
                <a:spcPct val="0"/>
              </a:spcBef>
              <a:buClr>
                <a:srgbClr val="262626"/>
              </a:buClr>
              <a:buSzPct val="100000"/>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决不允许针对同一事项的相互矛盾的不同文件同时使用；</a:t>
            </a:r>
            <a:endParaRPr lang="zh-CN" altLang="en-US" sz="2000" dirty="0">
              <a:latin typeface="微软雅黑" panose="020B0503020204020204" pitchFamily="34" charset="-122"/>
              <a:ea typeface="微软雅黑" panose="020B0503020204020204" pitchFamily="34" charset="-122"/>
            </a:endParaRPr>
          </a:p>
        </p:txBody>
      </p:sp>
      <p:grpSp>
        <p:nvGrpSpPr>
          <p:cNvPr id="60419" name="组合 3"/>
          <p:cNvGrpSpPr/>
          <p:nvPr/>
        </p:nvGrpSpPr>
        <p:grpSpPr>
          <a:xfrm>
            <a:off x="479425" y="293688"/>
            <a:ext cx="4721225" cy="925512"/>
            <a:chOff x="322748" y="3665374"/>
            <a:chExt cx="5680529" cy="1027864"/>
          </a:xfrm>
        </p:grpSpPr>
        <p:sp>
          <p:nvSpPr>
            <p:cNvPr id="5" name="圆角矩形 4"/>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a:off x="517574" y="3785262"/>
              <a:ext cx="5275596" cy="784562"/>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7" name="Rectangle 2"/>
          <p:cNvSpPr txBox="1">
            <a:spLocks noChangeArrowheads="1"/>
          </p:cNvSpPr>
          <p:nvPr/>
        </p:nvSpPr>
        <p:spPr>
          <a:xfrm>
            <a:off x="479425" y="417513"/>
            <a:ext cx="4776788" cy="550863"/>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2pPr>
            <a:lvl3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3pPr>
            <a:lvl4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4pPr>
            <a:lvl5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5pPr>
            <a:lvl6pPr marL="4572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6pPr>
            <a:lvl7pPr marL="9144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7pPr>
            <a:lvl8pPr marL="13716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8pPr>
            <a:lvl9pPr marL="18288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0" cap="none" spc="0" normalizeH="0" baseline="0" noProof="0" smtClean="0">
                <a:ln>
                  <a:noFill/>
                </a:ln>
                <a:solidFill>
                  <a:srgbClr val="C00000"/>
                </a:solidFill>
                <a:effectLst/>
                <a:uLnTx/>
                <a:uFillTx/>
                <a:latin typeface="华文中宋" pitchFamily="2" charset="-122"/>
                <a:ea typeface="华文中宋" pitchFamily="2" charset="-122"/>
                <a:cs typeface="+mj-cs"/>
                <a:sym typeface="+mn-ea"/>
              </a:rPr>
              <a:t>编写体系文件的基本要求</a:t>
            </a:r>
            <a:endParaRPr kumimoji="0" lang="zh-CN" altLang="en-US" sz="3200" b="1" i="0" u="none" strike="noStrike" kern="0" cap="none" spc="0" normalizeH="0" baseline="0" noProof="0" dirty="0">
              <a:ln>
                <a:noFill/>
              </a:ln>
              <a:solidFill>
                <a:srgbClr val="C00000"/>
              </a:solidFill>
              <a:effectLst/>
              <a:uLnTx/>
              <a:uFillTx/>
              <a:latin typeface="华文中宋" pitchFamily="2" charset="-122"/>
              <a:ea typeface="华文中宋" pitchFamily="2" charset="-122"/>
              <a:cs typeface="+mj-cs"/>
              <a:sym typeface="+mn-ea"/>
            </a:endParaRPr>
          </a:p>
        </p:txBody>
      </p:sp>
      <p:grpSp>
        <p:nvGrpSpPr>
          <p:cNvPr id="3" name="组合 7"/>
          <p:cNvGrpSpPr/>
          <p:nvPr/>
        </p:nvGrpSpPr>
        <p:grpSpPr>
          <a:xfrm>
            <a:off x="1730375" y="1928813"/>
            <a:ext cx="2962275" cy="839787"/>
            <a:chOff x="1414686" y="3290814"/>
            <a:chExt cx="2962554" cy="841093"/>
          </a:xfrm>
        </p:grpSpPr>
        <p:sp>
          <p:nvSpPr>
            <p:cNvPr id="9" name="圆角矩形 8"/>
            <p:cNvSpPr/>
            <p:nvPr/>
          </p:nvSpPr>
          <p:spPr>
            <a:xfrm>
              <a:off x="1416274" y="3445040"/>
              <a:ext cx="2560878" cy="686867"/>
            </a:xfrm>
            <a:custGeom>
              <a:avLst/>
              <a:gdLst>
                <a:gd name="connsiteX0" fmla="*/ 0 w 4267033"/>
                <a:gd name="connsiteY0" fmla="*/ 578410 h 1588167"/>
                <a:gd name="connsiteX1" fmla="*/ 578410 w 4267033"/>
                <a:gd name="connsiteY1" fmla="*/ 0 h 1588167"/>
                <a:gd name="connsiteX2" fmla="*/ 3688623 w 4267033"/>
                <a:gd name="connsiteY2" fmla="*/ 0 h 1588167"/>
                <a:gd name="connsiteX3" fmla="*/ 4267033 w 4267033"/>
                <a:gd name="connsiteY3" fmla="*/ 578410 h 1588167"/>
                <a:gd name="connsiteX4" fmla="*/ 4267033 w 4267033"/>
                <a:gd name="connsiteY4" fmla="*/ 1009757 h 1588167"/>
                <a:gd name="connsiteX5" fmla="*/ 3688623 w 4267033"/>
                <a:gd name="connsiteY5" fmla="*/ 1588167 h 1588167"/>
                <a:gd name="connsiteX6" fmla="*/ 578410 w 4267033"/>
                <a:gd name="connsiteY6" fmla="*/ 1588167 h 1588167"/>
                <a:gd name="connsiteX7" fmla="*/ 0 w 4267033"/>
                <a:gd name="connsiteY7" fmla="*/ 1009757 h 1588167"/>
                <a:gd name="connsiteX8" fmla="*/ 0 w 4267033"/>
                <a:gd name="connsiteY8" fmla="*/ 578410 h 1588167"/>
                <a:gd name="connsiteX0-1" fmla="*/ 0 w 4267033"/>
                <a:gd name="connsiteY0-2" fmla="*/ 578410 h 1588167"/>
                <a:gd name="connsiteX1-3" fmla="*/ 578410 w 4267033"/>
                <a:gd name="connsiteY1-4" fmla="*/ 0 h 1588167"/>
                <a:gd name="connsiteX2-5" fmla="*/ 4267033 w 4267033"/>
                <a:gd name="connsiteY2-6" fmla="*/ 578410 h 1588167"/>
                <a:gd name="connsiteX3-7" fmla="*/ 4267033 w 4267033"/>
                <a:gd name="connsiteY3-8" fmla="*/ 1009757 h 1588167"/>
                <a:gd name="connsiteX4-9" fmla="*/ 3688623 w 4267033"/>
                <a:gd name="connsiteY4-10" fmla="*/ 1588167 h 1588167"/>
                <a:gd name="connsiteX5-11" fmla="*/ 578410 w 4267033"/>
                <a:gd name="connsiteY5-12" fmla="*/ 1588167 h 1588167"/>
                <a:gd name="connsiteX6-13" fmla="*/ 0 w 4267033"/>
                <a:gd name="connsiteY6-14" fmla="*/ 1009757 h 1588167"/>
                <a:gd name="connsiteX7-15" fmla="*/ 0 w 4267033"/>
                <a:gd name="connsiteY7-16" fmla="*/ 578410 h 1588167"/>
                <a:gd name="connsiteX0-17" fmla="*/ 0 w 4267033"/>
                <a:gd name="connsiteY0-18" fmla="*/ 578410 h 1588167"/>
                <a:gd name="connsiteX1-19" fmla="*/ 578410 w 4267033"/>
                <a:gd name="connsiteY1-20" fmla="*/ 0 h 1588167"/>
                <a:gd name="connsiteX2-21" fmla="*/ 4267033 w 4267033"/>
                <a:gd name="connsiteY2-22" fmla="*/ 1009757 h 1588167"/>
                <a:gd name="connsiteX3-23" fmla="*/ 3688623 w 4267033"/>
                <a:gd name="connsiteY3-24" fmla="*/ 1588167 h 1588167"/>
                <a:gd name="connsiteX4-25" fmla="*/ 578410 w 4267033"/>
                <a:gd name="connsiteY4-26" fmla="*/ 1588167 h 1588167"/>
                <a:gd name="connsiteX5-27" fmla="*/ 0 w 4267033"/>
                <a:gd name="connsiteY5-28" fmla="*/ 1009757 h 1588167"/>
                <a:gd name="connsiteX6-29" fmla="*/ 0 w 4267033"/>
                <a:gd name="connsiteY6-30" fmla="*/ 578410 h 1588167"/>
                <a:gd name="connsiteX0-31" fmla="*/ 0 w 3688623"/>
                <a:gd name="connsiteY0-32" fmla="*/ 578410 h 1588167"/>
                <a:gd name="connsiteX1-33" fmla="*/ 578410 w 3688623"/>
                <a:gd name="connsiteY1-34" fmla="*/ 0 h 1588167"/>
                <a:gd name="connsiteX2-35" fmla="*/ 3688623 w 3688623"/>
                <a:gd name="connsiteY2-36" fmla="*/ 1588167 h 1588167"/>
                <a:gd name="connsiteX3-37" fmla="*/ 578410 w 3688623"/>
                <a:gd name="connsiteY3-38" fmla="*/ 1588167 h 1588167"/>
                <a:gd name="connsiteX4-39" fmla="*/ 0 w 3688623"/>
                <a:gd name="connsiteY4-40" fmla="*/ 1009757 h 1588167"/>
                <a:gd name="connsiteX5-41" fmla="*/ 0 w 3688623"/>
                <a:gd name="connsiteY5-42" fmla="*/ 578410 h 1588167"/>
                <a:gd name="connsiteX0-43" fmla="*/ 0 w 3688623"/>
                <a:gd name="connsiteY0-44" fmla="*/ 660887 h 1670644"/>
                <a:gd name="connsiteX1-45" fmla="*/ 140088 w 3688623"/>
                <a:gd name="connsiteY1-46" fmla="*/ 271237 h 1670644"/>
                <a:gd name="connsiteX2-47" fmla="*/ 578410 w 3688623"/>
                <a:gd name="connsiteY2-48" fmla="*/ 82477 h 1670644"/>
                <a:gd name="connsiteX3-49" fmla="*/ 3688623 w 3688623"/>
                <a:gd name="connsiteY3-50" fmla="*/ 1670644 h 1670644"/>
                <a:gd name="connsiteX4-51" fmla="*/ 578410 w 3688623"/>
                <a:gd name="connsiteY4-52" fmla="*/ 1670644 h 1670644"/>
                <a:gd name="connsiteX5-53" fmla="*/ 0 w 3688623"/>
                <a:gd name="connsiteY5-54" fmla="*/ 1092234 h 1670644"/>
                <a:gd name="connsiteX6-55" fmla="*/ 0 w 3688623"/>
                <a:gd name="connsiteY6-56" fmla="*/ 660887 h 1670644"/>
                <a:gd name="connsiteX0-57" fmla="*/ 0 w 3688623"/>
                <a:gd name="connsiteY0-58" fmla="*/ 646577 h 1656334"/>
                <a:gd name="connsiteX1-59" fmla="*/ 140088 w 3688623"/>
                <a:gd name="connsiteY1-60" fmla="*/ 256927 h 1656334"/>
                <a:gd name="connsiteX2-61" fmla="*/ 578410 w 3688623"/>
                <a:gd name="connsiteY2-62" fmla="*/ 68167 h 1656334"/>
                <a:gd name="connsiteX3-63" fmla="*/ 3688623 w 3688623"/>
                <a:gd name="connsiteY3-64" fmla="*/ 1656334 h 1656334"/>
                <a:gd name="connsiteX4-65" fmla="*/ 578410 w 3688623"/>
                <a:gd name="connsiteY4-66" fmla="*/ 1656334 h 1656334"/>
                <a:gd name="connsiteX5-67" fmla="*/ 0 w 3688623"/>
                <a:gd name="connsiteY5-68" fmla="*/ 1077924 h 1656334"/>
                <a:gd name="connsiteX6-69" fmla="*/ 0 w 3688623"/>
                <a:gd name="connsiteY6-70" fmla="*/ 646577 h 1656334"/>
                <a:gd name="connsiteX0-71" fmla="*/ 0 w 3688623"/>
                <a:gd name="connsiteY0-72" fmla="*/ 389650 h 1399407"/>
                <a:gd name="connsiteX1-73" fmla="*/ 140088 w 3688623"/>
                <a:gd name="connsiteY1-74" fmla="*/ 0 h 1399407"/>
                <a:gd name="connsiteX2-75" fmla="*/ 3688623 w 3688623"/>
                <a:gd name="connsiteY2-76" fmla="*/ 1399407 h 1399407"/>
                <a:gd name="connsiteX3-77" fmla="*/ 578410 w 3688623"/>
                <a:gd name="connsiteY3-78" fmla="*/ 1399407 h 1399407"/>
                <a:gd name="connsiteX4-79" fmla="*/ 0 w 3688623"/>
                <a:gd name="connsiteY4-80" fmla="*/ 820997 h 1399407"/>
                <a:gd name="connsiteX5-81" fmla="*/ 0 w 3688623"/>
                <a:gd name="connsiteY5-82" fmla="*/ 389650 h 1399407"/>
                <a:gd name="connsiteX0-83" fmla="*/ 0 w 3688623"/>
                <a:gd name="connsiteY0-84" fmla="*/ 389650 h 1399407"/>
                <a:gd name="connsiteX1-85" fmla="*/ 140088 w 3688623"/>
                <a:gd name="connsiteY1-86" fmla="*/ 0 h 1399407"/>
                <a:gd name="connsiteX2-87" fmla="*/ 3688623 w 3688623"/>
                <a:gd name="connsiteY2-88" fmla="*/ 1399407 h 1399407"/>
                <a:gd name="connsiteX3-89" fmla="*/ 578410 w 3688623"/>
                <a:gd name="connsiteY3-90" fmla="*/ 1399407 h 1399407"/>
                <a:gd name="connsiteX4-91" fmla="*/ 0 w 3688623"/>
                <a:gd name="connsiteY4-92" fmla="*/ 820997 h 1399407"/>
                <a:gd name="connsiteX5-93" fmla="*/ 0 w 3688623"/>
                <a:gd name="connsiteY5-94" fmla="*/ 389650 h 139940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688623" h="1399407">
                  <a:moveTo>
                    <a:pt x="0" y="389650"/>
                  </a:moveTo>
                  <a:cubicBezTo>
                    <a:pt x="23348" y="252817"/>
                    <a:pt x="43686" y="96402"/>
                    <a:pt x="140088" y="0"/>
                  </a:cubicBezTo>
                  <a:cubicBezTo>
                    <a:pt x="841944" y="255379"/>
                    <a:pt x="3615569" y="1166173"/>
                    <a:pt x="3688623" y="1399407"/>
                  </a:cubicBezTo>
                  <a:lnTo>
                    <a:pt x="578410" y="1399407"/>
                  </a:lnTo>
                  <a:cubicBezTo>
                    <a:pt x="258963" y="1399407"/>
                    <a:pt x="0" y="1140444"/>
                    <a:pt x="0" y="820997"/>
                  </a:cubicBezTo>
                  <a:lnTo>
                    <a:pt x="0" y="389650"/>
                  </a:lnTo>
                  <a:close/>
                </a:path>
              </a:pathLst>
            </a:custGeom>
            <a:solidFill>
              <a:srgbClr val="FDFCFE"/>
            </a:solidFill>
            <a:ln>
              <a:noFill/>
            </a:ln>
            <a:effectLst>
              <a:outerShdw blurRad="152400" dist="76200" dir="8400000" algn="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10" name="圆角矩形 9"/>
            <p:cNvSpPr/>
            <p:nvPr/>
          </p:nvSpPr>
          <p:spPr>
            <a:xfrm>
              <a:off x="1414686" y="3290814"/>
              <a:ext cx="2962554" cy="779085"/>
            </a:xfrm>
            <a:prstGeom prst="roundRect">
              <a:avLst>
                <a:gd name="adj" fmla="val 36420"/>
              </a:avLst>
            </a:prstGeom>
            <a:solidFill>
              <a:srgbClr val="FDFC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11" name="圆角矩形 10"/>
            <p:cNvSpPr/>
            <p:nvPr/>
          </p:nvSpPr>
          <p:spPr>
            <a:xfrm>
              <a:off x="1503730" y="3375549"/>
              <a:ext cx="2784465" cy="673333"/>
            </a:xfrm>
            <a:prstGeom prst="roundRect">
              <a:avLst>
                <a:gd name="adj" fmla="val 36420"/>
              </a:avLst>
            </a:prstGeom>
            <a:solidFill>
              <a:srgbClr val="AD1E27"/>
            </a:solidFill>
            <a:ln w="22225">
              <a:noFill/>
            </a:ln>
            <a:effectLst>
              <a:innerShdw blurRad="88900">
                <a:srgbClr val="A4050E"/>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grpSp>
      <p:grpSp>
        <p:nvGrpSpPr>
          <p:cNvPr id="4" name="组合 11"/>
          <p:cNvGrpSpPr/>
          <p:nvPr/>
        </p:nvGrpSpPr>
        <p:grpSpPr>
          <a:xfrm>
            <a:off x="1082675" y="1704975"/>
            <a:ext cx="1246188" cy="1244600"/>
            <a:chOff x="4207197" y="3044883"/>
            <a:chExt cx="1245815" cy="1245816"/>
          </a:xfrm>
        </p:grpSpPr>
        <p:sp>
          <p:nvSpPr>
            <p:cNvPr id="13" name="任意多边形 12"/>
            <p:cNvSpPr/>
            <p:nvPr/>
          </p:nvSpPr>
          <p:spPr>
            <a:xfrm>
              <a:off x="4213545" y="3102089"/>
              <a:ext cx="1080764" cy="1175898"/>
            </a:xfrm>
            <a:custGeom>
              <a:avLst/>
              <a:gdLst>
                <a:gd name="connsiteX0" fmla="*/ 482868 w 1557034"/>
                <a:gd name="connsiteY0" fmla="*/ 0 h 1692513"/>
                <a:gd name="connsiteX1" fmla="*/ 398752 w 1557034"/>
                <a:gd name="connsiteY1" fmla="*/ 101950 h 1692513"/>
                <a:gd name="connsiteX2" fmla="*/ 245526 w 1557034"/>
                <a:gd name="connsiteY2" fmla="*/ 603576 h 1692513"/>
                <a:gd name="connsiteX3" fmla="*/ 1142714 w 1557034"/>
                <a:gd name="connsiteY3" fmla="*/ 1500764 h 1692513"/>
                <a:gd name="connsiteX4" fmla="*/ 1491940 w 1557034"/>
                <a:gd name="connsiteY4" fmla="*/ 1430259 h 1692513"/>
                <a:gd name="connsiteX5" fmla="*/ 1557034 w 1557034"/>
                <a:gd name="connsiteY5" fmla="*/ 1398901 h 1692513"/>
                <a:gd name="connsiteX6" fmla="*/ 1531596 w 1557034"/>
                <a:gd name="connsiteY6" fmla="*/ 1429733 h 1692513"/>
                <a:gd name="connsiteX7" fmla="*/ 897188 w 1557034"/>
                <a:gd name="connsiteY7" fmla="*/ 1692513 h 1692513"/>
                <a:gd name="connsiteX8" fmla="*/ 0 w 1557034"/>
                <a:gd name="connsiteY8" fmla="*/ 795325 h 1692513"/>
                <a:gd name="connsiteX9" fmla="*/ 469535 w 1557034"/>
                <a:gd name="connsiteY9" fmla="*/ 6423 h 169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034" h="1692513">
                  <a:moveTo>
                    <a:pt x="482868" y="0"/>
                  </a:moveTo>
                  <a:lnTo>
                    <a:pt x="398752" y="101950"/>
                  </a:lnTo>
                  <a:cubicBezTo>
                    <a:pt x="302013" y="245142"/>
                    <a:pt x="245526" y="417763"/>
                    <a:pt x="245526" y="603576"/>
                  </a:cubicBezTo>
                  <a:cubicBezTo>
                    <a:pt x="245526" y="1099079"/>
                    <a:pt x="647211" y="1500764"/>
                    <a:pt x="1142714" y="1500764"/>
                  </a:cubicBezTo>
                  <a:cubicBezTo>
                    <a:pt x="1266590" y="1500764"/>
                    <a:pt x="1384602" y="1475659"/>
                    <a:pt x="1491940" y="1430259"/>
                  </a:cubicBezTo>
                  <a:lnTo>
                    <a:pt x="1557034" y="1398901"/>
                  </a:lnTo>
                  <a:lnTo>
                    <a:pt x="1531596" y="1429733"/>
                  </a:lnTo>
                  <a:cubicBezTo>
                    <a:pt x="1369237" y="1592092"/>
                    <a:pt x="1144940" y="1692513"/>
                    <a:pt x="897188" y="1692513"/>
                  </a:cubicBezTo>
                  <a:cubicBezTo>
                    <a:pt x="401685" y="1692513"/>
                    <a:pt x="0" y="1290828"/>
                    <a:pt x="0" y="795325"/>
                  </a:cubicBezTo>
                  <a:cubicBezTo>
                    <a:pt x="0" y="454667"/>
                    <a:pt x="189859" y="158352"/>
                    <a:pt x="469535" y="6423"/>
                  </a:cubicBezTo>
                  <a:close/>
                </a:path>
              </a:pathLst>
            </a:custGeom>
            <a:solidFill>
              <a:schemeClr val="bg1"/>
            </a:solidFill>
            <a:ln>
              <a:noFill/>
            </a:ln>
            <a:effectLst>
              <a:outerShdw blurRad="241300" dist="190500" dir="8400000" algn="tr" rotWithShape="0">
                <a:srgbClr val="380A21">
                  <a:alpha val="29804"/>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14" name="椭圆 13"/>
            <p:cNvSpPr/>
            <p:nvPr/>
          </p:nvSpPr>
          <p:spPr>
            <a:xfrm>
              <a:off x="4207197" y="3044883"/>
              <a:ext cx="1245815" cy="1245816"/>
            </a:xfrm>
            <a:prstGeom prst="ellipse">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15" name="椭圆 14"/>
            <p:cNvSpPr/>
            <p:nvPr/>
          </p:nvSpPr>
          <p:spPr>
            <a:xfrm>
              <a:off x="4353796" y="3191482"/>
              <a:ext cx="952617" cy="952618"/>
            </a:xfrm>
            <a:prstGeom prst="ellipse">
              <a:avLst/>
            </a:prstGeom>
            <a:solidFill>
              <a:srgbClr val="A4050E"/>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16" name="任意多边形 15"/>
            <p:cNvSpPr/>
            <p:nvPr/>
          </p:nvSpPr>
          <p:spPr>
            <a:xfrm>
              <a:off x="4357965" y="3202200"/>
              <a:ext cx="912539" cy="535510"/>
            </a:xfrm>
            <a:custGeom>
              <a:avLst/>
              <a:gdLst>
                <a:gd name="connsiteX0" fmla="*/ 686038 w 1314800"/>
                <a:gd name="connsiteY0" fmla="*/ 0 h 771793"/>
                <a:gd name="connsiteX1" fmla="*/ 1254912 w 1314800"/>
                <a:gd name="connsiteY1" fmla="*/ 302468 h 771793"/>
                <a:gd name="connsiteX2" fmla="*/ 1314800 w 1314800"/>
                <a:gd name="connsiteY2" fmla="*/ 412803 h 771793"/>
                <a:gd name="connsiteX3" fmla="*/ 710447 w 1314800"/>
                <a:gd name="connsiteY3" fmla="*/ 771229 h 771793"/>
                <a:gd name="connsiteX4" fmla="*/ 686038 w 1314800"/>
                <a:gd name="connsiteY4" fmla="*/ 771793 h 771793"/>
                <a:gd name="connsiteX5" fmla="*/ 0 w 1314800"/>
                <a:gd name="connsiteY5" fmla="*/ 686038 h 771793"/>
                <a:gd name="connsiteX6" fmla="*/ 686038 w 1314800"/>
                <a:gd name="connsiteY6" fmla="*/ 0 h 771793"/>
                <a:gd name="connsiteX0-1" fmla="*/ 686038 w 1314800"/>
                <a:gd name="connsiteY0-2" fmla="*/ 0 h 771793"/>
                <a:gd name="connsiteX1-3" fmla="*/ 1254912 w 1314800"/>
                <a:gd name="connsiteY1-4" fmla="*/ 302468 h 771793"/>
                <a:gd name="connsiteX2-5" fmla="*/ 1314800 w 1314800"/>
                <a:gd name="connsiteY2-6" fmla="*/ 412803 h 771793"/>
                <a:gd name="connsiteX3-7" fmla="*/ 710447 w 1314800"/>
                <a:gd name="connsiteY3-8" fmla="*/ 771229 h 771793"/>
                <a:gd name="connsiteX4-9" fmla="*/ 686038 w 1314800"/>
                <a:gd name="connsiteY4-10" fmla="*/ 771793 h 771793"/>
                <a:gd name="connsiteX5-11" fmla="*/ 0 w 1314800"/>
                <a:gd name="connsiteY5-12" fmla="*/ 686038 h 771793"/>
                <a:gd name="connsiteX6-13" fmla="*/ 686038 w 1314800"/>
                <a:gd name="connsiteY6-14" fmla="*/ 0 h 771793"/>
                <a:gd name="connsiteX0-15" fmla="*/ 686038 w 1314800"/>
                <a:gd name="connsiteY0-16" fmla="*/ 0 h 771793"/>
                <a:gd name="connsiteX1-17" fmla="*/ 1254912 w 1314800"/>
                <a:gd name="connsiteY1-18" fmla="*/ 302468 h 771793"/>
                <a:gd name="connsiteX2-19" fmla="*/ 1314800 w 1314800"/>
                <a:gd name="connsiteY2-20" fmla="*/ 412803 h 771793"/>
                <a:gd name="connsiteX3-21" fmla="*/ 686038 w 1314800"/>
                <a:gd name="connsiteY3-22" fmla="*/ 771793 h 771793"/>
                <a:gd name="connsiteX4-23" fmla="*/ 0 w 1314800"/>
                <a:gd name="connsiteY4-24" fmla="*/ 686038 h 771793"/>
                <a:gd name="connsiteX5-25" fmla="*/ 686038 w 1314800"/>
                <a:gd name="connsiteY5-26" fmla="*/ 0 h 771793"/>
                <a:gd name="connsiteX0-27" fmla="*/ 686038 w 1314800"/>
                <a:gd name="connsiteY0-28" fmla="*/ 0 h 771793"/>
                <a:gd name="connsiteX1-29" fmla="*/ 1254912 w 1314800"/>
                <a:gd name="connsiteY1-30" fmla="*/ 302468 h 771793"/>
                <a:gd name="connsiteX2-31" fmla="*/ 1314800 w 1314800"/>
                <a:gd name="connsiteY2-32" fmla="*/ 412803 h 771793"/>
                <a:gd name="connsiteX3-33" fmla="*/ 686038 w 1314800"/>
                <a:gd name="connsiteY3-34" fmla="*/ 771793 h 771793"/>
                <a:gd name="connsiteX4-35" fmla="*/ 0 w 1314800"/>
                <a:gd name="connsiteY4-36" fmla="*/ 686038 h 771793"/>
                <a:gd name="connsiteX5-37" fmla="*/ 686038 w 1314800"/>
                <a:gd name="connsiteY5-38" fmla="*/ 0 h 771793"/>
                <a:gd name="connsiteX0-39" fmla="*/ 686038 w 1314800"/>
                <a:gd name="connsiteY0-40" fmla="*/ 0 h 771793"/>
                <a:gd name="connsiteX1-41" fmla="*/ 1254912 w 1314800"/>
                <a:gd name="connsiteY1-42" fmla="*/ 302468 h 771793"/>
                <a:gd name="connsiteX2-43" fmla="*/ 1314800 w 1314800"/>
                <a:gd name="connsiteY2-44" fmla="*/ 412803 h 771793"/>
                <a:gd name="connsiteX3-45" fmla="*/ 686038 w 1314800"/>
                <a:gd name="connsiteY3-46" fmla="*/ 771793 h 771793"/>
                <a:gd name="connsiteX4-47" fmla="*/ 0 w 1314800"/>
                <a:gd name="connsiteY4-48" fmla="*/ 686038 h 771793"/>
                <a:gd name="connsiteX5-49" fmla="*/ 686038 w 1314800"/>
                <a:gd name="connsiteY5-50" fmla="*/ 0 h 771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14800" h="771793">
                  <a:moveTo>
                    <a:pt x="686038" y="0"/>
                  </a:moveTo>
                  <a:cubicBezTo>
                    <a:pt x="922843" y="0"/>
                    <a:pt x="1131626" y="119981"/>
                    <a:pt x="1254912" y="302468"/>
                  </a:cubicBezTo>
                  <a:lnTo>
                    <a:pt x="1314800" y="412803"/>
                  </a:lnTo>
                  <a:cubicBezTo>
                    <a:pt x="1219988" y="491024"/>
                    <a:pt x="928793" y="749877"/>
                    <a:pt x="686038" y="771793"/>
                  </a:cubicBezTo>
                  <a:cubicBezTo>
                    <a:pt x="371604" y="771793"/>
                    <a:pt x="57170" y="743208"/>
                    <a:pt x="0" y="686038"/>
                  </a:cubicBezTo>
                  <a:cubicBezTo>
                    <a:pt x="0" y="307150"/>
                    <a:pt x="307150" y="0"/>
                    <a:pt x="686038" y="0"/>
                  </a:cubicBezTo>
                  <a:close/>
                </a:path>
              </a:pathLst>
            </a:cu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60430" name="文本框 55"/>
            <p:cNvSpPr txBox="1"/>
            <p:nvPr/>
          </p:nvSpPr>
          <p:spPr>
            <a:xfrm>
              <a:off x="4453581" y="3374595"/>
              <a:ext cx="773034" cy="631088"/>
            </a:xfrm>
            <a:prstGeom prst="rect">
              <a:avLst/>
            </a:prstGeom>
            <a:noFill/>
            <a:ln w="9525">
              <a:noFill/>
            </a:ln>
          </p:spPr>
          <p:txBody>
            <a:bodyPr>
              <a:spAutoFit/>
            </a:bodyPr>
            <a:p>
              <a:pPr algn="ctr"/>
              <a:r>
                <a:rPr lang="en-US" altLang="zh-CN" sz="3500" dirty="0">
                  <a:solidFill>
                    <a:srgbClr val="FFFFFF"/>
                  </a:solidFill>
                  <a:latin typeface="Impact" panose="020B0806030902050204" pitchFamily="34" charset="0"/>
                  <a:ea typeface="LiHei Pro"/>
                </a:rPr>
                <a:t>05</a:t>
              </a:r>
              <a:endParaRPr lang="zh-CN" altLang="en-US" sz="3500" dirty="0">
                <a:solidFill>
                  <a:srgbClr val="FFFFFF"/>
                </a:solidFill>
                <a:latin typeface="Impact" panose="020B0806030902050204" pitchFamily="34" charset="0"/>
                <a:ea typeface="LiHei Pro"/>
              </a:endParaRPr>
            </a:p>
          </p:txBody>
        </p:sp>
      </p:grpSp>
      <p:sp>
        <p:nvSpPr>
          <p:cNvPr id="60423" name="矩形 1"/>
          <p:cNvSpPr/>
          <p:nvPr/>
        </p:nvSpPr>
        <p:spPr>
          <a:xfrm>
            <a:off x="2760663" y="2166938"/>
            <a:ext cx="1108075" cy="423862"/>
          </a:xfrm>
          <a:prstGeom prst="rect">
            <a:avLst/>
          </a:prstGeom>
          <a:noFill/>
          <a:ln w="9525">
            <a:noFill/>
          </a:ln>
        </p:spPr>
        <p:txBody>
          <a:bodyPr wrap="none">
            <a:spAutoFit/>
          </a:bodyPr>
          <a:p>
            <a:pPr>
              <a:lnSpc>
                <a:spcPct val="90000"/>
              </a:lnSpc>
              <a:buFont typeface="Wingdings" panose="05000000000000000000" pitchFamily="2" charset="2"/>
            </a:pPr>
            <a:r>
              <a:rPr lang="zh-CN" altLang="en-US" sz="2400" b="1" dirty="0">
                <a:solidFill>
                  <a:schemeClr val="bg1"/>
                </a:solidFill>
                <a:latin typeface="微软雅黑" panose="020B0503020204020204" pitchFamily="34" charset="-122"/>
                <a:ea typeface="微软雅黑" panose="020B0503020204020204" pitchFamily="34" charset="-122"/>
              </a:rPr>
              <a:t>唯一性</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par>
                          <p:cTn id="7" fill="hold">
                            <p:stCondLst>
                              <p:cond delay="500"/>
                            </p:stCondLst>
                            <p:childTnLst>
                              <p:par>
                                <p:cTn id="8" presetID="12" presetClass="entr" presetSubtype="2"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p:tgtEl>
                                          <p:spTgt spid="3"/>
                                        </p:tgtEl>
                                        <p:attrNameLst>
                                          <p:attrName>ppt_x</p:attrName>
                                        </p:attrNameLst>
                                      </p:cBhvr>
                                      <p:tavLst>
                                        <p:tav tm="0">
                                          <p:val>
                                            <p:strVal val="#ppt_x+#ppt_w*1.125000"/>
                                          </p:val>
                                        </p:tav>
                                        <p:tav tm="100000">
                                          <p:val>
                                            <p:strVal val="#ppt_x"/>
                                          </p:val>
                                        </p:tav>
                                      </p:tavLst>
                                    </p:anim>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Rectangle 3"/>
          <p:cNvSpPr>
            <a:spLocks noGrp="1"/>
          </p:cNvSpPr>
          <p:nvPr>
            <p:ph type="body" idx="4294967295"/>
          </p:nvPr>
        </p:nvSpPr>
        <p:spPr>
          <a:xfrm>
            <a:off x="1558925" y="3416300"/>
            <a:ext cx="8424863" cy="1939925"/>
          </a:xfrm>
          <a:prstGeom prst="rect">
            <a:avLst/>
          </a:prstGeom>
          <a:noFill/>
          <a:ln w="9525">
            <a:noFill/>
          </a:ln>
        </p:spPr>
        <p:txBody>
          <a:bodyPr>
            <a:spAutoFit/>
          </a:bodyPr>
          <a:p>
            <a:pPr marL="0" lvl="1" indent="0" eaLnBrk="1" hangingPunct="1">
              <a:lnSpc>
                <a:spcPct val="150000"/>
              </a:lnSpc>
              <a:spcBef>
                <a:spcPct val="0"/>
              </a:spcBef>
              <a:buClr>
                <a:srgbClr val="262626"/>
              </a:buClr>
              <a:buSzPct val="100000"/>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体系文件应根据组织规模、生产活动的具体性质采取不同的形式；</a:t>
            </a:r>
            <a:endParaRPr lang="zh-CN" altLang="en-US" sz="2000" dirty="0">
              <a:latin typeface="微软雅黑" panose="020B0503020204020204" pitchFamily="34" charset="-122"/>
              <a:ea typeface="微软雅黑" panose="020B0503020204020204" pitchFamily="34" charset="-122"/>
            </a:endParaRPr>
          </a:p>
          <a:p>
            <a:pPr marL="0" lvl="1" indent="0" eaLnBrk="1" hangingPunct="1">
              <a:lnSpc>
                <a:spcPct val="150000"/>
              </a:lnSpc>
              <a:spcBef>
                <a:spcPct val="0"/>
              </a:spcBef>
              <a:buClr>
                <a:srgbClr val="262626"/>
              </a:buClr>
              <a:buSzPct val="100000"/>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任何体系文件都应依据标准的要求和组织的实际；</a:t>
            </a:r>
            <a:endParaRPr lang="zh-CN" altLang="en-US" sz="2000" dirty="0">
              <a:latin typeface="微软雅黑" panose="020B0503020204020204" pitchFamily="34" charset="-122"/>
              <a:ea typeface="微软雅黑" panose="020B0503020204020204" pitchFamily="34" charset="-122"/>
            </a:endParaRPr>
          </a:p>
          <a:p>
            <a:pPr marL="0" lvl="1" indent="0" eaLnBrk="1" hangingPunct="1">
              <a:lnSpc>
                <a:spcPct val="150000"/>
              </a:lnSpc>
              <a:spcBef>
                <a:spcPct val="0"/>
              </a:spcBef>
              <a:buClr>
                <a:srgbClr val="262626"/>
              </a:buClr>
              <a:buSzPct val="100000"/>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体系文件的详略程度应与人员的素质、技能和培训等因素相适应；</a:t>
            </a:r>
            <a:endParaRPr lang="zh-CN" altLang="en-US" sz="2000" dirty="0">
              <a:latin typeface="微软雅黑" panose="020B0503020204020204" pitchFamily="34" charset="-122"/>
              <a:ea typeface="微软雅黑" panose="020B0503020204020204" pitchFamily="34" charset="-122"/>
            </a:endParaRPr>
          </a:p>
          <a:p>
            <a:pPr marL="0" lvl="1" indent="0" eaLnBrk="1" hangingPunct="1">
              <a:lnSpc>
                <a:spcPct val="150000"/>
              </a:lnSpc>
              <a:spcBef>
                <a:spcPct val="0"/>
              </a:spcBef>
              <a:buClr>
                <a:srgbClr val="262626"/>
              </a:buClr>
              <a:buSzPct val="100000"/>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所有文件规定都应在实际工作中能得到有效的贯彻。 </a:t>
            </a:r>
            <a:endParaRPr lang="zh-CN" altLang="en-US" sz="2000" dirty="0">
              <a:latin typeface="微软雅黑" panose="020B0503020204020204" pitchFamily="34" charset="-122"/>
              <a:ea typeface="微软雅黑" panose="020B0503020204020204" pitchFamily="34" charset="-122"/>
            </a:endParaRPr>
          </a:p>
        </p:txBody>
      </p:sp>
      <p:grpSp>
        <p:nvGrpSpPr>
          <p:cNvPr id="61443" name="组合 3"/>
          <p:cNvGrpSpPr/>
          <p:nvPr/>
        </p:nvGrpSpPr>
        <p:grpSpPr>
          <a:xfrm>
            <a:off x="479425" y="293688"/>
            <a:ext cx="4721225" cy="925512"/>
            <a:chOff x="322748" y="3665374"/>
            <a:chExt cx="5680529" cy="1027864"/>
          </a:xfrm>
        </p:grpSpPr>
        <p:sp>
          <p:nvSpPr>
            <p:cNvPr id="5" name="圆角矩形 4"/>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a:off x="517574" y="3785262"/>
              <a:ext cx="5275596" cy="784562"/>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7" name="Rectangle 2"/>
          <p:cNvSpPr txBox="1">
            <a:spLocks noChangeArrowheads="1"/>
          </p:cNvSpPr>
          <p:nvPr/>
        </p:nvSpPr>
        <p:spPr>
          <a:xfrm>
            <a:off x="479425" y="417513"/>
            <a:ext cx="4776788" cy="550863"/>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2pPr>
            <a:lvl3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3pPr>
            <a:lvl4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4pPr>
            <a:lvl5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5pPr>
            <a:lvl6pPr marL="4572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6pPr>
            <a:lvl7pPr marL="9144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7pPr>
            <a:lvl8pPr marL="13716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8pPr>
            <a:lvl9pPr marL="18288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0" cap="none" spc="0" normalizeH="0" baseline="0" noProof="0" dirty="0" smtClean="0">
                <a:ln>
                  <a:noFill/>
                </a:ln>
                <a:solidFill>
                  <a:srgbClr val="C00000"/>
                </a:solidFill>
                <a:effectLst/>
                <a:uLnTx/>
                <a:uFillTx/>
                <a:latin typeface="华文中宋" pitchFamily="2" charset="-122"/>
                <a:ea typeface="华文中宋" pitchFamily="2" charset="-122"/>
                <a:cs typeface="+mj-cs"/>
                <a:sym typeface="+mn-ea"/>
              </a:rPr>
              <a:t>编写体系文件的基本要求</a:t>
            </a:r>
            <a:endParaRPr kumimoji="0" lang="zh-CN" altLang="en-US" sz="3200" b="1" i="0" u="none" strike="noStrike" kern="0" cap="none" spc="0" normalizeH="0" baseline="0" noProof="0" dirty="0">
              <a:ln>
                <a:noFill/>
              </a:ln>
              <a:solidFill>
                <a:srgbClr val="C00000"/>
              </a:solidFill>
              <a:effectLst/>
              <a:uLnTx/>
              <a:uFillTx/>
              <a:latin typeface="华文中宋" pitchFamily="2" charset="-122"/>
              <a:ea typeface="华文中宋" pitchFamily="2" charset="-122"/>
              <a:cs typeface="+mj-cs"/>
              <a:sym typeface="+mn-ea"/>
            </a:endParaRPr>
          </a:p>
        </p:txBody>
      </p:sp>
      <p:grpSp>
        <p:nvGrpSpPr>
          <p:cNvPr id="3" name="组合 7"/>
          <p:cNvGrpSpPr/>
          <p:nvPr/>
        </p:nvGrpSpPr>
        <p:grpSpPr>
          <a:xfrm>
            <a:off x="1730375" y="1928813"/>
            <a:ext cx="2962275" cy="839787"/>
            <a:chOff x="1414686" y="3290814"/>
            <a:chExt cx="2962554" cy="841093"/>
          </a:xfrm>
        </p:grpSpPr>
        <p:sp>
          <p:nvSpPr>
            <p:cNvPr id="9" name="圆角矩形 8"/>
            <p:cNvSpPr/>
            <p:nvPr/>
          </p:nvSpPr>
          <p:spPr>
            <a:xfrm>
              <a:off x="1416274" y="3445040"/>
              <a:ext cx="2560878" cy="686867"/>
            </a:xfrm>
            <a:custGeom>
              <a:avLst/>
              <a:gdLst>
                <a:gd name="connsiteX0" fmla="*/ 0 w 4267033"/>
                <a:gd name="connsiteY0" fmla="*/ 578410 h 1588167"/>
                <a:gd name="connsiteX1" fmla="*/ 578410 w 4267033"/>
                <a:gd name="connsiteY1" fmla="*/ 0 h 1588167"/>
                <a:gd name="connsiteX2" fmla="*/ 3688623 w 4267033"/>
                <a:gd name="connsiteY2" fmla="*/ 0 h 1588167"/>
                <a:gd name="connsiteX3" fmla="*/ 4267033 w 4267033"/>
                <a:gd name="connsiteY3" fmla="*/ 578410 h 1588167"/>
                <a:gd name="connsiteX4" fmla="*/ 4267033 w 4267033"/>
                <a:gd name="connsiteY4" fmla="*/ 1009757 h 1588167"/>
                <a:gd name="connsiteX5" fmla="*/ 3688623 w 4267033"/>
                <a:gd name="connsiteY5" fmla="*/ 1588167 h 1588167"/>
                <a:gd name="connsiteX6" fmla="*/ 578410 w 4267033"/>
                <a:gd name="connsiteY6" fmla="*/ 1588167 h 1588167"/>
                <a:gd name="connsiteX7" fmla="*/ 0 w 4267033"/>
                <a:gd name="connsiteY7" fmla="*/ 1009757 h 1588167"/>
                <a:gd name="connsiteX8" fmla="*/ 0 w 4267033"/>
                <a:gd name="connsiteY8" fmla="*/ 578410 h 1588167"/>
                <a:gd name="connsiteX0-1" fmla="*/ 0 w 4267033"/>
                <a:gd name="connsiteY0-2" fmla="*/ 578410 h 1588167"/>
                <a:gd name="connsiteX1-3" fmla="*/ 578410 w 4267033"/>
                <a:gd name="connsiteY1-4" fmla="*/ 0 h 1588167"/>
                <a:gd name="connsiteX2-5" fmla="*/ 4267033 w 4267033"/>
                <a:gd name="connsiteY2-6" fmla="*/ 578410 h 1588167"/>
                <a:gd name="connsiteX3-7" fmla="*/ 4267033 w 4267033"/>
                <a:gd name="connsiteY3-8" fmla="*/ 1009757 h 1588167"/>
                <a:gd name="connsiteX4-9" fmla="*/ 3688623 w 4267033"/>
                <a:gd name="connsiteY4-10" fmla="*/ 1588167 h 1588167"/>
                <a:gd name="connsiteX5-11" fmla="*/ 578410 w 4267033"/>
                <a:gd name="connsiteY5-12" fmla="*/ 1588167 h 1588167"/>
                <a:gd name="connsiteX6-13" fmla="*/ 0 w 4267033"/>
                <a:gd name="connsiteY6-14" fmla="*/ 1009757 h 1588167"/>
                <a:gd name="connsiteX7-15" fmla="*/ 0 w 4267033"/>
                <a:gd name="connsiteY7-16" fmla="*/ 578410 h 1588167"/>
                <a:gd name="connsiteX0-17" fmla="*/ 0 w 4267033"/>
                <a:gd name="connsiteY0-18" fmla="*/ 578410 h 1588167"/>
                <a:gd name="connsiteX1-19" fmla="*/ 578410 w 4267033"/>
                <a:gd name="connsiteY1-20" fmla="*/ 0 h 1588167"/>
                <a:gd name="connsiteX2-21" fmla="*/ 4267033 w 4267033"/>
                <a:gd name="connsiteY2-22" fmla="*/ 1009757 h 1588167"/>
                <a:gd name="connsiteX3-23" fmla="*/ 3688623 w 4267033"/>
                <a:gd name="connsiteY3-24" fmla="*/ 1588167 h 1588167"/>
                <a:gd name="connsiteX4-25" fmla="*/ 578410 w 4267033"/>
                <a:gd name="connsiteY4-26" fmla="*/ 1588167 h 1588167"/>
                <a:gd name="connsiteX5-27" fmla="*/ 0 w 4267033"/>
                <a:gd name="connsiteY5-28" fmla="*/ 1009757 h 1588167"/>
                <a:gd name="connsiteX6-29" fmla="*/ 0 w 4267033"/>
                <a:gd name="connsiteY6-30" fmla="*/ 578410 h 1588167"/>
                <a:gd name="connsiteX0-31" fmla="*/ 0 w 3688623"/>
                <a:gd name="connsiteY0-32" fmla="*/ 578410 h 1588167"/>
                <a:gd name="connsiteX1-33" fmla="*/ 578410 w 3688623"/>
                <a:gd name="connsiteY1-34" fmla="*/ 0 h 1588167"/>
                <a:gd name="connsiteX2-35" fmla="*/ 3688623 w 3688623"/>
                <a:gd name="connsiteY2-36" fmla="*/ 1588167 h 1588167"/>
                <a:gd name="connsiteX3-37" fmla="*/ 578410 w 3688623"/>
                <a:gd name="connsiteY3-38" fmla="*/ 1588167 h 1588167"/>
                <a:gd name="connsiteX4-39" fmla="*/ 0 w 3688623"/>
                <a:gd name="connsiteY4-40" fmla="*/ 1009757 h 1588167"/>
                <a:gd name="connsiteX5-41" fmla="*/ 0 w 3688623"/>
                <a:gd name="connsiteY5-42" fmla="*/ 578410 h 1588167"/>
                <a:gd name="connsiteX0-43" fmla="*/ 0 w 3688623"/>
                <a:gd name="connsiteY0-44" fmla="*/ 660887 h 1670644"/>
                <a:gd name="connsiteX1-45" fmla="*/ 140088 w 3688623"/>
                <a:gd name="connsiteY1-46" fmla="*/ 271237 h 1670644"/>
                <a:gd name="connsiteX2-47" fmla="*/ 578410 w 3688623"/>
                <a:gd name="connsiteY2-48" fmla="*/ 82477 h 1670644"/>
                <a:gd name="connsiteX3-49" fmla="*/ 3688623 w 3688623"/>
                <a:gd name="connsiteY3-50" fmla="*/ 1670644 h 1670644"/>
                <a:gd name="connsiteX4-51" fmla="*/ 578410 w 3688623"/>
                <a:gd name="connsiteY4-52" fmla="*/ 1670644 h 1670644"/>
                <a:gd name="connsiteX5-53" fmla="*/ 0 w 3688623"/>
                <a:gd name="connsiteY5-54" fmla="*/ 1092234 h 1670644"/>
                <a:gd name="connsiteX6-55" fmla="*/ 0 w 3688623"/>
                <a:gd name="connsiteY6-56" fmla="*/ 660887 h 1670644"/>
                <a:gd name="connsiteX0-57" fmla="*/ 0 w 3688623"/>
                <a:gd name="connsiteY0-58" fmla="*/ 646577 h 1656334"/>
                <a:gd name="connsiteX1-59" fmla="*/ 140088 w 3688623"/>
                <a:gd name="connsiteY1-60" fmla="*/ 256927 h 1656334"/>
                <a:gd name="connsiteX2-61" fmla="*/ 578410 w 3688623"/>
                <a:gd name="connsiteY2-62" fmla="*/ 68167 h 1656334"/>
                <a:gd name="connsiteX3-63" fmla="*/ 3688623 w 3688623"/>
                <a:gd name="connsiteY3-64" fmla="*/ 1656334 h 1656334"/>
                <a:gd name="connsiteX4-65" fmla="*/ 578410 w 3688623"/>
                <a:gd name="connsiteY4-66" fmla="*/ 1656334 h 1656334"/>
                <a:gd name="connsiteX5-67" fmla="*/ 0 w 3688623"/>
                <a:gd name="connsiteY5-68" fmla="*/ 1077924 h 1656334"/>
                <a:gd name="connsiteX6-69" fmla="*/ 0 w 3688623"/>
                <a:gd name="connsiteY6-70" fmla="*/ 646577 h 1656334"/>
                <a:gd name="connsiteX0-71" fmla="*/ 0 w 3688623"/>
                <a:gd name="connsiteY0-72" fmla="*/ 389650 h 1399407"/>
                <a:gd name="connsiteX1-73" fmla="*/ 140088 w 3688623"/>
                <a:gd name="connsiteY1-74" fmla="*/ 0 h 1399407"/>
                <a:gd name="connsiteX2-75" fmla="*/ 3688623 w 3688623"/>
                <a:gd name="connsiteY2-76" fmla="*/ 1399407 h 1399407"/>
                <a:gd name="connsiteX3-77" fmla="*/ 578410 w 3688623"/>
                <a:gd name="connsiteY3-78" fmla="*/ 1399407 h 1399407"/>
                <a:gd name="connsiteX4-79" fmla="*/ 0 w 3688623"/>
                <a:gd name="connsiteY4-80" fmla="*/ 820997 h 1399407"/>
                <a:gd name="connsiteX5-81" fmla="*/ 0 w 3688623"/>
                <a:gd name="connsiteY5-82" fmla="*/ 389650 h 1399407"/>
                <a:gd name="connsiteX0-83" fmla="*/ 0 w 3688623"/>
                <a:gd name="connsiteY0-84" fmla="*/ 389650 h 1399407"/>
                <a:gd name="connsiteX1-85" fmla="*/ 140088 w 3688623"/>
                <a:gd name="connsiteY1-86" fmla="*/ 0 h 1399407"/>
                <a:gd name="connsiteX2-87" fmla="*/ 3688623 w 3688623"/>
                <a:gd name="connsiteY2-88" fmla="*/ 1399407 h 1399407"/>
                <a:gd name="connsiteX3-89" fmla="*/ 578410 w 3688623"/>
                <a:gd name="connsiteY3-90" fmla="*/ 1399407 h 1399407"/>
                <a:gd name="connsiteX4-91" fmla="*/ 0 w 3688623"/>
                <a:gd name="connsiteY4-92" fmla="*/ 820997 h 1399407"/>
                <a:gd name="connsiteX5-93" fmla="*/ 0 w 3688623"/>
                <a:gd name="connsiteY5-94" fmla="*/ 389650 h 139940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688623" h="1399407">
                  <a:moveTo>
                    <a:pt x="0" y="389650"/>
                  </a:moveTo>
                  <a:cubicBezTo>
                    <a:pt x="23348" y="252817"/>
                    <a:pt x="43686" y="96402"/>
                    <a:pt x="140088" y="0"/>
                  </a:cubicBezTo>
                  <a:cubicBezTo>
                    <a:pt x="841944" y="255379"/>
                    <a:pt x="3615569" y="1166173"/>
                    <a:pt x="3688623" y="1399407"/>
                  </a:cubicBezTo>
                  <a:lnTo>
                    <a:pt x="578410" y="1399407"/>
                  </a:lnTo>
                  <a:cubicBezTo>
                    <a:pt x="258963" y="1399407"/>
                    <a:pt x="0" y="1140444"/>
                    <a:pt x="0" y="820997"/>
                  </a:cubicBezTo>
                  <a:lnTo>
                    <a:pt x="0" y="389650"/>
                  </a:lnTo>
                  <a:close/>
                </a:path>
              </a:pathLst>
            </a:custGeom>
            <a:solidFill>
              <a:srgbClr val="FDFCFE"/>
            </a:solidFill>
            <a:ln>
              <a:noFill/>
            </a:ln>
            <a:effectLst>
              <a:outerShdw blurRad="152400" dist="76200" dir="8400000" algn="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10" name="圆角矩形 9"/>
            <p:cNvSpPr/>
            <p:nvPr/>
          </p:nvSpPr>
          <p:spPr>
            <a:xfrm>
              <a:off x="1414686" y="3290814"/>
              <a:ext cx="2962554" cy="779085"/>
            </a:xfrm>
            <a:prstGeom prst="roundRect">
              <a:avLst>
                <a:gd name="adj" fmla="val 36420"/>
              </a:avLst>
            </a:prstGeom>
            <a:solidFill>
              <a:srgbClr val="FDFC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11" name="圆角矩形 10"/>
            <p:cNvSpPr/>
            <p:nvPr/>
          </p:nvSpPr>
          <p:spPr>
            <a:xfrm>
              <a:off x="1503730" y="3375549"/>
              <a:ext cx="2784465" cy="673333"/>
            </a:xfrm>
            <a:prstGeom prst="roundRect">
              <a:avLst>
                <a:gd name="adj" fmla="val 36420"/>
              </a:avLst>
            </a:prstGeom>
            <a:solidFill>
              <a:srgbClr val="AD1E27"/>
            </a:solidFill>
            <a:ln w="22225">
              <a:noFill/>
            </a:ln>
            <a:effectLst>
              <a:innerShdw blurRad="88900">
                <a:srgbClr val="A4050E"/>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grpSp>
      <p:grpSp>
        <p:nvGrpSpPr>
          <p:cNvPr id="4" name="组合 11"/>
          <p:cNvGrpSpPr/>
          <p:nvPr/>
        </p:nvGrpSpPr>
        <p:grpSpPr>
          <a:xfrm>
            <a:off x="1082675" y="1704975"/>
            <a:ext cx="1246188" cy="1244600"/>
            <a:chOff x="4207197" y="3044883"/>
            <a:chExt cx="1245815" cy="1245816"/>
          </a:xfrm>
        </p:grpSpPr>
        <p:sp>
          <p:nvSpPr>
            <p:cNvPr id="13" name="任意多边形 12"/>
            <p:cNvSpPr/>
            <p:nvPr/>
          </p:nvSpPr>
          <p:spPr>
            <a:xfrm>
              <a:off x="4213545" y="3102089"/>
              <a:ext cx="1080764" cy="1175898"/>
            </a:xfrm>
            <a:custGeom>
              <a:avLst/>
              <a:gdLst>
                <a:gd name="connsiteX0" fmla="*/ 482868 w 1557034"/>
                <a:gd name="connsiteY0" fmla="*/ 0 h 1692513"/>
                <a:gd name="connsiteX1" fmla="*/ 398752 w 1557034"/>
                <a:gd name="connsiteY1" fmla="*/ 101950 h 1692513"/>
                <a:gd name="connsiteX2" fmla="*/ 245526 w 1557034"/>
                <a:gd name="connsiteY2" fmla="*/ 603576 h 1692513"/>
                <a:gd name="connsiteX3" fmla="*/ 1142714 w 1557034"/>
                <a:gd name="connsiteY3" fmla="*/ 1500764 h 1692513"/>
                <a:gd name="connsiteX4" fmla="*/ 1491940 w 1557034"/>
                <a:gd name="connsiteY4" fmla="*/ 1430259 h 1692513"/>
                <a:gd name="connsiteX5" fmla="*/ 1557034 w 1557034"/>
                <a:gd name="connsiteY5" fmla="*/ 1398901 h 1692513"/>
                <a:gd name="connsiteX6" fmla="*/ 1531596 w 1557034"/>
                <a:gd name="connsiteY6" fmla="*/ 1429733 h 1692513"/>
                <a:gd name="connsiteX7" fmla="*/ 897188 w 1557034"/>
                <a:gd name="connsiteY7" fmla="*/ 1692513 h 1692513"/>
                <a:gd name="connsiteX8" fmla="*/ 0 w 1557034"/>
                <a:gd name="connsiteY8" fmla="*/ 795325 h 1692513"/>
                <a:gd name="connsiteX9" fmla="*/ 469535 w 1557034"/>
                <a:gd name="connsiteY9" fmla="*/ 6423 h 169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034" h="1692513">
                  <a:moveTo>
                    <a:pt x="482868" y="0"/>
                  </a:moveTo>
                  <a:lnTo>
                    <a:pt x="398752" y="101950"/>
                  </a:lnTo>
                  <a:cubicBezTo>
                    <a:pt x="302013" y="245142"/>
                    <a:pt x="245526" y="417763"/>
                    <a:pt x="245526" y="603576"/>
                  </a:cubicBezTo>
                  <a:cubicBezTo>
                    <a:pt x="245526" y="1099079"/>
                    <a:pt x="647211" y="1500764"/>
                    <a:pt x="1142714" y="1500764"/>
                  </a:cubicBezTo>
                  <a:cubicBezTo>
                    <a:pt x="1266590" y="1500764"/>
                    <a:pt x="1384602" y="1475659"/>
                    <a:pt x="1491940" y="1430259"/>
                  </a:cubicBezTo>
                  <a:lnTo>
                    <a:pt x="1557034" y="1398901"/>
                  </a:lnTo>
                  <a:lnTo>
                    <a:pt x="1531596" y="1429733"/>
                  </a:lnTo>
                  <a:cubicBezTo>
                    <a:pt x="1369237" y="1592092"/>
                    <a:pt x="1144940" y="1692513"/>
                    <a:pt x="897188" y="1692513"/>
                  </a:cubicBezTo>
                  <a:cubicBezTo>
                    <a:pt x="401685" y="1692513"/>
                    <a:pt x="0" y="1290828"/>
                    <a:pt x="0" y="795325"/>
                  </a:cubicBezTo>
                  <a:cubicBezTo>
                    <a:pt x="0" y="454667"/>
                    <a:pt x="189859" y="158352"/>
                    <a:pt x="469535" y="6423"/>
                  </a:cubicBezTo>
                  <a:close/>
                </a:path>
              </a:pathLst>
            </a:custGeom>
            <a:solidFill>
              <a:schemeClr val="bg1"/>
            </a:solidFill>
            <a:ln>
              <a:noFill/>
            </a:ln>
            <a:effectLst>
              <a:outerShdw blurRad="241300" dist="190500" dir="8400000" algn="tr" rotWithShape="0">
                <a:srgbClr val="380A21">
                  <a:alpha val="29804"/>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14" name="椭圆 13"/>
            <p:cNvSpPr/>
            <p:nvPr/>
          </p:nvSpPr>
          <p:spPr>
            <a:xfrm>
              <a:off x="4207197" y="3044883"/>
              <a:ext cx="1245815" cy="1245816"/>
            </a:xfrm>
            <a:prstGeom prst="ellipse">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15" name="椭圆 14"/>
            <p:cNvSpPr/>
            <p:nvPr/>
          </p:nvSpPr>
          <p:spPr>
            <a:xfrm>
              <a:off x="4353796" y="3191482"/>
              <a:ext cx="952617" cy="952618"/>
            </a:xfrm>
            <a:prstGeom prst="ellipse">
              <a:avLst/>
            </a:prstGeom>
            <a:solidFill>
              <a:srgbClr val="A4050E"/>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16" name="任意多边形 15"/>
            <p:cNvSpPr/>
            <p:nvPr/>
          </p:nvSpPr>
          <p:spPr>
            <a:xfrm>
              <a:off x="4357965" y="3202200"/>
              <a:ext cx="912539" cy="535510"/>
            </a:xfrm>
            <a:custGeom>
              <a:avLst/>
              <a:gdLst>
                <a:gd name="connsiteX0" fmla="*/ 686038 w 1314800"/>
                <a:gd name="connsiteY0" fmla="*/ 0 h 771793"/>
                <a:gd name="connsiteX1" fmla="*/ 1254912 w 1314800"/>
                <a:gd name="connsiteY1" fmla="*/ 302468 h 771793"/>
                <a:gd name="connsiteX2" fmla="*/ 1314800 w 1314800"/>
                <a:gd name="connsiteY2" fmla="*/ 412803 h 771793"/>
                <a:gd name="connsiteX3" fmla="*/ 710447 w 1314800"/>
                <a:gd name="connsiteY3" fmla="*/ 771229 h 771793"/>
                <a:gd name="connsiteX4" fmla="*/ 686038 w 1314800"/>
                <a:gd name="connsiteY4" fmla="*/ 771793 h 771793"/>
                <a:gd name="connsiteX5" fmla="*/ 0 w 1314800"/>
                <a:gd name="connsiteY5" fmla="*/ 686038 h 771793"/>
                <a:gd name="connsiteX6" fmla="*/ 686038 w 1314800"/>
                <a:gd name="connsiteY6" fmla="*/ 0 h 771793"/>
                <a:gd name="connsiteX0-1" fmla="*/ 686038 w 1314800"/>
                <a:gd name="connsiteY0-2" fmla="*/ 0 h 771793"/>
                <a:gd name="connsiteX1-3" fmla="*/ 1254912 w 1314800"/>
                <a:gd name="connsiteY1-4" fmla="*/ 302468 h 771793"/>
                <a:gd name="connsiteX2-5" fmla="*/ 1314800 w 1314800"/>
                <a:gd name="connsiteY2-6" fmla="*/ 412803 h 771793"/>
                <a:gd name="connsiteX3-7" fmla="*/ 710447 w 1314800"/>
                <a:gd name="connsiteY3-8" fmla="*/ 771229 h 771793"/>
                <a:gd name="connsiteX4-9" fmla="*/ 686038 w 1314800"/>
                <a:gd name="connsiteY4-10" fmla="*/ 771793 h 771793"/>
                <a:gd name="connsiteX5-11" fmla="*/ 0 w 1314800"/>
                <a:gd name="connsiteY5-12" fmla="*/ 686038 h 771793"/>
                <a:gd name="connsiteX6-13" fmla="*/ 686038 w 1314800"/>
                <a:gd name="connsiteY6-14" fmla="*/ 0 h 771793"/>
                <a:gd name="connsiteX0-15" fmla="*/ 686038 w 1314800"/>
                <a:gd name="connsiteY0-16" fmla="*/ 0 h 771793"/>
                <a:gd name="connsiteX1-17" fmla="*/ 1254912 w 1314800"/>
                <a:gd name="connsiteY1-18" fmla="*/ 302468 h 771793"/>
                <a:gd name="connsiteX2-19" fmla="*/ 1314800 w 1314800"/>
                <a:gd name="connsiteY2-20" fmla="*/ 412803 h 771793"/>
                <a:gd name="connsiteX3-21" fmla="*/ 686038 w 1314800"/>
                <a:gd name="connsiteY3-22" fmla="*/ 771793 h 771793"/>
                <a:gd name="connsiteX4-23" fmla="*/ 0 w 1314800"/>
                <a:gd name="connsiteY4-24" fmla="*/ 686038 h 771793"/>
                <a:gd name="connsiteX5-25" fmla="*/ 686038 w 1314800"/>
                <a:gd name="connsiteY5-26" fmla="*/ 0 h 771793"/>
                <a:gd name="connsiteX0-27" fmla="*/ 686038 w 1314800"/>
                <a:gd name="connsiteY0-28" fmla="*/ 0 h 771793"/>
                <a:gd name="connsiteX1-29" fmla="*/ 1254912 w 1314800"/>
                <a:gd name="connsiteY1-30" fmla="*/ 302468 h 771793"/>
                <a:gd name="connsiteX2-31" fmla="*/ 1314800 w 1314800"/>
                <a:gd name="connsiteY2-32" fmla="*/ 412803 h 771793"/>
                <a:gd name="connsiteX3-33" fmla="*/ 686038 w 1314800"/>
                <a:gd name="connsiteY3-34" fmla="*/ 771793 h 771793"/>
                <a:gd name="connsiteX4-35" fmla="*/ 0 w 1314800"/>
                <a:gd name="connsiteY4-36" fmla="*/ 686038 h 771793"/>
                <a:gd name="connsiteX5-37" fmla="*/ 686038 w 1314800"/>
                <a:gd name="connsiteY5-38" fmla="*/ 0 h 771793"/>
                <a:gd name="connsiteX0-39" fmla="*/ 686038 w 1314800"/>
                <a:gd name="connsiteY0-40" fmla="*/ 0 h 771793"/>
                <a:gd name="connsiteX1-41" fmla="*/ 1254912 w 1314800"/>
                <a:gd name="connsiteY1-42" fmla="*/ 302468 h 771793"/>
                <a:gd name="connsiteX2-43" fmla="*/ 1314800 w 1314800"/>
                <a:gd name="connsiteY2-44" fmla="*/ 412803 h 771793"/>
                <a:gd name="connsiteX3-45" fmla="*/ 686038 w 1314800"/>
                <a:gd name="connsiteY3-46" fmla="*/ 771793 h 771793"/>
                <a:gd name="connsiteX4-47" fmla="*/ 0 w 1314800"/>
                <a:gd name="connsiteY4-48" fmla="*/ 686038 h 771793"/>
                <a:gd name="connsiteX5-49" fmla="*/ 686038 w 1314800"/>
                <a:gd name="connsiteY5-50" fmla="*/ 0 h 771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14800" h="771793">
                  <a:moveTo>
                    <a:pt x="686038" y="0"/>
                  </a:moveTo>
                  <a:cubicBezTo>
                    <a:pt x="922843" y="0"/>
                    <a:pt x="1131626" y="119981"/>
                    <a:pt x="1254912" y="302468"/>
                  </a:cubicBezTo>
                  <a:lnTo>
                    <a:pt x="1314800" y="412803"/>
                  </a:lnTo>
                  <a:cubicBezTo>
                    <a:pt x="1219988" y="491024"/>
                    <a:pt x="928793" y="749877"/>
                    <a:pt x="686038" y="771793"/>
                  </a:cubicBezTo>
                  <a:cubicBezTo>
                    <a:pt x="371604" y="771793"/>
                    <a:pt x="57170" y="743208"/>
                    <a:pt x="0" y="686038"/>
                  </a:cubicBezTo>
                  <a:cubicBezTo>
                    <a:pt x="0" y="307150"/>
                    <a:pt x="307150" y="0"/>
                    <a:pt x="686038" y="0"/>
                  </a:cubicBezTo>
                  <a:close/>
                </a:path>
              </a:pathLst>
            </a:cu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61454" name="文本框 55"/>
            <p:cNvSpPr txBox="1"/>
            <p:nvPr/>
          </p:nvSpPr>
          <p:spPr>
            <a:xfrm>
              <a:off x="4453581" y="3374595"/>
              <a:ext cx="773034" cy="631088"/>
            </a:xfrm>
            <a:prstGeom prst="rect">
              <a:avLst/>
            </a:prstGeom>
            <a:noFill/>
            <a:ln w="9525">
              <a:noFill/>
            </a:ln>
          </p:spPr>
          <p:txBody>
            <a:bodyPr>
              <a:spAutoFit/>
            </a:bodyPr>
            <a:p>
              <a:pPr algn="ctr"/>
              <a:r>
                <a:rPr lang="en-US" altLang="zh-CN" sz="3500" dirty="0">
                  <a:solidFill>
                    <a:srgbClr val="FFFFFF"/>
                  </a:solidFill>
                  <a:latin typeface="Impact" panose="020B0806030902050204" pitchFamily="34" charset="0"/>
                  <a:ea typeface="LiHei Pro"/>
                </a:rPr>
                <a:t>06</a:t>
              </a:r>
              <a:endParaRPr lang="zh-CN" altLang="en-US" sz="3500" dirty="0">
                <a:solidFill>
                  <a:srgbClr val="FFFFFF"/>
                </a:solidFill>
                <a:latin typeface="Impact" panose="020B0806030902050204" pitchFamily="34" charset="0"/>
                <a:ea typeface="LiHei Pro"/>
              </a:endParaRPr>
            </a:p>
          </p:txBody>
        </p:sp>
      </p:grpSp>
      <p:sp>
        <p:nvSpPr>
          <p:cNvPr id="61447" name="矩形 1"/>
          <p:cNvSpPr/>
          <p:nvPr/>
        </p:nvSpPr>
        <p:spPr>
          <a:xfrm>
            <a:off x="2814638" y="2160588"/>
            <a:ext cx="1108075" cy="425450"/>
          </a:xfrm>
          <a:prstGeom prst="rect">
            <a:avLst/>
          </a:prstGeom>
          <a:noFill/>
          <a:ln w="9525">
            <a:noFill/>
          </a:ln>
        </p:spPr>
        <p:txBody>
          <a:bodyPr wrap="none">
            <a:spAutoFit/>
          </a:bodyPr>
          <a:p>
            <a:pPr>
              <a:lnSpc>
                <a:spcPct val="90000"/>
              </a:lnSpc>
              <a:buFont typeface="Wingdings" panose="05000000000000000000" pitchFamily="2" charset="2"/>
            </a:pPr>
            <a:r>
              <a:rPr lang="zh-CN" altLang="en-US" sz="2400" b="1" dirty="0">
                <a:solidFill>
                  <a:schemeClr val="bg1"/>
                </a:solidFill>
                <a:latin typeface="微软雅黑" panose="020B0503020204020204" pitchFamily="34" charset="-122"/>
                <a:ea typeface="微软雅黑" panose="020B0503020204020204" pitchFamily="34" charset="-122"/>
              </a:rPr>
              <a:t>适用性</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par>
                          <p:cTn id="7" fill="hold">
                            <p:stCondLst>
                              <p:cond delay="500"/>
                            </p:stCondLst>
                            <p:childTnLst>
                              <p:par>
                                <p:cTn id="8" presetID="12" presetClass="entr" presetSubtype="2"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p:tgtEl>
                                          <p:spTgt spid="3"/>
                                        </p:tgtEl>
                                        <p:attrNameLst>
                                          <p:attrName>ppt_x</p:attrName>
                                        </p:attrNameLst>
                                      </p:cBhvr>
                                      <p:tavLst>
                                        <p:tav tm="0">
                                          <p:val>
                                            <p:strVal val="#ppt_x+#ppt_w*1.125000"/>
                                          </p:val>
                                        </p:tav>
                                        <p:tav tm="100000">
                                          <p:val>
                                            <p:strVal val="#ppt_x"/>
                                          </p:val>
                                        </p:tav>
                                      </p:tavLst>
                                    </p:anim>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2466" name="组合 3"/>
          <p:cNvGrpSpPr/>
          <p:nvPr/>
        </p:nvGrpSpPr>
        <p:grpSpPr>
          <a:xfrm>
            <a:off x="479425" y="293688"/>
            <a:ext cx="4721225" cy="925512"/>
            <a:chOff x="322748" y="3665374"/>
            <a:chExt cx="5680529" cy="1027864"/>
          </a:xfrm>
        </p:grpSpPr>
        <p:sp>
          <p:nvSpPr>
            <p:cNvPr id="5" name="圆角矩形 4"/>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a:off x="517574" y="3785262"/>
              <a:ext cx="5275596" cy="784562"/>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62467" name="Rectangle 2"/>
          <p:cNvSpPr>
            <a:spLocks noGrp="1"/>
          </p:cNvSpPr>
          <p:nvPr>
            <p:ph type="title" idx="4294967295"/>
          </p:nvPr>
        </p:nvSpPr>
        <p:spPr>
          <a:xfrm>
            <a:off x="768350" y="442913"/>
            <a:ext cx="4129088" cy="693737"/>
          </a:xfrm>
          <a:prstGeom prst="rect">
            <a:avLst/>
          </a:prstGeom>
          <a:noFill/>
          <a:ln w="9525">
            <a:noFill/>
          </a:ln>
        </p:spPr>
        <p:txBody>
          <a:bodyPr/>
          <a:p>
            <a:pPr algn="ctr" eaLnBrk="1" hangingPunct="1"/>
            <a:r>
              <a:rPr lang="zh-CN" altLang="en-US" sz="3200" b="1" dirty="0">
                <a:solidFill>
                  <a:srgbClr val="C00000"/>
                </a:solidFill>
                <a:latin typeface="华文中宋" pitchFamily="2" charset="-122"/>
                <a:ea typeface="华文中宋" pitchFamily="2" charset="-122"/>
              </a:rPr>
              <a:t>体系文件编写的方式</a:t>
            </a:r>
            <a:endParaRPr lang="zh-CN" altLang="en-US" sz="3200" b="1" dirty="0">
              <a:solidFill>
                <a:srgbClr val="C00000"/>
              </a:solidFill>
              <a:latin typeface="华文中宋" pitchFamily="2" charset="-122"/>
              <a:ea typeface="华文中宋" pitchFamily="2" charset="-122"/>
            </a:endParaRPr>
          </a:p>
        </p:txBody>
      </p:sp>
      <p:sp>
        <p:nvSpPr>
          <p:cNvPr id="51203" name="Rectangle 3"/>
          <p:cNvSpPr>
            <a:spLocks noGrp="1" noChangeArrowheads="1"/>
          </p:cNvSpPr>
          <p:nvPr>
            <p:ph type="body" idx="4294967295"/>
          </p:nvPr>
        </p:nvSpPr>
        <p:spPr>
          <a:xfrm>
            <a:off x="1049338" y="5543550"/>
            <a:ext cx="10160000" cy="1016000"/>
          </a:xfrm>
          <a:prstGeom prst="rect">
            <a:avLst/>
          </a:prstGeom>
        </p:spPr>
        <p:txBody>
          <a:bodyPr>
            <a:spAutoFit/>
          </a:bodyPr>
          <a:lstStyle/>
          <a:p>
            <a:pPr marL="0" marR="0" lvl="1" indent="0" algn="l" defTabSz="914400" rtl="0" eaLnBrk="0" fontAlgn="base" latinLnBrk="0" hangingPunct="0">
              <a:lnSpc>
                <a:spcPct val="150000"/>
              </a:lnSpc>
              <a:spcBef>
                <a:spcPct val="0"/>
              </a:spcBef>
              <a:spcAft>
                <a:spcPct val="0"/>
              </a:spcAft>
              <a:buClr>
                <a:schemeClr val="hlink"/>
              </a:buClr>
              <a:buSzPct val="55000"/>
              <a:buFont typeface="Wingdings" panose="05000000000000000000" pitchFamily="2" charset="2"/>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先编写程序文件，再开始手册和基础性文件的编写，实质是从分析活动，确定活动程序开始，有利于标准的要求与组织实际紧密结合，也可缩短文件编写时间。</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2" name="矩形 1"/>
          <p:cNvSpPr/>
          <p:nvPr/>
        </p:nvSpPr>
        <p:spPr>
          <a:xfrm>
            <a:off x="884238" y="1557338"/>
            <a:ext cx="4059238" cy="387350"/>
          </a:xfrm>
          <a:prstGeom prst="rect">
            <a:avLst/>
          </a:prstGeom>
        </p:spPr>
        <p:txBody>
          <a:bodyPr wrap="none">
            <a:spAutoFit/>
          </a:bodyPr>
          <a:lstStyle/>
          <a:p>
            <a:pPr marL="0" marR="0" lvl="0" indent="0" algn="l" defTabSz="914400" rtl="0" eaLnBrk="1" fontAlgn="base" latinLnBrk="0" hangingPunct="1">
              <a:lnSpc>
                <a:spcPct val="8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a:t>
            </a:r>
            <a:r>
              <a:rPr kumimoji="0" lang="en-US" altLang="zh-CN"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1</a:t>
            </a: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）自上而下依次展开方式</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3" name="矩形 2"/>
          <p:cNvSpPr/>
          <p:nvPr/>
        </p:nvSpPr>
        <p:spPr>
          <a:xfrm>
            <a:off x="1049338" y="1981200"/>
            <a:ext cx="10160000" cy="1477963"/>
          </a:xfrm>
          <a:prstGeom prst="rect">
            <a:avLst/>
          </a:prstGeom>
        </p:spPr>
        <p:txBody>
          <a:bodyPr>
            <a:spAutoFit/>
          </a:bodyPr>
          <a:lstStyle/>
          <a:p>
            <a:pPr marL="0" marR="0" lvl="1"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按方针目标、管理手册、程序文件、作业文件的顺序编写，这有利于上一层次文件与下一层次文件的衔接，但对文件编写人员的素质要求较高，文件编写所需时间较长，且必然伴随着反复修改。</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7" name="矩形 6"/>
          <p:cNvSpPr/>
          <p:nvPr/>
        </p:nvSpPr>
        <p:spPr>
          <a:xfrm>
            <a:off x="884238" y="3527425"/>
            <a:ext cx="3759200" cy="387350"/>
          </a:xfrm>
          <a:prstGeom prst="rect">
            <a:avLst/>
          </a:prstGeom>
        </p:spPr>
        <p:txBody>
          <a:bodyPr wrap="none">
            <a:spAutoFit/>
          </a:bodyPr>
          <a:lstStyle/>
          <a:p>
            <a:pPr marL="0" marR="0" lvl="0" indent="0" algn="l" defTabSz="914400" rtl="0" eaLnBrk="1" fontAlgn="base" latinLnBrk="0" hangingPunct="1">
              <a:lnSpc>
                <a:spcPct val="8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a:t>
            </a:r>
            <a:r>
              <a:rPr kumimoji="0" lang="en-US" altLang="zh-CN"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2</a:t>
            </a: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）自下而上的编写方式</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8" name="矩形 7"/>
          <p:cNvSpPr/>
          <p:nvPr/>
        </p:nvSpPr>
        <p:spPr>
          <a:xfrm>
            <a:off x="1049338" y="3857625"/>
            <a:ext cx="10160000" cy="1016000"/>
          </a:xfrm>
          <a:prstGeom prst="rect">
            <a:avLst/>
          </a:prstGeom>
        </p:spPr>
        <p:txBody>
          <a:bodyPr>
            <a:spAutoFit/>
          </a:bodyPr>
          <a:lstStyle/>
          <a:p>
            <a:pPr marL="0" marR="0" lvl="1"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按基础文件、程序文件、管理手册的顺序编写年，这适用于原管理基础较好的组织，但如无总体设计方案指导易出现混乱。</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9" name="矩形 8"/>
          <p:cNvSpPr/>
          <p:nvPr/>
        </p:nvSpPr>
        <p:spPr>
          <a:xfrm>
            <a:off x="884238" y="5011738"/>
            <a:ext cx="6529388" cy="387350"/>
          </a:xfrm>
          <a:prstGeom prst="rect">
            <a:avLst/>
          </a:prstGeom>
        </p:spPr>
        <p:txBody>
          <a:bodyPr wrap="none">
            <a:spAutoFit/>
          </a:bodyPr>
          <a:lstStyle/>
          <a:p>
            <a:pPr marL="0" marR="0" lvl="0" indent="0" algn="l" defTabSz="914400" rtl="0" eaLnBrk="1" fontAlgn="base" latinLnBrk="0" hangingPunct="1">
              <a:lnSpc>
                <a:spcPct val="8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a:t>
            </a:r>
            <a:r>
              <a:rPr kumimoji="0" lang="en-US" altLang="zh-CN"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3</a:t>
            </a: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）从程序文件开始，向两边扩展的编写方式</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3490" name="组合 3"/>
          <p:cNvGrpSpPr/>
          <p:nvPr/>
        </p:nvGrpSpPr>
        <p:grpSpPr>
          <a:xfrm>
            <a:off x="479425" y="293688"/>
            <a:ext cx="4721225" cy="925512"/>
            <a:chOff x="322748" y="3665374"/>
            <a:chExt cx="5680529" cy="1027864"/>
          </a:xfrm>
        </p:grpSpPr>
        <p:sp>
          <p:nvSpPr>
            <p:cNvPr id="5" name="圆角矩形 4"/>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a:off x="517574" y="3785262"/>
              <a:ext cx="5275596" cy="784562"/>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63491" name="Rectangle 2"/>
          <p:cNvSpPr>
            <a:spLocks noGrp="1"/>
          </p:cNvSpPr>
          <p:nvPr>
            <p:ph type="title" idx="4294967295"/>
          </p:nvPr>
        </p:nvSpPr>
        <p:spPr>
          <a:xfrm>
            <a:off x="1025525" y="444500"/>
            <a:ext cx="3665538" cy="622300"/>
          </a:xfrm>
          <a:prstGeom prst="rect">
            <a:avLst/>
          </a:prstGeom>
          <a:noFill/>
          <a:ln w="9525">
            <a:noFill/>
          </a:ln>
        </p:spPr>
        <p:txBody>
          <a:bodyPr/>
          <a:p>
            <a:pPr algn="ctr" eaLnBrk="1" hangingPunct="1"/>
            <a:r>
              <a:rPr lang="zh-CN" altLang="en-US" sz="3200" b="1" dirty="0">
                <a:solidFill>
                  <a:srgbClr val="C00000"/>
                </a:solidFill>
                <a:latin typeface="华文中宋" pitchFamily="2" charset="-122"/>
                <a:ea typeface="华文中宋" pitchFamily="2" charset="-122"/>
              </a:rPr>
              <a:t>管理手册编写要求</a:t>
            </a:r>
            <a:endParaRPr lang="zh-CN" altLang="en-US" sz="3200" b="1" dirty="0">
              <a:solidFill>
                <a:srgbClr val="C00000"/>
              </a:solidFill>
              <a:latin typeface="华文中宋" pitchFamily="2" charset="-122"/>
              <a:ea typeface="华文中宋" pitchFamily="2" charset="-122"/>
            </a:endParaRPr>
          </a:p>
        </p:txBody>
      </p:sp>
      <p:sp>
        <p:nvSpPr>
          <p:cNvPr id="52227" name="Rectangle 3"/>
          <p:cNvSpPr>
            <a:spLocks noGrp="1" noChangeArrowheads="1"/>
          </p:cNvSpPr>
          <p:nvPr>
            <p:ph type="body" idx="4294967295"/>
          </p:nvPr>
        </p:nvSpPr>
        <p:spPr>
          <a:xfrm>
            <a:off x="1055688" y="2192338"/>
            <a:ext cx="5599113" cy="3498850"/>
          </a:xfrm>
          <a:prstGeom prst="rect">
            <a:avLst/>
          </a:prstGeom>
        </p:spPr>
        <p:txBody>
          <a:bodyPr/>
          <a:lstStyle/>
          <a:p>
            <a:pPr marL="0" marR="0" lvl="0" indent="0" algn="l" defTabSz="914400" rtl="0" eaLnBrk="1" fontAlgn="base" latinLnBrk="0" hangingPunct="1">
              <a:lnSpc>
                <a:spcPct val="150000"/>
              </a:lnSpc>
              <a:spcBef>
                <a:spcPts val="0"/>
              </a:spcBef>
              <a:spcAft>
                <a:spcPct val="0"/>
              </a:spcAft>
              <a:buClr>
                <a:schemeClr val="folHlink"/>
              </a:buClr>
              <a:buSzPct val="60000"/>
              <a:buFont typeface="Wingdings" panose="05000000000000000000" pitchFamily="2" charset="2"/>
              <a:buNone/>
              <a:defRPr/>
            </a:pPr>
            <a:r>
              <a:rPr kumimoji="0" lang="zh-CN" altLang="en-US" sz="2400" b="1" i="0" u="none" strike="noStrike" kern="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手册是政策性文件，应写清楚承诺、方针和目标；</a:t>
            </a:r>
            <a:endParaRPr kumimoji="0" lang="en-US" altLang="zh-CN" sz="2400" b="1" i="0" u="none" strike="noStrike" kern="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ts val="0"/>
              </a:spcBef>
              <a:spcAft>
                <a:spcPct val="0"/>
              </a:spcAft>
              <a:buClr>
                <a:schemeClr val="folHlink"/>
              </a:buClr>
              <a:buSzPct val="60000"/>
              <a:buFont typeface="Wingdings" panose="05000000000000000000" pitchFamily="2" charset="2"/>
              <a:buNone/>
              <a:defRPr/>
            </a:pPr>
            <a:r>
              <a:rPr kumimoji="0" lang="zh-CN" altLang="en-US" sz="2400" b="1" i="0" u="none" strike="noStrike" kern="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手册应强调宣传性，便于公众接受，不侧重于操作性；</a:t>
            </a:r>
            <a:endParaRPr kumimoji="0" lang="zh-CN" altLang="en-US" sz="2400" b="1" i="0" u="none" strike="noStrike" kern="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ts val="0"/>
              </a:spcBef>
              <a:spcAft>
                <a:spcPct val="0"/>
              </a:spcAft>
              <a:buClr>
                <a:schemeClr val="folHlink"/>
              </a:buClr>
              <a:buSzPct val="60000"/>
              <a:buFont typeface="Wingdings" panose="05000000000000000000" pitchFamily="2" charset="2"/>
              <a:buNone/>
              <a:defRPr/>
            </a:pPr>
            <a:r>
              <a:rPr kumimoji="0" lang="zh-CN" altLang="en-US" sz="2400" b="1" i="0" u="none" strike="noStrike" kern="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手册力求简明，把主要控制环节描述清楚即可，不必写得太冗长。</a:t>
            </a:r>
            <a:endParaRPr kumimoji="0" lang="zh-CN" altLang="en-US" sz="2400" b="1" i="0" u="none" strike="noStrike" kern="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pic>
        <p:nvPicPr>
          <p:cNvPr id="63493" name="图片 1"/>
          <p:cNvPicPr>
            <a:picLocks noChangeAspect="1"/>
          </p:cNvPicPr>
          <p:nvPr/>
        </p:nvPicPr>
        <p:blipFill>
          <a:blip r:embed="rId1"/>
          <a:srcRect l="32161"/>
          <a:stretch>
            <a:fillRect/>
          </a:stretch>
        </p:blipFill>
        <p:spPr>
          <a:xfrm>
            <a:off x="6527800" y="1025525"/>
            <a:ext cx="5935663" cy="5832475"/>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218" name="组合 1"/>
          <p:cNvGrpSpPr/>
          <p:nvPr/>
        </p:nvGrpSpPr>
        <p:grpSpPr>
          <a:xfrm>
            <a:off x="2208213" y="1125538"/>
            <a:ext cx="3600450" cy="758825"/>
            <a:chOff x="895095" y="1497992"/>
            <a:chExt cx="4995638" cy="1053505"/>
          </a:xfrm>
        </p:grpSpPr>
        <p:grpSp>
          <p:nvGrpSpPr>
            <p:cNvPr id="9273" name="组合 3"/>
            <p:cNvGrpSpPr/>
            <p:nvPr/>
          </p:nvGrpSpPr>
          <p:grpSpPr>
            <a:xfrm>
              <a:off x="1415478" y="1556792"/>
              <a:ext cx="4475255" cy="935908"/>
              <a:chOff x="7047795" y="2321769"/>
              <a:chExt cx="4475255" cy="935908"/>
            </a:xfrm>
          </p:grpSpPr>
          <p:sp>
            <p:nvSpPr>
              <p:cNvPr id="5" name="任意多边形 4"/>
              <p:cNvSpPr/>
              <p:nvPr/>
            </p:nvSpPr>
            <p:spPr bwMode="auto">
              <a:xfrm flipH="1">
                <a:off x="7047795" y="2321769"/>
                <a:ext cx="4475255" cy="935908"/>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Tahoma" panose="020B0604030504040204" pitchFamily="34" charset="0"/>
                  <a:ea typeface="宋体" panose="02010600030101010101" pitchFamily="2" charset="-122"/>
                  <a:cs typeface="+mn-cs"/>
                </a:endParaRPr>
              </a:p>
            </p:txBody>
          </p:sp>
          <p:sp>
            <p:nvSpPr>
              <p:cNvPr id="6" name="任意多边形 5"/>
              <p:cNvSpPr/>
              <p:nvPr/>
            </p:nvSpPr>
            <p:spPr bwMode="auto">
              <a:xfrm flipH="1">
                <a:off x="7195688" y="2426313"/>
                <a:ext cx="4227450" cy="726817"/>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gradFill>
                <a:gsLst>
                  <a:gs pos="0">
                    <a:srgbClr val="E30613"/>
                  </a:gs>
                  <a:gs pos="100000">
                    <a:srgbClr val="81040B"/>
                  </a:gs>
                </a:gsLst>
                <a:lin ang="3600000" scaled="0"/>
              </a:gradFill>
              <a:ln w="19050">
                <a:noFill/>
              </a:ln>
              <a:effectLst>
                <a:innerShdw blurRad="63500" dist="50800" dir="13500000">
                  <a:prstClr val="black">
                    <a:alpha val="50000"/>
                  </a:prstClr>
                </a:innerShdw>
              </a:effec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Tahoma" panose="020B0604030504040204" pitchFamily="34" charset="0"/>
                  <a:ea typeface="宋体" panose="02010600030101010101" pitchFamily="2" charset="-122"/>
                  <a:cs typeface="+mn-cs"/>
                </a:endParaRPr>
              </a:p>
            </p:txBody>
          </p:sp>
        </p:grpSp>
        <p:grpSp>
          <p:nvGrpSpPr>
            <p:cNvPr id="9274" name="组合 7"/>
            <p:cNvGrpSpPr/>
            <p:nvPr/>
          </p:nvGrpSpPr>
          <p:grpSpPr>
            <a:xfrm>
              <a:off x="895095" y="1497992"/>
              <a:ext cx="1188663" cy="1053505"/>
              <a:chOff x="6527412" y="2262969"/>
              <a:chExt cx="1188663" cy="1053505"/>
            </a:xfrm>
          </p:grpSpPr>
          <p:sp>
            <p:nvSpPr>
              <p:cNvPr id="9" name="Freeform 5"/>
              <p:cNvSpPr/>
              <p:nvPr/>
            </p:nvSpPr>
            <p:spPr bwMode="auto">
              <a:xfrm flipH="1">
                <a:off x="6527412" y="2262969"/>
                <a:ext cx="1188663" cy="105350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Tahoma" panose="020B0604030504040204" pitchFamily="34" charset="0"/>
                  <a:ea typeface="宋体" panose="02010600030101010101" pitchFamily="2" charset="-122"/>
                  <a:cs typeface="+mn-cs"/>
                </a:endParaRPr>
              </a:p>
            </p:txBody>
          </p:sp>
          <p:sp>
            <p:nvSpPr>
              <p:cNvPr id="10" name="Freeform 5"/>
              <p:cNvSpPr/>
              <p:nvPr/>
            </p:nvSpPr>
            <p:spPr bwMode="auto">
              <a:xfrm flipH="1">
                <a:off x="6688630" y="2405854"/>
                <a:ext cx="866229" cy="7677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E30613"/>
                  </a:gs>
                  <a:gs pos="100000">
                    <a:srgbClr val="81040B"/>
                  </a:gs>
                </a:gsLst>
                <a:lin ang="3600000" scaled="0"/>
              </a:gradFill>
              <a:ln w="15875">
                <a:noFill/>
              </a:ln>
              <a:effectLst>
                <a:innerShdw blurRad="50800" dist="25400" dir="13500000">
                  <a:prstClr val="black">
                    <a:alpha val="50000"/>
                  </a:prstClr>
                </a:inn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Tahoma" panose="020B0604030504040204" pitchFamily="34" charset="0"/>
                  <a:ea typeface="宋体" panose="02010600030101010101" pitchFamily="2" charset="-122"/>
                  <a:cs typeface="+mn-cs"/>
                </a:endParaRPr>
              </a:p>
            </p:txBody>
          </p:sp>
        </p:grpSp>
      </p:grpSp>
      <p:sp>
        <p:nvSpPr>
          <p:cNvPr id="9219" name="矩形 2"/>
          <p:cNvSpPr/>
          <p:nvPr/>
        </p:nvSpPr>
        <p:spPr>
          <a:xfrm>
            <a:off x="3038475" y="1339850"/>
            <a:ext cx="2647950" cy="387350"/>
          </a:xfrm>
          <a:prstGeom prst="rect">
            <a:avLst/>
          </a:prstGeom>
          <a:noFill/>
          <a:ln w="9525">
            <a:noFill/>
          </a:ln>
        </p:spPr>
        <p:txBody>
          <a:bodyPr wrap="none">
            <a:spAutoFit/>
          </a:bodyPr>
          <a:p>
            <a:pPr>
              <a:lnSpc>
                <a:spcPct val="80000"/>
              </a:lnSpc>
            </a:pPr>
            <a:r>
              <a:rPr lang="zh-CN" altLang="en-US" sz="2400" b="1" dirty="0">
                <a:solidFill>
                  <a:schemeClr val="bg1"/>
                </a:solidFill>
                <a:latin typeface="微软雅黑" panose="020B0503020204020204" pitchFamily="34" charset="-122"/>
                <a:ea typeface="微软雅黑" panose="020B0503020204020204" pitchFamily="34" charset="-122"/>
              </a:rPr>
              <a:t>承诺、方针和目标</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9220" name="文本框 11"/>
          <p:cNvSpPr txBox="1"/>
          <p:nvPr/>
        </p:nvSpPr>
        <p:spPr>
          <a:xfrm>
            <a:off x="2416175" y="1287463"/>
            <a:ext cx="444500" cy="461962"/>
          </a:xfrm>
          <a:prstGeom prst="rect">
            <a:avLst/>
          </a:prstGeom>
          <a:noFill/>
          <a:ln w="9525">
            <a:noFill/>
          </a:ln>
        </p:spPr>
        <p:txBody>
          <a:bodyPr>
            <a:spAutoFit/>
          </a:bodyPr>
          <a:p>
            <a:pPr algn="ctr"/>
            <a:r>
              <a:rPr lang="en-US" altLang="zh-CN" sz="2400" b="1" dirty="0">
                <a:solidFill>
                  <a:schemeClr val="bg1"/>
                </a:solidFill>
                <a:latin typeface="Arial" panose="020B0604020202020204" pitchFamily="34" charset="0"/>
              </a:rPr>
              <a:t>1</a:t>
            </a:r>
            <a:endParaRPr lang="zh-CN" altLang="en-US" sz="2400" b="1" dirty="0">
              <a:solidFill>
                <a:schemeClr val="bg1"/>
              </a:solidFill>
              <a:latin typeface="Arial" panose="020B0604020202020204" pitchFamily="34" charset="0"/>
              <a:ea typeface="Arial" panose="020B0604020202020204" pitchFamily="34" charset="0"/>
            </a:endParaRPr>
          </a:p>
        </p:txBody>
      </p:sp>
      <p:grpSp>
        <p:nvGrpSpPr>
          <p:cNvPr id="9221" name="组合 14"/>
          <p:cNvGrpSpPr/>
          <p:nvPr/>
        </p:nvGrpSpPr>
        <p:grpSpPr>
          <a:xfrm>
            <a:off x="2208213" y="2028825"/>
            <a:ext cx="3600450" cy="758825"/>
            <a:chOff x="895095" y="1497992"/>
            <a:chExt cx="4995638" cy="1053505"/>
          </a:xfrm>
        </p:grpSpPr>
        <p:grpSp>
          <p:nvGrpSpPr>
            <p:cNvPr id="9259" name="组合 15"/>
            <p:cNvGrpSpPr/>
            <p:nvPr/>
          </p:nvGrpSpPr>
          <p:grpSpPr>
            <a:xfrm>
              <a:off x="1415478" y="1556792"/>
              <a:ext cx="4475255" cy="935908"/>
              <a:chOff x="7047795" y="2321769"/>
              <a:chExt cx="4475255" cy="935908"/>
            </a:xfrm>
          </p:grpSpPr>
          <p:sp>
            <p:nvSpPr>
              <p:cNvPr id="20" name="任意多边形 19"/>
              <p:cNvSpPr/>
              <p:nvPr/>
            </p:nvSpPr>
            <p:spPr bwMode="auto">
              <a:xfrm flipH="1">
                <a:off x="7047795" y="2321769"/>
                <a:ext cx="4475255" cy="935908"/>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Tahoma" panose="020B0604030504040204" pitchFamily="34" charset="0"/>
                  <a:ea typeface="宋体" panose="02010600030101010101" pitchFamily="2" charset="-122"/>
                  <a:cs typeface="+mn-cs"/>
                </a:endParaRPr>
              </a:p>
            </p:txBody>
          </p:sp>
          <p:sp>
            <p:nvSpPr>
              <p:cNvPr id="21" name="任意多边形 20"/>
              <p:cNvSpPr/>
              <p:nvPr/>
            </p:nvSpPr>
            <p:spPr bwMode="auto">
              <a:xfrm flipH="1">
                <a:off x="7195688" y="2426313"/>
                <a:ext cx="4227450" cy="726817"/>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gradFill>
                <a:gsLst>
                  <a:gs pos="0">
                    <a:srgbClr val="E30613"/>
                  </a:gs>
                  <a:gs pos="100000">
                    <a:srgbClr val="81040B"/>
                  </a:gs>
                </a:gsLst>
                <a:lin ang="3600000" scaled="0"/>
              </a:gradFill>
              <a:ln w="19050">
                <a:noFill/>
              </a:ln>
              <a:effectLst>
                <a:innerShdw blurRad="63500" dist="50800" dir="13500000">
                  <a:prstClr val="black">
                    <a:alpha val="50000"/>
                  </a:prstClr>
                </a:innerShdw>
              </a:effec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Tahoma" panose="020B0604030504040204" pitchFamily="34" charset="0"/>
                  <a:ea typeface="宋体" panose="02010600030101010101" pitchFamily="2" charset="-122"/>
                  <a:cs typeface="+mn-cs"/>
                </a:endParaRPr>
              </a:p>
            </p:txBody>
          </p:sp>
        </p:grpSp>
        <p:grpSp>
          <p:nvGrpSpPr>
            <p:cNvPr id="9260" name="组合 16"/>
            <p:cNvGrpSpPr/>
            <p:nvPr/>
          </p:nvGrpSpPr>
          <p:grpSpPr>
            <a:xfrm>
              <a:off x="895095" y="1497992"/>
              <a:ext cx="1188663" cy="1053505"/>
              <a:chOff x="6527412" y="2262969"/>
              <a:chExt cx="1188663" cy="1053505"/>
            </a:xfrm>
          </p:grpSpPr>
          <p:sp>
            <p:nvSpPr>
              <p:cNvPr id="18" name="Freeform 5"/>
              <p:cNvSpPr/>
              <p:nvPr/>
            </p:nvSpPr>
            <p:spPr bwMode="auto">
              <a:xfrm flipH="1">
                <a:off x="6527412" y="2262969"/>
                <a:ext cx="1188663" cy="105350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Tahoma" panose="020B0604030504040204" pitchFamily="34" charset="0"/>
                  <a:ea typeface="宋体" panose="02010600030101010101" pitchFamily="2" charset="-122"/>
                  <a:cs typeface="+mn-cs"/>
                </a:endParaRPr>
              </a:p>
            </p:txBody>
          </p:sp>
          <p:sp>
            <p:nvSpPr>
              <p:cNvPr id="19" name="Freeform 5"/>
              <p:cNvSpPr/>
              <p:nvPr/>
            </p:nvSpPr>
            <p:spPr bwMode="auto">
              <a:xfrm flipH="1">
                <a:off x="6688630" y="2405854"/>
                <a:ext cx="866229" cy="7677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E30613"/>
                  </a:gs>
                  <a:gs pos="100000">
                    <a:srgbClr val="81040B"/>
                  </a:gs>
                </a:gsLst>
                <a:lin ang="3600000" scaled="0"/>
              </a:gradFill>
              <a:ln w="15875">
                <a:noFill/>
              </a:ln>
              <a:effectLst>
                <a:innerShdw blurRad="50800" dist="25400" dir="13500000">
                  <a:prstClr val="black">
                    <a:alpha val="50000"/>
                  </a:prstClr>
                </a:inn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Tahoma" panose="020B0604030504040204" pitchFamily="34" charset="0"/>
                  <a:ea typeface="宋体" panose="02010600030101010101" pitchFamily="2" charset="-122"/>
                  <a:cs typeface="+mn-cs"/>
                </a:endParaRPr>
              </a:p>
            </p:txBody>
          </p:sp>
        </p:grpSp>
      </p:grpSp>
      <p:sp>
        <p:nvSpPr>
          <p:cNvPr id="9222" name="矩形 12"/>
          <p:cNvSpPr/>
          <p:nvPr/>
        </p:nvSpPr>
        <p:spPr>
          <a:xfrm>
            <a:off x="3505200" y="2224088"/>
            <a:ext cx="1416050" cy="387350"/>
          </a:xfrm>
          <a:prstGeom prst="rect">
            <a:avLst/>
          </a:prstGeom>
          <a:noFill/>
          <a:ln w="9525">
            <a:noFill/>
          </a:ln>
        </p:spPr>
        <p:txBody>
          <a:bodyPr wrap="none">
            <a:spAutoFit/>
          </a:bodyPr>
          <a:p>
            <a:pPr>
              <a:lnSpc>
                <a:spcPct val="80000"/>
              </a:lnSpc>
            </a:pPr>
            <a:r>
              <a:rPr lang="zh-CN" altLang="en-US" sz="2400" b="1" dirty="0">
                <a:solidFill>
                  <a:schemeClr val="bg1"/>
                </a:solidFill>
                <a:latin typeface="微软雅黑" panose="020B0503020204020204" pitchFamily="34" charset="-122"/>
                <a:ea typeface="微软雅黑" panose="020B0503020204020204" pitchFamily="34" charset="-122"/>
              </a:rPr>
              <a:t>管理手册</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nvGrpSpPr>
          <p:cNvPr id="9223" name="组合 22"/>
          <p:cNvGrpSpPr/>
          <p:nvPr/>
        </p:nvGrpSpPr>
        <p:grpSpPr>
          <a:xfrm>
            <a:off x="2208213" y="2992438"/>
            <a:ext cx="3600450" cy="760412"/>
            <a:chOff x="895095" y="1497992"/>
            <a:chExt cx="4995638" cy="1053505"/>
          </a:xfrm>
        </p:grpSpPr>
        <p:grpSp>
          <p:nvGrpSpPr>
            <p:cNvPr id="9245" name="组合 23"/>
            <p:cNvGrpSpPr/>
            <p:nvPr/>
          </p:nvGrpSpPr>
          <p:grpSpPr>
            <a:xfrm>
              <a:off x="1415478" y="1556792"/>
              <a:ext cx="4475255" cy="935908"/>
              <a:chOff x="7047795" y="2321769"/>
              <a:chExt cx="4475255" cy="935908"/>
            </a:xfrm>
          </p:grpSpPr>
          <p:sp>
            <p:nvSpPr>
              <p:cNvPr id="28" name="任意多边形 27"/>
              <p:cNvSpPr/>
              <p:nvPr/>
            </p:nvSpPr>
            <p:spPr bwMode="auto">
              <a:xfrm flipH="1">
                <a:off x="7047795" y="2321769"/>
                <a:ext cx="4475255" cy="935908"/>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Tahoma" panose="020B0604030504040204" pitchFamily="34" charset="0"/>
                  <a:ea typeface="宋体" panose="02010600030101010101" pitchFamily="2" charset="-122"/>
                  <a:cs typeface="+mn-cs"/>
                </a:endParaRPr>
              </a:p>
            </p:txBody>
          </p:sp>
          <p:sp>
            <p:nvSpPr>
              <p:cNvPr id="29" name="任意多边形 28"/>
              <p:cNvSpPr/>
              <p:nvPr/>
            </p:nvSpPr>
            <p:spPr bwMode="auto">
              <a:xfrm flipH="1">
                <a:off x="7195688" y="2426313"/>
                <a:ext cx="4227450" cy="726817"/>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gradFill>
                <a:gsLst>
                  <a:gs pos="0">
                    <a:srgbClr val="E30613"/>
                  </a:gs>
                  <a:gs pos="100000">
                    <a:srgbClr val="81040B"/>
                  </a:gs>
                </a:gsLst>
                <a:lin ang="3600000" scaled="0"/>
              </a:gradFill>
              <a:ln w="19050">
                <a:noFill/>
              </a:ln>
              <a:effectLst>
                <a:innerShdw blurRad="63500" dist="50800" dir="13500000">
                  <a:prstClr val="black">
                    <a:alpha val="50000"/>
                  </a:prstClr>
                </a:innerShdw>
              </a:effec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Tahoma" panose="020B0604030504040204" pitchFamily="34" charset="0"/>
                  <a:ea typeface="宋体" panose="02010600030101010101" pitchFamily="2" charset="-122"/>
                  <a:cs typeface="+mn-cs"/>
                </a:endParaRPr>
              </a:p>
            </p:txBody>
          </p:sp>
        </p:grpSp>
        <p:grpSp>
          <p:nvGrpSpPr>
            <p:cNvPr id="9246" name="组合 24"/>
            <p:cNvGrpSpPr/>
            <p:nvPr/>
          </p:nvGrpSpPr>
          <p:grpSpPr>
            <a:xfrm>
              <a:off x="895095" y="1497992"/>
              <a:ext cx="1188663" cy="1053505"/>
              <a:chOff x="6527412" y="2262969"/>
              <a:chExt cx="1188663" cy="1053505"/>
            </a:xfrm>
          </p:grpSpPr>
          <p:sp>
            <p:nvSpPr>
              <p:cNvPr id="26" name="Freeform 5"/>
              <p:cNvSpPr/>
              <p:nvPr/>
            </p:nvSpPr>
            <p:spPr bwMode="auto">
              <a:xfrm flipH="1">
                <a:off x="6527412" y="2262969"/>
                <a:ext cx="1188663" cy="105350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Tahoma" panose="020B0604030504040204" pitchFamily="34" charset="0"/>
                  <a:ea typeface="宋体" panose="02010600030101010101" pitchFamily="2" charset="-122"/>
                  <a:cs typeface="+mn-cs"/>
                </a:endParaRPr>
              </a:p>
            </p:txBody>
          </p:sp>
          <p:sp>
            <p:nvSpPr>
              <p:cNvPr id="27" name="Freeform 5"/>
              <p:cNvSpPr/>
              <p:nvPr/>
            </p:nvSpPr>
            <p:spPr bwMode="auto">
              <a:xfrm flipH="1">
                <a:off x="6688630" y="2405854"/>
                <a:ext cx="866229" cy="7677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E30613"/>
                  </a:gs>
                  <a:gs pos="100000">
                    <a:srgbClr val="81040B"/>
                  </a:gs>
                </a:gsLst>
                <a:lin ang="3600000" scaled="0"/>
              </a:gradFill>
              <a:ln w="15875">
                <a:noFill/>
              </a:ln>
              <a:effectLst>
                <a:innerShdw blurRad="50800" dist="25400" dir="13500000">
                  <a:prstClr val="black">
                    <a:alpha val="50000"/>
                  </a:prstClr>
                </a:inn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Tahoma" panose="020B0604030504040204" pitchFamily="34" charset="0"/>
                  <a:ea typeface="宋体" panose="02010600030101010101" pitchFamily="2" charset="-122"/>
                  <a:cs typeface="+mn-cs"/>
                </a:endParaRPr>
              </a:p>
            </p:txBody>
          </p:sp>
        </p:grpSp>
      </p:grpSp>
      <p:sp>
        <p:nvSpPr>
          <p:cNvPr id="9224" name="矩形 13"/>
          <p:cNvSpPr/>
          <p:nvPr/>
        </p:nvSpPr>
        <p:spPr>
          <a:xfrm>
            <a:off x="3505200" y="3213100"/>
            <a:ext cx="1416050" cy="387350"/>
          </a:xfrm>
          <a:prstGeom prst="rect">
            <a:avLst/>
          </a:prstGeom>
          <a:noFill/>
          <a:ln w="9525">
            <a:noFill/>
          </a:ln>
        </p:spPr>
        <p:txBody>
          <a:bodyPr wrap="none">
            <a:spAutoFit/>
          </a:bodyPr>
          <a:p>
            <a:pPr>
              <a:lnSpc>
                <a:spcPct val="80000"/>
              </a:lnSpc>
            </a:pPr>
            <a:r>
              <a:rPr lang="zh-CN" altLang="en-US" sz="2400" b="1" dirty="0">
                <a:solidFill>
                  <a:schemeClr val="bg1"/>
                </a:solidFill>
                <a:latin typeface="微软雅黑" panose="020B0503020204020204" pitchFamily="34" charset="-122"/>
                <a:ea typeface="微软雅黑" panose="020B0503020204020204" pitchFamily="34" charset="-122"/>
              </a:rPr>
              <a:t>程序文件</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nvGrpSpPr>
          <p:cNvPr id="9225" name="组合 30"/>
          <p:cNvGrpSpPr/>
          <p:nvPr/>
        </p:nvGrpSpPr>
        <p:grpSpPr>
          <a:xfrm>
            <a:off x="2208213" y="3892550"/>
            <a:ext cx="3600450" cy="758825"/>
            <a:chOff x="895095" y="1497989"/>
            <a:chExt cx="4995636" cy="1053503"/>
          </a:xfrm>
        </p:grpSpPr>
        <p:grpSp>
          <p:nvGrpSpPr>
            <p:cNvPr id="9231" name="组合 31"/>
            <p:cNvGrpSpPr/>
            <p:nvPr/>
          </p:nvGrpSpPr>
          <p:grpSpPr>
            <a:xfrm>
              <a:off x="1415477" y="1556789"/>
              <a:ext cx="4475254" cy="935907"/>
              <a:chOff x="7047794" y="2321766"/>
              <a:chExt cx="4475254" cy="935907"/>
            </a:xfrm>
          </p:grpSpPr>
          <p:sp>
            <p:nvSpPr>
              <p:cNvPr id="36" name="任意多边形 35"/>
              <p:cNvSpPr/>
              <p:nvPr/>
            </p:nvSpPr>
            <p:spPr bwMode="auto">
              <a:xfrm flipH="1">
                <a:off x="7047794" y="2321766"/>
                <a:ext cx="4475254" cy="935907"/>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Tahoma" panose="020B0604030504040204" pitchFamily="34" charset="0"/>
                  <a:ea typeface="宋体" panose="02010600030101010101" pitchFamily="2" charset="-122"/>
                  <a:cs typeface="+mn-cs"/>
                </a:endParaRPr>
              </a:p>
            </p:txBody>
          </p:sp>
          <p:sp>
            <p:nvSpPr>
              <p:cNvPr id="37" name="任意多边形 36"/>
              <p:cNvSpPr/>
              <p:nvPr/>
            </p:nvSpPr>
            <p:spPr bwMode="auto">
              <a:xfrm flipH="1">
                <a:off x="7195688" y="2426310"/>
                <a:ext cx="4227450" cy="726816"/>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gradFill>
                <a:gsLst>
                  <a:gs pos="0">
                    <a:srgbClr val="E30613"/>
                  </a:gs>
                  <a:gs pos="100000">
                    <a:srgbClr val="81040B"/>
                  </a:gs>
                </a:gsLst>
                <a:lin ang="3600000" scaled="0"/>
              </a:gradFill>
              <a:ln w="19050">
                <a:noFill/>
              </a:ln>
              <a:effectLst>
                <a:innerShdw blurRad="63500" dist="50800" dir="13500000">
                  <a:prstClr val="black">
                    <a:alpha val="50000"/>
                  </a:prstClr>
                </a:innerShdw>
              </a:effec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Tahoma" panose="020B0604030504040204" pitchFamily="34" charset="0"/>
                  <a:ea typeface="宋体" panose="02010600030101010101" pitchFamily="2" charset="-122"/>
                  <a:cs typeface="+mn-cs"/>
                </a:endParaRPr>
              </a:p>
            </p:txBody>
          </p:sp>
        </p:grpSp>
        <p:grpSp>
          <p:nvGrpSpPr>
            <p:cNvPr id="9232" name="组合 32"/>
            <p:cNvGrpSpPr/>
            <p:nvPr/>
          </p:nvGrpSpPr>
          <p:grpSpPr>
            <a:xfrm>
              <a:off x="895095" y="1497989"/>
              <a:ext cx="1188663" cy="1053503"/>
              <a:chOff x="6527412" y="2262966"/>
              <a:chExt cx="1188663" cy="1053503"/>
            </a:xfrm>
          </p:grpSpPr>
          <p:sp>
            <p:nvSpPr>
              <p:cNvPr id="34" name="Freeform 5"/>
              <p:cNvSpPr/>
              <p:nvPr/>
            </p:nvSpPr>
            <p:spPr bwMode="auto">
              <a:xfrm flipH="1">
                <a:off x="6527412" y="2262966"/>
                <a:ext cx="1188663" cy="105350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Tahoma" panose="020B0604030504040204" pitchFamily="34" charset="0"/>
                  <a:ea typeface="宋体" panose="02010600030101010101" pitchFamily="2" charset="-122"/>
                  <a:cs typeface="+mn-cs"/>
                </a:endParaRPr>
              </a:p>
            </p:txBody>
          </p:sp>
          <p:sp>
            <p:nvSpPr>
              <p:cNvPr id="35" name="Freeform 5"/>
              <p:cNvSpPr/>
              <p:nvPr/>
            </p:nvSpPr>
            <p:spPr bwMode="auto">
              <a:xfrm flipH="1">
                <a:off x="6688630" y="2405852"/>
                <a:ext cx="866230" cy="76773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E30613"/>
                  </a:gs>
                  <a:gs pos="100000">
                    <a:srgbClr val="81040B"/>
                  </a:gs>
                </a:gsLst>
                <a:lin ang="3600000" scaled="0"/>
              </a:gradFill>
              <a:ln w="15875">
                <a:noFill/>
              </a:ln>
              <a:effectLst>
                <a:innerShdw blurRad="50800" dist="25400" dir="13500000">
                  <a:prstClr val="black">
                    <a:alpha val="50000"/>
                  </a:prstClr>
                </a:inn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Tahoma" panose="020B0604030504040204" pitchFamily="34" charset="0"/>
                  <a:ea typeface="宋体" panose="02010600030101010101" pitchFamily="2" charset="-122"/>
                  <a:cs typeface="+mn-cs"/>
                </a:endParaRPr>
              </a:p>
            </p:txBody>
          </p:sp>
        </p:grpSp>
      </p:grpSp>
      <p:sp>
        <p:nvSpPr>
          <p:cNvPr id="9226" name="矩形 21"/>
          <p:cNvSpPr/>
          <p:nvPr/>
        </p:nvSpPr>
        <p:spPr>
          <a:xfrm>
            <a:off x="3505200" y="4144963"/>
            <a:ext cx="1416050" cy="387350"/>
          </a:xfrm>
          <a:prstGeom prst="rect">
            <a:avLst/>
          </a:prstGeom>
          <a:noFill/>
          <a:ln w="9525">
            <a:noFill/>
          </a:ln>
        </p:spPr>
        <p:txBody>
          <a:bodyPr wrap="none">
            <a:spAutoFit/>
          </a:bodyPr>
          <a:p>
            <a:pPr>
              <a:lnSpc>
                <a:spcPct val="80000"/>
              </a:lnSpc>
            </a:pPr>
            <a:r>
              <a:rPr lang="zh-CN" altLang="en-US" sz="2400" b="1" dirty="0">
                <a:solidFill>
                  <a:schemeClr val="bg1"/>
                </a:solidFill>
                <a:latin typeface="微软雅黑" panose="020B0503020204020204" pitchFamily="34" charset="-122"/>
                <a:ea typeface="微软雅黑" panose="020B0503020204020204" pitchFamily="34" charset="-122"/>
              </a:rPr>
              <a:t>程序文件</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9227" name="矩形 29"/>
          <p:cNvSpPr/>
          <p:nvPr/>
        </p:nvSpPr>
        <p:spPr>
          <a:xfrm>
            <a:off x="1992313" y="4711700"/>
            <a:ext cx="8928100" cy="1939925"/>
          </a:xfrm>
          <a:prstGeom prst="rect">
            <a:avLst/>
          </a:prstGeom>
          <a:noFill/>
          <a:ln w="9525">
            <a:noFill/>
          </a:ln>
        </p:spPr>
        <p:txBody>
          <a:bodyPr>
            <a:spAutoFit/>
          </a:bodyPr>
          <a:p>
            <a:pPr marL="800100" lvl="1" indent="-342900" eaLnBrk="1" hangingPunct="1">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作业文件（制度、规范等）</a:t>
            </a:r>
            <a:endParaRPr lang="zh-CN" altLang="en-US" sz="2000" dirty="0">
              <a:latin typeface="微软雅黑" panose="020B0503020204020204" pitchFamily="34" charset="-122"/>
              <a:ea typeface="微软雅黑" panose="020B0503020204020204" pitchFamily="34" charset="-122"/>
            </a:endParaRPr>
          </a:p>
          <a:p>
            <a:pPr marL="800100" lvl="1" indent="-342900" eaLnBrk="1" hangingPunct="1">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质量计划</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项目</a:t>
            </a:r>
            <a:r>
              <a:rPr lang="en-US" altLang="zh-CN" sz="2000" dirty="0">
                <a:latin typeface="微软雅黑" panose="020B0503020204020204" pitchFamily="34" charset="-122"/>
                <a:ea typeface="微软雅黑" panose="020B0503020204020204" pitchFamily="34" charset="-122"/>
              </a:rPr>
              <a:t>CASE</a:t>
            </a:r>
            <a:r>
              <a:rPr lang="zh-CN" altLang="en-US" sz="2000" dirty="0">
                <a:latin typeface="微软雅黑" panose="020B0503020204020204" pitchFamily="34" charset="-122"/>
                <a:ea typeface="微软雅黑" panose="020B0503020204020204" pitchFamily="34" charset="-122"/>
              </a:rPr>
              <a:t>（应用于特定产品、项目或合同的文件 ）</a:t>
            </a:r>
            <a:endParaRPr lang="zh-CN" altLang="en-US" sz="2000" dirty="0">
              <a:latin typeface="微软雅黑" panose="020B0503020204020204" pitchFamily="34" charset="-122"/>
              <a:ea typeface="微软雅黑" panose="020B0503020204020204" pitchFamily="34" charset="-122"/>
            </a:endParaRPr>
          </a:p>
          <a:p>
            <a:pPr marL="800100" lvl="1" indent="-342900" eaLnBrk="1" hangingPunct="1">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记录（完成的活动或达到的结果提供客观证据的文件 ）</a:t>
            </a:r>
            <a:endParaRPr lang="zh-CN" altLang="en-US" sz="2000" dirty="0">
              <a:latin typeface="微软雅黑" panose="020B0503020204020204" pitchFamily="34" charset="-122"/>
              <a:ea typeface="微软雅黑" panose="020B0503020204020204" pitchFamily="34" charset="-122"/>
            </a:endParaRPr>
          </a:p>
          <a:p>
            <a:pPr marL="800100" lvl="1" indent="-342900" eaLnBrk="1" hangingPunct="1">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其它文件</a:t>
            </a:r>
            <a:endParaRPr lang="zh-CN" altLang="en-US" sz="2000" dirty="0">
              <a:latin typeface="微软雅黑" panose="020B0503020204020204" pitchFamily="34" charset="-122"/>
              <a:ea typeface="微软雅黑" panose="020B0503020204020204" pitchFamily="34" charset="-122"/>
            </a:endParaRPr>
          </a:p>
        </p:txBody>
      </p:sp>
      <p:sp>
        <p:nvSpPr>
          <p:cNvPr id="9228" name="文本框 39"/>
          <p:cNvSpPr txBox="1"/>
          <p:nvPr/>
        </p:nvSpPr>
        <p:spPr>
          <a:xfrm>
            <a:off x="2420938" y="2176463"/>
            <a:ext cx="444500" cy="461962"/>
          </a:xfrm>
          <a:prstGeom prst="rect">
            <a:avLst/>
          </a:prstGeom>
          <a:noFill/>
          <a:ln w="9525">
            <a:noFill/>
          </a:ln>
        </p:spPr>
        <p:txBody>
          <a:bodyPr>
            <a:spAutoFit/>
          </a:bodyPr>
          <a:p>
            <a:pPr algn="ctr"/>
            <a:r>
              <a:rPr lang="en-US" altLang="zh-CN" sz="2400" b="1" dirty="0">
                <a:solidFill>
                  <a:schemeClr val="bg1"/>
                </a:solidFill>
                <a:latin typeface="Arial" panose="020B0604020202020204" pitchFamily="34" charset="0"/>
              </a:rPr>
              <a:t>2</a:t>
            </a:r>
            <a:endParaRPr lang="zh-CN" altLang="en-US" sz="2400" b="1" dirty="0">
              <a:solidFill>
                <a:schemeClr val="bg1"/>
              </a:solidFill>
              <a:latin typeface="Arial" panose="020B0604020202020204" pitchFamily="34" charset="0"/>
              <a:ea typeface="Arial" panose="020B0604020202020204" pitchFamily="34" charset="0"/>
            </a:endParaRPr>
          </a:p>
        </p:txBody>
      </p:sp>
      <p:sp>
        <p:nvSpPr>
          <p:cNvPr id="9229" name="文本框 40"/>
          <p:cNvSpPr txBox="1"/>
          <p:nvPr/>
        </p:nvSpPr>
        <p:spPr>
          <a:xfrm>
            <a:off x="2420938" y="3130550"/>
            <a:ext cx="444500" cy="460375"/>
          </a:xfrm>
          <a:prstGeom prst="rect">
            <a:avLst/>
          </a:prstGeom>
          <a:noFill/>
          <a:ln w="9525">
            <a:noFill/>
          </a:ln>
        </p:spPr>
        <p:txBody>
          <a:bodyPr>
            <a:spAutoFit/>
          </a:bodyPr>
          <a:p>
            <a:pPr algn="ctr"/>
            <a:r>
              <a:rPr lang="en-US" altLang="zh-CN" sz="2400" b="1" dirty="0">
                <a:solidFill>
                  <a:schemeClr val="bg1"/>
                </a:solidFill>
                <a:latin typeface="Arial" panose="020B0604020202020204" pitchFamily="34" charset="0"/>
              </a:rPr>
              <a:t>3</a:t>
            </a:r>
            <a:endParaRPr lang="zh-CN" altLang="en-US" sz="2400" b="1" dirty="0">
              <a:solidFill>
                <a:schemeClr val="bg1"/>
              </a:solidFill>
              <a:latin typeface="Arial" panose="020B0604020202020204" pitchFamily="34" charset="0"/>
              <a:ea typeface="Arial" panose="020B0604020202020204" pitchFamily="34" charset="0"/>
            </a:endParaRPr>
          </a:p>
        </p:txBody>
      </p:sp>
      <p:sp>
        <p:nvSpPr>
          <p:cNvPr id="9230" name="文本框 41"/>
          <p:cNvSpPr txBox="1"/>
          <p:nvPr/>
        </p:nvSpPr>
        <p:spPr>
          <a:xfrm>
            <a:off x="2420938" y="4049713"/>
            <a:ext cx="444500" cy="461962"/>
          </a:xfrm>
          <a:prstGeom prst="rect">
            <a:avLst/>
          </a:prstGeom>
          <a:noFill/>
          <a:ln w="9525">
            <a:noFill/>
          </a:ln>
        </p:spPr>
        <p:txBody>
          <a:bodyPr>
            <a:spAutoFit/>
          </a:bodyPr>
          <a:p>
            <a:pPr algn="ctr"/>
            <a:r>
              <a:rPr lang="en-US" altLang="zh-CN" sz="2400" b="1" dirty="0">
                <a:solidFill>
                  <a:schemeClr val="bg1"/>
                </a:solidFill>
                <a:latin typeface="Arial" panose="020B0604020202020204" pitchFamily="34" charset="0"/>
              </a:rPr>
              <a:t>4</a:t>
            </a:r>
            <a:endParaRPr lang="zh-CN" altLang="en-US" sz="2400" b="1" dirty="0">
              <a:solidFill>
                <a:schemeClr val="bg1"/>
              </a:solidFill>
              <a:latin typeface="Arial" panose="020B0604020202020204" pitchFamily="34" charset="0"/>
              <a:ea typeface="Arial" panose="020B0604020202020204"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4514" name="组合 3"/>
          <p:cNvGrpSpPr/>
          <p:nvPr/>
        </p:nvGrpSpPr>
        <p:grpSpPr>
          <a:xfrm>
            <a:off x="479425" y="293688"/>
            <a:ext cx="6408738" cy="925512"/>
            <a:chOff x="322748" y="3665374"/>
            <a:chExt cx="5680529" cy="1027864"/>
          </a:xfrm>
        </p:grpSpPr>
        <p:sp>
          <p:nvSpPr>
            <p:cNvPr id="5" name="圆角矩形 4"/>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a:off x="516930" y="3785262"/>
              <a:ext cx="5276686" cy="784562"/>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64515" name="Rectangle 2"/>
          <p:cNvSpPr>
            <a:spLocks noGrp="1"/>
          </p:cNvSpPr>
          <p:nvPr>
            <p:ph type="title" idx="4294967295"/>
          </p:nvPr>
        </p:nvSpPr>
        <p:spPr>
          <a:xfrm>
            <a:off x="698500" y="444500"/>
            <a:ext cx="5929313" cy="622300"/>
          </a:xfrm>
          <a:prstGeom prst="rect">
            <a:avLst/>
          </a:prstGeom>
          <a:noFill/>
          <a:ln w="9525">
            <a:noFill/>
          </a:ln>
        </p:spPr>
        <p:txBody>
          <a:bodyPr/>
          <a:p>
            <a:pPr algn="ctr" eaLnBrk="1" hangingPunct="1"/>
            <a:r>
              <a:rPr lang="zh-CN" altLang="en-US" sz="3200" b="1" dirty="0">
                <a:solidFill>
                  <a:srgbClr val="C00000"/>
                </a:solidFill>
                <a:latin typeface="华文中宋" pitchFamily="2" charset="-122"/>
                <a:ea typeface="华文中宋" pitchFamily="2" charset="-122"/>
              </a:rPr>
              <a:t>编制（</a:t>
            </a:r>
            <a:r>
              <a:rPr lang="en-US" altLang="zh-CN" sz="3200" b="1" dirty="0">
                <a:solidFill>
                  <a:srgbClr val="C00000"/>
                </a:solidFill>
                <a:latin typeface="华文中宋" pitchFamily="2" charset="-122"/>
                <a:ea typeface="华文中宋" pitchFamily="2" charset="-122"/>
              </a:rPr>
              <a:t>Q)HSE</a:t>
            </a:r>
            <a:r>
              <a:rPr lang="zh-CN" altLang="en-US" sz="3200" b="1" dirty="0">
                <a:solidFill>
                  <a:srgbClr val="C00000"/>
                </a:solidFill>
                <a:latin typeface="华文中宋" pitchFamily="2" charset="-122"/>
                <a:ea typeface="华文中宋" pitchFamily="2" charset="-122"/>
              </a:rPr>
              <a:t>管理手册的目的</a:t>
            </a:r>
            <a:endParaRPr lang="zh-CN" altLang="en-US" sz="3200" b="1" dirty="0">
              <a:solidFill>
                <a:srgbClr val="C00000"/>
              </a:solidFill>
              <a:latin typeface="华文中宋" pitchFamily="2" charset="-122"/>
              <a:ea typeface="华文中宋" pitchFamily="2" charset="-122"/>
            </a:endParaRPr>
          </a:p>
        </p:txBody>
      </p:sp>
      <p:sp>
        <p:nvSpPr>
          <p:cNvPr id="53251" name="Rectangle 3"/>
          <p:cNvSpPr>
            <a:spLocks noGrp="1" noChangeArrowheads="1"/>
          </p:cNvSpPr>
          <p:nvPr>
            <p:ph type="body" idx="4294967295"/>
          </p:nvPr>
        </p:nvSpPr>
        <p:spPr>
          <a:xfrm>
            <a:off x="1055688" y="1916113"/>
            <a:ext cx="10363200" cy="4114800"/>
          </a:xfrm>
          <a:prstGeom prst="rect">
            <a:avLst/>
          </a:prstGeom>
        </p:spPr>
        <p:txBody>
          <a:bodyPr/>
          <a:lstStyle/>
          <a:p>
            <a:pPr marL="342900" marR="0" lvl="0" indent="-342900" algn="l" defTabSz="914400" rtl="0" eaLnBrk="1" fontAlgn="base" latinLnBrk="0" hangingPunct="1">
              <a:lnSpc>
                <a:spcPct val="150000"/>
              </a:lnSpc>
              <a:spcBef>
                <a:spcPts val="0"/>
              </a:spcBef>
              <a:spcAft>
                <a:spcPct val="0"/>
              </a:spcAft>
              <a:buClr>
                <a:schemeClr val="tx1">
                  <a:lumMod val="85000"/>
                  <a:lumOff val="15000"/>
                </a:schemeClr>
              </a:buClr>
              <a:buSzTx/>
              <a:buFont typeface="Wingdings" panose="05000000000000000000" pitchFamily="2" charset="2"/>
              <a:buChar char="Ø"/>
              <a:defRPr/>
            </a:pPr>
            <a:r>
              <a:rPr kumimoji="0" lang="zh-CN" altLang="en-US" sz="2000" b="0" i="0" u="none" strike="noStrike" kern="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描述的组织的承诺、方针目标、程序和要求，展示组织管理体系重点解决的问题；</a:t>
            </a:r>
            <a:endParaRPr kumimoji="0" lang="zh-CN" altLang="en-US" sz="2000" b="0" i="0" u="none" strike="noStrike" kern="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ts val="0"/>
              </a:spcBef>
              <a:spcAft>
                <a:spcPct val="0"/>
              </a:spcAft>
              <a:buClr>
                <a:schemeClr val="tx1">
                  <a:lumMod val="85000"/>
                  <a:lumOff val="15000"/>
                </a:schemeClr>
              </a:buClr>
              <a:buSzTx/>
              <a:buFont typeface="Wingdings" panose="05000000000000000000" pitchFamily="2" charset="2"/>
              <a:buChar char="Ø"/>
              <a:defRPr/>
            </a:pPr>
            <a:r>
              <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向组织各级管理者展示组织管理的总框架；</a:t>
            </a:r>
            <a:endPar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ts val="0"/>
              </a:spcBef>
              <a:spcAft>
                <a:spcPct val="0"/>
              </a:spcAft>
              <a:buClr>
                <a:schemeClr val="tx1">
                  <a:lumMod val="85000"/>
                  <a:lumOff val="15000"/>
                </a:schemeClr>
              </a:buClr>
              <a:buSzTx/>
              <a:buFont typeface="Wingdings" panose="05000000000000000000" pitchFamily="2" charset="2"/>
              <a:buChar char="Ø"/>
              <a:defRPr/>
            </a:pPr>
            <a:r>
              <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明确各部门的职责与相互关系；</a:t>
            </a:r>
            <a:endPar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ts val="0"/>
              </a:spcBef>
              <a:spcAft>
                <a:spcPct val="0"/>
              </a:spcAft>
              <a:buClr>
                <a:schemeClr val="tx1">
                  <a:lumMod val="85000"/>
                  <a:lumOff val="15000"/>
                </a:schemeClr>
              </a:buClr>
              <a:buSzTx/>
              <a:buFont typeface="Wingdings" panose="05000000000000000000" pitchFamily="2" charset="2"/>
              <a:buChar char="Ø"/>
              <a:defRPr/>
            </a:pPr>
            <a:r>
              <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管理体系情况改变时，保证体系及要求的连续性；</a:t>
            </a:r>
            <a:endPar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ts val="0"/>
              </a:spcBef>
              <a:spcAft>
                <a:spcPct val="0"/>
              </a:spcAft>
              <a:buClr>
                <a:schemeClr val="tx1">
                  <a:lumMod val="85000"/>
                  <a:lumOff val="15000"/>
                </a:schemeClr>
              </a:buClr>
              <a:buSzTx/>
              <a:buFont typeface="Wingdings" panose="05000000000000000000" pitchFamily="2" charset="2"/>
              <a:buChar char="Ø"/>
              <a:defRPr/>
            </a:pPr>
            <a:r>
              <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向各级管理人员提供查询所需文件与记录的途径；</a:t>
            </a:r>
            <a:endPar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ts val="0"/>
              </a:spcBef>
              <a:spcAft>
                <a:spcPct val="0"/>
              </a:spcAft>
              <a:buClr>
                <a:schemeClr val="tx1">
                  <a:lumMod val="85000"/>
                  <a:lumOff val="15000"/>
                </a:schemeClr>
              </a:buClr>
              <a:buSzTx/>
              <a:buFont typeface="Wingdings" panose="05000000000000000000" pitchFamily="2" charset="2"/>
              <a:buChar char="Ø"/>
              <a:defRPr/>
            </a:pPr>
            <a:r>
              <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为审核管理体系提供文件依据；</a:t>
            </a:r>
            <a:endPar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ts val="0"/>
              </a:spcBef>
              <a:spcAft>
                <a:spcPct val="0"/>
              </a:spcAft>
              <a:buClr>
                <a:schemeClr val="tx1">
                  <a:lumMod val="85000"/>
                  <a:lumOff val="15000"/>
                </a:schemeClr>
              </a:buClr>
              <a:buSzTx/>
              <a:buFont typeface="Wingdings" panose="05000000000000000000" pitchFamily="2" charset="2"/>
              <a:buChar char="Ø"/>
              <a:defRPr/>
            </a:pPr>
            <a:r>
              <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提供改进的常规控制，促进管理活动；</a:t>
            </a:r>
            <a:endPar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ts val="0"/>
              </a:spcBef>
              <a:spcAft>
                <a:spcPct val="0"/>
              </a:spcAft>
              <a:buClr>
                <a:schemeClr val="tx1">
                  <a:lumMod val="85000"/>
                  <a:lumOff val="15000"/>
                </a:schemeClr>
              </a:buClr>
              <a:buSzTx/>
              <a:buFont typeface="Wingdings" panose="05000000000000000000" pitchFamily="2" charset="2"/>
              <a:buChar char="Ø"/>
              <a:defRPr/>
            </a:pPr>
            <a:r>
              <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对外介绍管理体系；</a:t>
            </a:r>
            <a:endPar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ts val="0"/>
              </a:spcBef>
              <a:spcAft>
                <a:spcPct val="0"/>
              </a:spcAft>
              <a:buClr>
                <a:schemeClr val="tx1">
                  <a:lumMod val="85000"/>
                  <a:lumOff val="15000"/>
                </a:schemeClr>
              </a:buClr>
              <a:buSzTx/>
              <a:buFont typeface="Wingdings" panose="05000000000000000000" pitchFamily="2" charset="2"/>
              <a:buChar char="Ø"/>
              <a:defRPr/>
            </a:pPr>
            <a:r>
              <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证明自身的管理体系符合合同中的相关规定。</a:t>
            </a:r>
            <a:endPar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5538" name="组合 3"/>
          <p:cNvGrpSpPr/>
          <p:nvPr/>
        </p:nvGrpSpPr>
        <p:grpSpPr>
          <a:xfrm>
            <a:off x="479425" y="293688"/>
            <a:ext cx="4721225" cy="925512"/>
            <a:chOff x="322748" y="3665374"/>
            <a:chExt cx="5680529" cy="1027864"/>
          </a:xfrm>
        </p:grpSpPr>
        <p:sp>
          <p:nvSpPr>
            <p:cNvPr id="5" name="圆角矩形 4"/>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a:off x="517574" y="3785262"/>
              <a:ext cx="5275596" cy="784562"/>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65539" name="Rectangle 2"/>
          <p:cNvSpPr>
            <a:spLocks noGrp="1"/>
          </p:cNvSpPr>
          <p:nvPr>
            <p:ph type="title" idx="4294967295"/>
          </p:nvPr>
        </p:nvSpPr>
        <p:spPr>
          <a:xfrm>
            <a:off x="1087438" y="444500"/>
            <a:ext cx="3490912" cy="622300"/>
          </a:xfrm>
          <a:prstGeom prst="rect">
            <a:avLst/>
          </a:prstGeom>
          <a:noFill/>
          <a:ln w="9525">
            <a:noFill/>
          </a:ln>
        </p:spPr>
        <p:txBody>
          <a:bodyPr/>
          <a:p>
            <a:pPr algn="ctr" eaLnBrk="1" hangingPunct="1"/>
            <a:r>
              <a:rPr lang="zh-CN" altLang="en-US" sz="3200" b="1" dirty="0">
                <a:solidFill>
                  <a:srgbClr val="C00000"/>
                </a:solidFill>
                <a:latin typeface="华文中宋" pitchFamily="2" charset="-122"/>
                <a:ea typeface="华文中宋" pitchFamily="2" charset="-122"/>
              </a:rPr>
              <a:t>资料的收集与分析</a:t>
            </a:r>
            <a:endParaRPr lang="zh-CN" altLang="en-US" sz="3200" b="1" dirty="0">
              <a:solidFill>
                <a:srgbClr val="C00000"/>
              </a:solidFill>
              <a:latin typeface="华文中宋" pitchFamily="2" charset="-122"/>
              <a:ea typeface="华文中宋" pitchFamily="2" charset="-122"/>
            </a:endParaRPr>
          </a:p>
        </p:txBody>
      </p:sp>
      <p:grpSp>
        <p:nvGrpSpPr>
          <p:cNvPr id="65540" name="组合 1"/>
          <p:cNvGrpSpPr/>
          <p:nvPr/>
        </p:nvGrpSpPr>
        <p:grpSpPr>
          <a:xfrm>
            <a:off x="1182688" y="1484313"/>
            <a:ext cx="4121150" cy="809625"/>
            <a:chOff x="1183127" y="1642008"/>
            <a:chExt cx="5361923" cy="1053505"/>
          </a:xfrm>
        </p:grpSpPr>
        <p:grpSp>
          <p:nvGrpSpPr>
            <p:cNvPr id="65562" name="组合 6"/>
            <p:cNvGrpSpPr/>
            <p:nvPr/>
          </p:nvGrpSpPr>
          <p:grpSpPr>
            <a:xfrm>
              <a:off x="1703510" y="1700808"/>
              <a:ext cx="4841540" cy="935908"/>
              <a:chOff x="7047795" y="2321769"/>
              <a:chExt cx="4841540" cy="935908"/>
            </a:xfrm>
          </p:grpSpPr>
          <p:sp>
            <p:nvSpPr>
              <p:cNvPr id="8" name="任意多边形 7"/>
              <p:cNvSpPr/>
              <p:nvPr/>
            </p:nvSpPr>
            <p:spPr bwMode="auto">
              <a:xfrm flipH="1">
                <a:off x="7047795" y="2321769"/>
                <a:ext cx="4841540" cy="935908"/>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Tahoma" panose="020B0604030504040204" pitchFamily="34" charset="0"/>
                  <a:ea typeface="宋体" panose="02010600030101010101" pitchFamily="2" charset="-122"/>
                  <a:cs typeface="+mn-cs"/>
                </a:endParaRPr>
              </a:p>
            </p:txBody>
          </p:sp>
          <p:sp>
            <p:nvSpPr>
              <p:cNvPr id="9" name="任意多边形 8"/>
              <p:cNvSpPr/>
              <p:nvPr/>
            </p:nvSpPr>
            <p:spPr bwMode="auto">
              <a:xfrm flipH="1">
                <a:off x="7195690" y="2426313"/>
                <a:ext cx="4558457" cy="726817"/>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gradFill>
                <a:gsLst>
                  <a:gs pos="0">
                    <a:srgbClr val="E30613"/>
                  </a:gs>
                  <a:gs pos="100000">
                    <a:srgbClr val="81040B"/>
                  </a:gs>
                </a:gsLst>
                <a:lin ang="3600000" scaled="0"/>
              </a:gradFill>
              <a:ln w="19050">
                <a:noFill/>
              </a:ln>
              <a:effectLst>
                <a:innerShdw blurRad="63500" dist="50800" dir="13500000">
                  <a:prstClr val="black">
                    <a:alpha val="50000"/>
                  </a:prstClr>
                </a:innerShdw>
              </a:effec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Tahoma" panose="020B0604030504040204" pitchFamily="34" charset="0"/>
                  <a:ea typeface="宋体" panose="02010600030101010101" pitchFamily="2" charset="-122"/>
                  <a:cs typeface="+mn-cs"/>
                </a:endParaRPr>
              </a:p>
            </p:txBody>
          </p:sp>
        </p:grpSp>
        <p:grpSp>
          <p:nvGrpSpPr>
            <p:cNvPr id="65563" name="组合 10"/>
            <p:cNvGrpSpPr/>
            <p:nvPr/>
          </p:nvGrpSpPr>
          <p:grpSpPr>
            <a:xfrm>
              <a:off x="1183127" y="1642008"/>
              <a:ext cx="1188663" cy="1053505"/>
              <a:chOff x="6527412" y="2262969"/>
              <a:chExt cx="1188663" cy="1053505"/>
            </a:xfrm>
          </p:grpSpPr>
          <p:sp>
            <p:nvSpPr>
              <p:cNvPr id="12" name="Freeform 5"/>
              <p:cNvSpPr/>
              <p:nvPr/>
            </p:nvSpPr>
            <p:spPr bwMode="auto">
              <a:xfrm flipH="1">
                <a:off x="6527412" y="2262969"/>
                <a:ext cx="1188663" cy="105350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Tahoma" panose="020B0604030504040204" pitchFamily="34" charset="0"/>
                  <a:ea typeface="宋体" panose="02010600030101010101" pitchFamily="2" charset="-122"/>
                  <a:cs typeface="+mn-cs"/>
                </a:endParaRPr>
              </a:p>
            </p:txBody>
          </p:sp>
          <p:sp>
            <p:nvSpPr>
              <p:cNvPr id="13" name="Freeform 5"/>
              <p:cNvSpPr/>
              <p:nvPr/>
            </p:nvSpPr>
            <p:spPr bwMode="auto">
              <a:xfrm flipH="1">
                <a:off x="6688630" y="2405854"/>
                <a:ext cx="866229" cy="7677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E30613"/>
                  </a:gs>
                  <a:gs pos="100000">
                    <a:srgbClr val="81040B"/>
                  </a:gs>
                </a:gsLst>
                <a:lin ang="3600000" scaled="0"/>
              </a:gradFill>
              <a:ln w="15875">
                <a:noFill/>
              </a:ln>
              <a:effectLst>
                <a:innerShdw blurRad="50800" dist="25400" dir="13500000">
                  <a:prstClr val="black">
                    <a:alpha val="50000"/>
                  </a:prstClr>
                </a:inn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Tahoma" panose="020B0604030504040204" pitchFamily="34" charset="0"/>
                  <a:ea typeface="宋体" panose="02010600030101010101" pitchFamily="2" charset="-122"/>
                  <a:cs typeface="+mn-cs"/>
                </a:endParaRPr>
              </a:p>
            </p:txBody>
          </p:sp>
        </p:grpSp>
      </p:grpSp>
      <p:sp>
        <p:nvSpPr>
          <p:cNvPr id="65541" name="矩形 2"/>
          <p:cNvSpPr/>
          <p:nvPr/>
        </p:nvSpPr>
        <p:spPr>
          <a:xfrm>
            <a:off x="2097088" y="1733550"/>
            <a:ext cx="2954337" cy="387350"/>
          </a:xfrm>
          <a:prstGeom prst="rect">
            <a:avLst/>
          </a:prstGeom>
          <a:noFill/>
          <a:ln w="9525">
            <a:noFill/>
          </a:ln>
        </p:spPr>
        <p:txBody>
          <a:bodyPr wrap="none">
            <a:spAutoFit/>
          </a:bodyPr>
          <a:p>
            <a:pPr>
              <a:lnSpc>
                <a:spcPct val="80000"/>
              </a:lnSpc>
            </a:pPr>
            <a:r>
              <a:rPr lang="zh-CN" altLang="en-US" sz="2400" b="1" dirty="0">
                <a:solidFill>
                  <a:schemeClr val="bg1"/>
                </a:solidFill>
                <a:latin typeface="微软雅黑" panose="020B0503020204020204" pitchFamily="34" charset="-122"/>
                <a:ea typeface="微软雅黑" panose="020B0503020204020204" pitchFamily="34" charset="-122"/>
              </a:rPr>
              <a:t>需要收集的主要资料</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65542" name="矩形 15"/>
          <p:cNvSpPr/>
          <p:nvPr/>
        </p:nvSpPr>
        <p:spPr>
          <a:xfrm>
            <a:off x="1498600" y="2362200"/>
            <a:ext cx="9102725" cy="2052638"/>
          </a:xfrm>
          <a:prstGeom prst="rect">
            <a:avLst/>
          </a:prstGeom>
          <a:noFill/>
          <a:ln w="9525">
            <a:noFill/>
          </a:ln>
        </p:spPr>
        <p:txBody>
          <a:bodyPr>
            <a:spAutoFit/>
          </a:bodyPr>
          <a:p>
            <a:pPr marL="342900" lvl="1" indent="-342900" eaLnBrk="1" hangingPunct="1">
              <a:lnSpc>
                <a:spcPct val="13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组织机构现状；</a:t>
            </a:r>
            <a:endParaRPr lang="zh-CN" altLang="en-US" sz="2000" dirty="0">
              <a:latin typeface="微软雅黑" panose="020B0503020204020204" pitchFamily="34" charset="-122"/>
              <a:ea typeface="微软雅黑" panose="020B0503020204020204" pitchFamily="34" charset="-122"/>
            </a:endParaRPr>
          </a:p>
          <a:p>
            <a:pPr marL="342900" lvl="1" indent="-342900" eaLnBrk="1" hangingPunct="1">
              <a:lnSpc>
                <a:spcPct val="13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各部门职责和权限现状</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各部门确认的</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a:p>
            <a:pPr marL="342900" lvl="1" indent="-342900" eaLnBrk="1" hangingPunct="1">
              <a:lnSpc>
                <a:spcPct val="13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各部门需要解决的工作接口问题和其他问题；</a:t>
            </a:r>
            <a:endParaRPr lang="zh-CN" altLang="en-US" sz="2000" dirty="0">
              <a:latin typeface="微软雅黑" panose="020B0503020204020204" pitchFamily="34" charset="-122"/>
              <a:ea typeface="微软雅黑" panose="020B0503020204020204" pitchFamily="34" charset="-122"/>
            </a:endParaRPr>
          </a:p>
          <a:p>
            <a:pPr marL="342900" lvl="1" indent="-342900" eaLnBrk="1" hangingPunct="1">
              <a:lnSpc>
                <a:spcPct val="13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现有各种管理制度和作业程序以及各有关部门的执行情况的说明；</a:t>
            </a:r>
            <a:endParaRPr lang="zh-CN" altLang="en-US" sz="2000" dirty="0">
              <a:latin typeface="微软雅黑" panose="020B0503020204020204" pitchFamily="34" charset="-122"/>
              <a:ea typeface="微软雅黑" panose="020B0503020204020204" pitchFamily="34" charset="-122"/>
            </a:endParaRPr>
          </a:p>
          <a:p>
            <a:pPr marL="342900" lvl="1" indent="-342900" eaLnBrk="1" hangingPunct="1">
              <a:lnSpc>
                <a:spcPct val="13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现有的各种技术标准、规范以及各部门执行情况的说明。</a:t>
            </a:r>
            <a:endParaRPr lang="zh-CN" altLang="en-US" sz="2000" dirty="0">
              <a:latin typeface="微软雅黑" panose="020B0503020204020204" pitchFamily="34" charset="-122"/>
              <a:ea typeface="微软雅黑" panose="020B0503020204020204" pitchFamily="34" charset="-122"/>
            </a:endParaRPr>
          </a:p>
        </p:txBody>
      </p:sp>
      <p:sp>
        <p:nvSpPr>
          <p:cNvPr id="65543" name="文本框 16"/>
          <p:cNvSpPr txBox="1"/>
          <p:nvPr/>
        </p:nvSpPr>
        <p:spPr>
          <a:xfrm>
            <a:off x="1393825" y="1641475"/>
            <a:ext cx="504825" cy="461963"/>
          </a:xfrm>
          <a:prstGeom prst="rect">
            <a:avLst/>
          </a:prstGeom>
          <a:noFill/>
          <a:ln w="9525">
            <a:noFill/>
          </a:ln>
        </p:spPr>
        <p:txBody>
          <a:bodyPr>
            <a:spAutoFit/>
          </a:bodyPr>
          <a:p>
            <a:pPr algn="ctr"/>
            <a:r>
              <a:rPr lang="en-US" altLang="zh-CN" sz="2400" b="1" dirty="0">
                <a:solidFill>
                  <a:schemeClr val="bg1"/>
                </a:solidFill>
                <a:latin typeface="Tahoma" panose="020B0604030504040204" pitchFamily="34" charset="0"/>
              </a:rPr>
              <a:t>1</a:t>
            </a:r>
            <a:endParaRPr lang="zh-CN" altLang="en-US" sz="2400" b="1" dirty="0">
              <a:solidFill>
                <a:schemeClr val="bg1"/>
              </a:solidFill>
              <a:latin typeface="Tahoma" panose="020B0604030504040204" pitchFamily="34" charset="0"/>
            </a:endParaRPr>
          </a:p>
        </p:txBody>
      </p:sp>
      <p:grpSp>
        <p:nvGrpSpPr>
          <p:cNvPr id="65544" name="组合 19"/>
          <p:cNvGrpSpPr/>
          <p:nvPr/>
        </p:nvGrpSpPr>
        <p:grpSpPr>
          <a:xfrm>
            <a:off x="1182688" y="4429125"/>
            <a:ext cx="4121150" cy="809625"/>
            <a:chOff x="1183127" y="1642008"/>
            <a:chExt cx="5361923" cy="1053505"/>
          </a:xfrm>
        </p:grpSpPr>
        <p:grpSp>
          <p:nvGrpSpPr>
            <p:cNvPr id="65548" name="组合 20"/>
            <p:cNvGrpSpPr/>
            <p:nvPr/>
          </p:nvGrpSpPr>
          <p:grpSpPr>
            <a:xfrm>
              <a:off x="1703510" y="1700808"/>
              <a:ext cx="4841540" cy="935908"/>
              <a:chOff x="7047795" y="2321769"/>
              <a:chExt cx="4841540" cy="935908"/>
            </a:xfrm>
          </p:grpSpPr>
          <p:sp>
            <p:nvSpPr>
              <p:cNvPr id="25" name="任意多边形 24"/>
              <p:cNvSpPr/>
              <p:nvPr/>
            </p:nvSpPr>
            <p:spPr bwMode="auto">
              <a:xfrm flipH="1">
                <a:off x="7047795" y="2321769"/>
                <a:ext cx="4841540" cy="935908"/>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Tahoma" panose="020B0604030504040204" pitchFamily="34" charset="0"/>
                  <a:ea typeface="宋体" panose="02010600030101010101" pitchFamily="2" charset="-122"/>
                  <a:cs typeface="+mn-cs"/>
                </a:endParaRPr>
              </a:p>
            </p:txBody>
          </p:sp>
          <p:sp>
            <p:nvSpPr>
              <p:cNvPr id="26" name="任意多边形 25"/>
              <p:cNvSpPr/>
              <p:nvPr/>
            </p:nvSpPr>
            <p:spPr bwMode="auto">
              <a:xfrm flipH="1">
                <a:off x="7195690" y="2426313"/>
                <a:ext cx="4558457" cy="726817"/>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gradFill>
                <a:gsLst>
                  <a:gs pos="0">
                    <a:srgbClr val="E30613"/>
                  </a:gs>
                  <a:gs pos="100000">
                    <a:srgbClr val="81040B"/>
                  </a:gs>
                </a:gsLst>
                <a:lin ang="3600000" scaled="0"/>
              </a:gradFill>
              <a:ln w="19050">
                <a:noFill/>
              </a:ln>
              <a:effectLst>
                <a:innerShdw blurRad="63500" dist="50800" dir="13500000">
                  <a:prstClr val="black">
                    <a:alpha val="50000"/>
                  </a:prstClr>
                </a:innerShdw>
              </a:effec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Tahoma" panose="020B0604030504040204" pitchFamily="34" charset="0"/>
                  <a:ea typeface="宋体" panose="02010600030101010101" pitchFamily="2" charset="-122"/>
                  <a:cs typeface="+mn-cs"/>
                </a:endParaRPr>
              </a:p>
            </p:txBody>
          </p:sp>
        </p:grpSp>
        <p:grpSp>
          <p:nvGrpSpPr>
            <p:cNvPr id="65549" name="组合 21"/>
            <p:cNvGrpSpPr/>
            <p:nvPr/>
          </p:nvGrpSpPr>
          <p:grpSpPr>
            <a:xfrm>
              <a:off x="1183127" y="1642008"/>
              <a:ext cx="1188663" cy="1053505"/>
              <a:chOff x="6527412" y="2262969"/>
              <a:chExt cx="1188663" cy="1053505"/>
            </a:xfrm>
          </p:grpSpPr>
          <p:sp>
            <p:nvSpPr>
              <p:cNvPr id="23" name="Freeform 5"/>
              <p:cNvSpPr/>
              <p:nvPr/>
            </p:nvSpPr>
            <p:spPr bwMode="auto">
              <a:xfrm flipH="1">
                <a:off x="6527412" y="2262969"/>
                <a:ext cx="1188663" cy="105350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Tahoma" panose="020B0604030504040204" pitchFamily="34" charset="0"/>
                  <a:ea typeface="宋体" panose="02010600030101010101" pitchFamily="2" charset="-122"/>
                  <a:cs typeface="+mn-cs"/>
                </a:endParaRPr>
              </a:p>
            </p:txBody>
          </p:sp>
          <p:sp>
            <p:nvSpPr>
              <p:cNvPr id="24" name="Freeform 5"/>
              <p:cNvSpPr/>
              <p:nvPr/>
            </p:nvSpPr>
            <p:spPr bwMode="auto">
              <a:xfrm flipH="1">
                <a:off x="6688630" y="2405854"/>
                <a:ext cx="866229" cy="7677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E30613"/>
                  </a:gs>
                  <a:gs pos="100000">
                    <a:srgbClr val="81040B"/>
                  </a:gs>
                </a:gsLst>
                <a:lin ang="3600000" scaled="0"/>
              </a:gradFill>
              <a:ln w="15875">
                <a:noFill/>
              </a:ln>
              <a:effectLst>
                <a:innerShdw blurRad="50800" dist="25400" dir="13500000">
                  <a:prstClr val="black">
                    <a:alpha val="50000"/>
                  </a:prstClr>
                </a:inn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Tahoma" panose="020B0604030504040204" pitchFamily="34" charset="0"/>
                  <a:ea typeface="宋体" panose="02010600030101010101" pitchFamily="2" charset="-122"/>
                  <a:cs typeface="+mn-cs"/>
                </a:endParaRPr>
              </a:p>
            </p:txBody>
          </p:sp>
        </p:grpSp>
      </p:grpSp>
      <p:sp>
        <p:nvSpPr>
          <p:cNvPr id="65545" name="文本框 26"/>
          <p:cNvSpPr txBox="1"/>
          <p:nvPr/>
        </p:nvSpPr>
        <p:spPr>
          <a:xfrm>
            <a:off x="1393825" y="4586288"/>
            <a:ext cx="504825" cy="461962"/>
          </a:xfrm>
          <a:prstGeom prst="rect">
            <a:avLst/>
          </a:prstGeom>
          <a:noFill/>
          <a:ln w="9525">
            <a:noFill/>
          </a:ln>
        </p:spPr>
        <p:txBody>
          <a:bodyPr>
            <a:spAutoFit/>
          </a:bodyPr>
          <a:p>
            <a:pPr algn="ctr"/>
            <a:r>
              <a:rPr lang="en-US" altLang="zh-CN" sz="2400" b="1" dirty="0">
                <a:solidFill>
                  <a:schemeClr val="bg1"/>
                </a:solidFill>
                <a:latin typeface="Tahoma" panose="020B0604030504040204" pitchFamily="34" charset="0"/>
              </a:rPr>
              <a:t>2</a:t>
            </a:r>
            <a:endParaRPr lang="zh-CN" altLang="en-US" sz="2400" b="1" dirty="0">
              <a:solidFill>
                <a:schemeClr val="bg1"/>
              </a:solidFill>
              <a:latin typeface="Tahoma" panose="020B0604030504040204" pitchFamily="34" charset="0"/>
            </a:endParaRPr>
          </a:p>
        </p:txBody>
      </p:sp>
      <p:sp>
        <p:nvSpPr>
          <p:cNvPr id="65546" name="矩形 17"/>
          <p:cNvSpPr/>
          <p:nvPr/>
        </p:nvSpPr>
        <p:spPr>
          <a:xfrm>
            <a:off x="2782888" y="4679950"/>
            <a:ext cx="1416050" cy="387350"/>
          </a:xfrm>
          <a:prstGeom prst="rect">
            <a:avLst/>
          </a:prstGeom>
          <a:noFill/>
          <a:ln w="9525">
            <a:noFill/>
          </a:ln>
        </p:spPr>
        <p:txBody>
          <a:bodyPr wrap="none">
            <a:spAutoFit/>
          </a:bodyPr>
          <a:p>
            <a:pPr>
              <a:lnSpc>
                <a:spcPct val="80000"/>
              </a:lnSpc>
            </a:pPr>
            <a:r>
              <a:rPr lang="zh-CN" altLang="en-US" sz="2400" b="1" dirty="0">
                <a:solidFill>
                  <a:schemeClr val="bg1"/>
                </a:solidFill>
                <a:latin typeface="微软雅黑" panose="020B0503020204020204" pitchFamily="34" charset="-122"/>
                <a:ea typeface="微软雅黑" panose="020B0503020204020204" pitchFamily="34" charset="-122"/>
              </a:rPr>
              <a:t>资料分析</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65547" name="矩形 18"/>
          <p:cNvSpPr/>
          <p:nvPr/>
        </p:nvSpPr>
        <p:spPr>
          <a:xfrm>
            <a:off x="1504950" y="5303838"/>
            <a:ext cx="9631363" cy="1292225"/>
          </a:xfrm>
          <a:prstGeom prst="rect">
            <a:avLst/>
          </a:prstGeom>
          <a:noFill/>
          <a:ln w="9525">
            <a:noFill/>
          </a:ln>
        </p:spPr>
        <p:txBody>
          <a:bodyPr>
            <a:spAutoFit/>
          </a:bodyPr>
          <a:p>
            <a:pPr marL="342900" lvl="1" indent="-342900" eaLnBrk="1" hangingPunct="1">
              <a:lnSpc>
                <a:spcPct val="13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评价现有机构及职能是否完善，列出需完善的职能清单；</a:t>
            </a:r>
            <a:endParaRPr lang="zh-CN" altLang="en-US" sz="2000" dirty="0">
              <a:latin typeface="微软雅黑" panose="020B0503020204020204" pitchFamily="34" charset="-122"/>
              <a:ea typeface="微软雅黑" panose="020B0503020204020204" pitchFamily="34" charset="-122"/>
            </a:endParaRPr>
          </a:p>
          <a:p>
            <a:pPr marL="342900" lvl="1" indent="-342900" eaLnBrk="1" hangingPunct="1">
              <a:lnSpc>
                <a:spcPct val="13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评价工作接口现状，列出需研究、了解、解决的工作接口问题的清单；</a:t>
            </a:r>
            <a:endParaRPr lang="zh-CN" altLang="en-US" sz="2000" dirty="0">
              <a:latin typeface="微软雅黑" panose="020B0503020204020204" pitchFamily="34" charset="-122"/>
              <a:ea typeface="微软雅黑" panose="020B0503020204020204" pitchFamily="34" charset="-122"/>
            </a:endParaRPr>
          </a:p>
          <a:p>
            <a:pPr marL="342900" lvl="1" indent="-342900" eaLnBrk="1" hangingPunct="1">
              <a:lnSpc>
                <a:spcPct val="13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评价现有管理文件和作业文件的有效性，提出需增加、调整或作废的文件方案。</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6562" name="组合 3"/>
          <p:cNvGrpSpPr/>
          <p:nvPr/>
        </p:nvGrpSpPr>
        <p:grpSpPr>
          <a:xfrm>
            <a:off x="479425" y="293688"/>
            <a:ext cx="5111750" cy="925512"/>
            <a:chOff x="322748" y="3665374"/>
            <a:chExt cx="5680529" cy="1027864"/>
          </a:xfrm>
        </p:grpSpPr>
        <p:sp>
          <p:nvSpPr>
            <p:cNvPr id="5" name="圆角矩形 4"/>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a:off x="516803" y="3785262"/>
              <a:ext cx="5276542" cy="784562"/>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66563" name="Rectangle 2"/>
          <p:cNvSpPr>
            <a:spLocks noGrp="1"/>
          </p:cNvSpPr>
          <p:nvPr>
            <p:ph type="title" idx="4294967295"/>
          </p:nvPr>
        </p:nvSpPr>
        <p:spPr>
          <a:xfrm>
            <a:off x="639763" y="430213"/>
            <a:ext cx="4706937" cy="622300"/>
          </a:xfrm>
          <a:prstGeom prst="rect">
            <a:avLst/>
          </a:prstGeom>
          <a:noFill/>
          <a:ln w="9525">
            <a:noFill/>
          </a:ln>
        </p:spPr>
        <p:txBody>
          <a:bodyPr/>
          <a:p>
            <a:pPr algn="ctr" eaLnBrk="1" hangingPunct="1"/>
            <a:r>
              <a:rPr lang="zh-CN" altLang="en-US" sz="3200" b="1" dirty="0">
                <a:solidFill>
                  <a:srgbClr val="C00000"/>
                </a:solidFill>
                <a:latin typeface="华文中宋" pitchFamily="2" charset="-122"/>
                <a:ea typeface="华文中宋" pitchFamily="2" charset="-122"/>
              </a:rPr>
              <a:t>落实手册编写的工作组织</a:t>
            </a:r>
            <a:endParaRPr lang="zh-CN" altLang="en-US" sz="3200" b="1" dirty="0">
              <a:solidFill>
                <a:srgbClr val="C00000"/>
              </a:solidFill>
              <a:latin typeface="华文中宋" pitchFamily="2" charset="-122"/>
              <a:ea typeface="华文中宋" pitchFamily="2" charset="-122"/>
            </a:endParaRPr>
          </a:p>
        </p:txBody>
      </p:sp>
      <p:sp>
        <p:nvSpPr>
          <p:cNvPr id="55299" name="Rectangle 3"/>
          <p:cNvSpPr>
            <a:spLocks noGrp="1" noChangeArrowheads="1"/>
          </p:cNvSpPr>
          <p:nvPr>
            <p:ph type="body" idx="4294967295"/>
          </p:nvPr>
        </p:nvSpPr>
        <p:spPr>
          <a:xfrm>
            <a:off x="1055688" y="2708275"/>
            <a:ext cx="10363200" cy="1987550"/>
          </a:xfrm>
          <a:prstGeom prst="rect">
            <a:avLst/>
          </a:prstGeom>
        </p:spPr>
        <p:txBody>
          <a:bodyPr/>
          <a:lstStyle/>
          <a:p>
            <a:pPr marL="342900" marR="0" lvl="0" indent="-342900" algn="l" defTabSz="914400" rtl="0" eaLnBrk="1" fontAlgn="base" latinLnBrk="0" hangingPunct="1">
              <a:lnSpc>
                <a:spcPct val="150000"/>
              </a:lnSpc>
              <a:spcBef>
                <a:spcPts val="0"/>
              </a:spcBef>
              <a:spcAft>
                <a:spcPct val="0"/>
              </a:spcAft>
              <a:buClr>
                <a:schemeClr val="tx1">
                  <a:lumMod val="85000"/>
                  <a:lumOff val="15000"/>
                </a:schemeClr>
              </a:buClr>
              <a:buSzTx/>
              <a:buFont typeface="Wingdings" panose="05000000000000000000" pitchFamily="2" charset="2"/>
              <a:buChar char="Ø"/>
              <a:defRPr/>
            </a:pPr>
            <a:r>
              <a:rPr kumimoji="0" lang="zh-CN" altLang="en-US" sz="2400" b="0" i="0" u="none" strike="noStrike" kern="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最高领导层有效介入，以便解决重大问题及跨部门的问题；</a:t>
            </a:r>
            <a:endParaRPr kumimoji="0" lang="zh-CN" altLang="en-US" sz="2400" b="0" i="0" u="none" strike="noStrike" kern="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ts val="0"/>
              </a:spcBef>
              <a:spcAft>
                <a:spcPct val="0"/>
              </a:spcAft>
              <a:buClr>
                <a:schemeClr val="tx1">
                  <a:lumMod val="85000"/>
                  <a:lumOff val="15000"/>
                </a:schemeClr>
              </a:buClr>
              <a:buSzTx/>
              <a:buFont typeface="Wingdings" panose="05000000000000000000" pitchFamily="2" charset="2"/>
              <a:buChar char="Ø"/>
              <a:defRPr/>
            </a:pPr>
            <a:r>
              <a:rPr kumimoji="0" lang="zh-CN" altLang="en-US" sz="2400" b="0" i="0" u="none" strike="noStrike" kern="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各部门领导应参加手册的讨论和审查，以便了解对本职工作的要求；</a:t>
            </a:r>
            <a:endParaRPr kumimoji="0" lang="zh-CN" altLang="en-US" sz="2400" b="0" i="0" u="none" strike="noStrike" kern="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ts val="0"/>
              </a:spcBef>
              <a:spcAft>
                <a:spcPct val="0"/>
              </a:spcAft>
              <a:buClr>
                <a:schemeClr val="tx1">
                  <a:lumMod val="85000"/>
                  <a:lumOff val="15000"/>
                </a:schemeClr>
              </a:buClr>
              <a:buSzTx/>
              <a:buFont typeface="Wingdings" panose="05000000000000000000" pitchFamily="2" charset="2"/>
              <a:buChar char="Ø"/>
              <a:defRPr/>
            </a:pPr>
            <a:r>
              <a:rPr kumimoji="0" lang="zh-CN" altLang="en-US" sz="2400" b="0" i="0" u="none" strike="noStrike" kern="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应有一个熟悉标准、熟悉组织实际、责任心强，文笔好的统稿人。</a:t>
            </a:r>
            <a:endParaRPr kumimoji="0" lang="zh-CN" altLang="en-US" sz="2400" b="0" i="0" u="none" strike="noStrike" kern="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3" name="Rectangle 3"/>
          <p:cNvSpPr>
            <a:spLocks noGrp="1" noChangeArrowheads="1"/>
          </p:cNvSpPr>
          <p:nvPr>
            <p:ph type="body" idx="4294967295"/>
          </p:nvPr>
        </p:nvSpPr>
        <p:spPr>
          <a:xfrm>
            <a:off x="1023938" y="1916113"/>
            <a:ext cx="9864725" cy="4033838"/>
          </a:xfrm>
          <a:prstGeom prst="rect">
            <a:avLst/>
          </a:prstGeom>
        </p:spPr>
        <p:txBody>
          <a:bodyPr/>
          <a:lstStyle/>
          <a:p>
            <a:pPr marL="0" marR="0" lvl="0" indent="0" algn="l" defTabSz="914400" rtl="0" eaLnBrk="1" fontAlgn="base" latinLnBrk="0" hangingPunct="1">
              <a:lnSpc>
                <a:spcPct val="150000"/>
              </a:lnSpc>
              <a:spcBef>
                <a:spcPts val="0"/>
              </a:spcBef>
              <a:spcAft>
                <a:spcPct val="0"/>
              </a:spcAft>
              <a:buClr>
                <a:schemeClr val="folHlink"/>
              </a:buClr>
              <a:buSzPct val="60000"/>
              <a:buFont typeface="Wingdings" panose="05000000000000000000" pitchFamily="2" charset="2"/>
              <a:buNone/>
              <a:defRPr/>
            </a:pPr>
            <a:r>
              <a:rPr kumimoji="0" lang="zh-CN" altLang="en-US" sz="2400" b="1" i="0" u="none" strike="noStrike" kern="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a:t>
            </a:r>
            <a:r>
              <a:rPr kumimoji="0" lang="en-US" altLang="zh-CN" sz="24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1</a:t>
            </a:r>
            <a:r>
              <a:rPr kumimoji="0" lang="zh-CN" altLang="en-US" sz="24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）内封面：</a:t>
            </a:r>
            <a:r>
              <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组织名称、标题、编号、版次、控制号；</a:t>
            </a:r>
            <a:endPar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ts val="0"/>
              </a:spcBef>
              <a:spcAft>
                <a:spcPct val="0"/>
              </a:spcAft>
              <a:buClr>
                <a:schemeClr val="folHlink"/>
              </a:buClr>
              <a:buSzPct val="60000"/>
              <a:buFont typeface="Wingdings" panose="05000000000000000000" pitchFamily="2" charset="2"/>
              <a:buNone/>
              <a:defRPr/>
            </a:pPr>
            <a:r>
              <a:rPr kumimoji="0" lang="zh-CN" altLang="en-US" sz="24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a:t>
            </a:r>
            <a:r>
              <a:rPr kumimoji="0" lang="en-US" altLang="zh-CN" sz="24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2</a:t>
            </a:r>
            <a:r>
              <a:rPr kumimoji="0" lang="zh-CN" altLang="en-US" sz="24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）批准页：</a:t>
            </a:r>
            <a:r>
              <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声明手册是</a:t>
            </a:r>
            <a:r>
              <a:rPr kumimoji="0" lang="en-US" altLang="zh-CN"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HSE</a:t>
            </a:r>
            <a:r>
              <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管理体系的纲领性和证实性是全体员工必须遵守的法则，是最高管理者批准发布实施的命令，含最高管理者签字，批准发布日期和实施日期。</a:t>
            </a:r>
            <a:endPar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ts val="0"/>
              </a:spcBef>
              <a:spcAft>
                <a:spcPct val="0"/>
              </a:spcAft>
              <a:buClr>
                <a:schemeClr val="folHlink"/>
              </a:buClr>
              <a:buSzPct val="60000"/>
              <a:buFont typeface="Wingdings" panose="05000000000000000000" pitchFamily="2" charset="2"/>
              <a:buNone/>
              <a:defRPr/>
            </a:pPr>
            <a:r>
              <a:rPr kumimoji="0" lang="zh-CN" altLang="en-US" sz="24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a:t>
            </a:r>
            <a:r>
              <a:rPr kumimoji="0" lang="en-US" altLang="zh-CN" sz="24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3</a:t>
            </a:r>
            <a:r>
              <a:rPr kumimoji="0" lang="zh-CN" altLang="en-US" sz="24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）范围：</a:t>
            </a:r>
            <a:r>
              <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应清楚表明手册和体系文件的适用范围和领域。包括组织的行政范围、地理范围和应用领域；</a:t>
            </a:r>
            <a:endPar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ts val="0"/>
              </a:spcBef>
              <a:spcAft>
                <a:spcPct val="0"/>
              </a:spcAft>
              <a:buClr>
                <a:schemeClr val="folHlink"/>
              </a:buClr>
              <a:buSzPct val="60000"/>
              <a:buFont typeface="Wingdings" panose="05000000000000000000" pitchFamily="2" charset="2"/>
              <a:buNone/>
              <a:defRPr/>
            </a:pPr>
            <a:r>
              <a:rPr kumimoji="0" lang="zh-CN" altLang="en-US" sz="24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a:t>
            </a:r>
            <a:r>
              <a:rPr kumimoji="0" lang="en-US" altLang="zh-CN" sz="24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4</a:t>
            </a:r>
            <a:r>
              <a:rPr kumimoji="0" lang="zh-CN" altLang="en-US" sz="24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）目录：</a:t>
            </a:r>
            <a:r>
              <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应列出手册各章、节的题目和页码，包括章、节、主要附录等；</a:t>
            </a:r>
            <a:endPar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ts val="0"/>
              </a:spcBef>
              <a:spcAft>
                <a:spcPct val="0"/>
              </a:spcAft>
              <a:buClr>
                <a:schemeClr val="folHlink"/>
              </a:buClr>
              <a:buSzPct val="60000"/>
              <a:buFont typeface="Wingdings" panose="05000000000000000000" pitchFamily="2" charset="2"/>
              <a:buNone/>
              <a:defRPr/>
            </a:pPr>
            <a:r>
              <a:rPr kumimoji="0" lang="zh-CN" altLang="en-US" sz="24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a:t>
            </a:r>
            <a:r>
              <a:rPr kumimoji="0" lang="en-US" altLang="zh-CN" sz="24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5</a:t>
            </a:r>
            <a:r>
              <a:rPr kumimoji="0" lang="zh-CN" altLang="en-US" sz="24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）组织概况：</a:t>
            </a:r>
            <a:r>
              <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至少应涉及单位的名称、地址及通讯方法。也可包括如生产经营、地理位置、主要背景、历史和规模等。</a:t>
            </a:r>
            <a:endPar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67587" name="组合 3"/>
          <p:cNvGrpSpPr/>
          <p:nvPr/>
        </p:nvGrpSpPr>
        <p:grpSpPr>
          <a:xfrm>
            <a:off x="479425" y="293688"/>
            <a:ext cx="5111750" cy="925512"/>
            <a:chOff x="322748" y="3665374"/>
            <a:chExt cx="5680529" cy="1027864"/>
          </a:xfrm>
        </p:grpSpPr>
        <p:sp>
          <p:nvSpPr>
            <p:cNvPr id="5" name="圆角矩形 4"/>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a:off x="516803" y="3785262"/>
              <a:ext cx="5276542" cy="784562"/>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67588" name="Rectangle 2"/>
          <p:cNvSpPr>
            <a:spLocks noGrp="1"/>
          </p:cNvSpPr>
          <p:nvPr>
            <p:ph type="title" idx="4294967295"/>
          </p:nvPr>
        </p:nvSpPr>
        <p:spPr>
          <a:xfrm>
            <a:off x="755650" y="444500"/>
            <a:ext cx="4560888" cy="622300"/>
          </a:xfrm>
          <a:prstGeom prst="rect">
            <a:avLst/>
          </a:prstGeom>
          <a:noFill/>
          <a:ln w="9525">
            <a:noFill/>
          </a:ln>
        </p:spPr>
        <p:txBody>
          <a:bodyPr/>
          <a:p>
            <a:pPr algn="ctr" eaLnBrk="1" hangingPunct="1"/>
            <a:r>
              <a:rPr lang="zh-CN" altLang="en-US" sz="3200" b="1" dirty="0">
                <a:solidFill>
                  <a:srgbClr val="C00000"/>
                </a:solidFill>
                <a:latin typeface="华文中宋" pitchFamily="2" charset="-122"/>
                <a:ea typeface="华文中宋" pitchFamily="2" charset="-122"/>
              </a:rPr>
              <a:t>管理手册的结构与内容</a:t>
            </a:r>
            <a:endParaRPr lang="zh-CN" altLang="en-US" sz="3200" b="1" dirty="0">
              <a:solidFill>
                <a:srgbClr val="C00000"/>
              </a:solidFill>
              <a:latin typeface="华文中宋" pitchFamily="2" charset="-122"/>
              <a:ea typeface="华文中宋" pitchFamily="2" charset="-122"/>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7" name="Rectangle 3"/>
          <p:cNvSpPr>
            <a:spLocks noGrp="1" noChangeArrowheads="1"/>
          </p:cNvSpPr>
          <p:nvPr>
            <p:ph type="body" idx="4294967295"/>
          </p:nvPr>
        </p:nvSpPr>
        <p:spPr>
          <a:xfrm>
            <a:off x="914400" y="1916113"/>
            <a:ext cx="10150475" cy="3889375"/>
          </a:xfrm>
          <a:prstGeom prst="rect">
            <a:avLst/>
          </a:prstGeom>
        </p:spPr>
        <p:txBody>
          <a:bodyPr/>
          <a:lstStyle/>
          <a:p>
            <a:pPr marL="0" marR="0" lvl="0" indent="0" algn="l" defTabSz="914400" rtl="0" eaLnBrk="1" fontAlgn="base" latinLnBrk="0" hangingPunct="1">
              <a:lnSpc>
                <a:spcPct val="150000"/>
              </a:lnSpc>
              <a:spcBef>
                <a:spcPts val="0"/>
              </a:spcBef>
              <a:spcAft>
                <a:spcPct val="0"/>
              </a:spcAft>
              <a:buClr>
                <a:schemeClr val="folHlink"/>
              </a:buClr>
              <a:buSzPct val="60000"/>
              <a:buFont typeface="Wingdings" panose="05000000000000000000" pitchFamily="2" charset="2"/>
              <a:buNone/>
              <a:defRPr/>
            </a:pPr>
            <a:r>
              <a:rPr kumimoji="0" lang="zh-CN" altLang="en-US" sz="24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a:t>
            </a:r>
            <a:r>
              <a:rPr kumimoji="0" lang="en-US" altLang="zh-CN" sz="24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6</a:t>
            </a:r>
            <a:r>
              <a:rPr kumimoji="0" lang="zh-CN" altLang="en-US" sz="24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）手册说明：</a:t>
            </a:r>
            <a:r>
              <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涉及手册本身的信息应包括：</a:t>
            </a:r>
            <a:endPar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742950" marR="0" lvl="1" indent="-285750" algn="l" defTabSz="914400" rtl="0" eaLnBrk="1" fontAlgn="base" latinLnBrk="0" hangingPunct="1">
              <a:lnSpc>
                <a:spcPct val="150000"/>
              </a:lnSpc>
              <a:spcBef>
                <a:spcPts val="0"/>
              </a:spcBef>
              <a:spcAft>
                <a:spcPct val="0"/>
              </a:spcAft>
              <a:buClr>
                <a:schemeClr val="tx1">
                  <a:lumMod val="85000"/>
                  <a:lumOff val="15000"/>
                </a:schemeClr>
              </a:buClr>
              <a:buSzTx/>
              <a:buFont typeface="Wingdings" panose="05000000000000000000" pitchFamily="2" charset="2"/>
              <a:buChar char="Ø"/>
              <a:defRPr/>
            </a:pPr>
            <a:r>
              <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rPr>
              <a:t>现在发布或有效版本的编号，发布日期或有效期及相应内容；</a:t>
            </a:r>
            <a:endPar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endParaRPr>
          </a:p>
          <a:p>
            <a:pPr marL="742950" marR="0" lvl="1" indent="-285750" algn="l" defTabSz="914400" rtl="0" eaLnBrk="1" fontAlgn="base" latinLnBrk="0" hangingPunct="1">
              <a:lnSpc>
                <a:spcPct val="150000"/>
              </a:lnSpc>
              <a:spcBef>
                <a:spcPts val="0"/>
              </a:spcBef>
              <a:spcAft>
                <a:spcPct val="0"/>
              </a:spcAft>
              <a:buClr>
                <a:schemeClr val="tx1">
                  <a:lumMod val="85000"/>
                  <a:lumOff val="15000"/>
                </a:schemeClr>
              </a:buClr>
              <a:buSzTx/>
              <a:buFont typeface="Wingdings" panose="05000000000000000000" pitchFamily="2" charset="2"/>
              <a:buChar char="Ø"/>
              <a:defRPr/>
            </a:pPr>
            <a:r>
              <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rPr>
              <a:t>简述手册确认和保持，明确内容的审核人和审核周期，更改和批准手册的授权人，可包括换版的审定方法；</a:t>
            </a:r>
            <a:endPar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endParaRPr>
          </a:p>
          <a:p>
            <a:pPr marL="742950" marR="0" lvl="1" indent="-285750" algn="l" defTabSz="914400" rtl="0" eaLnBrk="1" fontAlgn="base" latinLnBrk="0" hangingPunct="1">
              <a:lnSpc>
                <a:spcPct val="150000"/>
              </a:lnSpc>
              <a:spcBef>
                <a:spcPts val="0"/>
              </a:spcBef>
              <a:spcAft>
                <a:spcPct val="0"/>
              </a:spcAft>
              <a:buClr>
                <a:schemeClr val="tx1">
                  <a:lumMod val="85000"/>
                  <a:lumOff val="15000"/>
                </a:schemeClr>
              </a:buClr>
              <a:buSzTx/>
              <a:buFont typeface="Wingdings" panose="05000000000000000000" pitchFamily="2" charset="2"/>
              <a:buChar char="Ø"/>
              <a:defRPr/>
            </a:pPr>
            <a:r>
              <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rPr>
              <a:t>简述标识、分发和控制程序，是内部使用，还是可以对外，是否含有机密内容；</a:t>
            </a:r>
            <a:endPar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endParaRPr>
          </a:p>
          <a:p>
            <a:pPr marL="742950" marR="0" lvl="1" indent="-285750" algn="l" defTabSz="914400" rtl="0" eaLnBrk="1" fontAlgn="base" latinLnBrk="0" hangingPunct="1">
              <a:lnSpc>
                <a:spcPct val="150000"/>
              </a:lnSpc>
              <a:spcBef>
                <a:spcPts val="0"/>
              </a:spcBef>
              <a:spcAft>
                <a:spcPct val="0"/>
              </a:spcAft>
              <a:buClr>
                <a:schemeClr val="tx1">
                  <a:lumMod val="85000"/>
                  <a:lumOff val="15000"/>
                </a:schemeClr>
              </a:buClr>
              <a:buSzTx/>
              <a:buFont typeface="Wingdings" panose="05000000000000000000" pitchFamily="2" charset="2"/>
              <a:buChar char="Ø"/>
              <a:defRPr/>
            </a:pPr>
            <a:r>
              <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rPr>
              <a:t>负责手册实施人员的批准签字；</a:t>
            </a:r>
            <a:endPar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endParaRPr>
          </a:p>
          <a:p>
            <a:pPr marL="0" marR="0" lvl="0" indent="0" algn="l" defTabSz="914400" rtl="0" eaLnBrk="1" fontAlgn="base" latinLnBrk="0" hangingPunct="1">
              <a:lnSpc>
                <a:spcPct val="150000"/>
              </a:lnSpc>
              <a:spcBef>
                <a:spcPts val="0"/>
              </a:spcBef>
              <a:spcAft>
                <a:spcPct val="0"/>
              </a:spcAft>
              <a:buClr>
                <a:schemeClr val="folHlink"/>
              </a:buClr>
              <a:buSzPct val="60000"/>
              <a:buFont typeface="Wingdings" panose="05000000000000000000" pitchFamily="2" charset="2"/>
              <a:buNone/>
              <a:defRPr/>
            </a:pPr>
            <a:r>
              <a:rPr kumimoji="0" lang="zh-CN" altLang="en-US" sz="24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a:t>
            </a:r>
            <a:r>
              <a:rPr kumimoji="0" lang="en-US" altLang="zh-CN" sz="24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7</a:t>
            </a:r>
            <a:r>
              <a:rPr kumimoji="0" lang="zh-CN" altLang="en-US" sz="24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）术语和定义：</a:t>
            </a:r>
            <a:r>
              <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手册应尽量使用公用术语和定义，但需要时可根据本组织实际规定不同含义的词，或对特定术语规定特定</a:t>
            </a:r>
            <a:r>
              <a:rPr kumimoji="0" lang="zh-CN" altLang="en-US" sz="2000" b="0" i="0" u="none" strike="noStrike" kern="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含义</a:t>
            </a:r>
            <a:endParaRPr kumimoji="0" lang="zh-CN" altLang="en-US" sz="20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68611" name="组合 3"/>
          <p:cNvGrpSpPr/>
          <p:nvPr/>
        </p:nvGrpSpPr>
        <p:grpSpPr>
          <a:xfrm>
            <a:off x="479425" y="293688"/>
            <a:ext cx="5111750" cy="925512"/>
            <a:chOff x="322748" y="3665374"/>
            <a:chExt cx="5680529" cy="1027864"/>
          </a:xfrm>
        </p:grpSpPr>
        <p:sp>
          <p:nvSpPr>
            <p:cNvPr id="5" name="圆角矩形 4"/>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a:off x="516803" y="3785262"/>
              <a:ext cx="5276542" cy="784562"/>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7" name="Rectangle 2"/>
          <p:cNvSpPr txBox="1">
            <a:spLocks noChangeArrowheads="1"/>
          </p:cNvSpPr>
          <p:nvPr/>
        </p:nvSpPr>
        <p:spPr>
          <a:xfrm>
            <a:off x="755650" y="444500"/>
            <a:ext cx="4560888" cy="622300"/>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2pPr>
            <a:lvl3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3pPr>
            <a:lvl4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4pPr>
            <a:lvl5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5pPr>
            <a:lvl6pPr marL="4572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6pPr>
            <a:lvl7pPr marL="9144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7pPr>
            <a:lvl8pPr marL="13716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8pPr>
            <a:lvl9pPr marL="18288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0" cap="none" spc="0" normalizeH="0" baseline="0" noProof="0" dirty="0" smtClean="0">
                <a:ln>
                  <a:noFill/>
                </a:ln>
                <a:solidFill>
                  <a:srgbClr val="C00000"/>
                </a:solidFill>
                <a:effectLst/>
                <a:uLnTx/>
                <a:uFillTx/>
                <a:latin typeface="华文中宋" pitchFamily="2" charset="-122"/>
                <a:ea typeface="华文中宋" pitchFamily="2" charset="-122"/>
                <a:cs typeface="+mj-cs"/>
                <a:sym typeface="+mn-ea"/>
              </a:rPr>
              <a:t>管理手册的结构与内容</a:t>
            </a:r>
            <a:endParaRPr kumimoji="0" lang="zh-CN" altLang="en-US" sz="3200" b="1" i="0" u="none" strike="noStrike" kern="0" cap="none" spc="0" normalizeH="0" baseline="0" noProof="0" dirty="0">
              <a:ln>
                <a:noFill/>
              </a:ln>
              <a:solidFill>
                <a:srgbClr val="C00000"/>
              </a:solidFill>
              <a:effectLst/>
              <a:uLnTx/>
              <a:uFillTx/>
              <a:latin typeface="华文中宋" pitchFamily="2" charset="-122"/>
              <a:ea typeface="华文中宋" pitchFamily="2" charset="-122"/>
              <a:cs typeface="+mj-cs"/>
              <a:sym typeface="+mn-ea"/>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1" name="Rectangle 3"/>
          <p:cNvSpPr>
            <a:spLocks noGrp="1" noChangeArrowheads="1"/>
          </p:cNvSpPr>
          <p:nvPr>
            <p:ph type="body" idx="4294967295"/>
          </p:nvPr>
        </p:nvSpPr>
        <p:spPr>
          <a:xfrm>
            <a:off x="914400" y="1327150"/>
            <a:ext cx="10363200" cy="5083175"/>
          </a:xfrm>
          <a:prstGeom prst="rect">
            <a:avLst/>
          </a:prstGeom>
        </p:spPr>
        <p:txBody>
          <a:bodyPr/>
          <a:lstStyle/>
          <a:p>
            <a:pPr marL="0" marR="0" lvl="0" indent="0" algn="l" defTabSz="914400" rtl="0" eaLnBrk="1" fontAlgn="base" latinLnBrk="0" hangingPunct="1">
              <a:lnSpc>
                <a:spcPct val="150000"/>
              </a:lnSpc>
              <a:spcBef>
                <a:spcPts val="0"/>
              </a:spcBef>
              <a:spcAft>
                <a:spcPct val="0"/>
              </a:spcAft>
              <a:buClr>
                <a:schemeClr val="folHlink"/>
              </a:buClr>
              <a:buSzPct val="60000"/>
              <a:buFont typeface="Wingdings" panose="05000000000000000000" pitchFamily="2" charset="2"/>
              <a:buNone/>
              <a:defRPr/>
            </a:pPr>
            <a:r>
              <a:rPr kumimoji="0" lang="zh-CN" altLang="en-US" sz="24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a:t>
            </a:r>
            <a:r>
              <a:rPr kumimoji="0" lang="en-US" altLang="zh-CN" sz="24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8</a:t>
            </a:r>
            <a:r>
              <a:rPr kumimoji="0" lang="zh-CN" altLang="en-US" sz="24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）方针和目标：</a:t>
            </a:r>
            <a:r>
              <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明确提出组织的方针目标，明确方针目标的策划、提出、评价、发布、分解实施与考核评审；</a:t>
            </a:r>
            <a:endPar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ts val="0"/>
              </a:spcBef>
              <a:spcAft>
                <a:spcPct val="0"/>
              </a:spcAft>
              <a:buClr>
                <a:schemeClr val="folHlink"/>
              </a:buClr>
              <a:buSzPct val="60000"/>
              <a:buFont typeface="Wingdings" panose="05000000000000000000" pitchFamily="2" charset="2"/>
              <a:buNone/>
              <a:defRPr/>
            </a:pPr>
            <a:r>
              <a:rPr kumimoji="0" lang="zh-CN" altLang="en-US" sz="24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en-US" altLang="zh-CN" sz="24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9</a:t>
            </a:r>
            <a:r>
              <a:rPr kumimoji="0" lang="zh-CN" altLang="en-US" sz="24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）组织机构、职责和权限：</a:t>
            </a:r>
            <a:r>
              <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明确本组织内部机构设置</a:t>
            </a:r>
            <a:r>
              <a:rPr kumimoji="0" lang="en-US" altLang="zh-CN"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可给出组织机构图</a:t>
            </a:r>
            <a:r>
              <a:rPr kumimoji="0" lang="en-US" altLang="zh-CN"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、各职能部门职责权限</a:t>
            </a:r>
            <a:r>
              <a:rPr kumimoji="0" lang="en-US" altLang="zh-CN"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可给出职责分配图</a:t>
            </a:r>
            <a:r>
              <a:rPr kumimoji="0" lang="en-US" altLang="zh-CN"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、隶属工作关系；</a:t>
            </a:r>
            <a:endPar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ts val="0"/>
              </a:spcBef>
              <a:spcAft>
                <a:spcPct val="0"/>
              </a:spcAft>
              <a:buClr>
                <a:schemeClr val="folHlink"/>
              </a:buClr>
              <a:buSzPct val="60000"/>
              <a:buFont typeface="Wingdings" panose="05000000000000000000" pitchFamily="2" charset="2"/>
              <a:buNone/>
              <a:defRPr/>
            </a:pPr>
            <a:r>
              <a:rPr kumimoji="0" lang="zh-CN" altLang="en-US" sz="24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a:t>
            </a:r>
            <a:r>
              <a:rPr kumimoji="0" lang="en-US" altLang="zh-CN" sz="24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10</a:t>
            </a:r>
            <a:r>
              <a:rPr kumimoji="0" lang="zh-CN" altLang="en-US" sz="24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）体系要素描述：</a:t>
            </a:r>
            <a:r>
              <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是对</a:t>
            </a:r>
            <a:r>
              <a:rPr kumimoji="0" lang="en-US" altLang="zh-CN"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HSE</a:t>
            </a:r>
            <a:r>
              <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管理体系七大要素和涉及的形成文件的</a:t>
            </a:r>
            <a:r>
              <a:rPr kumimoji="0" lang="en-US" altLang="zh-CN"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HSE</a:t>
            </a:r>
            <a:r>
              <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管理体系管理程序的简要描述，包括程序的适用范围和内容，该程序的主管部门及相关部门的职责与任务，对该程序的控制及要求等；同时为程序文件提供了查询途径，即要附上相关程序文件编号和名称。</a:t>
            </a:r>
            <a:endPar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ts val="0"/>
              </a:spcBef>
              <a:spcAft>
                <a:spcPct val="0"/>
              </a:spcAft>
              <a:buClr>
                <a:schemeClr val="folHlink"/>
              </a:buClr>
              <a:buSzPct val="60000"/>
              <a:buFont typeface="Wingdings" panose="05000000000000000000" pitchFamily="2" charset="2"/>
              <a:buNone/>
              <a:defRPr/>
            </a:pPr>
            <a:r>
              <a:rPr kumimoji="0" lang="zh-CN" altLang="en-US" sz="24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en-US" altLang="zh-CN" sz="24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11</a:t>
            </a:r>
            <a:r>
              <a:rPr kumimoji="0" lang="zh-CN" altLang="en-US" sz="24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）支持性资料附录：</a:t>
            </a:r>
            <a:r>
              <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该附录可含有支持手册的资料</a:t>
            </a:r>
            <a:r>
              <a:rPr kumimoji="0" lang="en-US" altLang="zh-CN"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包括程序文件一览表、作业文件一览表、记录一览表和手册更改记录表、</a:t>
            </a:r>
            <a:r>
              <a:rPr kumimoji="0" lang="en-US" altLang="zh-CN"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HSE</a:t>
            </a:r>
            <a:r>
              <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管理方案清单、重要危害与环境因素清单、在用法律法规标准目录等</a:t>
            </a:r>
            <a:r>
              <a:rPr kumimoji="0" lang="en-US" altLang="zh-CN"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endPar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nvGrpSpPr>
          <p:cNvPr id="69635" name="组合 3"/>
          <p:cNvGrpSpPr/>
          <p:nvPr/>
        </p:nvGrpSpPr>
        <p:grpSpPr>
          <a:xfrm>
            <a:off x="479425" y="293688"/>
            <a:ext cx="5111750" cy="925512"/>
            <a:chOff x="322748" y="3665374"/>
            <a:chExt cx="5680529" cy="1027864"/>
          </a:xfrm>
        </p:grpSpPr>
        <p:sp>
          <p:nvSpPr>
            <p:cNvPr id="5" name="圆角矩形 4"/>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a:off x="516803" y="3785262"/>
              <a:ext cx="5276542" cy="784562"/>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7" name="Rectangle 2"/>
          <p:cNvSpPr txBox="1">
            <a:spLocks noChangeArrowheads="1"/>
          </p:cNvSpPr>
          <p:nvPr/>
        </p:nvSpPr>
        <p:spPr>
          <a:xfrm>
            <a:off x="755650" y="444500"/>
            <a:ext cx="4560888" cy="622300"/>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2pPr>
            <a:lvl3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3pPr>
            <a:lvl4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4pPr>
            <a:lvl5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5pPr>
            <a:lvl6pPr marL="4572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6pPr>
            <a:lvl7pPr marL="9144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7pPr>
            <a:lvl8pPr marL="13716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8pPr>
            <a:lvl9pPr marL="18288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0" cap="none" spc="0" normalizeH="0" baseline="0" noProof="0" dirty="0" smtClean="0">
                <a:ln>
                  <a:noFill/>
                </a:ln>
                <a:solidFill>
                  <a:srgbClr val="C00000"/>
                </a:solidFill>
                <a:effectLst/>
                <a:uLnTx/>
                <a:uFillTx/>
                <a:latin typeface="华文中宋" pitchFamily="2" charset="-122"/>
                <a:ea typeface="华文中宋" pitchFamily="2" charset="-122"/>
                <a:cs typeface="+mj-cs"/>
                <a:sym typeface="+mn-ea"/>
              </a:rPr>
              <a:t>管理手册的结构与内容</a:t>
            </a:r>
            <a:endParaRPr kumimoji="0" lang="zh-CN" altLang="en-US" sz="3200" b="1" i="0" u="none" strike="noStrike" kern="0" cap="none" spc="0" normalizeH="0" baseline="0" noProof="0" dirty="0">
              <a:ln>
                <a:noFill/>
              </a:ln>
              <a:solidFill>
                <a:srgbClr val="C00000"/>
              </a:solidFill>
              <a:effectLst/>
              <a:uLnTx/>
              <a:uFillTx/>
              <a:latin typeface="华文中宋" pitchFamily="2" charset="-122"/>
              <a:ea typeface="华文中宋" pitchFamily="2" charset="-122"/>
              <a:cs typeface="+mj-cs"/>
              <a:sym typeface="+mn-ea"/>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0658" name="组合 3"/>
          <p:cNvGrpSpPr/>
          <p:nvPr/>
        </p:nvGrpSpPr>
        <p:grpSpPr>
          <a:xfrm>
            <a:off x="479425" y="293688"/>
            <a:ext cx="5111750" cy="925512"/>
            <a:chOff x="322748" y="3665374"/>
            <a:chExt cx="5680529" cy="1027864"/>
          </a:xfrm>
        </p:grpSpPr>
        <p:sp>
          <p:nvSpPr>
            <p:cNvPr id="5" name="圆角矩形 4"/>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a:off x="516803" y="3785262"/>
              <a:ext cx="5276542" cy="784562"/>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70659" name="Rectangle 2"/>
          <p:cNvSpPr>
            <a:spLocks noGrp="1"/>
          </p:cNvSpPr>
          <p:nvPr>
            <p:ph type="title" idx="4294967295"/>
          </p:nvPr>
        </p:nvSpPr>
        <p:spPr>
          <a:xfrm>
            <a:off x="604838" y="444500"/>
            <a:ext cx="4848225" cy="622300"/>
          </a:xfrm>
          <a:prstGeom prst="rect">
            <a:avLst/>
          </a:prstGeom>
          <a:noFill/>
          <a:ln w="9525">
            <a:noFill/>
          </a:ln>
        </p:spPr>
        <p:txBody>
          <a:bodyPr/>
          <a:p>
            <a:pPr algn="ctr" eaLnBrk="1" hangingPunct="1"/>
            <a:r>
              <a:rPr lang="zh-CN" altLang="en-US" sz="3200" b="1" dirty="0">
                <a:solidFill>
                  <a:srgbClr val="C00000"/>
                </a:solidFill>
                <a:latin typeface="华文中宋" pitchFamily="2" charset="-122"/>
                <a:ea typeface="华文中宋" pitchFamily="2" charset="-122"/>
              </a:rPr>
              <a:t>手册的批准、发布和控制</a:t>
            </a:r>
            <a:endParaRPr lang="zh-CN" altLang="en-US" sz="3200" b="1" dirty="0">
              <a:solidFill>
                <a:srgbClr val="C00000"/>
              </a:solidFill>
              <a:latin typeface="华文中宋" pitchFamily="2" charset="-122"/>
              <a:ea typeface="华文中宋" pitchFamily="2" charset="-122"/>
            </a:endParaRPr>
          </a:p>
        </p:txBody>
      </p:sp>
      <p:grpSp>
        <p:nvGrpSpPr>
          <p:cNvPr id="70660" name="组合 6"/>
          <p:cNvGrpSpPr/>
          <p:nvPr/>
        </p:nvGrpSpPr>
        <p:grpSpPr>
          <a:xfrm>
            <a:off x="1023938" y="2124075"/>
            <a:ext cx="523875" cy="525463"/>
            <a:chOff x="1431926" y="1762972"/>
            <a:chExt cx="524854" cy="524854"/>
          </a:xfrm>
        </p:grpSpPr>
        <p:sp>
          <p:nvSpPr>
            <p:cNvPr id="8" name="椭圆 7"/>
            <p:cNvSpPr/>
            <p:nvPr/>
          </p:nvSpPr>
          <p:spPr>
            <a:xfrm>
              <a:off x="1431926" y="1762972"/>
              <a:ext cx="524854" cy="524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椭圆 8"/>
            <p:cNvSpPr/>
            <p:nvPr/>
          </p:nvSpPr>
          <p:spPr>
            <a:xfrm>
              <a:off x="1501406" y="1832452"/>
              <a:ext cx="385894" cy="385894"/>
            </a:xfrm>
            <a:prstGeom prst="ellipse">
              <a:avLst/>
            </a:prstGeom>
            <a:gradFill>
              <a:gsLst>
                <a:gs pos="0">
                  <a:srgbClr val="E30613"/>
                </a:gs>
                <a:gs pos="100000">
                  <a:srgbClr val="81040B"/>
                </a:gs>
              </a:gsLst>
              <a:lin ang="3600000" scaled="0"/>
            </a:gradFill>
            <a:ln w="19050">
              <a:noFill/>
            </a:ln>
            <a:effectLst>
              <a:innerShdw blurRad="762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70661" name="组合 9"/>
          <p:cNvGrpSpPr/>
          <p:nvPr/>
        </p:nvGrpSpPr>
        <p:grpSpPr>
          <a:xfrm>
            <a:off x="1023938" y="4184650"/>
            <a:ext cx="523875" cy="523875"/>
            <a:chOff x="1431926" y="1762972"/>
            <a:chExt cx="524854" cy="524854"/>
          </a:xfrm>
        </p:grpSpPr>
        <p:sp>
          <p:nvSpPr>
            <p:cNvPr id="11" name="椭圆 10"/>
            <p:cNvSpPr/>
            <p:nvPr/>
          </p:nvSpPr>
          <p:spPr>
            <a:xfrm>
              <a:off x="1431926" y="1762972"/>
              <a:ext cx="524854" cy="524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椭圆 11"/>
            <p:cNvSpPr/>
            <p:nvPr/>
          </p:nvSpPr>
          <p:spPr>
            <a:xfrm>
              <a:off x="1501406" y="1832452"/>
              <a:ext cx="385894" cy="385894"/>
            </a:xfrm>
            <a:prstGeom prst="ellipse">
              <a:avLst/>
            </a:prstGeom>
            <a:gradFill>
              <a:gsLst>
                <a:gs pos="0">
                  <a:srgbClr val="E30613"/>
                </a:gs>
                <a:gs pos="100000">
                  <a:srgbClr val="81040B"/>
                </a:gs>
              </a:gsLst>
              <a:lin ang="3600000" scaled="0"/>
            </a:gradFill>
            <a:ln w="19050">
              <a:noFill/>
            </a:ln>
            <a:effectLst>
              <a:innerShdw blurRad="762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70662" name="文本框 12"/>
          <p:cNvSpPr txBox="1"/>
          <p:nvPr/>
        </p:nvSpPr>
        <p:spPr>
          <a:xfrm>
            <a:off x="1106488" y="2200275"/>
            <a:ext cx="360362" cy="400050"/>
          </a:xfrm>
          <a:prstGeom prst="rect">
            <a:avLst/>
          </a:prstGeom>
          <a:noFill/>
          <a:ln w="9525">
            <a:noFill/>
          </a:ln>
        </p:spPr>
        <p:txBody>
          <a:bodyPr>
            <a:spAutoFit/>
          </a:bodyPr>
          <a:p>
            <a:pPr algn="ctr"/>
            <a:r>
              <a:rPr lang="en-US" altLang="zh-CN" sz="2000" b="1" dirty="0">
                <a:solidFill>
                  <a:schemeClr val="bg1"/>
                </a:solidFill>
                <a:latin typeface="Arial" panose="020B0604020202020204" pitchFamily="34" charset="0"/>
              </a:rPr>
              <a:t>1</a:t>
            </a:r>
            <a:endParaRPr lang="zh-CN" altLang="en-US" sz="2000" b="1" dirty="0">
              <a:solidFill>
                <a:schemeClr val="bg1"/>
              </a:solidFill>
              <a:latin typeface="Arial" panose="020B0604020202020204" pitchFamily="34" charset="0"/>
              <a:ea typeface="Arial" panose="020B0604020202020204" pitchFamily="34" charset="0"/>
            </a:endParaRPr>
          </a:p>
        </p:txBody>
      </p:sp>
      <p:sp>
        <p:nvSpPr>
          <p:cNvPr id="70663" name="文本框 13"/>
          <p:cNvSpPr txBox="1"/>
          <p:nvPr/>
        </p:nvSpPr>
        <p:spPr>
          <a:xfrm>
            <a:off x="1106488" y="4246563"/>
            <a:ext cx="360362" cy="400050"/>
          </a:xfrm>
          <a:prstGeom prst="rect">
            <a:avLst/>
          </a:prstGeom>
          <a:noFill/>
          <a:ln w="9525">
            <a:noFill/>
          </a:ln>
        </p:spPr>
        <p:txBody>
          <a:bodyPr>
            <a:spAutoFit/>
          </a:bodyPr>
          <a:p>
            <a:pPr algn="ctr"/>
            <a:r>
              <a:rPr lang="en-US" altLang="zh-CN" sz="2000" b="1" dirty="0">
                <a:solidFill>
                  <a:schemeClr val="bg1"/>
                </a:solidFill>
                <a:latin typeface="Arial" panose="020B0604020202020204" pitchFamily="34" charset="0"/>
              </a:rPr>
              <a:t>2</a:t>
            </a:r>
            <a:endParaRPr lang="zh-CN" altLang="en-US" sz="2000" b="1" dirty="0">
              <a:solidFill>
                <a:schemeClr val="bg1"/>
              </a:solidFill>
              <a:latin typeface="Arial" panose="020B0604020202020204" pitchFamily="34" charset="0"/>
              <a:ea typeface="Arial" panose="020B0604020202020204" pitchFamily="34" charset="0"/>
            </a:endParaRPr>
          </a:p>
        </p:txBody>
      </p:sp>
      <p:sp>
        <p:nvSpPr>
          <p:cNvPr id="2" name="矩形 1"/>
          <p:cNvSpPr/>
          <p:nvPr/>
        </p:nvSpPr>
        <p:spPr>
          <a:xfrm>
            <a:off x="1630363" y="2122488"/>
            <a:ext cx="9290050" cy="1939925"/>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手册发布前，手册编写责任人应对手册的风格、内容、格式、职责与接口进行审查；各部门领导会签，以确认手册中规定的职责和权限、接口方式和活动原则；由最高管理者对其进行最终的审查，以保证清晰、准确、适用和结构合理。也可请预定使用者对手册的可行性进行评定和评论，然后批准发行。</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3" name="矩形 2"/>
          <p:cNvSpPr/>
          <p:nvPr/>
        </p:nvSpPr>
        <p:spPr>
          <a:xfrm>
            <a:off x="1630363" y="4184650"/>
            <a:ext cx="9290050" cy="1476375"/>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经批准的手册内容发放的办法应保证所有使用者都能适当使用，按序列号为接受者提供文本能保证合理发放和控制，管理部门应保证组织每个使用者都熟悉手册中与其有关的内容。</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1682" name="组合 3"/>
          <p:cNvGrpSpPr/>
          <p:nvPr/>
        </p:nvGrpSpPr>
        <p:grpSpPr>
          <a:xfrm>
            <a:off x="479425" y="293688"/>
            <a:ext cx="5111750" cy="925512"/>
            <a:chOff x="322748" y="3665374"/>
            <a:chExt cx="5680529" cy="1027864"/>
          </a:xfrm>
        </p:grpSpPr>
        <p:sp>
          <p:nvSpPr>
            <p:cNvPr id="5" name="圆角矩形 4"/>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a:off x="516803" y="3785262"/>
              <a:ext cx="5276542" cy="784562"/>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71683" name="Rectangle 2"/>
          <p:cNvSpPr>
            <a:spLocks noGrp="1"/>
          </p:cNvSpPr>
          <p:nvPr>
            <p:ph type="title" idx="4294967295"/>
          </p:nvPr>
        </p:nvSpPr>
        <p:spPr>
          <a:xfrm>
            <a:off x="582613" y="444500"/>
            <a:ext cx="4892675" cy="622300"/>
          </a:xfrm>
          <a:prstGeom prst="rect">
            <a:avLst/>
          </a:prstGeom>
          <a:noFill/>
          <a:ln w="9525">
            <a:noFill/>
          </a:ln>
        </p:spPr>
        <p:txBody>
          <a:bodyPr/>
          <a:p>
            <a:pPr algn="ctr" eaLnBrk="1" hangingPunct="1"/>
            <a:r>
              <a:rPr lang="zh-CN" altLang="en-US" sz="3200" b="1" dirty="0">
                <a:solidFill>
                  <a:srgbClr val="C00000"/>
                </a:solidFill>
                <a:latin typeface="华文中宋" pitchFamily="2" charset="-122"/>
                <a:ea typeface="华文中宋" pitchFamily="2" charset="-122"/>
              </a:rPr>
              <a:t>程序文件的作用和要求</a:t>
            </a:r>
            <a:endParaRPr lang="zh-CN" altLang="en-US" sz="3200" b="1" dirty="0">
              <a:solidFill>
                <a:srgbClr val="C00000"/>
              </a:solidFill>
              <a:latin typeface="华文中宋" pitchFamily="2" charset="-122"/>
              <a:ea typeface="华文中宋" pitchFamily="2" charset="-122"/>
            </a:endParaRPr>
          </a:p>
        </p:txBody>
      </p:sp>
      <p:grpSp>
        <p:nvGrpSpPr>
          <p:cNvPr id="71684" name="组合 6"/>
          <p:cNvGrpSpPr/>
          <p:nvPr/>
        </p:nvGrpSpPr>
        <p:grpSpPr>
          <a:xfrm>
            <a:off x="1023938" y="1557338"/>
            <a:ext cx="523875" cy="523875"/>
            <a:chOff x="1431926" y="1762972"/>
            <a:chExt cx="524854" cy="524854"/>
          </a:xfrm>
        </p:grpSpPr>
        <p:sp>
          <p:nvSpPr>
            <p:cNvPr id="8" name="椭圆 7"/>
            <p:cNvSpPr/>
            <p:nvPr/>
          </p:nvSpPr>
          <p:spPr>
            <a:xfrm>
              <a:off x="1431926" y="1762972"/>
              <a:ext cx="524854" cy="524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椭圆 8"/>
            <p:cNvSpPr/>
            <p:nvPr/>
          </p:nvSpPr>
          <p:spPr>
            <a:xfrm>
              <a:off x="1501406" y="1832452"/>
              <a:ext cx="385894" cy="385894"/>
            </a:xfrm>
            <a:prstGeom prst="ellipse">
              <a:avLst/>
            </a:prstGeom>
            <a:gradFill>
              <a:gsLst>
                <a:gs pos="0">
                  <a:srgbClr val="E30613"/>
                </a:gs>
                <a:gs pos="100000">
                  <a:srgbClr val="81040B"/>
                </a:gs>
              </a:gsLst>
              <a:lin ang="3600000" scaled="0"/>
            </a:gradFill>
            <a:ln w="19050">
              <a:noFill/>
            </a:ln>
            <a:effectLst>
              <a:innerShdw blurRad="762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2" name="矩形 1"/>
          <p:cNvSpPr/>
          <p:nvPr/>
        </p:nvSpPr>
        <p:spPr>
          <a:xfrm>
            <a:off x="1617663" y="1557338"/>
            <a:ext cx="9374188" cy="1014413"/>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程序文件是对那些产生健康、安全与环境影响的活动进行策划和管理所用的基本文件，是管理手册的支持性文件。</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71686" name="文本框 10"/>
          <p:cNvSpPr txBox="1"/>
          <p:nvPr/>
        </p:nvSpPr>
        <p:spPr>
          <a:xfrm>
            <a:off x="1093788" y="1625600"/>
            <a:ext cx="358775" cy="400050"/>
          </a:xfrm>
          <a:prstGeom prst="rect">
            <a:avLst/>
          </a:prstGeom>
          <a:noFill/>
          <a:ln w="9525">
            <a:noFill/>
          </a:ln>
        </p:spPr>
        <p:txBody>
          <a:bodyPr>
            <a:spAutoFit/>
          </a:bodyPr>
          <a:p>
            <a:pPr algn="ctr"/>
            <a:r>
              <a:rPr lang="en-US" altLang="zh-CN" sz="2000" b="1" dirty="0">
                <a:solidFill>
                  <a:schemeClr val="bg1"/>
                </a:solidFill>
                <a:latin typeface="Arial" panose="020B0604020202020204" pitchFamily="34" charset="0"/>
              </a:rPr>
              <a:t>1</a:t>
            </a:r>
            <a:endParaRPr lang="zh-CN" altLang="en-US" sz="2000" b="1" dirty="0">
              <a:solidFill>
                <a:schemeClr val="bg1"/>
              </a:solidFill>
              <a:latin typeface="Arial" panose="020B0604020202020204" pitchFamily="34" charset="0"/>
              <a:ea typeface="Arial" panose="020B0604020202020204" pitchFamily="34" charset="0"/>
            </a:endParaRPr>
          </a:p>
        </p:txBody>
      </p:sp>
      <p:grpSp>
        <p:nvGrpSpPr>
          <p:cNvPr id="71687" name="组合 11"/>
          <p:cNvGrpSpPr/>
          <p:nvPr/>
        </p:nvGrpSpPr>
        <p:grpSpPr>
          <a:xfrm>
            <a:off x="1023938" y="2636838"/>
            <a:ext cx="523875" cy="525462"/>
            <a:chOff x="1431926" y="1762972"/>
            <a:chExt cx="524854" cy="524854"/>
          </a:xfrm>
        </p:grpSpPr>
        <p:sp>
          <p:nvSpPr>
            <p:cNvPr id="13" name="椭圆 12"/>
            <p:cNvSpPr/>
            <p:nvPr/>
          </p:nvSpPr>
          <p:spPr>
            <a:xfrm>
              <a:off x="1431926" y="1762972"/>
              <a:ext cx="524854" cy="524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椭圆 13"/>
            <p:cNvSpPr/>
            <p:nvPr/>
          </p:nvSpPr>
          <p:spPr>
            <a:xfrm>
              <a:off x="1501406" y="1832452"/>
              <a:ext cx="385894" cy="385894"/>
            </a:xfrm>
            <a:prstGeom prst="ellipse">
              <a:avLst/>
            </a:prstGeom>
            <a:gradFill>
              <a:gsLst>
                <a:gs pos="0">
                  <a:srgbClr val="E30613"/>
                </a:gs>
                <a:gs pos="100000">
                  <a:srgbClr val="81040B"/>
                </a:gs>
              </a:gsLst>
              <a:lin ang="3600000" scaled="0"/>
            </a:gradFill>
            <a:ln w="19050">
              <a:noFill/>
            </a:ln>
            <a:effectLst>
              <a:innerShdw blurRad="762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71688" name="文本框 14"/>
          <p:cNvSpPr txBox="1"/>
          <p:nvPr/>
        </p:nvSpPr>
        <p:spPr>
          <a:xfrm>
            <a:off x="1093788" y="2706688"/>
            <a:ext cx="358775" cy="400050"/>
          </a:xfrm>
          <a:prstGeom prst="rect">
            <a:avLst/>
          </a:prstGeom>
          <a:noFill/>
          <a:ln w="9525">
            <a:noFill/>
          </a:ln>
        </p:spPr>
        <p:txBody>
          <a:bodyPr>
            <a:spAutoFit/>
          </a:bodyPr>
          <a:p>
            <a:pPr algn="ctr"/>
            <a:r>
              <a:rPr lang="en-US" altLang="zh-CN" sz="2000" b="1" dirty="0">
                <a:solidFill>
                  <a:schemeClr val="bg1"/>
                </a:solidFill>
                <a:latin typeface="Arial" panose="020B0604020202020204" pitchFamily="34" charset="0"/>
              </a:rPr>
              <a:t>2</a:t>
            </a:r>
            <a:endParaRPr lang="zh-CN" altLang="en-US" sz="2000" b="1" dirty="0">
              <a:solidFill>
                <a:schemeClr val="bg1"/>
              </a:solidFill>
              <a:latin typeface="Arial" panose="020B0604020202020204" pitchFamily="34" charset="0"/>
              <a:ea typeface="Arial" panose="020B0604020202020204" pitchFamily="34" charset="0"/>
            </a:endParaRPr>
          </a:p>
        </p:txBody>
      </p:sp>
      <p:sp>
        <p:nvSpPr>
          <p:cNvPr id="3" name="矩形 2"/>
          <p:cNvSpPr/>
          <p:nvPr/>
        </p:nvSpPr>
        <p:spPr>
          <a:xfrm>
            <a:off x="1558925" y="2603500"/>
            <a:ext cx="9577388" cy="1476375"/>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每一个程序文件都应包含</a:t>
            </a:r>
            <a:r>
              <a:rPr kumimoji="0" lang="en-US" altLang="zh-CN"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HSE</a:t>
            </a: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管理体系中的一个逻辑上独立的内容，可能是标准的一个要素，或要素中的一个部分，或是几个要素相关要求的一组活动等。程序文件的数量、内容、格式和外观由组织自行确定，程序文件一般不应涉及纯技术性细节。</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10" name="矩形 9"/>
          <p:cNvSpPr/>
          <p:nvPr/>
        </p:nvSpPr>
        <p:spPr>
          <a:xfrm>
            <a:off x="1558925" y="4029075"/>
            <a:ext cx="9577388" cy="1477963"/>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程序文件的有效实施才能体现</a:t>
            </a:r>
            <a:r>
              <a:rPr kumimoji="0" lang="en-US" altLang="zh-CN"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HSE</a:t>
            </a: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管理体系的功能，因此，程序文件的内容和要求要密切结合实际情况。程序文件展开的深度和广度，取决于组织任务的复杂性，采用的工作方法、活动内容和对执行活动人员的水平、能力、技术与培训所达到的程度。</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grpSp>
        <p:nvGrpSpPr>
          <p:cNvPr id="71691" name="组合 17"/>
          <p:cNvGrpSpPr/>
          <p:nvPr/>
        </p:nvGrpSpPr>
        <p:grpSpPr>
          <a:xfrm>
            <a:off x="1028700" y="4064000"/>
            <a:ext cx="525463" cy="525463"/>
            <a:chOff x="1431926" y="1762972"/>
            <a:chExt cx="524854" cy="524854"/>
          </a:xfrm>
        </p:grpSpPr>
        <p:sp>
          <p:nvSpPr>
            <p:cNvPr id="19" name="椭圆 18"/>
            <p:cNvSpPr/>
            <p:nvPr/>
          </p:nvSpPr>
          <p:spPr>
            <a:xfrm>
              <a:off x="1431926" y="1762972"/>
              <a:ext cx="524854" cy="524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0" name="椭圆 19"/>
            <p:cNvSpPr/>
            <p:nvPr/>
          </p:nvSpPr>
          <p:spPr>
            <a:xfrm>
              <a:off x="1501406" y="1832452"/>
              <a:ext cx="385894" cy="385894"/>
            </a:xfrm>
            <a:prstGeom prst="ellipse">
              <a:avLst/>
            </a:prstGeom>
            <a:gradFill>
              <a:gsLst>
                <a:gs pos="0">
                  <a:srgbClr val="E30613"/>
                </a:gs>
                <a:gs pos="100000">
                  <a:srgbClr val="81040B"/>
                </a:gs>
              </a:gsLst>
              <a:lin ang="3600000" scaled="0"/>
            </a:gradFill>
            <a:ln w="19050">
              <a:noFill/>
            </a:ln>
            <a:effectLst>
              <a:innerShdw blurRad="762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71692" name="文本框 20"/>
          <p:cNvSpPr txBox="1"/>
          <p:nvPr/>
        </p:nvSpPr>
        <p:spPr>
          <a:xfrm>
            <a:off x="1119188" y="4125913"/>
            <a:ext cx="360362" cy="400050"/>
          </a:xfrm>
          <a:prstGeom prst="rect">
            <a:avLst/>
          </a:prstGeom>
          <a:noFill/>
          <a:ln w="9525">
            <a:noFill/>
          </a:ln>
        </p:spPr>
        <p:txBody>
          <a:bodyPr>
            <a:spAutoFit/>
          </a:bodyPr>
          <a:p>
            <a:pPr algn="ctr"/>
            <a:r>
              <a:rPr lang="en-US" altLang="zh-CN" sz="2000" b="1" dirty="0">
                <a:solidFill>
                  <a:schemeClr val="bg1"/>
                </a:solidFill>
                <a:latin typeface="Arial" panose="020B0604020202020204" pitchFamily="34" charset="0"/>
              </a:rPr>
              <a:t>3</a:t>
            </a:r>
            <a:endParaRPr lang="zh-CN" altLang="en-US" sz="2000" b="1" dirty="0">
              <a:solidFill>
                <a:schemeClr val="bg1"/>
              </a:solidFill>
              <a:latin typeface="Arial" panose="020B0604020202020204" pitchFamily="34" charset="0"/>
              <a:ea typeface="Arial" panose="020B0604020202020204" pitchFamily="34" charset="0"/>
            </a:endParaRPr>
          </a:p>
        </p:txBody>
      </p:sp>
      <p:sp>
        <p:nvSpPr>
          <p:cNvPr id="16" name="矩形 15"/>
          <p:cNvSpPr/>
          <p:nvPr/>
        </p:nvSpPr>
        <p:spPr>
          <a:xfrm>
            <a:off x="1547813" y="5500688"/>
            <a:ext cx="9588500" cy="101600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程序文件实质是组织管理中科学的管理制度，是法规性文件，要强制执行，因此程序文件应有可操作性和可检查性。</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grpSp>
        <p:nvGrpSpPr>
          <p:cNvPr id="71694" name="组合 22"/>
          <p:cNvGrpSpPr/>
          <p:nvPr/>
        </p:nvGrpSpPr>
        <p:grpSpPr>
          <a:xfrm>
            <a:off x="1023938" y="5491163"/>
            <a:ext cx="523875" cy="523875"/>
            <a:chOff x="1431926" y="1762972"/>
            <a:chExt cx="524854" cy="524854"/>
          </a:xfrm>
        </p:grpSpPr>
        <p:sp>
          <p:nvSpPr>
            <p:cNvPr id="24" name="椭圆 23"/>
            <p:cNvSpPr/>
            <p:nvPr/>
          </p:nvSpPr>
          <p:spPr>
            <a:xfrm>
              <a:off x="1431926" y="1762972"/>
              <a:ext cx="524854" cy="524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5" name="椭圆 24"/>
            <p:cNvSpPr/>
            <p:nvPr/>
          </p:nvSpPr>
          <p:spPr>
            <a:xfrm>
              <a:off x="1501406" y="1832452"/>
              <a:ext cx="385894" cy="385894"/>
            </a:xfrm>
            <a:prstGeom prst="ellipse">
              <a:avLst/>
            </a:prstGeom>
            <a:gradFill>
              <a:gsLst>
                <a:gs pos="0">
                  <a:srgbClr val="E30613"/>
                </a:gs>
                <a:gs pos="100000">
                  <a:srgbClr val="81040B"/>
                </a:gs>
              </a:gsLst>
              <a:lin ang="3600000" scaled="0"/>
            </a:gradFill>
            <a:ln w="19050">
              <a:noFill/>
            </a:ln>
            <a:effectLst>
              <a:innerShdw blurRad="762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71695" name="文本框 25"/>
          <p:cNvSpPr txBox="1"/>
          <p:nvPr/>
        </p:nvSpPr>
        <p:spPr>
          <a:xfrm>
            <a:off x="1114425" y="5553075"/>
            <a:ext cx="358775" cy="400050"/>
          </a:xfrm>
          <a:prstGeom prst="rect">
            <a:avLst/>
          </a:prstGeom>
          <a:noFill/>
          <a:ln w="9525">
            <a:noFill/>
          </a:ln>
        </p:spPr>
        <p:txBody>
          <a:bodyPr>
            <a:spAutoFit/>
          </a:bodyPr>
          <a:p>
            <a:pPr algn="ctr"/>
            <a:r>
              <a:rPr lang="en-US" altLang="zh-CN" sz="2000" b="1" dirty="0">
                <a:solidFill>
                  <a:schemeClr val="bg1"/>
                </a:solidFill>
                <a:latin typeface="Arial" panose="020B0604020202020204" pitchFamily="34" charset="0"/>
              </a:rPr>
              <a:t>4</a:t>
            </a:r>
            <a:endParaRPr lang="zh-CN" altLang="en-US" sz="2000" b="1" dirty="0">
              <a:solidFill>
                <a:schemeClr val="bg1"/>
              </a:solidFill>
              <a:latin typeface="Arial" panose="020B0604020202020204" pitchFamily="34" charset="0"/>
              <a:ea typeface="Arial" panose="020B0604020202020204"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2706" name="组合 3"/>
          <p:cNvGrpSpPr/>
          <p:nvPr/>
        </p:nvGrpSpPr>
        <p:grpSpPr>
          <a:xfrm>
            <a:off x="479425" y="293688"/>
            <a:ext cx="5111750" cy="925512"/>
            <a:chOff x="322748" y="3665374"/>
            <a:chExt cx="5680529" cy="1027864"/>
          </a:xfrm>
        </p:grpSpPr>
        <p:sp>
          <p:nvSpPr>
            <p:cNvPr id="5" name="圆角矩形 4"/>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a:off x="516803" y="3785262"/>
              <a:ext cx="5276542" cy="784562"/>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72707" name="Rectangle 2"/>
          <p:cNvSpPr>
            <a:spLocks noGrp="1"/>
          </p:cNvSpPr>
          <p:nvPr>
            <p:ph type="title" idx="4294967295"/>
          </p:nvPr>
        </p:nvSpPr>
        <p:spPr>
          <a:xfrm>
            <a:off x="1720850" y="481013"/>
            <a:ext cx="2616200" cy="622300"/>
          </a:xfrm>
          <a:prstGeom prst="rect">
            <a:avLst/>
          </a:prstGeom>
          <a:noFill/>
          <a:ln w="9525">
            <a:noFill/>
          </a:ln>
        </p:spPr>
        <p:txBody>
          <a:bodyPr/>
          <a:p>
            <a:pPr algn="ctr" eaLnBrk="1" hangingPunct="1"/>
            <a:r>
              <a:rPr lang="en-US" altLang="zh-CN" sz="3200" b="1" dirty="0">
                <a:solidFill>
                  <a:srgbClr val="C00000"/>
                </a:solidFill>
                <a:latin typeface="华文中宋" pitchFamily="2" charset="-122"/>
                <a:ea typeface="华文中宋" pitchFamily="2" charset="-122"/>
              </a:rPr>
              <a:t>5 W 1 H</a:t>
            </a:r>
            <a:r>
              <a:rPr lang="zh-CN" altLang="en-US" sz="3200" b="1" dirty="0">
                <a:solidFill>
                  <a:srgbClr val="C00000"/>
                </a:solidFill>
                <a:latin typeface="华文中宋" pitchFamily="2" charset="-122"/>
                <a:ea typeface="华文中宋" pitchFamily="2" charset="-122"/>
              </a:rPr>
              <a:t>原则</a:t>
            </a:r>
            <a:endParaRPr lang="zh-CN" altLang="en-US" sz="3200" b="1" dirty="0">
              <a:solidFill>
                <a:srgbClr val="C00000"/>
              </a:solidFill>
              <a:latin typeface="华文中宋" pitchFamily="2" charset="-122"/>
              <a:ea typeface="华文中宋" pitchFamily="2" charset="-122"/>
            </a:endParaRPr>
          </a:p>
        </p:txBody>
      </p:sp>
      <p:grpSp>
        <p:nvGrpSpPr>
          <p:cNvPr id="72708" name="组合 2"/>
          <p:cNvGrpSpPr/>
          <p:nvPr/>
        </p:nvGrpSpPr>
        <p:grpSpPr>
          <a:xfrm flipH="1">
            <a:off x="1312863" y="1817688"/>
            <a:ext cx="3517900" cy="1476375"/>
            <a:chOff x="7176120" y="1665441"/>
            <a:chExt cx="3517357" cy="1475527"/>
          </a:xfrm>
        </p:grpSpPr>
        <p:grpSp>
          <p:nvGrpSpPr>
            <p:cNvPr id="72801" name="组合 6"/>
            <p:cNvGrpSpPr/>
            <p:nvPr/>
          </p:nvGrpSpPr>
          <p:grpSpPr>
            <a:xfrm>
              <a:off x="7176120" y="2017713"/>
              <a:ext cx="2891882" cy="952922"/>
              <a:chOff x="1367000" y="2157735"/>
              <a:chExt cx="3587430" cy="1182116"/>
            </a:xfrm>
          </p:grpSpPr>
          <p:pic>
            <p:nvPicPr>
              <p:cNvPr id="72814" name="图片 7"/>
              <p:cNvPicPr>
                <a:picLocks noChangeAspect="1"/>
              </p:cNvPicPr>
              <p:nvPr/>
            </p:nvPicPr>
            <p:blipFill>
              <a:blip r:embed="rId1"/>
              <a:srcRect t="55896"/>
              <a:stretch>
                <a:fillRect/>
              </a:stretch>
            </p:blipFill>
            <p:spPr>
              <a:xfrm>
                <a:off x="2334493" y="3145911"/>
                <a:ext cx="2619937" cy="193940"/>
              </a:xfrm>
              <a:prstGeom prst="rect">
                <a:avLst/>
              </a:prstGeom>
              <a:noFill/>
              <a:ln w="9525">
                <a:noFill/>
              </a:ln>
            </p:spPr>
          </p:pic>
          <p:sp>
            <p:nvSpPr>
              <p:cNvPr id="10" name="矩形 9"/>
              <p:cNvSpPr/>
              <p:nvPr/>
            </p:nvSpPr>
            <p:spPr>
              <a:xfrm>
                <a:off x="1367000" y="2157674"/>
                <a:ext cx="3368990" cy="1005744"/>
              </a:xfrm>
              <a:prstGeom prst="rect">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72802" name="组合 12"/>
            <p:cNvGrpSpPr/>
            <p:nvPr/>
          </p:nvGrpSpPr>
          <p:grpSpPr>
            <a:xfrm>
              <a:off x="9264253" y="1665441"/>
              <a:ext cx="1429224" cy="1475527"/>
              <a:chOff x="4156895" y="2537100"/>
              <a:chExt cx="1237654" cy="1277752"/>
            </a:xfrm>
          </p:grpSpPr>
          <p:sp>
            <p:nvSpPr>
              <p:cNvPr id="15" name="椭圆 14"/>
              <p:cNvSpPr/>
              <p:nvPr/>
            </p:nvSpPr>
            <p:spPr>
              <a:xfrm>
                <a:off x="4267457" y="2729450"/>
                <a:ext cx="973148" cy="972740"/>
              </a:xfrm>
              <a:prstGeom prst="ellipse">
                <a:avLst/>
              </a:prstGeom>
              <a:gradFill>
                <a:gsLst>
                  <a:gs pos="0">
                    <a:srgbClr val="E30613"/>
                  </a:gs>
                  <a:gs pos="100000">
                    <a:srgbClr val="81040B"/>
                  </a:gs>
                </a:gsLst>
                <a:lin ang="3600000" scaled="0"/>
              </a:gradFill>
              <a:ln>
                <a:noFill/>
              </a:ln>
              <a:effectLst>
                <a:outerShdw blurRad="292100" dist="889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椭圆 15"/>
              <p:cNvSpPr/>
              <p:nvPr/>
            </p:nvSpPr>
            <p:spPr>
              <a:xfrm>
                <a:off x="4160246" y="2620909"/>
                <a:ext cx="1193068" cy="1193943"/>
              </a:xfrm>
              <a:prstGeom prst="ellipse">
                <a:avLst/>
              </a:prstGeom>
              <a:gradFill>
                <a:gsLst>
                  <a:gs pos="100000">
                    <a:schemeClr val="bg1">
                      <a:alpha val="20000"/>
                    </a:schemeClr>
                  </a:gs>
                  <a:gs pos="45000">
                    <a:schemeClr val="bg1">
                      <a:alpha val="0"/>
                    </a:schemeClr>
                  </a:gs>
                </a:gsLst>
                <a:path path="shap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任意多边形 16"/>
              <p:cNvSpPr/>
              <p:nvPr/>
            </p:nvSpPr>
            <p:spPr>
              <a:xfrm>
                <a:off x="4157497" y="2619536"/>
                <a:ext cx="1059742" cy="1060672"/>
              </a:xfrm>
              <a:custGeom>
                <a:avLst/>
                <a:gdLst>
                  <a:gd name="connsiteX0" fmla="*/ 2048072 w 2048072"/>
                  <a:gd name="connsiteY0" fmla="*/ 1877343 h 2048072"/>
                  <a:gd name="connsiteX1" fmla="*/ 2041869 w 2048072"/>
                  <a:gd name="connsiteY1" fmla="*/ 1885638 h 2048072"/>
                  <a:gd name="connsiteX2" fmla="*/ 1885638 w 2048072"/>
                  <a:gd name="connsiteY2" fmla="*/ 2041869 h 2048072"/>
                  <a:gd name="connsiteX3" fmla="*/ 1877343 w 2048072"/>
                  <a:gd name="connsiteY3" fmla="*/ 2048072 h 2048072"/>
                  <a:gd name="connsiteX4" fmla="*/ 1152525 w 2048072"/>
                  <a:gd name="connsiteY4" fmla="*/ 0 h 2048072"/>
                  <a:gd name="connsiteX5" fmla="*/ 1796913 w 2048072"/>
                  <a:gd name="connsiteY5" fmla="*/ 196833 h 2048072"/>
                  <a:gd name="connsiteX6" fmla="*/ 1846248 w 2048072"/>
                  <a:gd name="connsiteY6" fmla="*/ 233725 h 2048072"/>
                  <a:gd name="connsiteX7" fmla="*/ 233725 w 2048072"/>
                  <a:gd name="connsiteY7" fmla="*/ 1846248 h 2048072"/>
                  <a:gd name="connsiteX8" fmla="*/ 196833 w 2048072"/>
                  <a:gd name="connsiteY8" fmla="*/ 1796913 h 2048072"/>
                  <a:gd name="connsiteX9" fmla="*/ 0 w 2048072"/>
                  <a:gd name="connsiteY9" fmla="*/ 1152525 h 2048072"/>
                  <a:gd name="connsiteX10" fmla="*/ 1152525 w 2048072"/>
                  <a:gd name="connsiteY10" fmla="*/ 0 h 20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8072" h="2048072">
                    <a:moveTo>
                      <a:pt x="2048072" y="1877343"/>
                    </a:moveTo>
                    <a:lnTo>
                      <a:pt x="2041869" y="1885638"/>
                    </a:lnTo>
                    <a:cubicBezTo>
                      <a:pt x="1994894" y="1942559"/>
                      <a:pt x="1942559" y="1994894"/>
                      <a:pt x="1885638" y="2041869"/>
                    </a:cubicBezTo>
                    <a:lnTo>
                      <a:pt x="1877343" y="2048072"/>
                    </a:lnTo>
                    <a:close/>
                    <a:moveTo>
                      <a:pt x="1152525" y="0"/>
                    </a:moveTo>
                    <a:cubicBezTo>
                      <a:pt x="1391221" y="0"/>
                      <a:pt x="1612969" y="72563"/>
                      <a:pt x="1796913" y="196833"/>
                    </a:cubicBezTo>
                    <a:lnTo>
                      <a:pt x="1846248" y="233725"/>
                    </a:lnTo>
                    <a:lnTo>
                      <a:pt x="233725" y="1846248"/>
                    </a:lnTo>
                    <a:lnTo>
                      <a:pt x="196833" y="1796913"/>
                    </a:lnTo>
                    <a:cubicBezTo>
                      <a:pt x="72563" y="1612969"/>
                      <a:pt x="0" y="1391221"/>
                      <a:pt x="0" y="1152525"/>
                    </a:cubicBezTo>
                    <a:cubicBezTo>
                      <a:pt x="0" y="516003"/>
                      <a:pt x="516003" y="0"/>
                      <a:pt x="1152525" y="0"/>
                    </a:cubicBezTo>
                    <a:close/>
                  </a:path>
                </a:pathLst>
              </a:custGeom>
              <a:solidFill>
                <a:schemeClr val="bg1">
                  <a:alpha val="1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椭圆 17"/>
              <p:cNvSpPr/>
              <p:nvPr/>
            </p:nvSpPr>
            <p:spPr>
              <a:xfrm>
                <a:off x="4226222" y="2537100"/>
                <a:ext cx="493447" cy="493239"/>
              </a:xfrm>
              <a:prstGeom prst="ellipse">
                <a:avLst/>
              </a:prstGeom>
              <a:gradFill flip="none" rotWithShape="1">
                <a:gsLst>
                  <a:gs pos="42000">
                    <a:srgbClr val="FFFFFF">
                      <a:alpha val="50000"/>
                    </a:srgbClr>
                  </a:gs>
                  <a:gs pos="100000">
                    <a:schemeClr val="bg1">
                      <a:lumMod val="100000"/>
                      <a:alpha val="0"/>
                    </a:schemeClr>
                  </a:gs>
                  <a:gs pos="0">
                    <a:schemeClr val="bg1">
                      <a:alpha val="9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椭圆 18"/>
              <p:cNvSpPr/>
              <p:nvPr/>
            </p:nvSpPr>
            <p:spPr>
              <a:xfrm rot="19629600">
                <a:off x="4718294" y="3459005"/>
                <a:ext cx="676255" cy="221203"/>
              </a:xfrm>
              <a:prstGeom prst="ellipse">
                <a:avLst/>
              </a:prstGeom>
              <a:gradFill flip="none" rotWithShape="1">
                <a:gsLst>
                  <a:gs pos="36000">
                    <a:srgbClr val="FFFFFF">
                      <a:alpha val="50000"/>
                    </a:srgbClr>
                  </a:gs>
                  <a:gs pos="100000">
                    <a:schemeClr val="bg1">
                      <a:lumMod val="100000"/>
                      <a:alpha val="0"/>
                    </a:schemeClr>
                  </a:gs>
                  <a:gs pos="0">
                    <a:schemeClr val="bg1">
                      <a:alpha val="9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sp>
        <p:nvSpPr>
          <p:cNvPr id="72709" name="矩形 19"/>
          <p:cNvSpPr/>
          <p:nvPr/>
        </p:nvSpPr>
        <p:spPr>
          <a:xfrm>
            <a:off x="1600200" y="2376488"/>
            <a:ext cx="936625" cy="461962"/>
          </a:xfrm>
          <a:prstGeom prst="rect">
            <a:avLst/>
          </a:prstGeom>
          <a:noFill/>
          <a:ln w="9525">
            <a:noFill/>
          </a:ln>
        </p:spPr>
        <p:txBody>
          <a:bodyPr wrap="none">
            <a:spAutoFit/>
          </a:bodyPr>
          <a:p>
            <a:r>
              <a:rPr lang="en-US" altLang="zh-CN" sz="2400" b="1" dirty="0">
                <a:solidFill>
                  <a:schemeClr val="bg1"/>
                </a:solidFill>
                <a:latin typeface="Arial" panose="020B0604020202020204" pitchFamily="34" charset="0"/>
              </a:rPr>
              <a:t>What</a:t>
            </a:r>
            <a:endParaRPr lang="zh-CN" altLang="en-US" sz="2400" b="1" dirty="0">
              <a:solidFill>
                <a:schemeClr val="bg1"/>
              </a:solidFill>
              <a:latin typeface="Arial" panose="020B0604020202020204" pitchFamily="34" charset="0"/>
              <a:ea typeface="Arial" panose="020B0604020202020204" pitchFamily="34" charset="0"/>
            </a:endParaRPr>
          </a:p>
        </p:txBody>
      </p:sp>
      <p:sp>
        <p:nvSpPr>
          <p:cNvPr id="72710" name="矩形 20"/>
          <p:cNvSpPr/>
          <p:nvPr/>
        </p:nvSpPr>
        <p:spPr>
          <a:xfrm>
            <a:off x="3211513" y="2397125"/>
            <a:ext cx="954087" cy="400050"/>
          </a:xfrm>
          <a:prstGeom prst="rect">
            <a:avLst/>
          </a:prstGeom>
          <a:noFill/>
          <a:ln w="9525">
            <a:noFill/>
          </a:ln>
        </p:spPr>
        <p:txBody>
          <a:bodyPr wrap="none">
            <a:spAutoFit/>
          </a:bodyPr>
          <a:p>
            <a:r>
              <a:rPr lang="zh-CN" altLang="en-US" sz="2000" dirty="0">
                <a:solidFill>
                  <a:schemeClr val="bg1"/>
                </a:solidFill>
                <a:latin typeface="微软雅黑" panose="020B0503020204020204" pitchFamily="34" charset="-122"/>
                <a:ea typeface="微软雅黑" panose="020B0503020204020204" pitchFamily="34" charset="-122"/>
              </a:rPr>
              <a:t>做什么</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72711" name="组合 23"/>
          <p:cNvGrpSpPr/>
          <p:nvPr/>
        </p:nvGrpSpPr>
        <p:grpSpPr>
          <a:xfrm flipH="1">
            <a:off x="1312863" y="3328988"/>
            <a:ext cx="3517900" cy="1476375"/>
            <a:chOff x="7176120" y="1665441"/>
            <a:chExt cx="3517357" cy="1475527"/>
          </a:xfrm>
        </p:grpSpPr>
        <p:grpSp>
          <p:nvGrpSpPr>
            <p:cNvPr id="72786" name="组合 24"/>
            <p:cNvGrpSpPr/>
            <p:nvPr/>
          </p:nvGrpSpPr>
          <p:grpSpPr>
            <a:xfrm>
              <a:off x="7176120" y="2017713"/>
              <a:ext cx="2891882" cy="952922"/>
              <a:chOff x="1367000" y="2157735"/>
              <a:chExt cx="3587430" cy="1182116"/>
            </a:xfrm>
          </p:grpSpPr>
          <p:pic>
            <p:nvPicPr>
              <p:cNvPr id="72799" name="图片 31"/>
              <p:cNvPicPr>
                <a:picLocks noChangeAspect="1"/>
              </p:cNvPicPr>
              <p:nvPr/>
            </p:nvPicPr>
            <p:blipFill>
              <a:blip r:embed="rId1"/>
              <a:srcRect t="55896"/>
              <a:stretch>
                <a:fillRect/>
              </a:stretch>
            </p:blipFill>
            <p:spPr>
              <a:xfrm>
                <a:off x="2334493" y="3145911"/>
                <a:ext cx="2619937" cy="193940"/>
              </a:xfrm>
              <a:prstGeom prst="rect">
                <a:avLst/>
              </a:prstGeom>
              <a:noFill/>
              <a:ln w="9525">
                <a:noFill/>
              </a:ln>
            </p:spPr>
          </p:pic>
          <p:sp>
            <p:nvSpPr>
              <p:cNvPr id="33" name="矩形 32"/>
              <p:cNvSpPr/>
              <p:nvPr/>
            </p:nvSpPr>
            <p:spPr>
              <a:xfrm>
                <a:off x="1367000" y="2157674"/>
                <a:ext cx="3368990" cy="1005744"/>
              </a:xfrm>
              <a:prstGeom prst="rect">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72787" name="组合 25"/>
            <p:cNvGrpSpPr/>
            <p:nvPr/>
          </p:nvGrpSpPr>
          <p:grpSpPr>
            <a:xfrm>
              <a:off x="9264253" y="1665441"/>
              <a:ext cx="1429224" cy="1475527"/>
              <a:chOff x="4156895" y="2537100"/>
              <a:chExt cx="1237654" cy="1277752"/>
            </a:xfrm>
          </p:grpSpPr>
          <p:sp>
            <p:nvSpPr>
              <p:cNvPr id="27" name="椭圆 26"/>
              <p:cNvSpPr/>
              <p:nvPr/>
            </p:nvSpPr>
            <p:spPr>
              <a:xfrm>
                <a:off x="4267457" y="2729450"/>
                <a:ext cx="973148" cy="972740"/>
              </a:xfrm>
              <a:prstGeom prst="ellipse">
                <a:avLst/>
              </a:prstGeom>
              <a:gradFill>
                <a:gsLst>
                  <a:gs pos="0">
                    <a:srgbClr val="E30613"/>
                  </a:gs>
                  <a:gs pos="100000">
                    <a:srgbClr val="81040B"/>
                  </a:gs>
                </a:gsLst>
                <a:lin ang="3600000" scaled="0"/>
              </a:gradFill>
              <a:ln>
                <a:noFill/>
              </a:ln>
              <a:effectLst>
                <a:outerShdw blurRad="292100" dist="889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8" name="椭圆 27"/>
              <p:cNvSpPr/>
              <p:nvPr/>
            </p:nvSpPr>
            <p:spPr>
              <a:xfrm>
                <a:off x="4160246" y="2620909"/>
                <a:ext cx="1193068" cy="1193943"/>
              </a:xfrm>
              <a:prstGeom prst="ellipse">
                <a:avLst/>
              </a:prstGeom>
              <a:gradFill>
                <a:gsLst>
                  <a:gs pos="100000">
                    <a:schemeClr val="bg1">
                      <a:alpha val="20000"/>
                    </a:schemeClr>
                  </a:gs>
                  <a:gs pos="45000">
                    <a:schemeClr val="bg1">
                      <a:alpha val="0"/>
                    </a:schemeClr>
                  </a:gs>
                </a:gsLst>
                <a:path path="shap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任意多边形 28"/>
              <p:cNvSpPr/>
              <p:nvPr/>
            </p:nvSpPr>
            <p:spPr>
              <a:xfrm>
                <a:off x="4157497" y="2619536"/>
                <a:ext cx="1059742" cy="1060672"/>
              </a:xfrm>
              <a:custGeom>
                <a:avLst/>
                <a:gdLst>
                  <a:gd name="connsiteX0" fmla="*/ 2048072 w 2048072"/>
                  <a:gd name="connsiteY0" fmla="*/ 1877343 h 2048072"/>
                  <a:gd name="connsiteX1" fmla="*/ 2041869 w 2048072"/>
                  <a:gd name="connsiteY1" fmla="*/ 1885638 h 2048072"/>
                  <a:gd name="connsiteX2" fmla="*/ 1885638 w 2048072"/>
                  <a:gd name="connsiteY2" fmla="*/ 2041869 h 2048072"/>
                  <a:gd name="connsiteX3" fmla="*/ 1877343 w 2048072"/>
                  <a:gd name="connsiteY3" fmla="*/ 2048072 h 2048072"/>
                  <a:gd name="connsiteX4" fmla="*/ 1152525 w 2048072"/>
                  <a:gd name="connsiteY4" fmla="*/ 0 h 2048072"/>
                  <a:gd name="connsiteX5" fmla="*/ 1796913 w 2048072"/>
                  <a:gd name="connsiteY5" fmla="*/ 196833 h 2048072"/>
                  <a:gd name="connsiteX6" fmla="*/ 1846248 w 2048072"/>
                  <a:gd name="connsiteY6" fmla="*/ 233725 h 2048072"/>
                  <a:gd name="connsiteX7" fmla="*/ 233725 w 2048072"/>
                  <a:gd name="connsiteY7" fmla="*/ 1846248 h 2048072"/>
                  <a:gd name="connsiteX8" fmla="*/ 196833 w 2048072"/>
                  <a:gd name="connsiteY8" fmla="*/ 1796913 h 2048072"/>
                  <a:gd name="connsiteX9" fmla="*/ 0 w 2048072"/>
                  <a:gd name="connsiteY9" fmla="*/ 1152525 h 2048072"/>
                  <a:gd name="connsiteX10" fmla="*/ 1152525 w 2048072"/>
                  <a:gd name="connsiteY10" fmla="*/ 0 h 20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8072" h="2048072">
                    <a:moveTo>
                      <a:pt x="2048072" y="1877343"/>
                    </a:moveTo>
                    <a:lnTo>
                      <a:pt x="2041869" y="1885638"/>
                    </a:lnTo>
                    <a:cubicBezTo>
                      <a:pt x="1994894" y="1942559"/>
                      <a:pt x="1942559" y="1994894"/>
                      <a:pt x="1885638" y="2041869"/>
                    </a:cubicBezTo>
                    <a:lnTo>
                      <a:pt x="1877343" y="2048072"/>
                    </a:lnTo>
                    <a:close/>
                    <a:moveTo>
                      <a:pt x="1152525" y="0"/>
                    </a:moveTo>
                    <a:cubicBezTo>
                      <a:pt x="1391221" y="0"/>
                      <a:pt x="1612969" y="72563"/>
                      <a:pt x="1796913" y="196833"/>
                    </a:cubicBezTo>
                    <a:lnTo>
                      <a:pt x="1846248" y="233725"/>
                    </a:lnTo>
                    <a:lnTo>
                      <a:pt x="233725" y="1846248"/>
                    </a:lnTo>
                    <a:lnTo>
                      <a:pt x="196833" y="1796913"/>
                    </a:lnTo>
                    <a:cubicBezTo>
                      <a:pt x="72563" y="1612969"/>
                      <a:pt x="0" y="1391221"/>
                      <a:pt x="0" y="1152525"/>
                    </a:cubicBezTo>
                    <a:cubicBezTo>
                      <a:pt x="0" y="516003"/>
                      <a:pt x="516003" y="0"/>
                      <a:pt x="1152525" y="0"/>
                    </a:cubicBezTo>
                    <a:close/>
                  </a:path>
                </a:pathLst>
              </a:custGeom>
              <a:solidFill>
                <a:schemeClr val="bg1">
                  <a:alpha val="1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 name="椭圆 29"/>
              <p:cNvSpPr/>
              <p:nvPr/>
            </p:nvSpPr>
            <p:spPr>
              <a:xfrm>
                <a:off x="4226222" y="2537100"/>
                <a:ext cx="493447" cy="493239"/>
              </a:xfrm>
              <a:prstGeom prst="ellipse">
                <a:avLst/>
              </a:prstGeom>
              <a:gradFill flip="none" rotWithShape="1">
                <a:gsLst>
                  <a:gs pos="42000">
                    <a:srgbClr val="FFFFFF">
                      <a:alpha val="50000"/>
                    </a:srgbClr>
                  </a:gs>
                  <a:gs pos="100000">
                    <a:schemeClr val="bg1">
                      <a:lumMod val="100000"/>
                      <a:alpha val="0"/>
                    </a:schemeClr>
                  </a:gs>
                  <a:gs pos="0">
                    <a:schemeClr val="bg1">
                      <a:alpha val="9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1" name="椭圆 30"/>
              <p:cNvSpPr/>
              <p:nvPr/>
            </p:nvSpPr>
            <p:spPr>
              <a:xfrm rot="19629600">
                <a:off x="4718294" y="3459005"/>
                <a:ext cx="676255" cy="221203"/>
              </a:xfrm>
              <a:prstGeom prst="ellipse">
                <a:avLst/>
              </a:prstGeom>
              <a:gradFill flip="none" rotWithShape="1">
                <a:gsLst>
                  <a:gs pos="36000">
                    <a:srgbClr val="FFFFFF">
                      <a:alpha val="50000"/>
                    </a:srgbClr>
                  </a:gs>
                  <a:gs pos="100000">
                    <a:schemeClr val="bg1">
                      <a:lumMod val="100000"/>
                      <a:alpha val="0"/>
                    </a:schemeClr>
                  </a:gs>
                  <a:gs pos="0">
                    <a:schemeClr val="bg1">
                      <a:alpha val="9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grpSp>
        <p:nvGrpSpPr>
          <p:cNvPr id="72712" name="组合 33"/>
          <p:cNvGrpSpPr/>
          <p:nvPr/>
        </p:nvGrpSpPr>
        <p:grpSpPr>
          <a:xfrm flipH="1">
            <a:off x="1319213" y="4805363"/>
            <a:ext cx="3517900" cy="1474787"/>
            <a:chOff x="7176120" y="1665441"/>
            <a:chExt cx="3517357" cy="1475527"/>
          </a:xfrm>
        </p:grpSpPr>
        <p:grpSp>
          <p:nvGrpSpPr>
            <p:cNvPr id="72771" name="组合 34"/>
            <p:cNvGrpSpPr/>
            <p:nvPr/>
          </p:nvGrpSpPr>
          <p:grpSpPr>
            <a:xfrm>
              <a:off x="7176120" y="2017713"/>
              <a:ext cx="2891882" cy="952922"/>
              <a:chOff x="1367000" y="2157735"/>
              <a:chExt cx="3587430" cy="1182116"/>
            </a:xfrm>
          </p:grpSpPr>
          <p:pic>
            <p:nvPicPr>
              <p:cNvPr id="72784" name="图片 41"/>
              <p:cNvPicPr>
                <a:picLocks noChangeAspect="1"/>
              </p:cNvPicPr>
              <p:nvPr/>
            </p:nvPicPr>
            <p:blipFill>
              <a:blip r:embed="rId1"/>
              <a:srcRect t="55896"/>
              <a:stretch>
                <a:fillRect/>
              </a:stretch>
            </p:blipFill>
            <p:spPr>
              <a:xfrm>
                <a:off x="2334493" y="3145911"/>
                <a:ext cx="2619937" cy="193940"/>
              </a:xfrm>
              <a:prstGeom prst="rect">
                <a:avLst/>
              </a:prstGeom>
              <a:noFill/>
              <a:ln w="9525">
                <a:noFill/>
              </a:ln>
            </p:spPr>
          </p:pic>
          <p:sp>
            <p:nvSpPr>
              <p:cNvPr id="43" name="矩形 42"/>
              <p:cNvSpPr/>
              <p:nvPr/>
            </p:nvSpPr>
            <p:spPr>
              <a:xfrm>
                <a:off x="1367000" y="2158145"/>
                <a:ext cx="3368990" cy="1006827"/>
              </a:xfrm>
              <a:prstGeom prst="rect">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72772" name="组合 35"/>
            <p:cNvGrpSpPr/>
            <p:nvPr/>
          </p:nvGrpSpPr>
          <p:grpSpPr>
            <a:xfrm>
              <a:off x="9264253" y="1665441"/>
              <a:ext cx="1429224" cy="1475527"/>
              <a:chOff x="4156895" y="2537100"/>
              <a:chExt cx="1237654" cy="1277752"/>
            </a:xfrm>
          </p:grpSpPr>
          <p:sp>
            <p:nvSpPr>
              <p:cNvPr id="37" name="椭圆 36"/>
              <p:cNvSpPr/>
              <p:nvPr/>
            </p:nvSpPr>
            <p:spPr>
              <a:xfrm>
                <a:off x="4267457" y="2729657"/>
                <a:ext cx="973148" cy="972412"/>
              </a:xfrm>
              <a:prstGeom prst="ellipse">
                <a:avLst/>
              </a:prstGeom>
              <a:gradFill>
                <a:gsLst>
                  <a:gs pos="0">
                    <a:srgbClr val="E30613"/>
                  </a:gs>
                  <a:gs pos="100000">
                    <a:srgbClr val="81040B"/>
                  </a:gs>
                </a:gsLst>
                <a:lin ang="3600000" scaled="0"/>
              </a:gradFill>
              <a:ln>
                <a:noFill/>
              </a:ln>
              <a:effectLst>
                <a:outerShdw blurRad="292100" dist="889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8" name="椭圆 37"/>
              <p:cNvSpPr/>
              <p:nvPr/>
            </p:nvSpPr>
            <p:spPr>
              <a:xfrm>
                <a:off x="4160246" y="2620999"/>
                <a:ext cx="1193068" cy="1193853"/>
              </a:xfrm>
              <a:prstGeom prst="ellipse">
                <a:avLst/>
              </a:prstGeom>
              <a:gradFill>
                <a:gsLst>
                  <a:gs pos="100000">
                    <a:schemeClr val="bg1">
                      <a:alpha val="20000"/>
                    </a:schemeClr>
                  </a:gs>
                  <a:gs pos="45000">
                    <a:schemeClr val="bg1">
                      <a:alpha val="0"/>
                    </a:schemeClr>
                  </a:gs>
                </a:gsLst>
                <a:path path="shap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9" name="任意多边形 38"/>
              <p:cNvSpPr/>
              <p:nvPr/>
            </p:nvSpPr>
            <p:spPr>
              <a:xfrm>
                <a:off x="4157497" y="2619624"/>
                <a:ext cx="1059742" cy="1060438"/>
              </a:xfrm>
              <a:custGeom>
                <a:avLst/>
                <a:gdLst>
                  <a:gd name="connsiteX0" fmla="*/ 2048072 w 2048072"/>
                  <a:gd name="connsiteY0" fmla="*/ 1877343 h 2048072"/>
                  <a:gd name="connsiteX1" fmla="*/ 2041869 w 2048072"/>
                  <a:gd name="connsiteY1" fmla="*/ 1885638 h 2048072"/>
                  <a:gd name="connsiteX2" fmla="*/ 1885638 w 2048072"/>
                  <a:gd name="connsiteY2" fmla="*/ 2041869 h 2048072"/>
                  <a:gd name="connsiteX3" fmla="*/ 1877343 w 2048072"/>
                  <a:gd name="connsiteY3" fmla="*/ 2048072 h 2048072"/>
                  <a:gd name="connsiteX4" fmla="*/ 1152525 w 2048072"/>
                  <a:gd name="connsiteY4" fmla="*/ 0 h 2048072"/>
                  <a:gd name="connsiteX5" fmla="*/ 1796913 w 2048072"/>
                  <a:gd name="connsiteY5" fmla="*/ 196833 h 2048072"/>
                  <a:gd name="connsiteX6" fmla="*/ 1846248 w 2048072"/>
                  <a:gd name="connsiteY6" fmla="*/ 233725 h 2048072"/>
                  <a:gd name="connsiteX7" fmla="*/ 233725 w 2048072"/>
                  <a:gd name="connsiteY7" fmla="*/ 1846248 h 2048072"/>
                  <a:gd name="connsiteX8" fmla="*/ 196833 w 2048072"/>
                  <a:gd name="connsiteY8" fmla="*/ 1796913 h 2048072"/>
                  <a:gd name="connsiteX9" fmla="*/ 0 w 2048072"/>
                  <a:gd name="connsiteY9" fmla="*/ 1152525 h 2048072"/>
                  <a:gd name="connsiteX10" fmla="*/ 1152525 w 2048072"/>
                  <a:gd name="connsiteY10" fmla="*/ 0 h 20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8072" h="2048072">
                    <a:moveTo>
                      <a:pt x="2048072" y="1877343"/>
                    </a:moveTo>
                    <a:lnTo>
                      <a:pt x="2041869" y="1885638"/>
                    </a:lnTo>
                    <a:cubicBezTo>
                      <a:pt x="1994894" y="1942559"/>
                      <a:pt x="1942559" y="1994894"/>
                      <a:pt x="1885638" y="2041869"/>
                    </a:cubicBezTo>
                    <a:lnTo>
                      <a:pt x="1877343" y="2048072"/>
                    </a:lnTo>
                    <a:close/>
                    <a:moveTo>
                      <a:pt x="1152525" y="0"/>
                    </a:moveTo>
                    <a:cubicBezTo>
                      <a:pt x="1391221" y="0"/>
                      <a:pt x="1612969" y="72563"/>
                      <a:pt x="1796913" y="196833"/>
                    </a:cubicBezTo>
                    <a:lnTo>
                      <a:pt x="1846248" y="233725"/>
                    </a:lnTo>
                    <a:lnTo>
                      <a:pt x="233725" y="1846248"/>
                    </a:lnTo>
                    <a:lnTo>
                      <a:pt x="196833" y="1796913"/>
                    </a:lnTo>
                    <a:cubicBezTo>
                      <a:pt x="72563" y="1612969"/>
                      <a:pt x="0" y="1391221"/>
                      <a:pt x="0" y="1152525"/>
                    </a:cubicBezTo>
                    <a:cubicBezTo>
                      <a:pt x="0" y="516003"/>
                      <a:pt x="516003" y="0"/>
                      <a:pt x="1152525" y="0"/>
                    </a:cubicBezTo>
                    <a:close/>
                  </a:path>
                </a:pathLst>
              </a:custGeom>
              <a:solidFill>
                <a:schemeClr val="bg1">
                  <a:alpha val="1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0" name="椭圆 39"/>
              <p:cNvSpPr/>
              <p:nvPr/>
            </p:nvSpPr>
            <p:spPr>
              <a:xfrm>
                <a:off x="4226222" y="2537100"/>
                <a:ext cx="493447" cy="493770"/>
              </a:xfrm>
              <a:prstGeom prst="ellipse">
                <a:avLst/>
              </a:prstGeom>
              <a:gradFill flip="none" rotWithShape="1">
                <a:gsLst>
                  <a:gs pos="42000">
                    <a:srgbClr val="FFFFFF">
                      <a:alpha val="50000"/>
                    </a:srgbClr>
                  </a:gs>
                  <a:gs pos="100000">
                    <a:schemeClr val="bg1">
                      <a:lumMod val="100000"/>
                      <a:alpha val="0"/>
                    </a:schemeClr>
                  </a:gs>
                  <a:gs pos="0">
                    <a:schemeClr val="bg1">
                      <a:alpha val="9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1" name="椭圆 40"/>
              <p:cNvSpPr/>
              <p:nvPr/>
            </p:nvSpPr>
            <p:spPr>
              <a:xfrm rot="19629600">
                <a:off x="4718294" y="3458622"/>
                <a:ext cx="676255" cy="221440"/>
              </a:xfrm>
              <a:prstGeom prst="ellipse">
                <a:avLst/>
              </a:prstGeom>
              <a:gradFill flip="none" rotWithShape="1">
                <a:gsLst>
                  <a:gs pos="36000">
                    <a:srgbClr val="FFFFFF">
                      <a:alpha val="50000"/>
                    </a:srgbClr>
                  </a:gs>
                  <a:gs pos="100000">
                    <a:schemeClr val="bg1">
                      <a:lumMod val="100000"/>
                      <a:alpha val="0"/>
                    </a:schemeClr>
                  </a:gs>
                  <a:gs pos="0">
                    <a:schemeClr val="bg1">
                      <a:alpha val="9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grpSp>
        <p:nvGrpSpPr>
          <p:cNvPr id="72713" name="组合 43"/>
          <p:cNvGrpSpPr/>
          <p:nvPr/>
        </p:nvGrpSpPr>
        <p:grpSpPr>
          <a:xfrm>
            <a:off x="7300913" y="1803400"/>
            <a:ext cx="3517900" cy="1476375"/>
            <a:chOff x="7176120" y="1665441"/>
            <a:chExt cx="3517357" cy="1475527"/>
          </a:xfrm>
        </p:grpSpPr>
        <p:grpSp>
          <p:nvGrpSpPr>
            <p:cNvPr id="72756" name="组合 44"/>
            <p:cNvGrpSpPr/>
            <p:nvPr/>
          </p:nvGrpSpPr>
          <p:grpSpPr>
            <a:xfrm>
              <a:off x="7176120" y="2017713"/>
              <a:ext cx="2891882" cy="952922"/>
              <a:chOff x="1367000" y="2157735"/>
              <a:chExt cx="3587430" cy="1182116"/>
            </a:xfrm>
          </p:grpSpPr>
          <p:pic>
            <p:nvPicPr>
              <p:cNvPr id="72769" name="图片 51"/>
              <p:cNvPicPr>
                <a:picLocks noChangeAspect="1"/>
              </p:cNvPicPr>
              <p:nvPr/>
            </p:nvPicPr>
            <p:blipFill>
              <a:blip r:embed="rId1"/>
              <a:srcRect t="55896"/>
              <a:stretch>
                <a:fillRect/>
              </a:stretch>
            </p:blipFill>
            <p:spPr>
              <a:xfrm>
                <a:off x="2334493" y="3145911"/>
                <a:ext cx="2619937" cy="193940"/>
              </a:xfrm>
              <a:prstGeom prst="rect">
                <a:avLst/>
              </a:prstGeom>
              <a:noFill/>
              <a:ln w="9525">
                <a:noFill/>
              </a:ln>
            </p:spPr>
          </p:pic>
          <p:sp>
            <p:nvSpPr>
              <p:cNvPr id="53" name="矩形 52"/>
              <p:cNvSpPr/>
              <p:nvPr/>
            </p:nvSpPr>
            <p:spPr>
              <a:xfrm>
                <a:off x="1367000" y="2157674"/>
                <a:ext cx="3368989" cy="1005745"/>
              </a:xfrm>
              <a:prstGeom prst="rect">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72757" name="组合 45"/>
            <p:cNvGrpSpPr/>
            <p:nvPr/>
          </p:nvGrpSpPr>
          <p:grpSpPr>
            <a:xfrm>
              <a:off x="9264253" y="1665441"/>
              <a:ext cx="1429224" cy="1475527"/>
              <a:chOff x="4156895" y="2537100"/>
              <a:chExt cx="1237654" cy="1277752"/>
            </a:xfrm>
          </p:grpSpPr>
          <p:sp>
            <p:nvSpPr>
              <p:cNvPr id="47" name="椭圆 46"/>
              <p:cNvSpPr/>
              <p:nvPr/>
            </p:nvSpPr>
            <p:spPr>
              <a:xfrm>
                <a:off x="4267457" y="2729450"/>
                <a:ext cx="973148" cy="972740"/>
              </a:xfrm>
              <a:prstGeom prst="ellipse">
                <a:avLst/>
              </a:prstGeom>
              <a:gradFill>
                <a:gsLst>
                  <a:gs pos="0">
                    <a:srgbClr val="E30613"/>
                  </a:gs>
                  <a:gs pos="100000">
                    <a:srgbClr val="81040B"/>
                  </a:gs>
                </a:gsLst>
                <a:lin ang="3600000" scaled="0"/>
              </a:gradFill>
              <a:ln>
                <a:noFill/>
              </a:ln>
              <a:effectLst>
                <a:outerShdw blurRad="292100" dist="889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8" name="椭圆 47"/>
              <p:cNvSpPr/>
              <p:nvPr/>
            </p:nvSpPr>
            <p:spPr>
              <a:xfrm>
                <a:off x="4160246" y="2620910"/>
                <a:ext cx="1193068" cy="1193942"/>
              </a:xfrm>
              <a:prstGeom prst="ellipse">
                <a:avLst/>
              </a:prstGeom>
              <a:gradFill>
                <a:gsLst>
                  <a:gs pos="100000">
                    <a:schemeClr val="bg1">
                      <a:alpha val="20000"/>
                    </a:schemeClr>
                  </a:gs>
                  <a:gs pos="45000">
                    <a:schemeClr val="bg1">
                      <a:alpha val="0"/>
                    </a:schemeClr>
                  </a:gs>
                </a:gsLst>
                <a:path path="shap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9" name="任意多边形 48"/>
              <p:cNvSpPr/>
              <p:nvPr/>
            </p:nvSpPr>
            <p:spPr>
              <a:xfrm>
                <a:off x="4157497" y="2619536"/>
                <a:ext cx="1059741" cy="1060672"/>
              </a:xfrm>
              <a:custGeom>
                <a:avLst/>
                <a:gdLst>
                  <a:gd name="connsiteX0" fmla="*/ 2048072 w 2048072"/>
                  <a:gd name="connsiteY0" fmla="*/ 1877343 h 2048072"/>
                  <a:gd name="connsiteX1" fmla="*/ 2041869 w 2048072"/>
                  <a:gd name="connsiteY1" fmla="*/ 1885638 h 2048072"/>
                  <a:gd name="connsiteX2" fmla="*/ 1885638 w 2048072"/>
                  <a:gd name="connsiteY2" fmla="*/ 2041869 h 2048072"/>
                  <a:gd name="connsiteX3" fmla="*/ 1877343 w 2048072"/>
                  <a:gd name="connsiteY3" fmla="*/ 2048072 h 2048072"/>
                  <a:gd name="connsiteX4" fmla="*/ 1152525 w 2048072"/>
                  <a:gd name="connsiteY4" fmla="*/ 0 h 2048072"/>
                  <a:gd name="connsiteX5" fmla="*/ 1796913 w 2048072"/>
                  <a:gd name="connsiteY5" fmla="*/ 196833 h 2048072"/>
                  <a:gd name="connsiteX6" fmla="*/ 1846248 w 2048072"/>
                  <a:gd name="connsiteY6" fmla="*/ 233725 h 2048072"/>
                  <a:gd name="connsiteX7" fmla="*/ 233725 w 2048072"/>
                  <a:gd name="connsiteY7" fmla="*/ 1846248 h 2048072"/>
                  <a:gd name="connsiteX8" fmla="*/ 196833 w 2048072"/>
                  <a:gd name="connsiteY8" fmla="*/ 1796913 h 2048072"/>
                  <a:gd name="connsiteX9" fmla="*/ 0 w 2048072"/>
                  <a:gd name="connsiteY9" fmla="*/ 1152525 h 2048072"/>
                  <a:gd name="connsiteX10" fmla="*/ 1152525 w 2048072"/>
                  <a:gd name="connsiteY10" fmla="*/ 0 h 20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8072" h="2048072">
                    <a:moveTo>
                      <a:pt x="2048072" y="1877343"/>
                    </a:moveTo>
                    <a:lnTo>
                      <a:pt x="2041869" y="1885638"/>
                    </a:lnTo>
                    <a:cubicBezTo>
                      <a:pt x="1994894" y="1942559"/>
                      <a:pt x="1942559" y="1994894"/>
                      <a:pt x="1885638" y="2041869"/>
                    </a:cubicBezTo>
                    <a:lnTo>
                      <a:pt x="1877343" y="2048072"/>
                    </a:lnTo>
                    <a:close/>
                    <a:moveTo>
                      <a:pt x="1152525" y="0"/>
                    </a:moveTo>
                    <a:cubicBezTo>
                      <a:pt x="1391221" y="0"/>
                      <a:pt x="1612969" y="72563"/>
                      <a:pt x="1796913" y="196833"/>
                    </a:cubicBezTo>
                    <a:lnTo>
                      <a:pt x="1846248" y="233725"/>
                    </a:lnTo>
                    <a:lnTo>
                      <a:pt x="233725" y="1846248"/>
                    </a:lnTo>
                    <a:lnTo>
                      <a:pt x="196833" y="1796913"/>
                    </a:lnTo>
                    <a:cubicBezTo>
                      <a:pt x="72563" y="1612969"/>
                      <a:pt x="0" y="1391221"/>
                      <a:pt x="0" y="1152525"/>
                    </a:cubicBezTo>
                    <a:cubicBezTo>
                      <a:pt x="0" y="516003"/>
                      <a:pt x="516003" y="0"/>
                      <a:pt x="1152525" y="0"/>
                    </a:cubicBezTo>
                    <a:close/>
                  </a:path>
                </a:pathLst>
              </a:custGeom>
              <a:solidFill>
                <a:schemeClr val="bg1">
                  <a:alpha val="1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0" name="椭圆 49"/>
              <p:cNvSpPr/>
              <p:nvPr/>
            </p:nvSpPr>
            <p:spPr>
              <a:xfrm>
                <a:off x="4226222" y="2537100"/>
                <a:ext cx="493446" cy="493240"/>
              </a:xfrm>
              <a:prstGeom prst="ellipse">
                <a:avLst/>
              </a:prstGeom>
              <a:gradFill flip="none" rotWithShape="1">
                <a:gsLst>
                  <a:gs pos="42000">
                    <a:srgbClr val="FFFFFF">
                      <a:alpha val="50000"/>
                    </a:srgbClr>
                  </a:gs>
                  <a:gs pos="100000">
                    <a:schemeClr val="bg1">
                      <a:lumMod val="100000"/>
                      <a:alpha val="0"/>
                    </a:schemeClr>
                  </a:gs>
                  <a:gs pos="0">
                    <a:schemeClr val="bg1">
                      <a:alpha val="9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1" name="椭圆 50"/>
              <p:cNvSpPr/>
              <p:nvPr/>
            </p:nvSpPr>
            <p:spPr>
              <a:xfrm rot="19629600">
                <a:off x="4718294" y="3459005"/>
                <a:ext cx="676255" cy="221202"/>
              </a:xfrm>
              <a:prstGeom prst="ellipse">
                <a:avLst/>
              </a:prstGeom>
              <a:gradFill flip="none" rotWithShape="1">
                <a:gsLst>
                  <a:gs pos="36000">
                    <a:srgbClr val="FFFFFF">
                      <a:alpha val="50000"/>
                    </a:srgbClr>
                  </a:gs>
                  <a:gs pos="100000">
                    <a:schemeClr val="bg1">
                      <a:lumMod val="100000"/>
                      <a:alpha val="0"/>
                    </a:schemeClr>
                  </a:gs>
                  <a:gs pos="0">
                    <a:schemeClr val="bg1">
                      <a:alpha val="9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grpSp>
        <p:nvGrpSpPr>
          <p:cNvPr id="72714" name="组合 53"/>
          <p:cNvGrpSpPr/>
          <p:nvPr/>
        </p:nvGrpSpPr>
        <p:grpSpPr>
          <a:xfrm>
            <a:off x="7300913" y="3286125"/>
            <a:ext cx="3517900" cy="1474788"/>
            <a:chOff x="7176120" y="1665441"/>
            <a:chExt cx="3517357" cy="1475527"/>
          </a:xfrm>
        </p:grpSpPr>
        <p:grpSp>
          <p:nvGrpSpPr>
            <p:cNvPr id="72741" name="组合 54"/>
            <p:cNvGrpSpPr/>
            <p:nvPr/>
          </p:nvGrpSpPr>
          <p:grpSpPr>
            <a:xfrm>
              <a:off x="7176120" y="2017713"/>
              <a:ext cx="2891882" cy="952922"/>
              <a:chOff x="1367000" y="2157735"/>
              <a:chExt cx="3587430" cy="1182116"/>
            </a:xfrm>
          </p:grpSpPr>
          <p:pic>
            <p:nvPicPr>
              <p:cNvPr id="72754" name="图片 61"/>
              <p:cNvPicPr>
                <a:picLocks noChangeAspect="1"/>
              </p:cNvPicPr>
              <p:nvPr/>
            </p:nvPicPr>
            <p:blipFill>
              <a:blip r:embed="rId1"/>
              <a:srcRect t="55896"/>
              <a:stretch>
                <a:fillRect/>
              </a:stretch>
            </p:blipFill>
            <p:spPr>
              <a:xfrm>
                <a:off x="2334493" y="3145911"/>
                <a:ext cx="2619937" cy="193940"/>
              </a:xfrm>
              <a:prstGeom prst="rect">
                <a:avLst/>
              </a:prstGeom>
              <a:noFill/>
              <a:ln w="9525">
                <a:noFill/>
              </a:ln>
            </p:spPr>
          </p:pic>
          <p:sp>
            <p:nvSpPr>
              <p:cNvPr id="63" name="矩形 62"/>
              <p:cNvSpPr/>
              <p:nvPr/>
            </p:nvSpPr>
            <p:spPr>
              <a:xfrm>
                <a:off x="1367000" y="2158143"/>
                <a:ext cx="3368989" cy="1006828"/>
              </a:xfrm>
              <a:prstGeom prst="rect">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72742" name="组合 55"/>
            <p:cNvGrpSpPr/>
            <p:nvPr/>
          </p:nvGrpSpPr>
          <p:grpSpPr>
            <a:xfrm>
              <a:off x="9264253" y="1665441"/>
              <a:ext cx="1429224" cy="1475527"/>
              <a:chOff x="4156895" y="2537100"/>
              <a:chExt cx="1237654" cy="1277752"/>
            </a:xfrm>
          </p:grpSpPr>
          <p:sp>
            <p:nvSpPr>
              <p:cNvPr id="57" name="椭圆 56"/>
              <p:cNvSpPr/>
              <p:nvPr/>
            </p:nvSpPr>
            <p:spPr>
              <a:xfrm>
                <a:off x="4267457" y="2729657"/>
                <a:ext cx="973148" cy="972412"/>
              </a:xfrm>
              <a:prstGeom prst="ellipse">
                <a:avLst/>
              </a:prstGeom>
              <a:gradFill>
                <a:gsLst>
                  <a:gs pos="0">
                    <a:srgbClr val="E30613"/>
                  </a:gs>
                  <a:gs pos="100000">
                    <a:srgbClr val="81040B"/>
                  </a:gs>
                </a:gsLst>
                <a:lin ang="3600000" scaled="0"/>
              </a:gradFill>
              <a:ln>
                <a:noFill/>
              </a:ln>
              <a:effectLst>
                <a:outerShdw blurRad="292100" dist="889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8" name="椭圆 57"/>
              <p:cNvSpPr/>
              <p:nvPr/>
            </p:nvSpPr>
            <p:spPr>
              <a:xfrm>
                <a:off x="4160246" y="2621000"/>
                <a:ext cx="1193068" cy="1193852"/>
              </a:xfrm>
              <a:prstGeom prst="ellipse">
                <a:avLst/>
              </a:prstGeom>
              <a:gradFill>
                <a:gsLst>
                  <a:gs pos="100000">
                    <a:schemeClr val="bg1">
                      <a:alpha val="20000"/>
                    </a:schemeClr>
                  </a:gs>
                  <a:gs pos="45000">
                    <a:schemeClr val="bg1">
                      <a:alpha val="0"/>
                    </a:schemeClr>
                  </a:gs>
                </a:gsLst>
                <a:path path="shap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9" name="任意多边形 58"/>
              <p:cNvSpPr/>
              <p:nvPr/>
            </p:nvSpPr>
            <p:spPr>
              <a:xfrm>
                <a:off x="4157497" y="2619624"/>
                <a:ext cx="1059741" cy="1060438"/>
              </a:xfrm>
              <a:custGeom>
                <a:avLst/>
                <a:gdLst>
                  <a:gd name="connsiteX0" fmla="*/ 2048072 w 2048072"/>
                  <a:gd name="connsiteY0" fmla="*/ 1877343 h 2048072"/>
                  <a:gd name="connsiteX1" fmla="*/ 2041869 w 2048072"/>
                  <a:gd name="connsiteY1" fmla="*/ 1885638 h 2048072"/>
                  <a:gd name="connsiteX2" fmla="*/ 1885638 w 2048072"/>
                  <a:gd name="connsiteY2" fmla="*/ 2041869 h 2048072"/>
                  <a:gd name="connsiteX3" fmla="*/ 1877343 w 2048072"/>
                  <a:gd name="connsiteY3" fmla="*/ 2048072 h 2048072"/>
                  <a:gd name="connsiteX4" fmla="*/ 1152525 w 2048072"/>
                  <a:gd name="connsiteY4" fmla="*/ 0 h 2048072"/>
                  <a:gd name="connsiteX5" fmla="*/ 1796913 w 2048072"/>
                  <a:gd name="connsiteY5" fmla="*/ 196833 h 2048072"/>
                  <a:gd name="connsiteX6" fmla="*/ 1846248 w 2048072"/>
                  <a:gd name="connsiteY6" fmla="*/ 233725 h 2048072"/>
                  <a:gd name="connsiteX7" fmla="*/ 233725 w 2048072"/>
                  <a:gd name="connsiteY7" fmla="*/ 1846248 h 2048072"/>
                  <a:gd name="connsiteX8" fmla="*/ 196833 w 2048072"/>
                  <a:gd name="connsiteY8" fmla="*/ 1796913 h 2048072"/>
                  <a:gd name="connsiteX9" fmla="*/ 0 w 2048072"/>
                  <a:gd name="connsiteY9" fmla="*/ 1152525 h 2048072"/>
                  <a:gd name="connsiteX10" fmla="*/ 1152525 w 2048072"/>
                  <a:gd name="connsiteY10" fmla="*/ 0 h 20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8072" h="2048072">
                    <a:moveTo>
                      <a:pt x="2048072" y="1877343"/>
                    </a:moveTo>
                    <a:lnTo>
                      <a:pt x="2041869" y="1885638"/>
                    </a:lnTo>
                    <a:cubicBezTo>
                      <a:pt x="1994894" y="1942559"/>
                      <a:pt x="1942559" y="1994894"/>
                      <a:pt x="1885638" y="2041869"/>
                    </a:cubicBezTo>
                    <a:lnTo>
                      <a:pt x="1877343" y="2048072"/>
                    </a:lnTo>
                    <a:close/>
                    <a:moveTo>
                      <a:pt x="1152525" y="0"/>
                    </a:moveTo>
                    <a:cubicBezTo>
                      <a:pt x="1391221" y="0"/>
                      <a:pt x="1612969" y="72563"/>
                      <a:pt x="1796913" y="196833"/>
                    </a:cubicBezTo>
                    <a:lnTo>
                      <a:pt x="1846248" y="233725"/>
                    </a:lnTo>
                    <a:lnTo>
                      <a:pt x="233725" y="1846248"/>
                    </a:lnTo>
                    <a:lnTo>
                      <a:pt x="196833" y="1796913"/>
                    </a:lnTo>
                    <a:cubicBezTo>
                      <a:pt x="72563" y="1612969"/>
                      <a:pt x="0" y="1391221"/>
                      <a:pt x="0" y="1152525"/>
                    </a:cubicBezTo>
                    <a:cubicBezTo>
                      <a:pt x="0" y="516003"/>
                      <a:pt x="516003" y="0"/>
                      <a:pt x="1152525" y="0"/>
                    </a:cubicBezTo>
                    <a:close/>
                  </a:path>
                </a:pathLst>
              </a:custGeom>
              <a:solidFill>
                <a:schemeClr val="bg1">
                  <a:alpha val="1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0" name="椭圆 59"/>
              <p:cNvSpPr/>
              <p:nvPr/>
            </p:nvSpPr>
            <p:spPr>
              <a:xfrm>
                <a:off x="4226222" y="2537100"/>
                <a:ext cx="493446" cy="493771"/>
              </a:xfrm>
              <a:prstGeom prst="ellipse">
                <a:avLst/>
              </a:prstGeom>
              <a:gradFill flip="none" rotWithShape="1">
                <a:gsLst>
                  <a:gs pos="42000">
                    <a:srgbClr val="FFFFFF">
                      <a:alpha val="50000"/>
                    </a:srgbClr>
                  </a:gs>
                  <a:gs pos="100000">
                    <a:schemeClr val="bg1">
                      <a:lumMod val="100000"/>
                      <a:alpha val="0"/>
                    </a:schemeClr>
                  </a:gs>
                  <a:gs pos="0">
                    <a:schemeClr val="bg1">
                      <a:alpha val="9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1" name="椭圆 60"/>
              <p:cNvSpPr/>
              <p:nvPr/>
            </p:nvSpPr>
            <p:spPr>
              <a:xfrm rot="19629600">
                <a:off x="4718294" y="3458622"/>
                <a:ext cx="676255" cy="221441"/>
              </a:xfrm>
              <a:prstGeom prst="ellipse">
                <a:avLst/>
              </a:prstGeom>
              <a:gradFill flip="none" rotWithShape="1">
                <a:gsLst>
                  <a:gs pos="36000">
                    <a:srgbClr val="FFFFFF">
                      <a:alpha val="50000"/>
                    </a:srgbClr>
                  </a:gs>
                  <a:gs pos="100000">
                    <a:schemeClr val="bg1">
                      <a:lumMod val="100000"/>
                      <a:alpha val="0"/>
                    </a:schemeClr>
                  </a:gs>
                  <a:gs pos="0">
                    <a:schemeClr val="bg1">
                      <a:alpha val="9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grpSp>
        <p:nvGrpSpPr>
          <p:cNvPr id="72715" name="组合 63"/>
          <p:cNvGrpSpPr/>
          <p:nvPr/>
        </p:nvGrpSpPr>
        <p:grpSpPr>
          <a:xfrm>
            <a:off x="7300913" y="4752975"/>
            <a:ext cx="3517900" cy="1474788"/>
            <a:chOff x="7176120" y="1665441"/>
            <a:chExt cx="3517357" cy="1475527"/>
          </a:xfrm>
        </p:grpSpPr>
        <p:grpSp>
          <p:nvGrpSpPr>
            <p:cNvPr id="72726" name="组合 64"/>
            <p:cNvGrpSpPr/>
            <p:nvPr/>
          </p:nvGrpSpPr>
          <p:grpSpPr>
            <a:xfrm>
              <a:off x="7176120" y="2017713"/>
              <a:ext cx="2891882" cy="952922"/>
              <a:chOff x="1367000" y="2157735"/>
              <a:chExt cx="3587430" cy="1182116"/>
            </a:xfrm>
          </p:grpSpPr>
          <p:pic>
            <p:nvPicPr>
              <p:cNvPr id="72739" name="图片 71"/>
              <p:cNvPicPr>
                <a:picLocks noChangeAspect="1"/>
              </p:cNvPicPr>
              <p:nvPr/>
            </p:nvPicPr>
            <p:blipFill>
              <a:blip r:embed="rId1"/>
              <a:srcRect t="55896"/>
              <a:stretch>
                <a:fillRect/>
              </a:stretch>
            </p:blipFill>
            <p:spPr>
              <a:xfrm>
                <a:off x="2334493" y="3145911"/>
                <a:ext cx="2619937" cy="193940"/>
              </a:xfrm>
              <a:prstGeom prst="rect">
                <a:avLst/>
              </a:prstGeom>
              <a:noFill/>
              <a:ln w="9525">
                <a:noFill/>
              </a:ln>
            </p:spPr>
          </p:pic>
          <p:sp>
            <p:nvSpPr>
              <p:cNvPr id="73" name="矩形 72"/>
              <p:cNvSpPr/>
              <p:nvPr/>
            </p:nvSpPr>
            <p:spPr>
              <a:xfrm>
                <a:off x="1367000" y="2158143"/>
                <a:ext cx="3368989" cy="1006828"/>
              </a:xfrm>
              <a:prstGeom prst="rect">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72727" name="组合 65"/>
            <p:cNvGrpSpPr/>
            <p:nvPr/>
          </p:nvGrpSpPr>
          <p:grpSpPr>
            <a:xfrm>
              <a:off x="9264253" y="1665441"/>
              <a:ext cx="1429224" cy="1475527"/>
              <a:chOff x="4156895" y="2537100"/>
              <a:chExt cx="1237654" cy="1277752"/>
            </a:xfrm>
          </p:grpSpPr>
          <p:sp>
            <p:nvSpPr>
              <p:cNvPr id="67" name="椭圆 66"/>
              <p:cNvSpPr/>
              <p:nvPr/>
            </p:nvSpPr>
            <p:spPr>
              <a:xfrm>
                <a:off x="4267457" y="2729657"/>
                <a:ext cx="973148" cy="972412"/>
              </a:xfrm>
              <a:prstGeom prst="ellipse">
                <a:avLst/>
              </a:prstGeom>
              <a:gradFill>
                <a:gsLst>
                  <a:gs pos="0">
                    <a:srgbClr val="E30613"/>
                  </a:gs>
                  <a:gs pos="100000">
                    <a:srgbClr val="81040B"/>
                  </a:gs>
                </a:gsLst>
                <a:lin ang="3600000" scaled="0"/>
              </a:gradFill>
              <a:ln>
                <a:noFill/>
              </a:ln>
              <a:effectLst>
                <a:outerShdw blurRad="292100" dist="889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8" name="椭圆 67"/>
              <p:cNvSpPr/>
              <p:nvPr/>
            </p:nvSpPr>
            <p:spPr>
              <a:xfrm>
                <a:off x="4160246" y="2621000"/>
                <a:ext cx="1193068" cy="1193852"/>
              </a:xfrm>
              <a:prstGeom prst="ellipse">
                <a:avLst/>
              </a:prstGeom>
              <a:gradFill>
                <a:gsLst>
                  <a:gs pos="100000">
                    <a:schemeClr val="bg1">
                      <a:alpha val="20000"/>
                    </a:schemeClr>
                  </a:gs>
                  <a:gs pos="45000">
                    <a:schemeClr val="bg1">
                      <a:alpha val="0"/>
                    </a:schemeClr>
                  </a:gs>
                </a:gsLst>
                <a:path path="shap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9" name="任意多边形 68"/>
              <p:cNvSpPr/>
              <p:nvPr/>
            </p:nvSpPr>
            <p:spPr>
              <a:xfrm>
                <a:off x="4157497" y="2619624"/>
                <a:ext cx="1059741" cy="1060438"/>
              </a:xfrm>
              <a:custGeom>
                <a:avLst/>
                <a:gdLst>
                  <a:gd name="connsiteX0" fmla="*/ 2048072 w 2048072"/>
                  <a:gd name="connsiteY0" fmla="*/ 1877343 h 2048072"/>
                  <a:gd name="connsiteX1" fmla="*/ 2041869 w 2048072"/>
                  <a:gd name="connsiteY1" fmla="*/ 1885638 h 2048072"/>
                  <a:gd name="connsiteX2" fmla="*/ 1885638 w 2048072"/>
                  <a:gd name="connsiteY2" fmla="*/ 2041869 h 2048072"/>
                  <a:gd name="connsiteX3" fmla="*/ 1877343 w 2048072"/>
                  <a:gd name="connsiteY3" fmla="*/ 2048072 h 2048072"/>
                  <a:gd name="connsiteX4" fmla="*/ 1152525 w 2048072"/>
                  <a:gd name="connsiteY4" fmla="*/ 0 h 2048072"/>
                  <a:gd name="connsiteX5" fmla="*/ 1796913 w 2048072"/>
                  <a:gd name="connsiteY5" fmla="*/ 196833 h 2048072"/>
                  <a:gd name="connsiteX6" fmla="*/ 1846248 w 2048072"/>
                  <a:gd name="connsiteY6" fmla="*/ 233725 h 2048072"/>
                  <a:gd name="connsiteX7" fmla="*/ 233725 w 2048072"/>
                  <a:gd name="connsiteY7" fmla="*/ 1846248 h 2048072"/>
                  <a:gd name="connsiteX8" fmla="*/ 196833 w 2048072"/>
                  <a:gd name="connsiteY8" fmla="*/ 1796913 h 2048072"/>
                  <a:gd name="connsiteX9" fmla="*/ 0 w 2048072"/>
                  <a:gd name="connsiteY9" fmla="*/ 1152525 h 2048072"/>
                  <a:gd name="connsiteX10" fmla="*/ 1152525 w 2048072"/>
                  <a:gd name="connsiteY10" fmla="*/ 0 h 20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8072" h="2048072">
                    <a:moveTo>
                      <a:pt x="2048072" y="1877343"/>
                    </a:moveTo>
                    <a:lnTo>
                      <a:pt x="2041869" y="1885638"/>
                    </a:lnTo>
                    <a:cubicBezTo>
                      <a:pt x="1994894" y="1942559"/>
                      <a:pt x="1942559" y="1994894"/>
                      <a:pt x="1885638" y="2041869"/>
                    </a:cubicBezTo>
                    <a:lnTo>
                      <a:pt x="1877343" y="2048072"/>
                    </a:lnTo>
                    <a:close/>
                    <a:moveTo>
                      <a:pt x="1152525" y="0"/>
                    </a:moveTo>
                    <a:cubicBezTo>
                      <a:pt x="1391221" y="0"/>
                      <a:pt x="1612969" y="72563"/>
                      <a:pt x="1796913" y="196833"/>
                    </a:cubicBezTo>
                    <a:lnTo>
                      <a:pt x="1846248" y="233725"/>
                    </a:lnTo>
                    <a:lnTo>
                      <a:pt x="233725" y="1846248"/>
                    </a:lnTo>
                    <a:lnTo>
                      <a:pt x="196833" y="1796913"/>
                    </a:lnTo>
                    <a:cubicBezTo>
                      <a:pt x="72563" y="1612969"/>
                      <a:pt x="0" y="1391221"/>
                      <a:pt x="0" y="1152525"/>
                    </a:cubicBezTo>
                    <a:cubicBezTo>
                      <a:pt x="0" y="516003"/>
                      <a:pt x="516003" y="0"/>
                      <a:pt x="1152525" y="0"/>
                    </a:cubicBezTo>
                    <a:close/>
                  </a:path>
                </a:pathLst>
              </a:custGeom>
              <a:solidFill>
                <a:schemeClr val="bg1">
                  <a:alpha val="1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0" name="椭圆 69"/>
              <p:cNvSpPr/>
              <p:nvPr/>
            </p:nvSpPr>
            <p:spPr>
              <a:xfrm>
                <a:off x="4226222" y="2537100"/>
                <a:ext cx="493446" cy="493771"/>
              </a:xfrm>
              <a:prstGeom prst="ellipse">
                <a:avLst/>
              </a:prstGeom>
              <a:gradFill flip="none" rotWithShape="1">
                <a:gsLst>
                  <a:gs pos="42000">
                    <a:srgbClr val="FFFFFF">
                      <a:alpha val="50000"/>
                    </a:srgbClr>
                  </a:gs>
                  <a:gs pos="100000">
                    <a:schemeClr val="bg1">
                      <a:lumMod val="100000"/>
                      <a:alpha val="0"/>
                    </a:schemeClr>
                  </a:gs>
                  <a:gs pos="0">
                    <a:schemeClr val="bg1">
                      <a:alpha val="9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1" name="椭圆 70"/>
              <p:cNvSpPr/>
              <p:nvPr/>
            </p:nvSpPr>
            <p:spPr>
              <a:xfrm rot="19629600">
                <a:off x="4718294" y="3458622"/>
                <a:ext cx="676255" cy="221441"/>
              </a:xfrm>
              <a:prstGeom prst="ellipse">
                <a:avLst/>
              </a:prstGeom>
              <a:gradFill flip="none" rotWithShape="1">
                <a:gsLst>
                  <a:gs pos="36000">
                    <a:srgbClr val="FFFFFF">
                      <a:alpha val="50000"/>
                    </a:srgbClr>
                  </a:gs>
                  <a:gs pos="100000">
                    <a:schemeClr val="bg1">
                      <a:lumMod val="100000"/>
                      <a:alpha val="0"/>
                    </a:schemeClr>
                  </a:gs>
                  <a:gs pos="0">
                    <a:schemeClr val="bg1">
                      <a:alpha val="9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sp>
        <p:nvSpPr>
          <p:cNvPr id="72716" name="矩形 21"/>
          <p:cNvSpPr/>
          <p:nvPr/>
        </p:nvSpPr>
        <p:spPr>
          <a:xfrm>
            <a:off x="1665288" y="3876675"/>
            <a:ext cx="850900" cy="461963"/>
          </a:xfrm>
          <a:prstGeom prst="rect">
            <a:avLst/>
          </a:prstGeom>
          <a:noFill/>
          <a:ln w="9525">
            <a:noFill/>
          </a:ln>
        </p:spPr>
        <p:txBody>
          <a:bodyPr wrap="none">
            <a:spAutoFit/>
          </a:bodyPr>
          <a:p>
            <a:r>
              <a:rPr lang="en-US" altLang="zh-CN" sz="2400" b="1" dirty="0">
                <a:solidFill>
                  <a:schemeClr val="bg1"/>
                </a:solidFill>
                <a:latin typeface="Arial" panose="020B0604020202020204" pitchFamily="34" charset="0"/>
              </a:rPr>
              <a:t>Who</a:t>
            </a:r>
            <a:endParaRPr lang="zh-CN" altLang="en-US" sz="2400" b="1" dirty="0">
              <a:solidFill>
                <a:schemeClr val="bg1"/>
              </a:solidFill>
              <a:latin typeface="Arial" panose="020B0604020202020204" pitchFamily="34" charset="0"/>
              <a:ea typeface="Arial" panose="020B0604020202020204" pitchFamily="34" charset="0"/>
            </a:endParaRPr>
          </a:p>
        </p:txBody>
      </p:sp>
      <p:sp>
        <p:nvSpPr>
          <p:cNvPr id="72717" name="矩形 22"/>
          <p:cNvSpPr/>
          <p:nvPr/>
        </p:nvSpPr>
        <p:spPr>
          <a:xfrm>
            <a:off x="1554163" y="5346700"/>
            <a:ext cx="1125537" cy="461963"/>
          </a:xfrm>
          <a:prstGeom prst="rect">
            <a:avLst/>
          </a:prstGeom>
          <a:noFill/>
          <a:ln w="9525">
            <a:noFill/>
          </a:ln>
        </p:spPr>
        <p:txBody>
          <a:bodyPr wrap="none">
            <a:spAutoFit/>
          </a:bodyPr>
          <a:p>
            <a:r>
              <a:rPr lang="en-US" altLang="zh-CN" sz="2400" b="1" dirty="0">
                <a:solidFill>
                  <a:schemeClr val="bg1"/>
                </a:solidFill>
                <a:latin typeface="Arial" panose="020B0604020202020204" pitchFamily="34" charset="0"/>
              </a:rPr>
              <a:t>Where</a:t>
            </a:r>
            <a:endParaRPr lang="zh-CN" altLang="en-US" sz="2400" b="1" dirty="0">
              <a:solidFill>
                <a:schemeClr val="bg1"/>
              </a:solidFill>
              <a:latin typeface="Arial" panose="020B0604020202020204" pitchFamily="34" charset="0"/>
              <a:ea typeface="Arial" panose="020B0604020202020204" pitchFamily="34" charset="0"/>
            </a:endParaRPr>
          </a:p>
        </p:txBody>
      </p:sp>
      <p:sp>
        <p:nvSpPr>
          <p:cNvPr id="72718" name="矩形 61439"/>
          <p:cNvSpPr/>
          <p:nvPr/>
        </p:nvSpPr>
        <p:spPr>
          <a:xfrm>
            <a:off x="9591675" y="2324100"/>
            <a:ext cx="1022350" cy="461963"/>
          </a:xfrm>
          <a:prstGeom prst="rect">
            <a:avLst/>
          </a:prstGeom>
          <a:noFill/>
          <a:ln w="9525">
            <a:noFill/>
          </a:ln>
        </p:spPr>
        <p:txBody>
          <a:bodyPr wrap="none">
            <a:spAutoFit/>
          </a:bodyPr>
          <a:p>
            <a:r>
              <a:rPr lang="en-US" altLang="zh-CN" sz="2400" b="1" dirty="0">
                <a:solidFill>
                  <a:schemeClr val="bg1"/>
                </a:solidFill>
                <a:latin typeface="Arial" panose="020B0604020202020204" pitchFamily="34" charset="0"/>
              </a:rPr>
              <a:t>When</a:t>
            </a:r>
            <a:endParaRPr lang="zh-CN" altLang="en-US" sz="2400" b="1" dirty="0">
              <a:solidFill>
                <a:schemeClr val="bg1"/>
              </a:solidFill>
              <a:latin typeface="Arial" panose="020B0604020202020204" pitchFamily="34" charset="0"/>
              <a:ea typeface="Arial" panose="020B0604020202020204" pitchFamily="34" charset="0"/>
            </a:endParaRPr>
          </a:p>
        </p:txBody>
      </p:sp>
      <p:sp>
        <p:nvSpPr>
          <p:cNvPr id="72719" name="矩形 61440"/>
          <p:cNvSpPr/>
          <p:nvPr/>
        </p:nvSpPr>
        <p:spPr>
          <a:xfrm>
            <a:off x="9677400" y="3811588"/>
            <a:ext cx="833438" cy="461962"/>
          </a:xfrm>
          <a:prstGeom prst="rect">
            <a:avLst/>
          </a:prstGeom>
          <a:noFill/>
          <a:ln w="9525">
            <a:noFill/>
          </a:ln>
        </p:spPr>
        <p:txBody>
          <a:bodyPr wrap="none">
            <a:spAutoFit/>
          </a:bodyPr>
          <a:p>
            <a:r>
              <a:rPr lang="en-US" altLang="zh-CN" sz="2400" b="1" dirty="0">
                <a:solidFill>
                  <a:schemeClr val="bg1"/>
                </a:solidFill>
                <a:latin typeface="Arial" panose="020B0604020202020204" pitchFamily="34" charset="0"/>
              </a:rPr>
              <a:t>Why</a:t>
            </a:r>
            <a:endParaRPr lang="zh-CN" altLang="en-US" sz="2400" b="1" dirty="0">
              <a:solidFill>
                <a:schemeClr val="bg1"/>
              </a:solidFill>
              <a:latin typeface="Arial" panose="020B0604020202020204" pitchFamily="34" charset="0"/>
              <a:ea typeface="Arial" panose="020B0604020202020204" pitchFamily="34" charset="0"/>
            </a:endParaRPr>
          </a:p>
        </p:txBody>
      </p:sp>
      <p:sp>
        <p:nvSpPr>
          <p:cNvPr id="72720" name="矩形 61443"/>
          <p:cNvSpPr/>
          <p:nvPr/>
        </p:nvSpPr>
        <p:spPr>
          <a:xfrm>
            <a:off x="9664700" y="5283200"/>
            <a:ext cx="833438" cy="461963"/>
          </a:xfrm>
          <a:prstGeom prst="rect">
            <a:avLst/>
          </a:prstGeom>
          <a:noFill/>
          <a:ln w="9525">
            <a:noFill/>
          </a:ln>
        </p:spPr>
        <p:txBody>
          <a:bodyPr wrap="none">
            <a:spAutoFit/>
          </a:bodyPr>
          <a:p>
            <a:r>
              <a:rPr lang="en-US" altLang="zh-CN" sz="2400" b="1" dirty="0">
                <a:solidFill>
                  <a:schemeClr val="bg1"/>
                </a:solidFill>
                <a:latin typeface="Arial" panose="020B0604020202020204" pitchFamily="34" charset="0"/>
              </a:rPr>
              <a:t>How</a:t>
            </a:r>
            <a:endParaRPr lang="zh-CN" altLang="en-US" sz="2400" b="1" dirty="0">
              <a:solidFill>
                <a:schemeClr val="bg1"/>
              </a:solidFill>
              <a:latin typeface="Arial" panose="020B0604020202020204" pitchFamily="34" charset="0"/>
              <a:ea typeface="Arial" panose="020B0604020202020204" pitchFamily="34" charset="0"/>
            </a:endParaRPr>
          </a:p>
        </p:txBody>
      </p:sp>
      <p:sp>
        <p:nvSpPr>
          <p:cNvPr id="72721" name="矩形 61444"/>
          <p:cNvSpPr/>
          <p:nvPr/>
        </p:nvSpPr>
        <p:spPr>
          <a:xfrm>
            <a:off x="2667000" y="3898900"/>
            <a:ext cx="2236788" cy="400050"/>
          </a:xfrm>
          <a:prstGeom prst="rect">
            <a:avLst/>
          </a:prstGeom>
          <a:noFill/>
          <a:ln w="9525">
            <a:noFill/>
          </a:ln>
        </p:spPr>
        <p:txBody>
          <a:bodyPr wrap="none">
            <a:spAutoFit/>
          </a:bodyPr>
          <a:p>
            <a:r>
              <a:rPr lang="zh-CN" altLang="en-US" sz="2000" dirty="0">
                <a:solidFill>
                  <a:schemeClr val="bg1"/>
                </a:solidFill>
                <a:latin typeface="微软雅黑" panose="020B0503020204020204" pitchFamily="34" charset="-122"/>
                <a:ea typeface="微软雅黑" panose="020B0503020204020204" pitchFamily="34" charset="-122"/>
              </a:rPr>
              <a:t>谁做，谁检查评价</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72722" name="矩形 61445"/>
          <p:cNvSpPr/>
          <p:nvPr/>
        </p:nvSpPr>
        <p:spPr>
          <a:xfrm>
            <a:off x="3122613" y="5375275"/>
            <a:ext cx="1211262" cy="400050"/>
          </a:xfrm>
          <a:prstGeom prst="rect">
            <a:avLst/>
          </a:prstGeom>
          <a:noFill/>
          <a:ln w="9525">
            <a:noFill/>
          </a:ln>
        </p:spPr>
        <p:txBody>
          <a:bodyPr wrap="none">
            <a:spAutoFit/>
          </a:bodyPr>
          <a:p>
            <a:r>
              <a:rPr lang="zh-CN" altLang="en-US" sz="2000" dirty="0">
                <a:solidFill>
                  <a:schemeClr val="bg1"/>
                </a:solidFill>
                <a:latin typeface="微软雅黑" panose="020B0503020204020204" pitchFamily="34" charset="-122"/>
                <a:ea typeface="微软雅黑" panose="020B0503020204020204" pitchFamily="34" charset="-122"/>
              </a:rPr>
              <a:t>在哪里做</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72723" name="矩形 61446"/>
          <p:cNvSpPr/>
          <p:nvPr/>
        </p:nvSpPr>
        <p:spPr>
          <a:xfrm>
            <a:off x="7897813" y="3843338"/>
            <a:ext cx="1209675" cy="400050"/>
          </a:xfrm>
          <a:prstGeom prst="rect">
            <a:avLst/>
          </a:prstGeom>
          <a:noFill/>
          <a:ln w="9525">
            <a:noFill/>
          </a:ln>
        </p:spPr>
        <p:txBody>
          <a:bodyPr wrap="none">
            <a:spAutoFit/>
          </a:bodyPr>
          <a:p>
            <a:r>
              <a:rPr lang="zh-CN" altLang="en-US" sz="2000" dirty="0">
                <a:solidFill>
                  <a:schemeClr val="bg1"/>
                </a:solidFill>
                <a:latin typeface="微软雅黑" panose="020B0503020204020204" pitchFamily="34" charset="-122"/>
                <a:ea typeface="微软雅黑" panose="020B0503020204020204" pitchFamily="34" charset="-122"/>
              </a:rPr>
              <a:t>为什么做</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72724" name="矩形 61447"/>
          <p:cNvSpPr/>
          <p:nvPr/>
        </p:nvSpPr>
        <p:spPr>
          <a:xfrm>
            <a:off x="7729538" y="2341563"/>
            <a:ext cx="1466850" cy="400050"/>
          </a:xfrm>
          <a:prstGeom prst="rect">
            <a:avLst/>
          </a:prstGeom>
          <a:noFill/>
          <a:ln w="9525">
            <a:noFill/>
          </a:ln>
        </p:spPr>
        <p:txBody>
          <a:bodyPr wrap="none">
            <a:spAutoFit/>
          </a:bodyPr>
          <a:p>
            <a:r>
              <a:rPr lang="zh-CN" altLang="en-US" sz="2000" dirty="0">
                <a:solidFill>
                  <a:schemeClr val="bg1"/>
                </a:solidFill>
                <a:latin typeface="微软雅黑" panose="020B0503020204020204" pitchFamily="34" charset="-122"/>
                <a:ea typeface="微软雅黑" panose="020B0503020204020204" pitchFamily="34" charset="-122"/>
              </a:rPr>
              <a:t>什么时候做</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72725" name="矩形 61448"/>
          <p:cNvSpPr/>
          <p:nvPr/>
        </p:nvSpPr>
        <p:spPr>
          <a:xfrm>
            <a:off x="7391400" y="5157788"/>
            <a:ext cx="2108200" cy="708025"/>
          </a:xfrm>
          <a:prstGeom prst="rect">
            <a:avLst/>
          </a:prstGeom>
          <a:noFill/>
          <a:ln w="9525">
            <a:noFill/>
          </a:ln>
        </p:spPr>
        <p:txBody>
          <a:bodyPr>
            <a:spAutoFit/>
          </a:bodyPr>
          <a:p>
            <a:r>
              <a:rPr lang="zh-CN" altLang="en-US" sz="2000" dirty="0">
                <a:solidFill>
                  <a:schemeClr val="bg1"/>
                </a:solidFill>
                <a:latin typeface="微软雅黑" panose="020B0503020204020204" pitchFamily="34" charset="-122"/>
                <a:ea typeface="微软雅黑" panose="020B0503020204020204" pitchFamily="34" charset="-122"/>
              </a:rPr>
              <a:t>怎么做，依据什么，用什么方法</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3730" name="组合 3"/>
          <p:cNvGrpSpPr/>
          <p:nvPr/>
        </p:nvGrpSpPr>
        <p:grpSpPr>
          <a:xfrm>
            <a:off x="479425" y="293688"/>
            <a:ext cx="5111750" cy="925512"/>
            <a:chOff x="322748" y="3665374"/>
            <a:chExt cx="5680529" cy="1027864"/>
          </a:xfrm>
        </p:grpSpPr>
        <p:sp>
          <p:nvSpPr>
            <p:cNvPr id="5" name="圆角矩形 4"/>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a:off x="516803" y="3785262"/>
              <a:ext cx="5276542" cy="784562"/>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73731" name="Rectangle 2"/>
          <p:cNvSpPr>
            <a:spLocks noGrp="1"/>
          </p:cNvSpPr>
          <p:nvPr>
            <p:ph type="title" idx="4294967295"/>
          </p:nvPr>
        </p:nvSpPr>
        <p:spPr>
          <a:xfrm>
            <a:off x="758825" y="444500"/>
            <a:ext cx="4562475" cy="622300"/>
          </a:xfrm>
          <a:prstGeom prst="rect">
            <a:avLst/>
          </a:prstGeom>
          <a:noFill/>
          <a:ln w="9525">
            <a:noFill/>
          </a:ln>
        </p:spPr>
        <p:txBody>
          <a:bodyPr/>
          <a:p>
            <a:pPr algn="ctr" eaLnBrk="1" hangingPunct="1"/>
            <a:r>
              <a:rPr lang="zh-CN" altLang="en-US" sz="3200" b="1" dirty="0">
                <a:solidFill>
                  <a:srgbClr val="C00000"/>
                </a:solidFill>
                <a:latin typeface="华文中宋" pitchFamily="2" charset="-122"/>
                <a:ea typeface="华文中宋" pitchFamily="2" charset="-122"/>
              </a:rPr>
              <a:t>程序文件编写前的准备</a:t>
            </a:r>
            <a:endParaRPr lang="zh-CN" altLang="en-US" sz="3200" b="1" dirty="0">
              <a:solidFill>
                <a:srgbClr val="C00000"/>
              </a:solidFill>
              <a:latin typeface="华文中宋" pitchFamily="2" charset="-122"/>
              <a:ea typeface="华文中宋" pitchFamily="2" charset="-122"/>
            </a:endParaRPr>
          </a:p>
        </p:txBody>
      </p:sp>
      <p:sp>
        <p:nvSpPr>
          <p:cNvPr id="2" name="矩形 1"/>
          <p:cNvSpPr/>
          <p:nvPr/>
        </p:nvSpPr>
        <p:spPr>
          <a:xfrm>
            <a:off x="1028700" y="2085975"/>
            <a:ext cx="3859213" cy="423863"/>
          </a:xfrm>
          <a:prstGeom prst="rect">
            <a:avLst/>
          </a:prstGeom>
        </p:spPr>
        <p:txBody>
          <a:bodyPr wrap="none">
            <a:spAutoFit/>
          </a:bodyPr>
          <a:lstStyle/>
          <a:p>
            <a:pPr marL="285750" marR="0" lvl="0" indent="-285750" algn="l" defTabSz="914400" rtl="0" eaLnBrk="1" fontAlgn="base" latinLnBrk="0" hangingPunct="1">
              <a:lnSpc>
                <a:spcPct val="90000"/>
              </a:lnSpc>
              <a:spcBef>
                <a:spcPct val="0"/>
              </a:spcBef>
              <a:spcAft>
                <a:spcPct val="0"/>
              </a:spcAft>
              <a:buClrTx/>
              <a:buSzTx/>
              <a:buFont typeface="Wingdings" panose="05000000000000000000" pitchFamily="2" charset="2"/>
              <a:buChar char="Ø"/>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现行文件的收集与分析；</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73733" name="矩形 2"/>
          <p:cNvSpPr/>
          <p:nvPr/>
        </p:nvSpPr>
        <p:spPr>
          <a:xfrm>
            <a:off x="1055688" y="2492375"/>
            <a:ext cx="10136187" cy="1477963"/>
          </a:xfrm>
          <a:prstGeom prst="rect">
            <a:avLst/>
          </a:prstGeom>
          <a:noFill/>
          <a:ln w="9525">
            <a:noFill/>
          </a:ln>
        </p:spPr>
        <p:txBody>
          <a:bodyPr>
            <a:spAutoFit/>
          </a:bodyPr>
          <a:p>
            <a:pPr marL="0" lvl="1" indent="0" eaLnBrk="1" hangingPunct="1">
              <a:lnSpc>
                <a:spcPct val="150000"/>
              </a:lnSpc>
            </a:pPr>
            <a:r>
              <a:rPr lang="zh-CN" altLang="en-US" sz="2000" dirty="0">
                <a:latin typeface="微软雅黑" panose="020B0503020204020204" pitchFamily="34" charset="-122"/>
                <a:ea typeface="微软雅黑" panose="020B0503020204020204" pitchFamily="34" charset="-122"/>
              </a:rPr>
              <a:t>收集组织现行的各种组织标准、制度和规定等文件，其中很多具有“程序”性质，但也都有其不足之处，应该以</a:t>
            </a:r>
            <a:r>
              <a:rPr lang="en-US" altLang="zh-CN" sz="2000" dirty="0">
                <a:latin typeface="微软雅黑" panose="020B0503020204020204" pitchFamily="34" charset="-122"/>
                <a:ea typeface="微软雅黑" panose="020B0503020204020204" pitchFamily="34" charset="-122"/>
              </a:rPr>
              <a:t>HSE</a:t>
            </a:r>
            <a:r>
              <a:rPr lang="zh-CN" altLang="en-US" sz="2000" dirty="0">
                <a:latin typeface="微软雅黑" panose="020B0503020204020204" pitchFamily="34" charset="-122"/>
                <a:ea typeface="微软雅黑" panose="020B0503020204020204" pitchFamily="34" charset="-122"/>
              </a:rPr>
              <a:t>管理体系有效运行为前提，以程序文件的要求为尺度，对这些文件进行一次清理和分析，摘其有用、删除无关，按程序文件内容及格式要求进行改写。</a:t>
            </a:r>
            <a:endParaRPr lang="zh-CN" altLang="en-US" sz="2000" dirty="0">
              <a:latin typeface="微软雅黑" panose="020B0503020204020204" pitchFamily="34" charset="-122"/>
              <a:ea typeface="微软雅黑" panose="020B0503020204020204" pitchFamily="34" charset="-122"/>
            </a:endParaRPr>
          </a:p>
        </p:txBody>
      </p:sp>
      <p:sp>
        <p:nvSpPr>
          <p:cNvPr id="7" name="矩形 6"/>
          <p:cNvSpPr/>
          <p:nvPr/>
        </p:nvSpPr>
        <p:spPr>
          <a:xfrm>
            <a:off x="1028700" y="4316413"/>
            <a:ext cx="4781550" cy="423863"/>
          </a:xfrm>
          <a:prstGeom prst="rect">
            <a:avLst/>
          </a:prstGeom>
        </p:spPr>
        <p:txBody>
          <a:bodyPr wrap="none">
            <a:spAutoFit/>
          </a:bodyPr>
          <a:lstStyle/>
          <a:p>
            <a:pPr marL="285750" marR="0" lvl="0" indent="-285750" algn="l" defTabSz="914400" rtl="0" eaLnBrk="1" fontAlgn="base" latinLnBrk="0" hangingPunct="1">
              <a:lnSpc>
                <a:spcPct val="90000"/>
              </a:lnSpc>
              <a:spcBef>
                <a:spcPct val="0"/>
              </a:spcBef>
              <a:spcAft>
                <a:spcPct val="0"/>
              </a:spcAft>
              <a:buClrTx/>
              <a:buSzTx/>
              <a:buFont typeface="Wingdings" panose="05000000000000000000" pitchFamily="2" charset="2"/>
              <a:buChar char="Ø"/>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职能完善和职责、权限的确定；</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8" name="矩形 7"/>
          <p:cNvSpPr/>
          <p:nvPr/>
        </p:nvSpPr>
        <p:spPr>
          <a:xfrm>
            <a:off x="1039813" y="4856163"/>
            <a:ext cx="4781550" cy="425450"/>
          </a:xfrm>
          <a:prstGeom prst="rect">
            <a:avLst/>
          </a:prstGeom>
        </p:spPr>
        <p:txBody>
          <a:bodyPr wrap="none">
            <a:spAutoFit/>
          </a:bodyPr>
          <a:lstStyle/>
          <a:p>
            <a:pPr marL="285750" marR="0" lvl="0" indent="-285750" algn="l" defTabSz="914400" rtl="0" eaLnBrk="1" fontAlgn="base" latinLnBrk="0" hangingPunct="1">
              <a:lnSpc>
                <a:spcPct val="90000"/>
              </a:lnSpc>
              <a:spcBef>
                <a:spcPct val="0"/>
              </a:spcBef>
              <a:spcAft>
                <a:spcPct val="0"/>
              </a:spcAft>
              <a:buClrTx/>
              <a:buSzTx/>
              <a:buFont typeface="Wingdings" panose="05000000000000000000" pitchFamily="2" charset="2"/>
              <a:buChar char="Ø"/>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落实程序文件编写的工作组织；</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9" name="矩形 8"/>
          <p:cNvSpPr/>
          <p:nvPr/>
        </p:nvSpPr>
        <p:spPr>
          <a:xfrm>
            <a:off x="1042988" y="5413375"/>
            <a:ext cx="3551238" cy="425450"/>
          </a:xfrm>
          <a:prstGeom prst="rect">
            <a:avLst/>
          </a:prstGeom>
        </p:spPr>
        <p:txBody>
          <a:bodyPr wrap="none">
            <a:spAutoFit/>
          </a:bodyPr>
          <a:lstStyle/>
          <a:p>
            <a:pPr marL="285750" marR="0" lvl="0" indent="-285750" algn="l" defTabSz="914400" rtl="0" eaLnBrk="1" fontAlgn="base" latinLnBrk="0" hangingPunct="1">
              <a:lnSpc>
                <a:spcPct val="90000"/>
              </a:lnSpc>
              <a:spcBef>
                <a:spcPct val="0"/>
              </a:spcBef>
              <a:spcAft>
                <a:spcPct val="0"/>
              </a:spcAft>
              <a:buClrTx/>
              <a:buSzTx/>
              <a:buFont typeface="Wingdings" panose="05000000000000000000" pitchFamily="2" charset="2"/>
              <a:buChar char="Ø"/>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编制程序文件明细表。</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2" name="图片 25"/>
          <p:cNvPicPr>
            <a:picLocks noChangeAspect="1"/>
          </p:cNvPicPr>
          <p:nvPr/>
        </p:nvPicPr>
        <p:blipFill>
          <a:blip r:embed="rId1"/>
          <a:srcRect b="48637"/>
          <a:stretch>
            <a:fillRect/>
          </a:stretch>
        </p:blipFill>
        <p:spPr>
          <a:xfrm>
            <a:off x="0" y="-26987"/>
            <a:ext cx="12192000" cy="4176712"/>
          </a:xfrm>
          <a:prstGeom prst="rect">
            <a:avLst/>
          </a:prstGeom>
          <a:noFill/>
          <a:ln w="9525">
            <a:noFill/>
          </a:ln>
        </p:spPr>
      </p:pic>
      <p:sp>
        <p:nvSpPr>
          <p:cNvPr id="2" name="矩形 1"/>
          <p:cNvSpPr/>
          <p:nvPr/>
        </p:nvSpPr>
        <p:spPr>
          <a:xfrm>
            <a:off x="0" y="4144963"/>
            <a:ext cx="12192000" cy="103188"/>
          </a:xfrm>
          <a:prstGeom prst="rect">
            <a:avLst/>
          </a:prstGeom>
          <a:gradFill>
            <a:gsLst>
              <a:gs pos="0">
                <a:srgbClr val="E30613"/>
              </a:gs>
              <a:gs pos="100000">
                <a:srgbClr val="81040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MH_Other_4"/>
          <p:cNvSpPr/>
          <p:nvPr>
            <p:custDataLst>
              <p:tags r:id="rId2"/>
            </p:custDataLst>
          </p:nvPr>
        </p:nvSpPr>
        <p:spPr>
          <a:xfrm>
            <a:off x="3129583" y="6232632"/>
            <a:ext cx="203806" cy="203806"/>
          </a:xfrm>
          <a:prstGeom prst="ellipse">
            <a:avLst/>
          </a:prstGeom>
          <a:gradFill flip="none" rotWithShape="1">
            <a:gsLst>
              <a:gs pos="100000">
                <a:schemeClr val="bg1"/>
              </a:gs>
              <a:gs pos="0">
                <a:srgbClr val="E0E0E0"/>
              </a:gs>
            </a:gsLst>
            <a:lin ang="8100000" scaled="0"/>
            <a:tileRect/>
          </a:gradFill>
          <a:ln w="6350">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5" name="MH_Other_4"/>
          <p:cNvSpPr/>
          <p:nvPr>
            <p:custDataLst>
              <p:tags r:id="rId3"/>
            </p:custDataLst>
          </p:nvPr>
        </p:nvSpPr>
        <p:spPr>
          <a:xfrm>
            <a:off x="2540979" y="6117041"/>
            <a:ext cx="335032" cy="335032"/>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6" name="MH_Other_4"/>
          <p:cNvSpPr/>
          <p:nvPr>
            <p:custDataLst>
              <p:tags r:id="rId4"/>
            </p:custDataLst>
          </p:nvPr>
        </p:nvSpPr>
        <p:spPr>
          <a:xfrm>
            <a:off x="772445" y="6009354"/>
            <a:ext cx="335032" cy="335032"/>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7" name="MH_Other_4"/>
          <p:cNvSpPr/>
          <p:nvPr>
            <p:custDataLst>
              <p:tags r:id="rId5"/>
            </p:custDataLst>
          </p:nvPr>
        </p:nvSpPr>
        <p:spPr>
          <a:xfrm>
            <a:off x="3480094" y="5985424"/>
            <a:ext cx="382894" cy="382894"/>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8" name="MH_Other_4"/>
          <p:cNvSpPr/>
          <p:nvPr>
            <p:custDataLst>
              <p:tags r:id="rId6"/>
            </p:custDataLst>
          </p:nvPr>
        </p:nvSpPr>
        <p:spPr>
          <a:xfrm>
            <a:off x="4073525" y="6183313"/>
            <a:ext cx="203200" cy="203200"/>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9" name="MH_Other_4"/>
          <p:cNvSpPr/>
          <p:nvPr>
            <p:custDataLst>
              <p:tags r:id="rId7"/>
            </p:custDataLst>
          </p:nvPr>
        </p:nvSpPr>
        <p:spPr>
          <a:xfrm>
            <a:off x="2276475" y="6257925"/>
            <a:ext cx="203200" cy="203200"/>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10" name="MH_Other_4"/>
          <p:cNvSpPr/>
          <p:nvPr>
            <p:custDataLst>
              <p:tags r:id="rId8"/>
            </p:custDataLst>
          </p:nvPr>
        </p:nvSpPr>
        <p:spPr>
          <a:xfrm>
            <a:off x="1957388" y="6313488"/>
            <a:ext cx="204788" cy="204788"/>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11" name="MH_Other_4"/>
          <p:cNvSpPr/>
          <p:nvPr>
            <p:custDataLst>
              <p:tags r:id="rId9"/>
            </p:custDataLst>
          </p:nvPr>
        </p:nvSpPr>
        <p:spPr>
          <a:xfrm>
            <a:off x="1228725" y="5883275"/>
            <a:ext cx="334963" cy="334963"/>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12" name="MH_Other_4"/>
          <p:cNvSpPr/>
          <p:nvPr>
            <p:custDataLst>
              <p:tags r:id="rId10"/>
            </p:custDataLst>
          </p:nvPr>
        </p:nvSpPr>
        <p:spPr>
          <a:xfrm>
            <a:off x="1754223" y="5883522"/>
            <a:ext cx="335032" cy="335032"/>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13" name="MH_Other_4"/>
          <p:cNvSpPr/>
          <p:nvPr>
            <p:custDataLst>
              <p:tags r:id="rId11"/>
            </p:custDataLst>
          </p:nvPr>
        </p:nvSpPr>
        <p:spPr>
          <a:xfrm>
            <a:off x="2938463" y="5794375"/>
            <a:ext cx="382588" cy="382588"/>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14" name="MH_Other_4"/>
          <p:cNvSpPr/>
          <p:nvPr>
            <p:custDataLst>
              <p:tags r:id="rId12"/>
            </p:custDataLst>
          </p:nvPr>
        </p:nvSpPr>
        <p:spPr>
          <a:xfrm>
            <a:off x="1490176" y="6211660"/>
            <a:ext cx="203806" cy="203806"/>
          </a:xfrm>
          <a:prstGeom prst="ellipse">
            <a:avLst/>
          </a:prstGeom>
          <a:gradFill flip="none" rotWithShape="1">
            <a:gsLst>
              <a:gs pos="100000">
                <a:schemeClr val="bg1"/>
              </a:gs>
              <a:gs pos="0">
                <a:srgbClr val="E0E0E0"/>
              </a:gs>
            </a:gsLst>
            <a:lin ang="8100000" scaled="0"/>
            <a:tileRect/>
          </a:gradFill>
          <a:ln w="6350">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grpSp>
        <p:nvGrpSpPr>
          <p:cNvPr id="10267" name="组合 15"/>
          <p:cNvGrpSpPr/>
          <p:nvPr/>
        </p:nvGrpSpPr>
        <p:grpSpPr>
          <a:xfrm>
            <a:off x="5984875" y="4951413"/>
            <a:ext cx="5141913" cy="1208087"/>
            <a:chOff x="322748" y="3665374"/>
            <a:chExt cx="5680529" cy="1027864"/>
          </a:xfrm>
        </p:grpSpPr>
        <p:sp>
          <p:nvSpPr>
            <p:cNvPr id="18" name="圆角矩形 17"/>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圆角矩形 18"/>
            <p:cNvSpPr/>
            <p:nvPr/>
          </p:nvSpPr>
          <p:spPr>
            <a:xfrm>
              <a:off x="517419" y="3785584"/>
              <a:ext cx="5277156" cy="784743"/>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6" name="组合 19"/>
          <p:cNvGrpSpPr/>
          <p:nvPr/>
        </p:nvGrpSpPr>
        <p:grpSpPr>
          <a:xfrm>
            <a:off x="1071563" y="2665413"/>
            <a:ext cx="2894012" cy="2894012"/>
            <a:chOff x="4833150" y="1266579"/>
            <a:chExt cx="2526552" cy="2526552"/>
          </a:xfrm>
        </p:grpSpPr>
        <p:grpSp>
          <p:nvGrpSpPr>
            <p:cNvPr id="10270" name="组合 20"/>
            <p:cNvGrpSpPr/>
            <p:nvPr/>
          </p:nvGrpSpPr>
          <p:grpSpPr>
            <a:xfrm>
              <a:off x="4833150" y="1266579"/>
              <a:ext cx="2526552" cy="2526552"/>
              <a:chOff x="6585478" y="1661232"/>
              <a:chExt cx="928740" cy="928740"/>
            </a:xfrm>
          </p:grpSpPr>
          <p:sp>
            <p:nvSpPr>
              <p:cNvPr id="23" name="椭圆 22"/>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24" name="圆角矩形 23"/>
              <p:cNvSpPr/>
              <p:nvPr/>
            </p:nvSpPr>
            <p:spPr>
              <a:xfrm>
                <a:off x="6706219" y="1781973"/>
                <a:ext cx="687258" cy="687258"/>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25" name="椭圆 24"/>
              <p:cNvSpPr>
                <a:spLocks noChangeAspect="1"/>
              </p:cNvSpPr>
              <p:nvPr/>
            </p:nvSpPr>
            <p:spPr>
              <a:xfrm>
                <a:off x="6740229" y="1819936"/>
                <a:ext cx="619237" cy="619237"/>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0271" name="文本框 47"/>
            <p:cNvSpPr/>
            <p:nvPr/>
          </p:nvSpPr>
          <p:spPr>
            <a:xfrm>
              <a:off x="5564630" y="1919489"/>
              <a:ext cx="1210493" cy="1262540"/>
            </a:xfrm>
            <a:prstGeom prst="rect">
              <a:avLst/>
            </a:prstGeom>
            <a:noFill/>
            <a:ln w="9525">
              <a:noFill/>
            </a:ln>
          </p:spPr>
          <p:txBody>
            <a:bodyPr wrap="none">
              <a:spAutoFit/>
            </a:bodyPr>
            <a:p>
              <a:r>
                <a:rPr lang="en-US" altLang="zh-CN" sz="8800" dirty="0">
                  <a:solidFill>
                    <a:schemeClr val="bg1"/>
                  </a:solidFill>
                  <a:latin typeface="Impact" panose="020B0806030902050204" pitchFamily="34" charset="0"/>
                  <a:sym typeface="Impact" panose="020B0806030902050204" pitchFamily="34" charset="0"/>
                </a:rPr>
                <a:t>03</a:t>
              </a:r>
              <a:endParaRPr lang="zh-CN" altLang="en-US" sz="8800" dirty="0">
                <a:solidFill>
                  <a:schemeClr val="bg1"/>
                </a:solidFill>
                <a:latin typeface="Impact" panose="020B0806030902050204" pitchFamily="34" charset="0"/>
                <a:sym typeface="Impact" panose="020B0806030902050204" pitchFamily="34" charset="0"/>
              </a:endParaRPr>
            </a:p>
          </p:txBody>
        </p:sp>
      </p:grpSp>
      <p:sp>
        <p:nvSpPr>
          <p:cNvPr id="15" name="矩形 14"/>
          <p:cNvSpPr/>
          <p:nvPr/>
        </p:nvSpPr>
        <p:spPr>
          <a:xfrm>
            <a:off x="6724282" y="5062093"/>
            <a:ext cx="3663178" cy="923331"/>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5400" b="1" i="0" u="none" strike="noStrike" kern="1200" cap="none" spc="0" normalizeH="0" baseline="0" noProof="0" dirty="0">
                <a:ln>
                  <a:noFill/>
                </a:ln>
                <a:gradFill>
                  <a:gsLst>
                    <a:gs pos="0">
                      <a:srgbClr val="E30613"/>
                    </a:gs>
                    <a:gs pos="100000">
                      <a:srgbClr val="81040B"/>
                    </a:gs>
                  </a:gsLst>
                  <a:lin ang="5400000" scaled="1"/>
                </a:gradFill>
                <a:effectLst/>
                <a:uLnTx/>
                <a:uFillTx/>
                <a:latin typeface="幼圆" pitchFamily="49" charset="-122"/>
                <a:ea typeface="幼圆" pitchFamily="49" charset="-122"/>
                <a:cs typeface="+mn-cs"/>
                <a:sym typeface="+mn-ea"/>
              </a:rPr>
              <a:t>文件的数量</a:t>
            </a:r>
            <a:endParaRPr kumimoji="0" lang="zh-CN" altLang="en-US" sz="5400" b="1" i="0" u="none" strike="noStrike" kern="1200" cap="none" spc="0" normalizeH="0" baseline="0" noProof="0" dirty="0">
              <a:ln>
                <a:noFill/>
              </a:ln>
              <a:gradFill>
                <a:gsLst>
                  <a:gs pos="0">
                    <a:srgbClr val="E30613"/>
                  </a:gs>
                  <a:gs pos="100000">
                    <a:srgbClr val="81040B"/>
                  </a:gs>
                </a:gsLst>
                <a:lin ang="5400000" scaled="1"/>
              </a:gradFill>
              <a:effectLst/>
              <a:uLnTx/>
              <a:uFillTx/>
              <a:latin typeface="幼圆" pitchFamily="49" charset="-122"/>
              <a:ea typeface="幼圆" pitchFamily="49" charset="-122"/>
              <a:cs typeface="+mn-cs"/>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16" presetClass="entr" presetSubtype="37" fill="hold" grpId="0" nodeType="afterEffect" nodePh="1">
                                  <p:stCondLst>
                                    <p:cond delay="0"/>
                                  </p:stCondLst>
                                  <p:endCondLst>
                                    <p:cond evt="begin" delay="0"/>
                                  </p:endCondLst>
                                  <p:childTnLst>
                                    <p:set>
                                      <p:cBhvr>
                                        <p:cTn id="10" dur="1" fill="hold">
                                          <p:stCondLst>
                                            <p:cond delay="0"/>
                                          </p:stCondLst>
                                        </p:cTn>
                                        <p:tgtEl>
                                          <p:spTgt spid="2">
                                            <p:txEl>
                                              <p:charRg st="0" end="1"/>
                                            </p:txEl>
                                          </p:spTgt>
                                        </p:tgtEl>
                                        <p:attrNameLst>
                                          <p:attrName>style.visibility</p:attrName>
                                        </p:attrNameLst>
                                      </p:cBhvr>
                                      <p:to>
                                        <p:strVal val="visible"/>
                                      </p:to>
                                    </p:set>
                                    <p:animEffect transition="in" filter="barn(outVertical)">
                                      <p:cBhvr>
                                        <p:cTn id="11" dur="500"/>
                                        <p:tgtEl>
                                          <p:spTgt spid="2">
                                            <p:txEl>
                                              <p:charRg st="0" end="1"/>
                                            </p:txEl>
                                          </p:spTgt>
                                        </p:tgtEl>
                                      </p:cBhvr>
                                    </p:animEffect>
                                  </p:childTnLst>
                                </p:cTn>
                              </p:par>
                            </p:childTnLst>
                          </p:cTn>
                        </p:par>
                        <p:par>
                          <p:cTn id="12" fill="hold">
                            <p:stCondLst>
                              <p:cond delay="1000"/>
                            </p:stCondLst>
                            <p:childTnLst>
                              <p:par>
                                <p:cTn id="13" presetID="23" presetClass="entr" presetSubtype="32"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strVal val="4*#ppt_w"/>
                                          </p:val>
                                        </p:tav>
                                        <p:tav tm="100000">
                                          <p:val>
                                            <p:strVal val="#ppt_w"/>
                                          </p:val>
                                        </p:tav>
                                      </p:tavLst>
                                    </p:anim>
                                    <p:anim calcmode="lin" valueType="num">
                                      <p:cBhvr>
                                        <p:cTn id="16" dur="500" fill="hold"/>
                                        <p:tgtEl>
                                          <p:spTgt spid="16"/>
                                        </p:tgtEl>
                                        <p:attrNameLst>
                                          <p:attrName>ppt_h</p:attrName>
                                        </p:attrNameLst>
                                      </p:cBhvr>
                                      <p:tavLst>
                                        <p:tav tm="0">
                                          <p:val>
                                            <p:strVal val="4*#ppt_h"/>
                                          </p:val>
                                        </p:tav>
                                        <p:tav tm="100000">
                                          <p:val>
                                            <p:strVal val="#ppt_h"/>
                                          </p:val>
                                        </p:tav>
                                      </p:tavLst>
                                    </p:anim>
                                  </p:childTnLst>
                                </p:cTn>
                              </p:par>
                            </p:childTnLst>
                          </p:cTn>
                        </p:par>
                        <p:par>
                          <p:cTn id="17" fill="hold">
                            <p:stCondLst>
                              <p:cond delay="1500"/>
                            </p:stCondLst>
                            <p:childTnLst>
                              <p:par>
                                <p:cTn id="18" presetID="1" presetClass="entr" presetSubtype="0" fill="hold" nodeType="afterEffect">
                                  <p:stCondLst>
                                    <p:cond delay="0"/>
                                  </p:stCondLst>
                                  <p:childTnLst>
                                    <p:set>
                                      <p:cBhvr>
                                        <p:cTn id="19" dur="1" fill="hold">
                                          <p:stCondLst>
                                            <p:cond delay="499"/>
                                          </p:stCondLst>
                                        </p:cTn>
                                        <p:tgtEl>
                                          <p:spTgt spid="6"/>
                                        </p:tgtEl>
                                        <p:attrNameLst>
                                          <p:attrName>style.visibility</p:attrName>
                                        </p:attrNameLst>
                                      </p:cBhvr>
                                      <p:to>
                                        <p:strVal val="visible"/>
                                      </p:to>
                                    </p:set>
                                  </p:childTnLst>
                                </p:cTn>
                              </p:par>
                            </p:childTnLst>
                          </p:cTn>
                        </p:par>
                        <p:par>
                          <p:cTn id="20" fill="hold">
                            <p:stCondLst>
                              <p:cond delay="2000"/>
                            </p:stCondLst>
                            <p:childTnLst>
                              <p:par>
                                <p:cTn id="21" presetID="1" presetClass="entr" presetSubtype="0" fill="hold" nodeType="afterEffect">
                                  <p:stCondLst>
                                    <p:cond delay="250"/>
                                  </p:stCondLst>
                                  <p:childTnLst>
                                    <p:set>
                                      <p:cBhvr>
                                        <p:cTn id="22" dur="1" fill="hold">
                                          <p:stCondLst>
                                            <p:cond delay="499"/>
                                          </p:stCondLst>
                                        </p:cTn>
                                        <p:tgtEl>
                                          <p:spTgt spid="14"/>
                                        </p:tgtEl>
                                        <p:attrNameLst>
                                          <p:attrName>style.visibility</p:attrName>
                                        </p:attrNameLst>
                                      </p:cBhvr>
                                      <p:to>
                                        <p:strVal val="visible"/>
                                      </p:to>
                                    </p:set>
                                  </p:childTnLst>
                                </p:cTn>
                              </p:par>
                            </p:childTnLst>
                          </p:cTn>
                        </p:par>
                        <p:par>
                          <p:cTn id="23" fill="hold">
                            <p:stCondLst>
                              <p:cond delay="2750"/>
                            </p:stCondLst>
                            <p:childTnLst>
                              <p:par>
                                <p:cTn id="24" presetID="1" presetClass="entr" presetSubtype="0" fill="hold" nodeType="afterEffect">
                                  <p:stCondLst>
                                    <p:cond delay="500"/>
                                  </p:stCondLst>
                                  <p:childTnLst>
                                    <p:set>
                                      <p:cBhvr>
                                        <p:cTn id="25" dur="1" fill="hold">
                                          <p:stCondLst>
                                            <p:cond delay="499"/>
                                          </p:stCondLst>
                                        </p:cTn>
                                        <p:tgtEl>
                                          <p:spTgt spid="12"/>
                                        </p:tgtEl>
                                        <p:attrNameLst>
                                          <p:attrName>style.visibility</p:attrName>
                                        </p:attrNameLst>
                                      </p:cBhvr>
                                      <p:to>
                                        <p:strVal val="visible"/>
                                      </p:to>
                                    </p:set>
                                  </p:childTnLst>
                                </p:cTn>
                              </p:par>
                            </p:childTnLst>
                          </p:cTn>
                        </p:par>
                        <p:par>
                          <p:cTn id="26" fill="hold">
                            <p:stCondLst>
                              <p:cond delay="3750"/>
                            </p:stCondLst>
                            <p:childTnLst>
                              <p:par>
                                <p:cTn id="27" presetID="1" presetClass="entr" presetSubtype="0" fill="hold" nodeType="afterEffect">
                                  <p:stCondLst>
                                    <p:cond delay="750"/>
                                  </p:stCondLst>
                                  <p:childTnLst>
                                    <p:set>
                                      <p:cBhvr>
                                        <p:cTn id="28" dur="1" fill="hold">
                                          <p:stCondLst>
                                            <p:cond delay="499"/>
                                          </p:stCondLst>
                                        </p:cTn>
                                        <p:tgtEl>
                                          <p:spTgt spid="5"/>
                                        </p:tgtEl>
                                        <p:attrNameLst>
                                          <p:attrName>style.visibility</p:attrName>
                                        </p:attrNameLst>
                                      </p:cBhvr>
                                      <p:to>
                                        <p:strVal val="visible"/>
                                      </p:to>
                                    </p:set>
                                  </p:childTnLst>
                                </p:cTn>
                              </p:par>
                            </p:childTnLst>
                          </p:cTn>
                        </p:par>
                        <p:par>
                          <p:cTn id="29" fill="hold">
                            <p:stCondLst>
                              <p:cond delay="5000"/>
                            </p:stCondLst>
                            <p:childTnLst>
                              <p:par>
                                <p:cTn id="30" presetID="1" presetClass="entr" presetSubtype="0" fill="hold" nodeType="afterEffect">
                                  <p:stCondLst>
                                    <p:cond delay="1000"/>
                                  </p:stCondLst>
                                  <p:childTnLst>
                                    <p:set>
                                      <p:cBhvr>
                                        <p:cTn id="31" dur="1" fill="hold">
                                          <p:stCondLst>
                                            <p:cond delay="499"/>
                                          </p:stCondLst>
                                        </p:cTn>
                                        <p:tgtEl>
                                          <p:spTgt spid="4"/>
                                        </p:tgtEl>
                                        <p:attrNameLst>
                                          <p:attrName>style.visibility</p:attrName>
                                        </p:attrNameLst>
                                      </p:cBhvr>
                                      <p:to>
                                        <p:strVal val="visible"/>
                                      </p:to>
                                    </p:set>
                                  </p:childTnLst>
                                </p:cTn>
                              </p:par>
                            </p:childTnLst>
                          </p:cTn>
                        </p:par>
                        <p:par>
                          <p:cTn id="32" fill="hold">
                            <p:stCondLst>
                              <p:cond delay="6500"/>
                            </p:stCondLst>
                            <p:childTnLst>
                              <p:par>
                                <p:cTn id="33" presetID="1" presetClass="entr" presetSubtype="0" fill="hold" nodeType="afterEffect">
                                  <p:stCondLst>
                                    <p:cond delay="1250"/>
                                  </p:stCondLst>
                                  <p:childTnLst>
                                    <p:set>
                                      <p:cBhvr>
                                        <p:cTn id="34" dur="1" fill="hold">
                                          <p:stCondLst>
                                            <p:cond delay="499"/>
                                          </p:stCondLst>
                                        </p:cTn>
                                        <p:tgtEl>
                                          <p:spTgt spid="7"/>
                                        </p:tgtEl>
                                        <p:attrNameLst>
                                          <p:attrName>style.visibility</p:attrName>
                                        </p:attrNameLst>
                                      </p:cBhvr>
                                      <p:to>
                                        <p:strVal val="visible"/>
                                      </p:to>
                                    </p:set>
                                  </p:childTnLst>
                                </p:cTn>
                              </p:par>
                            </p:childTnLst>
                          </p:cTn>
                        </p:par>
                        <p:par>
                          <p:cTn id="35" fill="hold">
                            <p:stCondLst>
                              <p:cond delay="8250"/>
                            </p:stCondLst>
                            <p:childTnLst>
                              <p:par>
                                <p:cTn id="36" presetID="1" presetClass="entr" presetSubtype="0" fill="hold" grpId="0" nodeType="afterEffect">
                                  <p:stCondLst>
                                    <p:cond delay="0"/>
                                  </p:stCondLst>
                                  <p:childTnLst>
                                    <p:set>
                                      <p:cBhvr>
                                        <p:cTn id="37" dur="1" fill="hold">
                                          <p:stCondLst>
                                            <p:cond delay="499"/>
                                          </p:stCondLst>
                                        </p:cTn>
                                        <p:tgtEl>
                                          <p:spTgt spid="11"/>
                                        </p:tgtEl>
                                        <p:attrNameLst>
                                          <p:attrName>style.visibility</p:attrName>
                                        </p:attrNameLst>
                                      </p:cBhvr>
                                      <p:to>
                                        <p:strVal val="visible"/>
                                      </p:to>
                                    </p:set>
                                  </p:childTnLst>
                                </p:cTn>
                              </p:par>
                            </p:childTnLst>
                          </p:cTn>
                        </p:par>
                        <p:par>
                          <p:cTn id="38" fill="hold">
                            <p:stCondLst>
                              <p:cond delay="8750"/>
                            </p:stCondLst>
                            <p:childTnLst>
                              <p:par>
                                <p:cTn id="39" presetID="1" presetClass="entr" presetSubtype="0" fill="hold" grpId="0" nodeType="afterEffect" nodePh="1">
                                  <p:stCondLst>
                                    <p:cond delay="0"/>
                                  </p:stCondLst>
                                  <p:endCondLst>
                                    <p:cond evt="begin" delay="0"/>
                                  </p:endCondLst>
                                  <p:childTnLst>
                                    <p:set>
                                      <p:cBhvr>
                                        <p:cTn id="40" dur="1" fill="hold">
                                          <p:stCondLst>
                                            <p:cond delay="499"/>
                                          </p:stCondLst>
                                        </p:cTn>
                                        <p:tgtEl>
                                          <p:spTgt spid="11">
                                            <p:txEl>
                                              <p:charRg st="0" end="1"/>
                                            </p:txEl>
                                          </p:spTgt>
                                        </p:tgtEl>
                                        <p:attrNameLst>
                                          <p:attrName>style.visibility</p:attrName>
                                        </p:attrNameLst>
                                      </p:cBhvr>
                                      <p:to>
                                        <p:strVal val="visible"/>
                                      </p:to>
                                    </p:set>
                                  </p:childTnLst>
                                </p:cTn>
                              </p:par>
                            </p:childTnLst>
                          </p:cTn>
                        </p:par>
                        <p:par>
                          <p:cTn id="41" fill="hold">
                            <p:stCondLst>
                              <p:cond delay="9250"/>
                            </p:stCondLst>
                            <p:childTnLst>
                              <p:par>
                                <p:cTn id="42" presetID="1" presetClass="entr" presetSubtype="0" fill="hold" grpId="0" nodeType="afterEffect">
                                  <p:stCondLst>
                                    <p:cond delay="250"/>
                                  </p:stCondLst>
                                  <p:childTnLst>
                                    <p:set>
                                      <p:cBhvr>
                                        <p:cTn id="43" dur="1" fill="hold">
                                          <p:stCondLst>
                                            <p:cond delay="499"/>
                                          </p:stCondLst>
                                        </p:cTn>
                                        <p:tgtEl>
                                          <p:spTgt spid="10"/>
                                        </p:tgtEl>
                                        <p:attrNameLst>
                                          <p:attrName>style.visibility</p:attrName>
                                        </p:attrNameLst>
                                      </p:cBhvr>
                                      <p:to>
                                        <p:strVal val="visible"/>
                                      </p:to>
                                    </p:set>
                                  </p:childTnLst>
                                </p:cTn>
                              </p:par>
                            </p:childTnLst>
                          </p:cTn>
                        </p:par>
                        <p:par>
                          <p:cTn id="44" fill="hold">
                            <p:stCondLst>
                              <p:cond delay="10000"/>
                            </p:stCondLst>
                            <p:childTnLst>
                              <p:par>
                                <p:cTn id="45" presetID="1" presetClass="entr" presetSubtype="0" fill="hold" grpId="0" nodeType="afterEffect" nodePh="1">
                                  <p:stCondLst>
                                    <p:cond delay="250"/>
                                  </p:stCondLst>
                                  <p:endCondLst>
                                    <p:cond evt="begin" delay="0"/>
                                  </p:endCondLst>
                                  <p:childTnLst>
                                    <p:set>
                                      <p:cBhvr>
                                        <p:cTn id="46" dur="1" fill="hold">
                                          <p:stCondLst>
                                            <p:cond delay="499"/>
                                          </p:stCondLst>
                                        </p:cTn>
                                        <p:tgtEl>
                                          <p:spTgt spid="10">
                                            <p:txEl>
                                              <p:charRg st="0" end="1"/>
                                            </p:txEl>
                                          </p:spTgt>
                                        </p:tgtEl>
                                        <p:attrNameLst>
                                          <p:attrName>style.visibility</p:attrName>
                                        </p:attrNameLst>
                                      </p:cBhvr>
                                      <p:to>
                                        <p:strVal val="visible"/>
                                      </p:to>
                                    </p:set>
                                  </p:childTnLst>
                                </p:cTn>
                              </p:par>
                            </p:childTnLst>
                          </p:cTn>
                        </p:par>
                        <p:par>
                          <p:cTn id="47" fill="hold">
                            <p:stCondLst>
                              <p:cond delay="10750"/>
                            </p:stCondLst>
                            <p:childTnLst>
                              <p:par>
                                <p:cTn id="48" presetID="1" presetClass="entr" presetSubtype="0" fill="hold" grpId="0" nodeType="afterEffect">
                                  <p:stCondLst>
                                    <p:cond delay="500"/>
                                  </p:stCondLst>
                                  <p:childTnLst>
                                    <p:set>
                                      <p:cBhvr>
                                        <p:cTn id="49" dur="1" fill="hold">
                                          <p:stCondLst>
                                            <p:cond delay="499"/>
                                          </p:stCondLst>
                                        </p:cTn>
                                        <p:tgtEl>
                                          <p:spTgt spid="9"/>
                                        </p:tgtEl>
                                        <p:attrNameLst>
                                          <p:attrName>style.visibility</p:attrName>
                                        </p:attrNameLst>
                                      </p:cBhvr>
                                      <p:to>
                                        <p:strVal val="visible"/>
                                      </p:to>
                                    </p:set>
                                  </p:childTnLst>
                                </p:cTn>
                              </p:par>
                            </p:childTnLst>
                          </p:cTn>
                        </p:par>
                        <p:par>
                          <p:cTn id="50" fill="hold">
                            <p:stCondLst>
                              <p:cond delay="11750"/>
                            </p:stCondLst>
                            <p:childTnLst>
                              <p:par>
                                <p:cTn id="51" presetID="1" presetClass="entr" presetSubtype="0" fill="hold" grpId="0" nodeType="afterEffect" nodePh="1">
                                  <p:stCondLst>
                                    <p:cond delay="500"/>
                                  </p:stCondLst>
                                  <p:endCondLst>
                                    <p:cond evt="begin" delay="0"/>
                                  </p:endCondLst>
                                  <p:childTnLst>
                                    <p:set>
                                      <p:cBhvr>
                                        <p:cTn id="52" dur="1" fill="hold">
                                          <p:stCondLst>
                                            <p:cond delay="499"/>
                                          </p:stCondLst>
                                        </p:cTn>
                                        <p:tgtEl>
                                          <p:spTgt spid="9">
                                            <p:txEl>
                                              <p:charRg st="0" end="1"/>
                                            </p:txEl>
                                          </p:spTgt>
                                        </p:tgtEl>
                                        <p:attrNameLst>
                                          <p:attrName>style.visibility</p:attrName>
                                        </p:attrNameLst>
                                      </p:cBhvr>
                                      <p:to>
                                        <p:strVal val="visible"/>
                                      </p:to>
                                    </p:set>
                                  </p:childTnLst>
                                </p:cTn>
                              </p:par>
                            </p:childTnLst>
                          </p:cTn>
                        </p:par>
                        <p:par>
                          <p:cTn id="53" fill="hold">
                            <p:stCondLst>
                              <p:cond delay="12750"/>
                            </p:stCondLst>
                            <p:childTnLst>
                              <p:par>
                                <p:cTn id="54" presetID="1" presetClass="entr" presetSubtype="0" fill="hold" grpId="0" nodeType="afterEffect">
                                  <p:stCondLst>
                                    <p:cond delay="750"/>
                                  </p:stCondLst>
                                  <p:childTnLst>
                                    <p:set>
                                      <p:cBhvr>
                                        <p:cTn id="55" dur="1" fill="hold">
                                          <p:stCondLst>
                                            <p:cond delay="499"/>
                                          </p:stCondLst>
                                        </p:cTn>
                                        <p:tgtEl>
                                          <p:spTgt spid="13"/>
                                        </p:tgtEl>
                                        <p:attrNameLst>
                                          <p:attrName>style.visibility</p:attrName>
                                        </p:attrNameLst>
                                      </p:cBhvr>
                                      <p:to>
                                        <p:strVal val="visible"/>
                                      </p:to>
                                    </p:set>
                                  </p:childTnLst>
                                </p:cTn>
                              </p:par>
                            </p:childTnLst>
                          </p:cTn>
                        </p:par>
                        <p:par>
                          <p:cTn id="56" fill="hold">
                            <p:stCondLst>
                              <p:cond delay="14000"/>
                            </p:stCondLst>
                            <p:childTnLst>
                              <p:par>
                                <p:cTn id="57" presetID="1" presetClass="entr" presetSubtype="0" fill="hold" grpId="0" nodeType="afterEffect" nodePh="1">
                                  <p:stCondLst>
                                    <p:cond delay="750"/>
                                  </p:stCondLst>
                                  <p:endCondLst>
                                    <p:cond evt="begin" delay="0"/>
                                  </p:endCondLst>
                                  <p:childTnLst>
                                    <p:set>
                                      <p:cBhvr>
                                        <p:cTn id="58" dur="1" fill="hold">
                                          <p:stCondLst>
                                            <p:cond delay="499"/>
                                          </p:stCondLst>
                                        </p:cTn>
                                        <p:tgtEl>
                                          <p:spTgt spid="13">
                                            <p:txEl>
                                              <p:charRg st="0" end="1"/>
                                            </p:txEl>
                                          </p:spTgt>
                                        </p:tgtEl>
                                        <p:attrNameLst>
                                          <p:attrName>style.visibility</p:attrName>
                                        </p:attrNameLst>
                                      </p:cBhvr>
                                      <p:to>
                                        <p:strVal val="visible"/>
                                      </p:to>
                                    </p:set>
                                  </p:childTnLst>
                                </p:cTn>
                              </p:par>
                            </p:childTnLst>
                          </p:cTn>
                        </p:par>
                        <p:par>
                          <p:cTn id="59" fill="hold">
                            <p:stCondLst>
                              <p:cond delay="15250"/>
                            </p:stCondLst>
                            <p:childTnLst>
                              <p:par>
                                <p:cTn id="60" presetID="1" presetClass="entr" presetSubtype="0" fill="hold" grpId="0" nodeType="afterEffect">
                                  <p:stCondLst>
                                    <p:cond delay="1000"/>
                                  </p:stCondLst>
                                  <p:childTnLst>
                                    <p:set>
                                      <p:cBhvr>
                                        <p:cTn id="61" dur="1" fill="hold">
                                          <p:stCondLst>
                                            <p:cond delay="499"/>
                                          </p:stCondLst>
                                        </p:cTn>
                                        <p:tgtEl>
                                          <p:spTgt spid="8"/>
                                        </p:tgtEl>
                                        <p:attrNameLst>
                                          <p:attrName>style.visibility</p:attrName>
                                        </p:attrNameLst>
                                      </p:cBhvr>
                                      <p:to>
                                        <p:strVal val="visible"/>
                                      </p:to>
                                    </p:set>
                                  </p:childTnLst>
                                </p:cTn>
                              </p:par>
                            </p:childTnLst>
                          </p:cTn>
                        </p:par>
                        <p:par>
                          <p:cTn id="62" fill="hold">
                            <p:stCondLst>
                              <p:cond delay="16750"/>
                            </p:stCondLst>
                            <p:childTnLst>
                              <p:par>
                                <p:cTn id="63" presetID="1" presetClass="entr" presetSubtype="0" fill="hold" grpId="0" nodeType="afterEffect" nodePh="1">
                                  <p:stCondLst>
                                    <p:cond delay="1000"/>
                                  </p:stCondLst>
                                  <p:endCondLst>
                                    <p:cond evt="begin" delay="0"/>
                                  </p:endCondLst>
                                  <p:childTnLst>
                                    <p:set>
                                      <p:cBhvr>
                                        <p:cTn id="64" dur="1" fill="hold">
                                          <p:stCondLst>
                                            <p:cond delay="499"/>
                                          </p:stCondLst>
                                        </p:cTn>
                                        <p:tgtEl>
                                          <p:spTgt spid="8">
                                            <p:txEl>
                                              <p:charRg st="0"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1000" build="p"/>
      <p:bldP spid="8" grpId="0" animBg="1" advAuto="1000" build="p"/>
      <p:bldP spid="9" grpId="0" animBg="1" advAuto="1000" build="p"/>
      <p:bldP spid="10" grpId="0" animBg="1" advAuto="1000" build="p"/>
      <p:bldP spid="11" grpId="0" animBg="1" advAuto="1000" build="p"/>
      <p:bldP spid="13" grpId="0" animBg="1" advAuto="100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4754" name="组合 3"/>
          <p:cNvGrpSpPr/>
          <p:nvPr/>
        </p:nvGrpSpPr>
        <p:grpSpPr>
          <a:xfrm>
            <a:off x="479425" y="293688"/>
            <a:ext cx="5111750" cy="925512"/>
            <a:chOff x="322748" y="3665374"/>
            <a:chExt cx="5680529" cy="1027864"/>
          </a:xfrm>
        </p:grpSpPr>
        <p:sp>
          <p:nvSpPr>
            <p:cNvPr id="5" name="圆角矩形 4"/>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a:off x="516803" y="3785262"/>
              <a:ext cx="5276542" cy="784562"/>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74755" name="Rectangle 2"/>
          <p:cNvSpPr>
            <a:spLocks noGrp="1"/>
          </p:cNvSpPr>
          <p:nvPr>
            <p:ph type="title" idx="4294967295"/>
          </p:nvPr>
        </p:nvSpPr>
        <p:spPr>
          <a:xfrm>
            <a:off x="863600" y="444500"/>
            <a:ext cx="4344988" cy="622300"/>
          </a:xfrm>
          <a:prstGeom prst="rect">
            <a:avLst/>
          </a:prstGeom>
          <a:noFill/>
          <a:ln w="9525">
            <a:noFill/>
          </a:ln>
        </p:spPr>
        <p:txBody>
          <a:bodyPr/>
          <a:p>
            <a:pPr algn="ctr" eaLnBrk="1" hangingPunct="1"/>
            <a:r>
              <a:rPr lang="zh-CN" altLang="en-US" sz="3200" b="1" dirty="0">
                <a:solidFill>
                  <a:srgbClr val="C00000"/>
                </a:solidFill>
                <a:latin typeface="华文中宋" pitchFamily="2" charset="-122"/>
                <a:ea typeface="华文中宋" pitchFamily="2" charset="-122"/>
              </a:rPr>
              <a:t>编制程序文件明细表</a:t>
            </a:r>
            <a:endParaRPr lang="zh-CN" altLang="en-US" sz="3200" b="1" dirty="0">
              <a:solidFill>
                <a:srgbClr val="C00000"/>
              </a:solidFill>
              <a:latin typeface="华文中宋" pitchFamily="2" charset="-122"/>
              <a:ea typeface="华文中宋" pitchFamily="2" charset="-122"/>
            </a:endParaRPr>
          </a:p>
        </p:txBody>
      </p:sp>
      <p:sp>
        <p:nvSpPr>
          <p:cNvPr id="63491" name="Rectangle 3"/>
          <p:cNvSpPr>
            <a:spLocks noGrp="1" noChangeArrowheads="1"/>
          </p:cNvSpPr>
          <p:nvPr>
            <p:ph type="body" idx="4294967295"/>
          </p:nvPr>
        </p:nvSpPr>
        <p:spPr>
          <a:xfrm>
            <a:off x="1068388" y="2349500"/>
            <a:ext cx="9688513" cy="2862263"/>
          </a:xfrm>
          <a:prstGeom prst="rect">
            <a:avLst/>
          </a:prstGeom>
        </p:spPr>
        <p:txBody>
          <a:bodyPr>
            <a:spAutoFit/>
          </a:bodyPr>
          <a:lstStyle/>
          <a:p>
            <a:pPr marL="342900" marR="0" lvl="0" indent="-342900" algn="just" defTabSz="914400" rtl="0" eaLnBrk="0" fontAlgn="base" latinLnBrk="0" hangingPunct="0">
              <a:lnSpc>
                <a:spcPct val="150000"/>
              </a:lnSpc>
              <a:spcBef>
                <a:spcPct val="0"/>
              </a:spcBef>
              <a:spcAft>
                <a:spcPct val="0"/>
              </a:spcAft>
              <a:buClr>
                <a:schemeClr val="tx1">
                  <a:lumMod val="85000"/>
                  <a:lumOff val="15000"/>
                </a:schemeClr>
              </a:buClr>
              <a:buSzTx/>
              <a:buFont typeface="Wingdings" panose="05000000000000000000" pitchFamily="2" charset="2"/>
              <a:buChar char="Ø"/>
              <a:defRPr/>
            </a:pP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一个组织程序文件的多少，每个程序的详略、篇幅和内容都没有定论，但在能够控制的前提下，程序文件个数和每一个程序的篇幅越少越好；</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just" defTabSz="914400" rtl="0" eaLnBrk="0" fontAlgn="base" latinLnBrk="0" hangingPunct="0">
              <a:lnSpc>
                <a:spcPct val="150000"/>
              </a:lnSpc>
              <a:spcBef>
                <a:spcPct val="0"/>
              </a:spcBef>
              <a:spcAft>
                <a:spcPct val="0"/>
              </a:spcAft>
              <a:buClr>
                <a:schemeClr val="tx1">
                  <a:lumMod val="85000"/>
                  <a:lumOff val="1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每一个程序之间，要有必要的衔接，但要避免相同的内容在不同的程序之间有较大的重复。根据组织的</a:t>
            </a: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HSE</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管理体系总体设计方案，按体系要素逐级展开，制定程序文件明细表，明确程序主管部门及相关部门的职责。</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just" defTabSz="914400" rtl="0" eaLnBrk="0" fontAlgn="base" latinLnBrk="0" hangingPunct="0">
              <a:lnSpc>
                <a:spcPct val="150000"/>
              </a:lnSpc>
              <a:spcBef>
                <a:spcPct val="0"/>
              </a:spcBef>
              <a:spcAft>
                <a:spcPct val="0"/>
              </a:spcAft>
              <a:buClr>
                <a:schemeClr val="tx1">
                  <a:lumMod val="85000"/>
                  <a:lumOff val="1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对照已有的各种文件，确定需新编、改造和完善的程序文件，制定计划逐步完成。</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7" name="Rectangle 3"/>
          <p:cNvSpPr>
            <a:spLocks noGrp="1" noChangeArrowheads="1"/>
          </p:cNvSpPr>
          <p:nvPr>
            <p:ph type="body" idx="4294967295"/>
          </p:nvPr>
        </p:nvSpPr>
        <p:spPr bwMode="auto">
          <a:xfrm>
            <a:off x="1558925" y="2501900"/>
            <a:ext cx="8008938" cy="2862263"/>
          </a:xfrm>
          <a:prstGeom prst="rect">
            <a:avLst/>
          </a:prstGeom>
        </p:spPr>
        <p:txBody>
          <a:bodyPr>
            <a:spAutoFit/>
          </a:bodyPr>
          <a:lstStyle/>
          <a:p>
            <a:pPr marL="342900" marR="0" lvl="0" indent="-342900" algn="just" defTabSz="914400" rtl="0" eaLnBrk="0" fontAlgn="base" latinLnBrk="0" hangingPunct="0">
              <a:lnSpc>
                <a:spcPct val="150000"/>
              </a:lnSpc>
              <a:spcBef>
                <a:spcPct val="0"/>
              </a:spcBef>
              <a:spcAft>
                <a:spcPct val="0"/>
              </a:spcAft>
              <a:buClr>
                <a:schemeClr val="tx1">
                  <a:lumMod val="85000"/>
                  <a:lumOff val="1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本部门领导组织在本部门内部的审核修改；</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just" defTabSz="914400" rtl="0" eaLnBrk="0" fontAlgn="base" latinLnBrk="0" hangingPunct="0">
              <a:lnSpc>
                <a:spcPct val="150000"/>
              </a:lnSpc>
              <a:spcBef>
                <a:spcPct val="0"/>
              </a:spcBef>
              <a:spcAft>
                <a:spcPct val="0"/>
              </a:spcAft>
              <a:buClr>
                <a:schemeClr val="tx1">
                  <a:lumMod val="85000"/>
                  <a:lumOff val="1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征求程序中所涉及部门的意见；</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just" defTabSz="914400" rtl="0" eaLnBrk="0" fontAlgn="base" latinLnBrk="0" hangingPunct="0">
              <a:lnSpc>
                <a:spcPct val="150000"/>
              </a:lnSpc>
              <a:spcBef>
                <a:spcPct val="0"/>
              </a:spcBef>
              <a:spcAft>
                <a:spcPct val="0"/>
              </a:spcAft>
              <a:buClr>
                <a:schemeClr val="tx1">
                  <a:lumMod val="85000"/>
                  <a:lumOff val="1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编写工作的组织部门</a:t>
            </a: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体系办公室</a:t>
            </a: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审核修改；</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just" defTabSz="914400" rtl="0" eaLnBrk="0" fontAlgn="base" latinLnBrk="0" hangingPunct="0">
              <a:lnSpc>
                <a:spcPct val="150000"/>
              </a:lnSpc>
              <a:spcBef>
                <a:spcPct val="0"/>
              </a:spcBef>
              <a:spcAft>
                <a:spcPct val="0"/>
              </a:spcAft>
              <a:buClr>
                <a:schemeClr val="tx1">
                  <a:lumMod val="85000"/>
                  <a:lumOff val="1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高层领导统一审核修改；</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just" defTabSz="914400" rtl="0" eaLnBrk="0" fontAlgn="base" latinLnBrk="0" hangingPunct="0">
              <a:lnSpc>
                <a:spcPct val="150000"/>
              </a:lnSpc>
              <a:spcBef>
                <a:spcPct val="0"/>
              </a:spcBef>
              <a:spcAft>
                <a:spcPct val="0"/>
              </a:spcAft>
              <a:buClr>
                <a:schemeClr val="tx1">
                  <a:lumMod val="85000"/>
                  <a:lumOff val="1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各部门领导和专家对每一个文件进行讨论修改；</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just" defTabSz="914400" rtl="0" eaLnBrk="0" fontAlgn="base" latinLnBrk="0" hangingPunct="0">
              <a:lnSpc>
                <a:spcPct val="150000"/>
              </a:lnSpc>
              <a:spcBef>
                <a:spcPct val="0"/>
              </a:spcBef>
              <a:spcAft>
                <a:spcPct val="0"/>
              </a:spcAft>
              <a:buClr>
                <a:schemeClr val="tx1">
                  <a:lumMod val="85000"/>
                  <a:lumOff val="1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上述过程是一个需多次反复的过程。</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nvGrpSpPr>
          <p:cNvPr id="75779" name="组合 3"/>
          <p:cNvGrpSpPr/>
          <p:nvPr/>
        </p:nvGrpSpPr>
        <p:grpSpPr>
          <a:xfrm>
            <a:off x="479425" y="293688"/>
            <a:ext cx="6911975" cy="925512"/>
            <a:chOff x="322748" y="3665374"/>
            <a:chExt cx="5680529" cy="1027864"/>
          </a:xfrm>
        </p:grpSpPr>
        <p:sp>
          <p:nvSpPr>
            <p:cNvPr id="5" name="圆角矩形 4"/>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a:off x="517144" y="3785262"/>
              <a:ext cx="5276082" cy="784562"/>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75780" name="Rectangle 2"/>
          <p:cNvSpPr>
            <a:spLocks noGrp="1"/>
          </p:cNvSpPr>
          <p:nvPr>
            <p:ph type="title" idx="4294967295"/>
          </p:nvPr>
        </p:nvSpPr>
        <p:spPr>
          <a:xfrm>
            <a:off x="766763" y="466725"/>
            <a:ext cx="6361112" cy="622300"/>
          </a:xfrm>
          <a:prstGeom prst="rect">
            <a:avLst/>
          </a:prstGeom>
          <a:noFill/>
          <a:ln w="9525">
            <a:noFill/>
          </a:ln>
        </p:spPr>
        <p:txBody>
          <a:bodyPr/>
          <a:p>
            <a:pPr algn="ctr" eaLnBrk="1" hangingPunct="1"/>
            <a:r>
              <a:rPr lang="zh-CN" altLang="en-US" sz="3200" b="1" dirty="0">
                <a:solidFill>
                  <a:srgbClr val="C00000"/>
                </a:solidFill>
                <a:latin typeface="华文中宋" pitchFamily="2" charset="-122"/>
                <a:ea typeface="华文中宋" pitchFamily="2" charset="-122"/>
              </a:rPr>
              <a:t>明确程序文件草稿的审核修改程序</a:t>
            </a:r>
            <a:endParaRPr lang="zh-CN" altLang="en-US" sz="3200" b="1" dirty="0">
              <a:solidFill>
                <a:srgbClr val="C00000"/>
              </a:solidFill>
              <a:latin typeface="华文中宋" pitchFamily="2" charset="-122"/>
              <a:ea typeface="华文中宋" pitchFamily="2" charset="-122"/>
            </a:endParaRPr>
          </a:p>
        </p:txBody>
      </p:sp>
      <p:sp>
        <p:nvSpPr>
          <p:cNvPr id="2" name="图文框 1"/>
          <p:cNvSpPr/>
          <p:nvPr/>
        </p:nvSpPr>
        <p:spPr>
          <a:xfrm>
            <a:off x="1307304" y="1844824"/>
            <a:ext cx="9577389" cy="4176462"/>
          </a:xfrm>
          <a:prstGeom prst="frame">
            <a:avLst>
              <a:gd name="adj1" fmla="val 2586"/>
            </a:avLst>
          </a:prstGeom>
          <a:solidFill>
            <a:srgbClr val="C00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6802" name="组合 3"/>
          <p:cNvGrpSpPr/>
          <p:nvPr/>
        </p:nvGrpSpPr>
        <p:grpSpPr>
          <a:xfrm>
            <a:off x="479425" y="293688"/>
            <a:ext cx="5111750" cy="925512"/>
            <a:chOff x="322748" y="3665374"/>
            <a:chExt cx="5680529" cy="1027864"/>
          </a:xfrm>
        </p:grpSpPr>
        <p:sp>
          <p:nvSpPr>
            <p:cNvPr id="5" name="圆角矩形 4"/>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a:off x="516803" y="3785262"/>
              <a:ext cx="5276542" cy="784562"/>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76803" name="Rectangle 2"/>
          <p:cNvSpPr>
            <a:spLocks noGrp="1"/>
          </p:cNvSpPr>
          <p:nvPr>
            <p:ph type="title" idx="4294967295"/>
          </p:nvPr>
        </p:nvSpPr>
        <p:spPr>
          <a:xfrm>
            <a:off x="1066800" y="442913"/>
            <a:ext cx="4041775" cy="623887"/>
          </a:xfrm>
          <a:prstGeom prst="rect">
            <a:avLst/>
          </a:prstGeom>
          <a:noFill/>
          <a:ln w="9525">
            <a:noFill/>
          </a:ln>
        </p:spPr>
        <p:txBody>
          <a:bodyPr/>
          <a:p>
            <a:pPr algn="ctr" eaLnBrk="1" hangingPunct="1"/>
            <a:r>
              <a:rPr lang="zh-CN" altLang="en-US" sz="3200" b="1" dirty="0">
                <a:solidFill>
                  <a:srgbClr val="C00000"/>
                </a:solidFill>
                <a:latin typeface="华文中宋" pitchFamily="2" charset="-122"/>
                <a:ea typeface="华文中宋" pitchFamily="2" charset="-122"/>
              </a:rPr>
              <a:t>程序文件内容和格式</a:t>
            </a:r>
            <a:endParaRPr lang="zh-CN" altLang="en-US" sz="3200" b="1" dirty="0">
              <a:solidFill>
                <a:srgbClr val="C00000"/>
              </a:solidFill>
              <a:latin typeface="华文中宋" pitchFamily="2" charset="-122"/>
              <a:ea typeface="华文中宋" pitchFamily="2" charset="-122"/>
            </a:endParaRPr>
          </a:p>
        </p:txBody>
      </p:sp>
      <p:sp>
        <p:nvSpPr>
          <p:cNvPr id="76804" name="Rectangle 3"/>
          <p:cNvSpPr>
            <a:spLocks noGrp="1"/>
          </p:cNvSpPr>
          <p:nvPr>
            <p:ph type="body" idx="4294967295"/>
          </p:nvPr>
        </p:nvSpPr>
        <p:spPr>
          <a:xfrm>
            <a:off x="1066800" y="2997200"/>
            <a:ext cx="9998075" cy="3455988"/>
          </a:xfrm>
          <a:prstGeom prst="rect">
            <a:avLst/>
          </a:prstGeom>
          <a:noFill/>
          <a:ln w="9525">
            <a:noFill/>
          </a:ln>
        </p:spPr>
        <p:txBody>
          <a:bodyPr/>
          <a:p>
            <a:pPr marL="0" indent="0" eaLnBrk="1" hangingPunct="1">
              <a:lnSpc>
                <a:spcPct val="150000"/>
              </a:lnSpc>
              <a:spcBef>
                <a:spcPct val="0"/>
              </a:spcBef>
              <a:buNone/>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）目的和适用范围：一般简单说明开展这项活动的目的和所涉及的范围。推荐使用如下引导语：</a:t>
            </a:r>
            <a:endParaRPr lang="zh-CN" altLang="en-US" sz="2000" dirty="0">
              <a:latin typeface="微软雅黑" panose="020B0503020204020204" pitchFamily="34" charset="-122"/>
              <a:ea typeface="微软雅黑" panose="020B0503020204020204" pitchFamily="34" charset="-122"/>
            </a:endParaRPr>
          </a:p>
          <a:p>
            <a:pPr marL="0" indent="0" eaLnBrk="1" hangingPunct="1">
              <a:lnSpc>
                <a:spcPct val="150000"/>
              </a:lnSpc>
              <a:spcBef>
                <a:spcPct val="0"/>
              </a:spcBef>
              <a:buNone/>
            </a:pPr>
            <a:r>
              <a:rPr lang="zh-CN" altLang="en-US" sz="2000" dirty="0">
                <a:latin typeface="微软雅黑" panose="020B0503020204020204" pitchFamily="34" charset="-122"/>
                <a:ea typeface="微软雅黑" panose="020B0503020204020204" pitchFamily="34" charset="-122"/>
              </a:rPr>
              <a:t>为了</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制定本程序。</a:t>
            </a:r>
            <a:endParaRPr lang="zh-CN" altLang="en-US" sz="2000" dirty="0">
              <a:latin typeface="微软雅黑" panose="020B0503020204020204" pitchFamily="34" charset="-122"/>
              <a:ea typeface="微软雅黑" panose="020B0503020204020204" pitchFamily="34" charset="-122"/>
            </a:endParaRPr>
          </a:p>
          <a:p>
            <a:pPr marL="0" indent="0" eaLnBrk="1" hangingPunct="1">
              <a:lnSpc>
                <a:spcPct val="150000"/>
              </a:lnSpc>
              <a:spcBef>
                <a:spcPct val="0"/>
              </a:spcBef>
              <a:buNone/>
            </a:pPr>
            <a:r>
              <a:rPr lang="zh-CN" altLang="en-US" sz="2000" dirty="0">
                <a:latin typeface="微软雅黑" panose="020B0503020204020204" pitchFamily="34" charset="-122"/>
                <a:ea typeface="微软雅黑" panose="020B0503020204020204" pitchFamily="34" charset="-122"/>
              </a:rPr>
              <a:t>本程序规定了</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a:p>
            <a:pPr marL="0" indent="0" eaLnBrk="1" hangingPunct="1">
              <a:lnSpc>
                <a:spcPct val="150000"/>
              </a:lnSpc>
              <a:spcBef>
                <a:spcPct val="0"/>
              </a:spcBef>
              <a:buNone/>
            </a:pPr>
            <a:r>
              <a:rPr lang="zh-CN" altLang="en-US" sz="2000" dirty="0">
                <a:latin typeface="微软雅黑" panose="020B0503020204020204" pitchFamily="34" charset="-122"/>
                <a:ea typeface="微软雅黑" panose="020B0503020204020204" pitchFamily="34" charset="-122"/>
              </a:rPr>
              <a:t>本程序适用于</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a:p>
            <a:pPr marL="0" indent="0" eaLnBrk="1" hangingPunct="1">
              <a:lnSpc>
                <a:spcPct val="150000"/>
              </a:lnSpc>
              <a:spcBef>
                <a:spcPct val="0"/>
              </a:spcBef>
              <a:buNone/>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）术语：指本程序中涉及到的并需说明的术语和名词。</a:t>
            </a:r>
            <a:endParaRPr lang="zh-CN" altLang="en-US" sz="2000" dirty="0">
              <a:latin typeface="微软雅黑" panose="020B0503020204020204" pitchFamily="34" charset="-122"/>
              <a:ea typeface="微软雅黑" panose="020B0503020204020204" pitchFamily="34" charset="-122"/>
            </a:endParaRPr>
          </a:p>
          <a:p>
            <a:pPr marL="0" indent="0" eaLnBrk="1" hangingPunct="1">
              <a:lnSpc>
                <a:spcPct val="150000"/>
              </a:lnSpc>
              <a:spcBef>
                <a:spcPct val="0"/>
              </a:spcBef>
              <a:buNone/>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）职责：指明实施程序文件的主管部门及相关部门的职责权限、接口及相互关系。</a:t>
            </a:r>
            <a:endParaRPr lang="zh-CN" altLang="en-US" sz="2000" dirty="0">
              <a:latin typeface="微软雅黑" panose="020B0503020204020204" pitchFamily="34" charset="-122"/>
              <a:ea typeface="微软雅黑" panose="020B0503020204020204" pitchFamily="34" charset="-122"/>
            </a:endParaRPr>
          </a:p>
        </p:txBody>
      </p:sp>
      <p:sp>
        <p:nvSpPr>
          <p:cNvPr id="2" name="矩形 1"/>
          <p:cNvSpPr/>
          <p:nvPr/>
        </p:nvSpPr>
        <p:spPr>
          <a:xfrm>
            <a:off x="1041400" y="1700213"/>
            <a:ext cx="9648825" cy="1135063"/>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文件编号和标题：程序文件应统一编号，以便于识别。标题应明确说明开展的活动及其特点。</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Rectangle 3"/>
          <p:cNvSpPr>
            <a:spLocks noGrp="1"/>
          </p:cNvSpPr>
          <p:nvPr>
            <p:ph type="body" idx="4294967295"/>
          </p:nvPr>
        </p:nvSpPr>
        <p:spPr>
          <a:xfrm>
            <a:off x="1050925" y="1557338"/>
            <a:ext cx="9939338" cy="4751387"/>
          </a:xfrm>
          <a:prstGeom prst="rect">
            <a:avLst/>
          </a:prstGeom>
          <a:noFill/>
          <a:ln w="9525">
            <a:noFill/>
          </a:ln>
        </p:spPr>
        <p:txBody>
          <a:bodyPr/>
          <a:p>
            <a:pPr marL="0" indent="0" algn="just" eaLnBrk="1" hangingPunct="1">
              <a:lnSpc>
                <a:spcPct val="150000"/>
              </a:lnSpc>
              <a:spcBef>
                <a:spcPct val="0"/>
              </a:spcBef>
              <a:buNone/>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4</a:t>
            </a:r>
            <a:r>
              <a:rPr lang="zh-CN" altLang="en-US" sz="2000" dirty="0">
                <a:latin typeface="微软雅黑" panose="020B0503020204020204" pitchFamily="34" charset="-122"/>
                <a:ea typeface="微软雅黑" panose="020B0503020204020204" pitchFamily="34" charset="-122"/>
              </a:rPr>
              <a:t>）程序内容：列出开展此项活动的步骤，保持合理的编写顺序，明确输入、转换和输出的内容；明确各项活动的接口关系、职责、协调措施；明确每个过程中各项因素由谁干，什么时间干，什么场合</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地点</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干、干什么、怎么干、如何控制，及所要达到的要求，需形成记录和报告的内容；出现例外情况的处理措施等，必要时辅以流程图。</a:t>
            </a:r>
            <a:endParaRPr lang="zh-CN" altLang="en-US" sz="2000" dirty="0">
              <a:latin typeface="微软雅黑" panose="020B0503020204020204" pitchFamily="34" charset="-122"/>
              <a:ea typeface="微软雅黑" panose="020B0503020204020204" pitchFamily="34" charset="-122"/>
            </a:endParaRPr>
          </a:p>
          <a:p>
            <a:pPr marL="0" indent="0" algn="just" eaLnBrk="1" hangingPunct="1">
              <a:lnSpc>
                <a:spcPct val="150000"/>
              </a:lnSpc>
              <a:spcBef>
                <a:spcPct val="0"/>
              </a:spcBef>
              <a:buNone/>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5</a:t>
            </a:r>
            <a:r>
              <a:rPr lang="zh-CN" altLang="en-US" sz="2000" dirty="0">
                <a:latin typeface="微软雅黑" panose="020B0503020204020204" pitchFamily="34" charset="-122"/>
                <a:ea typeface="微软雅黑" panose="020B0503020204020204" pitchFamily="34" charset="-122"/>
              </a:rPr>
              <a:t>）相关程序、文件和记录：指出需引用的或与本程序相关的程序、文件和记录。</a:t>
            </a:r>
            <a:endParaRPr lang="zh-CN" altLang="en-US" sz="2000" dirty="0">
              <a:latin typeface="微软雅黑" panose="020B0503020204020204" pitchFamily="34" charset="-122"/>
              <a:ea typeface="微软雅黑" panose="020B0503020204020204" pitchFamily="34" charset="-122"/>
            </a:endParaRPr>
          </a:p>
          <a:p>
            <a:pPr marL="0" indent="0" algn="just" eaLnBrk="1" hangingPunct="1">
              <a:lnSpc>
                <a:spcPct val="150000"/>
              </a:lnSpc>
              <a:spcBef>
                <a:spcPct val="0"/>
              </a:spcBef>
              <a:buNone/>
            </a:pPr>
            <a:r>
              <a:rPr lang="zh-CN" altLang="en-US" sz="2000" dirty="0">
                <a:latin typeface="微软雅黑" panose="020B0503020204020204" pitchFamily="34" charset="-122"/>
                <a:ea typeface="微软雅黑" panose="020B0503020204020204" pitchFamily="34" charset="-122"/>
              </a:rPr>
              <a:t>报告和记录格式：确定使用该程序时所产生的记录和报告的格式，记录的保存部门和期限，写明记录的编号和名称。   </a:t>
            </a:r>
            <a:endParaRPr lang="zh-CN" altLang="en-US" sz="2000" dirty="0">
              <a:latin typeface="微软雅黑" panose="020B0503020204020204" pitchFamily="34" charset="-122"/>
              <a:ea typeface="微软雅黑" panose="020B0503020204020204" pitchFamily="34" charset="-122"/>
            </a:endParaRPr>
          </a:p>
          <a:p>
            <a:pPr marL="0" indent="0" algn="just" eaLnBrk="1" hangingPunct="1">
              <a:lnSpc>
                <a:spcPct val="150000"/>
              </a:lnSpc>
              <a:spcBef>
                <a:spcPct val="0"/>
              </a:spcBef>
              <a:buNone/>
            </a:pPr>
            <a:r>
              <a:rPr lang="zh-CN" altLang="en-US" sz="2000" dirty="0">
                <a:latin typeface="微软雅黑" panose="020B0503020204020204" pitchFamily="34" charset="-122"/>
                <a:ea typeface="微软雅黑" panose="020B0503020204020204" pitchFamily="34" charset="-122"/>
              </a:rPr>
              <a:t>程序文件应得到本活动相关部门负责人同意和接受，以及相关方对接口关系的认可，经过审批、实施。</a:t>
            </a:r>
            <a:endParaRPr lang="zh-CN" altLang="en-US" sz="2000" dirty="0">
              <a:latin typeface="微软雅黑" panose="020B0503020204020204" pitchFamily="34" charset="-122"/>
              <a:ea typeface="微软雅黑" panose="020B0503020204020204" pitchFamily="34" charset="-122"/>
            </a:endParaRPr>
          </a:p>
          <a:p>
            <a:pPr marL="0" indent="0" algn="just" eaLnBrk="1" hangingPunct="1">
              <a:lnSpc>
                <a:spcPct val="150000"/>
              </a:lnSpc>
              <a:spcBef>
                <a:spcPct val="0"/>
              </a:spcBef>
              <a:buNone/>
            </a:pPr>
            <a:r>
              <a:rPr lang="zh-CN" altLang="en-US" sz="2000" dirty="0">
                <a:latin typeface="微软雅黑" panose="020B0503020204020204" pitchFamily="34" charset="-122"/>
                <a:ea typeface="微软雅黑" panose="020B0503020204020204" pitchFamily="34" charset="-122"/>
              </a:rPr>
              <a:t>建议的格式：</a:t>
            </a:r>
            <a:r>
              <a:rPr lang="en-US" altLang="zh-CN" sz="2000" dirty="0">
                <a:latin typeface="微软雅黑" panose="020B0503020204020204" pitchFamily="34" charset="-122"/>
                <a:ea typeface="微软雅黑" panose="020B0503020204020204" pitchFamily="34" charset="-122"/>
              </a:rPr>
              <a:t>1 </a:t>
            </a:r>
            <a:r>
              <a:rPr lang="zh-CN" altLang="en-US" sz="2000" dirty="0">
                <a:latin typeface="微软雅黑" panose="020B0503020204020204" pitchFamily="34" charset="-122"/>
                <a:ea typeface="微软雅黑" panose="020B0503020204020204" pitchFamily="34" charset="-122"/>
              </a:rPr>
              <a:t>目的   </a:t>
            </a:r>
            <a:r>
              <a:rPr lang="en-US" altLang="zh-CN" sz="2000" dirty="0">
                <a:latin typeface="微软雅黑" panose="020B0503020204020204" pitchFamily="34" charset="-122"/>
                <a:ea typeface="微软雅黑" panose="020B0503020204020204" pitchFamily="34" charset="-122"/>
              </a:rPr>
              <a:t>2 </a:t>
            </a:r>
            <a:r>
              <a:rPr lang="zh-CN" altLang="en-US" sz="2000" dirty="0">
                <a:latin typeface="微软雅黑" panose="020B0503020204020204" pitchFamily="34" charset="-122"/>
                <a:ea typeface="微软雅黑" panose="020B0503020204020204" pitchFamily="34" charset="-122"/>
              </a:rPr>
              <a:t>范围  </a:t>
            </a:r>
            <a:r>
              <a:rPr lang="en-US" altLang="zh-CN" sz="2000" dirty="0">
                <a:latin typeface="微软雅黑" panose="020B0503020204020204" pitchFamily="34" charset="-122"/>
                <a:ea typeface="微软雅黑" panose="020B0503020204020204" pitchFamily="34" charset="-122"/>
              </a:rPr>
              <a:t>3 </a:t>
            </a:r>
            <a:r>
              <a:rPr lang="zh-CN" altLang="en-US" sz="2000" dirty="0">
                <a:latin typeface="微软雅黑" panose="020B0503020204020204" pitchFamily="34" charset="-122"/>
                <a:ea typeface="微软雅黑" panose="020B0503020204020204" pitchFamily="34" charset="-122"/>
              </a:rPr>
              <a:t>职责  </a:t>
            </a:r>
            <a:r>
              <a:rPr lang="en-US" altLang="zh-CN" sz="2000" dirty="0">
                <a:latin typeface="微软雅黑" panose="020B0503020204020204" pitchFamily="34" charset="-122"/>
                <a:ea typeface="微软雅黑" panose="020B0503020204020204" pitchFamily="34" charset="-122"/>
              </a:rPr>
              <a:t>4 </a:t>
            </a:r>
            <a:r>
              <a:rPr lang="zh-CN" altLang="en-US" sz="2000" dirty="0">
                <a:latin typeface="微软雅黑" panose="020B0503020204020204" pitchFamily="34" charset="-122"/>
                <a:ea typeface="微软雅黑" panose="020B0503020204020204" pitchFamily="34" charset="-122"/>
              </a:rPr>
              <a:t>程序  </a:t>
            </a:r>
            <a:r>
              <a:rPr lang="en-US" altLang="zh-CN" sz="2000" dirty="0">
                <a:latin typeface="微软雅黑" panose="020B0503020204020204" pitchFamily="34" charset="-122"/>
                <a:ea typeface="微软雅黑" panose="020B0503020204020204" pitchFamily="34" charset="-122"/>
              </a:rPr>
              <a:t>5 </a:t>
            </a:r>
            <a:r>
              <a:rPr lang="zh-CN" altLang="en-US" sz="2000" dirty="0">
                <a:latin typeface="微软雅黑" panose="020B0503020204020204" pitchFamily="34" charset="-122"/>
                <a:ea typeface="微软雅黑" panose="020B0503020204020204" pitchFamily="34" charset="-122"/>
              </a:rPr>
              <a:t>相关文件 </a:t>
            </a:r>
            <a:r>
              <a:rPr lang="en-US" altLang="zh-CN" sz="2000" dirty="0">
                <a:latin typeface="微软雅黑" panose="020B0503020204020204" pitchFamily="34" charset="-122"/>
                <a:ea typeface="微软雅黑" panose="020B0503020204020204" pitchFamily="34" charset="-122"/>
              </a:rPr>
              <a:t>6 </a:t>
            </a:r>
            <a:r>
              <a:rPr lang="zh-CN" altLang="en-US" sz="2000" dirty="0">
                <a:latin typeface="微软雅黑" panose="020B0503020204020204" pitchFamily="34" charset="-122"/>
                <a:ea typeface="微软雅黑" panose="020B0503020204020204" pitchFamily="34" charset="-122"/>
              </a:rPr>
              <a:t>记录</a:t>
            </a:r>
            <a:endParaRPr lang="zh-CN" altLang="en-US" sz="2000" dirty="0">
              <a:latin typeface="微软雅黑" panose="020B0503020204020204" pitchFamily="34" charset="-122"/>
              <a:ea typeface="微软雅黑" panose="020B0503020204020204" pitchFamily="34" charset="-122"/>
            </a:endParaRPr>
          </a:p>
        </p:txBody>
      </p:sp>
      <p:grpSp>
        <p:nvGrpSpPr>
          <p:cNvPr id="77827" name="组合 3"/>
          <p:cNvGrpSpPr/>
          <p:nvPr/>
        </p:nvGrpSpPr>
        <p:grpSpPr>
          <a:xfrm>
            <a:off x="479425" y="293688"/>
            <a:ext cx="5111750" cy="925512"/>
            <a:chOff x="322748" y="3665374"/>
            <a:chExt cx="5680529" cy="1027864"/>
          </a:xfrm>
        </p:grpSpPr>
        <p:sp>
          <p:nvSpPr>
            <p:cNvPr id="5" name="圆角矩形 4"/>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a:off x="516803" y="3785262"/>
              <a:ext cx="5276542" cy="784562"/>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7" name="Rectangle 2"/>
          <p:cNvSpPr txBox="1">
            <a:spLocks noChangeArrowheads="1"/>
          </p:cNvSpPr>
          <p:nvPr/>
        </p:nvSpPr>
        <p:spPr bwMode="auto">
          <a:xfrm>
            <a:off x="1066800" y="442913"/>
            <a:ext cx="4041775" cy="623888"/>
          </a:xfrm>
          <a:prstGeom prst="rect">
            <a:avLst/>
          </a:prstGeom>
          <a:noFill/>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2pPr>
            <a:lvl3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3pPr>
            <a:lvl4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4pPr>
            <a:lvl5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5pPr>
            <a:lvl6pPr marL="4572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6pPr>
            <a:lvl7pPr marL="9144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7pPr>
            <a:lvl8pPr marL="13716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8pPr>
            <a:lvl9pPr marL="18288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0" cap="none" spc="0" normalizeH="0" baseline="0" noProof="0" smtClean="0">
                <a:ln>
                  <a:noFill/>
                </a:ln>
                <a:solidFill>
                  <a:srgbClr val="C00000"/>
                </a:solidFill>
                <a:effectLst/>
                <a:uLnTx/>
                <a:uFillTx/>
                <a:latin typeface="华文中宋" pitchFamily="2" charset="-122"/>
                <a:ea typeface="华文中宋" pitchFamily="2" charset="-122"/>
                <a:cs typeface="+mj-cs"/>
                <a:sym typeface="+mn-ea"/>
              </a:rPr>
              <a:t>程序文件内容和格式</a:t>
            </a:r>
            <a:endParaRPr kumimoji="0" lang="zh-CN" altLang="en-US" sz="3200" b="1" i="0" u="none" strike="noStrike" kern="0" cap="none" spc="0" normalizeH="0" baseline="0" noProof="0" dirty="0">
              <a:ln>
                <a:noFill/>
              </a:ln>
              <a:solidFill>
                <a:srgbClr val="C00000"/>
              </a:solidFill>
              <a:effectLst/>
              <a:uLnTx/>
              <a:uFillTx/>
              <a:latin typeface="华文中宋" pitchFamily="2" charset="-122"/>
              <a:ea typeface="华文中宋" pitchFamily="2" charset="-122"/>
              <a:cs typeface="+mj-cs"/>
              <a:sym typeface="+mn-ea"/>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8850" name="组合 3"/>
          <p:cNvGrpSpPr/>
          <p:nvPr/>
        </p:nvGrpSpPr>
        <p:grpSpPr>
          <a:xfrm>
            <a:off x="479425" y="293688"/>
            <a:ext cx="6192838" cy="925512"/>
            <a:chOff x="322748" y="3665374"/>
            <a:chExt cx="5680529" cy="1027864"/>
          </a:xfrm>
        </p:grpSpPr>
        <p:sp>
          <p:nvSpPr>
            <p:cNvPr id="5" name="圆角矩形 4"/>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a:off x="516419" y="3785262"/>
              <a:ext cx="5277169" cy="784562"/>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78851" name="Rectangle 2"/>
          <p:cNvSpPr>
            <a:spLocks noGrp="1"/>
          </p:cNvSpPr>
          <p:nvPr>
            <p:ph type="title" idx="4294967295"/>
          </p:nvPr>
        </p:nvSpPr>
        <p:spPr>
          <a:xfrm>
            <a:off x="744538" y="447675"/>
            <a:ext cx="5645150" cy="614363"/>
          </a:xfrm>
          <a:prstGeom prst="rect">
            <a:avLst/>
          </a:prstGeom>
          <a:noFill/>
          <a:ln w="9525">
            <a:noFill/>
          </a:ln>
        </p:spPr>
        <p:txBody>
          <a:bodyPr/>
          <a:p>
            <a:pPr algn="ctr" eaLnBrk="1" hangingPunct="1"/>
            <a:r>
              <a:rPr lang="zh-CN" altLang="en-US" sz="3200" b="1" dirty="0">
                <a:solidFill>
                  <a:srgbClr val="C00000"/>
                </a:solidFill>
                <a:latin typeface="华文中宋" pitchFamily="2" charset="-122"/>
                <a:ea typeface="华文中宋" pitchFamily="2" charset="-122"/>
              </a:rPr>
              <a:t>程序文件的批准、发布和控制</a:t>
            </a:r>
            <a:endParaRPr lang="zh-CN" altLang="en-US" sz="3200" b="1" dirty="0">
              <a:solidFill>
                <a:srgbClr val="C00000"/>
              </a:solidFill>
              <a:latin typeface="华文中宋" pitchFamily="2" charset="-122"/>
              <a:ea typeface="华文中宋" pitchFamily="2" charset="-122"/>
            </a:endParaRPr>
          </a:p>
        </p:txBody>
      </p:sp>
      <p:sp>
        <p:nvSpPr>
          <p:cNvPr id="4" name="Rectangle 3"/>
          <p:cNvSpPr>
            <a:spLocks noGrp="1" noChangeArrowheads="1"/>
          </p:cNvSpPr>
          <p:nvPr>
            <p:ph type="body" idx="4294967295"/>
          </p:nvPr>
        </p:nvSpPr>
        <p:spPr bwMode="auto">
          <a:xfrm>
            <a:off x="1031875" y="4427538"/>
            <a:ext cx="9831388" cy="1754188"/>
          </a:xfrm>
          <a:prstGeom prst="rect">
            <a:avLst/>
          </a:prstGeom>
        </p:spPr>
        <p:txBody>
          <a:bodyPr>
            <a:spAutoFit/>
          </a:bodyPr>
          <a:lstStyle/>
          <a:p>
            <a:pPr marL="0" marR="0" lvl="0" indent="-342900" algn="just" defTabSz="914400" rtl="0" eaLnBrk="1" fontAlgn="base" latinLnBrk="0" hangingPunct="1">
              <a:lnSpc>
                <a:spcPct val="150000"/>
              </a:lnSpc>
              <a:spcBef>
                <a:spcPct val="0"/>
              </a:spcBef>
              <a:spcAft>
                <a:spcPct val="0"/>
              </a:spcAft>
              <a:buClr>
                <a:schemeClr val="folHlink"/>
              </a:buClr>
              <a:buSzPct val="60000"/>
              <a:buFont typeface="Wingdings" panose="05000000000000000000" pitchFamily="2" charset="2"/>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a:t>
            </a:r>
            <a:r>
              <a:rPr kumimoji="0" lang="en-US" altLang="zh-CN"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2</a:t>
            </a: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）经批准的程序文件的发放办法应保证所有使用者都能适当使用，按序号为接受者提供文本能保证合理发放和控制，管理部门应保证组织内每一个使用者都熟悉程序文件中与其有关的内容；</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2" name="矩形 1"/>
          <p:cNvSpPr/>
          <p:nvPr/>
        </p:nvSpPr>
        <p:spPr>
          <a:xfrm>
            <a:off x="982663" y="1700213"/>
            <a:ext cx="3124200" cy="425450"/>
          </a:xfrm>
          <a:prstGeom prst="rect">
            <a:avLst/>
          </a:prstGeom>
        </p:spPr>
        <p:txBody>
          <a:bodyPr wrap="none">
            <a:spAutoFit/>
          </a:bodyPr>
          <a:lstStyle/>
          <a:p>
            <a:pPr marL="0" marR="0" lvl="0" indent="0" algn="l" defTabSz="914400" rtl="0" eaLnBrk="1" fontAlgn="base" latinLnBrk="0" hangingPunct="1">
              <a:lnSpc>
                <a:spcPct val="90000"/>
              </a:lnSpc>
              <a:spcBef>
                <a:spcPct val="0"/>
              </a:spcBef>
              <a:spcAft>
                <a:spcPct val="0"/>
              </a:spcAft>
              <a:buClrTx/>
              <a:buSzTx/>
              <a:buFont typeface="Wingdings" panose="05000000000000000000" pitchFamily="2" charset="2"/>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a:t>
            </a:r>
            <a:r>
              <a:rPr kumimoji="0" lang="en-US" altLang="zh-CN"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1</a:t>
            </a: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）程序文件发布前</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3" name="矩形 2"/>
          <p:cNvSpPr/>
          <p:nvPr/>
        </p:nvSpPr>
        <p:spPr>
          <a:xfrm>
            <a:off x="1127125" y="2125663"/>
            <a:ext cx="9361488" cy="1938338"/>
          </a:xfrm>
          <a:prstGeom prst="rect">
            <a:avLst/>
          </a:prstGeom>
        </p:spPr>
        <p:txBody>
          <a:bodyPr>
            <a:spAutoFit/>
          </a:bodyPr>
          <a:lstStyle/>
          <a:p>
            <a:pPr marL="0" marR="0" lvl="1"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统稿人应对程序文件的风格、内容、格式、职责与接口进行审查；</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1"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各部门领导会签以确认程序文件中的职责、权限、接口方式和活动原则；</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1"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由最高管理者进行最终审查、批准发行；</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1"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在所有文件中标出批准的识别标记，加盖“受控文件”标识。</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9874" name="组合 3"/>
          <p:cNvGrpSpPr/>
          <p:nvPr/>
        </p:nvGrpSpPr>
        <p:grpSpPr>
          <a:xfrm>
            <a:off x="479425" y="293688"/>
            <a:ext cx="5111750" cy="925512"/>
            <a:chOff x="322748" y="3665374"/>
            <a:chExt cx="5680529" cy="1027864"/>
          </a:xfrm>
        </p:grpSpPr>
        <p:sp>
          <p:nvSpPr>
            <p:cNvPr id="5" name="圆角矩形 4"/>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a:off x="516803" y="3785262"/>
              <a:ext cx="5276542" cy="784562"/>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79875" name="Rectangle 2"/>
          <p:cNvSpPr>
            <a:spLocks noGrp="1"/>
          </p:cNvSpPr>
          <p:nvPr>
            <p:ph type="title" idx="4294967295"/>
          </p:nvPr>
        </p:nvSpPr>
        <p:spPr>
          <a:xfrm>
            <a:off x="963613" y="442913"/>
            <a:ext cx="4129087" cy="623887"/>
          </a:xfrm>
          <a:prstGeom prst="rect">
            <a:avLst/>
          </a:prstGeom>
          <a:noFill/>
          <a:ln w="9525">
            <a:noFill/>
          </a:ln>
        </p:spPr>
        <p:txBody>
          <a:bodyPr/>
          <a:p>
            <a:pPr algn="ctr" eaLnBrk="1" hangingPunct="1"/>
            <a:r>
              <a:rPr lang="zh-CN" altLang="en-US" sz="3200" b="1" dirty="0">
                <a:solidFill>
                  <a:srgbClr val="C00000"/>
                </a:solidFill>
                <a:latin typeface="华文中宋" pitchFamily="2" charset="-122"/>
                <a:ea typeface="华文中宋" pitchFamily="2" charset="-122"/>
              </a:rPr>
              <a:t>编制作业文件明细表</a:t>
            </a:r>
            <a:endParaRPr lang="zh-CN" altLang="en-US" sz="3200" b="1" dirty="0">
              <a:solidFill>
                <a:srgbClr val="C00000"/>
              </a:solidFill>
              <a:latin typeface="华文中宋" pitchFamily="2" charset="-122"/>
              <a:ea typeface="华文中宋" pitchFamily="2" charset="-122"/>
            </a:endParaRPr>
          </a:p>
        </p:txBody>
      </p:sp>
      <p:sp>
        <p:nvSpPr>
          <p:cNvPr id="2" name="Rectangle 3"/>
          <p:cNvSpPr>
            <a:spLocks noGrp="1" noChangeArrowheads="1"/>
          </p:cNvSpPr>
          <p:nvPr>
            <p:ph type="body" idx="4294967295"/>
          </p:nvPr>
        </p:nvSpPr>
        <p:spPr bwMode="auto">
          <a:xfrm>
            <a:off x="1052513" y="2420938"/>
            <a:ext cx="9571038" cy="2400300"/>
          </a:xfrm>
          <a:prstGeom prst="rect">
            <a:avLst/>
          </a:prstGeom>
        </p:spPr>
        <p:txBody>
          <a:bodyPr>
            <a:spAutoFit/>
          </a:bodyPr>
          <a:lstStyle/>
          <a:p>
            <a:pPr marL="0" marR="0" lvl="0" indent="0" algn="l" defTabSz="914400" rtl="0" eaLnBrk="0" fontAlgn="base" latinLnBrk="0" hangingPunct="0">
              <a:lnSpc>
                <a:spcPct val="150000"/>
              </a:lnSpc>
              <a:spcBef>
                <a:spcPct val="0"/>
              </a:spcBef>
              <a:spcAft>
                <a:spcPct val="0"/>
              </a:spcAft>
              <a:buClr>
                <a:schemeClr val="folHlink"/>
              </a:buClr>
              <a:buSzPct val="60000"/>
              <a:buFont typeface="Wingdings" panose="05000000000000000000" pitchFamily="2" charset="2"/>
              <a:buNone/>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根据</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管理体系总体设计方案，按体系要素逐级展开，以及程序文件的制定，制定作业文件明细表，明确部门的职责，对照已有的各种文件，确定需新编、改造和完善的管理作业文件，制定计划在程序文件编制时或编制后逐步完成。由于各组织的规模、机构设置和生产实际不尽相同，则运行控制程序的多少、内容也不相同，即使程序相同，但由于其详略程度不同，其作业文件的多少也不尽相同。</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0898" name="组合 3"/>
          <p:cNvGrpSpPr/>
          <p:nvPr/>
        </p:nvGrpSpPr>
        <p:grpSpPr>
          <a:xfrm>
            <a:off x="479425" y="293688"/>
            <a:ext cx="5111750" cy="925512"/>
            <a:chOff x="322748" y="3665374"/>
            <a:chExt cx="5680529" cy="1027864"/>
          </a:xfrm>
        </p:grpSpPr>
        <p:sp>
          <p:nvSpPr>
            <p:cNvPr id="5" name="圆角矩形 4"/>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a:off x="516803" y="3785262"/>
              <a:ext cx="5276542" cy="784562"/>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80899" name="Rectangle 2"/>
          <p:cNvSpPr>
            <a:spLocks noGrp="1"/>
          </p:cNvSpPr>
          <p:nvPr>
            <p:ph type="title" idx="4294967295"/>
          </p:nvPr>
        </p:nvSpPr>
        <p:spPr>
          <a:xfrm>
            <a:off x="1000125" y="442913"/>
            <a:ext cx="4056063" cy="623887"/>
          </a:xfrm>
          <a:prstGeom prst="rect">
            <a:avLst/>
          </a:prstGeom>
          <a:noFill/>
          <a:ln w="9525">
            <a:noFill/>
          </a:ln>
        </p:spPr>
        <p:txBody>
          <a:bodyPr/>
          <a:p>
            <a:pPr algn="ctr" eaLnBrk="1" hangingPunct="1"/>
            <a:r>
              <a:rPr lang="zh-CN" altLang="en-US" sz="3200" b="1" dirty="0">
                <a:solidFill>
                  <a:srgbClr val="C00000"/>
                </a:solidFill>
                <a:latin typeface="华文中宋" pitchFamily="2" charset="-122"/>
                <a:ea typeface="华文中宋" pitchFamily="2" charset="-122"/>
              </a:rPr>
              <a:t>作业文件内容和格式</a:t>
            </a:r>
            <a:br>
              <a:rPr lang="zh-CN" altLang="en-US" sz="3200" b="1" dirty="0">
                <a:solidFill>
                  <a:srgbClr val="C00000"/>
                </a:solidFill>
                <a:latin typeface="华文中宋" pitchFamily="2" charset="-122"/>
                <a:ea typeface="华文中宋" pitchFamily="2" charset="-122"/>
              </a:rPr>
            </a:br>
            <a:endParaRPr lang="zh-CN" altLang="en-US" sz="3200" b="1" dirty="0">
              <a:solidFill>
                <a:srgbClr val="C00000"/>
              </a:solidFill>
              <a:latin typeface="华文中宋" pitchFamily="2" charset="-122"/>
              <a:ea typeface="华文中宋" pitchFamily="2" charset="-122"/>
            </a:endParaRPr>
          </a:p>
        </p:txBody>
      </p:sp>
      <p:sp>
        <p:nvSpPr>
          <p:cNvPr id="2" name="Rectangle 3"/>
          <p:cNvSpPr>
            <a:spLocks noGrp="1" noChangeArrowheads="1"/>
          </p:cNvSpPr>
          <p:nvPr>
            <p:ph type="body" idx="4294967295"/>
          </p:nvPr>
        </p:nvSpPr>
        <p:spPr bwMode="auto">
          <a:xfrm>
            <a:off x="1041400" y="2090738"/>
            <a:ext cx="9879013" cy="1016000"/>
          </a:xfrm>
          <a:prstGeom prst="rect">
            <a:avLst/>
          </a:prstGeom>
        </p:spPr>
        <p:txBody>
          <a:bodyPr>
            <a:spAutoFit/>
          </a:bodyPr>
          <a:lstStyle/>
          <a:p>
            <a:pPr marL="342900" marR="0" lvl="0" indent="-342900" algn="l" defTabSz="914400" rtl="0" eaLnBrk="0" fontAlgn="base" latinLnBrk="0" hangingPunct="0">
              <a:lnSpc>
                <a:spcPct val="150000"/>
              </a:lnSpc>
              <a:spcBef>
                <a:spcPct val="0"/>
              </a:spcBef>
              <a:spcAft>
                <a:spcPct val="0"/>
              </a:spcAft>
              <a:buClr>
                <a:schemeClr val="tx1">
                  <a:lumMod val="85000"/>
                  <a:lumOff val="1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文件编号和标题：编号可以根据活动的层次进行编排，同一层次的作业文件应统一编号，以便于识别。标题应明确说明开展的活动及其特点</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80901" name="Rectangle 3"/>
          <p:cNvSpPr txBox="1"/>
          <p:nvPr/>
        </p:nvSpPr>
        <p:spPr>
          <a:xfrm>
            <a:off x="1000125" y="3387725"/>
            <a:ext cx="9704388" cy="2344738"/>
          </a:xfrm>
          <a:prstGeom prst="rect">
            <a:avLst/>
          </a:prstGeom>
          <a:noFill/>
          <a:ln w="9525">
            <a:noFill/>
          </a:ln>
        </p:spPr>
        <p:txBody>
          <a:bodyPr>
            <a:spAutoFit/>
          </a:bodyPr>
          <a:p>
            <a:pPr marL="342900" indent="-342900" eaLnBrk="0" hangingPunct="0">
              <a:lnSpc>
                <a:spcPct val="150000"/>
              </a:lnSpc>
              <a:buClr>
                <a:srgbClr val="262626"/>
              </a:buClr>
              <a:buSzPct val="100000"/>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报告和记录格式：确定执行该作业文件时应产生的报告和记录格式，记录的保存部门和期限，写明表格的编号和名称。</a:t>
            </a:r>
            <a:endParaRPr lang="en-US" altLang="zh-CN" sz="2000" dirty="0">
              <a:latin typeface="微软雅黑" panose="020B0503020204020204" pitchFamily="34" charset="-122"/>
              <a:ea typeface="微软雅黑" panose="020B0503020204020204" pitchFamily="34" charset="-122"/>
            </a:endParaRPr>
          </a:p>
          <a:p>
            <a:pPr marL="342900" indent="-342900" eaLnBrk="0" hangingPunct="0">
              <a:lnSpc>
                <a:spcPct val="150000"/>
              </a:lnSpc>
              <a:buClr>
                <a:srgbClr val="262626"/>
              </a:buClr>
              <a:buSzPct val="100000"/>
              <a:buFont typeface="Wingdings" panose="05000000000000000000" pitchFamily="2" charset="2"/>
              <a:buChar char="Ø"/>
            </a:pPr>
            <a:endParaRPr lang="zh-CN" altLang="en-US" sz="2000" dirty="0">
              <a:latin typeface="微软雅黑" panose="020B0503020204020204" pitchFamily="34" charset="-122"/>
              <a:ea typeface="微软雅黑" panose="020B0503020204020204" pitchFamily="34" charset="-122"/>
            </a:endParaRPr>
          </a:p>
          <a:p>
            <a:pPr marL="342900" indent="-342900" eaLnBrk="0" hangingPunct="0">
              <a:lnSpc>
                <a:spcPct val="150000"/>
              </a:lnSpc>
              <a:buClr>
                <a:srgbClr val="262626"/>
              </a:buClr>
              <a:buSzPct val="100000"/>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作业文件必须操作性强，并得到本活动相关部门负责人的同意和接受以及有关部门对接口关系的认可，经过审批、实施。</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圆角矩形 1"/>
          <p:cNvSpPr/>
          <p:nvPr/>
        </p:nvSpPr>
        <p:spPr>
          <a:xfrm rot="5400000">
            <a:off x="-1049254" y="-915854"/>
            <a:ext cx="7484012" cy="4082537"/>
          </a:xfrm>
          <a:prstGeom prst="roundRect">
            <a:avLst>
              <a:gd name="adj" fmla="val 50000"/>
            </a:avLst>
          </a:prstGeom>
          <a:gradFill>
            <a:gsLst>
              <a:gs pos="0">
                <a:srgbClr val="8E040D"/>
              </a:gs>
              <a:gs pos="100000">
                <a:srgbClr val="E40613"/>
              </a:gs>
            </a:gsLst>
            <a:lin ang="10800000" scaled="0"/>
          </a:gradFill>
          <a:ln w="25400">
            <a:gradFill>
              <a:gsLst>
                <a:gs pos="0">
                  <a:srgbClr val="E30613"/>
                </a:gs>
                <a:gs pos="100000">
                  <a:srgbClr val="81040B"/>
                </a:gs>
              </a:gsLst>
              <a:lin ang="5400000" scaled="1"/>
            </a:gra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3" name="组合 7"/>
          <p:cNvGrpSpPr/>
          <p:nvPr/>
        </p:nvGrpSpPr>
        <p:grpSpPr>
          <a:xfrm>
            <a:off x="903288" y="1030288"/>
            <a:ext cx="3570287" cy="3570287"/>
            <a:chOff x="3393105" y="2094170"/>
            <a:chExt cx="2664367" cy="2664367"/>
          </a:xfrm>
        </p:grpSpPr>
        <p:sp>
          <p:nvSpPr>
            <p:cNvPr id="9" name="椭圆 8"/>
            <p:cNvSpPr/>
            <p:nvPr/>
          </p:nvSpPr>
          <p:spPr>
            <a:xfrm>
              <a:off x="3393105" y="2094170"/>
              <a:ext cx="2664367" cy="2664367"/>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grpSp>
          <p:nvGrpSpPr>
            <p:cNvPr id="81954" name="组合 9"/>
            <p:cNvGrpSpPr/>
            <p:nvPr/>
          </p:nvGrpSpPr>
          <p:grpSpPr>
            <a:xfrm>
              <a:off x="3655434" y="2332886"/>
              <a:ext cx="2167846" cy="2167846"/>
              <a:chOff x="3739822" y="2440887"/>
              <a:chExt cx="1970936" cy="1970936"/>
            </a:xfrm>
          </p:grpSpPr>
          <p:sp>
            <p:nvSpPr>
              <p:cNvPr id="11" name="圆角矩形 10"/>
              <p:cNvSpPr/>
              <p:nvPr/>
            </p:nvSpPr>
            <p:spPr>
              <a:xfrm>
                <a:off x="3739356" y="2441424"/>
                <a:ext cx="1971060" cy="1969983"/>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12" name="椭圆 11"/>
              <p:cNvSpPr>
                <a:spLocks noChangeAspect="1"/>
              </p:cNvSpPr>
              <p:nvPr/>
            </p:nvSpPr>
            <p:spPr>
              <a:xfrm>
                <a:off x="3837054" y="2549460"/>
                <a:ext cx="1776466" cy="1776466"/>
              </a:xfrm>
              <a:prstGeom prst="ellipse">
                <a:avLst/>
              </a:prstGeom>
              <a:blipFill>
                <a:blip r:embed="rId1" cstate="print"/>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grpSp>
        <p:nvGrpSpPr>
          <p:cNvPr id="5" name="组合 2"/>
          <p:cNvGrpSpPr/>
          <p:nvPr/>
        </p:nvGrpSpPr>
        <p:grpSpPr>
          <a:xfrm>
            <a:off x="1308100" y="5662613"/>
            <a:ext cx="596900" cy="646112"/>
            <a:chOff x="1308108" y="5662404"/>
            <a:chExt cx="597163" cy="646331"/>
          </a:xfrm>
        </p:grpSpPr>
        <p:sp>
          <p:nvSpPr>
            <p:cNvPr id="14" name="圆角矩形 13"/>
            <p:cNvSpPr/>
            <p:nvPr/>
          </p:nvSpPr>
          <p:spPr>
            <a:xfrm rot="5400000">
              <a:off x="1308001" y="5686989"/>
              <a:ext cx="597377" cy="597163"/>
            </a:xfrm>
            <a:prstGeom prst="roundRect">
              <a:avLst>
                <a:gd name="adj" fmla="val 50000"/>
              </a:avLst>
            </a:prstGeom>
            <a:gradFill>
              <a:gsLst>
                <a:gs pos="0">
                  <a:srgbClr val="8E040D"/>
                </a:gs>
                <a:gs pos="100000">
                  <a:srgbClr val="E40613"/>
                </a:gs>
              </a:gsLst>
              <a:lin ang="10800000" scaled="0"/>
            </a:gradFill>
            <a:ln w="12700">
              <a:gradFill>
                <a:gsLst>
                  <a:gs pos="0">
                    <a:srgbClr val="E30613"/>
                  </a:gs>
                  <a:gs pos="100000">
                    <a:srgbClr val="81040B"/>
                  </a:gs>
                </a:gsLst>
                <a:lin ang="5400000" scaled="1"/>
              </a:gra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1950" name="文本框 20"/>
            <p:cNvSpPr txBox="1"/>
            <p:nvPr/>
          </p:nvSpPr>
          <p:spPr>
            <a:xfrm flipH="1">
              <a:off x="1398630" y="5662404"/>
              <a:ext cx="388248" cy="646331"/>
            </a:xfrm>
            <a:prstGeom prst="rect">
              <a:avLst/>
            </a:prstGeom>
            <a:noFill/>
            <a:ln w="9525">
              <a:noFill/>
            </a:ln>
          </p:spPr>
          <p:txBody>
            <a:bodyPr wrap="none">
              <a:spAutoFit/>
            </a:bodyPr>
            <a:p>
              <a:pPr eaLnBrk="0" hangingPunct="0"/>
              <a:r>
                <a:rPr lang="en-US" altLang="zh-CN" sz="3600" b="1" dirty="0">
                  <a:solidFill>
                    <a:schemeClr val="bg1"/>
                  </a:solidFill>
                  <a:latin typeface="Agency FB" pitchFamily="34" charset="0"/>
                  <a:ea typeface="微软雅黑" panose="020B0503020204020204" pitchFamily="34" charset="-122"/>
                </a:rPr>
                <a:t>2</a:t>
              </a:r>
              <a:endParaRPr lang="zh-CN" altLang="en-US" sz="400" dirty="0">
                <a:solidFill>
                  <a:schemeClr val="bg1"/>
                </a:solidFill>
                <a:latin typeface="Gulim" pitchFamily="34" charset="-127"/>
                <a:ea typeface="Gulim" pitchFamily="34" charset="-127"/>
              </a:endParaRPr>
            </a:p>
          </p:txBody>
        </p:sp>
      </p:grpSp>
      <p:grpSp>
        <p:nvGrpSpPr>
          <p:cNvPr id="6" name="组合 3"/>
          <p:cNvGrpSpPr/>
          <p:nvPr/>
        </p:nvGrpSpPr>
        <p:grpSpPr>
          <a:xfrm>
            <a:off x="2028825" y="5662613"/>
            <a:ext cx="598488" cy="646112"/>
            <a:chOff x="2029438" y="5662404"/>
            <a:chExt cx="597163" cy="646331"/>
          </a:xfrm>
        </p:grpSpPr>
        <p:sp>
          <p:nvSpPr>
            <p:cNvPr id="15" name="圆角矩形 14"/>
            <p:cNvSpPr/>
            <p:nvPr/>
          </p:nvSpPr>
          <p:spPr>
            <a:xfrm rot="5400000">
              <a:off x="2029331" y="5686989"/>
              <a:ext cx="597377" cy="597163"/>
            </a:xfrm>
            <a:prstGeom prst="roundRect">
              <a:avLst>
                <a:gd name="adj" fmla="val 50000"/>
              </a:avLst>
            </a:prstGeom>
            <a:gradFill>
              <a:gsLst>
                <a:gs pos="0">
                  <a:srgbClr val="8E040D"/>
                </a:gs>
                <a:gs pos="100000">
                  <a:srgbClr val="E40613"/>
                </a:gs>
              </a:gsLst>
              <a:lin ang="10800000" scaled="0"/>
            </a:gradFill>
            <a:ln w="12700">
              <a:gradFill>
                <a:gsLst>
                  <a:gs pos="0">
                    <a:srgbClr val="E30613"/>
                  </a:gs>
                  <a:gs pos="100000">
                    <a:srgbClr val="81040B"/>
                  </a:gs>
                </a:gsLst>
                <a:lin ang="5400000" scaled="1"/>
              </a:gra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1946" name="文本框 21"/>
            <p:cNvSpPr txBox="1"/>
            <p:nvPr/>
          </p:nvSpPr>
          <p:spPr>
            <a:xfrm flipH="1">
              <a:off x="2128285" y="5662404"/>
              <a:ext cx="399468" cy="646331"/>
            </a:xfrm>
            <a:prstGeom prst="rect">
              <a:avLst/>
            </a:prstGeom>
            <a:noFill/>
            <a:ln w="9525">
              <a:noFill/>
            </a:ln>
          </p:spPr>
          <p:txBody>
            <a:bodyPr wrap="none">
              <a:spAutoFit/>
            </a:bodyPr>
            <a:p>
              <a:pPr eaLnBrk="0" hangingPunct="0"/>
              <a:r>
                <a:rPr lang="en-US" altLang="zh-CN" sz="3600" b="1" dirty="0">
                  <a:solidFill>
                    <a:schemeClr val="bg1"/>
                  </a:solidFill>
                  <a:latin typeface="Agency FB" pitchFamily="34" charset="0"/>
                  <a:ea typeface="微软雅黑" panose="020B0503020204020204" pitchFamily="34" charset="-122"/>
                </a:rPr>
                <a:t>0</a:t>
              </a:r>
              <a:endParaRPr lang="zh-CN" altLang="en-US" sz="400" dirty="0">
                <a:solidFill>
                  <a:schemeClr val="bg1"/>
                </a:solidFill>
                <a:latin typeface="Gulim" pitchFamily="34" charset="-127"/>
                <a:ea typeface="Gulim" pitchFamily="34" charset="-127"/>
              </a:endParaRPr>
            </a:p>
          </p:txBody>
        </p:sp>
      </p:grpSp>
      <p:grpSp>
        <p:nvGrpSpPr>
          <p:cNvPr id="7" name="组合 4"/>
          <p:cNvGrpSpPr/>
          <p:nvPr/>
        </p:nvGrpSpPr>
        <p:grpSpPr>
          <a:xfrm>
            <a:off x="2751138" y="5661025"/>
            <a:ext cx="596900" cy="646113"/>
            <a:chOff x="2750769" y="5661037"/>
            <a:chExt cx="597163" cy="646550"/>
          </a:xfrm>
        </p:grpSpPr>
        <p:sp>
          <p:nvSpPr>
            <p:cNvPr id="16" name="圆角矩形 15"/>
            <p:cNvSpPr/>
            <p:nvPr/>
          </p:nvSpPr>
          <p:spPr>
            <a:xfrm rot="5400000">
              <a:off x="2750662" y="5686989"/>
              <a:ext cx="597377" cy="597163"/>
            </a:xfrm>
            <a:prstGeom prst="roundRect">
              <a:avLst>
                <a:gd name="adj" fmla="val 50000"/>
              </a:avLst>
            </a:prstGeom>
            <a:gradFill>
              <a:gsLst>
                <a:gs pos="0">
                  <a:srgbClr val="8E040D"/>
                </a:gs>
                <a:gs pos="100000">
                  <a:srgbClr val="E40613"/>
                </a:gs>
              </a:gsLst>
              <a:lin ang="10800000" scaled="0"/>
            </a:gradFill>
            <a:ln w="12700">
              <a:gradFill>
                <a:gsLst>
                  <a:gs pos="0">
                    <a:srgbClr val="E30613"/>
                  </a:gs>
                  <a:gs pos="100000">
                    <a:srgbClr val="81040B"/>
                  </a:gs>
                </a:gsLst>
                <a:lin ang="5400000" scaled="1"/>
              </a:gra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1942" name="文本框 22"/>
            <p:cNvSpPr txBox="1"/>
            <p:nvPr/>
          </p:nvSpPr>
          <p:spPr>
            <a:xfrm flipH="1">
              <a:off x="2855317" y="5661037"/>
              <a:ext cx="388419" cy="646550"/>
            </a:xfrm>
            <a:prstGeom prst="rect">
              <a:avLst/>
            </a:prstGeom>
            <a:noFill/>
            <a:ln w="9525">
              <a:noFill/>
            </a:ln>
          </p:spPr>
          <p:txBody>
            <a:bodyPr wrap="none">
              <a:spAutoFit/>
            </a:bodyPr>
            <a:p>
              <a:pPr eaLnBrk="0" hangingPunct="0"/>
              <a:r>
                <a:rPr lang="en-US" altLang="zh-CN" sz="3600" b="1" dirty="0">
                  <a:solidFill>
                    <a:schemeClr val="bg1"/>
                  </a:solidFill>
                  <a:latin typeface="Agency FB" pitchFamily="34" charset="0"/>
                  <a:ea typeface="微软雅黑" panose="020B0503020204020204" pitchFamily="34" charset="-122"/>
                </a:rPr>
                <a:t>2</a:t>
              </a:r>
              <a:endParaRPr lang="zh-CN" altLang="en-US" sz="400" dirty="0">
                <a:solidFill>
                  <a:schemeClr val="bg1"/>
                </a:solidFill>
                <a:latin typeface="Gulim" pitchFamily="34" charset="-127"/>
                <a:ea typeface="Gulim" pitchFamily="34" charset="-127"/>
              </a:endParaRPr>
            </a:p>
          </p:txBody>
        </p:sp>
      </p:grpSp>
      <p:grpSp>
        <p:nvGrpSpPr>
          <p:cNvPr id="8" name="组合 5"/>
          <p:cNvGrpSpPr/>
          <p:nvPr/>
        </p:nvGrpSpPr>
        <p:grpSpPr>
          <a:xfrm>
            <a:off x="3471863" y="5662613"/>
            <a:ext cx="596900" cy="646112"/>
            <a:chOff x="3472099" y="5662402"/>
            <a:chExt cx="597163" cy="647187"/>
          </a:xfrm>
        </p:grpSpPr>
        <p:sp>
          <p:nvSpPr>
            <p:cNvPr id="17" name="圆角矩形 16"/>
            <p:cNvSpPr/>
            <p:nvPr/>
          </p:nvSpPr>
          <p:spPr>
            <a:xfrm rot="5400000">
              <a:off x="3471992" y="5686989"/>
              <a:ext cx="597377" cy="597163"/>
            </a:xfrm>
            <a:prstGeom prst="roundRect">
              <a:avLst>
                <a:gd name="adj" fmla="val 50000"/>
              </a:avLst>
            </a:prstGeom>
            <a:gradFill>
              <a:gsLst>
                <a:gs pos="0">
                  <a:srgbClr val="8E040D"/>
                </a:gs>
                <a:gs pos="100000">
                  <a:srgbClr val="E40613"/>
                </a:gs>
              </a:gsLst>
              <a:lin ang="10800000" scaled="0"/>
            </a:gradFill>
            <a:ln w="12700">
              <a:gradFill>
                <a:gsLst>
                  <a:gs pos="0">
                    <a:srgbClr val="E30613"/>
                  </a:gs>
                  <a:gs pos="100000">
                    <a:srgbClr val="81040B"/>
                  </a:gs>
                </a:gsLst>
                <a:lin ang="5400000" scaled="1"/>
              </a:gra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1938" name="文本框 23"/>
            <p:cNvSpPr txBox="1"/>
            <p:nvPr/>
          </p:nvSpPr>
          <p:spPr>
            <a:xfrm flipH="1">
              <a:off x="3578961" y="5662402"/>
              <a:ext cx="399644" cy="647187"/>
            </a:xfrm>
            <a:prstGeom prst="rect">
              <a:avLst/>
            </a:prstGeom>
            <a:noFill/>
            <a:ln w="9525">
              <a:noFill/>
            </a:ln>
          </p:spPr>
          <p:txBody>
            <a:bodyPr wrap="none">
              <a:spAutoFit/>
            </a:bodyPr>
            <a:p>
              <a:pPr eaLnBrk="0" hangingPunct="0"/>
              <a:r>
                <a:rPr lang="en-US" altLang="zh-CN" sz="3600" b="1" dirty="0">
                  <a:solidFill>
                    <a:schemeClr val="bg1"/>
                  </a:solidFill>
                  <a:latin typeface="Agency FB" pitchFamily="34" charset="0"/>
                  <a:ea typeface="微软雅黑" panose="020B0503020204020204" pitchFamily="34" charset="-122"/>
                </a:rPr>
                <a:t>0</a:t>
              </a:r>
              <a:endParaRPr lang="zh-CN" altLang="en-US" sz="400" dirty="0">
                <a:solidFill>
                  <a:schemeClr val="bg1"/>
                </a:solidFill>
                <a:latin typeface="Gulim" pitchFamily="34" charset="-127"/>
                <a:ea typeface="Gulim" pitchFamily="34" charset="-127"/>
              </a:endParaRPr>
            </a:p>
          </p:txBody>
        </p:sp>
      </p:grpSp>
      <p:cxnSp>
        <p:nvCxnSpPr>
          <p:cNvPr id="25" name="直接连接符 24"/>
          <p:cNvCxnSpPr/>
          <p:nvPr/>
        </p:nvCxnSpPr>
        <p:spPr>
          <a:xfrm flipH="1">
            <a:off x="0" y="5991225"/>
            <a:ext cx="1079500" cy="0"/>
          </a:xfrm>
          <a:prstGeom prst="line">
            <a:avLst/>
          </a:prstGeom>
          <a:ln w="12700">
            <a:solidFill>
              <a:srgbClr val="E3061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4473523" y="5924550"/>
            <a:ext cx="7380000" cy="0"/>
          </a:xfrm>
          <a:prstGeom prst="line">
            <a:avLst/>
          </a:prstGeom>
          <a:ln w="12700">
            <a:gradFill>
              <a:gsLst>
                <a:gs pos="0">
                  <a:srgbClr val="E30613"/>
                </a:gs>
                <a:gs pos="100000">
                  <a:srgbClr val="81040B"/>
                </a:gs>
              </a:gsLst>
              <a:lin ang="0" scaled="0"/>
            </a:gra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标题 5"/>
          <p:cNvSpPr>
            <a:spLocks noGrp="1"/>
          </p:cNvSpPr>
          <p:nvPr>
            <p:custDataLst>
              <p:tags r:id="rId2"/>
            </p:custDataLst>
          </p:nvPr>
        </p:nvSpPr>
        <p:spPr>
          <a:xfrm>
            <a:off x="5432334" y="838946"/>
            <a:ext cx="5284399" cy="1179607"/>
          </a:xfrm>
        </p:spPr>
        <p:txBody>
          <a:bodyPr vert="horz" lIns="90000" tIns="46800" rIns="90000" bIns="0" rtlCol="0" anchor="b" anchorCtr="0">
            <a:noAutofit/>
          </a:bodyPr>
          <a:lstStyle>
            <a:lvl1pPr marL="0" marR="0" algn="ctr" defTabSz="914400" rtl="0" eaLnBrk="1" fontAlgn="auto" latinLnBrk="0" hangingPunct="1">
              <a:lnSpc>
                <a:spcPct val="100000"/>
              </a:lnSpc>
              <a:spcBef>
                <a:spcPct val="0"/>
              </a:spcBef>
              <a:spcAft>
                <a:spcPct val="0"/>
              </a:spcAft>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vl2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2pPr>
            <a:lvl3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3pPr>
            <a:lvl4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4pPr>
            <a:lvl5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5pPr>
            <a:lvl6pPr marL="4572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6pPr>
            <a:lvl7pPr marL="9144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7pPr>
            <a:lvl8pPr marL="13716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8pPr>
            <a:lvl9pPr marL="18288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9p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 name="文本框 9"/>
          <p:cNvSpPr txBox="1"/>
          <p:nvPr>
            <p:custDataLst>
              <p:tags r:id="rId3"/>
            </p:custDataLst>
          </p:nvPr>
        </p:nvSpPr>
        <p:spPr>
          <a:xfrm>
            <a:off x="6081016" y="3647048"/>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13" name="文本框 12"/>
          <p:cNvSpPr txBox="1"/>
          <p:nvPr>
            <p:custDataLst>
              <p:tags r:id="rId4"/>
            </p:custDataLst>
          </p:nvPr>
        </p:nvSpPr>
        <p:spPr>
          <a:xfrm>
            <a:off x="6501766" y="2351157"/>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5"/>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18" name="矩形 17"/>
          <p:cNvSpPr/>
          <p:nvPr>
            <p:custDataLst>
              <p:tags r:id="rId6"/>
            </p:custDataLst>
          </p:nvPr>
        </p:nvSpPr>
        <p:spPr>
          <a:xfrm>
            <a:off x="903605" y="5012680"/>
            <a:ext cx="3793491" cy="15841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19" name="图片 18" descr="公众号二维码"/>
          <p:cNvPicPr>
            <a:picLocks noChangeAspect="1"/>
          </p:cNvPicPr>
          <p:nvPr>
            <p:custDataLst>
              <p:tags r:id="rId7"/>
            </p:custDataLst>
          </p:nvPr>
        </p:nvPicPr>
        <p:blipFill>
          <a:blip r:embed="rId8"/>
          <a:stretch>
            <a:fillRect/>
          </a:stretch>
        </p:blipFill>
        <p:spPr>
          <a:xfrm>
            <a:off x="2207260" y="5076815"/>
            <a:ext cx="1188000" cy="1188000"/>
          </a:xfrm>
          <a:prstGeom prst="rect">
            <a:avLst/>
          </a:prstGeom>
          <a:solidFill>
            <a:schemeClr val="accent3"/>
          </a:solidFill>
        </p:spPr>
      </p:pic>
      <p:sp>
        <p:nvSpPr>
          <p:cNvPr id="20" name="文本框 19"/>
          <p:cNvSpPr txBox="1"/>
          <p:nvPr>
            <p:custDataLst>
              <p:tags r:id="rId9"/>
            </p:custDataLst>
          </p:nvPr>
        </p:nvSpPr>
        <p:spPr>
          <a:xfrm>
            <a:off x="1013953" y="5362187"/>
            <a:ext cx="1257935" cy="869315"/>
          </a:xfrm>
          <a:prstGeom prst="rect">
            <a:avLst/>
          </a:prstGeom>
          <a:solidFill>
            <a:schemeClr val="accent3"/>
          </a:solidFill>
        </p:spPr>
        <p:txBody>
          <a:bodyPr wrap="square" rtlCol="0">
            <a:noAutofit/>
          </a:bodyPr>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21" name="图片 20"/>
          <p:cNvPicPr>
            <a:picLocks noChangeAspect="1"/>
          </p:cNvPicPr>
          <p:nvPr>
            <p:custDataLst>
              <p:tags r:id="rId10"/>
            </p:custDataLst>
          </p:nvPr>
        </p:nvPicPr>
        <p:blipFill rotWithShape="1">
          <a:blip r:embed="rId11" cstate="print">
            <a:extLst>
              <a:ext uri="{28A0092B-C50C-407E-A947-70E740481C1C}">
                <a14:useLocalDpi xmlns:a14="http://schemas.microsoft.com/office/drawing/2010/main" val="0"/>
              </a:ext>
            </a:extLst>
          </a:blip>
          <a:srcRect l="17072" t="14301" r="17073" b="42649"/>
          <a:stretch>
            <a:fillRect/>
          </a:stretch>
        </p:blipFill>
        <p:spPr>
          <a:xfrm>
            <a:off x="3486150" y="5130791"/>
            <a:ext cx="1106729" cy="1080000"/>
          </a:xfrm>
          <a:prstGeom prst="rect">
            <a:avLst/>
          </a:prstGeom>
          <a:solidFill>
            <a:schemeClr val="accent3"/>
          </a:solidFill>
        </p:spPr>
      </p:pic>
      <p:sp>
        <p:nvSpPr>
          <p:cNvPr id="22" name="文本框 21"/>
          <p:cNvSpPr txBox="1"/>
          <p:nvPr>
            <p:custDataLst>
              <p:tags r:id="rId12"/>
            </p:custDataLst>
          </p:nvPr>
        </p:nvSpPr>
        <p:spPr>
          <a:xfrm>
            <a:off x="2333833" y="6264815"/>
            <a:ext cx="936104" cy="260350"/>
          </a:xfrm>
          <a:prstGeom prst="rect">
            <a:avLst/>
          </a:prstGeom>
          <a:solidFill>
            <a:schemeClr val="accent3"/>
          </a:solidFill>
        </p:spPr>
        <p:txBody>
          <a:bodyPr wrap="square" rtlCol="0">
            <a:spAutoFit/>
          </a:bodyPr>
          <a:p>
            <a:pPr algn="ctr"/>
            <a:r>
              <a:rPr lang="zh-CN" altLang="en-US" sz="1100" dirty="0"/>
              <a:t>微信公众号</a:t>
            </a:r>
            <a:endParaRPr lang="zh-CN" altLang="en-US" sz="1100" dirty="0"/>
          </a:p>
        </p:txBody>
      </p:sp>
      <p:sp>
        <p:nvSpPr>
          <p:cNvPr id="23" name="文本框 22"/>
          <p:cNvSpPr txBox="1"/>
          <p:nvPr>
            <p:custDataLst>
              <p:tags r:id="rId13"/>
            </p:custDataLst>
          </p:nvPr>
        </p:nvSpPr>
        <p:spPr>
          <a:xfrm>
            <a:off x="3515464" y="6263560"/>
            <a:ext cx="936104" cy="260350"/>
          </a:xfrm>
          <a:prstGeom prst="rect">
            <a:avLst/>
          </a:prstGeom>
          <a:solidFill>
            <a:schemeClr val="accent3"/>
          </a:solidFill>
        </p:spPr>
        <p:txBody>
          <a:bodyPr wrap="square" rtlCol="0">
            <a:spAutoFit/>
          </a:bodyPr>
          <a:p>
            <a:pPr algn="ctr"/>
            <a:r>
              <a:rPr lang="zh-CN" altLang="en-US" sz="1100" dirty="0"/>
              <a:t>抖音</a:t>
            </a:r>
            <a:endParaRPr lang="zh-CN" altLang="en-US" sz="1100" dirty="0"/>
          </a:p>
        </p:txBody>
      </p:sp>
    </p:spTree>
  </p:cSld>
  <p:clrMapOvr>
    <a:masterClrMapping/>
  </p:clrMapOvr>
  <p:transition spd="slow"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3" presetClass="entr" presetSubtype="32"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strVal val="4*#ppt_w"/>
                                          </p:val>
                                        </p:tav>
                                        <p:tav tm="100000">
                                          <p:val>
                                            <p:strVal val="#ppt_w"/>
                                          </p:val>
                                        </p:tav>
                                      </p:tavLst>
                                    </p:anim>
                                    <p:anim calcmode="lin" valueType="num">
                                      <p:cBhvr>
                                        <p:cTn id="13" dur="500" fill="hold"/>
                                        <p:tgtEl>
                                          <p:spTgt spid="3"/>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499"/>
                                          </p:stCondLst>
                                        </p:cTn>
                                        <p:tgtEl>
                                          <p:spTgt spid="5"/>
                                        </p:tgtEl>
                                        <p:attrNameLst>
                                          <p:attrName>style.visibility</p:attrName>
                                        </p:attrNameLst>
                                      </p:cBhvr>
                                      <p:to>
                                        <p:strVal val="visible"/>
                                      </p:to>
                                    </p:set>
                                  </p:childTnLst>
                                </p:cTn>
                              </p:par>
                            </p:childTnLst>
                          </p:cTn>
                        </p:par>
                        <p:par>
                          <p:cTn id="17" fill="hold">
                            <p:stCondLst>
                              <p:cond delay="1500"/>
                            </p:stCondLst>
                            <p:childTnLst>
                              <p:par>
                                <p:cTn id="18" presetID="1" presetClass="entr" presetSubtype="0" fill="hold" nodeType="afterEffect">
                                  <p:stCondLst>
                                    <p:cond delay="250"/>
                                  </p:stCondLst>
                                  <p:childTnLst>
                                    <p:set>
                                      <p:cBhvr>
                                        <p:cTn id="19" dur="1" fill="hold">
                                          <p:stCondLst>
                                            <p:cond delay="499"/>
                                          </p:stCondLst>
                                        </p:cTn>
                                        <p:tgtEl>
                                          <p:spTgt spid="6"/>
                                        </p:tgtEl>
                                        <p:attrNameLst>
                                          <p:attrName>style.visibility</p:attrName>
                                        </p:attrNameLst>
                                      </p:cBhvr>
                                      <p:to>
                                        <p:strVal val="visible"/>
                                      </p:to>
                                    </p:set>
                                  </p:childTnLst>
                                </p:cTn>
                              </p:par>
                            </p:childTnLst>
                          </p:cTn>
                        </p:par>
                        <p:par>
                          <p:cTn id="20" fill="hold">
                            <p:stCondLst>
                              <p:cond delay="2250"/>
                            </p:stCondLst>
                            <p:childTnLst>
                              <p:par>
                                <p:cTn id="21" presetID="1" presetClass="entr" presetSubtype="0" fill="hold" nodeType="afterEffect">
                                  <p:stCondLst>
                                    <p:cond delay="500"/>
                                  </p:stCondLst>
                                  <p:childTnLst>
                                    <p:set>
                                      <p:cBhvr>
                                        <p:cTn id="22" dur="1" fill="hold">
                                          <p:stCondLst>
                                            <p:cond delay="499"/>
                                          </p:stCondLst>
                                        </p:cTn>
                                        <p:tgtEl>
                                          <p:spTgt spid="7"/>
                                        </p:tgtEl>
                                        <p:attrNameLst>
                                          <p:attrName>style.visibility</p:attrName>
                                        </p:attrNameLst>
                                      </p:cBhvr>
                                      <p:to>
                                        <p:strVal val="visible"/>
                                      </p:to>
                                    </p:set>
                                  </p:childTnLst>
                                </p:cTn>
                              </p:par>
                            </p:childTnLst>
                          </p:cTn>
                        </p:par>
                        <p:par>
                          <p:cTn id="23" fill="hold">
                            <p:stCondLst>
                              <p:cond delay="3250"/>
                            </p:stCondLst>
                            <p:childTnLst>
                              <p:par>
                                <p:cTn id="24" presetID="1" presetClass="entr" presetSubtype="0" fill="hold" nodeType="afterEffect">
                                  <p:stCondLst>
                                    <p:cond delay="1000"/>
                                  </p:stCondLst>
                                  <p:childTnLst>
                                    <p:set>
                                      <p:cBhvr>
                                        <p:cTn id="25" dur="1" fill="hold">
                                          <p:stCondLst>
                                            <p:cond delay="499"/>
                                          </p:stCondLst>
                                        </p:cTn>
                                        <p:tgtEl>
                                          <p:spTgt spid="8"/>
                                        </p:tgtEl>
                                        <p:attrNameLst>
                                          <p:attrName>style.visibility</p:attrName>
                                        </p:attrNameLst>
                                      </p:cBhvr>
                                      <p:to>
                                        <p:strVal val="visible"/>
                                      </p:to>
                                    </p:set>
                                  </p:childTnLst>
                                </p:cTn>
                              </p:par>
                            </p:childTnLst>
                          </p:cTn>
                        </p:par>
                        <p:par>
                          <p:cTn id="26" fill="hold">
                            <p:stCondLst>
                              <p:cond delay="4750"/>
                            </p:stCondLst>
                            <p:childTnLst>
                              <p:par>
                                <p:cTn id="27" presetID="22" presetClass="entr" presetSubtype="2"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right)">
                                      <p:cBhvr>
                                        <p:cTn id="29" dur="500"/>
                                        <p:tgtEl>
                                          <p:spTgt spid="25"/>
                                        </p:tgtEl>
                                      </p:cBhvr>
                                    </p:animEffect>
                                  </p:childTnLst>
                                </p:cTn>
                              </p:par>
                            </p:childTnLst>
                          </p:cTn>
                        </p:par>
                        <p:par>
                          <p:cTn id="30" fill="hold">
                            <p:stCondLst>
                              <p:cond delay="5250"/>
                            </p:stCondLst>
                            <p:childTnLst>
                              <p:par>
                                <p:cTn id="31" presetID="22" presetClass="entr" presetSubtype="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left)">
                                      <p:cBhvr>
                                        <p:cTn id="33" dur="500"/>
                                        <p:tgtEl>
                                          <p:spTgt spid="26"/>
                                        </p:tgtEl>
                                      </p:cBhvr>
                                    </p:animEffect>
                                  </p:childTnLst>
                                </p:cTn>
                              </p:par>
                            </p:childTnLst>
                          </p:cTn>
                        </p:par>
                        <p:par>
                          <p:cTn id="34" fill="hold">
                            <p:stCondLst>
                              <p:cond delay="5750"/>
                            </p:stCondLst>
                            <p:childTnLst>
                              <p:par>
                                <p:cTn id="35" presetID="22" presetClass="entr" presetSubtype="1"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up)">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1266" name="组合 3"/>
          <p:cNvGrpSpPr/>
          <p:nvPr/>
        </p:nvGrpSpPr>
        <p:grpSpPr>
          <a:xfrm>
            <a:off x="2378075" y="2095500"/>
            <a:ext cx="525463" cy="523875"/>
            <a:chOff x="1431926" y="1762972"/>
            <a:chExt cx="524854" cy="524854"/>
          </a:xfrm>
        </p:grpSpPr>
        <p:sp>
          <p:nvSpPr>
            <p:cNvPr id="5" name="椭圆 4"/>
            <p:cNvSpPr/>
            <p:nvPr/>
          </p:nvSpPr>
          <p:spPr>
            <a:xfrm>
              <a:off x="1431926" y="1762972"/>
              <a:ext cx="524854" cy="524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椭圆 5"/>
            <p:cNvSpPr/>
            <p:nvPr/>
          </p:nvSpPr>
          <p:spPr>
            <a:xfrm>
              <a:off x="1501406" y="1832452"/>
              <a:ext cx="385894" cy="385894"/>
            </a:xfrm>
            <a:prstGeom prst="ellipse">
              <a:avLst/>
            </a:prstGeom>
            <a:gradFill>
              <a:gsLst>
                <a:gs pos="0">
                  <a:srgbClr val="E30613"/>
                </a:gs>
                <a:gs pos="100000">
                  <a:srgbClr val="81040B"/>
                </a:gs>
              </a:gsLst>
              <a:lin ang="3600000" scaled="0"/>
            </a:gradFill>
            <a:ln w="19050">
              <a:noFill/>
            </a:ln>
            <a:effectLst>
              <a:innerShdw blurRad="762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1267" name="组合 6"/>
          <p:cNvGrpSpPr/>
          <p:nvPr/>
        </p:nvGrpSpPr>
        <p:grpSpPr>
          <a:xfrm>
            <a:off x="2378075" y="2733675"/>
            <a:ext cx="525463" cy="523875"/>
            <a:chOff x="1431926" y="1762972"/>
            <a:chExt cx="524854" cy="524854"/>
          </a:xfrm>
        </p:grpSpPr>
        <p:sp>
          <p:nvSpPr>
            <p:cNvPr id="8" name="椭圆 7"/>
            <p:cNvSpPr/>
            <p:nvPr/>
          </p:nvSpPr>
          <p:spPr>
            <a:xfrm>
              <a:off x="1431926" y="1762972"/>
              <a:ext cx="524854" cy="524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椭圆 8"/>
            <p:cNvSpPr/>
            <p:nvPr/>
          </p:nvSpPr>
          <p:spPr>
            <a:xfrm>
              <a:off x="1501406" y="1832452"/>
              <a:ext cx="385894" cy="385894"/>
            </a:xfrm>
            <a:prstGeom prst="ellipse">
              <a:avLst/>
            </a:prstGeom>
            <a:gradFill>
              <a:gsLst>
                <a:gs pos="0">
                  <a:srgbClr val="E30613"/>
                </a:gs>
                <a:gs pos="100000">
                  <a:srgbClr val="81040B"/>
                </a:gs>
              </a:gsLst>
              <a:lin ang="3600000" scaled="0"/>
            </a:gradFill>
            <a:ln w="19050">
              <a:noFill/>
            </a:ln>
            <a:effectLst>
              <a:innerShdw blurRad="762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1268" name="组合 9"/>
          <p:cNvGrpSpPr/>
          <p:nvPr/>
        </p:nvGrpSpPr>
        <p:grpSpPr>
          <a:xfrm>
            <a:off x="2378075" y="3371850"/>
            <a:ext cx="525463" cy="523875"/>
            <a:chOff x="1431926" y="1762972"/>
            <a:chExt cx="524854" cy="524854"/>
          </a:xfrm>
        </p:grpSpPr>
        <p:sp>
          <p:nvSpPr>
            <p:cNvPr id="11" name="椭圆 10"/>
            <p:cNvSpPr/>
            <p:nvPr/>
          </p:nvSpPr>
          <p:spPr>
            <a:xfrm>
              <a:off x="1431926" y="1762972"/>
              <a:ext cx="524854" cy="524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椭圆 11"/>
            <p:cNvSpPr/>
            <p:nvPr/>
          </p:nvSpPr>
          <p:spPr>
            <a:xfrm>
              <a:off x="1501406" y="1832452"/>
              <a:ext cx="385894" cy="385894"/>
            </a:xfrm>
            <a:prstGeom prst="ellipse">
              <a:avLst/>
            </a:prstGeom>
            <a:gradFill>
              <a:gsLst>
                <a:gs pos="0">
                  <a:srgbClr val="E30613"/>
                </a:gs>
                <a:gs pos="100000">
                  <a:srgbClr val="81040B"/>
                </a:gs>
              </a:gsLst>
              <a:lin ang="3600000" scaled="0"/>
            </a:gradFill>
            <a:ln w="19050">
              <a:noFill/>
            </a:ln>
            <a:effectLst>
              <a:innerShdw blurRad="762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1269" name="组合 12"/>
          <p:cNvGrpSpPr/>
          <p:nvPr/>
        </p:nvGrpSpPr>
        <p:grpSpPr>
          <a:xfrm>
            <a:off x="2378075" y="4008438"/>
            <a:ext cx="525463" cy="525462"/>
            <a:chOff x="1431926" y="1762972"/>
            <a:chExt cx="524854" cy="524854"/>
          </a:xfrm>
        </p:grpSpPr>
        <p:sp>
          <p:nvSpPr>
            <p:cNvPr id="14" name="椭圆 13"/>
            <p:cNvSpPr/>
            <p:nvPr/>
          </p:nvSpPr>
          <p:spPr>
            <a:xfrm>
              <a:off x="1431926" y="1762972"/>
              <a:ext cx="524854" cy="524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椭圆 14"/>
            <p:cNvSpPr/>
            <p:nvPr/>
          </p:nvSpPr>
          <p:spPr>
            <a:xfrm>
              <a:off x="1501406" y="1832452"/>
              <a:ext cx="385894" cy="385894"/>
            </a:xfrm>
            <a:prstGeom prst="ellipse">
              <a:avLst/>
            </a:prstGeom>
            <a:gradFill>
              <a:gsLst>
                <a:gs pos="0">
                  <a:srgbClr val="E30613"/>
                </a:gs>
                <a:gs pos="100000">
                  <a:srgbClr val="81040B"/>
                </a:gs>
              </a:gsLst>
              <a:lin ang="3600000" scaled="0"/>
            </a:gradFill>
            <a:ln w="19050">
              <a:noFill/>
            </a:ln>
            <a:effectLst>
              <a:innerShdw blurRad="762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1270" name="组合 15"/>
          <p:cNvGrpSpPr/>
          <p:nvPr/>
        </p:nvGrpSpPr>
        <p:grpSpPr>
          <a:xfrm>
            <a:off x="2378075" y="4646613"/>
            <a:ext cx="525463" cy="525462"/>
            <a:chOff x="1431926" y="1762972"/>
            <a:chExt cx="524854" cy="524854"/>
          </a:xfrm>
        </p:grpSpPr>
        <p:sp>
          <p:nvSpPr>
            <p:cNvPr id="17" name="椭圆 16"/>
            <p:cNvSpPr/>
            <p:nvPr/>
          </p:nvSpPr>
          <p:spPr>
            <a:xfrm>
              <a:off x="1431926" y="1762972"/>
              <a:ext cx="524854" cy="524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椭圆 17"/>
            <p:cNvSpPr/>
            <p:nvPr/>
          </p:nvSpPr>
          <p:spPr>
            <a:xfrm>
              <a:off x="1501406" y="1832452"/>
              <a:ext cx="385894" cy="385894"/>
            </a:xfrm>
            <a:prstGeom prst="ellipse">
              <a:avLst/>
            </a:prstGeom>
            <a:gradFill>
              <a:gsLst>
                <a:gs pos="0">
                  <a:srgbClr val="E30613"/>
                </a:gs>
                <a:gs pos="100000">
                  <a:srgbClr val="81040B"/>
                </a:gs>
              </a:gsLst>
              <a:lin ang="3600000" scaled="0"/>
            </a:gradFill>
            <a:ln w="19050">
              <a:noFill/>
            </a:ln>
            <a:effectLst>
              <a:innerShdw blurRad="762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1271" name="文本框 18"/>
          <p:cNvSpPr txBox="1"/>
          <p:nvPr/>
        </p:nvSpPr>
        <p:spPr>
          <a:xfrm>
            <a:off x="2460625" y="2171700"/>
            <a:ext cx="360363" cy="400050"/>
          </a:xfrm>
          <a:prstGeom prst="rect">
            <a:avLst/>
          </a:prstGeom>
          <a:noFill/>
          <a:ln w="9525">
            <a:noFill/>
          </a:ln>
        </p:spPr>
        <p:txBody>
          <a:bodyPr>
            <a:spAutoFit/>
          </a:bodyPr>
          <a:p>
            <a:pPr algn="ctr"/>
            <a:r>
              <a:rPr lang="en-US" altLang="zh-CN" sz="2000" b="1" dirty="0">
                <a:solidFill>
                  <a:schemeClr val="bg1"/>
                </a:solidFill>
                <a:latin typeface="Arial" panose="020B0604020202020204" pitchFamily="34" charset="0"/>
              </a:rPr>
              <a:t>1</a:t>
            </a:r>
            <a:endParaRPr lang="zh-CN" altLang="en-US" sz="2000" b="1" dirty="0">
              <a:solidFill>
                <a:schemeClr val="bg1"/>
              </a:solidFill>
              <a:latin typeface="Arial" panose="020B0604020202020204" pitchFamily="34" charset="0"/>
              <a:ea typeface="Arial" panose="020B0604020202020204" pitchFamily="34" charset="0"/>
            </a:endParaRPr>
          </a:p>
        </p:txBody>
      </p:sp>
      <p:sp>
        <p:nvSpPr>
          <p:cNvPr id="11272" name="文本框 19"/>
          <p:cNvSpPr txBox="1"/>
          <p:nvPr/>
        </p:nvSpPr>
        <p:spPr>
          <a:xfrm>
            <a:off x="2460625" y="2795588"/>
            <a:ext cx="360363" cy="400050"/>
          </a:xfrm>
          <a:prstGeom prst="rect">
            <a:avLst/>
          </a:prstGeom>
          <a:noFill/>
          <a:ln w="9525">
            <a:noFill/>
          </a:ln>
        </p:spPr>
        <p:txBody>
          <a:bodyPr>
            <a:spAutoFit/>
          </a:bodyPr>
          <a:p>
            <a:pPr algn="ctr"/>
            <a:r>
              <a:rPr lang="en-US" altLang="zh-CN" sz="2000" b="1" dirty="0">
                <a:solidFill>
                  <a:schemeClr val="bg1"/>
                </a:solidFill>
                <a:latin typeface="Arial" panose="020B0604020202020204" pitchFamily="34" charset="0"/>
              </a:rPr>
              <a:t>2</a:t>
            </a:r>
            <a:endParaRPr lang="zh-CN" altLang="en-US" sz="2000" b="1" dirty="0">
              <a:solidFill>
                <a:schemeClr val="bg1"/>
              </a:solidFill>
              <a:latin typeface="Arial" panose="020B0604020202020204" pitchFamily="34" charset="0"/>
              <a:ea typeface="Arial" panose="020B0604020202020204" pitchFamily="34" charset="0"/>
            </a:endParaRPr>
          </a:p>
        </p:txBody>
      </p:sp>
      <p:sp>
        <p:nvSpPr>
          <p:cNvPr id="11273" name="文本框 20"/>
          <p:cNvSpPr txBox="1"/>
          <p:nvPr/>
        </p:nvSpPr>
        <p:spPr>
          <a:xfrm>
            <a:off x="2460625" y="3430588"/>
            <a:ext cx="360363" cy="400050"/>
          </a:xfrm>
          <a:prstGeom prst="rect">
            <a:avLst/>
          </a:prstGeom>
          <a:noFill/>
          <a:ln w="9525">
            <a:noFill/>
          </a:ln>
        </p:spPr>
        <p:txBody>
          <a:bodyPr>
            <a:spAutoFit/>
          </a:bodyPr>
          <a:p>
            <a:pPr algn="ctr"/>
            <a:r>
              <a:rPr lang="en-US" altLang="zh-CN" sz="2000" b="1" dirty="0">
                <a:solidFill>
                  <a:schemeClr val="bg1"/>
                </a:solidFill>
                <a:latin typeface="Arial" panose="020B0604020202020204" pitchFamily="34" charset="0"/>
              </a:rPr>
              <a:t>3</a:t>
            </a:r>
            <a:endParaRPr lang="zh-CN" altLang="en-US" sz="2000" b="1" dirty="0">
              <a:solidFill>
                <a:schemeClr val="bg1"/>
              </a:solidFill>
              <a:latin typeface="Arial" panose="020B0604020202020204" pitchFamily="34" charset="0"/>
              <a:ea typeface="Arial" panose="020B0604020202020204" pitchFamily="34" charset="0"/>
            </a:endParaRPr>
          </a:p>
        </p:txBody>
      </p:sp>
      <p:sp>
        <p:nvSpPr>
          <p:cNvPr id="11274" name="文本框 21"/>
          <p:cNvSpPr txBox="1"/>
          <p:nvPr/>
        </p:nvSpPr>
        <p:spPr>
          <a:xfrm>
            <a:off x="2460625" y="4078288"/>
            <a:ext cx="360363" cy="400050"/>
          </a:xfrm>
          <a:prstGeom prst="rect">
            <a:avLst/>
          </a:prstGeom>
          <a:noFill/>
          <a:ln w="9525">
            <a:noFill/>
          </a:ln>
        </p:spPr>
        <p:txBody>
          <a:bodyPr>
            <a:spAutoFit/>
          </a:bodyPr>
          <a:p>
            <a:pPr algn="ctr"/>
            <a:r>
              <a:rPr lang="en-US" altLang="zh-CN" sz="2000" b="1" dirty="0">
                <a:solidFill>
                  <a:schemeClr val="bg1"/>
                </a:solidFill>
                <a:latin typeface="Arial" panose="020B0604020202020204" pitchFamily="34" charset="0"/>
              </a:rPr>
              <a:t>4</a:t>
            </a:r>
            <a:endParaRPr lang="zh-CN" altLang="en-US" sz="2000" b="1" dirty="0">
              <a:solidFill>
                <a:schemeClr val="bg1"/>
              </a:solidFill>
              <a:latin typeface="Arial" panose="020B0604020202020204" pitchFamily="34" charset="0"/>
              <a:ea typeface="Arial" panose="020B0604020202020204" pitchFamily="34" charset="0"/>
            </a:endParaRPr>
          </a:p>
        </p:txBody>
      </p:sp>
      <p:sp>
        <p:nvSpPr>
          <p:cNvPr id="11275" name="文本框 22"/>
          <p:cNvSpPr txBox="1"/>
          <p:nvPr/>
        </p:nvSpPr>
        <p:spPr>
          <a:xfrm>
            <a:off x="2459038" y="4710113"/>
            <a:ext cx="360362" cy="400050"/>
          </a:xfrm>
          <a:prstGeom prst="rect">
            <a:avLst/>
          </a:prstGeom>
          <a:noFill/>
          <a:ln w="9525">
            <a:noFill/>
          </a:ln>
        </p:spPr>
        <p:txBody>
          <a:bodyPr>
            <a:spAutoFit/>
          </a:bodyPr>
          <a:p>
            <a:pPr algn="ctr"/>
            <a:r>
              <a:rPr lang="en-US" altLang="zh-CN" sz="2000" b="1" dirty="0">
                <a:solidFill>
                  <a:schemeClr val="bg1"/>
                </a:solidFill>
                <a:latin typeface="Arial" panose="020B0604020202020204" pitchFamily="34" charset="0"/>
              </a:rPr>
              <a:t>5</a:t>
            </a:r>
            <a:endParaRPr lang="zh-CN" altLang="en-US" sz="2000" b="1" dirty="0">
              <a:solidFill>
                <a:schemeClr val="bg1"/>
              </a:solidFill>
              <a:latin typeface="Arial" panose="020B0604020202020204" pitchFamily="34" charset="0"/>
              <a:ea typeface="Arial" panose="020B0604020202020204" pitchFamily="34" charset="0"/>
            </a:endParaRPr>
          </a:p>
        </p:txBody>
      </p:sp>
      <p:grpSp>
        <p:nvGrpSpPr>
          <p:cNvPr id="11276" name="组合 23"/>
          <p:cNvGrpSpPr/>
          <p:nvPr/>
        </p:nvGrpSpPr>
        <p:grpSpPr>
          <a:xfrm>
            <a:off x="2378075" y="5284788"/>
            <a:ext cx="525463" cy="525462"/>
            <a:chOff x="1431926" y="1762972"/>
            <a:chExt cx="524854" cy="524854"/>
          </a:xfrm>
        </p:grpSpPr>
        <p:sp>
          <p:nvSpPr>
            <p:cNvPr id="25" name="椭圆 24"/>
            <p:cNvSpPr/>
            <p:nvPr/>
          </p:nvSpPr>
          <p:spPr>
            <a:xfrm>
              <a:off x="1431926" y="1762972"/>
              <a:ext cx="524854" cy="524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6" name="椭圆 25"/>
            <p:cNvSpPr/>
            <p:nvPr/>
          </p:nvSpPr>
          <p:spPr>
            <a:xfrm>
              <a:off x="1501406" y="1832452"/>
              <a:ext cx="385894" cy="385894"/>
            </a:xfrm>
            <a:prstGeom prst="ellipse">
              <a:avLst/>
            </a:prstGeom>
            <a:gradFill>
              <a:gsLst>
                <a:gs pos="0">
                  <a:srgbClr val="E30613"/>
                </a:gs>
                <a:gs pos="100000">
                  <a:srgbClr val="81040B"/>
                </a:gs>
              </a:gsLst>
              <a:lin ang="3600000" scaled="0"/>
            </a:gradFill>
            <a:ln w="19050">
              <a:noFill/>
            </a:ln>
            <a:effectLst>
              <a:innerShdw blurRad="762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1277" name="组合 26"/>
          <p:cNvGrpSpPr/>
          <p:nvPr/>
        </p:nvGrpSpPr>
        <p:grpSpPr>
          <a:xfrm>
            <a:off x="2378075" y="5922963"/>
            <a:ext cx="525463" cy="525462"/>
            <a:chOff x="1431926" y="1762972"/>
            <a:chExt cx="524854" cy="524854"/>
          </a:xfrm>
        </p:grpSpPr>
        <p:sp>
          <p:nvSpPr>
            <p:cNvPr id="28" name="椭圆 27"/>
            <p:cNvSpPr/>
            <p:nvPr/>
          </p:nvSpPr>
          <p:spPr>
            <a:xfrm>
              <a:off x="1431926" y="1762972"/>
              <a:ext cx="524854" cy="524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椭圆 28"/>
            <p:cNvSpPr/>
            <p:nvPr/>
          </p:nvSpPr>
          <p:spPr>
            <a:xfrm>
              <a:off x="1501406" y="1832452"/>
              <a:ext cx="385894" cy="385894"/>
            </a:xfrm>
            <a:prstGeom prst="ellipse">
              <a:avLst/>
            </a:prstGeom>
            <a:gradFill>
              <a:gsLst>
                <a:gs pos="0">
                  <a:srgbClr val="E30613"/>
                </a:gs>
                <a:gs pos="100000">
                  <a:srgbClr val="81040B"/>
                </a:gs>
              </a:gsLst>
              <a:lin ang="3600000" scaled="0"/>
            </a:gradFill>
            <a:ln w="19050">
              <a:noFill/>
            </a:ln>
            <a:effectLst>
              <a:innerShdw blurRad="762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1278" name="文本框 29"/>
          <p:cNvSpPr txBox="1"/>
          <p:nvPr/>
        </p:nvSpPr>
        <p:spPr>
          <a:xfrm>
            <a:off x="2460625" y="5354638"/>
            <a:ext cx="360363" cy="400050"/>
          </a:xfrm>
          <a:prstGeom prst="rect">
            <a:avLst/>
          </a:prstGeom>
          <a:noFill/>
          <a:ln w="9525">
            <a:noFill/>
          </a:ln>
        </p:spPr>
        <p:txBody>
          <a:bodyPr>
            <a:spAutoFit/>
          </a:bodyPr>
          <a:p>
            <a:pPr algn="ctr"/>
            <a:r>
              <a:rPr lang="en-US" altLang="zh-CN" sz="2000" b="1" dirty="0">
                <a:solidFill>
                  <a:schemeClr val="bg1"/>
                </a:solidFill>
                <a:latin typeface="Arial" panose="020B0604020202020204" pitchFamily="34" charset="0"/>
              </a:rPr>
              <a:t>6</a:t>
            </a:r>
            <a:endParaRPr lang="zh-CN" altLang="en-US" sz="2000" b="1" dirty="0">
              <a:solidFill>
                <a:schemeClr val="bg1"/>
              </a:solidFill>
              <a:latin typeface="Arial" panose="020B0604020202020204" pitchFamily="34" charset="0"/>
              <a:ea typeface="Arial" panose="020B0604020202020204" pitchFamily="34" charset="0"/>
            </a:endParaRPr>
          </a:p>
        </p:txBody>
      </p:sp>
      <p:sp>
        <p:nvSpPr>
          <p:cNvPr id="11279" name="文本框 30"/>
          <p:cNvSpPr txBox="1"/>
          <p:nvPr/>
        </p:nvSpPr>
        <p:spPr>
          <a:xfrm>
            <a:off x="2459038" y="5984875"/>
            <a:ext cx="360362" cy="400050"/>
          </a:xfrm>
          <a:prstGeom prst="rect">
            <a:avLst/>
          </a:prstGeom>
          <a:noFill/>
          <a:ln w="9525">
            <a:noFill/>
          </a:ln>
        </p:spPr>
        <p:txBody>
          <a:bodyPr>
            <a:spAutoFit/>
          </a:bodyPr>
          <a:p>
            <a:pPr algn="ctr"/>
            <a:r>
              <a:rPr lang="en-US" altLang="zh-CN" sz="2000" b="1" dirty="0">
                <a:solidFill>
                  <a:schemeClr val="bg1"/>
                </a:solidFill>
                <a:latin typeface="Arial" panose="020B0604020202020204" pitchFamily="34" charset="0"/>
              </a:rPr>
              <a:t>7</a:t>
            </a:r>
            <a:endParaRPr lang="zh-CN" altLang="en-US" sz="2000" b="1" dirty="0">
              <a:solidFill>
                <a:schemeClr val="bg1"/>
              </a:solidFill>
              <a:latin typeface="Arial" panose="020B0604020202020204" pitchFamily="34" charset="0"/>
              <a:ea typeface="Arial" panose="020B0604020202020204" pitchFamily="34" charset="0"/>
            </a:endParaRPr>
          </a:p>
        </p:txBody>
      </p:sp>
      <p:sp>
        <p:nvSpPr>
          <p:cNvPr id="11280" name="矩形 1"/>
          <p:cNvSpPr/>
          <p:nvPr/>
        </p:nvSpPr>
        <p:spPr>
          <a:xfrm>
            <a:off x="1992313" y="620713"/>
            <a:ext cx="8783637" cy="1200150"/>
          </a:xfrm>
          <a:prstGeom prst="rect">
            <a:avLst/>
          </a:prstGeom>
          <a:noFill/>
          <a:ln w="9525">
            <a:noFill/>
          </a:ln>
        </p:spPr>
        <p:txBody>
          <a:bodyPr>
            <a:spAutoFit/>
          </a:bodyPr>
          <a:p>
            <a:pPr>
              <a:lnSpc>
                <a:spcPct val="150000"/>
              </a:lnSpc>
            </a:pPr>
            <a:r>
              <a:rPr lang="zh-CN" altLang="en-US"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每个组织确定其所需文件的多少和详略程度及使用的媒体。这取决于诸如下列因素</a:t>
            </a:r>
            <a:r>
              <a:rPr lang="en-US" altLang="zh-CN"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rPr>
              <a:t>:</a:t>
            </a:r>
            <a:endParaRPr lang="en-US" altLang="zh-CN" sz="2400" b="1" dirty="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1281" name="矩形 2"/>
          <p:cNvSpPr/>
          <p:nvPr/>
        </p:nvSpPr>
        <p:spPr>
          <a:xfrm>
            <a:off x="2984500" y="2165350"/>
            <a:ext cx="2492375" cy="400050"/>
          </a:xfrm>
          <a:prstGeom prst="rect">
            <a:avLst/>
          </a:prstGeom>
          <a:noFill/>
          <a:ln w="9525">
            <a:noFill/>
          </a:ln>
        </p:spPr>
        <p:txBody>
          <a:bodyPr wrap="none">
            <a:spAutoFit/>
          </a:bodyPr>
          <a:p>
            <a:pPr marL="0" lvl="1" indent="0" eaLnBrk="1" hangingPunct="1"/>
            <a:r>
              <a:rPr lang="zh-CN" altLang="en-US" sz="2000" dirty="0">
                <a:latin typeface="微软雅黑" panose="020B0503020204020204" pitchFamily="34" charset="-122"/>
                <a:ea typeface="微软雅黑" panose="020B0503020204020204" pitchFamily="34" charset="-122"/>
              </a:rPr>
              <a:t>组织的类型和规模、</a:t>
            </a:r>
            <a:endParaRPr lang="zh-CN" altLang="en-US" sz="2000" dirty="0">
              <a:latin typeface="微软雅黑" panose="020B0503020204020204" pitchFamily="34" charset="-122"/>
              <a:ea typeface="微软雅黑" panose="020B0503020204020204" pitchFamily="34" charset="-122"/>
            </a:endParaRPr>
          </a:p>
        </p:txBody>
      </p:sp>
      <p:sp>
        <p:nvSpPr>
          <p:cNvPr id="11282" name="矩形 6143"/>
          <p:cNvSpPr/>
          <p:nvPr/>
        </p:nvSpPr>
        <p:spPr>
          <a:xfrm>
            <a:off x="2984500" y="2801938"/>
            <a:ext cx="3262313" cy="400050"/>
          </a:xfrm>
          <a:prstGeom prst="rect">
            <a:avLst/>
          </a:prstGeom>
          <a:noFill/>
          <a:ln w="9525">
            <a:noFill/>
          </a:ln>
        </p:spPr>
        <p:txBody>
          <a:bodyPr wrap="none">
            <a:spAutoFit/>
          </a:bodyPr>
          <a:p>
            <a:pPr marL="0" lvl="1" indent="0" eaLnBrk="1" hangingPunct="1"/>
            <a:r>
              <a:rPr lang="zh-CN" altLang="en-US" sz="2000" dirty="0">
                <a:latin typeface="微软雅黑" panose="020B0503020204020204" pitchFamily="34" charset="-122"/>
                <a:ea typeface="微软雅黑" panose="020B0503020204020204" pitchFamily="34" charset="-122"/>
              </a:rPr>
              <a:t>过程的复杂性和相互作用、</a:t>
            </a:r>
            <a:endParaRPr lang="zh-CN" altLang="en-US" sz="2000" dirty="0">
              <a:latin typeface="微软雅黑" panose="020B0503020204020204" pitchFamily="34" charset="-122"/>
              <a:ea typeface="微软雅黑" panose="020B0503020204020204" pitchFamily="34" charset="-122"/>
            </a:endParaRPr>
          </a:p>
        </p:txBody>
      </p:sp>
      <p:sp>
        <p:nvSpPr>
          <p:cNvPr id="11283" name="矩形 6144"/>
          <p:cNvSpPr/>
          <p:nvPr/>
        </p:nvSpPr>
        <p:spPr>
          <a:xfrm>
            <a:off x="2984500" y="3454400"/>
            <a:ext cx="3005138" cy="400050"/>
          </a:xfrm>
          <a:prstGeom prst="rect">
            <a:avLst/>
          </a:prstGeom>
          <a:noFill/>
          <a:ln w="9525">
            <a:noFill/>
          </a:ln>
        </p:spPr>
        <p:txBody>
          <a:bodyPr wrap="none">
            <a:spAutoFit/>
          </a:bodyPr>
          <a:p>
            <a:pPr marL="0" lvl="1" indent="0" eaLnBrk="1" hangingPunct="1"/>
            <a:r>
              <a:rPr lang="zh-CN" altLang="en-US" sz="2000" dirty="0">
                <a:latin typeface="微软雅黑" panose="020B0503020204020204" pitchFamily="34" charset="-122"/>
                <a:ea typeface="微软雅黑" panose="020B0503020204020204" pitchFamily="34" charset="-122"/>
              </a:rPr>
              <a:t>风险的特性与复杂程度、</a:t>
            </a:r>
            <a:endParaRPr lang="zh-CN" altLang="en-US" sz="2000" dirty="0">
              <a:latin typeface="微软雅黑" panose="020B0503020204020204" pitchFamily="34" charset="-122"/>
              <a:ea typeface="微软雅黑" panose="020B0503020204020204" pitchFamily="34" charset="-122"/>
            </a:endParaRPr>
          </a:p>
        </p:txBody>
      </p:sp>
      <p:sp>
        <p:nvSpPr>
          <p:cNvPr id="11284" name="矩形 6147"/>
          <p:cNvSpPr/>
          <p:nvPr/>
        </p:nvSpPr>
        <p:spPr>
          <a:xfrm>
            <a:off x="2984500" y="4083050"/>
            <a:ext cx="1979613" cy="400050"/>
          </a:xfrm>
          <a:prstGeom prst="rect">
            <a:avLst/>
          </a:prstGeom>
          <a:noFill/>
          <a:ln w="9525">
            <a:noFill/>
          </a:ln>
        </p:spPr>
        <p:txBody>
          <a:bodyPr wrap="none">
            <a:spAutoFit/>
          </a:bodyPr>
          <a:p>
            <a:pPr marL="0" lvl="1" indent="0" eaLnBrk="1" hangingPunct="1"/>
            <a:r>
              <a:rPr lang="zh-CN" altLang="en-US" sz="2000" dirty="0">
                <a:latin typeface="微软雅黑" panose="020B0503020204020204" pitchFamily="34" charset="-122"/>
                <a:ea typeface="微软雅黑" panose="020B0503020204020204" pitchFamily="34" charset="-122"/>
              </a:rPr>
              <a:t>产品的复杂性、</a:t>
            </a:r>
            <a:endParaRPr lang="zh-CN" altLang="en-US" sz="2000" dirty="0">
              <a:latin typeface="微软雅黑" panose="020B0503020204020204" pitchFamily="34" charset="-122"/>
              <a:ea typeface="微软雅黑" panose="020B0503020204020204" pitchFamily="34" charset="-122"/>
            </a:endParaRPr>
          </a:p>
        </p:txBody>
      </p:sp>
      <p:sp>
        <p:nvSpPr>
          <p:cNvPr id="11285" name="矩形 6148"/>
          <p:cNvSpPr/>
          <p:nvPr/>
        </p:nvSpPr>
        <p:spPr>
          <a:xfrm>
            <a:off x="2994025" y="4705350"/>
            <a:ext cx="1466850" cy="400050"/>
          </a:xfrm>
          <a:prstGeom prst="rect">
            <a:avLst/>
          </a:prstGeom>
          <a:noFill/>
          <a:ln w="9525">
            <a:noFill/>
          </a:ln>
        </p:spPr>
        <p:txBody>
          <a:bodyPr wrap="none">
            <a:spAutoFit/>
          </a:bodyPr>
          <a:p>
            <a:pPr marL="0" lvl="1" indent="0" eaLnBrk="1" hangingPunct="1"/>
            <a:r>
              <a:rPr lang="zh-CN" altLang="en-US" sz="2000" dirty="0">
                <a:latin typeface="微软雅黑" panose="020B0503020204020204" pitchFamily="34" charset="-122"/>
                <a:ea typeface="微软雅黑" panose="020B0503020204020204" pitchFamily="34" charset="-122"/>
              </a:rPr>
              <a:t>顾客要求、</a:t>
            </a:r>
            <a:endParaRPr lang="zh-CN" altLang="en-US" sz="2000" dirty="0">
              <a:latin typeface="微软雅黑" panose="020B0503020204020204" pitchFamily="34" charset="-122"/>
              <a:ea typeface="微软雅黑" panose="020B0503020204020204" pitchFamily="34" charset="-122"/>
            </a:endParaRPr>
          </a:p>
        </p:txBody>
      </p:sp>
      <p:sp>
        <p:nvSpPr>
          <p:cNvPr id="11286" name="矩形 6149"/>
          <p:cNvSpPr/>
          <p:nvPr/>
        </p:nvSpPr>
        <p:spPr>
          <a:xfrm>
            <a:off x="2992438" y="5354638"/>
            <a:ext cx="2236787" cy="400050"/>
          </a:xfrm>
          <a:prstGeom prst="rect">
            <a:avLst/>
          </a:prstGeom>
          <a:noFill/>
          <a:ln w="9525">
            <a:noFill/>
          </a:ln>
        </p:spPr>
        <p:txBody>
          <a:bodyPr wrap="none">
            <a:spAutoFit/>
          </a:bodyPr>
          <a:p>
            <a:pPr marL="0" lvl="1" indent="0" eaLnBrk="1" hangingPunct="1"/>
            <a:r>
              <a:rPr lang="zh-CN" altLang="en-US" sz="2000" dirty="0">
                <a:latin typeface="微软雅黑" panose="020B0503020204020204" pitchFamily="34" charset="-122"/>
                <a:ea typeface="微软雅黑" panose="020B0503020204020204" pitchFamily="34" charset="-122"/>
              </a:rPr>
              <a:t>适用的法规要求、</a:t>
            </a:r>
            <a:endParaRPr lang="zh-CN" altLang="en-US" sz="2000" dirty="0">
              <a:latin typeface="微软雅黑" panose="020B0503020204020204" pitchFamily="34" charset="-122"/>
              <a:ea typeface="微软雅黑" panose="020B0503020204020204" pitchFamily="34" charset="-122"/>
            </a:endParaRPr>
          </a:p>
        </p:txBody>
      </p:sp>
      <p:sp>
        <p:nvSpPr>
          <p:cNvPr id="11287" name="矩形 6150"/>
          <p:cNvSpPr/>
          <p:nvPr/>
        </p:nvSpPr>
        <p:spPr>
          <a:xfrm>
            <a:off x="2984500" y="5984875"/>
            <a:ext cx="6853238" cy="400050"/>
          </a:xfrm>
          <a:prstGeom prst="rect">
            <a:avLst/>
          </a:prstGeom>
          <a:noFill/>
          <a:ln w="9525">
            <a:noFill/>
          </a:ln>
        </p:spPr>
        <p:txBody>
          <a:bodyPr wrap="none">
            <a:spAutoFit/>
          </a:bodyPr>
          <a:p>
            <a:pPr marL="0" lvl="1" indent="0" eaLnBrk="1" hangingPunct="1"/>
            <a:r>
              <a:rPr lang="zh-CN" altLang="en-US" sz="2000" dirty="0">
                <a:latin typeface="微软雅黑" panose="020B0503020204020204" pitchFamily="34" charset="-122"/>
                <a:ea typeface="微软雅黑" panose="020B0503020204020204" pitchFamily="34" charset="-122"/>
              </a:rPr>
              <a:t>经证实的人员能力以及满足管理体系要求所需证实的程度。</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90" name="图片 25"/>
          <p:cNvPicPr>
            <a:picLocks noChangeAspect="1"/>
          </p:cNvPicPr>
          <p:nvPr/>
        </p:nvPicPr>
        <p:blipFill>
          <a:blip r:embed="rId1"/>
          <a:srcRect b="48637"/>
          <a:stretch>
            <a:fillRect/>
          </a:stretch>
        </p:blipFill>
        <p:spPr>
          <a:xfrm>
            <a:off x="0" y="-26987"/>
            <a:ext cx="12192000" cy="4176712"/>
          </a:xfrm>
          <a:prstGeom prst="rect">
            <a:avLst/>
          </a:prstGeom>
          <a:noFill/>
          <a:ln w="9525">
            <a:noFill/>
          </a:ln>
        </p:spPr>
      </p:pic>
      <p:sp>
        <p:nvSpPr>
          <p:cNvPr id="2" name="矩形 1"/>
          <p:cNvSpPr/>
          <p:nvPr/>
        </p:nvSpPr>
        <p:spPr>
          <a:xfrm>
            <a:off x="0" y="4144963"/>
            <a:ext cx="12192000" cy="103188"/>
          </a:xfrm>
          <a:prstGeom prst="rect">
            <a:avLst/>
          </a:prstGeom>
          <a:gradFill>
            <a:gsLst>
              <a:gs pos="0">
                <a:srgbClr val="E30613"/>
              </a:gs>
              <a:gs pos="100000">
                <a:srgbClr val="81040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MH_Other_4"/>
          <p:cNvSpPr/>
          <p:nvPr>
            <p:custDataLst>
              <p:tags r:id="rId2"/>
            </p:custDataLst>
          </p:nvPr>
        </p:nvSpPr>
        <p:spPr>
          <a:xfrm>
            <a:off x="3129583" y="6232632"/>
            <a:ext cx="203806" cy="203806"/>
          </a:xfrm>
          <a:prstGeom prst="ellipse">
            <a:avLst/>
          </a:prstGeom>
          <a:gradFill flip="none" rotWithShape="1">
            <a:gsLst>
              <a:gs pos="100000">
                <a:schemeClr val="bg1"/>
              </a:gs>
              <a:gs pos="0">
                <a:srgbClr val="E0E0E0"/>
              </a:gs>
            </a:gsLst>
            <a:lin ang="8100000" scaled="0"/>
            <a:tileRect/>
          </a:gradFill>
          <a:ln w="6350">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5" name="MH_Other_4"/>
          <p:cNvSpPr/>
          <p:nvPr>
            <p:custDataLst>
              <p:tags r:id="rId3"/>
            </p:custDataLst>
          </p:nvPr>
        </p:nvSpPr>
        <p:spPr>
          <a:xfrm>
            <a:off x="2540979" y="6117041"/>
            <a:ext cx="335032" cy="335032"/>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6" name="MH_Other_4"/>
          <p:cNvSpPr/>
          <p:nvPr>
            <p:custDataLst>
              <p:tags r:id="rId4"/>
            </p:custDataLst>
          </p:nvPr>
        </p:nvSpPr>
        <p:spPr>
          <a:xfrm>
            <a:off x="772445" y="6009354"/>
            <a:ext cx="335032" cy="335032"/>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7" name="MH_Other_4"/>
          <p:cNvSpPr/>
          <p:nvPr>
            <p:custDataLst>
              <p:tags r:id="rId5"/>
            </p:custDataLst>
          </p:nvPr>
        </p:nvSpPr>
        <p:spPr>
          <a:xfrm>
            <a:off x="3480094" y="5985424"/>
            <a:ext cx="382894" cy="382894"/>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8" name="MH_Other_4"/>
          <p:cNvSpPr/>
          <p:nvPr>
            <p:custDataLst>
              <p:tags r:id="rId6"/>
            </p:custDataLst>
          </p:nvPr>
        </p:nvSpPr>
        <p:spPr>
          <a:xfrm>
            <a:off x="4073525" y="6183313"/>
            <a:ext cx="203200" cy="203200"/>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9" name="MH_Other_4"/>
          <p:cNvSpPr/>
          <p:nvPr>
            <p:custDataLst>
              <p:tags r:id="rId7"/>
            </p:custDataLst>
          </p:nvPr>
        </p:nvSpPr>
        <p:spPr>
          <a:xfrm>
            <a:off x="2276475" y="6257925"/>
            <a:ext cx="203200" cy="203200"/>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10" name="MH_Other_4"/>
          <p:cNvSpPr/>
          <p:nvPr>
            <p:custDataLst>
              <p:tags r:id="rId8"/>
            </p:custDataLst>
          </p:nvPr>
        </p:nvSpPr>
        <p:spPr>
          <a:xfrm>
            <a:off x="1957388" y="6313488"/>
            <a:ext cx="204788" cy="204788"/>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11" name="MH_Other_4"/>
          <p:cNvSpPr/>
          <p:nvPr>
            <p:custDataLst>
              <p:tags r:id="rId9"/>
            </p:custDataLst>
          </p:nvPr>
        </p:nvSpPr>
        <p:spPr>
          <a:xfrm>
            <a:off x="1228725" y="5883275"/>
            <a:ext cx="334963" cy="334963"/>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12" name="MH_Other_4"/>
          <p:cNvSpPr/>
          <p:nvPr>
            <p:custDataLst>
              <p:tags r:id="rId10"/>
            </p:custDataLst>
          </p:nvPr>
        </p:nvSpPr>
        <p:spPr>
          <a:xfrm>
            <a:off x="1754223" y="5883522"/>
            <a:ext cx="335032" cy="335032"/>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13" name="MH_Other_4"/>
          <p:cNvSpPr/>
          <p:nvPr>
            <p:custDataLst>
              <p:tags r:id="rId11"/>
            </p:custDataLst>
          </p:nvPr>
        </p:nvSpPr>
        <p:spPr>
          <a:xfrm>
            <a:off x="2938463" y="5794375"/>
            <a:ext cx="382588" cy="382588"/>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sp>
        <p:nvSpPr>
          <p:cNvPr id="14" name="MH_Other_4"/>
          <p:cNvSpPr/>
          <p:nvPr>
            <p:custDataLst>
              <p:tags r:id="rId12"/>
            </p:custDataLst>
          </p:nvPr>
        </p:nvSpPr>
        <p:spPr>
          <a:xfrm>
            <a:off x="1490176" y="6211660"/>
            <a:ext cx="203806" cy="203806"/>
          </a:xfrm>
          <a:prstGeom prst="ellipse">
            <a:avLst/>
          </a:prstGeom>
          <a:gradFill flip="none" rotWithShape="1">
            <a:gsLst>
              <a:gs pos="100000">
                <a:schemeClr val="bg1"/>
              </a:gs>
              <a:gs pos="0">
                <a:srgbClr val="E0E0E0"/>
              </a:gs>
            </a:gsLst>
            <a:lin ang="8100000" scaled="0"/>
            <a:tileRect/>
          </a:gradFill>
          <a:ln w="6350">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white"/>
              </a:solidFill>
              <a:effectLst/>
              <a:uLnTx/>
              <a:uFillTx/>
              <a:latin typeface="+mn-lt"/>
              <a:ea typeface="+mn-ea"/>
              <a:cs typeface="+mn-cs"/>
              <a:sym typeface="+mn-lt"/>
            </a:endParaRPr>
          </a:p>
        </p:txBody>
      </p:sp>
      <p:grpSp>
        <p:nvGrpSpPr>
          <p:cNvPr id="12315" name="组合 15"/>
          <p:cNvGrpSpPr/>
          <p:nvPr/>
        </p:nvGrpSpPr>
        <p:grpSpPr>
          <a:xfrm>
            <a:off x="4964113" y="4951413"/>
            <a:ext cx="7035800" cy="1208087"/>
            <a:chOff x="322748" y="3665374"/>
            <a:chExt cx="5680529" cy="1027864"/>
          </a:xfrm>
        </p:grpSpPr>
        <p:sp>
          <p:nvSpPr>
            <p:cNvPr id="18" name="圆角矩形 17"/>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圆角矩形 18"/>
            <p:cNvSpPr/>
            <p:nvPr/>
          </p:nvSpPr>
          <p:spPr>
            <a:xfrm>
              <a:off x="517568" y="3785584"/>
              <a:ext cx="5276791" cy="784743"/>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5" name="组合 19"/>
          <p:cNvGrpSpPr/>
          <p:nvPr/>
        </p:nvGrpSpPr>
        <p:grpSpPr>
          <a:xfrm>
            <a:off x="1071563" y="2665413"/>
            <a:ext cx="2894012" cy="2894012"/>
            <a:chOff x="4833150" y="1266579"/>
            <a:chExt cx="2526552" cy="2526552"/>
          </a:xfrm>
        </p:grpSpPr>
        <p:grpSp>
          <p:nvGrpSpPr>
            <p:cNvPr id="12318" name="组合 20"/>
            <p:cNvGrpSpPr/>
            <p:nvPr/>
          </p:nvGrpSpPr>
          <p:grpSpPr>
            <a:xfrm>
              <a:off x="4833150" y="1266579"/>
              <a:ext cx="2526552" cy="2526552"/>
              <a:chOff x="6585478" y="1661232"/>
              <a:chExt cx="928740" cy="928740"/>
            </a:xfrm>
          </p:grpSpPr>
          <p:sp>
            <p:nvSpPr>
              <p:cNvPr id="23" name="椭圆 22"/>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24" name="圆角矩形 23"/>
              <p:cNvSpPr/>
              <p:nvPr/>
            </p:nvSpPr>
            <p:spPr>
              <a:xfrm>
                <a:off x="6706219" y="1781973"/>
                <a:ext cx="687258" cy="687258"/>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25" name="椭圆 24"/>
              <p:cNvSpPr>
                <a:spLocks noChangeAspect="1"/>
              </p:cNvSpPr>
              <p:nvPr/>
            </p:nvSpPr>
            <p:spPr>
              <a:xfrm>
                <a:off x="6740229" y="1819936"/>
                <a:ext cx="619237" cy="619237"/>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2319" name="文本框 47"/>
            <p:cNvSpPr/>
            <p:nvPr/>
          </p:nvSpPr>
          <p:spPr>
            <a:xfrm>
              <a:off x="5564630" y="1919489"/>
              <a:ext cx="1210493" cy="1262540"/>
            </a:xfrm>
            <a:prstGeom prst="rect">
              <a:avLst/>
            </a:prstGeom>
            <a:noFill/>
            <a:ln w="9525">
              <a:noFill/>
            </a:ln>
          </p:spPr>
          <p:txBody>
            <a:bodyPr wrap="none">
              <a:spAutoFit/>
            </a:bodyPr>
            <a:p>
              <a:r>
                <a:rPr lang="en-US" altLang="zh-CN" sz="8800" dirty="0">
                  <a:solidFill>
                    <a:schemeClr val="bg1"/>
                  </a:solidFill>
                  <a:latin typeface="Impact" panose="020B0806030902050204" pitchFamily="34" charset="0"/>
                  <a:sym typeface="Impact" panose="020B0806030902050204" pitchFamily="34" charset="0"/>
                </a:rPr>
                <a:t>04</a:t>
              </a:r>
              <a:endParaRPr lang="zh-CN" altLang="en-US" sz="8800" dirty="0">
                <a:solidFill>
                  <a:schemeClr val="bg1"/>
                </a:solidFill>
                <a:latin typeface="Impact" panose="020B0806030902050204" pitchFamily="34" charset="0"/>
                <a:sym typeface="Impact" panose="020B0806030902050204" pitchFamily="34" charset="0"/>
              </a:endParaRPr>
            </a:p>
          </p:txBody>
        </p:sp>
      </p:grpSp>
      <p:sp>
        <p:nvSpPr>
          <p:cNvPr id="17" name="矩形 16"/>
          <p:cNvSpPr/>
          <p:nvPr/>
        </p:nvSpPr>
        <p:spPr>
          <a:xfrm>
            <a:off x="5346414" y="4979116"/>
            <a:ext cx="6445991" cy="923331"/>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5400" b="1" i="0" u="none" strike="noStrike" kern="1200" cap="none" spc="0" normalizeH="0" baseline="0" noProof="0" dirty="0">
                <a:ln>
                  <a:noFill/>
                </a:ln>
                <a:gradFill>
                  <a:gsLst>
                    <a:gs pos="0">
                      <a:srgbClr val="E30613"/>
                    </a:gs>
                    <a:gs pos="100000">
                      <a:srgbClr val="81040B"/>
                    </a:gs>
                  </a:gsLst>
                  <a:lin ang="5400000" scaled="1"/>
                </a:gradFill>
                <a:effectLst/>
                <a:uLnTx/>
                <a:uFillTx/>
                <a:latin typeface="幼圆" pitchFamily="49" charset="-122"/>
                <a:ea typeface="幼圆" pitchFamily="49" charset="-122"/>
                <a:cs typeface="+mn-cs"/>
                <a:sym typeface="+mn-ea"/>
              </a:rPr>
              <a:t>设计合理的文件结构</a:t>
            </a:r>
            <a:endParaRPr kumimoji="0" lang="zh-CN" altLang="en-US" sz="5400" b="1" i="0" u="none" strike="noStrike" kern="1200" cap="none" spc="0" normalizeH="0" baseline="0" noProof="0" dirty="0">
              <a:ln>
                <a:noFill/>
              </a:ln>
              <a:gradFill>
                <a:gsLst>
                  <a:gs pos="0">
                    <a:srgbClr val="E30613"/>
                  </a:gs>
                  <a:gs pos="100000">
                    <a:srgbClr val="81040B"/>
                  </a:gs>
                </a:gsLst>
                <a:lin ang="5400000" scaled="1"/>
              </a:gradFill>
              <a:effectLst/>
              <a:uLnTx/>
              <a:uFillTx/>
              <a:latin typeface="幼圆" pitchFamily="49" charset="-122"/>
              <a:ea typeface="幼圆" pitchFamily="49" charset="-122"/>
              <a:cs typeface="+mn-cs"/>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16" presetClass="entr" presetSubtype="37" fill="hold" grpId="0" nodeType="afterEffect" nodePh="1">
                                  <p:stCondLst>
                                    <p:cond delay="0"/>
                                  </p:stCondLst>
                                  <p:endCondLst>
                                    <p:cond evt="begin" delay="0"/>
                                  </p:endCondLst>
                                  <p:childTnLst>
                                    <p:set>
                                      <p:cBhvr>
                                        <p:cTn id="10" dur="1" fill="hold">
                                          <p:stCondLst>
                                            <p:cond delay="0"/>
                                          </p:stCondLst>
                                        </p:cTn>
                                        <p:tgtEl>
                                          <p:spTgt spid="2">
                                            <p:txEl>
                                              <p:charRg st="0" end="1"/>
                                            </p:txEl>
                                          </p:spTgt>
                                        </p:tgtEl>
                                        <p:attrNameLst>
                                          <p:attrName>style.visibility</p:attrName>
                                        </p:attrNameLst>
                                      </p:cBhvr>
                                      <p:to>
                                        <p:strVal val="visible"/>
                                      </p:to>
                                    </p:set>
                                    <p:animEffect transition="in" filter="barn(outVertical)">
                                      <p:cBhvr>
                                        <p:cTn id="11" dur="500"/>
                                        <p:tgtEl>
                                          <p:spTgt spid="2">
                                            <p:txEl>
                                              <p:charRg st="0" end="1"/>
                                            </p:txEl>
                                          </p:spTgt>
                                        </p:tgtEl>
                                      </p:cBhvr>
                                    </p:animEffect>
                                  </p:childTnLst>
                                </p:cTn>
                              </p:par>
                            </p:childTnLst>
                          </p:cTn>
                        </p:par>
                        <p:par>
                          <p:cTn id="12" fill="hold">
                            <p:stCondLst>
                              <p:cond delay="1000"/>
                            </p:stCondLst>
                            <p:childTnLst>
                              <p:par>
                                <p:cTn id="13" presetID="23" presetClass="entr" presetSubtype="32"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strVal val="4*#ppt_w"/>
                                          </p:val>
                                        </p:tav>
                                        <p:tav tm="100000">
                                          <p:val>
                                            <p:strVal val="#ppt_w"/>
                                          </p:val>
                                        </p:tav>
                                      </p:tavLst>
                                    </p:anim>
                                    <p:anim calcmode="lin" valueType="num">
                                      <p:cBhvr>
                                        <p:cTn id="16" dur="500" fill="hold"/>
                                        <p:tgtEl>
                                          <p:spTgt spid="15"/>
                                        </p:tgtEl>
                                        <p:attrNameLst>
                                          <p:attrName>ppt_h</p:attrName>
                                        </p:attrNameLst>
                                      </p:cBhvr>
                                      <p:tavLst>
                                        <p:tav tm="0">
                                          <p:val>
                                            <p:strVal val="4*#ppt_h"/>
                                          </p:val>
                                        </p:tav>
                                        <p:tav tm="100000">
                                          <p:val>
                                            <p:strVal val="#ppt_h"/>
                                          </p:val>
                                        </p:tav>
                                      </p:tavLst>
                                    </p:anim>
                                  </p:childTnLst>
                                </p:cTn>
                              </p:par>
                            </p:childTnLst>
                          </p:cTn>
                        </p:par>
                        <p:par>
                          <p:cTn id="17" fill="hold">
                            <p:stCondLst>
                              <p:cond delay="1500"/>
                            </p:stCondLst>
                            <p:childTnLst>
                              <p:par>
                                <p:cTn id="18" presetID="1" presetClass="entr" presetSubtype="0" fill="hold" nodeType="afterEffect">
                                  <p:stCondLst>
                                    <p:cond delay="0"/>
                                  </p:stCondLst>
                                  <p:childTnLst>
                                    <p:set>
                                      <p:cBhvr>
                                        <p:cTn id="19" dur="1" fill="hold">
                                          <p:stCondLst>
                                            <p:cond delay="499"/>
                                          </p:stCondLst>
                                        </p:cTn>
                                        <p:tgtEl>
                                          <p:spTgt spid="6"/>
                                        </p:tgtEl>
                                        <p:attrNameLst>
                                          <p:attrName>style.visibility</p:attrName>
                                        </p:attrNameLst>
                                      </p:cBhvr>
                                      <p:to>
                                        <p:strVal val="visible"/>
                                      </p:to>
                                    </p:set>
                                  </p:childTnLst>
                                </p:cTn>
                              </p:par>
                            </p:childTnLst>
                          </p:cTn>
                        </p:par>
                        <p:par>
                          <p:cTn id="20" fill="hold">
                            <p:stCondLst>
                              <p:cond delay="2000"/>
                            </p:stCondLst>
                            <p:childTnLst>
                              <p:par>
                                <p:cTn id="21" presetID="1" presetClass="entr" presetSubtype="0" fill="hold" nodeType="afterEffect">
                                  <p:stCondLst>
                                    <p:cond delay="250"/>
                                  </p:stCondLst>
                                  <p:childTnLst>
                                    <p:set>
                                      <p:cBhvr>
                                        <p:cTn id="22" dur="1" fill="hold">
                                          <p:stCondLst>
                                            <p:cond delay="499"/>
                                          </p:stCondLst>
                                        </p:cTn>
                                        <p:tgtEl>
                                          <p:spTgt spid="14"/>
                                        </p:tgtEl>
                                        <p:attrNameLst>
                                          <p:attrName>style.visibility</p:attrName>
                                        </p:attrNameLst>
                                      </p:cBhvr>
                                      <p:to>
                                        <p:strVal val="visible"/>
                                      </p:to>
                                    </p:set>
                                  </p:childTnLst>
                                </p:cTn>
                              </p:par>
                            </p:childTnLst>
                          </p:cTn>
                        </p:par>
                        <p:par>
                          <p:cTn id="23" fill="hold">
                            <p:stCondLst>
                              <p:cond delay="2750"/>
                            </p:stCondLst>
                            <p:childTnLst>
                              <p:par>
                                <p:cTn id="24" presetID="1" presetClass="entr" presetSubtype="0" fill="hold" nodeType="afterEffect">
                                  <p:stCondLst>
                                    <p:cond delay="500"/>
                                  </p:stCondLst>
                                  <p:childTnLst>
                                    <p:set>
                                      <p:cBhvr>
                                        <p:cTn id="25" dur="1" fill="hold">
                                          <p:stCondLst>
                                            <p:cond delay="499"/>
                                          </p:stCondLst>
                                        </p:cTn>
                                        <p:tgtEl>
                                          <p:spTgt spid="12"/>
                                        </p:tgtEl>
                                        <p:attrNameLst>
                                          <p:attrName>style.visibility</p:attrName>
                                        </p:attrNameLst>
                                      </p:cBhvr>
                                      <p:to>
                                        <p:strVal val="visible"/>
                                      </p:to>
                                    </p:set>
                                  </p:childTnLst>
                                </p:cTn>
                              </p:par>
                            </p:childTnLst>
                          </p:cTn>
                        </p:par>
                        <p:par>
                          <p:cTn id="26" fill="hold">
                            <p:stCondLst>
                              <p:cond delay="3750"/>
                            </p:stCondLst>
                            <p:childTnLst>
                              <p:par>
                                <p:cTn id="27" presetID="1" presetClass="entr" presetSubtype="0" fill="hold" nodeType="afterEffect">
                                  <p:stCondLst>
                                    <p:cond delay="750"/>
                                  </p:stCondLst>
                                  <p:childTnLst>
                                    <p:set>
                                      <p:cBhvr>
                                        <p:cTn id="28" dur="1" fill="hold">
                                          <p:stCondLst>
                                            <p:cond delay="499"/>
                                          </p:stCondLst>
                                        </p:cTn>
                                        <p:tgtEl>
                                          <p:spTgt spid="5"/>
                                        </p:tgtEl>
                                        <p:attrNameLst>
                                          <p:attrName>style.visibility</p:attrName>
                                        </p:attrNameLst>
                                      </p:cBhvr>
                                      <p:to>
                                        <p:strVal val="visible"/>
                                      </p:to>
                                    </p:set>
                                  </p:childTnLst>
                                </p:cTn>
                              </p:par>
                            </p:childTnLst>
                          </p:cTn>
                        </p:par>
                        <p:par>
                          <p:cTn id="29" fill="hold">
                            <p:stCondLst>
                              <p:cond delay="5000"/>
                            </p:stCondLst>
                            <p:childTnLst>
                              <p:par>
                                <p:cTn id="30" presetID="1" presetClass="entr" presetSubtype="0" fill="hold" nodeType="afterEffect">
                                  <p:stCondLst>
                                    <p:cond delay="1000"/>
                                  </p:stCondLst>
                                  <p:childTnLst>
                                    <p:set>
                                      <p:cBhvr>
                                        <p:cTn id="31" dur="1" fill="hold">
                                          <p:stCondLst>
                                            <p:cond delay="499"/>
                                          </p:stCondLst>
                                        </p:cTn>
                                        <p:tgtEl>
                                          <p:spTgt spid="4"/>
                                        </p:tgtEl>
                                        <p:attrNameLst>
                                          <p:attrName>style.visibility</p:attrName>
                                        </p:attrNameLst>
                                      </p:cBhvr>
                                      <p:to>
                                        <p:strVal val="visible"/>
                                      </p:to>
                                    </p:set>
                                  </p:childTnLst>
                                </p:cTn>
                              </p:par>
                            </p:childTnLst>
                          </p:cTn>
                        </p:par>
                        <p:par>
                          <p:cTn id="32" fill="hold">
                            <p:stCondLst>
                              <p:cond delay="6500"/>
                            </p:stCondLst>
                            <p:childTnLst>
                              <p:par>
                                <p:cTn id="33" presetID="1" presetClass="entr" presetSubtype="0" fill="hold" nodeType="afterEffect">
                                  <p:stCondLst>
                                    <p:cond delay="1250"/>
                                  </p:stCondLst>
                                  <p:childTnLst>
                                    <p:set>
                                      <p:cBhvr>
                                        <p:cTn id="34" dur="1" fill="hold">
                                          <p:stCondLst>
                                            <p:cond delay="499"/>
                                          </p:stCondLst>
                                        </p:cTn>
                                        <p:tgtEl>
                                          <p:spTgt spid="7"/>
                                        </p:tgtEl>
                                        <p:attrNameLst>
                                          <p:attrName>style.visibility</p:attrName>
                                        </p:attrNameLst>
                                      </p:cBhvr>
                                      <p:to>
                                        <p:strVal val="visible"/>
                                      </p:to>
                                    </p:set>
                                  </p:childTnLst>
                                </p:cTn>
                              </p:par>
                            </p:childTnLst>
                          </p:cTn>
                        </p:par>
                        <p:par>
                          <p:cTn id="35" fill="hold">
                            <p:stCondLst>
                              <p:cond delay="8250"/>
                            </p:stCondLst>
                            <p:childTnLst>
                              <p:par>
                                <p:cTn id="36" presetID="1" presetClass="entr" presetSubtype="0" fill="hold" grpId="0" nodeType="afterEffect">
                                  <p:stCondLst>
                                    <p:cond delay="0"/>
                                  </p:stCondLst>
                                  <p:childTnLst>
                                    <p:set>
                                      <p:cBhvr>
                                        <p:cTn id="37" dur="1" fill="hold">
                                          <p:stCondLst>
                                            <p:cond delay="499"/>
                                          </p:stCondLst>
                                        </p:cTn>
                                        <p:tgtEl>
                                          <p:spTgt spid="11"/>
                                        </p:tgtEl>
                                        <p:attrNameLst>
                                          <p:attrName>style.visibility</p:attrName>
                                        </p:attrNameLst>
                                      </p:cBhvr>
                                      <p:to>
                                        <p:strVal val="visible"/>
                                      </p:to>
                                    </p:set>
                                  </p:childTnLst>
                                </p:cTn>
                              </p:par>
                            </p:childTnLst>
                          </p:cTn>
                        </p:par>
                        <p:par>
                          <p:cTn id="38" fill="hold">
                            <p:stCondLst>
                              <p:cond delay="8750"/>
                            </p:stCondLst>
                            <p:childTnLst>
                              <p:par>
                                <p:cTn id="39" presetID="1" presetClass="entr" presetSubtype="0" fill="hold" grpId="0" nodeType="afterEffect" nodePh="1">
                                  <p:stCondLst>
                                    <p:cond delay="0"/>
                                  </p:stCondLst>
                                  <p:endCondLst>
                                    <p:cond evt="begin" delay="0"/>
                                  </p:endCondLst>
                                  <p:childTnLst>
                                    <p:set>
                                      <p:cBhvr>
                                        <p:cTn id="40" dur="1" fill="hold">
                                          <p:stCondLst>
                                            <p:cond delay="499"/>
                                          </p:stCondLst>
                                        </p:cTn>
                                        <p:tgtEl>
                                          <p:spTgt spid="11">
                                            <p:txEl>
                                              <p:charRg st="0" end="1"/>
                                            </p:txEl>
                                          </p:spTgt>
                                        </p:tgtEl>
                                        <p:attrNameLst>
                                          <p:attrName>style.visibility</p:attrName>
                                        </p:attrNameLst>
                                      </p:cBhvr>
                                      <p:to>
                                        <p:strVal val="visible"/>
                                      </p:to>
                                    </p:set>
                                  </p:childTnLst>
                                </p:cTn>
                              </p:par>
                            </p:childTnLst>
                          </p:cTn>
                        </p:par>
                        <p:par>
                          <p:cTn id="41" fill="hold">
                            <p:stCondLst>
                              <p:cond delay="9250"/>
                            </p:stCondLst>
                            <p:childTnLst>
                              <p:par>
                                <p:cTn id="42" presetID="1" presetClass="entr" presetSubtype="0" fill="hold" grpId="0" nodeType="afterEffect">
                                  <p:stCondLst>
                                    <p:cond delay="250"/>
                                  </p:stCondLst>
                                  <p:childTnLst>
                                    <p:set>
                                      <p:cBhvr>
                                        <p:cTn id="43" dur="1" fill="hold">
                                          <p:stCondLst>
                                            <p:cond delay="499"/>
                                          </p:stCondLst>
                                        </p:cTn>
                                        <p:tgtEl>
                                          <p:spTgt spid="10"/>
                                        </p:tgtEl>
                                        <p:attrNameLst>
                                          <p:attrName>style.visibility</p:attrName>
                                        </p:attrNameLst>
                                      </p:cBhvr>
                                      <p:to>
                                        <p:strVal val="visible"/>
                                      </p:to>
                                    </p:set>
                                  </p:childTnLst>
                                </p:cTn>
                              </p:par>
                            </p:childTnLst>
                          </p:cTn>
                        </p:par>
                        <p:par>
                          <p:cTn id="44" fill="hold">
                            <p:stCondLst>
                              <p:cond delay="10000"/>
                            </p:stCondLst>
                            <p:childTnLst>
                              <p:par>
                                <p:cTn id="45" presetID="1" presetClass="entr" presetSubtype="0" fill="hold" grpId="0" nodeType="afterEffect" nodePh="1">
                                  <p:stCondLst>
                                    <p:cond delay="250"/>
                                  </p:stCondLst>
                                  <p:endCondLst>
                                    <p:cond evt="begin" delay="0"/>
                                  </p:endCondLst>
                                  <p:childTnLst>
                                    <p:set>
                                      <p:cBhvr>
                                        <p:cTn id="46" dur="1" fill="hold">
                                          <p:stCondLst>
                                            <p:cond delay="499"/>
                                          </p:stCondLst>
                                        </p:cTn>
                                        <p:tgtEl>
                                          <p:spTgt spid="10">
                                            <p:txEl>
                                              <p:charRg st="0" end="1"/>
                                            </p:txEl>
                                          </p:spTgt>
                                        </p:tgtEl>
                                        <p:attrNameLst>
                                          <p:attrName>style.visibility</p:attrName>
                                        </p:attrNameLst>
                                      </p:cBhvr>
                                      <p:to>
                                        <p:strVal val="visible"/>
                                      </p:to>
                                    </p:set>
                                  </p:childTnLst>
                                </p:cTn>
                              </p:par>
                            </p:childTnLst>
                          </p:cTn>
                        </p:par>
                        <p:par>
                          <p:cTn id="47" fill="hold">
                            <p:stCondLst>
                              <p:cond delay="10750"/>
                            </p:stCondLst>
                            <p:childTnLst>
                              <p:par>
                                <p:cTn id="48" presetID="1" presetClass="entr" presetSubtype="0" fill="hold" grpId="0" nodeType="afterEffect">
                                  <p:stCondLst>
                                    <p:cond delay="500"/>
                                  </p:stCondLst>
                                  <p:childTnLst>
                                    <p:set>
                                      <p:cBhvr>
                                        <p:cTn id="49" dur="1" fill="hold">
                                          <p:stCondLst>
                                            <p:cond delay="499"/>
                                          </p:stCondLst>
                                        </p:cTn>
                                        <p:tgtEl>
                                          <p:spTgt spid="9"/>
                                        </p:tgtEl>
                                        <p:attrNameLst>
                                          <p:attrName>style.visibility</p:attrName>
                                        </p:attrNameLst>
                                      </p:cBhvr>
                                      <p:to>
                                        <p:strVal val="visible"/>
                                      </p:to>
                                    </p:set>
                                  </p:childTnLst>
                                </p:cTn>
                              </p:par>
                            </p:childTnLst>
                          </p:cTn>
                        </p:par>
                        <p:par>
                          <p:cTn id="50" fill="hold">
                            <p:stCondLst>
                              <p:cond delay="11750"/>
                            </p:stCondLst>
                            <p:childTnLst>
                              <p:par>
                                <p:cTn id="51" presetID="1" presetClass="entr" presetSubtype="0" fill="hold" grpId="0" nodeType="afterEffect" nodePh="1">
                                  <p:stCondLst>
                                    <p:cond delay="500"/>
                                  </p:stCondLst>
                                  <p:endCondLst>
                                    <p:cond evt="begin" delay="0"/>
                                  </p:endCondLst>
                                  <p:childTnLst>
                                    <p:set>
                                      <p:cBhvr>
                                        <p:cTn id="52" dur="1" fill="hold">
                                          <p:stCondLst>
                                            <p:cond delay="499"/>
                                          </p:stCondLst>
                                        </p:cTn>
                                        <p:tgtEl>
                                          <p:spTgt spid="9">
                                            <p:txEl>
                                              <p:charRg st="0" end="1"/>
                                            </p:txEl>
                                          </p:spTgt>
                                        </p:tgtEl>
                                        <p:attrNameLst>
                                          <p:attrName>style.visibility</p:attrName>
                                        </p:attrNameLst>
                                      </p:cBhvr>
                                      <p:to>
                                        <p:strVal val="visible"/>
                                      </p:to>
                                    </p:set>
                                  </p:childTnLst>
                                </p:cTn>
                              </p:par>
                            </p:childTnLst>
                          </p:cTn>
                        </p:par>
                        <p:par>
                          <p:cTn id="53" fill="hold">
                            <p:stCondLst>
                              <p:cond delay="12750"/>
                            </p:stCondLst>
                            <p:childTnLst>
                              <p:par>
                                <p:cTn id="54" presetID="1" presetClass="entr" presetSubtype="0" fill="hold" grpId="0" nodeType="afterEffect">
                                  <p:stCondLst>
                                    <p:cond delay="750"/>
                                  </p:stCondLst>
                                  <p:childTnLst>
                                    <p:set>
                                      <p:cBhvr>
                                        <p:cTn id="55" dur="1" fill="hold">
                                          <p:stCondLst>
                                            <p:cond delay="499"/>
                                          </p:stCondLst>
                                        </p:cTn>
                                        <p:tgtEl>
                                          <p:spTgt spid="13"/>
                                        </p:tgtEl>
                                        <p:attrNameLst>
                                          <p:attrName>style.visibility</p:attrName>
                                        </p:attrNameLst>
                                      </p:cBhvr>
                                      <p:to>
                                        <p:strVal val="visible"/>
                                      </p:to>
                                    </p:set>
                                  </p:childTnLst>
                                </p:cTn>
                              </p:par>
                            </p:childTnLst>
                          </p:cTn>
                        </p:par>
                        <p:par>
                          <p:cTn id="56" fill="hold">
                            <p:stCondLst>
                              <p:cond delay="14000"/>
                            </p:stCondLst>
                            <p:childTnLst>
                              <p:par>
                                <p:cTn id="57" presetID="1" presetClass="entr" presetSubtype="0" fill="hold" grpId="0" nodeType="afterEffect" nodePh="1">
                                  <p:stCondLst>
                                    <p:cond delay="750"/>
                                  </p:stCondLst>
                                  <p:endCondLst>
                                    <p:cond evt="begin" delay="0"/>
                                  </p:endCondLst>
                                  <p:childTnLst>
                                    <p:set>
                                      <p:cBhvr>
                                        <p:cTn id="58" dur="1" fill="hold">
                                          <p:stCondLst>
                                            <p:cond delay="499"/>
                                          </p:stCondLst>
                                        </p:cTn>
                                        <p:tgtEl>
                                          <p:spTgt spid="13">
                                            <p:txEl>
                                              <p:charRg st="0" end="1"/>
                                            </p:txEl>
                                          </p:spTgt>
                                        </p:tgtEl>
                                        <p:attrNameLst>
                                          <p:attrName>style.visibility</p:attrName>
                                        </p:attrNameLst>
                                      </p:cBhvr>
                                      <p:to>
                                        <p:strVal val="visible"/>
                                      </p:to>
                                    </p:set>
                                  </p:childTnLst>
                                </p:cTn>
                              </p:par>
                            </p:childTnLst>
                          </p:cTn>
                        </p:par>
                        <p:par>
                          <p:cTn id="59" fill="hold">
                            <p:stCondLst>
                              <p:cond delay="15250"/>
                            </p:stCondLst>
                            <p:childTnLst>
                              <p:par>
                                <p:cTn id="60" presetID="1" presetClass="entr" presetSubtype="0" fill="hold" grpId="0" nodeType="afterEffect">
                                  <p:stCondLst>
                                    <p:cond delay="1000"/>
                                  </p:stCondLst>
                                  <p:childTnLst>
                                    <p:set>
                                      <p:cBhvr>
                                        <p:cTn id="61" dur="1" fill="hold">
                                          <p:stCondLst>
                                            <p:cond delay="499"/>
                                          </p:stCondLst>
                                        </p:cTn>
                                        <p:tgtEl>
                                          <p:spTgt spid="8"/>
                                        </p:tgtEl>
                                        <p:attrNameLst>
                                          <p:attrName>style.visibility</p:attrName>
                                        </p:attrNameLst>
                                      </p:cBhvr>
                                      <p:to>
                                        <p:strVal val="visible"/>
                                      </p:to>
                                    </p:set>
                                  </p:childTnLst>
                                </p:cTn>
                              </p:par>
                            </p:childTnLst>
                          </p:cTn>
                        </p:par>
                        <p:par>
                          <p:cTn id="62" fill="hold">
                            <p:stCondLst>
                              <p:cond delay="16750"/>
                            </p:stCondLst>
                            <p:childTnLst>
                              <p:par>
                                <p:cTn id="63" presetID="1" presetClass="entr" presetSubtype="0" fill="hold" grpId="0" nodeType="afterEffect" nodePh="1">
                                  <p:stCondLst>
                                    <p:cond delay="1000"/>
                                  </p:stCondLst>
                                  <p:endCondLst>
                                    <p:cond evt="begin" delay="0"/>
                                  </p:endCondLst>
                                  <p:childTnLst>
                                    <p:set>
                                      <p:cBhvr>
                                        <p:cTn id="64" dur="1" fill="hold">
                                          <p:stCondLst>
                                            <p:cond delay="499"/>
                                          </p:stCondLst>
                                        </p:cTn>
                                        <p:tgtEl>
                                          <p:spTgt spid="8">
                                            <p:txEl>
                                              <p:charRg st="0"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1000" build="p"/>
      <p:bldP spid="8" grpId="0" animBg="1" advAuto="1000" build="p"/>
      <p:bldP spid="9" grpId="0" animBg="1" advAuto="1000" build="p"/>
      <p:bldP spid="10" grpId="0" animBg="1" advAuto="1000" build="p"/>
      <p:bldP spid="11" grpId="0" animBg="1" advAuto="1000" build="p"/>
      <p:bldP spid="13" grpId="0" animBg="1" advAuto="1000" build="p"/>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00.xml><?xml version="1.0" encoding="utf-8"?>
<p:tagLst xmlns:p="http://schemas.openxmlformats.org/presentationml/2006/main">
  <p:tag name="MH" val="20160202082519"/>
  <p:tag name="MH_LIBRARY" val="GRAPHIC"/>
  <p:tag name="MH_TYPE" val="Other"/>
  <p:tag name="MH_ORDER" val="4"/>
</p:tagLst>
</file>

<file path=ppt/tags/tag101.xml><?xml version="1.0" encoding="utf-8"?>
<p:tagLst xmlns:p="http://schemas.openxmlformats.org/presentationml/2006/main">
  <p:tag name="MH" val="20160202082519"/>
  <p:tag name="MH_LIBRARY" val="GRAPHIC"/>
  <p:tag name="MH_TYPE" val="Other"/>
  <p:tag name="MH_ORDER" val="4"/>
</p:tagLst>
</file>

<file path=ppt/tags/tag102.xml><?xml version="1.0" encoding="utf-8"?>
<p:tagLst xmlns:p="http://schemas.openxmlformats.org/presentationml/2006/main">
  <p:tag name="MH" val="20160202082519"/>
  <p:tag name="MH_LIBRARY" val="GRAPHIC"/>
  <p:tag name="MH_TYPE" val="Other"/>
  <p:tag name="MH_ORDER" val="4"/>
</p:tagLst>
</file>

<file path=ppt/tags/tag103.xml><?xml version="1.0" encoding="utf-8"?>
<p:tagLst xmlns:p="http://schemas.openxmlformats.org/presentationml/2006/main">
  <p:tag name="MH" val="20160202082519"/>
  <p:tag name="MH_LIBRARY" val="GRAPHIC"/>
  <p:tag name="MH_TYPE" val="Other"/>
  <p:tag name="MH_ORDER" val="4"/>
</p:tagLst>
</file>

<file path=ppt/tags/tag104.xml><?xml version="1.0" encoding="utf-8"?>
<p:tagLst xmlns:p="http://schemas.openxmlformats.org/presentationml/2006/main">
  <p:tag name="MH" val="20160202082519"/>
  <p:tag name="MH_LIBRARY" val="GRAPHIC"/>
  <p:tag name="MH_TYPE" val="Other"/>
  <p:tag name="MH_ORDER" val="4"/>
</p:tagLst>
</file>

<file path=ppt/tags/tag105.xml><?xml version="1.0" encoding="utf-8"?>
<p:tagLst xmlns:p="http://schemas.openxmlformats.org/presentationml/2006/main">
  <p:tag name="MH" val="20160202082519"/>
  <p:tag name="MH_LIBRARY" val="GRAPHIC"/>
  <p:tag name="MH_TYPE" val="Other"/>
  <p:tag name="MH_ORDER" val="4"/>
</p:tagLst>
</file>

<file path=ppt/tags/tag106.xml><?xml version="1.0" encoding="utf-8"?>
<p:tagLst xmlns:p="http://schemas.openxmlformats.org/presentationml/2006/main">
  <p:tag name="MH" val="20160202082519"/>
  <p:tag name="MH_LIBRARY" val="GRAPHIC"/>
  <p:tag name="MH_TYPE" val="Other"/>
  <p:tag name="MH_ORDER" val="4"/>
</p:tagLst>
</file>

<file path=ppt/tags/tag107.xml><?xml version="1.0" encoding="utf-8"?>
<p:tagLst xmlns:p="http://schemas.openxmlformats.org/presentationml/2006/main">
  <p:tag name="MH" val="20160202082519"/>
  <p:tag name="MH_LIBRARY" val="GRAPHIC"/>
  <p:tag name="MH_TYPE" val="Other"/>
  <p:tag name="MH_ORDER" val="4"/>
</p:tagLst>
</file>

<file path=ppt/tags/tag108.xml><?xml version="1.0" encoding="utf-8"?>
<p:tagLst xmlns:p="http://schemas.openxmlformats.org/presentationml/2006/main">
  <p:tag name="MH" val="20160202082519"/>
  <p:tag name="MH_LIBRARY" val="GRAPHIC"/>
  <p:tag name="MH_TYPE" val="Other"/>
  <p:tag name="MH_ORDER" val="4"/>
</p:tagLst>
</file>

<file path=ppt/tags/tag109.xml><?xml version="1.0" encoding="utf-8"?>
<p:tagLst xmlns:p="http://schemas.openxmlformats.org/presentationml/2006/main">
  <p:tag name="MH" val="20160202082519"/>
  <p:tag name="MH_LIBRARY" val="GRAPHIC"/>
  <p:tag name="MH_TYPE" val="Other"/>
  <p:tag name="MH_ORDER" val="4"/>
</p:tagLst>
</file>

<file path=ppt/tags/tag1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10.xml><?xml version="1.0" encoding="utf-8"?>
<p:tagLst xmlns:p="http://schemas.openxmlformats.org/presentationml/2006/main">
  <p:tag name="MH" val="20160202082519"/>
  <p:tag name="MH_LIBRARY" val="GRAPHIC"/>
  <p:tag name="MH_TYPE" val="Other"/>
  <p:tag name="MH_ORDER" val="4"/>
</p:tagLst>
</file>

<file path=ppt/tags/tag111.xml><?xml version="1.0" encoding="utf-8"?>
<p:tagLst xmlns:p="http://schemas.openxmlformats.org/presentationml/2006/main">
  <p:tag name="MH" val="20160202082519"/>
  <p:tag name="MH_LIBRARY" val="GRAPHIC"/>
  <p:tag name="MH_TYPE" val="Other"/>
  <p:tag name="MH_ORDER" val="4"/>
</p:tagLst>
</file>

<file path=ppt/tags/tag112.xml><?xml version="1.0" encoding="utf-8"?>
<p:tagLst xmlns:p="http://schemas.openxmlformats.org/presentationml/2006/main">
  <p:tag name="MH" val="20160202082519"/>
  <p:tag name="MH_LIBRARY" val="GRAPHIC"/>
  <p:tag name="MH_TYPE" val="Other"/>
  <p:tag name="MH_ORDER" val="4"/>
</p:tagLst>
</file>

<file path=ppt/tags/tag113.xml><?xml version="1.0" encoding="utf-8"?>
<p:tagLst xmlns:p="http://schemas.openxmlformats.org/presentationml/2006/main">
  <p:tag name="MH" val="20160202082519"/>
  <p:tag name="MH_LIBRARY" val="GRAPHIC"/>
  <p:tag name="MH_TYPE" val="Other"/>
  <p:tag name="MH_ORDER" val="4"/>
</p:tagLst>
</file>

<file path=ppt/tags/tag114.xml><?xml version="1.0" encoding="utf-8"?>
<p:tagLst xmlns:p="http://schemas.openxmlformats.org/presentationml/2006/main">
  <p:tag name="MH" val="20160202082519"/>
  <p:tag name="MH_LIBRARY" val="GRAPHIC"/>
  <p:tag name="MH_TYPE" val="Other"/>
  <p:tag name="MH_ORDER" val="4"/>
</p:tagLst>
</file>

<file path=ppt/tags/tag115.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
  <p:tag name="KSO_WM_UNIT_PRESET_TEXT" val="感谢观看"/>
</p:tagLst>
</file>

<file path=ppt/tags/tag116.xml><?xml version="1.0" encoding="utf-8"?>
<p:tagLst xmlns:p="http://schemas.openxmlformats.org/presentationml/2006/main">
  <p:tag name="KSO_WM_UNIT_TEXT_FILL_FORE_SCHEMECOLOR_INDEX_BRIGHTNESS" val="-0.25"/>
  <p:tag name="KSO_WM_UNIT_TEXT_FILL_FORE_SCHEMECOLOR_INDEX" val="9"/>
  <p:tag name="KSO_WM_UNIT_TEXT_FILL_TYPE" val="1"/>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20.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COMMONDATA" val="eyJoZGlkIjoiNDY1MmY4MTY3YzFkZTg4NGM1MWI4N2I1NTA1MWI4MWEifQ=="/>
</p:tagLst>
</file>

<file path=ppt/tags/tag13.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SPECIAL_SOURCE" val="bdnull"/>
</p:tagLst>
</file>

<file path=ppt/tags/tag16.xml><?xml version="1.0" encoding="utf-8"?>
<p:tagLst xmlns:p="http://schemas.openxmlformats.org/presentationml/2006/main">
  <p:tag name="MH" val="20160202082519"/>
  <p:tag name="MH_LIBRARY" val="GRAPHIC"/>
  <p:tag name="MH_TYPE" val="Other"/>
  <p:tag name="MH_ORDER" val="4"/>
</p:tagLst>
</file>

<file path=ppt/tags/tag17.xml><?xml version="1.0" encoding="utf-8"?>
<p:tagLst xmlns:p="http://schemas.openxmlformats.org/presentationml/2006/main">
  <p:tag name="MH" val="20160202082519"/>
  <p:tag name="MH_LIBRARY" val="GRAPHIC"/>
  <p:tag name="MH_TYPE" val="Other"/>
  <p:tag name="MH_ORDER" val="4"/>
</p:tagLst>
</file>

<file path=ppt/tags/tag18.xml><?xml version="1.0" encoding="utf-8"?>
<p:tagLst xmlns:p="http://schemas.openxmlformats.org/presentationml/2006/main">
  <p:tag name="MH" val="20160202082519"/>
  <p:tag name="MH_LIBRARY" val="GRAPHIC"/>
  <p:tag name="MH_TYPE" val="Other"/>
  <p:tag name="MH_ORDER" val="4"/>
</p:tagLst>
</file>

<file path=ppt/tags/tag19.xml><?xml version="1.0" encoding="utf-8"?>
<p:tagLst xmlns:p="http://schemas.openxmlformats.org/presentationml/2006/main">
  <p:tag name="MH" val="20160202082519"/>
  <p:tag name="MH_LIBRARY" val="GRAPHIC"/>
  <p:tag name="MH_TYPE" val="Other"/>
  <p:tag name="MH_ORDER" val="4"/>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MH" val="20160202082519"/>
  <p:tag name="MH_LIBRARY" val="GRAPHIC"/>
  <p:tag name="MH_TYPE" val="Other"/>
  <p:tag name="MH_ORDER" val="4"/>
</p:tagLst>
</file>

<file path=ppt/tags/tag21.xml><?xml version="1.0" encoding="utf-8"?>
<p:tagLst xmlns:p="http://schemas.openxmlformats.org/presentationml/2006/main">
  <p:tag name="MH" val="20160202082519"/>
  <p:tag name="MH_LIBRARY" val="GRAPHIC"/>
  <p:tag name="MH_TYPE" val="Other"/>
  <p:tag name="MH_ORDER" val="4"/>
</p:tagLst>
</file>

<file path=ppt/tags/tag22.xml><?xml version="1.0" encoding="utf-8"?>
<p:tagLst xmlns:p="http://schemas.openxmlformats.org/presentationml/2006/main">
  <p:tag name="MH" val="20160202082519"/>
  <p:tag name="MH_LIBRARY" val="GRAPHIC"/>
  <p:tag name="MH_TYPE" val="Other"/>
  <p:tag name="MH_ORDER" val="4"/>
</p:tagLst>
</file>

<file path=ppt/tags/tag23.xml><?xml version="1.0" encoding="utf-8"?>
<p:tagLst xmlns:p="http://schemas.openxmlformats.org/presentationml/2006/main">
  <p:tag name="MH" val="20160202082519"/>
  <p:tag name="MH_LIBRARY" val="GRAPHIC"/>
  <p:tag name="MH_TYPE" val="Other"/>
  <p:tag name="MH_ORDER" val="4"/>
</p:tagLst>
</file>

<file path=ppt/tags/tag24.xml><?xml version="1.0" encoding="utf-8"?>
<p:tagLst xmlns:p="http://schemas.openxmlformats.org/presentationml/2006/main">
  <p:tag name="MH" val="20160202082519"/>
  <p:tag name="MH_LIBRARY" val="GRAPHIC"/>
  <p:tag name="MH_TYPE" val="Other"/>
  <p:tag name="MH_ORDER" val="4"/>
</p:tagLst>
</file>

<file path=ppt/tags/tag25.xml><?xml version="1.0" encoding="utf-8"?>
<p:tagLst xmlns:p="http://schemas.openxmlformats.org/presentationml/2006/main">
  <p:tag name="MH" val="20160202082519"/>
  <p:tag name="MH_LIBRARY" val="GRAPHIC"/>
  <p:tag name="MH_TYPE" val="Other"/>
  <p:tag name="MH_ORDER" val="4"/>
</p:tagLst>
</file>

<file path=ppt/tags/tag26.xml><?xml version="1.0" encoding="utf-8"?>
<p:tagLst xmlns:p="http://schemas.openxmlformats.org/presentationml/2006/main">
  <p:tag name="MH" val="20160202082519"/>
  <p:tag name="MH_LIBRARY" val="GRAPHIC"/>
  <p:tag name="MH_TYPE" val="Other"/>
  <p:tag name="MH_ORDER" val="4"/>
</p:tagLst>
</file>

<file path=ppt/tags/tag27.xml><?xml version="1.0" encoding="utf-8"?>
<p:tagLst xmlns:p="http://schemas.openxmlformats.org/presentationml/2006/main">
  <p:tag name="MH" val="20160202082519"/>
  <p:tag name="MH_LIBRARY" val="GRAPHIC"/>
  <p:tag name="MH_TYPE" val="Other"/>
  <p:tag name="MH_ORDER" val="4"/>
</p:tagLst>
</file>

<file path=ppt/tags/tag28.xml><?xml version="1.0" encoding="utf-8"?>
<p:tagLst xmlns:p="http://schemas.openxmlformats.org/presentationml/2006/main">
  <p:tag name="MH" val="20160202082519"/>
  <p:tag name="MH_LIBRARY" val="GRAPHIC"/>
  <p:tag name="MH_TYPE" val="Other"/>
  <p:tag name="MH_ORDER" val="4"/>
</p:tagLst>
</file>

<file path=ppt/tags/tag29.xml><?xml version="1.0" encoding="utf-8"?>
<p:tagLst xmlns:p="http://schemas.openxmlformats.org/presentationml/2006/main">
  <p:tag name="MH" val="20160202082519"/>
  <p:tag name="MH_LIBRARY" val="GRAPHIC"/>
  <p:tag name="MH_TYPE" val="Other"/>
  <p:tag name="MH_ORDER" val="4"/>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MH" val="20160202082519"/>
  <p:tag name="MH_LIBRARY" val="GRAPHIC"/>
  <p:tag name="MH_TYPE" val="Other"/>
  <p:tag name="MH_ORDER" val="4"/>
</p:tagLst>
</file>

<file path=ppt/tags/tag31.xml><?xml version="1.0" encoding="utf-8"?>
<p:tagLst xmlns:p="http://schemas.openxmlformats.org/presentationml/2006/main">
  <p:tag name="MH" val="20160202082519"/>
  <p:tag name="MH_LIBRARY" val="GRAPHIC"/>
  <p:tag name="MH_TYPE" val="Other"/>
  <p:tag name="MH_ORDER" val="4"/>
</p:tagLst>
</file>

<file path=ppt/tags/tag32.xml><?xml version="1.0" encoding="utf-8"?>
<p:tagLst xmlns:p="http://schemas.openxmlformats.org/presentationml/2006/main">
  <p:tag name="MH" val="20160202082519"/>
  <p:tag name="MH_LIBRARY" val="GRAPHIC"/>
  <p:tag name="MH_TYPE" val="Other"/>
  <p:tag name="MH_ORDER" val="4"/>
</p:tagLst>
</file>

<file path=ppt/tags/tag33.xml><?xml version="1.0" encoding="utf-8"?>
<p:tagLst xmlns:p="http://schemas.openxmlformats.org/presentationml/2006/main">
  <p:tag name="MH" val="20160202082519"/>
  <p:tag name="MH_LIBRARY" val="GRAPHIC"/>
  <p:tag name="MH_TYPE" val="Other"/>
  <p:tag name="MH_ORDER" val="4"/>
</p:tagLst>
</file>

<file path=ppt/tags/tag34.xml><?xml version="1.0" encoding="utf-8"?>
<p:tagLst xmlns:p="http://schemas.openxmlformats.org/presentationml/2006/main">
  <p:tag name="MH" val="20160202082519"/>
  <p:tag name="MH_LIBRARY" val="GRAPHIC"/>
  <p:tag name="MH_TYPE" val="Other"/>
  <p:tag name="MH_ORDER" val="4"/>
</p:tagLst>
</file>

<file path=ppt/tags/tag35.xml><?xml version="1.0" encoding="utf-8"?>
<p:tagLst xmlns:p="http://schemas.openxmlformats.org/presentationml/2006/main">
  <p:tag name="MH" val="20160202082519"/>
  <p:tag name="MH_LIBRARY" val="GRAPHIC"/>
  <p:tag name="MH_TYPE" val="Other"/>
  <p:tag name="MH_ORDER" val="4"/>
</p:tagLst>
</file>

<file path=ppt/tags/tag36.xml><?xml version="1.0" encoding="utf-8"?>
<p:tagLst xmlns:p="http://schemas.openxmlformats.org/presentationml/2006/main">
  <p:tag name="MH" val="20160202082519"/>
  <p:tag name="MH_LIBRARY" val="GRAPHIC"/>
  <p:tag name="MH_TYPE" val="Other"/>
  <p:tag name="MH_ORDER" val="4"/>
</p:tagLst>
</file>

<file path=ppt/tags/tag37.xml><?xml version="1.0" encoding="utf-8"?>
<p:tagLst xmlns:p="http://schemas.openxmlformats.org/presentationml/2006/main">
  <p:tag name="MH" val="20160202082519"/>
  <p:tag name="MH_LIBRARY" val="GRAPHIC"/>
  <p:tag name="MH_TYPE" val="Other"/>
  <p:tag name="MH_ORDER" val="4"/>
</p:tagLst>
</file>

<file path=ppt/tags/tag38.xml><?xml version="1.0" encoding="utf-8"?>
<p:tagLst xmlns:p="http://schemas.openxmlformats.org/presentationml/2006/main">
  <p:tag name="MH" val="20160202082519"/>
  <p:tag name="MH_LIBRARY" val="GRAPHIC"/>
  <p:tag name="MH_TYPE" val="Other"/>
  <p:tag name="MH_ORDER" val="4"/>
</p:tagLst>
</file>

<file path=ppt/tags/tag39.xml><?xml version="1.0" encoding="utf-8"?>
<p:tagLst xmlns:p="http://schemas.openxmlformats.org/presentationml/2006/main">
  <p:tag name="MH" val="20160202082519"/>
  <p:tag name="MH_LIBRARY" val="GRAPHIC"/>
  <p:tag name="MH_TYPE" val="Other"/>
  <p:tag name="MH_ORDER" val="4"/>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MH" val="20160202082519"/>
  <p:tag name="MH_LIBRARY" val="GRAPHIC"/>
  <p:tag name="MH_TYPE" val="Other"/>
  <p:tag name="MH_ORDER" val="4"/>
</p:tagLst>
</file>

<file path=ppt/tags/tag41.xml><?xml version="1.0" encoding="utf-8"?>
<p:tagLst xmlns:p="http://schemas.openxmlformats.org/presentationml/2006/main">
  <p:tag name="MH" val="20160202082519"/>
  <p:tag name="MH_LIBRARY" val="GRAPHIC"/>
  <p:tag name="MH_TYPE" val="Other"/>
  <p:tag name="MH_ORDER" val="4"/>
</p:tagLst>
</file>

<file path=ppt/tags/tag42.xml><?xml version="1.0" encoding="utf-8"?>
<p:tagLst xmlns:p="http://schemas.openxmlformats.org/presentationml/2006/main">
  <p:tag name="MH" val="20160202082519"/>
  <p:tag name="MH_LIBRARY" val="GRAPHIC"/>
  <p:tag name="MH_TYPE" val="Other"/>
  <p:tag name="MH_ORDER" val="4"/>
</p:tagLst>
</file>

<file path=ppt/tags/tag43.xml><?xml version="1.0" encoding="utf-8"?>
<p:tagLst xmlns:p="http://schemas.openxmlformats.org/presentationml/2006/main">
  <p:tag name="MH" val="20160202082519"/>
  <p:tag name="MH_LIBRARY" val="GRAPHIC"/>
  <p:tag name="MH_TYPE" val="Other"/>
  <p:tag name="MH_ORDER" val="4"/>
</p:tagLst>
</file>

<file path=ppt/tags/tag44.xml><?xml version="1.0" encoding="utf-8"?>
<p:tagLst xmlns:p="http://schemas.openxmlformats.org/presentationml/2006/main">
  <p:tag name="MH" val="20160202082519"/>
  <p:tag name="MH_LIBRARY" val="GRAPHIC"/>
  <p:tag name="MH_TYPE" val="Other"/>
  <p:tag name="MH_ORDER" val="4"/>
</p:tagLst>
</file>

<file path=ppt/tags/tag45.xml><?xml version="1.0" encoding="utf-8"?>
<p:tagLst xmlns:p="http://schemas.openxmlformats.org/presentationml/2006/main">
  <p:tag name="MH" val="20160202082519"/>
  <p:tag name="MH_LIBRARY" val="GRAPHIC"/>
  <p:tag name="MH_TYPE" val="Other"/>
  <p:tag name="MH_ORDER" val="4"/>
</p:tagLst>
</file>

<file path=ppt/tags/tag46.xml><?xml version="1.0" encoding="utf-8"?>
<p:tagLst xmlns:p="http://schemas.openxmlformats.org/presentationml/2006/main">
  <p:tag name="MH" val="20160202082519"/>
  <p:tag name="MH_LIBRARY" val="GRAPHIC"/>
  <p:tag name="MH_TYPE" val="Other"/>
  <p:tag name="MH_ORDER" val="4"/>
</p:tagLst>
</file>

<file path=ppt/tags/tag47.xml><?xml version="1.0" encoding="utf-8"?>
<p:tagLst xmlns:p="http://schemas.openxmlformats.org/presentationml/2006/main">
  <p:tag name="MH" val="20160202082519"/>
  <p:tag name="MH_LIBRARY" val="GRAPHIC"/>
  <p:tag name="MH_TYPE" val="Other"/>
  <p:tag name="MH_ORDER" val="4"/>
</p:tagLst>
</file>

<file path=ppt/tags/tag48.xml><?xml version="1.0" encoding="utf-8"?>
<p:tagLst xmlns:p="http://schemas.openxmlformats.org/presentationml/2006/main">
  <p:tag name="MH" val="20160202082519"/>
  <p:tag name="MH_LIBRARY" val="GRAPHIC"/>
  <p:tag name="MH_TYPE" val="Other"/>
  <p:tag name="MH_ORDER" val="4"/>
</p:tagLst>
</file>

<file path=ppt/tags/tag49.xml><?xml version="1.0" encoding="utf-8"?>
<p:tagLst xmlns:p="http://schemas.openxmlformats.org/presentationml/2006/main">
  <p:tag name="MH" val="20160202082519"/>
  <p:tag name="MH_LIBRARY" val="GRAPHIC"/>
  <p:tag name="MH_TYPE" val="Other"/>
  <p:tag name="MH_ORDER" val="4"/>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MH" val="20160202082519"/>
  <p:tag name="MH_LIBRARY" val="GRAPHIC"/>
  <p:tag name="MH_TYPE" val="Other"/>
  <p:tag name="MH_ORDER" val="4"/>
</p:tagLst>
</file>

<file path=ppt/tags/tag51.xml><?xml version="1.0" encoding="utf-8"?>
<p:tagLst xmlns:p="http://schemas.openxmlformats.org/presentationml/2006/main">
  <p:tag name="MH" val="20160202082519"/>
  <p:tag name="MH_LIBRARY" val="GRAPHIC"/>
  <p:tag name="MH_TYPE" val="Other"/>
  <p:tag name="MH_ORDER" val="4"/>
</p:tagLst>
</file>

<file path=ppt/tags/tag52.xml><?xml version="1.0" encoding="utf-8"?>
<p:tagLst xmlns:p="http://schemas.openxmlformats.org/presentationml/2006/main">
  <p:tag name="MH" val="20160202082519"/>
  <p:tag name="MH_LIBRARY" val="GRAPHIC"/>
  <p:tag name="MH_TYPE" val="Other"/>
  <p:tag name="MH_ORDER" val="4"/>
</p:tagLst>
</file>

<file path=ppt/tags/tag53.xml><?xml version="1.0" encoding="utf-8"?>
<p:tagLst xmlns:p="http://schemas.openxmlformats.org/presentationml/2006/main">
  <p:tag name="MH" val="20160202082519"/>
  <p:tag name="MH_LIBRARY" val="GRAPHIC"/>
  <p:tag name="MH_TYPE" val="Other"/>
  <p:tag name="MH_ORDER" val="4"/>
</p:tagLst>
</file>

<file path=ppt/tags/tag54.xml><?xml version="1.0" encoding="utf-8"?>
<p:tagLst xmlns:p="http://schemas.openxmlformats.org/presentationml/2006/main">
  <p:tag name="MH" val="20160202082519"/>
  <p:tag name="MH_LIBRARY" val="GRAPHIC"/>
  <p:tag name="MH_TYPE" val="Other"/>
  <p:tag name="MH_ORDER" val="4"/>
</p:tagLst>
</file>

<file path=ppt/tags/tag55.xml><?xml version="1.0" encoding="utf-8"?>
<p:tagLst xmlns:p="http://schemas.openxmlformats.org/presentationml/2006/main">
  <p:tag name="MH" val="20160202082519"/>
  <p:tag name="MH_LIBRARY" val="GRAPHIC"/>
  <p:tag name="MH_TYPE" val="Other"/>
  <p:tag name="MH_ORDER" val="4"/>
</p:tagLst>
</file>

<file path=ppt/tags/tag56.xml><?xml version="1.0" encoding="utf-8"?>
<p:tagLst xmlns:p="http://schemas.openxmlformats.org/presentationml/2006/main">
  <p:tag name="MH" val="20160202082519"/>
  <p:tag name="MH_LIBRARY" val="GRAPHIC"/>
  <p:tag name="MH_TYPE" val="Other"/>
  <p:tag name="MH_ORDER" val="4"/>
</p:tagLst>
</file>

<file path=ppt/tags/tag57.xml><?xml version="1.0" encoding="utf-8"?>
<p:tagLst xmlns:p="http://schemas.openxmlformats.org/presentationml/2006/main">
  <p:tag name="MH" val="20160202082519"/>
  <p:tag name="MH_LIBRARY" val="GRAPHIC"/>
  <p:tag name="MH_TYPE" val="Other"/>
  <p:tag name="MH_ORDER" val="4"/>
</p:tagLst>
</file>

<file path=ppt/tags/tag58.xml><?xml version="1.0" encoding="utf-8"?>
<p:tagLst xmlns:p="http://schemas.openxmlformats.org/presentationml/2006/main">
  <p:tag name="MH" val="20160202082519"/>
  <p:tag name="MH_LIBRARY" val="GRAPHIC"/>
  <p:tag name="MH_TYPE" val="Other"/>
  <p:tag name="MH_ORDER" val="4"/>
</p:tagLst>
</file>

<file path=ppt/tags/tag59.xml><?xml version="1.0" encoding="utf-8"?>
<p:tagLst xmlns:p="http://schemas.openxmlformats.org/presentationml/2006/main">
  <p:tag name="MH" val="20160202082519"/>
  <p:tag name="MH_LIBRARY" val="GRAPHIC"/>
  <p:tag name="MH_TYPE" val="Other"/>
  <p:tag name="MH_ORDER" val="4"/>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MH" val="20160202082519"/>
  <p:tag name="MH_LIBRARY" val="GRAPHIC"/>
  <p:tag name="MH_TYPE" val="Other"/>
  <p:tag name="MH_ORDER" val="4"/>
</p:tagLst>
</file>

<file path=ppt/tags/tag61.xml><?xml version="1.0" encoding="utf-8"?>
<p:tagLst xmlns:p="http://schemas.openxmlformats.org/presentationml/2006/main">
  <p:tag name="MH" val="20160202082519"/>
  <p:tag name="MH_LIBRARY" val="GRAPHIC"/>
  <p:tag name="MH_TYPE" val="Other"/>
  <p:tag name="MH_ORDER" val="4"/>
</p:tagLst>
</file>

<file path=ppt/tags/tag62.xml><?xml version="1.0" encoding="utf-8"?>
<p:tagLst xmlns:p="http://schemas.openxmlformats.org/presentationml/2006/main">
  <p:tag name="MH" val="20160202082519"/>
  <p:tag name="MH_LIBRARY" val="GRAPHIC"/>
  <p:tag name="MH_TYPE" val="Other"/>
  <p:tag name="MH_ORDER" val="4"/>
</p:tagLst>
</file>

<file path=ppt/tags/tag63.xml><?xml version="1.0" encoding="utf-8"?>
<p:tagLst xmlns:p="http://schemas.openxmlformats.org/presentationml/2006/main">
  <p:tag name="MH" val="20160202082519"/>
  <p:tag name="MH_LIBRARY" val="GRAPHIC"/>
  <p:tag name="MH_TYPE" val="Other"/>
  <p:tag name="MH_ORDER" val="4"/>
</p:tagLst>
</file>

<file path=ppt/tags/tag64.xml><?xml version="1.0" encoding="utf-8"?>
<p:tagLst xmlns:p="http://schemas.openxmlformats.org/presentationml/2006/main">
  <p:tag name="MH" val="20160202082519"/>
  <p:tag name="MH_LIBRARY" val="GRAPHIC"/>
  <p:tag name="MH_TYPE" val="Other"/>
  <p:tag name="MH_ORDER" val="4"/>
</p:tagLst>
</file>

<file path=ppt/tags/tag65.xml><?xml version="1.0" encoding="utf-8"?>
<p:tagLst xmlns:p="http://schemas.openxmlformats.org/presentationml/2006/main">
  <p:tag name="MH" val="20160202082519"/>
  <p:tag name="MH_LIBRARY" val="GRAPHIC"/>
  <p:tag name="MH_TYPE" val="Other"/>
  <p:tag name="MH_ORDER" val="4"/>
</p:tagLst>
</file>

<file path=ppt/tags/tag66.xml><?xml version="1.0" encoding="utf-8"?>
<p:tagLst xmlns:p="http://schemas.openxmlformats.org/presentationml/2006/main">
  <p:tag name="MH" val="20160202082519"/>
  <p:tag name="MH_LIBRARY" val="GRAPHIC"/>
  <p:tag name="MH_TYPE" val="Other"/>
  <p:tag name="MH_ORDER" val="4"/>
</p:tagLst>
</file>

<file path=ppt/tags/tag67.xml><?xml version="1.0" encoding="utf-8"?>
<p:tagLst xmlns:p="http://schemas.openxmlformats.org/presentationml/2006/main">
  <p:tag name="MH" val="20160202082519"/>
  <p:tag name="MH_LIBRARY" val="GRAPHIC"/>
  <p:tag name="MH_TYPE" val="Other"/>
  <p:tag name="MH_ORDER" val="4"/>
</p:tagLst>
</file>

<file path=ppt/tags/tag68.xml><?xml version="1.0" encoding="utf-8"?>
<p:tagLst xmlns:p="http://schemas.openxmlformats.org/presentationml/2006/main">
  <p:tag name="MH" val="20160202082519"/>
  <p:tag name="MH_LIBRARY" val="GRAPHIC"/>
  <p:tag name="MH_TYPE" val="Other"/>
  <p:tag name="MH_ORDER" val="4"/>
</p:tagLst>
</file>

<file path=ppt/tags/tag69.xml><?xml version="1.0" encoding="utf-8"?>
<p:tagLst xmlns:p="http://schemas.openxmlformats.org/presentationml/2006/main">
  <p:tag name="MH" val="20160202082519"/>
  <p:tag name="MH_LIBRARY" val="GRAPHIC"/>
  <p:tag name="MH_TYPE" val="Other"/>
  <p:tag name="MH_ORDER" val="4"/>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MH" val="20160202082519"/>
  <p:tag name="MH_LIBRARY" val="GRAPHIC"/>
  <p:tag name="MH_TYPE" val="Other"/>
  <p:tag name="MH_ORDER" val="4"/>
</p:tagLst>
</file>

<file path=ppt/tags/tag71.xml><?xml version="1.0" encoding="utf-8"?>
<p:tagLst xmlns:p="http://schemas.openxmlformats.org/presentationml/2006/main">
  <p:tag name="MH" val="20160202082519"/>
  <p:tag name="MH_LIBRARY" val="GRAPHIC"/>
  <p:tag name="MH_TYPE" val="Other"/>
  <p:tag name="MH_ORDER" val="4"/>
</p:tagLst>
</file>

<file path=ppt/tags/tag72.xml><?xml version="1.0" encoding="utf-8"?>
<p:tagLst xmlns:p="http://schemas.openxmlformats.org/presentationml/2006/main">
  <p:tag name="MH" val="20160202082519"/>
  <p:tag name="MH_LIBRARY" val="GRAPHIC"/>
  <p:tag name="MH_TYPE" val="Other"/>
  <p:tag name="MH_ORDER" val="4"/>
</p:tagLst>
</file>

<file path=ppt/tags/tag73.xml><?xml version="1.0" encoding="utf-8"?>
<p:tagLst xmlns:p="http://schemas.openxmlformats.org/presentationml/2006/main">
  <p:tag name="MH" val="20160202082519"/>
  <p:tag name="MH_LIBRARY" val="GRAPHIC"/>
  <p:tag name="MH_TYPE" val="Other"/>
  <p:tag name="MH_ORDER" val="4"/>
</p:tagLst>
</file>

<file path=ppt/tags/tag74.xml><?xml version="1.0" encoding="utf-8"?>
<p:tagLst xmlns:p="http://schemas.openxmlformats.org/presentationml/2006/main">
  <p:tag name="MH" val="20160202082519"/>
  <p:tag name="MH_LIBRARY" val="GRAPHIC"/>
  <p:tag name="MH_TYPE" val="Other"/>
  <p:tag name="MH_ORDER" val="4"/>
</p:tagLst>
</file>

<file path=ppt/tags/tag75.xml><?xml version="1.0" encoding="utf-8"?>
<p:tagLst xmlns:p="http://schemas.openxmlformats.org/presentationml/2006/main">
  <p:tag name="MH" val="20160202082519"/>
  <p:tag name="MH_LIBRARY" val="GRAPHIC"/>
  <p:tag name="MH_TYPE" val="Other"/>
  <p:tag name="MH_ORDER" val="4"/>
</p:tagLst>
</file>

<file path=ppt/tags/tag76.xml><?xml version="1.0" encoding="utf-8"?>
<p:tagLst xmlns:p="http://schemas.openxmlformats.org/presentationml/2006/main">
  <p:tag name="MH" val="20160202082519"/>
  <p:tag name="MH_LIBRARY" val="GRAPHIC"/>
  <p:tag name="MH_TYPE" val="Other"/>
  <p:tag name="MH_ORDER" val="4"/>
</p:tagLst>
</file>

<file path=ppt/tags/tag77.xml><?xml version="1.0" encoding="utf-8"?>
<p:tagLst xmlns:p="http://schemas.openxmlformats.org/presentationml/2006/main">
  <p:tag name="MH" val="20160202082519"/>
  <p:tag name="MH_LIBRARY" val="GRAPHIC"/>
  <p:tag name="MH_TYPE" val="Other"/>
  <p:tag name="MH_ORDER" val="4"/>
</p:tagLst>
</file>

<file path=ppt/tags/tag78.xml><?xml version="1.0" encoding="utf-8"?>
<p:tagLst xmlns:p="http://schemas.openxmlformats.org/presentationml/2006/main">
  <p:tag name="MH" val="20160202082519"/>
  <p:tag name="MH_LIBRARY" val="GRAPHIC"/>
  <p:tag name="MH_TYPE" val="Other"/>
  <p:tag name="MH_ORDER" val="4"/>
</p:tagLst>
</file>

<file path=ppt/tags/tag79.xml><?xml version="1.0" encoding="utf-8"?>
<p:tagLst xmlns:p="http://schemas.openxmlformats.org/presentationml/2006/main">
  <p:tag name="MH" val="20160202082519"/>
  <p:tag name="MH_LIBRARY" val="GRAPHIC"/>
  <p:tag name="MH_TYPE" val="Other"/>
  <p:tag name="MH_ORDER" val="4"/>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0.xml><?xml version="1.0" encoding="utf-8"?>
<p:tagLst xmlns:p="http://schemas.openxmlformats.org/presentationml/2006/main">
  <p:tag name="MH" val="20160202082519"/>
  <p:tag name="MH_LIBRARY" val="GRAPHIC"/>
  <p:tag name="MH_TYPE" val="Other"/>
  <p:tag name="MH_ORDER" val="4"/>
</p:tagLst>
</file>

<file path=ppt/tags/tag81.xml><?xml version="1.0" encoding="utf-8"?>
<p:tagLst xmlns:p="http://schemas.openxmlformats.org/presentationml/2006/main">
  <p:tag name="MH" val="20160202082519"/>
  <p:tag name="MH_LIBRARY" val="GRAPHIC"/>
  <p:tag name="MH_TYPE" val="Other"/>
  <p:tag name="MH_ORDER" val="4"/>
</p:tagLst>
</file>

<file path=ppt/tags/tag82.xml><?xml version="1.0" encoding="utf-8"?>
<p:tagLst xmlns:p="http://schemas.openxmlformats.org/presentationml/2006/main">
  <p:tag name="MH" val="20160202082519"/>
  <p:tag name="MH_LIBRARY" val="GRAPHIC"/>
  <p:tag name="MH_TYPE" val="Other"/>
  <p:tag name="MH_ORDER" val="4"/>
</p:tagLst>
</file>

<file path=ppt/tags/tag83.xml><?xml version="1.0" encoding="utf-8"?>
<p:tagLst xmlns:p="http://schemas.openxmlformats.org/presentationml/2006/main">
  <p:tag name="MH" val="20160202082519"/>
  <p:tag name="MH_LIBRARY" val="GRAPHIC"/>
  <p:tag name="MH_TYPE" val="Other"/>
  <p:tag name="MH_ORDER" val="4"/>
</p:tagLst>
</file>

<file path=ppt/tags/tag84.xml><?xml version="1.0" encoding="utf-8"?>
<p:tagLst xmlns:p="http://schemas.openxmlformats.org/presentationml/2006/main">
  <p:tag name="MH" val="20160202082519"/>
  <p:tag name="MH_LIBRARY" val="GRAPHIC"/>
  <p:tag name="MH_TYPE" val="Other"/>
  <p:tag name="MH_ORDER" val="4"/>
</p:tagLst>
</file>

<file path=ppt/tags/tag85.xml><?xml version="1.0" encoding="utf-8"?>
<p:tagLst xmlns:p="http://schemas.openxmlformats.org/presentationml/2006/main">
  <p:tag name="MH" val="20160202082519"/>
  <p:tag name="MH_LIBRARY" val="GRAPHIC"/>
  <p:tag name="MH_TYPE" val="Other"/>
  <p:tag name="MH_ORDER" val="4"/>
</p:tagLst>
</file>

<file path=ppt/tags/tag86.xml><?xml version="1.0" encoding="utf-8"?>
<p:tagLst xmlns:p="http://schemas.openxmlformats.org/presentationml/2006/main">
  <p:tag name="MH" val="20160202082519"/>
  <p:tag name="MH_LIBRARY" val="GRAPHIC"/>
  <p:tag name="MH_TYPE" val="Other"/>
  <p:tag name="MH_ORDER" val="4"/>
</p:tagLst>
</file>

<file path=ppt/tags/tag87.xml><?xml version="1.0" encoding="utf-8"?>
<p:tagLst xmlns:p="http://schemas.openxmlformats.org/presentationml/2006/main">
  <p:tag name="MH" val="20160202082519"/>
  <p:tag name="MH_LIBRARY" val="GRAPHIC"/>
  <p:tag name="MH_TYPE" val="Other"/>
  <p:tag name="MH_ORDER" val="4"/>
</p:tagLst>
</file>

<file path=ppt/tags/tag88.xml><?xml version="1.0" encoding="utf-8"?>
<p:tagLst xmlns:p="http://schemas.openxmlformats.org/presentationml/2006/main">
  <p:tag name="MH" val="20160202082519"/>
  <p:tag name="MH_LIBRARY" val="GRAPHIC"/>
  <p:tag name="MH_TYPE" val="Other"/>
  <p:tag name="MH_ORDER" val="4"/>
</p:tagLst>
</file>

<file path=ppt/tags/tag89.xml><?xml version="1.0" encoding="utf-8"?>
<p:tagLst xmlns:p="http://schemas.openxmlformats.org/presentationml/2006/main">
  <p:tag name="MH" val="20160202082519"/>
  <p:tag name="MH_LIBRARY" val="GRAPHIC"/>
  <p:tag name="MH_TYPE" val="Other"/>
  <p:tag name="MH_ORDER" val="4"/>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MH" val="20160202082519"/>
  <p:tag name="MH_LIBRARY" val="GRAPHIC"/>
  <p:tag name="MH_TYPE" val="Other"/>
  <p:tag name="MH_ORDER" val="4"/>
</p:tagLst>
</file>

<file path=ppt/tags/tag91.xml><?xml version="1.0" encoding="utf-8"?>
<p:tagLst xmlns:p="http://schemas.openxmlformats.org/presentationml/2006/main">
  <p:tag name="MH" val="20160202082519"/>
  <p:tag name="MH_LIBRARY" val="GRAPHIC"/>
  <p:tag name="MH_TYPE" val="Other"/>
  <p:tag name="MH_ORDER" val="4"/>
</p:tagLst>
</file>

<file path=ppt/tags/tag92.xml><?xml version="1.0" encoding="utf-8"?>
<p:tagLst xmlns:p="http://schemas.openxmlformats.org/presentationml/2006/main">
  <p:tag name="MH" val="20160202082519"/>
  <p:tag name="MH_LIBRARY" val="GRAPHIC"/>
  <p:tag name="MH_TYPE" val="Other"/>
  <p:tag name="MH_ORDER" val="4"/>
</p:tagLst>
</file>

<file path=ppt/tags/tag93.xml><?xml version="1.0" encoding="utf-8"?>
<p:tagLst xmlns:p="http://schemas.openxmlformats.org/presentationml/2006/main">
  <p:tag name="MH" val="20160202082519"/>
  <p:tag name="MH_LIBRARY" val="GRAPHIC"/>
  <p:tag name="MH_TYPE" val="Other"/>
  <p:tag name="MH_ORDER" val="4"/>
</p:tagLst>
</file>

<file path=ppt/tags/tag94.xml><?xml version="1.0" encoding="utf-8"?>
<p:tagLst xmlns:p="http://schemas.openxmlformats.org/presentationml/2006/main">
  <p:tag name="MH" val="20160202082519"/>
  <p:tag name="MH_LIBRARY" val="GRAPHIC"/>
  <p:tag name="MH_TYPE" val="Other"/>
  <p:tag name="MH_ORDER" val="4"/>
</p:tagLst>
</file>

<file path=ppt/tags/tag95.xml><?xml version="1.0" encoding="utf-8"?>
<p:tagLst xmlns:p="http://schemas.openxmlformats.org/presentationml/2006/main">
  <p:tag name="MH" val="20160202082519"/>
  <p:tag name="MH_LIBRARY" val="GRAPHIC"/>
  <p:tag name="MH_TYPE" val="Other"/>
  <p:tag name="MH_ORDER" val="4"/>
</p:tagLst>
</file>

<file path=ppt/tags/tag96.xml><?xml version="1.0" encoding="utf-8"?>
<p:tagLst xmlns:p="http://schemas.openxmlformats.org/presentationml/2006/main">
  <p:tag name="MH" val="20160202082519"/>
  <p:tag name="MH_LIBRARY" val="GRAPHIC"/>
  <p:tag name="MH_TYPE" val="Other"/>
  <p:tag name="MH_ORDER" val="4"/>
</p:tagLst>
</file>

<file path=ppt/tags/tag97.xml><?xml version="1.0" encoding="utf-8"?>
<p:tagLst xmlns:p="http://schemas.openxmlformats.org/presentationml/2006/main">
  <p:tag name="MH" val="20160202082519"/>
  <p:tag name="MH_LIBRARY" val="GRAPHIC"/>
  <p:tag name="MH_TYPE" val="Other"/>
  <p:tag name="MH_ORDER" val="4"/>
</p:tagLst>
</file>

<file path=ppt/tags/tag98.xml><?xml version="1.0" encoding="utf-8"?>
<p:tagLst xmlns:p="http://schemas.openxmlformats.org/presentationml/2006/main">
  <p:tag name="MH" val="20160202082519"/>
  <p:tag name="MH_LIBRARY" val="GRAPHIC"/>
  <p:tag name="MH_TYPE" val="Other"/>
  <p:tag name="MH_ORDER" val="4"/>
</p:tagLst>
</file>

<file path=ppt/tags/tag99.xml><?xml version="1.0" encoding="utf-8"?>
<p:tagLst xmlns:p="http://schemas.openxmlformats.org/presentationml/2006/main">
  <p:tag name="MH" val="20160202082519"/>
  <p:tag name="MH_LIBRARY" val="GRAPHIC"/>
  <p:tag name="MH_TYPE" val="Other"/>
  <p:tag name="MH_ORDER" val="4"/>
</p:tagLst>
</file>

<file path=ppt/theme/theme1.xml><?xml version="1.0" encoding="utf-8"?>
<a:theme xmlns:a="http://schemas.openxmlformats.org/drawingml/2006/main" name="更多资料添加公众号hsevclas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Blends</Template>
  <TotalTime>0</TotalTime>
  <Words>13596</Words>
  <Application>WPS 演示</Application>
  <PresentationFormat>自定义</PresentationFormat>
  <Paragraphs>1691</Paragraphs>
  <Slides>77</Slides>
  <Notes>76</Notes>
  <HiddenSlides>0</HiddenSlides>
  <MMClips>0</MMClips>
  <ScaleCrop>false</ScaleCrop>
  <HeadingPairs>
    <vt:vector size="6" baseType="variant">
      <vt:variant>
        <vt:lpstr>已用的字体</vt:lpstr>
      </vt:variant>
      <vt:variant>
        <vt:i4>25</vt:i4>
      </vt:variant>
      <vt:variant>
        <vt:lpstr>主题</vt:lpstr>
      </vt:variant>
      <vt:variant>
        <vt:i4>1</vt:i4>
      </vt:variant>
      <vt:variant>
        <vt:lpstr>幻灯片标题</vt:lpstr>
      </vt:variant>
      <vt:variant>
        <vt:i4>77</vt:i4>
      </vt:variant>
    </vt:vector>
  </HeadingPairs>
  <TitlesOfParts>
    <vt:vector size="103" baseType="lpstr">
      <vt:lpstr>Arial</vt:lpstr>
      <vt:lpstr>宋体</vt:lpstr>
      <vt:lpstr>Wingdings</vt:lpstr>
      <vt:lpstr>Tahoma</vt:lpstr>
      <vt:lpstr>方正清刻本悦宋简体</vt:lpstr>
      <vt:lpstr>微软雅黑</vt:lpstr>
      <vt:lpstr>Agency FB</vt:lpstr>
      <vt:lpstr>Trebuchet MS</vt:lpstr>
      <vt:lpstr>Gulim</vt:lpstr>
      <vt:lpstr>Malgun Gothic</vt:lpstr>
      <vt:lpstr>+mn-lt</vt:lpstr>
      <vt:lpstr>ksdb</vt:lpstr>
      <vt:lpstr>Impact</vt:lpstr>
      <vt:lpstr>+mn-ea</vt:lpstr>
      <vt:lpstr>华文中宋</vt:lpstr>
      <vt:lpstr>Times New Roman</vt:lpstr>
      <vt:lpstr>Arial Black</vt:lpstr>
      <vt:lpstr>LiHei Pro</vt:lpstr>
      <vt:lpstr>Calibri</vt:lpstr>
      <vt:lpstr>幼圆</vt:lpstr>
      <vt:lpstr>Arial Unicode MS</vt:lpstr>
      <vt:lpstr>Kartika</vt:lpstr>
      <vt:lpstr>楷体</vt:lpstr>
      <vt:lpstr>汉仪旗黑-85S</vt:lpstr>
      <vt:lpstr>黑体</vt:lpstr>
      <vt:lpstr>更多资料添加公众号hsevclass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管理体系文件编写培训</dc:title>
  <dc:creator>公众号hsevclass</dc:creator>
  <cp:keywords>添加公众号hsevclass</cp:keywords>
  <dc:description>更多资料添加公众号hsevclass</dc:description>
  <dc:subject>更多资料添加公众号hsevclass</dc:subject>
  <cp:category>EHS</cp:category>
  <cp:lastModifiedBy>little fairy</cp:lastModifiedBy>
  <cp:revision>4</cp:revision>
  <dcterms:created xsi:type="dcterms:W3CDTF">2019-08-27T14:00:35Z</dcterms:created>
  <dcterms:modified xsi:type="dcterms:W3CDTF">2023-11-03T08:15:57Z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2052-12.1.0.15398</vt:lpwstr>
  </property>
  <property fmtid="{D5CDD505-2E9C-101B-9397-08002B2CF9AE}" pid="3" name="ICV">
    <vt:lpwstr>AB95764B334040A99E2A9126E9CAF1F0_13</vt:lpwstr>
  </property>
</Properties>
</file>