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68" r:id="rId4"/>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custDataLst>
    <p:tags r:id="rId21"/>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帐户" initials="M帐" lastIdx="3" clrIdx="0"/>
  <p:cmAuthor id="2" name="作者" initials="A" lastIdx="0" clrIdx="1"/>
  <p:cmAuthor id="3" name="Author" initials="A" lastIdx="0" clrIdx="2"/>
  <p:cmAuthor id="4" name="CHEN Yanni" initials="CY" lastIdx="1" clrIdx="3"/>
  <p:cmAuthor id="5" name="92432" initials="9" lastIdx="3"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87.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3-06-19T09:27:07.946" idx="2">
    <p:pos x="6866" y="10"/>
    <p:text>整个幻灯片色系可以调整变换，内容需要保留。</p:text>
  </p:cm>
</p:cmLst>
</file>

<file path=ppt/comments/comment2.xml><?xml version="1.0" encoding="utf-8"?>
<p:cmLst xmlns:a="http://schemas.openxmlformats.org/drawingml/2006/main" xmlns:r="http://schemas.openxmlformats.org/officeDocument/2006/relationships" xmlns:p="http://schemas.openxmlformats.org/presentationml/2006/main">
  <p:cm authorId="5" dt="2023-06-19T09:26:45.775" idx="1">
    <p:pos x="10" y="10"/>
    <p:text>本页内容保留，风格、色系可以变换</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79D68-1212-4447-BF50-0EF5E7CB3F7D}" type="datetimeFigureOut">
              <a:rPr lang="en-US" smtClean="0"/>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414DB-FF16-4458-85C3-1E219BC1C67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9498DD-D4B9-4D0F-AF9B-ECDC872FF501}" type="slidenum">
              <a:rPr lang="zh-CN" altLang="en-AU" smtClean="0"/>
            </a:fld>
            <a:endParaRPr lang="en-AU" altLang="zh-CN" smtClean="0"/>
          </a:p>
        </p:txBody>
      </p:sp>
      <p:sp>
        <p:nvSpPr>
          <p:cNvPr id="22531" name="Rectangle 2"/>
          <p:cNvSpPr>
            <a:spLocks noChangeArrowheads="1" noTextEdit="1"/>
          </p:cNvSpPr>
          <p:nvPr>
            <p:ph type="sldImg"/>
          </p:nvPr>
        </p:nvSpPr>
        <p:spPr/>
      </p:sp>
      <p:sp>
        <p:nvSpPr>
          <p:cNvPr id="22532"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AU" sz="2800" smtClean="0">
                <a:latin typeface="Arial" panose="020B0604020202020204" pitchFamily="34" charset="0"/>
                <a:sym typeface="Wingdings" panose="05000000000000000000" pitchFamily="2" charset="2"/>
              </a:rPr>
              <a:t></a:t>
            </a:r>
            <a:r>
              <a:rPr lang="zh-CN" altLang="en-US" sz="1400" smtClean="0">
                <a:latin typeface="Arial" panose="020B0604020202020204" pitchFamily="34" charset="0"/>
                <a:sym typeface="Wingdings" panose="05000000000000000000" pitchFamily="2" charset="2"/>
              </a:rPr>
              <a:t>本页包含动画</a:t>
            </a:r>
            <a:r>
              <a:rPr lang="en-AU" altLang="zh-CN" sz="1400" smtClean="0">
                <a:latin typeface="Arial" panose="020B0604020202020204" pitchFamily="34" charset="0"/>
              </a:rPr>
              <a:t> </a:t>
            </a:r>
            <a:br>
              <a:rPr lang="en-AU" altLang="zh-CN" sz="1400" smtClean="0">
                <a:latin typeface="Arial" panose="020B0604020202020204" pitchFamily="34" charset="0"/>
              </a:rPr>
            </a:br>
            <a:r>
              <a:rPr lang="en-AU" altLang="zh-CN" sz="1400" smtClean="0">
                <a:latin typeface="Arial" panose="020B0604020202020204" pitchFamily="34" charset="0"/>
              </a:rPr>
              <a:t> </a:t>
            </a:r>
            <a:r>
              <a:rPr lang="en-AU" altLang="zh-CN" sz="2800" smtClean="0">
                <a:latin typeface="Arial" panose="020B0604020202020204" pitchFamily="34" charset="0"/>
                <a:sym typeface="Webdings" panose="05030102010509060703" pitchFamily="18" charset="2"/>
              </a:rPr>
              <a:t></a:t>
            </a:r>
            <a:endParaRPr lang="en-AU" altLang="zh-CN" sz="1400" smtClean="0">
              <a:latin typeface="Arial" panose="020B0604020202020204" pitchFamily="34" charset="0"/>
            </a:endParaRPr>
          </a:p>
          <a:p>
            <a:r>
              <a:rPr lang="zh-CN" altLang="en-US" sz="1400" smtClean="0">
                <a:solidFill>
                  <a:srgbClr val="000000"/>
                </a:solidFill>
                <a:latin typeface="Arial" panose="020B0604020202020204" pitchFamily="34" charset="0"/>
              </a:rPr>
              <a:t>重点</a:t>
            </a:r>
            <a:r>
              <a:rPr lang="en-US" altLang="zh-CN" sz="1400" smtClean="0">
                <a:solidFill>
                  <a:srgbClr val="000000"/>
                </a:solidFill>
                <a:latin typeface="Arial" panose="020B0604020202020204" pitchFamily="34" charset="0"/>
              </a:rPr>
              <a:t>:</a:t>
            </a:r>
            <a:endParaRPr lang="en-AU" altLang="zh-CN" sz="1400" smtClean="0">
              <a:solidFill>
                <a:srgbClr val="000000"/>
              </a:solidFill>
              <a:latin typeface="Arial" panose="020B0604020202020204" pitchFamily="34" charset="0"/>
            </a:endParaRPr>
          </a:p>
          <a:p>
            <a:r>
              <a:rPr lang="zh-CN" altLang="en-US" sz="1400" smtClean="0">
                <a:solidFill>
                  <a:srgbClr val="000000"/>
                </a:solidFill>
                <a:latin typeface="Arial" panose="020B0604020202020204" pitchFamily="34" charset="0"/>
              </a:rPr>
              <a:t>不要说</a:t>
            </a:r>
            <a:r>
              <a:rPr lang="en-US" altLang="zh-CN" sz="1400" smtClean="0">
                <a:solidFill>
                  <a:srgbClr val="000000"/>
                </a:solidFill>
                <a:latin typeface="Arial" panose="020B0604020202020204" pitchFamily="34" charset="0"/>
              </a:rPr>
              <a:t>”</a:t>
            </a:r>
            <a:r>
              <a:rPr lang="zh-CN" altLang="en-US" sz="1400" smtClean="0">
                <a:solidFill>
                  <a:srgbClr val="000000"/>
                </a:solidFill>
                <a:latin typeface="Arial" panose="020B0604020202020204" pitchFamily="34" charset="0"/>
              </a:rPr>
              <a:t>小心</a:t>
            </a:r>
            <a:r>
              <a:rPr lang="en-US" altLang="zh-CN" sz="1400" smtClean="0">
                <a:solidFill>
                  <a:srgbClr val="000000"/>
                </a:solidFill>
                <a:latin typeface="Arial" panose="020B0604020202020204" pitchFamily="34" charset="0"/>
              </a:rPr>
              <a:t>”</a:t>
            </a:r>
            <a:r>
              <a:rPr lang="zh-CN" altLang="en-US" sz="1400" smtClean="0">
                <a:solidFill>
                  <a:srgbClr val="000000"/>
                </a:solidFill>
                <a:latin typeface="Arial" panose="020B0604020202020204" pitchFamily="34" charset="0"/>
              </a:rPr>
              <a:t>或</a:t>
            </a:r>
            <a:r>
              <a:rPr lang="en-US" altLang="zh-CN" sz="1400" smtClean="0">
                <a:solidFill>
                  <a:srgbClr val="000000"/>
                </a:solidFill>
                <a:latin typeface="Arial" panose="020B0604020202020204" pitchFamily="34" charset="0"/>
              </a:rPr>
              <a:t>”</a:t>
            </a:r>
            <a:r>
              <a:rPr lang="zh-CN" altLang="en-US" sz="1400" smtClean="0">
                <a:solidFill>
                  <a:srgbClr val="000000"/>
                </a:solidFill>
                <a:latin typeface="Arial" panose="020B0604020202020204" pitchFamily="34" charset="0"/>
              </a:rPr>
              <a:t>注意</a:t>
            </a:r>
            <a:r>
              <a:rPr lang="en-US" altLang="zh-CN" sz="1400" smtClean="0">
                <a:solidFill>
                  <a:srgbClr val="000000"/>
                </a:solidFill>
                <a:latin typeface="Arial" panose="020B0604020202020204" pitchFamily="34" charset="0"/>
              </a:rPr>
              <a:t>”</a:t>
            </a:r>
            <a:r>
              <a:rPr lang="zh-CN" altLang="en-US" sz="1400" smtClean="0">
                <a:solidFill>
                  <a:srgbClr val="000000"/>
                </a:solidFill>
                <a:latin typeface="Arial" panose="020B0604020202020204" pitchFamily="34" charset="0"/>
              </a:rPr>
              <a:t>等词</a:t>
            </a:r>
            <a:r>
              <a:rPr lang="en-US" altLang="zh-CN" sz="1400" smtClean="0">
                <a:solidFill>
                  <a:srgbClr val="000000"/>
                </a:solidFill>
                <a:latin typeface="Arial" panose="020B0604020202020204" pitchFamily="34" charset="0"/>
              </a:rPr>
              <a:t>.</a:t>
            </a:r>
            <a:br>
              <a:rPr lang="en-AU" altLang="zh-CN" sz="1400" smtClean="0">
                <a:solidFill>
                  <a:srgbClr val="000000"/>
                </a:solidFill>
                <a:latin typeface="Arial" panose="020B0604020202020204" pitchFamily="34" charset="0"/>
              </a:rPr>
            </a:br>
            <a:endParaRPr lang="en-AU" altLang="zh-CN" sz="1400" smtClean="0">
              <a:solidFill>
                <a:srgbClr val="000000"/>
              </a:solidFill>
              <a:latin typeface="Arial" panose="020B0604020202020204" pitchFamily="34" charset="0"/>
            </a:endParaRPr>
          </a:p>
          <a:p>
            <a:r>
              <a:rPr lang="zh-CN" altLang="en-US" sz="1400" smtClean="0">
                <a:solidFill>
                  <a:srgbClr val="000000"/>
                </a:solidFill>
                <a:latin typeface="Arial" panose="020B0604020202020204" pitchFamily="34" charset="0"/>
              </a:rPr>
              <a:t>需要说的是具体的东西</a:t>
            </a:r>
            <a:r>
              <a:rPr lang="en-US" altLang="zh-CN" sz="1400" smtClean="0">
                <a:solidFill>
                  <a:srgbClr val="000000"/>
                </a:solidFill>
                <a:latin typeface="Arial" panose="020B0604020202020204" pitchFamily="34" charset="0"/>
              </a:rPr>
              <a:t>,</a:t>
            </a:r>
            <a:r>
              <a:rPr lang="zh-CN" altLang="en-US" sz="1400" smtClean="0">
                <a:solidFill>
                  <a:srgbClr val="000000"/>
                </a:solidFill>
                <a:latin typeface="Arial" panose="020B0604020202020204" pitchFamily="34" charset="0"/>
              </a:rPr>
              <a:t>像需要做什么以及发何去做</a:t>
            </a:r>
            <a:r>
              <a:rPr lang="en-US" altLang="zh-CN" sz="1400" smtClean="0">
                <a:solidFill>
                  <a:srgbClr val="000000"/>
                </a:solidFill>
                <a:latin typeface="Arial" panose="020B0604020202020204" pitchFamily="34" charset="0"/>
              </a:rPr>
              <a:t>.</a:t>
            </a:r>
            <a:endParaRPr lang="en-AU" altLang="zh-CN" sz="1400" smtClean="0">
              <a:latin typeface="Arial" panose="020B0604020202020204" pitchFamily="34" charset="0"/>
            </a:endParaRPr>
          </a:p>
          <a:p>
            <a:r>
              <a:rPr lang="en-AU" altLang="zh-CN" sz="2800" smtClean="0">
                <a:latin typeface="Arial" panose="020B0604020202020204" pitchFamily="34" charset="0"/>
                <a:sym typeface="Monotype Sorts" pitchFamily="2" charset="2"/>
              </a:rPr>
              <a:t></a:t>
            </a:r>
            <a:r>
              <a:rPr lang="en-AU" altLang="zh-CN" sz="1400" smtClean="0">
                <a:latin typeface="Arial" panose="020B0604020202020204" pitchFamily="34" charset="0"/>
                <a:sym typeface="Monotype Sorts" pitchFamily="2" charset="2"/>
              </a:rPr>
              <a:t> </a:t>
            </a:r>
            <a:r>
              <a:rPr lang="zh-CN" altLang="en-US" sz="1400" smtClean="0">
                <a:latin typeface="Arial" panose="020B0604020202020204" pitchFamily="34" charset="0"/>
                <a:sym typeface="Monotype Sorts" pitchFamily="2" charset="2"/>
              </a:rPr>
              <a:t>分组练习</a:t>
            </a:r>
            <a:endParaRPr lang="en-US" altLang="zh-CN" sz="1400" smtClean="0">
              <a:latin typeface="Arial" panose="020B0604020202020204" pitchFamily="34" charset="0"/>
              <a:sym typeface="Monotype Sorts" pitchFamily="2" charset="2"/>
            </a:endParaRPr>
          </a:p>
          <a:p>
            <a:r>
              <a:rPr lang="zh-CN" altLang="en-US" sz="1400" smtClean="0">
                <a:latin typeface="Arial" panose="020B0604020202020204" pitchFamily="34" charset="0"/>
                <a:sym typeface="Monotype Sorts" pitchFamily="2" charset="2"/>
              </a:rPr>
              <a:t>将参加的人员分成小组</a:t>
            </a:r>
            <a:r>
              <a:rPr lang="en-US" altLang="zh-CN" sz="1400" smtClean="0">
                <a:latin typeface="Arial" panose="020B0604020202020204" pitchFamily="34" charset="0"/>
                <a:sym typeface="Monotype Sorts" pitchFamily="2" charset="2"/>
              </a:rPr>
              <a:t>,</a:t>
            </a:r>
            <a:r>
              <a:rPr lang="zh-CN" altLang="en-US" sz="1400" smtClean="0">
                <a:latin typeface="Arial" panose="020B0604020202020204" pitchFamily="34" charset="0"/>
                <a:sym typeface="Monotype Sorts" pitchFamily="2" charset="2"/>
              </a:rPr>
              <a:t>要他们找出上面说的风险需要什么措施来应对</a:t>
            </a:r>
            <a:r>
              <a:rPr lang="en-US" altLang="zh-CN" sz="1400" smtClean="0">
                <a:latin typeface="Arial" panose="020B0604020202020204" pitchFamily="34" charset="0"/>
                <a:sym typeface="Monotype Sorts" pitchFamily="2" charset="2"/>
              </a:rPr>
              <a:t>,</a:t>
            </a:r>
            <a:r>
              <a:rPr lang="zh-CN" altLang="en-US" sz="1400" smtClean="0">
                <a:latin typeface="Arial" panose="020B0604020202020204" pitchFamily="34" charset="0"/>
                <a:sym typeface="Monotype Sorts" pitchFamily="2" charset="2"/>
              </a:rPr>
              <a:t>即如何进行防护</a:t>
            </a:r>
            <a:r>
              <a:rPr lang="en-US" altLang="zh-CN" sz="1400" smtClean="0">
                <a:latin typeface="Arial" panose="020B0604020202020204" pitchFamily="34" charset="0"/>
                <a:sym typeface="Monotype Sorts" pitchFamily="2" charset="2"/>
              </a:rPr>
              <a:t>.</a:t>
            </a:r>
            <a:endParaRPr lang="en-AU" altLang="zh-CN" smtClean="0">
              <a:solidFill>
                <a:srgbClr val="000000"/>
              </a:solidFill>
              <a:latin typeface="Arial" panose="020B0604020202020204" pitchFamily="34" charset="0"/>
            </a:endParaRPr>
          </a:p>
          <a:p>
            <a:endParaRPr lang="en-AU" altLang="zh-CN" smtClean="0">
              <a:solidFill>
                <a:srgbClr val="000000"/>
              </a:solidFill>
              <a:latin typeface="Arial" panose="020B0604020202020204" pitchFamily="34" charset="0"/>
            </a:endParaRPr>
          </a:p>
          <a:p>
            <a:endParaRPr lang="en-AU" altLang="zh-CN" smtClean="0">
              <a:solidFill>
                <a:srgbClr val="000000"/>
              </a:solidFill>
              <a:latin typeface="Arial" panose="020B0604020202020204" pitchFamily="34" charset="0"/>
            </a:endParaRPr>
          </a:p>
          <a:p>
            <a:endParaRPr lang="zh-CN" altLang="en-AU" smtClean="0">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1FD7BB-3FB0-4043-A768-958A15E64FB7}" type="slidenum">
              <a:rPr lang="zh-CN" altLang="en-AU" smtClean="0"/>
            </a:fld>
            <a:endParaRPr lang="en-AU" altLang="zh-CN" smtClean="0"/>
          </a:p>
        </p:txBody>
      </p:sp>
      <p:sp>
        <p:nvSpPr>
          <p:cNvPr id="23555" name="Rectangle 2"/>
          <p:cNvSpPr>
            <a:spLocks noChangeArrowheads="1" noTextEdit="1"/>
          </p:cNvSpPr>
          <p:nvPr>
            <p:ph type="sldImg"/>
          </p:nvPr>
        </p:nvSpPr>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公众号：安环健资料库</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FC1246-8207-4630-8F20-421758952E8B}" type="slidenum">
              <a:rPr lang="zh-CN" altLang="en-AU" smtClean="0"/>
            </a:fld>
            <a:endParaRPr lang="en-AU" altLang="zh-CN" smtClean="0"/>
          </a:p>
        </p:txBody>
      </p:sp>
      <p:sp>
        <p:nvSpPr>
          <p:cNvPr id="14339" name="Rectangle 2"/>
          <p:cNvSpPr>
            <a:spLocks noChangeArrowheads="1" noTextEdit="1"/>
          </p:cNvSpPr>
          <p:nvPr>
            <p:ph type="sldImg"/>
          </p:nvPr>
        </p:nvSpPr>
        <p:spPr/>
      </p:sp>
      <p:sp>
        <p:nvSpPr>
          <p:cNvPr id="14340" name="Rectangle 3"/>
          <p:cNvSpPr>
            <a:spLocks noGrp="1" noChangeArrowheads="1"/>
          </p:cNvSpPr>
          <p:nvPr>
            <p:ph type="body" idx="1"/>
          </p:nvPr>
        </p:nvSpPr>
        <p:spPr>
          <a:xfrm>
            <a:off x="914723" y="4359451"/>
            <a:ext cx="5031772" cy="45734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AU" sz="2800" smtClean="0">
                <a:latin typeface="Arial" panose="020B0604020202020204" pitchFamily="34" charset="0"/>
                <a:sym typeface="Wingdings" panose="05000000000000000000" pitchFamily="2" charset="2"/>
              </a:rPr>
              <a:t></a:t>
            </a:r>
            <a:r>
              <a:rPr lang="zh-CN" altLang="en-AU" sz="2800" smtClean="0">
                <a:latin typeface="Arial" panose="020B0604020202020204" pitchFamily="34" charset="0"/>
                <a:sym typeface="Webdings" panose="05030102010509060703" pitchFamily="18" charset="2"/>
              </a:rPr>
              <a:t> </a:t>
            </a:r>
            <a:r>
              <a:rPr lang="zh-CN" altLang="en-US" sz="2800" smtClean="0">
                <a:latin typeface="Arial" panose="020B0604020202020204" pitchFamily="34" charset="0"/>
                <a:sym typeface="Webdings" panose="05030102010509060703" pitchFamily="18" charset="2"/>
              </a:rPr>
              <a:t>工作危险性分析表</a:t>
            </a:r>
            <a:endParaRPr lang="en-US" altLang="zh-CN" sz="2800" smtClean="0">
              <a:latin typeface="Arial" panose="020B0604020202020204" pitchFamily="34" charset="0"/>
              <a:sym typeface="Webdings" panose="05030102010509060703" pitchFamily="18" charset="2"/>
            </a:endParaRPr>
          </a:p>
          <a:p>
            <a:r>
              <a:rPr lang="en-AU" altLang="zh-CN" sz="2800" smtClean="0">
                <a:latin typeface="Arial" panose="020B0604020202020204" pitchFamily="34" charset="0"/>
                <a:sym typeface="Webdings" panose="05030102010509060703" pitchFamily="18" charset="2"/>
              </a:rPr>
              <a:t></a:t>
            </a:r>
            <a:r>
              <a:rPr lang="en-AU" altLang="zh-CN" sz="1400" smtClean="0">
                <a:latin typeface="Arial" panose="020B0604020202020204" pitchFamily="34" charset="0"/>
                <a:sym typeface="Webdings" panose="05030102010509060703" pitchFamily="18" charset="2"/>
              </a:rPr>
              <a:t> </a:t>
            </a:r>
            <a:endParaRPr lang="en-AU" altLang="zh-CN" sz="1400" smtClean="0">
              <a:latin typeface="Arial" panose="020B0604020202020204" pitchFamily="34" charset="0"/>
              <a:sym typeface="Webdings" panose="05030102010509060703" pitchFamily="18" charset="2"/>
            </a:endParaRPr>
          </a:p>
          <a:p>
            <a:r>
              <a:rPr lang="zh-CN" altLang="en-US" sz="1400" smtClean="0">
                <a:latin typeface="Arial" panose="020B0604020202020204" pitchFamily="34" charset="0"/>
                <a:sym typeface="Webdings" panose="05030102010509060703" pitchFamily="18" charset="2"/>
              </a:rPr>
              <a:t>详细说明工作危险性分析的定义</a:t>
            </a:r>
            <a:r>
              <a:rPr lang="en-AU" altLang="zh-CN" sz="1400" smtClean="0">
                <a:latin typeface="Arial" panose="020B0604020202020204" pitchFamily="34" charset="0"/>
                <a:sym typeface="Webdings" panose="05030102010509060703" pitchFamily="18" charset="2"/>
              </a:rPr>
              <a:t> </a:t>
            </a:r>
            <a:br>
              <a:rPr lang="en-AU" altLang="zh-CN" sz="1400" smtClean="0">
                <a:latin typeface="Arial" panose="020B0604020202020204" pitchFamily="34" charset="0"/>
                <a:sym typeface="Webdings" panose="05030102010509060703" pitchFamily="18" charset="2"/>
              </a:rPr>
            </a:br>
            <a:r>
              <a:rPr lang="zh-CN" altLang="en-US" sz="1400" smtClean="0">
                <a:latin typeface="Arial" panose="020B0604020202020204" pitchFamily="34" charset="0"/>
                <a:sym typeface="Webdings" panose="05030102010509060703" pitchFamily="18" charset="2"/>
              </a:rPr>
              <a:t>着重说明将安全和健康融入施工方案的重要性</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安全与健康决不是附加条件</a:t>
            </a:r>
            <a:r>
              <a:rPr lang="en-US" altLang="zh-CN" sz="1400" smtClean="0">
                <a:latin typeface="Arial" panose="020B0604020202020204" pitchFamily="34" charset="0"/>
                <a:sym typeface="Webdings" panose="05030102010509060703" pitchFamily="18" charset="2"/>
              </a:rPr>
              <a:t>.</a:t>
            </a:r>
            <a:endParaRPr lang="en-US" altLang="zh-CN" sz="1400" smtClean="0">
              <a:latin typeface="Arial" panose="020B0604020202020204" pitchFamily="34" charset="0"/>
              <a:sym typeface="Webdings" panose="05030102010509060703" pitchFamily="18" charset="2"/>
            </a:endParaRPr>
          </a:p>
          <a:p>
            <a:r>
              <a:rPr lang="en-AU" altLang="zh-CN" sz="1400" smtClean="0">
                <a:latin typeface="Arial" panose="020B0604020202020204" pitchFamily="34" charset="0"/>
                <a:sym typeface="Webdings" panose="05030102010509060703" pitchFamily="18" charset="2"/>
              </a:rPr>
              <a:t> </a:t>
            </a:r>
            <a:br>
              <a:rPr lang="en-AU" altLang="zh-CN" sz="1400" smtClean="0">
                <a:latin typeface="Arial" panose="020B0604020202020204" pitchFamily="34" charset="0"/>
                <a:sym typeface="Webdings" panose="05030102010509060703" pitchFamily="18" charset="2"/>
              </a:rPr>
            </a:br>
            <a:r>
              <a:rPr lang="zh-CN" altLang="en-US" sz="1400" b="1" i="1" u="sng" smtClean="0">
                <a:latin typeface="Arial" panose="020B0604020202020204" pitchFamily="34" charset="0"/>
                <a:sym typeface="Webdings" panose="05030102010509060703" pitchFamily="18" charset="2"/>
              </a:rPr>
              <a:t>它是关于决定哪种办法是最安全的</a:t>
            </a:r>
            <a:r>
              <a:rPr lang="en-US" altLang="zh-CN" sz="1400" b="1" i="1" u="sng" smtClean="0">
                <a:latin typeface="Arial" panose="020B0604020202020204" pitchFamily="34" charset="0"/>
                <a:sym typeface="Webdings" panose="05030102010509060703" pitchFamily="18" charset="2"/>
              </a:rPr>
              <a:t>.</a:t>
            </a:r>
            <a:endParaRPr lang="en-US" altLang="zh-CN" sz="1400" b="1" i="1" u="sng" smtClean="0">
              <a:latin typeface="Arial" panose="020B0604020202020204" pitchFamily="34" charset="0"/>
              <a:sym typeface="Webdings" panose="05030102010509060703" pitchFamily="18" charset="2"/>
            </a:endParaRPr>
          </a:p>
          <a:p>
            <a:endParaRPr lang="en-AU" altLang="zh-CN" sz="1400" smtClean="0">
              <a:latin typeface="Arial" panose="020B0604020202020204" pitchFamily="34" charset="0"/>
              <a:sym typeface="Webdings" panose="05030102010509060703" pitchFamily="18" charset="2"/>
            </a:endParaRPr>
          </a:p>
          <a:p>
            <a:r>
              <a:rPr lang="zh-CN" altLang="en-US" sz="1400" smtClean="0">
                <a:latin typeface="Arial" panose="020B0604020202020204" pitchFamily="34" charset="0"/>
                <a:sym typeface="Webdings" panose="05030102010509060703" pitchFamily="18" charset="2"/>
              </a:rPr>
              <a:t>解释</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工作</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与</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任务</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是可以互换使用的两个词</a:t>
            </a:r>
            <a:r>
              <a:rPr lang="en-US" altLang="zh-CN" sz="1400" smtClean="0">
                <a:latin typeface="Arial" panose="020B0604020202020204" pitchFamily="34" charset="0"/>
                <a:sym typeface="Webdings" panose="05030102010509060703" pitchFamily="18" charset="2"/>
              </a:rPr>
              <a:t>.</a:t>
            </a:r>
            <a:br>
              <a:rPr lang="en-AU" altLang="zh-CN" sz="1400" smtClean="0">
                <a:latin typeface="Arial" panose="020B0604020202020204" pitchFamily="34" charset="0"/>
                <a:sym typeface="Webdings" panose="05030102010509060703" pitchFamily="18" charset="2"/>
              </a:rPr>
            </a:br>
            <a:endParaRPr lang="en-AU" altLang="zh-CN" sz="1400" smtClean="0">
              <a:latin typeface="Arial" panose="020B0604020202020204" pitchFamily="34" charset="0"/>
              <a:sym typeface="Webdings" panose="05030102010509060703" pitchFamily="18" charset="2"/>
            </a:endParaRPr>
          </a:p>
          <a:p>
            <a:r>
              <a:rPr lang="zh-CN" altLang="en-US" sz="1400" smtClean="0">
                <a:latin typeface="Arial" panose="020B0604020202020204" pitchFamily="34" charset="0"/>
                <a:sym typeface="Webdings" panose="05030102010509060703" pitchFamily="18" charset="2"/>
              </a:rPr>
              <a:t>需强调一个事帝</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就是说一份工作危险性分析不适合于很大的工作</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如</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引擎翻修</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同时它也不适合于某一个具体的操作</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如</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放置千斤顶</a:t>
            </a:r>
            <a:r>
              <a:rPr lang="en-US" altLang="zh-CN" sz="1400" smtClean="0">
                <a:latin typeface="Arial" panose="020B0604020202020204" pitchFamily="34" charset="0"/>
                <a:sym typeface="Webdings" panose="05030102010509060703" pitchFamily="18" charset="2"/>
              </a:rPr>
              <a:t>”. </a:t>
            </a:r>
            <a:r>
              <a:rPr lang="zh-CN" altLang="en-US" sz="1400" smtClean="0">
                <a:latin typeface="Arial" panose="020B0604020202020204" pitchFamily="34" charset="0"/>
                <a:sym typeface="Webdings" panose="05030102010509060703" pitchFamily="18" charset="2"/>
              </a:rPr>
              <a:t>它应该是针对一个具体的</a:t>
            </a:r>
            <a:r>
              <a:rPr lang="zh-CN" altLang="en-US" sz="1400" b="1" smtClean="0">
                <a:latin typeface="Arial" panose="020B0604020202020204" pitchFamily="34" charset="0"/>
                <a:sym typeface="Webdings" panose="05030102010509060703" pitchFamily="18" charset="2"/>
              </a:rPr>
              <a:t>工作</a:t>
            </a:r>
            <a:r>
              <a:rPr lang="zh-CN" altLang="en-US" sz="1400" smtClean="0">
                <a:latin typeface="Arial" panose="020B0604020202020204" pitchFamily="34" charset="0"/>
                <a:sym typeface="Webdings" panose="05030102010509060703" pitchFamily="18" charset="2"/>
              </a:rPr>
              <a:t>而做的</a:t>
            </a:r>
            <a:r>
              <a:rPr lang="en-US" altLang="zh-CN" sz="1400" smtClean="0">
                <a:latin typeface="Arial" panose="020B0604020202020204" pitchFamily="34" charset="0"/>
                <a:sym typeface="Webdings" panose="05030102010509060703" pitchFamily="18" charset="2"/>
              </a:rPr>
              <a:t>.</a:t>
            </a:r>
            <a:endParaRPr lang="en-AU" altLang="zh-CN" sz="1400" smtClean="0">
              <a:latin typeface="Arial" panose="020B0604020202020204" pitchFamily="34" charset="0"/>
              <a:sym typeface="Webdings" panose="05030102010509060703" pitchFamily="18"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852E57-BC52-47A4-B2AA-FE91C235E0C5}" type="slidenum">
              <a:rPr lang="zh-CN" altLang="en-AU" smtClean="0"/>
            </a:fld>
            <a:endParaRPr lang="en-AU" altLang="zh-CN" smtClean="0"/>
          </a:p>
        </p:txBody>
      </p:sp>
      <p:sp>
        <p:nvSpPr>
          <p:cNvPr id="15363" name="Rectangle 2"/>
          <p:cNvSpPr>
            <a:spLocks noChangeArrowheads="1" noTextEdit="1"/>
          </p:cNvSpPr>
          <p:nvPr>
            <p:ph type="sldImg"/>
          </p:nvPr>
        </p:nvSpPr>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AU" sz="1400" smtClean="0">
                <a:latin typeface="Arial" panose="020B0604020202020204" pitchFamily="34" charset="0"/>
                <a:sym typeface="Webdings" panose="05030102010509060703" pitchFamily="18" charset="2"/>
              </a:rPr>
              <a:t> </a:t>
            </a:r>
            <a:r>
              <a:rPr lang="zh-CN" altLang="en-US" sz="1400" smtClean="0">
                <a:latin typeface="Arial" panose="020B0604020202020204" pitchFamily="34" charset="0"/>
                <a:sym typeface="Webdings" panose="05030102010509060703" pitchFamily="18" charset="2"/>
              </a:rPr>
              <a:t>分组讨论</a:t>
            </a:r>
            <a:r>
              <a:rPr lang="en-US" altLang="zh-CN" sz="1400" smtClean="0">
                <a:latin typeface="Arial" panose="020B0604020202020204" pitchFamily="34" charset="0"/>
                <a:sym typeface="Webdings" panose="05030102010509060703" pitchFamily="18" charset="2"/>
              </a:rPr>
              <a:t>:</a:t>
            </a:r>
            <a:endParaRPr lang="en-US" altLang="zh-CN" sz="1400" smtClean="0">
              <a:latin typeface="Arial" panose="020B0604020202020204" pitchFamily="34" charset="0"/>
              <a:sym typeface="Webdings" panose="05030102010509060703" pitchFamily="18" charset="2"/>
            </a:endParaRPr>
          </a:p>
          <a:p>
            <a:br>
              <a:rPr lang="en-AU" altLang="zh-CN" sz="1400" smtClean="0">
                <a:latin typeface="Arial" panose="020B0604020202020204" pitchFamily="34" charset="0"/>
                <a:sym typeface="Webdings" panose="05030102010509060703" pitchFamily="18" charset="2"/>
              </a:rPr>
            </a:br>
            <a:r>
              <a:rPr lang="zh-CN" altLang="en-US" sz="1400" smtClean="0">
                <a:latin typeface="Arial" panose="020B0604020202020204" pitchFamily="34" charset="0"/>
                <a:sym typeface="Webdings" panose="05030102010509060703" pitchFamily="18" charset="2"/>
              </a:rPr>
              <a:t>要求小组成员按照上面的提示给出需要做工作危险性分析的工作的例子</a:t>
            </a:r>
            <a:r>
              <a:rPr lang="en-AU" altLang="zh-CN" sz="1400" smtClean="0">
                <a:latin typeface="Arial" panose="020B0604020202020204" pitchFamily="34" charset="0"/>
                <a:sym typeface="Webdings" panose="05030102010509060703" pitchFamily="18" charset="2"/>
              </a:rPr>
              <a:t>.</a:t>
            </a:r>
            <a:endParaRPr lang="en-AU" altLang="zh-CN" sz="2800" smtClean="0">
              <a:latin typeface="Arial" panose="020B0604020202020204" pitchFamily="34" charset="0"/>
              <a:sym typeface="Webdings" panose="05030102010509060703" pitchFamily="18" charset="2"/>
            </a:endParaRPr>
          </a:p>
          <a:p>
            <a:endParaRPr lang="en-AU" altLang="zh-CN" sz="2800" smtClean="0">
              <a:latin typeface="Arial" panose="020B0604020202020204" pitchFamily="34" charset="0"/>
              <a:sym typeface="Webdings" panose="05030102010509060703" pitchFamily="18" charset="2"/>
            </a:endParaRPr>
          </a:p>
          <a:p>
            <a:endParaRPr lang="zh-CN" altLang="en-AU" sz="2800" smtClean="0">
              <a:latin typeface="Arial" panose="020B0604020202020204" pitchFamily="34" charset="0"/>
              <a:sym typeface="Webdings" panose="05030102010509060703" pitchFamily="18"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B52FD8-6901-4531-9AB3-C0FC3C868F3D}" type="slidenum">
              <a:rPr lang="zh-CN" altLang="en-AU" smtClean="0"/>
            </a:fld>
            <a:endParaRPr lang="en-AU" altLang="zh-CN" smtClean="0"/>
          </a:p>
        </p:txBody>
      </p:sp>
      <p:sp>
        <p:nvSpPr>
          <p:cNvPr id="16387" name="Rectangle 2"/>
          <p:cNvSpPr>
            <a:spLocks noChangeArrowheads="1" noTextEdit="1"/>
          </p:cNvSpPr>
          <p:nvPr>
            <p:ph type="sldImg"/>
          </p:nvPr>
        </p:nvSpPr>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AU" sz="2800" smtClean="0">
                <a:latin typeface="Arial" panose="020B0604020202020204" pitchFamily="34" charset="0"/>
                <a:sym typeface="Wingdings" panose="05000000000000000000" pitchFamily="2" charset="2"/>
              </a:rPr>
              <a:t></a:t>
            </a:r>
            <a:r>
              <a:rPr lang="zh-CN" altLang="en-AU" sz="1400" smtClean="0">
                <a:latin typeface="Arial" panose="020B0604020202020204" pitchFamily="34" charset="0"/>
                <a:sym typeface="Wingdings" panose="05000000000000000000" pitchFamily="2" charset="2"/>
              </a:rPr>
              <a:t> </a:t>
            </a:r>
            <a:r>
              <a:rPr lang="zh-CN" altLang="en-US" sz="1400" smtClean="0">
                <a:latin typeface="Arial" panose="020B0604020202020204" pitchFamily="34" charset="0"/>
                <a:sym typeface="Wingdings" panose="05000000000000000000" pitchFamily="2" charset="2"/>
              </a:rPr>
              <a:t>本页包含动画</a:t>
            </a:r>
            <a:endParaRPr lang="en-US" altLang="zh-CN" sz="1400" smtClean="0">
              <a:latin typeface="Arial" panose="020B0604020202020204" pitchFamily="34" charset="0"/>
              <a:sym typeface="Wingdings" panose="05000000000000000000" pitchFamily="2" charset="2"/>
            </a:endParaRPr>
          </a:p>
          <a:p>
            <a:endParaRPr lang="en-AU" altLang="zh-CN" sz="1400" smtClean="0">
              <a:latin typeface="Arial" panose="020B0604020202020204" pitchFamily="34" charset="0"/>
            </a:endParaRPr>
          </a:p>
          <a:p>
            <a:r>
              <a:rPr lang="en-AU" altLang="zh-CN" sz="2800" smtClean="0">
                <a:latin typeface="Arial" panose="020B0604020202020204" pitchFamily="34" charset="0"/>
                <a:sym typeface="Webdings" panose="05030102010509060703" pitchFamily="18" charset="2"/>
              </a:rPr>
              <a:t></a:t>
            </a:r>
            <a:r>
              <a:rPr lang="en-AU" altLang="zh-CN" sz="1400" smtClean="0">
                <a:latin typeface="Arial" panose="020B0604020202020204" pitchFamily="34" charset="0"/>
              </a:rPr>
              <a:t> </a:t>
            </a:r>
            <a:endParaRPr lang="en-AU" altLang="zh-CN" sz="1400" smtClean="0">
              <a:latin typeface="Arial" panose="020B0604020202020204" pitchFamily="34" charset="0"/>
            </a:endParaRPr>
          </a:p>
          <a:p>
            <a:r>
              <a:rPr lang="zh-CN" altLang="en-US" sz="1400" smtClean="0">
                <a:latin typeface="Arial" panose="020B0604020202020204" pitchFamily="34" charset="0"/>
              </a:rPr>
              <a:t>按照动画顺序讲解进行工作危险性分析的基本步骤</a:t>
            </a:r>
            <a:r>
              <a:rPr lang="en-US" altLang="zh-CN" sz="1400" smtClean="0">
                <a:latin typeface="Arial" panose="020B0604020202020204" pitchFamily="34" charset="0"/>
              </a:rPr>
              <a:t>.</a:t>
            </a:r>
            <a:endParaRPr lang="en-US" altLang="zh-CN" sz="1400" smtClean="0">
              <a:latin typeface="Arial" panose="020B0604020202020204" pitchFamily="34" charset="0"/>
            </a:endParaRPr>
          </a:p>
          <a:p>
            <a:endParaRPr lang="en-AU" altLang="zh-CN" sz="1400" smtClean="0">
              <a:latin typeface="Arial" panose="020B0604020202020204" pitchFamily="34" charset="0"/>
            </a:endParaRPr>
          </a:p>
          <a:p>
            <a:r>
              <a:rPr lang="zh-CN" altLang="en-US" sz="1400" smtClean="0">
                <a:latin typeface="Arial" panose="020B0604020202020204" pitchFamily="34" charset="0"/>
              </a:rPr>
              <a:t>着重讲解</a:t>
            </a:r>
            <a:r>
              <a:rPr lang="en-US" altLang="zh-CN" sz="1400" smtClean="0">
                <a:latin typeface="Arial" panose="020B0604020202020204" pitchFamily="34" charset="0"/>
              </a:rPr>
              <a:t>”</a:t>
            </a:r>
            <a:r>
              <a:rPr lang="zh-CN" altLang="en-US" sz="1400" smtClean="0">
                <a:latin typeface="Arial" panose="020B0604020202020204" pitchFamily="34" charset="0"/>
              </a:rPr>
              <a:t>防护措施</a:t>
            </a:r>
            <a:r>
              <a:rPr lang="en-US" altLang="zh-CN" sz="1400" smtClean="0">
                <a:latin typeface="Arial" panose="020B0604020202020204" pitchFamily="34" charset="0"/>
              </a:rPr>
              <a:t>”</a:t>
            </a:r>
            <a:r>
              <a:rPr lang="zh-CN" altLang="en-US" sz="1400" smtClean="0">
                <a:latin typeface="Arial" panose="020B0604020202020204" pitchFamily="34" charset="0"/>
              </a:rPr>
              <a:t> 以及</a:t>
            </a:r>
            <a:r>
              <a:rPr lang="en-US" altLang="zh-CN" sz="1400" smtClean="0">
                <a:latin typeface="Arial" panose="020B0604020202020204" pitchFamily="34" charset="0"/>
              </a:rPr>
              <a:t>”</a:t>
            </a:r>
            <a:r>
              <a:rPr lang="zh-CN" altLang="en-US" sz="1400" smtClean="0">
                <a:latin typeface="Arial" panose="020B0604020202020204" pitchFamily="34" charset="0"/>
              </a:rPr>
              <a:t>何人负责</a:t>
            </a:r>
            <a:r>
              <a:rPr lang="en-US" altLang="zh-CN" sz="1400" smtClean="0">
                <a:latin typeface="Arial" panose="020B0604020202020204" pitchFamily="34" charset="0"/>
              </a:rPr>
              <a:t>”.</a:t>
            </a:r>
            <a:endParaRPr lang="en-AU" altLang="zh-CN" sz="1400"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DBCF42-AAD6-4100-BB50-999EA1C16DED}" type="slidenum">
              <a:rPr lang="zh-CN" altLang="en-AU" smtClean="0"/>
            </a:fld>
            <a:endParaRPr lang="en-AU" altLang="zh-CN" smtClean="0"/>
          </a:p>
        </p:txBody>
      </p:sp>
      <p:sp>
        <p:nvSpPr>
          <p:cNvPr id="17411" name="Rectangle 2"/>
          <p:cNvSpPr>
            <a:spLocks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AU" sz="2800" smtClean="0">
                <a:latin typeface="Arial" panose="020B0604020202020204" pitchFamily="34" charset="0"/>
                <a:sym typeface="Wingdings" panose="05000000000000000000" pitchFamily="2" charset="2"/>
              </a:rPr>
              <a:t> </a:t>
            </a:r>
            <a:r>
              <a:rPr lang="zh-CN" altLang="en-US" sz="1400" smtClean="0">
                <a:latin typeface="Arial" panose="020B0604020202020204" pitchFamily="34" charset="0"/>
                <a:sym typeface="Wingdings" panose="05000000000000000000" pitchFamily="2" charset="2"/>
              </a:rPr>
              <a:t>本页包含动画</a:t>
            </a:r>
            <a:endParaRPr lang="en-AU" altLang="zh-CN" sz="1400" smtClean="0">
              <a:latin typeface="Arial" panose="020B0604020202020204" pitchFamily="34" charset="0"/>
            </a:endParaRPr>
          </a:p>
          <a:p>
            <a:r>
              <a:rPr lang="en-AU" altLang="zh-CN" sz="2800" smtClean="0">
                <a:latin typeface="Arial" panose="020B0604020202020204" pitchFamily="34" charset="0"/>
                <a:sym typeface="Webdings" panose="05030102010509060703" pitchFamily="18" charset="2"/>
              </a:rPr>
              <a:t></a:t>
            </a:r>
            <a:r>
              <a:rPr lang="en-AU" altLang="zh-CN" sz="1400" smtClean="0">
                <a:latin typeface="Arial" panose="020B0604020202020204" pitchFamily="34" charset="0"/>
              </a:rPr>
              <a:t> </a:t>
            </a:r>
            <a:endParaRPr lang="en-AU" altLang="zh-CN" sz="1400" smtClean="0">
              <a:latin typeface="Arial" panose="020B0604020202020204" pitchFamily="34" charset="0"/>
            </a:endParaRPr>
          </a:p>
          <a:p>
            <a:r>
              <a:rPr lang="zh-CN" altLang="en-US" sz="1400" smtClean="0">
                <a:latin typeface="Arial" panose="020B0604020202020204" pitchFamily="34" charset="0"/>
              </a:rPr>
              <a:t>按照给出的例子讲述如何将工作分成几个步骤</a:t>
            </a:r>
            <a:r>
              <a:rPr lang="en-US" altLang="zh-CN" sz="1400" smtClean="0">
                <a:latin typeface="Arial" panose="020B0604020202020204" pitchFamily="34" charset="0"/>
              </a:rPr>
              <a:t>-</a:t>
            </a:r>
            <a:endParaRPr lang="en-AU" altLang="zh-CN" sz="1400" smtClean="0">
              <a:latin typeface="Arial" panose="020B0604020202020204" pitchFamily="34" charset="0"/>
            </a:endParaRPr>
          </a:p>
          <a:p>
            <a:endParaRPr lang="en-AU" altLang="zh-CN" sz="1400" smtClean="0">
              <a:latin typeface="Arial" panose="020B0604020202020204" pitchFamily="34" charset="0"/>
            </a:endParaRPr>
          </a:p>
          <a:p>
            <a:pPr>
              <a:buFontTx/>
              <a:buChar char="•"/>
            </a:pPr>
            <a:r>
              <a:rPr lang="en-AU" altLang="zh-CN" sz="1400" smtClean="0">
                <a:latin typeface="Arial" panose="020B0604020202020204" pitchFamily="34" charset="0"/>
              </a:rPr>
              <a:t> </a:t>
            </a:r>
            <a:r>
              <a:rPr lang="zh-CN" altLang="en-US" sz="1400" smtClean="0">
                <a:latin typeface="Arial" panose="020B0604020202020204" pitchFamily="34" charset="0"/>
              </a:rPr>
              <a:t>一个步骤即整个操作中的一块</a:t>
            </a:r>
            <a:r>
              <a:rPr lang="en-US" altLang="zh-CN" sz="1400" smtClean="0">
                <a:latin typeface="Arial" panose="020B0604020202020204" pitchFamily="34" charset="0"/>
              </a:rPr>
              <a:t>,</a:t>
            </a:r>
            <a:r>
              <a:rPr lang="zh-CN" altLang="en-US" sz="1400" smtClean="0">
                <a:latin typeface="Arial" panose="020B0604020202020204" pitchFamily="34" charset="0"/>
              </a:rPr>
              <a:t>有此步骤工作就可以往下进行</a:t>
            </a:r>
            <a:r>
              <a:rPr lang="en-ZA" altLang="zh-CN" sz="1400" smtClean="0">
                <a:latin typeface="Arial" panose="020B0604020202020204" pitchFamily="34" charset="0"/>
              </a:rPr>
              <a:t>. </a:t>
            </a:r>
            <a:endParaRPr lang="en-AU" altLang="zh-CN" sz="1400" smtClean="0">
              <a:latin typeface="Arial" panose="020B0604020202020204" pitchFamily="34" charset="0"/>
            </a:endParaRPr>
          </a:p>
          <a:p>
            <a:pPr>
              <a:buFontTx/>
              <a:buChar char="•"/>
            </a:pPr>
            <a:r>
              <a:rPr lang="en-AU" altLang="zh-CN" sz="1400" smtClean="0">
                <a:latin typeface="Arial" panose="020B0604020202020204" pitchFamily="34" charset="0"/>
              </a:rPr>
              <a:t> </a:t>
            </a:r>
            <a:r>
              <a:rPr lang="zh-CN" altLang="en-US" sz="1400" smtClean="0">
                <a:latin typeface="Arial" panose="020B0604020202020204" pitchFamily="34" charset="0"/>
              </a:rPr>
              <a:t>所有步骤都按顺序记下来</a:t>
            </a:r>
            <a:r>
              <a:rPr lang="en-US" altLang="zh-CN" sz="1400" smtClean="0">
                <a:latin typeface="Arial" panose="020B0604020202020204" pitchFamily="34" charset="0"/>
              </a:rPr>
              <a:t>.</a:t>
            </a:r>
            <a:endParaRPr lang="en-US" altLang="zh-CN" sz="1400" smtClean="0">
              <a:latin typeface="Arial" panose="020B0604020202020204" pitchFamily="34" charset="0"/>
            </a:endParaRPr>
          </a:p>
          <a:p>
            <a:pPr>
              <a:buFontTx/>
              <a:buChar char="•"/>
            </a:pPr>
            <a:r>
              <a:rPr lang="en-AU" altLang="zh-CN" sz="1400" smtClean="0">
                <a:latin typeface="Arial" panose="020B0604020202020204" pitchFamily="34" charset="0"/>
              </a:rPr>
              <a:t> </a:t>
            </a:r>
            <a:r>
              <a:rPr lang="zh-CN" altLang="en-US" sz="1400" smtClean="0">
                <a:latin typeface="Arial" panose="020B0604020202020204" pitchFamily="34" charset="0"/>
              </a:rPr>
              <a:t>每个步骤都应以一个动词开头</a:t>
            </a:r>
            <a:r>
              <a:rPr lang="en-US" altLang="zh-CN" sz="1400" smtClean="0">
                <a:latin typeface="Arial" panose="020B0604020202020204" pitchFamily="34" charset="0"/>
              </a:rPr>
              <a:t>.</a:t>
            </a:r>
            <a:endParaRPr lang="en-AU" altLang="zh-CN" sz="1400" smtClean="0">
              <a:latin typeface="Arial" panose="020B0604020202020204" pitchFamily="34" charset="0"/>
            </a:endParaRPr>
          </a:p>
          <a:p>
            <a:pPr>
              <a:buFontTx/>
              <a:buChar char="•"/>
            </a:pPr>
            <a:r>
              <a:rPr lang="en-AU" altLang="zh-CN" sz="1400" smtClean="0">
                <a:latin typeface="Arial" panose="020B0604020202020204" pitchFamily="34" charset="0"/>
              </a:rPr>
              <a:t> </a:t>
            </a:r>
            <a:r>
              <a:rPr lang="zh-CN" altLang="en-US" sz="1400" smtClean="0">
                <a:latin typeface="Arial" panose="020B0604020202020204" pitchFamily="34" charset="0"/>
              </a:rPr>
              <a:t>每个步骤都应说明</a:t>
            </a:r>
            <a:r>
              <a:rPr lang="en-US" altLang="zh-CN" sz="1400" smtClean="0">
                <a:latin typeface="Arial" panose="020B0604020202020204" pitchFamily="34" charset="0"/>
              </a:rPr>
              <a:t>”</a:t>
            </a:r>
            <a:r>
              <a:rPr lang="zh-CN" altLang="en-US" sz="1400" smtClean="0">
                <a:latin typeface="Arial" panose="020B0604020202020204" pitchFamily="34" charset="0"/>
              </a:rPr>
              <a:t>什么</a:t>
            </a:r>
            <a:r>
              <a:rPr lang="en-US" altLang="zh-CN" sz="1400" smtClean="0">
                <a:latin typeface="Arial" panose="020B0604020202020204" pitchFamily="34" charset="0"/>
              </a:rPr>
              <a:t>”</a:t>
            </a:r>
            <a:r>
              <a:rPr lang="zh-CN" altLang="en-US" sz="1400" smtClean="0">
                <a:latin typeface="Arial" panose="020B0604020202020204" pitchFamily="34" charset="0"/>
              </a:rPr>
              <a:t>需要做</a:t>
            </a:r>
            <a:r>
              <a:rPr lang="en-US" altLang="zh-CN" sz="1400" smtClean="0">
                <a:latin typeface="Arial" panose="020B0604020202020204" pitchFamily="34" charset="0"/>
              </a:rPr>
              <a:t>,</a:t>
            </a:r>
            <a:r>
              <a:rPr lang="zh-CN" altLang="en-US" sz="1400" smtClean="0">
                <a:latin typeface="Arial" panose="020B0604020202020204" pitchFamily="34" charset="0"/>
              </a:rPr>
              <a:t>而不是</a:t>
            </a:r>
            <a:r>
              <a:rPr lang="en-US" altLang="zh-CN" sz="1400" smtClean="0">
                <a:latin typeface="Arial" panose="020B0604020202020204" pitchFamily="34" charset="0"/>
              </a:rPr>
              <a:t>”</a:t>
            </a:r>
            <a:r>
              <a:rPr lang="zh-CN" altLang="en-US" sz="1400" smtClean="0">
                <a:latin typeface="Arial" panose="020B0604020202020204" pitchFamily="34" charset="0"/>
              </a:rPr>
              <a:t>如何做</a:t>
            </a:r>
            <a:r>
              <a:rPr lang="en-US" altLang="zh-CN" sz="1400" smtClean="0">
                <a:latin typeface="Arial" panose="020B0604020202020204" pitchFamily="34" charset="0"/>
              </a:rPr>
              <a:t>”.</a:t>
            </a:r>
            <a:r>
              <a:rPr lang="en-AU" altLang="zh-CN" sz="1400" smtClean="0">
                <a:latin typeface="Arial" panose="020B0604020202020204" pitchFamily="34" charset="0"/>
              </a:rPr>
              <a:t> </a:t>
            </a:r>
            <a:br>
              <a:rPr lang="en-AU" altLang="zh-CN" sz="1400" smtClean="0">
                <a:latin typeface="Arial" panose="020B0604020202020204" pitchFamily="34" charset="0"/>
              </a:rPr>
            </a:br>
            <a:br>
              <a:rPr lang="en-AU" altLang="zh-CN" sz="1400" smtClean="0">
                <a:latin typeface="Arial" panose="020B0604020202020204" pitchFamily="34" charset="0"/>
              </a:rPr>
            </a:br>
            <a:r>
              <a:rPr lang="zh-CN" altLang="en-US" sz="1400" smtClean="0">
                <a:latin typeface="Arial" panose="020B0604020202020204" pitchFamily="34" charset="0"/>
              </a:rPr>
              <a:t>危险性分析不宜超过</a:t>
            </a:r>
            <a:r>
              <a:rPr lang="en-US" altLang="zh-CN" sz="1400" smtClean="0">
                <a:latin typeface="Arial" panose="020B0604020202020204" pitchFamily="34" charset="0"/>
              </a:rPr>
              <a:t>10</a:t>
            </a:r>
            <a:r>
              <a:rPr lang="zh-CN" altLang="en-US" sz="1400" smtClean="0">
                <a:latin typeface="Arial" panose="020B0604020202020204" pitchFamily="34" charset="0"/>
              </a:rPr>
              <a:t>个步骤</a:t>
            </a:r>
            <a:r>
              <a:rPr lang="en-AU" altLang="zh-CN" sz="1400" smtClean="0">
                <a:latin typeface="Arial" panose="020B0604020202020204" pitchFamily="34" charset="0"/>
              </a:rPr>
              <a:t> – </a:t>
            </a:r>
            <a:r>
              <a:rPr lang="zh-CN" altLang="en-US" sz="1400" smtClean="0">
                <a:latin typeface="Arial" panose="020B0604020202020204" pitchFamily="34" charset="0"/>
              </a:rPr>
              <a:t>如果超过</a:t>
            </a:r>
            <a:r>
              <a:rPr lang="en-US" altLang="zh-CN" sz="1400" smtClean="0">
                <a:latin typeface="Arial" panose="020B0604020202020204" pitchFamily="34" charset="0"/>
              </a:rPr>
              <a:t>10</a:t>
            </a:r>
            <a:r>
              <a:rPr lang="zh-CN" altLang="en-US" sz="1400" smtClean="0">
                <a:latin typeface="Arial" panose="020B0604020202020204" pitchFamily="34" charset="0"/>
              </a:rPr>
              <a:t>步了</a:t>
            </a:r>
            <a:r>
              <a:rPr lang="en-US" altLang="zh-CN" sz="1400" smtClean="0">
                <a:latin typeface="Arial" panose="020B0604020202020204" pitchFamily="34" charset="0"/>
              </a:rPr>
              <a:t>,</a:t>
            </a:r>
            <a:r>
              <a:rPr lang="zh-CN" altLang="en-US" sz="1400" smtClean="0">
                <a:latin typeface="Arial" panose="020B0604020202020204" pitchFamily="34" charset="0"/>
              </a:rPr>
              <a:t>说明选的这个</a:t>
            </a:r>
            <a:r>
              <a:rPr lang="en-US" altLang="zh-CN" sz="1400" smtClean="0">
                <a:latin typeface="Arial" panose="020B0604020202020204" pitchFamily="34" charset="0"/>
              </a:rPr>
              <a:t>”</a:t>
            </a:r>
            <a:r>
              <a:rPr lang="zh-CN" altLang="en-US" sz="1400" smtClean="0">
                <a:latin typeface="Arial" panose="020B0604020202020204" pitchFamily="34" charset="0"/>
              </a:rPr>
              <a:t>工作</a:t>
            </a:r>
            <a:r>
              <a:rPr lang="en-US" altLang="zh-CN" sz="1400" smtClean="0">
                <a:latin typeface="Arial" panose="020B0604020202020204" pitchFamily="34" charset="0"/>
              </a:rPr>
              <a:t>”(“</a:t>
            </a:r>
            <a:r>
              <a:rPr lang="zh-CN" altLang="en-US" sz="1400" smtClean="0">
                <a:latin typeface="Arial" panose="020B0604020202020204" pitchFamily="34" charset="0"/>
              </a:rPr>
              <a:t>任务</a:t>
            </a:r>
            <a:r>
              <a:rPr lang="en-US" altLang="zh-CN" sz="1400" smtClean="0">
                <a:latin typeface="Arial" panose="020B0604020202020204" pitchFamily="34" charset="0"/>
              </a:rPr>
              <a:t>”)</a:t>
            </a:r>
            <a:r>
              <a:rPr lang="zh-CN" altLang="en-US" sz="1400" smtClean="0">
                <a:latin typeface="Arial" panose="020B0604020202020204" pitchFamily="34" charset="0"/>
              </a:rPr>
              <a:t> 很可能太大了</a:t>
            </a:r>
            <a:r>
              <a:rPr lang="en-US" altLang="zh-CN" sz="1400" smtClean="0">
                <a:latin typeface="Arial" panose="020B0604020202020204" pitchFamily="34" charset="0"/>
              </a:rPr>
              <a:t>,</a:t>
            </a:r>
            <a:r>
              <a:rPr lang="zh-CN" altLang="en-US" sz="1400" smtClean="0">
                <a:latin typeface="Arial" panose="020B0604020202020204" pitchFamily="34" charset="0"/>
              </a:rPr>
              <a:t>需要分为两个单独的块</a:t>
            </a:r>
            <a:r>
              <a:rPr lang="en-US" altLang="zh-CN" sz="1400" smtClean="0">
                <a:latin typeface="Arial" panose="020B0604020202020204" pitchFamily="34" charset="0"/>
              </a:rPr>
              <a:t>,</a:t>
            </a:r>
            <a:r>
              <a:rPr lang="zh-CN" altLang="en-US" sz="1400" smtClean="0">
                <a:latin typeface="Arial" panose="020B0604020202020204" pitchFamily="34" charset="0"/>
              </a:rPr>
              <a:t>并写两个单独的危险性分析</a:t>
            </a:r>
            <a:r>
              <a:rPr lang="en-AU" altLang="zh-CN" sz="1400" smtClean="0">
                <a:latin typeface="Arial" panose="020B0604020202020204" pitchFamily="34" charset="0"/>
              </a:rPr>
              <a:t>.</a:t>
            </a:r>
            <a:br>
              <a:rPr lang="en-AU" altLang="zh-CN" sz="1400" smtClean="0">
                <a:latin typeface="Arial" panose="020B0604020202020204" pitchFamily="34" charset="0"/>
              </a:rPr>
            </a:br>
            <a:endParaRPr lang="en-AU" altLang="zh-CN" sz="1400" smtClean="0">
              <a:latin typeface="Arial" panose="020B0604020202020204" pitchFamily="34" charset="0"/>
            </a:endParaRPr>
          </a:p>
          <a:p>
            <a:endParaRPr lang="zh-CN" altLang="en-AU" sz="1400"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03EA93-5104-4C31-8644-A4A9150014C8}" type="slidenum">
              <a:rPr lang="zh-CN" altLang="en-AU" smtClean="0"/>
            </a:fld>
            <a:endParaRPr lang="en-AU" altLang="zh-CN" smtClean="0"/>
          </a:p>
        </p:txBody>
      </p:sp>
      <p:sp>
        <p:nvSpPr>
          <p:cNvPr id="18435" name="Rectangle 2"/>
          <p:cNvSpPr>
            <a:spLocks noChangeArrowheads="1" noTextEdit="1"/>
          </p:cNvSpPr>
          <p:nvPr>
            <p:ph type="sldImg"/>
          </p:nvPr>
        </p:nvSpPr>
        <p:spPr/>
      </p:sp>
      <p:sp>
        <p:nvSpPr>
          <p:cNvPr id="18436" name="Text Box 3"/>
          <p:cNvSpPr txBox="1">
            <a:spLocks noChangeArrowheads="1"/>
          </p:cNvSpPr>
          <p:nvPr/>
        </p:nvSpPr>
        <p:spPr bwMode="auto">
          <a:xfrm>
            <a:off x="4012557" y="7810073"/>
            <a:ext cx="1768354" cy="8309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SzPts val="1200"/>
              <a:buFontTx/>
              <a:buChar char="•"/>
            </a:pPr>
            <a:r>
              <a:rPr lang="zh-CN" altLang="en-AU" b="1">
                <a:solidFill>
                  <a:srgbClr val="000000"/>
                </a:solidFill>
                <a:latin typeface="Arial" panose="020B0604020202020204" pitchFamily="34" charset="0"/>
              </a:rPr>
              <a:t> </a:t>
            </a:r>
            <a:r>
              <a:rPr lang="en-AU" altLang="zh-CN" b="1">
                <a:solidFill>
                  <a:srgbClr val="000000"/>
                </a:solidFill>
                <a:latin typeface="Arial" panose="020B0604020202020204" pitchFamily="34" charset="0"/>
              </a:rPr>
              <a:t>Competency</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Training</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Fitness</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Fatigue</a:t>
            </a:r>
            <a:endParaRPr lang="en-AU" altLang="zh-CN">
              <a:solidFill>
                <a:srgbClr val="000000"/>
              </a:solidFill>
              <a:latin typeface="Arial" panose="020B0604020202020204" pitchFamily="34" charset="0"/>
            </a:endParaRPr>
          </a:p>
        </p:txBody>
      </p:sp>
      <p:sp>
        <p:nvSpPr>
          <p:cNvPr id="18437" name="Text Box 4"/>
          <p:cNvSpPr txBox="1">
            <a:spLocks noChangeArrowheads="1"/>
          </p:cNvSpPr>
          <p:nvPr/>
        </p:nvSpPr>
        <p:spPr bwMode="auto">
          <a:xfrm>
            <a:off x="3486874" y="7625375"/>
            <a:ext cx="2835797" cy="36923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lgn="ctr">
              <a:spcBef>
                <a:spcPct val="0"/>
              </a:spcBef>
            </a:pPr>
            <a:r>
              <a:rPr lang="en-AU" altLang="zh-CN" sz="1800" b="1">
                <a:solidFill>
                  <a:srgbClr val="000000"/>
                </a:solidFill>
                <a:latin typeface="Arial" panose="020B0604020202020204" pitchFamily="34" charset="0"/>
              </a:rPr>
              <a:t>Personal Factors</a:t>
            </a:r>
            <a:endParaRPr lang="en-AU" altLang="zh-CN" sz="1800" b="1">
              <a:solidFill>
                <a:srgbClr val="000000"/>
              </a:solidFill>
              <a:latin typeface="Arial" panose="020B0604020202020204" pitchFamily="34" charset="0"/>
            </a:endParaRPr>
          </a:p>
        </p:txBody>
      </p:sp>
      <p:sp>
        <p:nvSpPr>
          <p:cNvPr id="18438" name="Text Box 5"/>
          <p:cNvSpPr txBox="1">
            <a:spLocks noChangeArrowheads="1"/>
          </p:cNvSpPr>
          <p:nvPr/>
        </p:nvSpPr>
        <p:spPr bwMode="auto">
          <a:xfrm>
            <a:off x="1228203" y="5488159"/>
            <a:ext cx="1768354" cy="175423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SzPts val="1200"/>
              <a:buFontTx/>
              <a:buChar char="•"/>
            </a:pPr>
            <a:r>
              <a:rPr lang="en-AU" altLang="zh-CN" b="1">
                <a:solidFill>
                  <a:srgbClr val="000000"/>
                </a:solidFill>
                <a:latin typeface="Arial" panose="020B0604020202020204" pitchFamily="34" charset="0"/>
              </a:rPr>
              <a:t>AAccess</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Working At Heights Confined Spaces Electricity  Chemicals Plant/Equipment Pressure</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Noise and Vibration Radiation</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 Biological Hazards</a:t>
            </a:r>
            <a:endParaRPr lang="en-AU" altLang="zh-CN" b="1">
              <a:solidFill>
                <a:srgbClr val="000000"/>
              </a:solidFill>
              <a:latin typeface="Arial" panose="020B0604020202020204" pitchFamily="34" charset="0"/>
            </a:endParaRPr>
          </a:p>
        </p:txBody>
      </p:sp>
      <p:sp>
        <p:nvSpPr>
          <p:cNvPr id="18439" name="Text Box 6"/>
          <p:cNvSpPr txBox="1">
            <a:spLocks noChangeArrowheads="1"/>
          </p:cNvSpPr>
          <p:nvPr/>
        </p:nvSpPr>
        <p:spPr bwMode="auto">
          <a:xfrm>
            <a:off x="3972368" y="5558520"/>
            <a:ext cx="1769962" cy="193932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SzPts val="1200"/>
              <a:buFontTx/>
              <a:buChar char="•"/>
            </a:pPr>
            <a:r>
              <a:rPr lang="zh-CN" altLang="en-AU" b="1">
                <a:solidFill>
                  <a:srgbClr val="000000"/>
                </a:solidFill>
                <a:latin typeface="Arial" panose="020B0604020202020204" pitchFamily="34" charset="0"/>
              </a:rPr>
              <a:t> </a:t>
            </a:r>
            <a:r>
              <a:rPr lang="en-AU" altLang="zh-CN" b="1">
                <a:solidFill>
                  <a:srgbClr val="000000"/>
                </a:solidFill>
                <a:latin typeface="Arial" panose="020B0604020202020204" pitchFamily="34" charset="0"/>
              </a:rPr>
              <a:t>Struck by </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Strike against  Caught in/on Overexertion Slip/trip/fall Fire/explosion Exposure to  </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gas/heat/fumes/   </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dust/chemicals/cold Dropped objects</a:t>
            </a:r>
            <a:endParaRPr lang="en-AU" altLang="zh-CN" b="1">
              <a:solidFill>
                <a:srgbClr val="000000"/>
              </a:solidFill>
              <a:latin typeface="Arial" panose="020B0604020202020204" pitchFamily="34" charset="0"/>
            </a:endParaRPr>
          </a:p>
        </p:txBody>
      </p:sp>
      <p:sp>
        <p:nvSpPr>
          <p:cNvPr id="18440" name="Text Box 7"/>
          <p:cNvSpPr txBox="1">
            <a:spLocks noChangeArrowheads="1"/>
          </p:cNvSpPr>
          <p:nvPr/>
        </p:nvSpPr>
        <p:spPr bwMode="auto">
          <a:xfrm>
            <a:off x="1199266" y="7788085"/>
            <a:ext cx="1768354" cy="120023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buSzPts val="1200"/>
              <a:buFontTx/>
              <a:buChar char="•"/>
            </a:pPr>
            <a:r>
              <a:rPr lang="zh-CN" altLang="en-AU" b="1">
                <a:solidFill>
                  <a:srgbClr val="000000"/>
                </a:solidFill>
                <a:latin typeface="Arial" panose="020B0604020202020204" pitchFamily="34" charset="0"/>
              </a:rPr>
              <a:t> </a:t>
            </a:r>
            <a:r>
              <a:rPr lang="en-AU" altLang="zh-CN" b="1">
                <a:solidFill>
                  <a:srgbClr val="000000"/>
                </a:solidFill>
                <a:latin typeface="Arial" panose="020B0604020202020204" pitchFamily="34" charset="0"/>
              </a:rPr>
              <a:t>Pollution to the   environment  Simultaneous </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operations</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 Weather</a:t>
            </a:r>
            <a:br>
              <a:rPr lang="en-AU" altLang="zh-CN" b="1">
                <a:solidFill>
                  <a:srgbClr val="000000"/>
                </a:solidFill>
                <a:latin typeface="Arial" panose="020B0604020202020204" pitchFamily="34" charset="0"/>
              </a:rPr>
            </a:br>
            <a:r>
              <a:rPr lang="en-AU" altLang="zh-CN" b="1">
                <a:solidFill>
                  <a:srgbClr val="000000"/>
                </a:solidFill>
                <a:latin typeface="Arial" panose="020B0604020202020204" pitchFamily="34" charset="0"/>
              </a:rPr>
              <a:t> Lighting</a:t>
            </a:r>
            <a:endParaRPr lang="en-AU" altLang="zh-CN">
              <a:solidFill>
                <a:srgbClr val="000000"/>
              </a:solidFill>
              <a:latin typeface="Arial" panose="020B0604020202020204" pitchFamily="34" charset="0"/>
            </a:endParaRPr>
          </a:p>
        </p:txBody>
      </p:sp>
      <p:sp>
        <p:nvSpPr>
          <p:cNvPr id="18441" name="Text Box 8"/>
          <p:cNvSpPr txBox="1">
            <a:spLocks noChangeArrowheads="1"/>
          </p:cNvSpPr>
          <p:nvPr/>
        </p:nvSpPr>
        <p:spPr bwMode="auto">
          <a:xfrm>
            <a:off x="959735" y="5359164"/>
            <a:ext cx="2474088" cy="36923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lgn="ctr">
              <a:spcBef>
                <a:spcPct val="0"/>
              </a:spcBef>
            </a:pPr>
            <a:r>
              <a:rPr lang="en-AU" altLang="zh-CN" sz="1800" b="1">
                <a:solidFill>
                  <a:srgbClr val="000000"/>
                </a:solidFill>
                <a:latin typeface="Arial" panose="020B0604020202020204" pitchFamily="34" charset="0"/>
              </a:rPr>
              <a:t>Physical Hazards</a:t>
            </a:r>
            <a:endParaRPr lang="en-AU" altLang="zh-CN" sz="1800" b="1">
              <a:solidFill>
                <a:srgbClr val="000000"/>
              </a:solidFill>
              <a:latin typeface="Arial" panose="020B0604020202020204" pitchFamily="34" charset="0"/>
            </a:endParaRPr>
          </a:p>
        </p:txBody>
      </p:sp>
      <p:sp>
        <p:nvSpPr>
          <p:cNvPr id="18442" name="Text Box 9"/>
          <p:cNvSpPr txBox="1">
            <a:spLocks noChangeArrowheads="1"/>
          </p:cNvSpPr>
          <p:nvPr/>
        </p:nvSpPr>
        <p:spPr bwMode="auto">
          <a:xfrm>
            <a:off x="3422571" y="5359164"/>
            <a:ext cx="2832582" cy="36923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lgn="ctr">
              <a:spcBef>
                <a:spcPct val="0"/>
              </a:spcBef>
            </a:pPr>
            <a:r>
              <a:rPr lang="en-AU" altLang="zh-CN" sz="1800" b="1">
                <a:solidFill>
                  <a:srgbClr val="000000"/>
                </a:solidFill>
                <a:latin typeface="Arial" panose="020B0604020202020204" pitchFamily="34" charset="0"/>
              </a:rPr>
              <a:t>Mechanisms of Injury</a:t>
            </a:r>
            <a:endParaRPr lang="en-AU" altLang="zh-CN" sz="1800" b="1">
              <a:solidFill>
                <a:srgbClr val="000000"/>
              </a:solidFill>
              <a:latin typeface="Arial" panose="020B0604020202020204" pitchFamily="34" charset="0"/>
            </a:endParaRPr>
          </a:p>
        </p:txBody>
      </p:sp>
      <p:sp>
        <p:nvSpPr>
          <p:cNvPr id="18443" name="Text Box 10"/>
          <p:cNvSpPr txBox="1">
            <a:spLocks noChangeArrowheads="1"/>
          </p:cNvSpPr>
          <p:nvPr/>
        </p:nvSpPr>
        <p:spPr bwMode="auto">
          <a:xfrm>
            <a:off x="911507" y="7625375"/>
            <a:ext cx="2834189" cy="36923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lgn="ctr">
              <a:spcBef>
                <a:spcPct val="0"/>
              </a:spcBef>
            </a:pPr>
            <a:r>
              <a:rPr lang="en-AU" altLang="zh-CN" sz="1800" b="1">
                <a:solidFill>
                  <a:srgbClr val="000000"/>
                </a:solidFill>
                <a:latin typeface="Arial" panose="020B0604020202020204" pitchFamily="34" charset="0"/>
              </a:rPr>
              <a:t>Environmental Factors</a:t>
            </a:r>
            <a:endParaRPr lang="en-AU" altLang="zh-CN" sz="1800" b="1">
              <a:solidFill>
                <a:srgbClr val="000000"/>
              </a:solidFill>
              <a:latin typeface="Arial" panose="020B0604020202020204" pitchFamily="34" charset="0"/>
            </a:endParaRPr>
          </a:p>
        </p:txBody>
      </p:sp>
      <p:sp>
        <p:nvSpPr>
          <p:cNvPr id="18444" name="Rectangle 11"/>
          <p:cNvSpPr>
            <a:spLocks noGrp="1" noChangeArrowheads="1"/>
          </p:cNvSpPr>
          <p:nvPr>
            <p:ph type="body" idx="1"/>
          </p:nvPr>
        </p:nvSpPr>
        <p:spPr>
          <a:xfrm>
            <a:off x="934014" y="4252444"/>
            <a:ext cx="5031772" cy="40721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AU" sz="2800" smtClean="0">
                <a:latin typeface="Arial" panose="020B0604020202020204" pitchFamily="34" charset="0"/>
                <a:sym typeface="Wingdings" panose="05000000000000000000" pitchFamily="2" charset="2"/>
              </a:rPr>
              <a:t></a:t>
            </a:r>
            <a:r>
              <a:rPr lang="zh-CN" altLang="en-US" sz="2800" smtClean="0">
                <a:latin typeface="Arial" panose="020B0604020202020204" pitchFamily="34" charset="0"/>
                <a:sym typeface="Wingdings" panose="05000000000000000000" pitchFamily="2" charset="2"/>
              </a:rPr>
              <a:t> </a:t>
            </a:r>
            <a:r>
              <a:rPr lang="zh-CN" altLang="en-US" sz="1400" smtClean="0">
                <a:latin typeface="Arial" panose="020B0604020202020204" pitchFamily="34" charset="0"/>
                <a:sym typeface="Wingdings" panose="05000000000000000000" pitchFamily="2" charset="2"/>
              </a:rPr>
              <a:t>本页包含动画</a:t>
            </a:r>
            <a:br>
              <a:rPr lang="en-AU" altLang="zh-CN" sz="1400" smtClean="0">
                <a:latin typeface="Arial" panose="020B0604020202020204" pitchFamily="34" charset="0"/>
              </a:rPr>
            </a:br>
            <a:r>
              <a:rPr lang="en-AU" altLang="zh-CN" sz="2800" smtClean="0">
                <a:latin typeface="Arial" panose="020B0604020202020204" pitchFamily="34" charset="0"/>
                <a:sym typeface="Webdings" panose="05030102010509060703" pitchFamily="18" charset="2"/>
              </a:rPr>
              <a:t></a:t>
            </a:r>
            <a:r>
              <a:rPr lang="en-AU" altLang="zh-CN" sz="1400" smtClean="0">
                <a:latin typeface="Arial" panose="020B0604020202020204" pitchFamily="34" charset="0"/>
                <a:sym typeface="Webdings" panose="05030102010509060703" pitchFamily="18" charset="2"/>
              </a:rPr>
              <a:t> </a:t>
            </a:r>
            <a:r>
              <a:rPr lang="zh-CN" altLang="en-US" sz="1400" smtClean="0">
                <a:latin typeface="Arial" panose="020B0604020202020204" pitchFamily="34" charset="0"/>
                <a:sym typeface="Webdings" panose="05030102010509060703" pitchFamily="18" charset="2"/>
              </a:rPr>
              <a:t>对所列的每组危险</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风险</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进行讨论</a:t>
            </a:r>
            <a:r>
              <a:rPr lang="en-AU" altLang="zh-CN" sz="1400" smtClean="0">
                <a:latin typeface="Arial" panose="020B0604020202020204" pitchFamily="34" charset="0"/>
                <a:sym typeface="Webdings" panose="05030102010509060703" pitchFamily="18" charset="2"/>
              </a:rPr>
              <a:t> – </a:t>
            </a:r>
            <a:r>
              <a:rPr lang="zh-CN" altLang="en-US" sz="1400" smtClean="0">
                <a:latin typeface="Arial" panose="020B0604020202020204" pitchFamily="34" charset="0"/>
                <a:sym typeface="Webdings" panose="05030102010509060703" pitchFamily="18" charset="2"/>
              </a:rPr>
              <a:t>要求小组对讨论的各种因素进行举例</a:t>
            </a:r>
            <a:r>
              <a:rPr lang="en-US" altLang="zh-CN" sz="1400" smtClean="0">
                <a:latin typeface="Arial" panose="020B0604020202020204" pitchFamily="34" charset="0"/>
                <a:sym typeface="Webdings" panose="05030102010509060703" pitchFamily="18" charset="2"/>
              </a:rPr>
              <a:t>.</a:t>
            </a:r>
            <a:endParaRPr lang="en-AU" altLang="zh-CN" sz="1400" smtClean="0">
              <a:latin typeface="Arial" panose="020B0604020202020204" pitchFamily="34" charset="0"/>
            </a:endParaRPr>
          </a:p>
          <a:p>
            <a:endParaRPr lang="zh-CN" altLang="en-AU" sz="1400"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875486-8322-404E-9AF9-68E0215074B7}" type="slidenum">
              <a:rPr lang="zh-CN" altLang="en-AU" smtClean="0"/>
            </a:fld>
            <a:endParaRPr lang="en-AU" altLang="zh-CN" smtClean="0"/>
          </a:p>
        </p:txBody>
      </p:sp>
      <p:sp>
        <p:nvSpPr>
          <p:cNvPr id="19459" name="Rectangle 2"/>
          <p:cNvSpPr>
            <a:spLocks noChangeArrowheads="1" noTextEdit="1"/>
          </p:cNvSpPr>
          <p:nvPr>
            <p:ph type="sldImg"/>
          </p:nvPr>
        </p:nvSpPr>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AU" sz="2800" smtClean="0">
                <a:latin typeface="Arial" panose="020B0604020202020204" pitchFamily="34" charset="0"/>
                <a:sym typeface="Monotype Sorts" pitchFamily="2" charset="2"/>
              </a:rPr>
              <a:t></a:t>
            </a:r>
            <a:r>
              <a:rPr lang="zh-CN" altLang="en-AU" sz="1400" smtClean="0">
                <a:latin typeface="Arial" panose="020B0604020202020204" pitchFamily="34" charset="0"/>
                <a:sym typeface="Monotype Sorts" pitchFamily="2" charset="2"/>
              </a:rPr>
              <a:t> </a:t>
            </a:r>
            <a:r>
              <a:rPr lang="zh-CN" altLang="en-US" sz="1400" smtClean="0">
                <a:latin typeface="Arial" panose="020B0604020202020204" pitchFamily="34" charset="0"/>
                <a:sym typeface="Monotype Sorts" pitchFamily="2" charset="2"/>
              </a:rPr>
              <a:t>分组训练</a:t>
            </a:r>
            <a:endParaRPr lang="en-AU" altLang="zh-CN" sz="1400" smtClean="0">
              <a:latin typeface="Arial" panose="020B0604020202020204" pitchFamily="34" charset="0"/>
            </a:endParaRPr>
          </a:p>
          <a:p>
            <a:r>
              <a:rPr lang="zh-CN" altLang="en-US" sz="1400" smtClean="0">
                <a:latin typeface="Arial" panose="020B0604020202020204" pitchFamily="34" charset="0"/>
              </a:rPr>
              <a:t>将参加的人员进行分组</a:t>
            </a:r>
            <a:r>
              <a:rPr lang="en-US" altLang="zh-CN" sz="1400" smtClean="0">
                <a:latin typeface="Arial" panose="020B0604020202020204" pitchFamily="34" charset="0"/>
              </a:rPr>
              <a:t>,</a:t>
            </a:r>
            <a:r>
              <a:rPr lang="zh-CN" altLang="en-US" sz="1400" smtClean="0">
                <a:latin typeface="Arial" panose="020B0604020202020204" pitchFamily="34" charset="0"/>
              </a:rPr>
              <a:t>要求他们将下面列出的任务有什么风险列举出来</a:t>
            </a:r>
            <a:r>
              <a:rPr lang="en-US" altLang="zh-CN" sz="1400" smtClean="0">
                <a:latin typeface="Arial" panose="020B0604020202020204" pitchFamily="34" charset="0"/>
              </a:rPr>
              <a:t>:</a:t>
            </a:r>
            <a:br>
              <a:rPr lang="en-AU" altLang="zh-CN" sz="1400" smtClean="0">
                <a:latin typeface="Arial" panose="020B0604020202020204" pitchFamily="34" charset="0"/>
              </a:rPr>
            </a:br>
            <a:endParaRPr lang="en-AU" altLang="zh-CN" sz="1400" smtClean="0">
              <a:latin typeface="Arial" panose="020B0604020202020204" pitchFamily="34" charset="0"/>
            </a:endParaRPr>
          </a:p>
          <a:p>
            <a:r>
              <a:rPr lang="zh-CN" altLang="en-US" sz="1400" smtClean="0">
                <a:latin typeface="Arial" panose="020B0604020202020204" pitchFamily="34" charset="0"/>
              </a:rPr>
              <a:t>施工队要挖一条</a:t>
            </a:r>
            <a:r>
              <a:rPr lang="en-US" altLang="zh-CN" sz="1400" smtClean="0">
                <a:latin typeface="Arial" panose="020B0604020202020204" pitchFamily="34" charset="0"/>
              </a:rPr>
              <a:t>3</a:t>
            </a:r>
            <a:r>
              <a:rPr lang="zh-CN" altLang="en-US" sz="1400" smtClean="0">
                <a:latin typeface="Arial" panose="020B0604020202020204" pitchFamily="34" charset="0"/>
              </a:rPr>
              <a:t>米深</a:t>
            </a:r>
            <a:r>
              <a:rPr lang="en-US" altLang="zh-CN" sz="1400" smtClean="0">
                <a:latin typeface="Arial" panose="020B0604020202020204" pitchFamily="34" charset="0"/>
              </a:rPr>
              <a:t>,45</a:t>
            </a:r>
            <a:r>
              <a:rPr lang="zh-CN" altLang="en-US" sz="1400" smtClean="0">
                <a:latin typeface="Arial" panose="020B0604020202020204" pitchFamily="34" charset="0"/>
              </a:rPr>
              <a:t>米长的沟</a:t>
            </a:r>
            <a:r>
              <a:rPr lang="en-US" altLang="zh-CN" sz="1400" smtClean="0">
                <a:latin typeface="Arial" panose="020B0604020202020204" pitchFamily="34" charset="0"/>
              </a:rPr>
              <a:t>,</a:t>
            </a:r>
            <a:r>
              <a:rPr lang="zh-CN" altLang="en-US" sz="1400" smtClean="0">
                <a:latin typeface="Arial" panose="020B0604020202020204" pitchFamily="34" charset="0"/>
              </a:rPr>
              <a:t>在里面放入</a:t>
            </a:r>
            <a:r>
              <a:rPr lang="en-US" altLang="zh-CN" sz="1400" smtClean="0">
                <a:latin typeface="Arial" panose="020B0604020202020204" pitchFamily="34" charset="0"/>
              </a:rPr>
              <a:t>10</a:t>
            </a:r>
            <a:r>
              <a:rPr lang="zh-CN" altLang="en-US" sz="1400" smtClean="0">
                <a:latin typeface="Arial" panose="020B0604020202020204" pitchFamily="34" charset="0"/>
              </a:rPr>
              <a:t>条</a:t>
            </a:r>
            <a:r>
              <a:rPr lang="en-US" altLang="zh-CN" sz="1400" smtClean="0">
                <a:latin typeface="Arial" panose="020B0604020202020204" pitchFamily="34" charset="0"/>
              </a:rPr>
              <a:t>4</a:t>
            </a:r>
            <a:r>
              <a:rPr lang="zh-CN" altLang="en-US" sz="1400" smtClean="0">
                <a:latin typeface="Arial" panose="020B0604020202020204" pitchFamily="34" charset="0"/>
              </a:rPr>
              <a:t>米长</a:t>
            </a:r>
            <a:r>
              <a:rPr lang="en-US" altLang="zh-CN" sz="1400" smtClean="0">
                <a:latin typeface="Arial" panose="020B0604020202020204" pitchFamily="34" charset="0"/>
              </a:rPr>
              <a:t>300</a:t>
            </a:r>
            <a:r>
              <a:rPr lang="zh-CN" altLang="en-US" sz="1400" smtClean="0">
                <a:latin typeface="Arial" panose="020B0604020202020204" pitchFamily="34" charset="0"/>
              </a:rPr>
              <a:t>毫米的钢管</a:t>
            </a:r>
            <a:r>
              <a:rPr lang="en-US" altLang="zh-CN" sz="1400" smtClean="0">
                <a:latin typeface="Arial" panose="020B0604020202020204" pitchFamily="34" charset="0"/>
              </a:rPr>
              <a:t>,</a:t>
            </a:r>
            <a:r>
              <a:rPr lang="zh-CN" altLang="en-US" sz="1400" smtClean="0">
                <a:latin typeface="Arial" panose="020B0604020202020204" pitchFamily="34" charset="0"/>
              </a:rPr>
              <a:t>然后会有另一个队来将它们连接到一起</a:t>
            </a:r>
            <a:r>
              <a:rPr lang="en-US" altLang="zh-CN" sz="1400" smtClean="0">
                <a:latin typeface="Arial" panose="020B0604020202020204" pitchFamily="34" charset="0"/>
              </a:rPr>
              <a:t>.</a:t>
            </a:r>
            <a:endParaRPr lang="en-AU" altLang="zh-CN" sz="1400" smtClean="0">
              <a:latin typeface="Arial" panose="020B0604020202020204" pitchFamily="34" charset="0"/>
            </a:endParaRPr>
          </a:p>
          <a:p>
            <a:endParaRPr lang="en-AU" altLang="zh-CN" sz="1400" smtClean="0">
              <a:latin typeface="Arial" panose="020B0604020202020204" pitchFamily="34" charset="0"/>
            </a:endParaRPr>
          </a:p>
          <a:p>
            <a:r>
              <a:rPr lang="zh-CN" altLang="en-US" sz="1400" smtClean="0">
                <a:latin typeface="Arial" panose="020B0604020202020204" pitchFamily="34" charset="0"/>
              </a:rPr>
              <a:t>在距此沟</a:t>
            </a:r>
            <a:r>
              <a:rPr lang="en-US" altLang="zh-CN" sz="1400" smtClean="0">
                <a:latin typeface="Arial" panose="020B0604020202020204" pitchFamily="34" charset="0"/>
              </a:rPr>
              <a:t>5</a:t>
            </a:r>
            <a:r>
              <a:rPr lang="zh-CN" altLang="en-US" sz="1400" smtClean="0">
                <a:latin typeface="Arial" panose="020B0604020202020204" pitchFamily="34" charset="0"/>
              </a:rPr>
              <a:t>米远的地方有一条</a:t>
            </a:r>
            <a:r>
              <a:rPr lang="en-AU" altLang="zh-CN" sz="1400" smtClean="0">
                <a:latin typeface="Arial" panose="020B0604020202020204" pitchFamily="34" charset="0"/>
              </a:rPr>
              <a:t> 415 v </a:t>
            </a:r>
            <a:r>
              <a:rPr lang="zh-CN" altLang="en-US" sz="1400" smtClean="0">
                <a:latin typeface="Arial" panose="020B0604020202020204" pitchFamily="34" charset="0"/>
              </a:rPr>
              <a:t>的电缆沟</a:t>
            </a:r>
            <a:r>
              <a:rPr lang="en-US" altLang="zh-CN" sz="1400" smtClean="0">
                <a:latin typeface="Arial" panose="020B0604020202020204" pitchFamily="34" charset="0"/>
              </a:rPr>
              <a:t>.</a:t>
            </a:r>
            <a:br>
              <a:rPr lang="en-AU" altLang="zh-CN" sz="1400" smtClean="0">
                <a:latin typeface="Arial" panose="020B0604020202020204" pitchFamily="34" charset="0"/>
              </a:rPr>
            </a:br>
            <a:endParaRPr lang="en-AU" altLang="zh-CN" i="1" smtClean="0">
              <a:solidFill>
                <a:schemeClr val="accent2"/>
              </a:solidFill>
              <a:latin typeface="Bookman Old Style" panose="02050604050505020204" pitchFamily="18" charset="0"/>
            </a:endParaRPr>
          </a:p>
          <a:p>
            <a:r>
              <a:rPr lang="zh-CN" altLang="en-US" i="1" smtClean="0">
                <a:solidFill>
                  <a:schemeClr val="accent2"/>
                </a:solidFill>
                <a:latin typeface="Bookman Old Style" panose="02050604050505020204" pitchFamily="18" charset="0"/>
              </a:rPr>
              <a:t>此工作的步骤为</a:t>
            </a:r>
            <a:r>
              <a:rPr lang="en-US" altLang="zh-CN" i="1" smtClean="0">
                <a:solidFill>
                  <a:schemeClr val="accent2"/>
                </a:solidFill>
                <a:latin typeface="Bookman Old Style" panose="02050604050505020204" pitchFamily="18" charset="0"/>
              </a:rPr>
              <a:t>:</a:t>
            </a:r>
            <a:br>
              <a:rPr lang="en-AU" altLang="zh-CN" i="1" smtClean="0">
                <a:solidFill>
                  <a:schemeClr val="accent2"/>
                </a:solidFill>
                <a:latin typeface="Bookman Old Style" panose="02050604050505020204" pitchFamily="18" charset="0"/>
              </a:rPr>
            </a:br>
            <a:br>
              <a:rPr lang="en-AU" altLang="zh-CN" i="1" smtClean="0">
                <a:solidFill>
                  <a:schemeClr val="accent2"/>
                </a:solidFill>
                <a:latin typeface="Bookman Old Style" panose="02050604050505020204" pitchFamily="18" charset="0"/>
              </a:rPr>
            </a:br>
            <a:r>
              <a:rPr lang="en-AU" altLang="zh-CN" i="1" smtClean="0">
                <a:solidFill>
                  <a:schemeClr val="accent2"/>
                </a:solidFill>
                <a:latin typeface="Bookman Old Style" panose="02050604050505020204" pitchFamily="18" charset="0"/>
              </a:rPr>
              <a:t>1. </a:t>
            </a:r>
            <a:r>
              <a:rPr lang="zh-CN" altLang="en-US" i="1" smtClean="0">
                <a:solidFill>
                  <a:schemeClr val="accent2"/>
                </a:solidFill>
                <a:latin typeface="Bookman Old Style" panose="02050604050505020204" pitchFamily="18" charset="0"/>
              </a:rPr>
              <a:t>确定并标记沟的位置</a:t>
            </a:r>
            <a:endParaRPr lang="en-AU" altLang="zh-CN" i="1" smtClean="0">
              <a:solidFill>
                <a:schemeClr val="accent2"/>
              </a:solidFill>
              <a:latin typeface="Bookman Old Style" panose="02050604050505020204" pitchFamily="18" charset="0"/>
            </a:endParaRPr>
          </a:p>
          <a:p>
            <a:r>
              <a:rPr lang="en-AU" altLang="zh-CN" i="1" smtClean="0">
                <a:solidFill>
                  <a:schemeClr val="accent2"/>
                </a:solidFill>
                <a:latin typeface="Bookman Old Style" panose="02050604050505020204" pitchFamily="18" charset="0"/>
              </a:rPr>
              <a:t>2. </a:t>
            </a:r>
            <a:r>
              <a:rPr lang="zh-CN" altLang="en-US" i="1" smtClean="0">
                <a:solidFill>
                  <a:schemeClr val="accent2"/>
                </a:solidFill>
                <a:latin typeface="Bookman Old Style" panose="02050604050505020204" pitchFamily="18" charset="0"/>
              </a:rPr>
              <a:t>开挖</a:t>
            </a:r>
            <a:r>
              <a:rPr lang="en-US" altLang="zh-CN" i="1" smtClean="0">
                <a:solidFill>
                  <a:schemeClr val="accent2"/>
                </a:solidFill>
                <a:latin typeface="Bookman Old Style" panose="02050604050505020204" pitchFamily="18" charset="0"/>
              </a:rPr>
              <a:t>3</a:t>
            </a:r>
            <a:r>
              <a:rPr lang="zh-CN" altLang="en-US" i="1" smtClean="0">
                <a:solidFill>
                  <a:schemeClr val="accent2"/>
                </a:solidFill>
                <a:latin typeface="Bookman Old Style" panose="02050604050505020204" pitchFamily="18" charset="0"/>
              </a:rPr>
              <a:t>米深</a:t>
            </a:r>
            <a:r>
              <a:rPr lang="en-US" altLang="zh-CN" i="1" smtClean="0">
                <a:solidFill>
                  <a:schemeClr val="accent2"/>
                </a:solidFill>
                <a:latin typeface="Bookman Old Style" panose="02050604050505020204" pitchFamily="18" charset="0"/>
              </a:rPr>
              <a:t>(</a:t>
            </a:r>
            <a:r>
              <a:rPr lang="zh-CN" altLang="en-US" i="1" smtClean="0">
                <a:solidFill>
                  <a:schemeClr val="accent2"/>
                </a:solidFill>
                <a:latin typeface="Bookman Old Style" panose="02050604050505020204" pitchFamily="18" charset="0"/>
              </a:rPr>
              <a:t>用挖机</a:t>
            </a:r>
            <a:r>
              <a:rPr lang="en-US" altLang="zh-CN" i="1" smtClean="0">
                <a:solidFill>
                  <a:schemeClr val="accent2"/>
                </a:solidFill>
                <a:latin typeface="Bookman Old Style" panose="02050604050505020204" pitchFamily="18" charset="0"/>
              </a:rPr>
              <a:t>)</a:t>
            </a:r>
            <a:endParaRPr lang="en-AU" altLang="zh-CN" i="1" smtClean="0">
              <a:solidFill>
                <a:schemeClr val="accent2"/>
              </a:solidFill>
              <a:latin typeface="Bookman Old Style" panose="02050604050505020204" pitchFamily="18" charset="0"/>
            </a:endParaRPr>
          </a:p>
          <a:p>
            <a:r>
              <a:rPr lang="en-AU" altLang="zh-CN" i="1" smtClean="0">
                <a:solidFill>
                  <a:schemeClr val="accent2"/>
                </a:solidFill>
                <a:latin typeface="Bookman Old Style" panose="02050604050505020204" pitchFamily="18" charset="0"/>
              </a:rPr>
              <a:t>3. </a:t>
            </a:r>
            <a:r>
              <a:rPr lang="zh-CN" altLang="en-US" i="1" smtClean="0">
                <a:solidFill>
                  <a:schemeClr val="accent2"/>
                </a:solidFill>
                <a:latin typeface="Bookman Old Style" panose="02050604050505020204" pitchFamily="18" charset="0"/>
              </a:rPr>
              <a:t>将</a:t>
            </a:r>
            <a:r>
              <a:rPr lang="en-US" altLang="zh-CN" i="1" smtClean="0">
                <a:solidFill>
                  <a:schemeClr val="accent2"/>
                </a:solidFill>
                <a:latin typeface="Bookman Old Style" panose="02050604050505020204" pitchFamily="18" charset="0"/>
              </a:rPr>
              <a:t>4</a:t>
            </a:r>
            <a:r>
              <a:rPr lang="zh-CN" altLang="en-US" i="1" smtClean="0">
                <a:solidFill>
                  <a:schemeClr val="accent2"/>
                </a:solidFill>
                <a:latin typeface="Bookman Old Style" panose="02050604050505020204" pitchFamily="18" charset="0"/>
              </a:rPr>
              <a:t>米长</a:t>
            </a:r>
            <a:r>
              <a:rPr lang="en-AU" altLang="zh-CN" i="1" smtClean="0">
                <a:solidFill>
                  <a:schemeClr val="accent2"/>
                </a:solidFill>
                <a:latin typeface="Bookman Old Style" panose="02050604050505020204" pitchFamily="18" charset="0"/>
              </a:rPr>
              <a:t>300mm</a:t>
            </a:r>
            <a:r>
              <a:rPr lang="zh-CN" altLang="en-US" i="1" smtClean="0">
                <a:solidFill>
                  <a:schemeClr val="accent2"/>
                </a:solidFill>
                <a:latin typeface="Bookman Old Style" panose="02050604050505020204" pitchFamily="18" charset="0"/>
              </a:rPr>
              <a:t>粗的钢管放入沟内</a:t>
            </a:r>
            <a:r>
              <a:rPr lang="en-US" altLang="zh-CN" i="1" smtClean="0">
                <a:solidFill>
                  <a:schemeClr val="accent2"/>
                </a:solidFill>
                <a:latin typeface="Bookman Old Style" panose="02050604050505020204" pitchFamily="18" charset="0"/>
              </a:rPr>
              <a:t>.(</a:t>
            </a:r>
            <a:r>
              <a:rPr lang="zh-CN" altLang="en-US" i="1" smtClean="0">
                <a:solidFill>
                  <a:schemeClr val="accent2"/>
                </a:solidFill>
                <a:latin typeface="Bookman Old Style" panose="02050604050505020204" pitchFamily="18" charset="0"/>
              </a:rPr>
              <a:t>用吊车</a:t>
            </a:r>
            <a:r>
              <a:rPr lang="en-US" altLang="zh-CN" i="1" smtClean="0">
                <a:solidFill>
                  <a:schemeClr val="accent2"/>
                </a:solidFill>
                <a:latin typeface="Bookman Old Style" panose="02050604050505020204" pitchFamily="18" charset="0"/>
              </a:rPr>
              <a:t>)</a:t>
            </a:r>
            <a:endParaRPr lang="en-AU" altLang="zh-CN" i="1" smtClean="0">
              <a:solidFill>
                <a:schemeClr val="accent2"/>
              </a:solidFill>
              <a:latin typeface="Bookman Old Style" panose="02050604050505020204" pitchFamily="18" charset="0"/>
            </a:endParaRPr>
          </a:p>
          <a:p>
            <a:endParaRPr lang="en-AU" altLang="zh-CN" smtClean="0"/>
          </a:p>
          <a:p>
            <a:r>
              <a:rPr lang="en-AU" altLang="zh-CN" smtClean="0"/>
              <a:t> </a:t>
            </a:r>
            <a:endParaRPr lang="en-AU"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D70900-274B-4D65-A40E-DDAB7126BA26}" type="slidenum">
              <a:rPr lang="zh-CN" altLang="en-AU" smtClean="0"/>
            </a:fld>
            <a:endParaRPr lang="en-AU" altLang="zh-CN" smtClean="0"/>
          </a:p>
        </p:txBody>
      </p:sp>
      <p:sp>
        <p:nvSpPr>
          <p:cNvPr id="20483" name="Rectangle 2"/>
          <p:cNvSpPr>
            <a:spLocks noChangeArrowheads="1" noTextEdit="1"/>
          </p:cNvSpPr>
          <p:nvPr>
            <p:ph type="sldImg"/>
          </p:nvPr>
        </p:nvSpPr>
        <p:spPr/>
      </p:sp>
      <p:sp>
        <p:nvSpPr>
          <p:cNvPr id="20484" name="Rectangle 4"/>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zh-CN" altLang="en-AU" sz="2800" smtClean="0">
                <a:latin typeface="Arial" panose="020B0604020202020204" pitchFamily="34" charset="0"/>
                <a:sym typeface="Wingdings" panose="05000000000000000000" pitchFamily="2" charset="2"/>
              </a:rPr>
              <a:t>  </a:t>
            </a:r>
            <a:r>
              <a:rPr lang="zh-CN" altLang="en-US" sz="1400" smtClean="0">
                <a:latin typeface="Arial" panose="020B0604020202020204" pitchFamily="34" charset="0"/>
                <a:sym typeface="Wingdings" panose="05000000000000000000" pitchFamily="2" charset="2"/>
              </a:rPr>
              <a:t>本页包含动画</a:t>
            </a:r>
            <a:br>
              <a:rPr lang="en-AU" altLang="zh-CN" sz="1400" smtClean="0">
                <a:latin typeface="Arial" panose="020B0604020202020204" pitchFamily="34" charset="0"/>
              </a:rPr>
            </a:br>
            <a:br>
              <a:rPr lang="en-AU" altLang="zh-CN" sz="1400" smtClean="0">
                <a:latin typeface="Arial" panose="020B0604020202020204" pitchFamily="34" charset="0"/>
              </a:rPr>
            </a:br>
            <a:r>
              <a:rPr lang="en-AU" altLang="zh-CN" sz="1400" smtClean="0">
                <a:latin typeface="Arial" panose="020B0604020202020204" pitchFamily="34" charset="0"/>
              </a:rPr>
              <a:t> </a:t>
            </a:r>
            <a:r>
              <a:rPr lang="en-AU" altLang="zh-CN" sz="2800" smtClean="0">
                <a:latin typeface="Arial" panose="020B0604020202020204" pitchFamily="34" charset="0"/>
                <a:sym typeface="Webdings" panose="05030102010509060703" pitchFamily="18" charset="2"/>
              </a:rPr>
              <a:t> </a:t>
            </a:r>
            <a:br>
              <a:rPr lang="en-AU" altLang="zh-CN" sz="2800" smtClean="0">
                <a:latin typeface="Arial" panose="020B0604020202020204" pitchFamily="34" charset="0"/>
                <a:sym typeface="Webdings" panose="05030102010509060703" pitchFamily="18" charset="2"/>
              </a:rPr>
            </a:br>
            <a:r>
              <a:rPr lang="zh-CN" altLang="en-US" sz="2800" smtClean="0">
                <a:latin typeface="Arial" panose="020B0604020202020204" pitchFamily="34" charset="0"/>
                <a:sym typeface="Webdings" panose="05030102010509060703" pitchFamily="18" charset="2"/>
              </a:rPr>
              <a:t>介绍解决风险的四种方法</a:t>
            </a:r>
            <a:r>
              <a:rPr lang="en-US" altLang="zh-CN" sz="2800" smtClean="0">
                <a:latin typeface="Arial" panose="020B0604020202020204" pitchFamily="34" charset="0"/>
                <a:sym typeface="Webdings" panose="05030102010509060703" pitchFamily="18" charset="2"/>
              </a:rPr>
              <a:t>,</a:t>
            </a:r>
            <a:r>
              <a:rPr lang="zh-CN" altLang="en-US" sz="2800" smtClean="0">
                <a:latin typeface="Arial" panose="020B0604020202020204" pitchFamily="34" charset="0"/>
                <a:sym typeface="Webdings" panose="05030102010509060703" pitchFamily="18" charset="2"/>
              </a:rPr>
              <a:t>如下</a:t>
            </a:r>
            <a:r>
              <a:rPr lang="en-US" altLang="zh-CN" sz="2800" smtClean="0">
                <a:latin typeface="Arial" panose="020B0604020202020204" pitchFamily="34" charset="0"/>
                <a:sym typeface="Webdings" panose="05030102010509060703" pitchFamily="18" charset="2"/>
              </a:rPr>
              <a:t>:</a:t>
            </a:r>
            <a:endParaRPr lang="en-AU" altLang="zh-CN" sz="1400" smtClean="0">
              <a:latin typeface="Arial" panose="020B0604020202020204" pitchFamily="34" charset="0"/>
            </a:endParaRPr>
          </a:p>
          <a:p>
            <a:pPr>
              <a:spcBef>
                <a:spcPts val="500"/>
              </a:spcBef>
              <a:spcAft>
                <a:spcPts val="500"/>
              </a:spcAft>
              <a:buFontTx/>
              <a:buChar char="•"/>
            </a:pPr>
            <a:r>
              <a:rPr lang="en-AU" altLang="zh-CN" sz="1400" smtClean="0">
                <a:latin typeface="Arial" panose="020B0604020202020204" pitchFamily="34" charset="0"/>
              </a:rPr>
              <a:t> </a:t>
            </a:r>
            <a:r>
              <a:rPr lang="zh-CN" altLang="en-US" sz="1400" smtClean="0">
                <a:latin typeface="Arial" panose="020B0604020202020204" pitchFamily="34" charset="0"/>
              </a:rPr>
              <a:t>削减风险</a:t>
            </a:r>
            <a:endParaRPr lang="en-AU" altLang="zh-CN" sz="1400" smtClean="0">
              <a:latin typeface="Arial" panose="020B0604020202020204" pitchFamily="34" charset="0"/>
            </a:endParaRPr>
          </a:p>
          <a:p>
            <a:pPr>
              <a:spcBef>
                <a:spcPts val="500"/>
              </a:spcBef>
              <a:spcAft>
                <a:spcPts val="500"/>
              </a:spcAft>
              <a:buFontTx/>
              <a:buChar char="•"/>
            </a:pPr>
            <a:r>
              <a:rPr lang="en-AU" altLang="zh-CN" sz="1400" smtClean="0">
                <a:latin typeface="Arial" panose="020B0604020202020204" pitchFamily="34" charset="0"/>
              </a:rPr>
              <a:t> </a:t>
            </a:r>
            <a:r>
              <a:rPr lang="zh-CN" altLang="en-US" sz="1400" smtClean="0">
                <a:latin typeface="Arial" panose="020B0604020202020204" pitchFamily="34" charset="0"/>
              </a:rPr>
              <a:t>隔离危险</a:t>
            </a:r>
            <a:endParaRPr lang="en-AU" altLang="zh-CN" sz="1400" smtClean="0">
              <a:latin typeface="Arial" panose="020B0604020202020204" pitchFamily="34" charset="0"/>
            </a:endParaRPr>
          </a:p>
          <a:p>
            <a:pPr>
              <a:spcBef>
                <a:spcPts val="500"/>
              </a:spcBef>
              <a:spcAft>
                <a:spcPts val="500"/>
              </a:spcAft>
              <a:buFontTx/>
              <a:buChar char="•"/>
            </a:pPr>
            <a:r>
              <a:rPr lang="en-AU" altLang="zh-CN" sz="1400" smtClean="0">
                <a:latin typeface="Arial" panose="020B0604020202020204" pitchFamily="34" charset="0"/>
              </a:rPr>
              <a:t> </a:t>
            </a:r>
            <a:r>
              <a:rPr lang="zh-CN" altLang="en-US" sz="1400" smtClean="0">
                <a:latin typeface="Arial" panose="020B0604020202020204" pitchFamily="34" charset="0"/>
              </a:rPr>
              <a:t>改进工作程序</a:t>
            </a:r>
            <a:endParaRPr lang="en-AU" altLang="zh-CN" sz="1400" smtClean="0">
              <a:latin typeface="Arial" panose="020B0604020202020204" pitchFamily="34" charset="0"/>
            </a:endParaRPr>
          </a:p>
          <a:p>
            <a:pPr>
              <a:spcBef>
                <a:spcPts val="500"/>
              </a:spcBef>
              <a:spcAft>
                <a:spcPts val="500"/>
              </a:spcAft>
              <a:buFontTx/>
              <a:buChar char="•"/>
            </a:pPr>
            <a:r>
              <a:rPr lang="en-AU" altLang="zh-CN" sz="1400" smtClean="0">
                <a:latin typeface="Arial" panose="020B0604020202020204" pitchFamily="34" charset="0"/>
              </a:rPr>
              <a:t> </a:t>
            </a:r>
            <a:r>
              <a:rPr lang="zh-CN" altLang="en-US" sz="1400" smtClean="0">
                <a:latin typeface="Arial" panose="020B0604020202020204" pitchFamily="34" charset="0"/>
              </a:rPr>
              <a:t>减少与危险的接触</a:t>
            </a:r>
            <a:br>
              <a:rPr lang="en-AU" altLang="zh-CN" smtClean="0"/>
            </a:br>
            <a:br>
              <a:rPr lang="en-AU" altLang="zh-CN" smtClean="0"/>
            </a:br>
            <a:r>
              <a:rPr lang="en-AU" altLang="zh-CN" sz="2800" smtClean="0">
                <a:latin typeface="Arial" panose="020B0604020202020204" pitchFamily="34" charset="0"/>
                <a:sym typeface="Webdings" panose="05030102010509060703" pitchFamily="18" charset="2"/>
              </a:rPr>
              <a:t></a:t>
            </a:r>
            <a:r>
              <a:rPr lang="en-AU" altLang="zh-CN" sz="1400" smtClean="0">
                <a:latin typeface="Arial" panose="020B0604020202020204" pitchFamily="34" charset="0"/>
                <a:sym typeface="Webdings" panose="05030102010509060703" pitchFamily="18" charset="2"/>
              </a:rPr>
              <a:t> </a:t>
            </a:r>
            <a:br>
              <a:rPr lang="en-AU" altLang="zh-CN" sz="1400" smtClean="0">
                <a:latin typeface="Arial" panose="020B0604020202020204" pitchFamily="34" charset="0"/>
                <a:sym typeface="Webdings" panose="05030102010509060703" pitchFamily="18" charset="2"/>
              </a:rPr>
            </a:br>
            <a:r>
              <a:rPr lang="zh-CN" altLang="en-US" sz="1400" smtClean="0">
                <a:latin typeface="Arial" panose="020B0604020202020204" pitchFamily="34" charset="0"/>
                <a:sym typeface="Webdings" panose="05030102010509060703" pitchFamily="18" charset="2"/>
              </a:rPr>
              <a:t>分组讨论控制风险的措施</a:t>
            </a:r>
            <a:r>
              <a:rPr lang="en-AU" altLang="zh-CN" sz="1400" smtClean="0">
                <a:latin typeface="Arial" panose="020B0604020202020204" pitchFamily="34" charset="0"/>
                <a:sym typeface="Webdings" panose="05030102010509060703" pitchFamily="18" charset="2"/>
              </a:rPr>
              <a:t> – </a:t>
            </a:r>
            <a:r>
              <a:rPr lang="zh-CN" altLang="en-US" sz="1400" smtClean="0">
                <a:latin typeface="Arial" panose="020B0604020202020204" pitchFamily="34" charset="0"/>
                <a:sym typeface="Webdings" panose="05030102010509060703" pitchFamily="18" charset="2"/>
              </a:rPr>
              <a:t>随着动画的进展</a:t>
            </a:r>
            <a:r>
              <a:rPr lang="en-US" altLang="zh-CN" sz="1400" smtClean="0">
                <a:latin typeface="Arial" panose="020B0604020202020204" pitchFamily="34" charset="0"/>
                <a:sym typeface="Webdings" panose="05030102010509060703" pitchFamily="18" charset="2"/>
              </a:rPr>
              <a:t>,</a:t>
            </a:r>
            <a:r>
              <a:rPr lang="zh-CN" altLang="en-US" sz="1400" smtClean="0">
                <a:latin typeface="Arial" panose="020B0604020202020204" pitchFamily="34" charset="0"/>
                <a:sym typeface="Webdings" panose="05030102010509060703" pitchFamily="18" charset="2"/>
              </a:rPr>
              <a:t>让小组成员举例说明每种措施如何实现</a:t>
            </a:r>
            <a:r>
              <a:rPr lang="en-US" altLang="zh-CN" sz="1400" smtClean="0">
                <a:latin typeface="Arial" panose="020B0604020202020204" pitchFamily="34" charset="0"/>
                <a:sym typeface="Webdings" panose="05030102010509060703" pitchFamily="18" charset="2"/>
              </a:rPr>
              <a:t>.</a:t>
            </a:r>
            <a:endParaRPr lang="en-AU" altLang="zh-CN" b="1" smtClean="0"/>
          </a:p>
          <a:p>
            <a:pPr>
              <a:spcBef>
                <a:spcPts val="500"/>
              </a:spcBef>
              <a:spcAft>
                <a:spcPts val="500"/>
              </a:spcAft>
            </a:pPr>
            <a:endParaRPr lang="en-AU" altLang="zh-CN" b="1" smtClean="0"/>
          </a:p>
          <a:p>
            <a:pPr>
              <a:spcBef>
                <a:spcPts val="500"/>
              </a:spcBef>
              <a:spcAft>
                <a:spcPts val="500"/>
              </a:spcAft>
            </a:pPr>
            <a:endParaRPr lang="zh-CN" alt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130" eaLnBrk="0" hangingPunct="0">
              <a:spcBef>
                <a:spcPct val="30000"/>
              </a:spcBef>
              <a:defRPr sz="1200">
                <a:solidFill>
                  <a:schemeClr val="tx1"/>
                </a:solidFill>
                <a:latin typeface="Times New Roman" panose="02020603050405020304" pitchFamily="18" charset="0"/>
              </a:defRPr>
            </a:lvl1pPr>
            <a:lvl2pPr marL="742950" indent="-285750" defTabSz="913130" eaLnBrk="0" hangingPunct="0">
              <a:spcBef>
                <a:spcPct val="30000"/>
              </a:spcBef>
              <a:defRPr sz="1200">
                <a:solidFill>
                  <a:schemeClr val="tx1"/>
                </a:solidFill>
                <a:latin typeface="Times New Roman" panose="02020603050405020304" pitchFamily="18" charset="0"/>
              </a:defRPr>
            </a:lvl2pPr>
            <a:lvl3pPr marL="1143000" indent="-228600" defTabSz="913130" eaLnBrk="0" hangingPunct="0">
              <a:spcBef>
                <a:spcPct val="30000"/>
              </a:spcBef>
              <a:defRPr sz="1200">
                <a:solidFill>
                  <a:schemeClr val="tx1"/>
                </a:solidFill>
                <a:latin typeface="Times New Roman" panose="02020603050405020304" pitchFamily="18" charset="0"/>
              </a:defRPr>
            </a:lvl3pPr>
            <a:lvl4pPr marL="1600200" indent="-228600" defTabSz="913130" eaLnBrk="0" hangingPunct="0">
              <a:spcBef>
                <a:spcPct val="30000"/>
              </a:spcBef>
              <a:defRPr sz="1200">
                <a:solidFill>
                  <a:schemeClr val="tx1"/>
                </a:solidFill>
                <a:latin typeface="Times New Roman" panose="02020603050405020304" pitchFamily="18" charset="0"/>
              </a:defRPr>
            </a:lvl4pPr>
            <a:lvl5pPr marL="2057400" indent="-228600" defTabSz="913130" eaLnBrk="0" hangingPunct="0">
              <a:spcBef>
                <a:spcPct val="30000"/>
              </a:spcBef>
              <a:defRPr sz="1200">
                <a:solidFill>
                  <a:schemeClr val="tx1"/>
                </a:solidFill>
                <a:latin typeface="Times New Roman" panose="02020603050405020304" pitchFamily="18" charset="0"/>
              </a:defRPr>
            </a:lvl5pPr>
            <a:lvl6pPr marL="2514600" indent="-228600" defTabSz="91313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313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313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31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9D97ED-460C-4EA0-8A27-0DCBDD735C06}" type="slidenum">
              <a:rPr lang="zh-CN" altLang="en-AU" smtClean="0"/>
            </a:fld>
            <a:endParaRPr lang="en-AU" altLang="zh-CN" smtClean="0"/>
          </a:p>
        </p:txBody>
      </p:sp>
      <p:sp>
        <p:nvSpPr>
          <p:cNvPr id="21507" name="Rectangle 2"/>
          <p:cNvSpPr>
            <a:spLocks noChangeArrowheads="1" noTextEdit="1"/>
          </p:cNvSpPr>
          <p:nvPr>
            <p:ph type="sldImg"/>
          </p:nvPr>
        </p:nvSpPr>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zh-CN" altLang="en-AU" sz="2800" smtClean="0">
                <a:latin typeface="Arial" panose="020B0604020202020204" pitchFamily="34" charset="0"/>
                <a:sym typeface="Wingdings" panose="05000000000000000000" pitchFamily="2" charset="2"/>
              </a:rPr>
              <a:t> </a:t>
            </a:r>
            <a:r>
              <a:rPr lang="zh-CN" altLang="en-US" sz="1400" smtClean="0">
                <a:latin typeface="Arial" panose="020B0604020202020204" pitchFamily="34" charset="0"/>
                <a:sym typeface="Wingdings" panose="05000000000000000000" pitchFamily="2" charset="2"/>
              </a:rPr>
              <a:t>本页包含动画</a:t>
            </a:r>
            <a:br>
              <a:rPr lang="en-AU" altLang="zh-CN" sz="1400" smtClean="0">
                <a:latin typeface="Arial" panose="020B0604020202020204" pitchFamily="34" charset="0"/>
              </a:rPr>
            </a:br>
            <a:br>
              <a:rPr lang="en-AU" altLang="zh-CN" sz="1400" smtClean="0">
                <a:latin typeface="Arial" panose="020B0604020202020204" pitchFamily="34" charset="0"/>
              </a:rPr>
            </a:br>
            <a:r>
              <a:rPr lang="en-AU" altLang="zh-CN" sz="1400" smtClean="0">
                <a:latin typeface="Arial" panose="020B0604020202020204" pitchFamily="34" charset="0"/>
              </a:rPr>
              <a:t> </a:t>
            </a:r>
            <a:r>
              <a:rPr lang="en-AU" altLang="zh-CN" sz="2800" smtClean="0">
                <a:latin typeface="Arial" panose="020B0604020202020204" pitchFamily="34" charset="0"/>
                <a:sym typeface="Webdings" panose="05030102010509060703" pitchFamily="18" charset="2"/>
              </a:rPr>
              <a:t> </a:t>
            </a:r>
            <a:br>
              <a:rPr lang="en-AU" altLang="zh-CN" sz="2800" smtClean="0">
                <a:latin typeface="Arial" panose="020B0604020202020204" pitchFamily="34" charset="0"/>
                <a:sym typeface="Webdings" panose="05030102010509060703" pitchFamily="18" charset="2"/>
              </a:rPr>
            </a:br>
            <a:r>
              <a:rPr lang="zh-CN" altLang="en-US" sz="2800" smtClean="0">
                <a:latin typeface="Arial" panose="020B0604020202020204" pitchFamily="34" charset="0"/>
                <a:sym typeface="Webdings" panose="05030102010509060703" pitchFamily="18" charset="2"/>
              </a:rPr>
              <a:t>讲解为每道防线指定负责人的重要性</a:t>
            </a:r>
            <a:r>
              <a:rPr lang="en-US" altLang="zh-CN" sz="2800" smtClean="0">
                <a:latin typeface="Arial" panose="020B0604020202020204" pitchFamily="34" charset="0"/>
                <a:sym typeface="Webdings" panose="05030102010509060703" pitchFamily="18" charset="2"/>
              </a:rPr>
              <a:t>.</a:t>
            </a:r>
            <a:endParaRPr lang="en-AU" altLang="zh-CN" sz="1400" smtClean="0">
              <a:latin typeface="Arial" panose="020B0604020202020204" pitchFamily="34" charset="0"/>
              <a:sym typeface="Webdings" panose="05030102010509060703" pitchFamily="18" charset="2"/>
            </a:endParaRPr>
          </a:p>
          <a:p>
            <a:pPr>
              <a:spcBef>
                <a:spcPts val="500"/>
              </a:spcBef>
              <a:spcAft>
                <a:spcPts val="500"/>
              </a:spcAft>
            </a:pPr>
            <a:r>
              <a:rPr lang="zh-CN" altLang="en-US" sz="1400" smtClean="0">
                <a:latin typeface="Arial" panose="020B0604020202020204" pitchFamily="34" charset="0"/>
                <a:sym typeface="Webdings" panose="05030102010509060703" pitchFamily="18" charset="2"/>
              </a:rPr>
              <a:t>着重讲解如下要点</a:t>
            </a:r>
            <a:r>
              <a:rPr lang="en-US" altLang="zh-CN" sz="1400" smtClean="0">
                <a:latin typeface="Arial" panose="020B0604020202020204" pitchFamily="34" charset="0"/>
                <a:sym typeface="Webdings" panose="05030102010509060703" pitchFamily="18" charset="2"/>
              </a:rPr>
              <a:t>:</a:t>
            </a:r>
            <a:endParaRPr lang="en-AU" altLang="zh-CN" sz="1400" smtClean="0">
              <a:latin typeface="Arial" panose="020B0604020202020204" pitchFamily="34" charset="0"/>
              <a:sym typeface="Webdings" panose="05030102010509060703" pitchFamily="18" charset="2"/>
            </a:endParaRPr>
          </a:p>
          <a:p>
            <a:pPr>
              <a:spcBef>
                <a:spcPts val="500"/>
              </a:spcBef>
              <a:spcAft>
                <a:spcPts val="500"/>
              </a:spcAft>
              <a:buFontTx/>
              <a:buChar char="•"/>
            </a:pPr>
            <a:r>
              <a:rPr lang="zh-CN" altLang="en-US" sz="1400" smtClean="0">
                <a:latin typeface="Arial" panose="020B0604020202020204" pitchFamily="34" charset="0"/>
              </a:rPr>
              <a:t>确保每个人知道自己的职责是什么</a:t>
            </a:r>
            <a:r>
              <a:rPr lang="en-US" altLang="zh-CN" sz="1400" smtClean="0">
                <a:latin typeface="Arial" panose="020B0604020202020204" pitchFamily="34" charset="0"/>
              </a:rPr>
              <a:t>,</a:t>
            </a:r>
            <a:r>
              <a:rPr lang="zh-CN" altLang="en-US" sz="1400" smtClean="0">
                <a:latin typeface="Arial" panose="020B0604020202020204" pitchFamily="34" charset="0"/>
              </a:rPr>
              <a:t>没有对自己的责任不清楚</a:t>
            </a:r>
            <a:r>
              <a:rPr lang="en-US" altLang="zh-CN" sz="1400" smtClean="0">
                <a:latin typeface="Arial" panose="020B0604020202020204" pitchFamily="34" charset="0"/>
              </a:rPr>
              <a:t>.</a:t>
            </a:r>
            <a:endParaRPr lang="en-ZA" altLang="zh-CN" sz="1400" smtClean="0">
              <a:latin typeface="Arial" panose="020B0604020202020204" pitchFamily="34" charset="0"/>
            </a:endParaRPr>
          </a:p>
          <a:p>
            <a:pPr>
              <a:buFont typeface="Symbol" panose="05050102010706020507" pitchFamily="18" charset="2"/>
              <a:buChar char="·"/>
            </a:pPr>
            <a:r>
              <a:rPr lang="zh-CN" altLang="en-US" sz="1400" smtClean="0">
                <a:latin typeface="Arial" panose="020B0604020202020204" pitchFamily="34" charset="0"/>
              </a:rPr>
              <a:t>确保每个人都负起自己应负的责任</a:t>
            </a:r>
            <a:r>
              <a:rPr lang="en-US" altLang="zh-CN" sz="1400" smtClean="0">
                <a:latin typeface="Arial" panose="020B0604020202020204" pitchFamily="34" charset="0"/>
              </a:rPr>
              <a:t>,</a:t>
            </a:r>
            <a:r>
              <a:rPr lang="zh-CN" altLang="en-US" sz="1400" smtClean="0">
                <a:latin typeface="Arial" panose="020B0604020202020204" pitchFamily="34" charset="0"/>
              </a:rPr>
              <a:t>把好自己那一关</a:t>
            </a:r>
            <a:r>
              <a:rPr lang="en-US" altLang="zh-CN" sz="1400" smtClean="0">
                <a:latin typeface="Arial" panose="020B0604020202020204" pitchFamily="34" charset="0"/>
              </a:rPr>
              <a:t>,</a:t>
            </a:r>
            <a:r>
              <a:rPr lang="zh-CN" altLang="en-US" sz="1400" smtClean="0">
                <a:latin typeface="Arial" panose="020B0604020202020204" pitchFamily="34" charset="0"/>
              </a:rPr>
              <a:t>以保护</a:t>
            </a:r>
            <a:r>
              <a:rPr lang="zh-CN" altLang="en-US" sz="1400" b="1" i="1" smtClean="0">
                <a:latin typeface="Arial" panose="020B0604020202020204" pitchFamily="34" charset="0"/>
              </a:rPr>
              <a:t>大家</a:t>
            </a:r>
            <a:r>
              <a:rPr lang="zh-CN" altLang="en-US" sz="1400" smtClean="0">
                <a:latin typeface="Arial" panose="020B0604020202020204" pitchFamily="34" charset="0"/>
              </a:rPr>
              <a:t>不被从自己这一关产生的危险务害到</a:t>
            </a:r>
            <a:r>
              <a:rPr lang="en-US" altLang="zh-CN" sz="1400" smtClean="0">
                <a:latin typeface="Arial" panose="020B0604020202020204" pitchFamily="34" charset="0"/>
              </a:rPr>
              <a:t>.</a:t>
            </a:r>
            <a:endParaRPr lang="en-ZA" altLang="zh-CN" sz="1400" smtClean="0">
              <a:latin typeface="Arial" panose="020B0604020202020204" pitchFamily="34" charset="0"/>
            </a:endParaRPr>
          </a:p>
          <a:p>
            <a:pPr>
              <a:buFontTx/>
              <a:buChar char="•"/>
            </a:pPr>
            <a:r>
              <a:rPr lang="zh-CN" altLang="en-US" sz="1400" smtClean="0">
                <a:latin typeface="Arial" panose="020B0604020202020204" pitchFamily="34" charset="0"/>
              </a:rPr>
              <a:t>与班前会结合起来的话</a:t>
            </a:r>
            <a:r>
              <a:rPr lang="en-US" altLang="zh-CN" sz="1400" smtClean="0">
                <a:latin typeface="Arial" panose="020B0604020202020204" pitchFamily="34" charset="0"/>
              </a:rPr>
              <a:t>,</a:t>
            </a:r>
            <a:r>
              <a:rPr lang="zh-CN" altLang="en-US" sz="1400" smtClean="0">
                <a:latin typeface="Arial" panose="020B0604020202020204" pitchFamily="34" charset="0"/>
              </a:rPr>
              <a:t>可以使主管监督每个人是否知道自己的职责</a:t>
            </a:r>
            <a:r>
              <a:rPr lang="en-US" altLang="zh-CN" sz="1400" smtClean="0">
                <a:latin typeface="Arial" panose="020B0604020202020204" pitchFamily="34" charset="0"/>
              </a:rPr>
              <a:t>.</a:t>
            </a:r>
            <a:endParaRPr lang="en-AU" altLang="zh-CN" sz="1400" smtClean="0">
              <a:latin typeface="Arial" panose="020B0604020202020204" pitchFamily="34" charset="0"/>
              <a:sym typeface="Webdings" panose="05030102010509060703" pitchFamily="18" charset="2"/>
            </a:endParaRPr>
          </a:p>
          <a:p>
            <a:pPr>
              <a:spcBef>
                <a:spcPts val="500"/>
              </a:spcBef>
              <a:spcAft>
                <a:spcPts val="500"/>
              </a:spcAft>
            </a:pPr>
            <a:endParaRPr lang="zh-CN" altLang="en-AU" sz="1400" smtClean="0">
              <a:latin typeface="Arial" panose="020B0604020202020204" pitchFamily="34" charset="0"/>
              <a:sym typeface="Webdings" panose="05030102010509060703" pitchFamily="18"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p:txBody>
          <a:bodyPr vert="eaVert"/>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a:xfrm>
            <a:off x="457200" y="274638"/>
            <a:ext cx="6019800" cy="5851525"/>
          </a:xfrm>
        </p:spPr>
        <p:txBody>
          <a:bodyPr vert="eaVert"/>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1"/>
            <a:ext cx="8139178" cy="899167"/>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4" name="文本框 3"/>
          <p:cNvSpPr txBox="1"/>
          <p:nvPr userDrawn="1"/>
        </p:nvSpPr>
        <p:spPr>
          <a:xfrm>
            <a:off x="1953101" y="271780"/>
            <a:ext cx="3048000" cy="299085"/>
          </a:xfrm>
          <a:prstGeom prst="rect">
            <a:avLst/>
          </a:prstGeom>
          <a:noFill/>
        </p:spPr>
        <p:txBody>
          <a:bodyPr wrap="square" rtlCol="0">
            <a:spAutoFit/>
          </a:bodyPr>
          <a:p>
            <a:endParaRPr lang="zh-CN" altLang="en-US" sz="135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1"/>
            <a:ext cx="8139178" cy="624845"/>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5"/>
            <a:ext cx="8139178" cy="1077985"/>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1296000"/>
            <a:ext cx="3962432" cy="504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789043"/>
            <a:ext cx="3962432" cy="455223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502412" y="432000"/>
            <a:ext cx="8139178" cy="648000"/>
          </a:xfrm>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p:txBody>
          <a:body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1"/>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endParaRPr lang="pt-BR" smtClean="0"/>
          </a:p>
        </p:txBody>
      </p:sp>
      <p:sp>
        <p:nvSpPr>
          <p:cNvPr id="4" name="Espaço Reservado para Data 3"/>
          <p:cNvSpPr>
            <a:spLocks noGrp="1"/>
          </p:cNvSpPr>
          <p:nvPr>
            <p:ph type="dt" sz="half" idx="10"/>
          </p:nvPr>
        </p:nvSpPr>
        <p:spPr/>
        <p:txBody>
          <a:bodyPr/>
          <a:lstStyle/>
          <a:p>
            <a:fld id="{2E700DB3-DBF0-4086-B675-117E7A9610B8}" type="datetimeFigureOut">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Conteúdo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endParaRPr lang="pt-BR" smtClean="0"/>
          </a:p>
        </p:txBody>
      </p:sp>
      <p:sp>
        <p:nvSpPr>
          <p:cNvPr id="4" name="Espaço Reservado para Conteúd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Espaço Reservado para Tex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endParaRPr lang="pt-BR" smtClean="0"/>
          </a:p>
        </p:txBody>
      </p:sp>
      <p:sp>
        <p:nvSpPr>
          <p:cNvPr id="6" name="Espaço Reservado para Conteúd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Tex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endParaRPr lang="pt-BR" smtClean="0"/>
          </a:p>
        </p:txBody>
      </p:sp>
      <p:sp>
        <p:nvSpPr>
          <p:cNvPr id="5" name="Espaço Reservado para Data 4"/>
          <p:cNvSpPr>
            <a:spLocks noGrp="1"/>
          </p:cNvSpPr>
          <p:nvPr>
            <p:ph type="dt" sz="half" idx="10"/>
          </p:nvPr>
        </p:nvSpPr>
        <p:spPr/>
        <p:txBody>
          <a:bodyPr/>
          <a:lstStyle/>
          <a:p>
            <a:fld id="{2E700DB3-DBF0-4086-B675-117E7A9610B8}" type="datetimeFigureOut">
              <a:rPr lang="pt-BR" smtClean="0"/>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endParaRPr lang="pt-BR" smtClean="0"/>
          </a:p>
        </p:txBody>
      </p:sp>
      <p:sp>
        <p:nvSpPr>
          <p:cNvPr id="5" name="Espaço Reservado para Data 4"/>
          <p:cNvSpPr>
            <a:spLocks noGrp="1"/>
          </p:cNvSpPr>
          <p:nvPr>
            <p:ph type="dt" sz="half" idx="10"/>
          </p:nvPr>
        </p:nvSpPr>
        <p:spPr/>
        <p:txBody>
          <a:bodyPr/>
          <a:lstStyle/>
          <a:p>
            <a:fld id="{2E700DB3-DBF0-4086-B675-117E7A9610B8}" type="datetimeFigureOut">
              <a:rPr lang="pt-BR" smtClean="0"/>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1.png"/><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3"/>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4"/>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5"/>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6"/>
            </p:custDataLst>
          </p:nvPr>
        </p:nvSpPr>
        <p:spPr>
          <a:xfrm>
            <a:off x="0" y="0"/>
            <a:ext cx="0" cy="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2" name="图片 1" descr="09.02.1(1)"/>
          <p:cNvPicPr>
            <a:picLocks noChangeAspect="1"/>
          </p:cNvPicPr>
          <p:nvPr userDrawn="1"/>
        </p:nvPicPr>
        <p:blipFill>
          <a:blip r:embed="rId17"/>
          <a:stretch>
            <a:fillRect/>
          </a:stretch>
        </p:blipFill>
        <p:spPr>
          <a:xfrm>
            <a:off x="8128159" y="0"/>
            <a:ext cx="950595" cy="6400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3" Type="http://schemas.openxmlformats.org/officeDocument/2006/relationships/comments" Target="../comments/comment1.xml"/><Relationship Id="rId12" Type="http://schemas.openxmlformats.org/officeDocument/2006/relationships/notesSlide" Target="../notesSlides/notesSlide1.xml"/><Relationship Id="rId11" Type="http://schemas.openxmlformats.org/officeDocument/2006/relationships/slideLayout" Target="../slideLayouts/slideLayout23.xml"/><Relationship Id="rId10" Type="http://schemas.openxmlformats.org/officeDocument/2006/relationships/tags" Target="../tags/tag69.xml"/><Relationship Id="rId1" Type="http://schemas.openxmlformats.org/officeDocument/2006/relationships/tags" Target="../tags/tag60.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75.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media/image16.jpeg"/><Relationship Id="rId6" Type="http://schemas.openxmlformats.org/officeDocument/2006/relationships/tags" Target="../tags/tag79.xml"/><Relationship Id="rId5" Type="http://schemas.openxmlformats.org/officeDocument/2006/relationships/image" Target="../media/image15.jpeg"/><Relationship Id="rId4" Type="http://schemas.openxmlformats.org/officeDocument/2006/relationships/tags" Target="../tags/tag78.xml"/><Relationship Id="rId3" Type="http://schemas.openxmlformats.org/officeDocument/2006/relationships/image" Target="../media/image14.jpeg"/><Relationship Id="rId2" Type="http://schemas.openxmlformats.org/officeDocument/2006/relationships/tags" Target="../tags/tag77.xml"/><Relationship Id="rId19" Type="http://schemas.openxmlformats.org/officeDocument/2006/relationships/comments" Target="../comments/comment2.xml"/><Relationship Id="rId18" Type="http://schemas.openxmlformats.org/officeDocument/2006/relationships/notesSlide" Target="../notesSlides/notesSlide12.xml"/><Relationship Id="rId17" Type="http://schemas.openxmlformats.org/officeDocument/2006/relationships/slideLayout" Target="../slideLayouts/slideLayout23.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image" Target="../media/image17.png"/><Relationship Id="rId13" Type="http://schemas.openxmlformats.org/officeDocument/2006/relationships/tags" Target="../tags/tag84.xml"/><Relationship Id="rId12" Type="http://schemas.openxmlformats.org/officeDocument/2006/relationships/hyperlink" Target="http://www.bofety.com/" TargetMode="Externa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70.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tags" Target="../tags/tag7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1.w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7.xml"/><Relationship Id="rId7" Type="http://schemas.openxmlformats.org/officeDocument/2006/relationships/tags" Target="../tags/tag74.x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 Id="rId3" Type="http://schemas.openxmlformats.org/officeDocument/2006/relationships/oleObject" Target="../embeddings/oleObject2.bin"/><Relationship Id="rId2" Type="http://schemas.openxmlformats.org/officeDocument/2006/relationships/image" Target="../media/image9.png"/><Relationship Id="rId10" Type="http://schemas.openxmlformats.org/officeDocument/2006/relationships/notesSlide" Target="../notesSlides/notesSlide9.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395811" y="1318736"/>
            <a:ext cx="3048000" cy="299085"/>
          </a:xfrm>
          <a:prstGeom prst="rect">
            <a:avLst/>
          </a:prstGeom>
          <a:noFill/>
        </p:spPr>
        <p:txBody>
          <a:bodyPr wrap="square" rtlCol="0">
            <a:spAutoFit/>
          </a:bodyPr>
          <a:p>
            <a:endParaRPr lang="zh-CN" altLang="en-US" sz="1350">
              <a:solidFill>
                <a:schemeClr val="dk1"/>
              </a:solidFill>
            </a:endParaRPr>
          </a:p>
        </p:txBody>
      </p:sp>
      <p:sp>
        <p:nvSpPr>
          <p:cNvPr id="7" name="矩形 6"/>
          <p:cNvSpPr/>
          <p:nvPr>
            <p:custDataLst>
              <p:tags r:id="rId2"/>
            </p:custDataLst>
          </p:nvPr>
        </p:nvSpPr>
        <p:spPr>
          <a:xfrm>
            <a:off x="0" y="857250"/>
            <a:ext cx="8162925" cy="525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custDataLst>
              <p:tags r:id="rId3"/>
            </p:custDataLst>
          </p:nvPr>
        </p:nvSpPr>
        <p:spPr>
          <a:xfrm>
            <a:off x="467360" y="1830070"/>
            <a:ext cx="5747385" cy="1330643"/>
          </a:xfrm>
          <a:prstGeom prst="rect">
            <a:avLst/>
          </a:prstGeom>
          <a:noFill/>
        </p:spPr>
        <p:txBody>
          <a:bodyPr wrap="square" rtlCol="0" anchor="t">
            <a:no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charset="-122"/>
                <a:sym typeface="Arial" panose="020B0604020202020204" pitchFamily="34" charset="0"/>
              </a:rPr>
              <a:t>培训课程名称：</a:t>
            </a:r>
            <a:endParaRPr lang="zh-CN" altLang="en-US" sz="3040" b="1" noProof="0" dirty="0">
              <a:ln>
                <a:noFill/>
              </a:ln>
              <a:solidFill>
                <a:schemeClr val="accent1">
                  <a:lumMod val="50000"/>
                </a:schemeClr>
              </a:solidFill>
              <a:effectLst/>
              <a:uLnTx/>
              <a:uFillTx/>
              <a:latin typeface="Arial" panose="020B0604020202020204" pitchFamily="34" charset="0"/>
              <a:ea typeface="微软雅黑" panose="020B050302020402020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040" b="1"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lang="zh-CN" altLang="en-US" sz="3040" b="1" noProof="0" dirty="0">
              <a:ln>
                <a:noFill/>
              </a:ln>
              <a:solidFill>
                <a:schemeClr val="tx1"/>
              </a:solidFill>
              <a:effectLst/>
              <a:uLnTx/>
              <a:uFillTx/>
              <a:latin typeface="Arial" panose="020B0604020202020204" pitchFamily="34" charset="0"/>
              <a:ea typeface="微软雅黑" panose="020B0503020204020204" charset="-122"/>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en-AU" altLang="zh-CN" sz="3040" b="1" dirty="0" smtClean="0">
                <a:effectLst>
                  <a:outerShdw blurRad="38100" dist="38100" dir="2700000" algn="tl">
                    <a:srgbClr val="C0C0C0"/>
                  </a:outerShdw>
                </a:effectLst>
                <a:ea typeface="宋体" panose="02010600030101010101" pitchFamily="2" charset="-122"/>
                <a:sym typeface="+mn-ea"/>
              </a:rPr>
              <a:t>JSA</a:t>
            </a:r>
            <a:r>
              <a:rPr lang="zh-CN" altLang="en-AU" sz="3040" b="1" dirty="0" smtClean="0">
                <a:effectLst>
                  <a:outerShdw blurRad="38100" dist="38100" dir="2700000" algn="tl">
                    <a:srgbClr val="C0C0C0"/>
                  </a:outerShdw>
                </a:effectLst>
                <a:ea typeface="宋体" panose="02010600030101010101" pitchFamily="2" charset="-122"/>
                <a:sym typeface="+mn-ea"/>
              </a:rPr>
              <a:t>（</a:t>
            </a:r>
            <a:r>
              <a:rPr lang="zh-CN" altLang="en-AU" sz="3040" b="1" dirty="0">
                <a:effectLst>
                  <a:outerShdw blurRad="38100" dist="38100" dir="2700000" algn="tl">
                    <a:srgbClr val="C0C0C0"/>
                  </a:outerShdw>
                </a:effectLst>
                <a:ea typeface="宋体" panose="02010600030101010101" pitchFamily="2" charset="-122"/>
                <a:sym typeface="+mn-ea"/>
              </a:rPr>
              <a:t>工作风险分析）</a:t>
            </a:r>
            <a:endParaRPr lang="zh-CN" altLang="zh-CN" sz="3040" b="1" spc="-150" noProof="0" dirty="0">
              <a:ln>
                <a:noFill/>
              </a:ln>
              <a:solidFill>
                <a:schemeClr val="tx1"/>
              </a:solidFill>
              <a:effectLst/>
              <a:uLnTx/>
              <a:uFillTx/>
              <a:latin typeface="思源黑体 CN Heavy" panose="020B0A00000000000000" pitchFamily="34" charset="-122"/>
              <a:ea typeface="思源黑体 CN Heavy" panose="020B0A00000000000000" pitchFamily="34" charset="-122"/>
              <a:cs typeface="+mj-cs"/>
              <a:sym typeface="+mn-ea"/>
            </a:endParaRPr>
          </a:p>
        </p:txBody>
      </p:sp>
      <p:sp>
        <p:nvSpPr>
          <p:cNvPr id="9" name="椭圆 8"/>
          <p:cNvSpPr/>
          <p:nvPr>
            <p:custDataLst>
              <p:tags r:id="rId4"/>
            </p:custDataLst>
          </p:nvPr>
        </p:nvSpPr>
        <p:spPr>
          <a:xfrm>
            <a:off x="5864543" y="4416743"/>
            <a:ext cx="751999" cy="78533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全面</a:t>
            </a:r>
            <a:endParaRPr lang="zh-CN" altLang="en-US" sz="1500" b="1">
              <a:solidFill>
                <a:schemeClr val="dk1">
                  <a:lumMod val="85000"/>
                  <a:lumOff val="15000"/>
                </a:schemeClr>
              </a:solidFill>
            </a:endParaRPr>
          </a:p>
        </p:txBody>
      </p:sp>
      <p:sp>
        <p:nvSpPr>
          <p:cNvPr id="10" name="椭圆 9"/>
          <p:cNvSpPr/>
          <p:nvPr>
            <p:custDataLst>
              <p:tags r:id="rId5"/>
            </p:custDataLst>
          </p:nvPr>
        </p:nvSpPr>
        <p:spPr>
          <a:xfrm>
            <a:off x="6798945" y="4416743"/>
            <a:ext cx="751999" cy="78533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专业</a:t>
            </a:r>
            <a:endParaRPr lang="zh-CN" altLang="en-US" sz="1500" b="1">
              <a:solidFill>
                <a:schemeClr val="dk1">
                  <a:lumMod val="85000"/>
                  <a:lumOff val="15000"/>
                </a:schemeClr>
              </a:solidFill>
            </a:endParaRPr>
          </a:p>
        </p:txBody>
      </p:sp>
      <p:sp>
        <p:nvSpPr>
          <p:cNvPr id="11" name="椭圆 10"/>
          <p:cNvSpPr/>
          <p:nvPr>
            <p:custDataLst>
              <p:tags r:id="rId6"/>
            </p:custDataLst>
          </p:nvPr>
        </p:nvSpPr>
        <p:spPr>
          <a:xfrm>
            <a:off x="7680960" y="4416743"/>
            <a:ext cx="751999" cy="78533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实用</a:t>
            </a:r>
            <a:endParaRPr lang="zh-CN" altLang="en-US" sz="1500" b="1">
              <a:solidFill>
                <a:schemeClr val="dk1">
                  <a:lumMod val="85000"/>
                  <a:lumOff val="15000"/>
                </a:schemeClr>
              </a:solidFill>
            </a:endParaRPr>
          </a:p>
        </p:txBody>
      </p:sp>
      <p:sp>
        <p:nvSpPr>
          <p:cNvPr id="15" name="文本框 14" descr="7b0a2020202022776f7264617274223a20227b5c2269645c223a32353030343531362c5c227469645c223a31333439377d220a7d0a"/>
          <p:cNvSpPr txBox="1"/>
          <p:nvPr>
            <p:custDataLst>
              <p:tags r:id="rId7"/>
            </p:custDataLst>
          </p:nvPr>
        </p:nvSpPr>
        <p:spPr>
          <a:xfrm>
            <a:off x="6445568" y="3160871"/>
            <a:ext cx="1868329" cy="368618"/>
          </a:xfrm>
          <a:prstGeom prst="rect">
            <a:avLst/>
          </a:prstGeom>
          <a:solidFill>
            <a:schemeClr val="accent3">
              <a:lumMod val="75000"/>
            </a:schemeClr>
          </a:solidFill>
        </p:spPr>
        <p:txBody>
          <a:bodyPr wrap="square" rtlCol="0">
            <a:noAutofit/>
            <a:scene3d>
              <a:camera prst="orthographicFront"/>
              <a:lightRig rig="threePt" dir="t"/>
            </a:scene3d>
          </a:bodyPr>
          <a:p>
            <a:pPr algn="l"/>
            <a:r>
              <a:rPr lang="zh-CN" altLang="en-US" sz="1350" b="1">
                <a:solidFill>
                  <a:schemeClr val="lt1"/>
                </a:solidFill>
                <a:sym typeface="+mn-ea"/>
              </a:rPr>
              <a:t>讲师：</a:t>
            </a:r>
            <a:endParaRPr lang="zh-CN" altLang="en-US" sz="1350" b="1">
              <a:solidFill>
                <a:schemeClr val="lt1"/>
              </a:solidFill>
            </a:endParaRPr>
          </a:p>
          <a:p>
            <a:pPr algn="dist"/>
            <a:r>
              <a:rPr lang="en-US" altLang="zh-CN" sz="1350" b="1" dirty="0">
                <a:solidFill>
                  <a:schemeClr val="lt1"/>
                </a:solidFill>
                <a:effectLst/>
                <a:latin typeface="微软雅黑" panose="020B0503020204020204" charset="-122"/>
                <a:ea typeface="微软雅黑" panose="020B0503020204020204" charset="-122"/>
              </a:rPr>
              <a:t> </a:t>
            </a:r>
            <a:endParaRPr lang="en-US" altLang="zh-CN" sz="1350" b="1" dirty="0">
              <a:solidFill>
                <a:schemeClr val="lt1"/>
              </a:solidFill>
              <a:effectLst/>
              <a:latin typeface="微软雅黑" panose="020B0503020204020204" charset="-122"/>
              <a:ea typeface="微软雅黑" panose="020B0503020204020204" charset="-122"/>
            </a:endParaRPr>
          </a:p>
        </p:txBody>
      </p:sp>
      <p:sp>
        <p:nvSpPr>
          <p:cNvPr id="16" name="文本框 15" descr="7b0a2020202022776f7264617274223a20227b5c2269645c223a32353030343531362c5c227469645c223a31333439377d220a7d0a"/>
          <p:cNvSpPr txBox="1"/>
          <p:nvPr>
            <p:custDataLst>
              <p:tags r:id="rId8"/>
            </p:custDataLst>
          </p:nvPr>
        </p:nvSpPr>
        <p:spPr>
          <a:xfrm>
            <a:off x="6915626" y="3746659"/>
            <a:ext cx="1766888" cy="349091"/>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350" b="1">
                <a:solidFill>
                  <a:schemeClr val="lt1"/>
                </a:solidFill>
                <a:sym typeface="+mn-ea"/>
              </a:rPr>
              <a:t>博富特咨询</a:t>
            </a:r>
            <a:r>
              <a:rPr lang="en-US" altLang="zh-CN" sz="1350" b="1" dirty="0">
                <a:solidFill>
                  <a:schemeClr val="lt1"/>
                </a:solidFill>
                <a:effectLst/>
                <a:latin typeface="微软雅黑" panose="020B0503020204020204" charset="-122"/>
                <a:ea typeface="微软雅黑" panose="020B0503020204020204" charset="-122"/>
              </a:rPr>
              <a:t> </a:t>
            </a:r>
            <a:endParaRPr lang="en-US" altLang="zh-CN" sz="1350" b="1" dirty="0">
              <a:solidFill>
                <a:schemeClr val="lt1"/>
              </a:solidFill>
              <a:effectLst/>
              <a:latin typeface="微软雅黑" panose="020B0503020204020204" charset="-122"/>
              <a:ea typeface="微软雅黑" panose="020B0503020204020204" charset="-122"/>
            </a:endParaRPr>
          </a:p>
        </p:txBody>
      </p:sp>
      <p:sp>
        <p:nvSpPr>
          <p:cNvPr id="12" name="矩形 11"/>
          <p:cNvSpPr/>
          <p:nvPr>
            <p:custDataLst>
              <p:tags r:id="rId9"/>
            </p:custDataLst>
          </p:nvPr>
        </p:nvSpPr>
        <p:spPr>
          <a:xfrm>
            <a:off x="0" y="5523071"/>
            <a:ext cx="9144000" cy="525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Tree>
    <p:custDataLst>
      <p:tags r:id="rId10"/>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20"/>
          <p:cNvSpPr>
            <a:spLocks noChangeArrowheads="1"/>
          </p:cNvSpPr>
          <p:nvPr/>
        </p:nvSpPr>
        <p:spPr bwMode="auto">
          <a:xfrm>
            <a:off x="88900" y="1651000"/>
            <a:ext cx="8826500" cy="4903788"/>
          </a:xfrm>
          <a:prstGeom prst="rect">
            <a:avLst/>
          </a:prstGeom>
          <a:solidFill>
            <a:schemeClr val="bg1"/>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a:latin typeface="Times New Roman" panose="02020603050405020304" pitchFamily="18" charset="0"/>
              <a:ea typeface="宋体" panose="02010600030101010101" pitchFamily="2" charset="-122"/>
            </a:endParaRPr>
          </a:p>
        </p:txBody>
      </p:sp>
      <p:sp>
        <p:nvSpPr>
          <p:cNvPr id="11267" name="Rectangle 223"/>
          <p:cNvSpPr>
            <a:spLocks noChangeArrowheads="1"/>
          </p:cNvSpPr>
          <p:nvPr/>
        </p:nvSpPr>
        <p:spPr bwMode="auto">
          <a:xfrm>
            <a:off x="88900" y="1485900"/>
            <a:ext cx="8828088" cy="404813"/>
          </a:xfrm>
          <a:prstGeom prst="rect">
            <a:avLst/>
          </a:prstGeom>
          <a:solidFill>
            <a:schemeClr val="folHlink"/>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1268" name="Rectangle 224"/>
          <p:cNvSpPr>
            <a:spLocks noChangeArrowheads="1"/>
          </p:cNvSpPr>
          <p:nvPr/>
        </p:nvSpPr>
        <p:spPr bwMode="auto">
          <a:xfrm>
            <a:off x="2178050" y="1582738"/>
            <a:ext cx="142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什么可能出问题？</a:t>
            </a:r>
            <a:endParaRPr lang="zh-CN" altLang="en-AU" sz="1400">
              <a:ea typeface="宋体" panose="02010600030101010101" pitchFamily="2" charset="-122"/>
            </a:endParaRPr>
          </a:p>
        </p:txBody>
      </p:sp>
      <p:sp>
        <p:nvSpPr>
          <p:cNvPr id="11269" name="Rectangle 226"/>
          <p:cNvSpPr>
            <a:spLocks noChangeArrowheads="1"/>
          </p:cNvSpPr>
          <p:nvPr/>
        </p:nvSpPr>
        <p:spPr bwMode="auto">
          <a:xfrm>
            <a:off x="6837363" y="1581150"/>
            <a:ext cx="889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由谁负责？</a:t>
            </a:r>
            <a:endParaRPr lang="zh-CN" altLang="en-AU" sz="1400">
              <a:ea typeface="宋体" panose="02010600030101010101" pitchFamily="2" charset="-122"/>
            </a:endParaRPr>
          </a:p>
        </p:txBody>
      </p:sp>
      <p:sp>
        <p:nvSpPr>
          <p:cNvPr id="11270" name="Rectangle 227"/>
          <p:cNvSpPr>
            <a:spLocks noChangeArrowheads="1"/>
          </p:cNvSpPr>
          <p:nvPr/>
        </p:nvSpPr>
        <p:spPr bwMode="auto">
          <a:xfrm>
            <a:off x="723900" y="15351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步骤</a:t>
            </a:r>
            <a:endParaRPr lang="zh-CN" altLang="en-AU" sz="1400" b="1">
              <a:solidFill>
                <a:srgbClr val="000000"/>
              </a:solidFill>
              <a:ea typeface="宋体" panose="02010600030101010101" pitchFamily="2" charset="-122"/>
            </a:endParaRPr>
          </a:p>
        </p:txBody>
      </p:sp>
      <p:sp>
        <p:nvSpPr>
          <p:cNvPr id="11271" name="Line 230"/>
          <p:cNvSpPr>
            <a:spLocks noChangeShapeType="1"/>
          </p:cNvSpPr>
          <p:nvPr/>
        </p:nvSpPr>
        <p:spPr bwMode="auto">
          <a:xfrm>
            <a:off x="2024063" y="1495425"/>
            <a:ext cx="0" cy="50593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232"/>
          <p:cNvSpPr>
            <a:spLocks noChangeShapeType="1"/>
          </p:cNvSpPr>
          <p:nvPr/>
        </p:nvSpPr>
        <p:spPr bwMode="auto">
          <a:xfrm flipV="1">
            <a:off x="60325" y="3140075"/>
            <a:ext cx="8816975" cy="3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242"/>
          <p:cNvSpPr>
            <a:spLocks noChangeArrowheads="1"/>
          </p:cNvSpPr>
          <p:nvPr/>
        </p:nvSpPr>
        <p:spPr bwMode="auto">
          <a:xfrm>
            <a:off x="106363" y="2005013"/>
            <a:ext cx="1954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确定并标出沟槽位置	</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1274" name="Rectangle 243"/>
          <p:cNvSpPr>
            <a:spLocks noChangeArrowheads="1"/>
          </p:cNvSpPr>
          <p:nvPr/>
        </p:nvSpPr>
        <p:spPr bwMode="auto">
          <a:xfrm>
            <a:off x="120650" y="3279775"/>
            <a:ext cx="1282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挖沟至</a:t>
            </a:r>
            <a:r>
              <a:rPr lang="en-AU" altLang="zh-CN" sz="1400" b="1" i="1">
                <a:solidFill>
                  <a:srgbClr val="58580C"/>
                </a:solidFill>
                <a:latin typeface="Bookman Old Style" panose="02050604050505020204" pitchFamily="18" charset="0"/>
                <a:ea typeface="宋体" panose="02010600030101010101" pitchFamily="2" charset="-122"/>
              </a:rPr>
              <a:t>3</a:t>
            </a:r>
            <a:r>
              <a:rPr lang="zh-CN" altLang="en-AU" sz="1400" b="1" i="1">
                <a:solidFill>
                  <a:srgbClr val="58580C"/>
                </a:solidFill>
                <a:latin typeface="Bookman Old Style" panose="02050604050505020204" pitchFamily="18" charset="0"/>
                <a:ea typeface="宋体" panose="02010600030101010101" pitchFamily="2" charset="-122"/>
              </a:rPr>
              <a:t>米深</a:t>
            </a:r>
            <a:endParaRPr lang="zh-CN" altLang="en-AU">
              <a:solidFill>
                <a:srgbClr val="58580C"/>
              </a:solidFill>
              <a:latin typeface="Times New Roman" panose="02020603050405020304" pitchFamily="18" charset="0"/>
              <a:ea typeface="宋体" panose="02010600030101010101" pitchFamily="2" charset="-122"/>
            </a:endParaRPr>
          </a:p>
        </p:txBody>
      </p:sp>
      <p:sp>
        <p:nvSpPr>
          <p:cNvPr id="11275" name="Rectangle 179"/>
          <p:cNvSpPr>
            <a:spLocks noChangeArrowheads="1"/>
          </p:cNvSpPr>
          <p:nvPr/>
        </p:nvSpPr>
        <p:spPr bwMode="auto">
          <a:xfrm>
            <a:off x="2108200" y="2032000"/>
            <a:ext cx="175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标错位置	</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59601" name="Rectangle 209"/>
          <p:cNvSpPr>
            <a:spLocks noChangeArrowheads="1"/>
          </p:cNvSpPr>
          <p:nvPr/>
        </p:nvSpPr>
        <p:spPr bwMode="auto">
          <a:xfrm>
            <a:off x="3175" y="115888"/>
            <a:ext cx="9124950" cy="519112"/>
          </a:xfrm>
          <a:prstGeom prst="rect">
            <a:avLst/>
          </a:prstGeom>
          <a:noFill/>
          <a:ln w="9525">
            <a:noFill/>
            <a:miter lim="800000"/>
          </a:ln>
          <a:effectLst/>
        </p:spPr>
        <p:txBody>
          <a:bodyPr>
            <a:spAutoFit/>
          </a:bodyPr>
          <a:lstStyle/>
          <a:p>
            <a:pPr algn="ctr" eaLnBrk="0" hangingPunct="0">
              <a:spcBef>
                <a:spcPts val="500"/>
              </a:spcBef>
              <a:spcAft>
                <a:spcPts val="500"/>
              </a:spcAft>
              <a:defRPr/>
            </a:pPr>
            <a:r>
              <a:rPr lang="zh-CN" altLang="en-AU" sz="28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分组练习</a:t>
            </a:r>
            <a:r>
              <a:rPr lang="en-AU" altLang="zh-CN" sz="28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a:t>
            </a:r>
            <a:endParaRPr lang="en-AU" altLang="zh-CN" sz="28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11277" name="Rectangle 217"/>
          <p:cNvSpPr>
            <a:spLocks noChangeArrowheads="1"/>
          </p:cNvSpPr>
          <p:nvPr/>
        </p:nvSpPr>
        <p:spPr bwMode="auto">
          <a:xfrm>
            <a:off x="7454900" y="5576888"/>
            <a:ext cx="7048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4800">
                <a:ea typeface="宋体" panose="02010600030101010101" pitchFamily="2" charset="-122"/>
                <a:sym typeface="Monotype Sorts" pitchFamily="2" charset="2"/>
              </a:rPr>
              <a:t></a:t>
            </a:r>
            <a:endParaRPr lang="zh-CN" altLang="en-AU" sz="4800">
              <a:ea typeface="宋体" panose="02010600030101010101" pitchFamily="2" charset="-122"/>
              <a:sym typeface="Monotype Sorts" pitchFamily="2" charset="2"/>
            </a:endParaRPr>
          </a:p>
        </p:txBody>
      </p:sp>
      <p:sp>
        <p:nvSpPr>
          <p:cNvPr id="11278" name="Rectangle 245"/>
          <p:cNvSpPr>
            <a:spLocks noChangeArrowheads="1"/>
          </p:cNvSpPr>
          <p:nvPr/>
        </p:nvSpPr>
        <p:spPr bwMode="auto">
          <a:xfrm>
            <a:off x="4327525" y="1577975"/>
            <a:ext cx="1828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如何进行防护？	</a:t>
            </a:r>
            <a:endParaRPr lang="zh-CN" altLang="en-AU" sz="1400">
              <a:ea typeface="宋体" panose="02010600030101010101" pitchFamily="2" charset="-122"/>
            </a:endParaRPr>
          </a:p>
        </p:txBody>
      </p:sp>
      <p:sp>
        <p:nvSpPr>
          <p:cNvPr id="11279" name="Line 221"/>
          <p:cNvSpPr>
            <a:spLocks noChangeShapeType="1"/>
          </p:cNvSpPr>
          <p:nvPr/>
        </p:nvSpPr>
        <p:spPr bwMode="auto">
          <a:xfrm flipH="1">
            <a:off x="4106863" y="1490663"/>
            <a:ext cx="0" cy="50593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1280" name="Line 222"/>
          <p:cNvSpPr>
            <a:spLocks noChangeShapeType="1"/>
          </p:cNvSpPr>
          <p:nvPr/>
        </p:nvSpPr>
        <p:spPr bwMode="auto">
          <a:xfrm flipH="1">
            <a:off x="6364288" y="1493838"/>
            <a:ext cx="0" cy="502761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1281" name="Rectangle 225"/>
          <p:cNvSpPr>
            <a:spLocks noChangeArrowheads="1"/>
          </p:cNvSpPr>
          <p:nvPr/>
        </p:nvSpPr>
        <p:spPr bwMode="auto">
          <a:xfrm>
            <a:off x="4324350" y="2301875"/>
            <a:ext cx="1223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如何进行防护 </a:t>
            </a:r>
            <a:r>
              <a:rPr lang="en-AU" altLang="zh-CN" sz="1400" b="1">
                <a:solidFill>
                  <a:srgbClr val="000000"/>
                </a:solidFill>
                <a:ea typeface="宋体" panose="02010600030101010101" pitchFamily="2" charset="-122"/>
              </a:rPr>
              <a:t>?</a:t>
            </a:r>
            <a:endParaRPr lang="en-AU" altLang="zh-CN" sz="1400">
              <a:ea typeface="宋体" panose="02010600030101010101" pitchFamily="2" charset="-122"/>
            </a:endParaRPr>
          </a:p>
        </p:txBody>
      </p:sp>
      <p:sp>
        <p:nvSpPr>
          <p:cNvPr id="11282" name="Line 228"/>
          <p:cNvSpPr>
            <a:spLocks noChangeShapeType="1"/>
          </p:cNvSpPr>
          <p:nvPr/>
        </p:nvSpPr>
        <p:spPr bwMode="auto">
          <a:xfrm>
            <a:off x="4097338" y="22256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1283" name="Line 229"/>
          <p:cNvSpPr>
            <a:spLocks noChangeShapeType="1"/>
          </p:cNvSpPr>
          <p:nvPr/>
        </p:nvSpPr>
        <p:spPr bwMode="auto">
          <a:xfrm>
            <a:off x="6357938" y="22256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1284" name="AutoShape 207"/>
          <p:cNvSpPr>
            <a:spLocks noChangeArrowheads="1"/>
          </p:cNvSpPr>
          <p:nvPr/>
        </p:nvSpPr>
        <p:spPr bwMode="auto">
          <a:xfrm>
            <a:off x="4318000" y="3556000"/>
            <a:ext cx="2573338" cy="827088"/>
          </a:xfrm>
          <a:prstGeom prst="wedgeRectCallout">
            <a:avLst>
              <a:gd name="adj1" fmla="val -41486"/>
              <a:gd name="adj2" fmla="val 146162"/>
            </a:avLst>
          </a:prstGeom>
          <a:solidFill>
            <a:srgbClr val="FFCC00"/>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000">
              <a:latin typeface="Times New Roman" panose="02020603050405020304" pitchFamily="18" charset="0"/>
              <a:ea typeface="宋体" panose="02010600030101010101" pitchFamily="2" charset="-122"/>
            </a:endParaRPr>
          </a:p>
        </p:txBody>
      </p:sp>
      <p:sp>
        <p:nvSpPr>
          <p:cNvPr id="11285" name="Rectangle 208"/>
          <p:cNvSpPr>
            <a:spLocks noChangeArrowheads="1"/>
          </p:cNvSpPr>
          <p:nvPr/>
        </p:nvSpPr>
        <p:spPr bwMode="auto">
          <a:xfrm>
            <a:off x="4370388" y="3789363"/>
            <a:ext cx="196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2000">
                <a:latin typeface="Times New Roman" panose="02020603050405020304" pitchFamily="18" charset="0"/>
                <a:ea typeface="宋体" panose="02010600030101010101" pitchFamily="2" charset="-122"/>
              </a:rPr>
              <a:t>请确定防护措施</a:t>
            </a:r>
            <a:endParaRPr lang="zh-CN" altLang="en-AU" sz="2000">
              <a:latin typeface="Times New Roman" panose="02020603050405020304" pitchFamily="18" charset="0"/>
              <a:ea typeface="宋体" panose="02010600030101010101" pitchFamily="2" charset="-122"/>
            </a:endParaRPr>
          </a:p>
        </p:txBody>
      </p:sp>
      <p:sp>
        <p:nvSpPr>
          <p:cNvPr id="59606" name="Text Box 214"/>
          <p:cNvSpPr txBox="1">
            <a:spLocks noChangeArrowheads="1"/>
          </p:cNvSpPr>
          <p:nvPr/>
        </p:nvSpPr>
        <p:spPr bwMode="auto">
          <a:xfrm>
            <a:off x="4284663" y="2060575"/>
            <a:ext cx="2565400" cy="8223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200" b="1">
                <a:ea typeface="宋体" panose="02010600030101010101" pitchFamily="2" charset="-122"/>
              </a:rPr>
              <a:t>不能使用“注意”、“小心”等不确定的词</a:t>
            </a:r>
            <a:br>
              <a:rPr lang="en-AU" altLang="zh-CN" sz="1200" b="1">
                <a:ea typeface="宋体" panose="02010600030101010101" pitchFamily="2" charset="-122"/>
              </a:rPr>
            </a:br>
            <a:r>
              <a:rPr lang="zh-CN" altLang="en-AU" sz="1200" b="1">
                <a:ea typeface="宋体" panose="02010600030101010101" pitchFamily="2" charset="-122"/>
              </a:rPr>
              <a:t>应当说明采取何种措施，和如何进行等细节的东西</a:t>
            </a:r>
            <a:endParaRPr lang="en-AU" altLang="zh-CN" sz="1200" b="1">
              <a:ea typeface="宋体" panose="02010600030101010101" pitchFamily="2" charset="-122"/>
            </a:endParaRPr>
          </a:p>
        </p:txBody>
      </p:sp>
      <p:sp>
        <p:nvSpPr>
          <p:cNvPr id="11287" name="Rectangle 247"/>
          <p:cNvSpPr>
            <a:spLocks noChangeArrowheads="1"/>
          </p:cNvSpPr>
          <p:nvPr/>
        </p:nvSpPr>
        <p:spPr bwMode="auto">
          <a:xfrm>
            <a:off x="2108200" y="3213100"/>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沟壁倒塌，塌方</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en-AU" altLang="zh-CN"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en-AU" altLang="zh-CN"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en-AU" altLang="zh-CN"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en-AU" altLang="zh-CN"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出入通道不完善</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1288" name="Rectangle 248"/>
          <p:cNvSpPr>
            <a:spLocks noChangeArrowheads="1"/>
          </p:cNvSpPr>
          <p:nvPr/>
        </p:nvSpPr>
        <p:spPr bwMode="auto">
          <a:xfrm>
            <a:off x="2120900" y="4737100"/>
            <a:ext cx="1752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碰坏</a:t>
            </a:r>
            <a:r>
              <a:rPr lang="en-AU" altLang="zh-CN" sz="1400" b="1" i="1">
                <a:solidFill>
                  <a:srgbClr val="58580C"/>
                </a:solidFill>
                <a:latin typeface="Bookman Old Style" panose="02050604050505020204" pitchFamily="18" charset="0"/>
                <a:ea typeface="宋体" panose="02010600030101010101" pitchFamily="2" charset="-122"/>
              </a:rPr>
              <a:t>415</a:t>
            </a:r>
            <a:r>
              <a:rPr lang="zh-CN" altLang="en-AU" sz="1400" b="1" i="1">
                <a:solidFill>
                  <a:srgbClr val="58580C"/>
                </a:solidFill>
                <a:latin typeface="Bookman Old Style" panose="02050604050505020204" pitchFamily="18" charset="0"/>
                <a:ea typeface="宋体" panose="02010600030101010101" pitchFamily="2" charset="-122"/>
              </a:rPr>
              <a:t>伏的电缆  </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1289" name="Rectangle 216"/>
          <p:cNvSpPr>
            <a:spLocks noChangeArrowheads="1"/>
          </p:cNvSpPr>
          <p:nvPr/>
        </p:nvSpPr>
        <p:spPr bwMode="auto">
          <a:xfrm>
            <a:off x="8221663" y="5740400"/>
            <a:ext cx="617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3600" b="1">
                <a:ea typeface="宋体" panose="02010600030101010101" pitchFamily="2" charset="-122"/>
                <a:sym typeface="Wingdings" panose="05000000000000000000" pitchFamily="2" charset="2"/>
              </a:rPr>
              <a:t></a:t>
            </a:r>
            <a:endParaRPr lang="zh-CN" altLang="en-AU" sz="3600" b="1">
              <a:ea typeface="宋体" panose="02010600030101010101" pitchFamily="2" charset="-122"/>
              <a:sym typeface="Wingdings" panose="05000000000000000000" pitchFamily="2" charset="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06"/>
                                        </p:tgtEl>
                                        <p:attrNameLst>
                                          <p:attrName>style.visibility</p:attrName>
                                        </p:attrNameLst>
                                      </p:cBhvr>
                                      <p:to>
                                        <p:strVal val="visible"/>
                                      </p:to>
                                    </p:set>
                                  </p:childTnLst>
                                  <p:subTnLst>
                                    <p:set>
                                      <p:cBhvr override="childStyle">
                                        <p:cTn dur="1" fill="hold" display="0" masterRel="nextClick" afterEffect="1"/>
                                        <p:tgtEl>
                                          <p:spTgt spid="596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0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0"/>
          <p:cNvSpPr>
            <a:spLocks noChangeArrowheads="1"/>
          </p:cNvSpPr>
          <p:nvPr/>
        </p:nvSpPr>
        <p:spPr bwMode="auto">
          <a:xfrm>
            <a:off x="88900" y="1676400"/>
            <a:ext cx="8966200" cy="4954588"/>
          </a:xfrm>
          <a:prstGeom prst="rect">
            <a:avLst/>
          </a:prstGeom>
          <a:solidFill>
            <a:schemeClr val="bg1"/>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a:latin typeface="Times New Roman" panose="02020603050405020304" pitchFamily="18" charset="0"/>
              <a:ea typeface="宋体" panose="02010600030101010101" pitchFamily="2" charset="-122"/>
            </a:endParaRPr>
          </a:p>
        </p:txBody>
      </p:sp>
      <p:sp>
        <p:nvSpPr>
          <p:cNvPr id="12291" name="Line 41"/>
          <p:cNvSpPr>
            <a:spLocks noChangeShapeType="1"/>
          </p:cNvSpPr>
          <p:nvPr/>
        </p:nvSpPr>
        <p:spPr bwMode="auto">
          <a:xfrm flipH="1">
            <a:off x="4144963" y="1681163"/>
            <a:ext cx="0" cy="49323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2292" name="Line 42"/>
          <p:cNvSpPr>
            <a:spLocks noChangeShapeType="1"/>
          </p:cNvSpPr>
          <p:nvPr/>
        </p:nvSpPr>
        <p:spPr bwMode="auto">
          <a:xfrm flipH="1">
            <a:off x="6402388" y="1760538"/>
            <a:ext cx="0" cy="488791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2293" name="Rectangle 43"/>
          <p:cNvSpPr>
            <a:spLocks noChangeArrowheads="1"/>
          </p:cNvSpPr>
          <p:nvPr/>
        </p:nvSpPr>
        <p:spPr bwMode="auto">
          <a:xfrm>
            <a:off x="88900" y="1511300"/>
            <a:ext cx="8967788" cy="404813"/>
          </a:xfrm>
          <a:prstGeom prst="rect">
            <a:avLst/>
          </a:prstGeom>
          <a:solidFill>
            <a:schemeClr val="folHlink"/>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2294" name="Rectangle 44"/>
          <p:cNvSpPr>
            <a:spLocks noChangeArrowheads="1"/>
          </p:cNvSpPr>
          <p:nvPr/>
        </p:nvSpPr>
        <p:spPr bwMode="auto">
          <a:xfrm>
            <a:off x="2216150" y="1608138"/>
            <a:ext cx="142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什么可能出问题？</a:t>
            </a:r>
            <a:endParaRPr lang="zh-CN" altLang="en-AU" sz="1400">
              <a:ea typeface="宋体" panose="02010600030101010101" pitchFamily="2" charset="-122"/>
            </a:endParaRPr>
          </a:p>
        </p:txBody>
      </p:sp>
      <p:sp>
        <p:nvSpPr>
          <p:cNvPr id="12295" name="Rectangle 45"/>
          <p:cNvSpPr>
            <a:spLocks noChangeArrowheads="1"/>
          </p:cNvSpPr>
          <p:nvPr/>
        </p:nvSpPr>
        <p:spPr bwMode="auto">
          <a:xfrm>
            <a:off x="4365625" y="1603375"/>
            <a:ext cx="1244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如何进行防护？</a:t>
            </a:r>
            <a:endParaRPr lang="zh-CN" altLang="en-AU" sz="1400">
              <a:ea typeface="宋体" panose="02010600030101010101" pitchFamily="2" charset="-122"/>
            </a:endParaRPr>
          </a:p>
        </p:txBody>
      </p:sp>
      <p:sp>
        <p:nvSpPr>
          <p:cNvPr id="12296" name="Rectangle 46"/>
          <p:cNvSpPr>
            <a:spLocks noChangeArrowheads="1"/>
          </p:cNvSpPr>
          <p:nvPr/>
        </p:nvSpPr>
        <p:spPr bwMode="auto">
          <a:xfrm>
            <a:off x="6900863" y="1606550"/>
            <a:ext cx="889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由谁负责？</a:t>
            </a:r>
            <a:endParaRPr lang="zh-CN" altLang="en-AU" sz="1400">
              <a:ea typeface="宋体" panose="02010600030101010101" pitchFamily="2" charset="-122"/>
            </a:endParaRPr>
          </a:p>
        </p:txBody>
      </p:sp>
      <p:sp>
        <p:nvSpPr>
          <p:cNvPr id="12297" name="Rectangle 47"/>
          <p:cNvSpPr>
            <a:spLocks noChangeArrowheads="1"/>
          </p:cNvSpPr>
          <p:nvPr/>
        </p:nvSpPr>
        <p:spPr bwMode="auto">
          <a:xfrm>
            <a:off x="762000" y="15605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步骤</a:t>
            </a:r>
            <a:endParaRPr lang="zh-CN" altLang="en-AU" sz="1400" b="1">
              <a:solidFill>
                <a:srgbClr val="000000"/>
              </a:solidFill>
              <a:ea typeface="宋体" panose="02010600030101010101" pitchFamily="2" charset="-122"/>
            </a:endParaRPr>
          </a:p>
        </p:txBody>
      </p:sp>
      <p:sp>
        <p:nvSpPr>
          <p:cNvPr id="12298" name="Line 48"/>
          <p:cNvSpPr>
            <a:spLocks noChangeShapeType="1"/>
          </p:cNvSpPr>
          <p:nvPr/>
        </p:nvSpPr>
        <p:spPr bwMode="auto">
          <a:xfrm>
            <a:off x="4138613" y="15271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49"/>
          <p:cNvSpPr>
            <a:spLocks noChangeShapeType="1"/>
          </p:cNvSpPr>
          <p:nvPr/>
        </p:nvSpPr>
        <p:spPr bwMode="auto">
          <a:xfrm>
            <a:off x="6399213" y="15271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50"/>
          <p:cNvSpPr>
            <a:spLocks noChangeShapeType="1"/>
          </p:cNvSpPr>
          <p:nvPr/>
        </p:nvSpPr>
        <p:spPr bwMode="auto">
          <a:xfrm flipH="1">
            <a:off x="2062163" y="1520825"/>
            <a:ext cx="0" cy="50847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52"/>
          <p:cNvSpPr>
            <a:spLocks noChangeShapeType="1"/>
          </p:cNvSpPr>
          <p:nvPr/>
        </p:nvSpPr>
        <p:spPr bwMode="auto">
          <a:xfrm flipV="1">
            <a:off x="98425" y="3165475"/>
            <a:ext cx="8956675" cy="3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12302" name="Rectangle 62"/>
          <p:cNvSpPr>
            <a:spLocks noChangeArrowheads="1"/>
          </p:cNvSpPr>
          <p:nvPr/>
        </p:nvSpPr>
        <p:spPr bwMode="auto">
          <a:xfrm>
            <a:off x="144463" y="2030413"/>
            <a:ext cx="1954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确定并标出沟槽位置</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03" name="Rectangle 63"/>
          <p:cNvSpPr>
            <a:spLocks noChangeArrowheads="1"/>
          </p:cNvSpPr>
          <p:nvPr/>
        </p:nvSpPr>
        <p:spPr bwMode="auto">
          <a:xfrm>
            <a:off x="158750" y="3228975"/>
            <a:ext cx="1317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开沟至</a:t>
            </a:r>
            <a:r>
              <a:rPr lang="en-AU" altLang="zh-CN" sz="1400" b="1" i="1">
                <a:solidFill>
                  <a:srgbClr val="58580C"/>
                </a:solidFill>
                <a:latin typeface="Bookman Old Style" panose="02050604050505020204" pitchFamily="18" charset="0"/>
                <a:ea typeface="宋体" panose="02010600030101010101" pitchFamily="2" charset="-122"/>
              </a:rPr>
              <a:t>3</a:t>
            </a:r>
            <a:r>
              <a:rPr lang="zh-CN" altLang="en-AU" sz="1400" b="1" i="1">
                <a:solidFill>
                  <a:srgbClr val="58580C"/>
                </a:solidFill>
                <a:latin typeface="Bookman Old Style" panose="02050604050505020204" pitchFamily="18" charset="0"/>
                <a:ea typeface="宋体" panose="02010600030101010101" pitchFamily="2" charset="-122"/>
              </a:rPr>
              <a:t>米深</a:t>
            </a:r>
            <a:endParaRPr lang="zh-CN" altLang="en-AU">
              <a:solidFill>
                <a:srgbClr val="58580C"/>
              </a:solidFill>
              <a:latin typeface="Times New Roman" panose="02020603050405020304" pitchFamily="18" charset="0"/>
              <a:ea typeface="宋体" panose="02010600030101010101" pitchFamily="2" charset="-122"/>
            </a:endParaRPr>
          </a:p>
        </p:txBody>
      </p:sp>
      <p:sp>
        <p:nvSpPr>
          <p:cNvPr id="12304" name="Rectangle 10"/>
          <p:cNvSpPr>
            <a:spLocks noChangeArrowheads="1"/>
          </p:cNvSpPr>
          <p:nvPr/>
        </p:nvSpPr>
        <p:spPr bwMode="auto">
          <a:xfrm>
            <a:off x="2146300" y="1981200"/>
            <a:ext cx="175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位置标错</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05" name="Rectangle 25"/>
          <p:cNvSpPr>
            <a:spLocks noChangeArrowheads="1"/>
          </p:cNvSpPr>
          <p:nvPr/>
        </p:nvSpPr>
        <p:spPr bwMode="auto">
          <a:xfrm>
            <a:off x="4267200" y="1981200"/>
            <a:ext cx="20891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检查开挖空间，现场平面布置图和开挖区域内有无标志</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06" name="Rectangle 26"/>
          <p:cNvSpPr>
            <a:spLocks noChangeArrowheads="1"/>
          </p:cNvSpPr>
          <p:nvPr/>
        </p:nvSpPr>
        <p:spPr bwMode="auto">
          <a:xfrm>
            <a:off x="4214813" y="5715000"/>
            <a:ext cx="20637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看护人员一直在现场监护</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07" name="Rectangle 29"/>
          <p:cNvSpPr>
            <a:spLocks noChangeArrowheads="1"/>
          </p:cNvSpPr>
          <p:nvPr/>
        </p:nvSpPr>
        <p:spPr bwMode="auto">
          <a:xfrm>
            <a:off x="4191000" y="3225800"/>
            <a:ext cx="2162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分级放坡</a:t>
            </a:r>
            <a:br>
              <a:rPr lang="zh-CN" altLang="en-AU" sz="1400" b="1" i="1">
                <a:solidFill>
                  <a:srgbClr val="58580C"/>
                </a:solidFill>
                <a:latin typeface="Bookman Old Style" panose="02050604050505020204" pitchFamily="18" charset="0"/>
                <a:ea typeface="宋体" panose="02010600030101010101" pitchFamily="2" charset="-122"/>
              </a:rPr>
            </a:b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沟边</a:t>
            </a:r>
            <a:r>
              <a:rPr lang="en-AU" altLang="zh-CN" sz="1400" b="1" i="1">
                <a:solidFill>
                  <a:srgbClr val="58580C"/>
                </a:solidFill>
                <a:latin typeface="Bookman Old Style" panose="02050604050505020204" pitchFamily="18" charset="0"/>
                <a:ea typeface="宋体" panose="02010600030101010101" pitchFamily="2" charset="-122"/>
              </a:rPr>
              <a:t>4</a:t>
            </a:r>
            <a:r>
              <a:rPr lang="zh-CN" altLang="en-AU" sz="1400" b="1" i="1">
                <a:solidFill>
                  <a:srgbClr val="58580C"/>
                </a:solidFill>
                <a:latin typeface="Bookman Old Style" panose="02050604050505020204" pitchFamily="18" charset="0"/>
                <a:ea typeface="宋体" panose="02010600030101010101" pitchFamily="2" charset="-122"/>
              </a:rPr>
              <a:t>米以外方可堆土</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08" name="Rectangle 30"/>
          <p:cNvSpPr>
            <a:spLocks noChangeArrowheads="1"/>
          </p:cNvSpPr>
          <p:nvPr/>
        </p:nvSpPr>
        <p:spPr bwMode="auto">
          <a:xfrm>
            <a:off x="4214813" y="4786313"/>
            <a:ext cx="1871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en-AU" altLang="zh-CN" sz="1400" b="1" i="1">
                <a:solidFill>
                  <a:srgbClr val="58580C"/>
                </a:solidFill>
                <a:latin typeface="Bookman Old Style" panose="02050604050505020204" pitchFamily="18" charset="0"/>
                <a:ea typeface="宋体" panose="02010600030101010101" pitchFamily="2" charset="-122"/>
              </a:rPr>
              <a:t>415</a:t>
            </a:r>
            <a:r>
              <a:rPr lang="zh-CN" altLang="en-AU" sz="1400" b="1" i="1">
                <a:solidFill>
                  <a:srgbClr val="58580C"/>
                </a:solidFill>
                <a:latin typeface="Bookman Old Style" panose="02050604050505020204" pitchFamily="18" charset="0"/>
                <a:ea typeface="宋体" panose="02010600030101010101" pitchFamily="2" charset="-122"/>
              </a:rPr>
              <a:t>伏的电缆应在以安</a:t>
            </a:r>
            <a:r>
              <a:rPr lang="en-AU" altLang="zh-CN" sz="1400" b="1" i="1">
                <a:solidFill>
                  <a:srgbClr val="58580C"/>
                </a:solidFill>
                <a:latin typeface="Bookman Old Style" panose="02050604050505020204" pitchFamily="18" charset="0"/>
                <a:ea typeface="宋体" panose="02010600030101010101" pitchFamily="2" charset="-122"/>
              </a:rPr>
              <a:t>·</a:t>
            </a:r>
            <a:r>
              <a:rPr lang="zh-CN" altLang="en-AU" sz="1400" b="1" i="1">
                <a:solidFill>
                  <a:srgbClr val="58580C"/>
                </a:solidFill>
                <a:latin typeface="Bookman Old Style" panose="02050604050505020204" pitchFamily="18" charset="0"/>
                <a:ea typeface="宋体" panose="02010600030101010101" pitchFamily="2" charset="-122"/>
              </a:rPr>
              <a:t>马丁（电气工程师）的监护下用</a:t>
            </a:r>
            <a:r>
              <a:rPr lang="zh-CN" altLang="en-US" sz="1400" b="1" i="1">
                <a:solidFill>
                  <a:srgbClr val="58580C"/>
                </a:solidFill>
                <a:latin typeface="Bookman Old Style" panose="02050604050505020204" pitchFamily="18" charset="0"/>
                <a:ea typeface="宋体" panose="02010600030101010101" pitchFamily="2" charset="-122"/>
              </a:rPr>
              <a:t>人工开挖找到</a:t>
            </a:r>
            <a:r>
              <a:rPr lang="en-US" altLang="zh-CN" sz="1400" b="1" i="1">
                <a:solidFill>
                  <a:srgbClr val="58580C"/>
                </a:solidFill>
                <a:latin typeface="Bookman Old Style" panose="02050604050505020204" pitchFamily="18" charset="0"/>
                <a:ea typeface="宋体" panose="02010600030101010101" pitchFamily="2" charset="-122"/>
              </a:rPr>
              <a:t>.</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09" name="Rectangle 32"/>
          <p:cNvSpPr>
            <a:spLocks noChangeArrowheads="1"/>
          </p:cNvSpPr>
          <p:nvPr/>
        </p:nvSpPr>
        <p:spPr bwMode="auto">
          <a:xfrm>
            <a:off x="6508750" y="2043113"/>
            <a:ext cx="1279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甲</a:t>
            </a:r>
            <a:endParaRPr lang="en-AU" altLang="zh-CN" sz="1400" b="1" i="1">
              <a:solidFill>
                <a:srgbClr val="58580C"/>
              </a:solidFill>
              <a:latin typeface="Bookman Old Style" panose="02050604050505020204" pitchFamily="18" charset="0"/>
              <a:ea typeface="宋体" panose="02010600030101010101" pitchFamily="2" charset="-122"/>
            </a:endParaRPr>
          </a:p>
        </p:txBody>
      </p:sp>
      <p:sp>
        <p:nvSpPr>
          <p:cNvPr id="12310" name="Rectangle 33"/>
          <p:cNvSpPr>
            <a:spLocks noChangeArrowheads="1"/>
          </p:cNvSpPr>
          <p:nvPr/>
        </p:nvSpPr>
        <p:spPr bwMode="auto">
          <a:xfrm>
            <a:off x="6500813" y="4786313"/>
            <a:ext cx="17129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丁</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11" name="Rectangle 35"/>
          <p:cNvSpPr>
            <a:spLocks noChangeArrowheads="1"/>
          </p:cNvSpPr>
          <p:nvPr/>
        </p:nvSpPr>
        <p:spPr bwMode="auto">
          <a:xfrm>
            <a:off x="6400800" y="31369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乙</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12" name="Rectangle 36"/>
          <p:cNvSpPr>
            <a:spLocks noChangeArrowheads="1"/>
          </p:cNvSpPr>
          <p:nvPr/>
        </p:nvSpPr>
        <p:spPr bwMode="auto">
          <a:xfrm>
            <a:off x="6500813" y="5715000"/>
            <a:ext cx="533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监护人</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82982" name="Rectangle 38"/>
          <p:cNvSpPr>
            <a:spLocks noChangeArrowheads="1"/>
          </p:cNvSpPr>
          <p:nvPr/>
        </p:nvSpPr>
        <p:spPr bwMode="auto">
          <a:xfrm>
            <a:off x="1331913" y="44450"/>
            <a:ext cx="7127875" cy="519113"/>
          </a:xfrm>
          <a:prstGeom prst="rect">
            <a:avLst/>
          </a:prstGeom>
          <a:noFill/>
          <a:ln w="9525">
            <a:noFill/>
            <a:miter lim="800000"/>
          </a:ln>
          <a:effectLst/>
        </p:spPr>
        <p:txBody>
          <a:bodyPr>
            <a:spAutoFit/>
          </a:bodyPr>
          <a:lstStyle/>
          <a:p>
            <a:pPr algn="ctr" eaLnBrk="0" hangingPunct="0">
              <a:spcBef>
                <a:spcPts val="500"/>
              </a:spcBef>
              <a:spcAft>
                <a:spcPts val="500"/>
              </a:spcAft>
              <a:defRPr/>
            </a:pPr>
            <a:r>
              <a:rPr lang="zh-CN" altLang="en-AU" sz="28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分组练习答案样本</a:t>
            </a:r>
            <a:endParaRPr lang="zh-CN" altLang="en-AU" sz="28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12314" name="Rectangle 66"/>
          <p:cNvSpPr>
            <a:spLocks noChangeArrowheads="1"/>
          </p:cNvSpPr>
          <p:nvPr/>
        </p:nvSpPr>
        <p:spPr bwMode="auto">
          <a:xfrm>
            <a:off x="2146300" y="3238500"/>
            <a:ext cx="1905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沟壁倒塌，塌方</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en-AU" altLang="zh-CN"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en-AU" altLang="zh-CN"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en-AU" altLang="zh-CN"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通道不完善</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15" name="Rectangle 67"/>
          <p:cNvSpPr>
            <a:spLocks noChangeArrowheads="1"/>
          </p:cNvSpPr>
          <p:nvPr/>
        </p:nvSpPr>
        <p:spPr bwMode="auto">
          <a:xfrm>
            <a:off x="2171700" y="4660900"/>
            <a:ext cx="1752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碰坏</a:t>
            </a:r>
            <a:r>
              <a:rPr lang="en-AU" altLang="zh-CN" sz="1400" b="1" i="1">
                <a:solidFill>
                  <a:srgbClr val="58580C"/>
                </a:solidFill>
                <a:latin typeface="Bookman Old Style" panose="02050604050505020204" pitchFamily="18" charset="0"/>
                <a:ea typeface="宋体" panose="02010600030101010101" pitchFamily="2" charset="-122"/>
              </a:rPr>
              <a:t>415</a:t>
            </a:r>
            <a:r>
              <a:rPr lang="zh-CN" altLang="en-AU" sz="1400" b="1" i="1">
                <a:solidFill>
                  <a:srgbClr val="58580C"/>
                </a:solidFill>
                <a:latin typeface="Bookman Old Style" panose="02050604050505020204" pitchFamily="18" charset="0"/>
                <a:ea typeface="宋体" panose="02010600030101010101" pitchFamily="2" charset="-122"/>
              </a:rPr>
              <a:t>伏的电缆  </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16" name="Rectangle 68"/>
          <p:cNvSpPr>
            <a:spLocks noChangeArrowheads="1"/>
          </p:cNvSpPr>
          <p:nvPr/>
        </p:nvSpPr>
        <p:spPr bwMode="auto">
          <a:xfrm>
            <a:off x="4067175" y="4076700"/>
            <a:ext cx="2381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每隔</a:t>
            </a:r>
            <a:r>
              <a:rPr lang="en-AU" altLang="zh-CN" sz="1400" b="1" i="1">
                <a:solidFill>
                  <a:srgbClr val="58580C"/>
                </a:solidFill>
                <a:latin typeface="Bookman Old Style" panose="02050604050505020204" pitchFamily="18" charset="0"/>
                <a:ea typeface="宋体" panose="02010600030101010101" pitchFamily="2" charset="-122"/>
              </a:rPr>
              <a:t>25</a:t>
            </a:r>
            <a:r>
              <a:rPr lang="zh-CN" altLang="en-AU" sz="1400" b="1" i="1">
                <a:solidFill>
                  <a:srgbClr val="58580C"/>
                </a:solidFill>
                <a:latin typeface="Bookman Old Style" panose="02050604050505020204" pitchFamily="18" charset="0"/>
                <a:ea typeface="宋体" panose="02010600030101010101" pitchFamily="2" charset="-122"/>
              </a:rPr>
              <a:t>米应有一个斜道作为</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出入通道之用</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12317" name="Rectangle 69"/>
          <p:cNvSpPr>
            <a:spLocks noChangeArrowheads="1"/>
          </p:cNvSpPr>
          <p:nvPr/>
        </p:nvSpPr>
        <p:spPr bwMode="auto">
          <a:xfrm>
            <a:off x="6388100" y="4241800"/>
            <a:ext cx="422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丙 </a:t>
            </a:r>
            <a:endParaRPr lang="zh-CN" altLang="en-AU" sz="1400" b="1" i="1">
              <a:solidFill>
                <a:srgbClr val="58580C"/>
              </a:solidFill>
              <a:latin typeface="Bookman Old Style" panose="020506040505050202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1353820"/>
            <a:ext cx="5467350" cy="4100976"/>
            <a:chOff x="3021" y="1458"/>
            <a:chExt cx="8855" cy="6642"/>
          </a:xfrm>
        </p:grpSpPr>
        <p:pic>
          <p:nvPicPr>
            <p:cNvPr id="11" name="http://photo-static-api.fotomore.com/creative/vcg/400/version23/VCG41510162486.jpg" descr="templates\picture_hover\&amp;pky160_sjzg_VCG41510162486&amp;2&amp;src_toppic_inpsrchzd1&amp;"/>
            <p:cNvPicPr>
              <a:picLocks noChangeAspect="1"/>
            </p:cNvPicPr>
            <p:nvPr>
              <p:custDataLst>
                <p:tags r:id="rId2"/>
              </p:custDataLst>
            </p:nvPr>
          </p:nvPicPr>
          <p:blipFill>
            <a:blip r:embed="rId3"/>
            <a:srcRect l="5359" r="5359"/>
            <a:stretch>
              <a:fillRect/>
            </a:stretch>
          </p:blipFill>
          <p:spPr>
            <a:xfrm>
              <a:off x="7486" y="4817"/>
              <a:ext cx="4390" cy="3283"/>
            </a:xfrm>
            <a:prstGeom prst="rect">
              <a:avLst/>
            </a:prstGeom>
          </p:spPr>
        </p:pic>
        <p:pic>
          <p:nvPicPr>
            <p:cNvPr id="10" name="http://photo-static-api.fotomore.com/creative/vcg/400/version23/VCG21926cfd3b4.jpg" descr="templates\picture_hover\&amp;pky120_sjzg_VCG21926cfd3b4&amp;2&amp;src_toppic_inpsrchzd1&amp;"/>
            <p:cNvPicPr>
              <a:picLocks noChangeAspect="1"/>
            </p:cNvPicPr>
            <p:nvPr>
              <p:custDataLst>
                <p:tags r:id="rId4"/>
              </p:custDataLst>
            </p:nvPr>
          </p:nvPicPr>
          <p:blipFill>
            <a:blip r:embed="rId5"/>
            <a:srcRect l="5436" r="5436"/>
            <a:stretch>
              <a:fillRect/>
            </a:stretch>
          </p:blipFill>
          <p:spPr>
            <a:xfrm>
              <a:off x="7486" y="1458"/>
              <a:ext cx="4390" cy="3283"/>
            </a:xfrm>
            <a:prstGeom prst="rect">
              <a:avLst/>
            </a:prstGeom>
          </p:spPr>
        </p:pic>
        <p:pic>
          <p:nvPicPr>
            <p:cNvPr id="9" name="http://photo-static-api.fotomore.com/creative/vcg/400/new/VCG211346515330.jpg" descr="templates\picture_hover\&amp;pky220_sjzg_VCG211346515330&amp;2&amp;src_toppic_inpsrchzd1&amp;"/>
            <p:cNvPicPr>
              <a:picLocks noChangeAspect="1"/>
            </p:cNvPicPr>
            <p:nvPr>
              <p:custDataLst>
                <p:tags r:id="rId6"/>
              </p:custDataLst>
            </p:nvPr>
          </p:nvPicPr>
          <p:blipFill>
            <a:blip r:embed="rId7"/>
            <a:srcRect l="25209" r="25209"/>
            <a:stretch>
              <a:fillRect/>
            </a:stretch>
          </p:blipFill>
          <p:spPr>
            <a:xfrm>
              <a:off x="3021" y="1458"/>
              <a:ext cx="4390" cy="6642"/>
            </a:xfrm>
            <a:prstGeom prst="rect">
              <a:avLst/>
            </a:prstGeom>
          </p:spPr>
        </p:pic>
      </p:grpSp>
      <p:grpSp>
        <p:nvGrpSpPr>
          <p:cNvPr id="23" name="组合 22"/>
          <p:cNvGrpSpPr/>
          <p:nvPr/>
        </p:nvGrpSpPr>
        <p:grpSpPr>
          <a:xfrm>
            <a:off x="522854" y="1452086"/>
            <a:ext cx="4051769" cy="4051700"/>
            <a:chOff x="1662" y="1043"/>
            <a:chExt cx="8508" cy="8508"/>
          </a:xfrm>
        </p:grpSpPr>
        <p:sp>
          <p:nvSpPr>
            <p:cNvPr id="6" name="椭圆 5"/>
            <p:cNvSpPr/>
            <p:nvPr userDrawn="1">
              <p:custDataLst>
                <p:tags r:id="rId8"/>
              </p:custDataLst>
            </p:nvPr>
          </p:nvSpPr>
          <p:spPr>
            <a:xfrm>
              <a:off x="1662" y="1043"/>
              <a:ext cx="8508" cy="8508"/>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dk1"/>
                </a:solidFill>
              </a:endParaRPr>
            </a:p>
          </p:txBody>
        </p:sp>
        <p:sp>
          <p:nvSpPr>
            <p:cNvPr id="13" name="标题 5"/>
            <p:cNvSpPr>
              <a:spLocks noGrp="1"/>
            </p:cNvSpPr>
            <p:nvPr>
              <p:custDataLst>
                <p:tags r:id="rId9"/>
              </p:custDataLst>
            </p:nvPr>
          </p:nvSpPr>
          <p:spPr>
            <a:xfrm>
              <a:off x="1662" y="2338"/>
              <a:ext cx="8322" cy="1858"/>
            </a:xfrm>
            <a:prstGeom prst="rect">
              <a:avLst/>
            </a:prstGeo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4950" spc="18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10"/>
              </p:custDataLst>
            </p:nvPr>
          </p:nvSpPr>
          <p:spPr>
            <a:xfrm>
              <a:off x="2645" y="6006"/>
              <a:ext cx="6331" cy="171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5">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5">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5">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5">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15" name="文本框 14"/>
            <p:cNvSpPr txBox="1"/>
            <p:nvPr>
              <p:custDataLst>
                <p:tags r:id="rId11"/>
              </p:custDataLst>
            </p:nvPr>
          </p:nvSpPr>
          <p:spPr>
            <a:xfrm>
              <a:off x="3249" y="4038"/>
              <a:ext cx="4955" cy="1651"/>
            </a:xfrm>
            <a:prstGeom prst="rect">
              <a:avLst/>
            </a:prstGeom>
            <a:noFill/>
          </p:spPr>
          <p:txBody>
            <a:bodyPr wrap="square" rtlCol="0">
              <a:noAutofit/>
              <a:scene3d>
                <a:camera prst="orthographicFront"/>
                <a:lightRig rig="threePt" dir="t"/>
              </a:scene3d>
            </a:bodyPr>
            <a:lstStyle/>
            <a:p>
              <a:pPr algn="ctr" latinLnBrk="0">
                <a:spcAft>
                  <a:spcPts val="600"/>
                </a:spcAft>
              </a:pPr>
              <a:endParaRPr lang="zh-CN" altLang="en-US" sz="1200" b="1" dirty="0">
                <a:solidFill>
                  <a:srgbClr val="000000"/>
                </a:solidFill>
                <a:effectLst>
                  <a:outerShdw blurRad="38100" dist="19050" dir="2700000" algn="tl" rotWithShape="0">
                    <a:schemeClr val="dk1">
                      <a:alpha val="40000"/>
                    </a:schemeClr>
                  </a:outerShdw>
                </a:effectLst>
                <a:cs typeface="+mn-ea"/>
              </a:endParaRPr>
            </a:p>
            <a:p>
              <a:pPr algn="ctr"/>
              <a:r>
                <a:rPr lang="zh-CN" altLang="en-US" sz="1050" b="1" dirty="0">
                  <a:solidFill>
                    <a:srgbClr val="000000"/>
                  </a:solidFill>
                  <a:cs typeface="+mn-ea"/>
                  <a:sym typeface="+mn-lt"/>
                </a:rPr>
                <a:t>博富特公司官网</a:t>
              </a:r>
              <a:r>
                <a:rPr lang="zh-CN" altLang="en-US" sz="1200" b="1" dirty="0">
                  <a:solidFill>
                    <a:srgbClr val="000000"/>
                  </a:solidFill>
                  <a:cs typeface="+mn-ea"/>
                  <a:sym typeface="+mn-lt"/>
                </a:rPr>
                <a:t> </a:t>
              </a:r>
              <a:r>
                <a:rPr lang="en-US" altLang="zh-CN" sz="1200" dirty="0">
                  <a:solidFill>
                    <a:srgbClr val="000000"/>
                  </a:solidFill>
                  <a:cs typeface="+mn-ea"/>
                  <a:sym typeface="+mn-lt"/>
                </a:rPr>
                <a:t>| </a:t>
              </a:r>
              <a:r>
                <a:rPr lang="en-US" altLang="zh-CN" sz="1200" dirty="0">
                  <a:solidFill>
                    <a:srgbClr val="000000"/>
                  </a:solidFill>
                  <a:cs typeface="+mn-ea"/>
                  <a:sym typeface="+mn-lt"/>
                  <a:hlinkClick r:id="rId12"/>
                </a:rPr>
                <a:t>http://www.bofety.com/</a:t>
              </a:r>
              <a:endParaRPr lang="en-US" altLang="zh-CN" sz="1200" b="1" dirty="0">
                <a:solidFill>
                  <a:srgbClr val="000000"/>
                </a:solidFill>
                <a:effectLst>
                  <a:outerShdw blurRad="38100" dist="19050" dir="2700000" algn="tl" rotWithShape="0">
                    <a:schemeClr val="dk1">
                      <a:alpha val="40000"/>
                    </a:schemeClr>
                  </a:outerShdw>
                </a:effectLst>
                <a:cs typeface="+mn-ea"/>
                <a:sym typeface="+mn-lt"/>
                <a:hlinkClick r:id="rId12"/>
              </a:endParaRPr>
            </a:p>
          </p:txBody>
        </p:sp>
      </p:grpSp>
      <p:pic>
        <p:nvPicPr>
          <p:cNvPr id="3" name="图片 2" descr="图片1"/>
          <p:cNvPicPr>
            <a:picLocks noChangeAspect="1"/>
          </p:cNvPicPr>
          <p:nvPr>
            <p:custDataLst>
              <p:tags r:id="rId13"/>
            </p:custDataLst>
          </p:nvPr>
        </p:nvPicPr>
        <p:blipFill>
          <a:blip r:embed="rId14"/>
          <a:stretch>
            <a:fillRect/>
          </a:stretch>
        </p:blipFill>
        <p:spPr>
          <a:xfrm>
            <a:off x="5607368" y="2878455"/>
            <a:ext cx="3446145" cy="1438275"/>
          </a:xfrm>
          <a:prstGeom prst="rect">
            <a:avLst/>
          </a:prstGeom>
        </p:spPr>
      </p:pic>
      <p:sp>
        <p:nvSpPr>
          <p:cNvPr id="24" name="矩形 23"/>
          <p:cNvSpPr/>
          <p:nvPr>
            <p:custDataLst>
              <p:tags r:id="rId15"/>
            </p:custDataLst>
          </p:nvPr>
        </p:nvSpPr>
        <p:spPr>
          <a:xfrm>
            <a:off x="0" y="857250"/>
            <a:ext cx="8162925" cy="525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5" name="矩形 24"/>
          <p:cNvSpPr/>
          <p:nvPr>
            <p:custDataLst>
              <p:tags r:id="rId16"/>
            </p:custDataLst>
          </p:nvPr>
        </p:nvSpPr>
        <p:spPr>
          <a:xfrm>
            <a:off x="0" y="5523071"/>
            <a:ext cx="9144000" cy="525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44450"/>
            <a:ext cx="9105900" cy="812800"/>
          </a:xfrm>
        </p:spPr>
        <p:txBody>
          <a:bodyPr/>
          <a:lstStyle/>
          <a:p>
            <a:pPr eaLnBrk="1" hangingPunct="1">
              <a:defRPr/>
            </a:pPr>
            <a:r>
              <a:rPr lang="zh-CN" altLang="en-AU" b="1" dirty="0" smtClean="0">
                <a:effectLst>
                  <a:outerShdw blurRad="38100" dist="38100" dir="2700000" algn="tl">
                    <a:srgbClr val="C0C0C0"/>
                  </a:outerShdw>
                </a:effectLst>
                <a:ea typeface="宋体" panose="02010600030101010101" pitchFamily="2" charset="-122"/>
              </a:rPr>
              <a:t>何为“</a:t>
            </a:r>
            <a:r>
              <a:rPr lang="en-AU" altLang="zh-CN" b="1" dirty="0" smtClean="0">
                <a:effectLst>
                  <a:outerShdw blurRad="38100" dist="38100" dir="2700000" algn="tl">
                    <a:srgbClr val="C0C0C0"/>
                  </a:outerShdw>
                </a:effectLst>
                <a:ea typeface="宋体" panose="02010600030101010101" pitchFamily="2" charset="-122"/>
              </a:rPr>
              <a:t>JSA”</a:t>
            </a:r>
            <a:r>
              <a:rPr lang="zh-CN" altLang="en-AU" b="1" dirty="0" smtClean="0">
                <a:effectLst>
                  <a:outerShdw blurRad="38100" dist="38100" dir="2700000" algn="tl">
                    <a:srgbClr val="C0C0C0"/>
                  </a:outerShdw>
                </a:effectLst>
                <a:ea typeface="宋体" panose="02010600030101010101" pitchFamily="2" charset="-122"/>
              </a:rPr>
              <a:t>（工作风险分析）？</a:t>
            </a:r>
            <a:endParaRPr lang="zh-CN" altLang="en-AU" b="1" dirty="0" smtClean="0">
              <a:effectLst>
                <a:outerShdw blurRad="38100" dist="38100" dir="2700000" algn="tl">
                  <a:srgbClr val="C0C0C0"/>
                </a:outerShdw>
              </a:effectLst>
              <a:ea typeface="宋体" panose="02010600030101010101" pitchFamily="2" charset="-122"/>
            </a:endParaRPr>
          </a:p>
        </p:txBody>
      </p:sp>
      <p:pic>
        <p:nvPicPr>
          <p:cNvPr id="3075" name="Picture 7" descr="chememerge"/>
          <p:cNvPicPr>
            <a:picLocks noChangeAspect="1" noChangeArrowheads="1"/>
          </p:cNvPicPr>
          <p:nvPr/>
        </p:nvPicPr>
        <p:blipFill>
          <a:blip r:embed="rId1">
            <a:extLst>
              <a:ext uri="{28A0092B-C50C-407E-A947-70E740481C1C}">
                <a14:useLocalDpi xmlns:a14="http://schemas.microsoft.com/office/drawing/2010/main" val="0"/>
              </a:ext>
            </a:extLst>
          </a:blip>
          <a:srcRect t="10001" r="12766" b="3334"/>
          <a:stretch>
            <a:fillRect/>
          </a:stretch>
        </p:blipFill>
        <p:spPr bwMode="auto">
          <a:xfrm>
            <a:off x="-12700" y="3148013"/>
            <a:ext cx="2978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Ladder rescue2"/>
          <p:cNvPicPr>
            <a:picLocks noChangeAspect="1" noChangeArrowheads="1"/>
          </p:cNvPicPr>
          <p:nvPr/>
        </p:nvPicPr>
        <p:blipFill>
          <a:blip r:embed="rId2">
            <a:extLst>
              <a:ext uri="{28A0092B-C50C-407E-A947-70E740481C1C}">
                <a14:useLocalDpi xmlns:a14="http://schemas.microsoft.com/office/drawing/2010/main" val="0"/>
              </a:ext>
            </a:extLst>
          </a:blip>
          <a:srcRect b="10001"/>
          <a:stretch>
            <a:fillRect/>
          </a:stretch>
        </p:blipFill>
        <p:spPr bwMode="auto">
          <a:xfrm>
            <a:off x="-12700" y="4926013"/>
            <a:ext cx="3000375"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3" descr="working at heights formwork"/>
          <p:cNvPicPr>
            <a:picLocks noChangeAspect="1" noChangeArrowheads="1"/>
          </p:cNvPicPr>
          <p:nvPr/>
        </p:nvPicPr>
        <p:blipFill>
          <a:blip r:embed="rId3" cstate="print">
            <a:extLst>
              <a:ext uri="{28A0092B-C50C-407E-A947-70E740481C1C}">
                <a14:useLocalDpi xmlns:a14="http://schemas.microsoft.com/office/drawing/2010/main" val="0"/>
              </a:ext>
            </a:extLst>
          </a:blip>
          <a:srcRect t="4066" b="9924"/>
          <a:stretch>
            <a:fillRect/>
          </a:stretch>
        </p:blipFill>
        <p:spPr bwMode="auto">
          <a:xfrm>
            <a:off x="0" y="1382713"/>
            <a:ext cx="2978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p:cNvSpPr>
            <a:spLocks noChangeArrowheads="1"/>
          </p:cNvSpPr>
          <p:nvPr/>
        </p:nvSpPr>
        <p:spPr bwMode="auto">
          <a:xfrm>
            <a:off x="3644900" y="2082800"/>
            <a:ext cx="4851400" cy="2805113"/>
          </a:xfrm>
          <a:prstGeom prst="rect">
            <a:avLst/>
          </a:prstGeom>
          <a:noFill/>
          <a:ln w="9525">
            <a:noFill/>
            <a:miter lim="800000"/>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500"/>
              </a:spcBef>
              <a:spcAft>
                <a:spcPts val="500"/>
              </a:spcAft>
              <a:defRPr/>
            </a:pPr>
            <a:r>
              <a:rPr lang="en-AU" altLang="zh-CN"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rPr>
              <a:t>JSA</a:t>
            </a:r>
            <a:r>
              <a:rPr lang="zh-CN" altLang="en-AU"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rPr>
              <a:t>（工作安全分析</a:t>
            </a:r>
            <a:r>
              <a:rPr lang="en-US" altLang="zh-CN"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rPr>
              <a:t>Job Safety Analysis</a:t>
            </a:r>
            <a:r>
              <a:rPr lang="zh-CN" altLang="en-AU"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rPr>
              <a:t>）是一个程序，它能够使用认可的安全健康原理来帮助解决现场实际安全问题。</a:t>
            </a:r>
            <a:br>
              <a:rPr lang="en-AU" altLang="zh-CN"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rPr>
            </a:br>
            <a:endParaRPr lang="en-AU" altLang="zh-CN"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endParaRPr>
          </a:p>
          <a:p>
            <a:pPr>
              <a:spcBef>
                <a:spcPts val="500"/>
              </a:spcBef>
              <a:spcAft>
                <a:spcPts val="500"/>
              </a:spcAft>
              <a:defRPr/>
            </a:pPr>
            <a:r>
              <a:rPr lang="en-AU" altLang="zh-CN"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rPr>
              <a:t>JSA</a:t>
            </a:r>
            <a:r>
              <a:rPr lang="zh-CN" altLang="en-AU"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rPr>
              <a:t>（</a:t>
            </a:r>
            <a:r>
              <a:rPr lang="en-AU" altLang="zh-CN"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rPr>
              <a:t> “</a:t>
            </a:r>
            <a:r>
              <a:rPr lang="zh-CN" altLang="en-AU" b="1" dirty="0" smtClean="0">
                <a:solidFill>
                  <a:srgbClr val="58580C"/>
                </a:solidFill>
                <a:effectLst>
                  <a:outerShdw blurRad="38100" dist="38100" dir="2700000" algn="tl">
                    <a:srgbClr val="C0C0C0"/>
                  </a:outerShdw>
                </a:effectLst>
                <a:latin typeface="Garamond" panose="02020404030301010803" pitchFamily="18" charset="0"/>
                <a:ea typeface="宋体" panose="02010600030101010101" pitchFamily="2" charset="-122"/>
              </a:rPr>
              <a:t>工作安全分析” ）这个词同时也可用来描述这个分析的过程</a:t>
            </a:r>
            <a:endParaRPr lang="en-AU" altLang="zh-CN" dirty="0" smtClean="0">
              <a:solidFill>
                <a:srgbClr val="58580C"/>
              </a:solidFill>
              <a:latin typeface="Garamond" panose="02020404030301010803"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1028"/>
          <p:cNvSpPr>
            <a:spLocks noChangeArrowheads="1"/>
          </p:cNvSpPr>
          <p:nvPr/>
        </p:nvSpPr>
        <p:spPr bwMode="auto">
          <a:xfrm>
            <a:off x="2997200" y="1473200"/>
            <a:ext cx="5965825" cy="4381500"/>
          </a:xfrm>
          <a:prstGeom prst="rect">
            <a:avLst/>
          </a:prstGeom>
          <a:noFill/>
          <a:ln w="9525">
            <a:noFill/>
            <a:miter lim="800000"/>
          </a:ln>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如下因素（任务）需优先考虑来决定是否需要一个</a:t>
            </a:r>
            <a:r>
              <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JSA</a:t>
            </a:r>
            <a:r>
              <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a:t>
            </a:r>
            <a:endPar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a:defRPr/>
            </a:pPr>
            <a:endPar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a:buFontTx/>
              <a:buChar char="•"/>
              <a:defRPr/>
            </a:pPr>
            <a:r>
              <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 </a:t>
            </a:r>
            <a:r>
              <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具有高风险和较容易发生事故的任务；</a:t>
            </a:r>
            <a:endPar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a:buFontTx/>
              <a:buChar char="•"/>
              <a:defRPr/>
            </a:pPr>
            <a:endPar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a:buFontTx/>
              <a:buChar char="•"/>
              <a:defRPr/>
            </a:pPr>
            <a:r>
              <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 </a:t>
            </a:r>
            <a:r>
              <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可能导致严重的人身伤害或职业病的任务；</a:t>
            </a:r>
            <a:endPar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a:buFontTx/>
              <a:buChar char="•"/>
              <a:defRPr/>
            </a:pPr>
            <a:endPar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a:buFontTx/>
              <a:buChar char="•"/>
              <a:defRPr/>
            </a:pPr>
            <a:r>
              <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 </a:t>
            </a:r>
            <a:r>
              <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新开始的任务，或不常进行的工作；</a:t>
            </a:r>
            <a:endPar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a:buFontTx/>
              <a:buChar char="•"/>
              <a:defRPr/>
            </a:pPr>
            <a:endPar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endParaRPr>
          </a:p>
          <a:p>
            <a:pPr>
              <a:buFontTx/>
              <a:buChar char="•"/>
              <a:defRPr/>
            </a:pPr>
            <a:r>
              <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 </a:t>
            </a:r>
            <a:r>
              <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工作顺序或工作情况发生改变时（需重新审核</a:t>
            </a:r>
            <a:r>
              <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JSA</a:t>
            </a:r>
            <a:r>
              <a:rPr lang="zh-CN" altLang="en-AU"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的适用性，并根据需要进行修改）</a:t>
            </a:r>
            <a:r>
              <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rPr>
              <a:t>. </a:t>
            </a:r>
            <a:endParaRPr lang="en-AU" altLang="zh-CN" b="1" smtClean="0">
              <a:solidFill>
                <a:srgbClr val="58580C"/>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83993" name="Rectangle 1049"/>
          <p:cNvSpPr>
            <a:spLocks noGrp="1" noChangeArrowheads="1"/>
          </p:cNvSpPr>
          <p:nvPr>
            <p:ph type="title"/>
          </p:nvPr>
        </p:nvSpPr>
        <p:spPr>
          <a:xfrm>
            <a:off x="38100" y="-100013"/>
            <a:ext cx="9105900" cy="885826"/>
          </a:xfrm>
        </p:spPr>
        <p:txBody>
          <a:bodyPr/>
          <a:lstStyle/>
          <a:p>
            <a:pPr eaLnBrk="1" hangingPunct="1">
              <a:defRPr/>
            </a:pPr>
            <a:r>
              <a:rPr lang="zh-CN" altLang="en-AU" b="0" smtClean="0">
                <a:solidFill>
                  <a:schemeClr val="bg1"/>
                </a:solidFill>
                <a:effectLst>
                  <a:outerShdw blurRad="38100" dist="38100" dir="2700000" algn="tl">
                    <a:srgbClr val="C0C0C0"/>
                  </a:outerShdw>
                </a:effectLst>
                <a:ea typeface="宋体" panose="02010600030101010101" pitchFamily="2" charset="-122"/>
              </a:rPr>
              <a:t>什么工作需要一个 “</a:t>
            </a:r>
            <a:r>
              <a:rPr lang="en-AU" altLang="zh-CN" b="0" smtClean="0">
                <a:solidFill>
                  <a:schemeClr val="bg1"/>
                </a:solidFill>
                <a:effectLst>
                  <a:outerShdw blurRad="38100" dist="38100" dir="2700000" algn="tl">
                    <a:srgbClr val="C0C0C0"/>
                  </a:outerShdw>
                </a:effectLst>
                <a:ea typeface="宋体" panose="02010600030101010101" pitchFamily="2" charset="-122"/>
              </a:rPr>
              <a:t>JSA”</a:t>
            </a:r>
            <a:endParaRPr lang="en-AU" altLang="zh-CN" b="0" smtClean="0">
              <a:effectLst>
                <a:outerShdw blurRad="38100" dist="38100" dir="2700000" algn="tl">
                  <a:srgbClr val="C0C0C0"/>
                </a:outerShdw>
              </a:effectLst>
              <a:ea typeface="宋体" panose="02010600030101010101" pitchFamily="2" charset="-122"/>
            </a:endParaRPr>
          </a:p>
        </p:txBody>
      </p:sp>
      <p:pic>
        <p:nvPicPr>
          <p:cNvPr id="4100" name="Picture 1053" descr="Crane Incident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3843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54" descr="Roof Wallies"/>
          <p:cNvPicPr>
            <a:picLocks noChangeAspect="1" noChangeArrowheads="1"/>
          </p:cNvPicPr>
          <p:nvPr/>
        </p:nvPicPr>
        <p:blipFill>
          <a:blip r:embed="rId2">
            <a:extLst>
              <a:ext uri="{28A0092B-C50C-407E-A947-70E740481C1C}">
                <a14:useLocalDpi xmlns:a14="http://schemas.microsoft.com/office/drawing/2010/main" val="0"/>
              </a:ext>
            </a:extLst>
          </a:blip>
          <a:srcRect r="7317" b="3847"/>
          <a:stretch>
            <a:fillRect/>
          </a:stretch>
        </p:blipFill>
        <p:spPr bwMode="auto">
          <a:xfrm>
            <a:off x="-25400" y="3327400"/>
            <a:ext cx="2844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56" descr="Strip Foot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59363"/>
            <a:ext cx="28448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057"/>
          <p:cNvSpPr>
            <a:spLocks noChangeArrowheads="1"/>
          </p:cNvSpPr>
          <p:nvPr/>
        </p:nvSpPr>
        <p:spPr bwMode="auto">
          <a:xfrm>
            <a:off x="8458200" y="6172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4"/>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5"/>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2800">
                <a:ea typeface="宋体" panose="02010600030101010101" pitchFamily="2" charset="-122"/>
                <a:sym typeface="Webdings" panose="05030102010509060703" pitchFamily="18" charset="2"/>
              </a:rPr>
              <a:t></a:t>
            </a:r>
            <a:endParaRPr lang="zh-CN" altLang="en-AU" sz="2800">
              <a:ea typeface="宋体" panose="02010600030101010101" pitchFamily="2" charset="-122"/>
              <a:sym typeface="Webdings" panose="05030102010509060703"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5"/>
          <p:cNvSpPr>
            <a:spLocks noChangeArrowheads="1"/>
          </p:cNvSpPr>
          <p:nvPr/>
        </p:nvSpPr>
        <p:spPr bwMode="auto">
          <a:xfrm>
            <a:off x="495300" y="1676400"/>
            <a:ext cx="8229600" cy="4294188"/>
          </a:xfrm>
          <a:prstGeom prst="rect">
            <a:avLst/>
          </a:prstGeom>
          <a:solidFill>
            <a:schemeClr val="bg1"/>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a:latin typeface="Times New Roman" panose="02020603050405020304" pitchFamily="18" charset="0"/>
              <a:ea typeface="宋体" panose="02010600030101010101" pitchFamily="2" charset="-122"/>
            </a:endParaRPr>
          </a:p>
        </p:txBody>
      </p:sp>
      <p:sp>
        <p:nvSpPr>
          <p:cNvPr id="5123" name="Line 78"/>
          <p:cNvSpPr>
            <a:spLocks noChangeShapeType="1"/>
          </p:cNvSpPr>
          <p:nvPr/>
        </p:nvSpPr>
        <p:spPr bwMode="auto">
          <a:xfrm flipV="1">
            <a:off x="479425" y="3673475"/>
            <a:ext cx="7673975" cy="3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5124" name="Line 79"/>
          <p:cNvSpPr>
            <a:spLocks noChangeShapeType="1"/>
          </p:cNvSpPr>
          <p:nvPr/>
        </p:nvSpPr>
        <p:spPr bwMode="auto">
          <a:xfrm flipH="1">
            <a:off x="4551363" y="1681163"/>
            <a:ext cx="0" cy="43100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5125" name="Line 80"/>
          <p:cNvSpPr>
            <a:spLocks noChangeShapeType="1"/>
          </p:cNvSpPr>
          <p:nvPr/>
        </p:nvSpPr>
        <p:spPr bwMode="auto">
          <a:xfrm flipH="1">
            <a:off x="6808788" y="1760538"/>
            <a:ext cx="0" cy="421481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5126" name="Rectangle 81"/>
          <p:cNvSpPr>
            <a:spLocks noChangeArrowheads="1"/>
          </p:cNvSpPr>
          <p:nvPr/>
        </p:nvSpPr>
        <p:spPr bwMode="auto">
          <a:xfrm>
            <a:off x="495300" y="1511300"/>
            <a:ext cx="8231188" cy="404813"/>
          </a:xfrm>
          <a:prstGeom prst="rect">
            <a:avLst/>
          </a:prstGeom>
          <a:solidFill>
            <a:schemeClr val="folHlink"/>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5127" name="Rectangle 83"/>
          <p:cNvSpPr>
            <a:spLocks noChangeArrowheads="1"/>
          </p:cNvSpPr>
          <p:nvPr/>
        </p:nvSpPr>
        <p:spPr bwMode="auto">
          <a:xfrm>
            <a:off x="2622550" y="1608138"/>
            <a:ext cx="1600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什么可能发生问题？</a:t>
            </a:r>
            <a:endParaRPr lang="zh-CN" altLang="en-AU" sz="1400">
              <a:ea typeface="宋体" panose="02010600030101010101" pitchFamily="2" charset="-122"/>
            </a:endParaRPr>
          </a:p>
        </p:txBody>
      </p:sp>
      <p:sp>
        <p:nvSpPr>
          <p:cNvPr id="5128" name="Rectangle 84"/>
          <p:cNvSpPr>
            <a:spLocks noChangeArrowheads="1"/>
          </p:cNvSpPr>
          <p:nvPr/>
        </p:nvSpPr>
        <p:spPr bwMode="auto">
          <a:xfrm>
            <a:off x="4772025" y="1603375"/>
            <a:ext cx="1828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r>
              <a:rPr lang="zh-CN" altLang="en-AU" sz="1400" b="1">
                <a:solidFill>
                  <a:srgbClr val="000000"/>
                </a:solidFill>
                <a:ea typeface="宋体" panose="02010600030101010101" pitchFamily="2" charset="-122"/>
              </a:rPr>
              <a:t>如何进行防护？	</a:t>
            </a:r>
            <a:endParaRPr lang="zh-CN" altLang="en-AU" sz="1400">
              <a:ea typeface="宋体" panose="02010600030101010101" pitchFamily="2" charset="-122"/>
            </a:endParaRPr>
          </a:p>
        </p:txBody>
      </p:sp>
      <p:sp>
        <p:nvSpPr>
          <p:cNvPr id="5129" name="Rectangle 85"/>
          <p:cNvSpPr>
            <a:spLocks noChangeArrowheads="1"/>
          </p:cNvSpPr>
          <p:nvPr/>
        </p:nvSpPr>
        <p:spPr bwMode="auto">
          <a:xfrm>
            <a:off x="6850063" y="1593850"/>
            <a:ext cx="1828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由谁负责？		</a:t>
            </a:r>
            <a:endParaRPr lang="zh-CN" altLang="en-AU" sz="1400">
              <a:ea typeface="宋体" panose="02010600030101010101" pitchFamily="2" charset="-122"/>
            </a:endParaRPr>
          </a:p>
        </p:txBody>
      </p:sp>
      <p:sp>
        <p:nvSpPr>
          <p:cNvPr id="5130" name="Rectangle 86"/>
          <p:cNvSpPr>
            <a:spLocks noChangeArrowheads="1"/>
          </p:cNvSpPr>
          <p:nvPr/>
        </p:nvSpPr>
        <p:spPr bwMode="auto">
          <a:xfrm>
            <a:off x="1168400" y="15605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步骤</a:t>
            </a:r>
            <a:endParaRPr lang="zh-CN" altLang="en-AU" sz="1400" b="1">
              <a:solidFill>
                <a:srgbClr val="000000"/>
              </a:solidFill>
              <a:ea typeface="宋体" panose="02010600030101010101" pitchFamily="2" charset="-122"/>
            </a:endParaRPr>
          </a:p>
        </p:txBody>
      </p:sp>
      <p:sp>
        <p:nvSpPr>
          <p:cNvPr id="5131" name="Line 89"/>
          <p:cNvSpPr>
            <a:spLocks noChangeShapeType="1"/>
          </p:cNvSpPr>
          <p:nvPr/>
        </p:nvSpPr>
        <p:spPr bwMode="auto">
          <a:xfrm>
            <a:off x="4545013" y="15271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5132" name="Line 90"/>
          <p:cNvSpPr>
            <a:spLocks noChangeShapeType="1"/>
          </p:cNvSpPr>
          <p:nvPr/>
        </p:nvSpPr>
        <p:spPr bwMode="auto">
          <a:xfrm>
            <a:off x="6805613" y="15271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61442" name="Rectangle 2"/>
          <p:cNvSpPr>
            <a:spLocks noChangeArrowheads="1"/>
          </p:cNvSpPr>
          <p:nvPr/>
        </p:nvSpPr>
        <p:spPr bwMode="auto">
          <a:xfrm>
            <a:off x="-3175" y="-26988"/>
            <a:ext cx="9140825" cy="579438"/>
          </a:xfrm>
          <a:prstGeom prst="rect">
            <a:avLst/>
          </a:prstGeom>
          <a:noFill/>
          <a:ln w="9525">
            <a:noFill/>
            <a:miter lim="800000"/>
          </a:ln>
          <a:effectLst/>
        </p:spPr>
        <p:txBody>
          <a:bodyPr>
            <a:spAutoFit/>
          </a:bodyPr>
          <a:lstStyle/>
          <a:p>
            <a:pPr algn="ctr" eaLnBrk="0" hangingPunct="0">
              <a:spcBef>
                <a:spcPts val="500"/>
              </a:spcBef>
              <a:spcAft>
                <a:spcPts val="500"/>
              </a:spcAft>
              <a:defRPr/>
            </a:pPr>
            <a:r>
              <a:rPr lang="zh-CN" altLang="en-AU" sz="32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四个基本的步骤</a:t>
            </a:r>
            <a:endParaRPr lang="zh-CN" altLang="en-AU" sz="32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grpSp>
        <p:nvGrpSpPr>
          <p:cNvPr id="2" name="Group 65"/>
          <p:cNvGrpSpPr/>
          <p:nvPr/>
        </p:nvGrpSpPr>
        <p:grpSpPr bwMode="auto">
          <a:xfrm>
            <a:off x="3695700" y="2362200"/>
            <a:ext cx="1544638" cy="2211388"/>
            <a:chOff x="2457" y="694"/>
            <a:chExt cx="973" cy="1393"/>
          </a:xfrm>
        </p:grpSpPr>
        <p:sp>
          <p:nvSpPr>
            <p:cNvPr id="5146" name="AutoShape 66"/>
            <p:cNvSpPr>
              <a:spLocks noChangeArrowheads="1"/>
            </p:cNvSpPr>
            <p:nvPr/>
          </p:nvSpPr>
          <p:spPr bwMode="auto">
            <a:xfrm>
              <a:off x="2457" y="694"/>
              <a:ext cx="973" cy="1393"/>
            </a:xfrm>
            <a:prstGeom prst="wedgeRectCallout">
              <a:avLst>
                <a:gd name="adj1" fmla="val -42806"/>
                <a:gd name="adj2" fmla="val 87329"/>
              </a:avLst>
            </a:prstGeom>
            <a:solidFill>
              <a:srgbClr val="FFCC00"/>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000">
                <a:latin typeface="Times New Roman" panose="02020603050405020304" pitchFamily="18" charset="0"/>
                <a:ea typeface="宋体" panose="02010600030101010101" pitchFamily="2" charset="-122"/>
              </a:endParaRPr>
            </a:p>
          </p:txBody>
        </p:sp>
        <p:sp>
          <p:nvSpPr>
            <p:cNvPr id="5147" name="Text Box 67"/>
            <p:cNvSpPr txBox="1">
              <a:spLocks noChangeArrowheads="1"/>
            </p:cNvSpPr>
            <p:nvPr/>
          </p:nvSpPr>
          <p:spPr bwMode="auto">
            <a:xfrm>
              <a:off x="2557" y="694"/>
              <a:ext cx="84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2000">
                  <a:latin typeface="Times New Roman" panose="02020603050405020304" pitchFamily="18" charset="0"/>
                  <a:ea typeface="宋体" panose="02010600030101010101" pitchFamily="2" charset="-122"/>
                </a:rPr>
                <a:t>明确可能发生事故的因素</a:t>
              </a:r>
              <a:endParaRPr lang="zh-CN" altLang="en-AU" sz="2000">
                <a:latin typeface="Times New Roman" panose="02020603050405020304" pitchFamily="18" charset="0"/>
                <a:ea typeface="宋体" panose="02010600030101010101" pitchFamily="2" charset="-122"/>
              </a:endParaRPr>
            </a:p>
          </p:txBody>
        </p:sp>
      </p:grpSp>
      <p:grpSp>
        <p:nvGrpSpPr>
          <p:cNvPr id="3" name="Group 68"/>
          <p:cNvGrpSpPr/>
          <p:nvPr/>
        </p:nvGrpSpPr>
        <p:grpSpPr bwMode="auto">
          <a:xfrm>
            <a:off x="5238750" y="2362200"/>
            <a:ext cx="1558925" cy="2211388"/>
            <a:chOff x="3429" y="694"/>
            <a:chExt cx="982" cy="1393"/>
          </a:xfrm>
        </p:grpSpPr>
        <p:sp>
          <p:nvSpPr>
            <p:cNvPr id="5144" name="AutoShape 69"/>
            <p:cNvSpPr>
              <a:spLocks noChangeArrowheads="1"/>
            </p:cNvSpPr>
            <p:nvPr/>
          </p:nvSpPr>
          <p:spPr bwMode="auto">
            <a:xfrm>
              <a:off x="3429" y="694"/>
              <a:ext cx="973" cy="1393"/>
            </a:xfrm>
            <a:prstGeom prst="wedgeRectCallout">
              <a:avLst>
                <a:gd name="adj1" fmla="val -43833"/>
                <a:gd name="adj2" fmla="val 85394"/>
              </a:avLst>
            </a:prstGeom>
            <a:solidFill>
              <a:srgbClr val="FFCC00"/>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000">
                <a:latin typeface="Times New Roman" panose="02020603050405020304" pitchFamily="18" charset="0"/>
                <a:ea typeface="宋体" panose="02010600030101010101" pitchFamily="2" charset="-122"/>
              </a:endParaRPr>
            </a:p>
          </p:txBody>
        </p:sp>
        <p:sp>
          <p:nvSpPr>
            <p:cNvPr id="5145" name="Text Box 70"/>
            <p:cNvSpPr txBox="1">
              <a:spLocks noChangeArrowheads="1"/>
            </p:cNvSpPr>
            <p:nvPr/>
          </p:nvSpPr>
          <p:spPr bwMode="auto">
            <a:xfrm>
              <a:off x="3463" y="694"/>
              <a:ext cx="948"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ts val="500"/>
                </a:spcBef>
                <a:spcAft>
                  <a:spcPts val="500"/>
                </a:spcAft>
                <a:buFont typeface="Symbol" panose="05050102010706020507" pitchFamily="18" charset="2"/>
                <a:buNone/>
              </a:pPr>
              <a:r>
                <a:rPr lang="zh-CN" altLang="en-AU" sz="2000">
                  <a:latin typeface="Times New Roman" panose="02020603050405020304" pitchFamily="18" charset="0"/>
                  <a:ea typeface="宋体" panose="02010600030101010101" pitchFamily="2" charset="-122"/>
                </a:rPr>
                <a:t>决定如何进行风险削减	</a:t>
              </a:r>
              <a:endParaRPr lang="zh-CN" altLang="en-AU" sz="2000">
                <a:latin typeface="Times New Roman" panose="02020603050405020304" pitchFamily="18" charset="0"/>
                <a:ea typeface="宋体" panose="02010600030101010101" pitchFamily="2" charset="-122"/>
              </a:endParaRPr>
            </a:p>
            <a:p>
              <a:pPr>
                <a:spcBef>
                  <a:spcPct val="0"/>
                </a:spcBef>
                <a:buFontTx/>
                <a:buNone/>
              </a:pPr>
              <a:endParaRPr lang="zh-CN" altLang="en-AU" sz="2000">
                <a:latin typeface="Times New Roman" panose="02020603050405020304" pitchFamily="18" charset="0"/>
                <a:ea typeface="宋体" panose="02010600030101010101" pitchFamily="2" charset="-122"/>
              </a:endParaRPr>
            </a:p>
          </p:txBody>
        </p:sp>
      </p:grpSp>
      <p:grpSp>
        <p:nvGrpSpPr>
          <p:cNvPr id="4" name="Group 71"/>
          <p:cNvGrpSpPr/>
          <p:nvPr/>
        </p:nvGrpSpPr>
        <p:grpSpPr bwMode="auto">
          <a:xfrm>
            <a:off x="6764338" y="2362200"/>
            <a:ext cx="1751012" cy="2211388"/>
            <a:chOff x="4390" y="694"/>
            <a:chExt cx="1103" cy="1393"/>
          </a:xfrm>
        </p:grpSpPr>
        <p:sp>
          <p:nvSpPr>
            <p:cNvPr id="5142" name="AutoShape 72"/>
            <p:cNvSpPr>
              <a:spLocks noChangeArrowheads="1"/>
            </p:cNvSpPr>
            <p:nvPr/>
          </p:nvSpPr>
          <p:spPr bwMode="auto">
            <a:xfrm>
              <a:off x="4397" y="694"/>
              <a:ext cx="973" cy="1393"/>
            </a:xfrm>
            <a:prstGeom prst="wedgeRectCallout">
              <a:avLst>
                <a:gd name="adj1" fmla="val -42806"/>
                <a:gd name="adj2" fmla="val 86037"/>
              </a:avLst>
            </a:prstGeom>
            <a:solidFill>
              <a:srgbClr val="FFCC00"/>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000">
                <a:latin typeface="Times New Roman" panose="02020603050405020304" pitchFamily="18" charset="0"/>
                <a:ea typeface="宋体" panose="02010600030101010101" pitchFamily="2" charset="-122"/>
              </a:endParaRPr>
            </a:p>
          </p:txBody>
        </p:sp>
        <p:sp>
          <p:nvSpPr>
            <p:cNvPr id="5143" name="Text Box 73"/>
            <p:cNvSpPr txBox="1">
              <a:spLocks noChangeArrowheads="1"/>
            </p:cNvSpPr>
            <p:nvPr/>
          </p:nvSpPr>
          <p:spPr bwMode="auto">
            <a:xfrm>
              <a:off x="4390" y="694"/>
              <a:ext cx="11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ts val="500"/>
                </a:spcBef>
                <a:spcAft>
                  <a:spcPts val="500"/>
                </a:spcAft>
                <a:buFont typeface="Symbol" panose="05050102010706020507" pitchFamily="18" charset="2"/>
                <a:buNone/>
              </a:pPr>
              <a:r>
                <a:rPr lang="zh-CN" altLang="en-AU" sz="2000">
                  <a:latin typeface="Times New Roman" panose="02020603050405020304" pitchFamily="18" charset="0"/>
                  <a:ea typeface="宋体" panose="02010600030101010101" pitchFamily="2" charset="-122"/>
                </a:rPr>
                <a:t>指定每种防护措施的负责人</a:t>
              </a:r>
              <a:endParaRPr lang="zh-CN" altLang="en-AU" sz="2000">
                <a:latin typeface="Times New Roman" panose="02020603050405020304" pitchFamily="18" charset="0"/>
                <a:ea typeface="宋体" panose="02010600030101010101" pitchFamily="2" charset="-122"/>
              </a:endParaRPr>
            </a:p>
          </p:txBody>
        </p:sp>
      </p:grpSp>
      <p:sp>
        <p:nvSpPr>
          <p:cNvPr id="5137" name="Rectangle 91"/>
          <p:cNvSpPr>
            <a:spLocks noChangeArrowheads="1"/>
          </p:cNvSpPr>
          <p:nvPr/>
        </p:nvSpPr>
        <p:spPr bwMode="auto">
          <a:xfrm>
            <a:off x="8407400" y="6142038"/>
            <a:ext cx="61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3600" b="1">
                <a:ea typeface="宋体" panose="02010600030101010101" pitchFamily="2" charset="-122"/>
                <a:sym typeface="Wingdings" panose="05000000000000000000" pitchFamily="2" charset="2"/>
              </a:rPr>
              <a:t></a:t>
            </a:r>
            <a:endParaRPr lang="zh-CN" altLang="en-AU" sz="3600" b="1">
              <a:ea typeface="宋体" panose="02010600030101010101" pitchFamily="2" charset="-122"/>
              <a:sym typeface="Wingdings" panose="05000000000000000000" pitchFamily="2" charset="2"/>
            </a:endParaRPr>
          </a:p>
        </p:txBody>
      </p:sp>
      <p:sp>
        <p:nvSpPr>
          <p:cNvPr id="5138" name="Line 77"/>
          <p:cNvSpPr>
            <a:spLocks noChangeShapeType="1"/>
          </p:cNvSpPr>
          <p:nvPr/>
        </p:nvSpPr>
        <p:spPr bwMode="auto">
          <a:xfrm flipH="1">
            <a:off x="2468563" y="1520825"/>
            <a:ext cx="0" cy="44370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62"/>
          <p:cNvGrpSpPr/>
          <p:nvPr/>
        </p:nvGrpSpPr>
        <p:grpSpPr bwMode="auto">
          <a:xfrm>
            <a:off x="2157413" y="2362200"/>
            <a:ext cx="1544637" cy="2211388"/>
            <a:chOff x="1488" y="694"/>
            <a:chExt cx="973" cy="1393"/>
          </a:xfrm>
        </p:grpSpPr>
        <p:sp>
          <p:nvSpPr>
            <p:cNvPr id="5140" name="AutoShape 63"/>
            <p:cNvSpPr>
              <a:spLocks noChangeArrowheads="1"/>
            </p:cNvSpPr>
            <p:nvPr/>
          </p:nvSpPr>
          <p:spPr bwMode="auto">
            <a:xfrm>
              <a:off x="1488" y="694"/>
              <a:ext cx="973" cy="1393"/>
            </a:xfrm>
            <a:prstGeom prst="wedgeRectCallout">
              <a:avLst>
                <a:gd name="adj1" fmla="val -42806"/>
                <a:gd name="adj2" fmla="val 86037"/>
              </a:avLst>
            </a:prstGeom>
            <a:solidFill>
              <a:srgbClr val="FFCC00"/>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000">
                <a:latin typeface="Times New Roman" panose="02020603050405020304" pitchFamily="18" charset="0"/>
                <a:ea typeface="宋体" panose="02010600030101010101" pitchFamily="2" charset="-122"/>
              </a:endParaRPr>
            </a:p>
          </p:txBody>
        </p:sp>
        <p:sp>
          <p:nvSpPr>
            <p:cNvPr id="5141" name="Text Box 64"/>
            <p:cNvSpPr txBox="1">
              <a:spLocks noChangeArrowheads="1"/>
            </p:cNvSpPr>
            <p:nvPr/>
          </p:nvSpPr>
          <p:spPr bwMode="auto">
            <a:xfrm>
              <a:off x="1591" y="694"/>
              <a:ext cx="73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2000">
                  <a:latin typeface="Times New Roman" panose="02020603050405020304" pitchFamily="18" charset="0"/>
                  <a:ea typeface="宋体" panose="02010600030101010101" pitchFamily="2" charset="-122"/>
                </a:rPr>
                <a:t>将工作分解为几个步骤</a:t>
              </a:r>
              <a:endParaRPr lang="zh-CN" altLang="en-AU" sz="2000">
                <a:latin typeface="Times New Roman" panose="02020603050405020304" pitchFamily="18" charset="0"/>
                <a:ea typeface="宋体" panose="02010600030101010101" pitchFamily="2" charset="-122"/>
              </a:endParaRPr>
            </a:p>
            <a:p>
              <a:pPr>
                <a:spcBef>
                  <a:spcPct val="0"/>
                </a:spcBef>
                <a:buFontTx/>
                <a:buNone/>
              </a:pPr>
              <a:endParaRPr lang="zh-CN" altLang="en-AU" sz="2000">
                <a:latin typeface="Times New Roman" panose="02020603050405020304" pitchFamily="18" charset="0"/>
                <a:ea typeface="宋体" panose="02010600030101010101" pitchFamily="2" charset="-122"/>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5"/>
          <p:cNvSpPr>
            <a:spLocks noChangeArrowheads="1"/>
          </p:cNvSpPr>
          <p:nvPr/>
        </p:nvSpPr>
        <p:spPr bwMode="auto">
          <a:xfrm>
            <a:off x="539750" y="1628775"/>
            <a:ext cx="8229600" cy="4294188"/>
          </a:xfrm>
          <a:prstGeom prst="rect">
            <a:avLst/>
          </a:prstGeom>
          <a:solidFill>
            <a:schemeClr val="bg1"/>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a:latin typeface="Times New Roman" panose="02020603050405020304" pitchFamily="18" charset="0"/>
              <a:ea typeface="宋体" panose="02010600030101010101" pitchFamily="2" charset="-122"/>
            </a:endParaRPr>
          </a:p>
        </p:txBody>
      </p:sp>
      <p:sp>
        <p:nvSpPr>
          <p:cNvPr id="6147" name="Line 127"/>
          <p:cNvSpPr>
            <a:spLocks noChangeShapeType="1"/>
          </p:cNvSpPr>
          <p:nvPr/>
        </p:nvSpPr>
        <p:spPr bwMode="auto">
          <a:xfrm flipH="1">
            <a:off x="4551363" y="1681163"/>
            <a:ext cx="0" cy="43100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6148" name="Line 128"/>
          <p:cNvSpPr>
            <a:spLocks noChangeShapeType="1"/>
          </p:cNvSpPr>
          <p:nvPr/>
        </p:nvSpPr>
        <p:spPr bwMode="auto">
          <a:xfrm flipH="1">
            <a:off x="6808788" y="1760538"/>
            <a:ext cx="0" cy="421481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6149" name="Rectangle 129"/>
          <p:cNvSpPr>
            <a:spLocks noChangeArrowheads="1"/>
          </p:cNvSpPr>
          <p:nvPr/>
        </p:nvSpPr>
        <p:spPr bwMode="auto">
          <a:xfrm>
            <a:off x="495300" y="1511300"/>
            <a:ext cx="8231188" cy="404813"/>
          </a:xfrm>
          <a:prstGeom prst="rect">
            <a:avLst/>
          </a:prstGeom>
          <a:solidFill>
            <a:schemeClr val="folHlink"/>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6150" name="Rectangle 130"/>
          <p:cNvSpPr>
            <a:spLocks noChangeArrowheads="1"/>
          </p:cNvSpPr>
          <p:nvPr/>
        </p:nvSpPr>
        <p:spPr bwMode="auto">
          <a:xfrm>
            <a:off x="2622550" y="1608138"/>
            <a:ext cx="1600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latin typeface="Times New Roman" panose="02020603050405020304" pitchFamily="18" charset="0"/>
                <a:ea typeface="宋体" panose="02010600030101010101" pitchFamily="2" charset="-122"/>
              </a:rPr>
              <a:t>什么可能发生问题？</a:t>
            </a:r>
            <a:endParaRPr lang="zh-CN" altLang="en-AU" sz="1400" b="1">
              <a:solidFill>
                <a:srgbClr val="000000"/>
              </a:solidFill>
              <a:latin typeface="Times New Roman" panose="02020603050405020304" pitchFamily="18" charset="0"/>
              <a:ea typeface="宋体" panose="02010600030101010101" pitchFamily="2" charset="-122"/>
            </a:endParaRPr>
          </a:p>
        </p:txBody>
      </p:sp>
      <p:sp>
        <p:nvSpPr>
          <p:cNvPr id="6151" name="Rectangle 131"/>
          <p:cNvSpPr>
            <a:spLocks noChangeArrowheads="1"/>
          </p:cNvSpPr>
          <p:nvPr/>
        </p:nvSpPr>
        <p:spPr bwMode="auto">
          <a:xfrm>
            <a:off x="4772025" y="1603375"/>
            <a:ext cx="1223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如何进行防护 </a:t>
            </a:r>
            <a:r>
              <a:rPr lang="en-AU" altLang="zh-CN" sz="1400" b="1">
                <a:solidFill>
                  <a:srgbClr val="000000"/>
                </a:solidFill>
                <a:ea typeface="宋体" panose="02010600030101010101" pitchFamily="2" charset="-122"/>
              </a:rPr>
              <a:t>?</a:t>
            </a:r>
            <a:endParaRPr lang="en-AU" altLang="zh-CN" sz="1400">
              <a:ea typeface="宋体" panose="02010600030101010101" pitchFamily="2" charset="-122"/>
            </a:endParaRPr>
          </a:p>
        </p:txBody>
      </p:sp>
      <p:sp>
        <p:nvSpPr>
          <p:cNvPr id="6152" name="Rectangle 132"/>
          <p:cNvSpPr>
            <a:spLocks noChangeArrowheads="1"/>
          </p:cNvSpPr>
          <p:nvPr/>
        </p:nvSpPr>
        <p:spPr bwMode="auto">
          <a:xfrm>
            <a:off x="7092950" y="1484313"/>
            <a:ext cx="9620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由谁负责？</a:t>
            </a:r>
            <a:r>
              <a:rPr lang="zh-CN" altLang="en-AU" b="1">
                <a:solidFill>
                  <a:srgbClr val="000000"/>
                </a:solidFill>
                <a:latin typeface="Times New Roman" panose="02020603050405020304" pitchFamily="18" charset="0"/>
                <a:ea typeface="宋体" panose="02010600030101010101" pitchFamily="2" charset="-122"/>
              </a:rPr>
              <a:t>		</a:t>
            </a:r>
            <a:endParaRPr lang="en-AU" altLang="zh-CN" b="1">
              <a:solidFill>
                <a:srgbClr val="000000"/>
              </a:solidFill>
              <a:latin typeface="Times New Roman" panose="02020603050405020304" pitchFamily="18" charset="0"/>
              <a:ea typeface="宋体" panose="02010600030101010101" pitchFamily="2" charset="-122"/>
            </a:endParaRPr>
          </a:p>
        </p:txBody>
      </p:sp>
      <p:sp>
        <p:nvSpPr>
          <p:cNvPr id="6153" name="Rectangle 133"/>
          <p:cNvSpPr>
            <a:spLocks noChangeArrowheads="1"/>
          </p:cNvSpPr>
          <p:nvPr/>
        </p:nvSpPr>
        <p:spPr bwMode="auto">
          <a:xfrm>
            <a:off x="1168400" y="15605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步骤</a:t>
            </a:r>
            <a:endParaRPr lang="zh-CN" altLang="en-AU" sz="1400" b="1">
              <a:solidFill>
                <a:srgbClr val="000000"/>
              </a:solidFill>
              <a:ea typeface="宋体" panose="02010600030101010101" pitchFamily="2" charset="-122"/>
            </a:endParaRPr>
          </a:p>
        </p:txBody>
      </p:sp>
      <p:sp>
        <p:nvSpPr>
          <p:cNvPr id="6154" name="Line 134"/>
          <p:cNvSpPr>
            <a:spLocks noChangeShapeType="1"/>
          </p:cNvSpPr>
          <p:nvPr/>
        </p:nvSpPr>
        <p:spPr bwMode="auto">
          <a:xfrm>
            <a:off x="4545013" y="15271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6155" name="Line 135"/>
          <p:cNvSpPr>
            <a:spLocks noChangeShapeType="1"/>
          </p:cNvSpPr>
          <p:nvPr/>
        </p:nvSpPr>
        <p:spPr bwMode="auto">
          <a:xfrm>
            <a:off x="6805613" y="15271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6156" name="Line 145"/>
          <p:cNvSpPr>
            <a:spLocks noChangeShapeType="1"/>
          </p:cNvSpPr>
          <p:nvPr/>
        </p:nvSpPr>
        <p:spPr bwMode="auto">
          <a:xfrm flipH="1">
            <a:off x="2468563" y="1520825"/>
            <a:ext cx="0" cy="44116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6157" name="Line 119"/>
          <p:cNvSpPr>
            <a:spLocks noChangeShapeType="1"/>
          </p:cNvSpPr>
          <p:nvPr/>
        </p:nvSpPr>
        <p:spPr bwMode="auto">
          <a:xfrm flipV="1">
            <a:off x="495300" y="4419600"/>
            <a:ext cx="8207375" cy="3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6158" name="Line 84"/>
          <p:cNvSpPr>
            <a:spLocks noChangeShapeType="1"/>
          </p:cNvSpPr>
          <p:nvPr/>
        </p:nvSpPr>
        <p:spPr bwMode="auto">
          <a:xfrm flipV="1">
            <a:off x="504825" y="3165475"/>
            <a:ext cx="8232775" cy="3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20"/>
          <p:cNvGrpSpPr/>
          <p:nvPr/>
        </p:nvGrpSpPr>
        <p:grpSpPr bwMode="auto">
          <a:xfrm>
            <a:off x="3011488" y="2006600"/>
            <a:ext cx="2862262" cy="1122363"/>
            <a:chOff x="2609" y="1200"/>
            <a:chExt cx="1803" cy="707"/>
          </a:xfrm>
        </p:grpSpPr>
        <p:sp>
          <p:nvSpPr>
            <p:cNvPr id="6171" name="AutoShape 24"/>
            <p:cNvSpPr>
              <a:spLocks noChangeArrowheads="1"/>
            </p:cNvSpPr>
            <p:nvPr/>
          </p:nvSpPr>
          <p:spPr bwMode="auto">
            <a:xfrm>
              <a:off x="2609" y="1200"/>
              <a:ext cx="1803" cy="707"/>
            </a:xfrm>
            <a:prstGeom prst="wedgeRectCallout">
              <a:avLst>
                <a:gd name="adj1" fmla="val -68079"/>
                <a:gd name="adj2" fmla="val -69"/>
              </a:avLst>
            </a:prstGeom>
            <a:solidFill>
              <a:srgbClr val="FFCC00"/>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000">
                <a:latin typeface="Times New Roman" panose="02020603050405020304" pitchFamily="18" charset="0"/>
                <a:ea typeface="宋体" panose="02010600030101010101" pitchFamily="2" charset="-122"/>
              </a:endParaRPr>
            </a:p>
          </p:txBody>
        </p:sp>
        <p:sp>
          <p:nvSpPr>
            <p:cNvPr id="6172" name="Text Box 25"/>
            <p:cNvSpPr txBox="1">
              <a:spLocks noChangeArrowheads="1"/>
            </p:cNvSpPr>
            <p:nvPr/>
          </p:nvSpPr>
          <p:spPr bwMode="auto">
            <a:xfrm>
              <a:off x="2640" y="1296"/>
              <a:ext cx="176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a:latin typeface="Times New Roman" panose="02020603050405020304" pitchFamily="18" charset="0"/>
                  <a:ea typeface="宋体" panose="02010600030101010101" pitchFamily="2" charset="-122"/>
                </a:rPr>
                <a:t>按顺序记下每个步骤</a:t>
              </a:r>
              <a:endParaRPr lang="en-AU" altLang="zh-CN" sz="2000">
                <a:latin typeface="Times New Roman" panose="02020603050405020304" pitchFamily="18" charset="0"/>
                <a:ea typeface="宋体" panose="02010600030101010101" pitchFamily="2" charset="-122"/>
              </a:endParaRPr>
            </a:p>
          </p:txBody>
        </p:sp>
      </p:grpSp>
      <p:grpSp>
        <p:nvGrpSpPr>
          <p:cNvPr id="3" name="Group 121"/>
          <p:cNvGrpSpPr/>
          <p:nvPr/>
        </p:nvGrpSpPr>
        <p:grpSpPr bwMode="auto">
          <a:xfrm>
            <a:off x="3009900" y="3302000"/>
            <a:ext cx="2838450" cy="976313"/>
            <a:chOff x="2624" y="2000"/>
            <a:chExt cx="1788" cy="615"/>
          </a:xfrm>
        </p:grpSpPr>
        <p:sp>
          <p:nvSpPr>
            <p:cNvPr id="6169" name="AutoShape 37"/>
            <p:cNvSpPr>
              <a:spLocks noChangeArrowheads="1"/>
            </p:cNvSpPr>
            <p:nvPr/>
          </p:nvSpPr>
          <p:spPr bwMode="auto">
            <a:xfrm>
              <a:off x="2624" y="2000"/>
              <a:ext cx="1788" cy="615"/>
            </a:xfrm>
            <a:prstGeom prst="wedgeRectCallout">
              <a:avLst>
                <a:gd name="adj1" fmla="val -68792"/>
                <a:gd name="adj2" fmla="val -245"/>
              </a:avLst>
            </a:prstGeom>
            <a:solidFill>
              <a:srgbClr val="FFCC00"/>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000">
                <a:latin typeface="Times New Roman" panose="02020603050405020304" pitchFamily="18" charset="0"/>
                <a:ea typeface="宋体" panose="02010600030101010101" pitchFamily="2" charset="-122"/>
              </a:endParaRPr>
            </a:p>
          </p:txBody>
        </p:sp>
        <p:sp>
          <p:nvSpPr>
            <p:cNvPr id="6170" name="Text Box 38"/>
            <p:cNvSpPr txBox="1">
              <a:spLocks noChangeArrowheads="1"/>
            </p:cNvSpPr>
            <p:nvPr/>
          </p:nvSpPr>
          <p:spPr bwMode="auto">
            <a:xfrm>
              <a:off x="2667" y="2014"/>
              <a:ext cx="174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a:latin typeface="Times New Roman" panose="02020603050405020304" pitchFamily="18" charset="0"/>
                  <a:ea typeface="宋体" panose="02010600030101010101" pitchFamily="2" charset="-122"/>
                </a:rPr>
                <a:t>每一项都以动词开头</a:t>
              </a:r>
              <a:endParaRPr lang="zh-CN" altLang="en-AU" sz="2000">
                <a:latin typeface="Times New Roman" panose="02020603050405020304" pitchFamily="18" charset="0"/>
                <a:ea typeface="宋体" panose="02010600030101010101" pitchFamily="2" charset="-122"/>
              </a:endParaRPr>
            </a:p>
          </p:txBody>
        </p:sp>
      </p:grpSp>
      <p:grpSp>
        <p:nvGrpSpPr>
          <p:cNvPr id="4" name="Group 122"/>
          <p:cNvGrpSpPr/>
          <p:nvPr/>
        </p:nvGrpSpPr>
        <p:grpSpPr bwMode="auto">
          <a:xfrm>
            <a:off x="3105150" y="4508500"/>
            <a:ext cx="2838450" cy="1219200"/>
            <a:chOff x="2612" y="2784"/>
            <a:chExt cx="1788" cy="768"/>
          </a:xfrm>
        </p:grpSpPr>
        <p:sp>
          <p:nvSpPr>
            <p:cNvPr id="6167" name="AutoShape 39"/>
            <p:cNvSpPr>
              <a:spLocks noChangeArrowheads="1"/>
            </p:cNvSpPr>
            <p:nvPr/>
          </p:nvSpPr>
          <p:spPr bwMode="auto">
            <a:xfrm flipH="1">
              <a:off x="2612" y="2784"/>
              <a:ext cx="1788" cy="768"/>
            </a:xfrm>
            <a:prstGeom prst="wedgeRectCallout">
              <a:avLst>
                <a:gd name="adj1" fmla="val 69125"/>
                <a:gd name="adj2" fmla="val -22787"/>
              </a:avLst>
            </a:prstGeom>
            <a:solidFill>
              <a:srgbClr val="FFCC00"/>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000">
                <a:latin typeface="Times New Roman" panose="02020603050405020304" pitchFamily="18" charset="0"/>
                <a:ea typeface="宋体" panose="02010600030101010101" pitchFamily="2" charset="-122"/>
              </a:endParaRPr>
            </a:p>
          </p:txBody>
        </p:sp>
        <p:sp>
          <p:nvSpPr>
            <p:cNvPr id="6168" name="Rectangle 41"/>
            <p:cNvSpPr>
              <a:spLocks noChangeArrowheads="1"/>
            </p:cNvSpPr>
            <p:nvPr/>
          </p:nvSpPr>
          <p:spPr bwMode="auto">
            <a:xfrm>
              <a:off x="2672" y="2800"/>
              <a:ext cx="166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a:latin typeface="Times New Roman" panose="02020603050405020304" pitchFamily="18" charset="0"/>
                  <a:ea typeface="宋体" panose="02010600030101010101" pitchFamily="2" charset="-122"/>
                </a:rPr>
                <a:t>此处写的是要干什么，而不是怎么干</a:t>
              </a:r>
              <a:endParaRPr lang="zh-CN" altLang="en-AU">
                <a:latin typeface="Times New Roman" panose="02020603050405020304" pitchFamily="18" charset="0"/>
                <a:ea typeface="宋体" panose="02010600030101010101" pitchFamily="2" charset="-122"/>
              </a:endParaRPr>
            </a:p>
          </p:txBody>
        </p:sp>
      </p:grpSp>
      <p:sp>
        <p:nvSpPr>
          <p:cNvPr id="63589" name="Rectangle 101"/>
          <p:cNvSpPr>
            <a:spLocks noChangeArrowheads="1"/>
          </p:cNvSpPr>
          <p:nvPr/>
        </p:nvSpPr>
        <p:spPr bwMode="auto">
          <a:xfrm>
            <a:off x="-3175" y="44450"/>
            <a:ext cx="9137650" cy="519113"/>
          </a:xfrm>
          <a:prstGeom prst="rect">
            <a:avLst/>
          </a:prstGeom>
          <a:noFill/>
          <a:ln w="9525">
            <a:noFill/>
            <a:miter lim="800000"/>
          </a:ln>
          <a:effectLst/>
        </p:spPr>
        <p:txBody>
          <a:bodyPr>
            <a:spAutoFit/>
          </a:bodyPr>
          <a:lstStyle/>
          <a:p>
            <a:pPr algn="ctr" eaLnBrk="0" hangingPunct="0">
              <a:spcBef>
                <a:spcPts val="500"/>
              </a:spcBef>
              <a:spcAft>
                <a:spcPts val="500"/>
              </a:spcAft>
              <a:defRPr/>
            </a:pPr>
            <a:r>
              <a:rPr lang="zh-CN" altLang="en-AU" sz="28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工作分解</a:t>
            </a:r>
            <a:endParaRPr lang="zh-CN" altLang="en-AU" sz="28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6163" name="Rectangle 112"/>
          <p:cNvSpPr>
            <a:spLocks noChangeArrowheads="1"/>
          </p:cNvSpPr>
          <p:nvPr/>
        </p:nvSpPr>
        <p:spPr bwMode="auto">
          <a:xfrm>
            <a:off x="550863" y="2030413"/>
            <a:ext cx="1954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确定并标出开挖区域</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6164" name="Rectangle 113"/>
          <p:cNvSpPr>
            <a:spLocks noChangeArrowheads="1"/>
          </p:cNvSpPr>
          <p:nvPr/>
        </p:nvSpPr>
        <p:spPr bwMode="auto">
          <a:xfrm>
            <a:off x="565150" y="3305175"/>
            <a:ext cx="1343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开挖沟至</a:t>
            </a:r>
            <a:r>
              <a:rPr lang="en-AU" altLang="zh-CN" sz="1400" b="1" i="1">
                <a:solidFill>
                  <a:srgbClr val="58580C"/>
                </a:solidFill>
                <a:latin typeface="Bookman Old Style" panose="02050604050505020204" pitchFamily="18" charset="0"/>
                <a:ea typeface="宋体" panose="02010600030101010101" pitchFamily="2" charset="-122"/>
              </a:rPr>
              <a:t>3</a:t>
            </a:r>
            <a:r>
              <a:rPr lang="zh-CN" altLang="en-AU" sz="1400" b="1" i="1">
                <a:solidFill>
                  <a:srgbClr val="58580C"/>
                </a:solidFill>
                <a:latin typeface="Bookman Old Style" panose="02050604050505020204" pitchFamily="18" charset="0"/>
                <a:ea typeface="宋体" panose="02010600030101010101" pitchFamily="2" charset="-122"/>
              </a:rPr>
              <a:t>米深</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6165" name="Rectangle 117"/>
          <p:cNvSpPr>
            <a:spLocks noChangeArrowheads="1"/>
          </p:cNvSpPr>
          <p:nvPr/>
        </p:nvSpPr>
        <p:spPr bwMode="auto">
          <a:xfrm>
            <a:off x="514350" y="4600575"/>
            <a:ext cx="1897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在沟内放</a:t>
            </a:r>
            <a:r>
              <a:rPr lang="en-AU" altLang="zh-CN" sz="1400" b="1" i="1">
                <a:solidFill>
                  <a:srgbClr val="58580C"/>
                </a:solidFill>
                <a:latin typeface="Bookman Old Style" panose="02050604050505020204" pitchFamily="18" charset="0"/>
                <a:ea typeface="宋体" panose="02010600030101010101" pitchFamily="2" charset="-122"/>
              </a:rPr>
              <a:t>4</a:t>
            </a:r>
            <a:r>
              <a:rPr lang="zh-CN" altLang="en-AU" sz="1400" b="1" i="1">
                <a:solidFill>
                  <a:srgbClr val="58580C"/>
                </a:solidFill>
                <a:latin typeface="Bookman Old Style" panose="02050604050505020204" pitchFamily="18" charset="0"/>
                <a:ea typeface="宋体" panose="02010600030101010101" pitchFamily="2" charset="-122"/>
              </a:rPr>
              <a:t>米长，直径</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r>
              <a:rPr lang="en-AU" altLang="zh-CN" sz="1400" b="1" i="1">
                <a:solidFill>
                  <a:srgbClr val="58580C"/>
                </a:solidFill>
                <a:latin typeface="Bookman Old Style" panose="02050604050505020204" pitchFamily="18" charset="0"/>
                <a:ea typeface="宋体" panose="02010600030101010101" pitchFamily="2" charset="-122"/>
              </a:rPr>
              <a:t>300mm</a:t>
            </a:r>
            <a:r>
              <a:rPr lang="zh-CN" altLang="en-AU" sz="1400" b="1" i="1">
                <a:solidFill>
                  <a:srgbClr val="58580C"/>
                </a:solidFill>
                <a:latin typeface="Bookman Old Style" panose="02050604050505020204" pitchFamily="18" charset="0"/>
                <a:ea typeface="宋体" panose="02010600030101010101" pitchFamily="2" charset="-122"/>
              </a:rPr>
              <a:t>的钢管</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endParaRPr lang="zh-CN" altLang="en-AU">
              <a:solidFill>
                <a:srgbClr val="58580C"/>
              </a:solidFill>
              <a:latin typeface="Times New Roman" panose="02020603050405020304" pitchFamily="18" charset="0"/>
              <a:ea typeface="宋体" panose="02010600030101010101" pitchFamily="2" charset="-122"/>
            </a:endParaRPr>
          </a:p>
        </p:txBody>
      </p:sp>
      <p:sp>
        <p:nvSpPr>
          <p:cNvPr id="6166" name="Rectangle 123"/>
          <p:cNvSpPr>
            <a:spLocks noChangeArrowheads="1"/>
          </p:cNvSpPr>
          <p:nvPr/>
        </p:nvSpPr>
        <p:spPr bwMode="auto">
          <a:xfrm>
            <a:off x="8407400" y="6142038"/>
            <a:ext cx="61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3600" b="1">
                <a:ea typeface="宋体" panose="02010600030101010101" pitchFamily="2" charset="-122"/>
                <a:sym typeface="Wingdings" panose="05000000000000000000" pitchFamily="2" charset="2"/>
              </a:rPr>
              <a:t></a:t>
            </a:r>
            <a:endParaRPr lang="zh-CN" altLang="en-AU" sz="3600" b="1">
              <a:ea typeface="宋体" panose="02010600030101010101" pitchFamily="2" charset="-122"/>
              <a:sym typeface="Wingdings" panose="05000000000000000000" pitchFamily="2" charset="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39750" y="1628775"/>
            <a:ext cx="8229600" cy="4294188"/>
          </a:xfrm>
          <a:prstGeom prst="rect">
            <a:avLst/>
          </a:prstGeom>
          <a:solidFill>
            <a:schemeClr val="bg1"/>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a:latin typeface="Times New Roman" panose="02020603050405020304" pitchFamily="18" charset="0"/>
              <a:ea typeface="宋体" panose="02010600030101010101" pitchFamily="2" charset="-122"/>
            </a:endParaRPr>
          </a:p>
        </p:txBody>
      </p:sp>
      <p:sp>
        <p:nvSpPr>
          <p:cNvPr id="7171" name="Line 3"/>
          <p:cNvSpPr>
            <a:spLocks noChangeShapeType="1"/>
          </p:cNvSpPr>
          <p:nvPr/>
        </p:nvSpPr>
        <p:spPr bwMode="auto">
          <a:xfrm flipH="1">
            <a:off x="4576763" y="1655763"/>
            <a:ext cx="0" cy="43100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4"/>
          <p:cNvSpPr>
            <a:spLocks noChangeShapeType="1"/>
          </p:cNvSpPr>
          <p:nvPr/>
        </p:nvSpPr>
        <p:spPr bwMode="auto">
          <a:xfrm flipH="1">
            <a:off x="6834188" y="1735138"/>
            <a:ext cx="0" cy="421481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7173" name="Rectangle 5"/>
          <p:cNvSpPr>
            <a:spLocks noChangeArrowheads="1"/>
          </p:cNvSpPr>
          <p:nvPr/>
        </p:nvSpPr>
        <p:spPr bwMode="auto">
          <a:xfrm>
            <a:off x="520700" y="1485900"/>
            <a:ext cx="8231188" cy="404813"/>
          </a:xfrm>
          <a:prstGeom prst="rect">
            <a:avLst/>
          </a:prstGeom>
          <a:solidFill>
            <a:schemeClr val="folHlink"/>
          </a:solidFill>
          <a:ln w="9525">
            <a:solidFill>
              <a:schemeClr val="tx1"/>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7174" name="Rectangle 6"/>
          <p:cNvSpPr>
            <a:spLocks noChangeArrowheads="1"/>
          </p:cNvSpPr>
          <p:nvPr/>
        </p:nvSpPr>
        <p:spPr bwMode="auto">
          <a:xfrm>
            <a:off x="2647950" y="1582738"/>
            <a:ext cx="1600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latin typeface="Times New Roman" panose="02020603050405020304" pitchFamily="18" charset="0"/>
                <a:ea typeface="宋体" panose="02010600030101010101" pitchFamily="2" charset="-122"/>
              </a:rPr>
              <a:t>什么可能发生问题？</a:t>
            </a:r>
            <a:endParaRPr lang="zh-CN" altLang="en-AU" sz="1400" b="1">
              <a:solidFill>
                <a:srgbClr val="000000"/>
              </a:solidFill>
              <a:latin typeface="Times New Roman" panose="02020603050405020304" pitchFamily="18" charset="0"/>
              <a:ea typeface="宋体" panose="02010600030101010101" pitchFamily="2" charset="-122"/>
            </a:endParaRPr>
          </a:p>
        </p:txBody>
      </p:sp>
      <p:sp>
        <p:nvSpPr>
          <p:cNvPr id="7175" name="Rectangle 7"/>
          <p:cNvSpPr>
            <a:spLocks noChangeArrowheads="1"/>
          </p:cNvSpPr>
          <p:nvPr/>
        </p:nvSpPr>
        <p:spPr bwMode="auto">
          <a:xfrm>
            <a:off x="4797425" y="1577975"/>
            <a:ext cx="1244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如何进行防护？</a:t>
            </a:r>
            <a:endParaRPr lang="zh-CN" altLang="en-AU" sz="1400">
              <a:ea typeface="宋体" panose="02010600030101010101" pitchFamily="2" charset="-122"/>
            </a:endParaRPr>
          </a:p>
        </p:txBody>
      </p:sp>
      <p:sp>
        <p:nvSpPr>
          <p:cNvPr id="7176" name="Rectangle 8"/>
          <p:cNvSpPr>
            <a:spLocks noChangeArrowheads="1"/>
          </p:cNvSpPr>
          <p:nvPr/>
        </p:nvSpPr>
        <p:spPr bwMode="auto">
          <a:xfrm>
            <a:off x="6875463" y="1568450"/>
            <a:ext cx="711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latin typeface="Times New Roman" panose="02020603050405020304" pitchFamily="18" charset="0"/>
                <a:ea typeface="宋体" panose="02010600030101010101" pitchFamily="2" charset="-122"/>
              </a:rPr>
              <a:t>由谁负责</a:t>
            </a:r>
            <a:endParaRPr lang="zh-CN" altLang="en-AU" sz="1400" b="1">
              <a:solidFill>
                <a:srgbClr val="000000"/>
              </a:solidFill>
              <a:latin typeface="Times New Roman" panose="02020603050405020304" pitchFamily="18" charset="0"/>
              <a:ea typeface="宋体" panose="02010600030101010101" pitchFamily="2" charset="-122"/>
            </a:endParaRPr>
          </a:p>
        </p:txBody>
      </p:sp>
      <p:sp>
        <p:nvSpPr>
          <p:cNvPr id="7177" name="Rectangle 9"/>
          <p:cNvSpPr>
            <a:spLocks noChangeArrowheads="1"/>
          </p:cNvSpPr>
          <p:nvPr/>
        </p:nvSpPr>
        <p:spPr bwMode="auto">
          <a:xfrm>
            <a:off x="1193800" y="15351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步骤</a:t>
            </a:r>
            <a:endParaRPr lang="zh-CN" altLang="en-AU" sz="1400" b="1">
              <a:solidFill>
                <a:srgbClr val="000000"/>
              </a:solidFill>
              <a:ea typeface="宋体" panose="02010600030101010101" pitchFamily="2" charset="-122"/>
            </a:endParaRPr>
          </a:p>
        </p:txBody>
      </p:sp>
      <p:sp>
        <p:nvSpPr>
          <p:cNvPr id="7178" name="Line 10"/>
          <p:cNvSpPr>
            <a:spLocks noChangeShapeType="1"/>
          </p:cNvSpPr>
          <p:nvPr/>
        </p:nvSpPr>
        <p:spPr bwMode="auto">
          <a:xfrm>
            <a:off x="4570413" y="15017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7179" name="Line 11"/>
          <p:cNvSpPr>
            <a:spLocks noChangeShapeType="1"/>
          </p:cNvSpPr>
          <p:nvPr/>
        </p:nvSpPr>
        <p:spPr bwMode="auto">
          <a:xfrm>
            <a:off x="6831013" y="1501775"/>
            <a:ext cx="3175" cy="384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7180" name="Line 12"/>
          <p:cNvSpPr>
            <a:spLocks noChangeShapeType="1"/>
          </p:cNvSpPr>
          <p:nvPr/>
        </p:nvSpPr>
        <p:spPr bwMode="auto">
          <a:xfrm flipH="1">
            <a:off x="2493963" y="1495425"/>
            <a:ext cx="0" cy="44878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7181" name="Line 13"/>
          <p:cNvSpPr>
            <a:spLocks noChangeShapeType="1"/>
          </p:cNvSpPr>
          <p:nvPr/>
        </p:nvSpPr>
        <p:spPr bwMode="auto">
          <a:xfrm flipV="1">
            <a:off x="520700" y="4394200"/>
            <a:ext cx="8207375" cy="3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7182" name="Line 14"/>
          <p:cNvSpPr>
            <a:spLocks noChangeShapeType="1"/>
          </p:cNvSpPr>
          <p:nvPr/>
        </p:nvSpPr>
        <p:spPr bwMode="auto">
          <a:xfrm flipV="1">
            <a:off x="530225" y="3140075"/>
            <a:ext cx="8232775" cy="3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7183" name="Rectangle 15"/>
          <p:cNvSpPr>
            <a:spLocks noChangeArrowheads="1"/>
          </p:cNvSpPr>
          <p:nvPr/>
        </p:nvSpPr>
        <p:spPr bwMode="auto">
          <a:xfrm>
            <a:off x="576263" y="2005013"/>
            <a:ext cx="1954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Times New Roman" panose="02020603050405020304" pitchFamily="18" charset="0"/>
                <a:ea typeface="宋体" panose="02010600030101010101" pitchFamily="2" charset="-122"/>
              </a:rPr>
              <a:t>确定并标出开挖区域</a:t>
            </a:r>
            <a:endParaRPr lang="en-AU" altLang="zh-CN" sz="1400" b="1" i="1">
              <a:solidFill>
                <a:srgbClr val="58580C"/>
              </a:solidFill>
              <a:latin typeface="Times New Roman" panose="02020603050405020304" pitchFamily="18" charset="0"/>
              <a:ea typeface="宋体" panose="02010600030101010101" pitchFamily="2" charset="-122"/>
            </a:endParaRPr>
          </a:p>
        </p:txBody>
      </p:sp>
      <p:sp>
        <p:nvSpPr>
          <p:cNvPr id="7184" name="Rectangle 16"/>
          <p:cNvSpPr>
            <a:spLocks noChangeArrowheads="1"/>
          </p:cNvSpPr>
          <p:nvPr/>
        </p:nvSpPr>
        <p:spPr bwMode="auto">
          <a:xfrm>
            <a:off x="590550" y="3279775"/>
            <a:ext cx="1317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Times New Roman" panose="02020603050405020304" pitchFamily="18" charset="0"/>
                <a:ea typeface="宋体" panose="02010600030101010101" pitchFamily="2" charset="-122"/>
              </a:rPr>
              <a:t>开挖沟至</a:t>
            </a:r>
            <a:r>
              <a:rPr lang="en-AU" altLang="zh-CN" sz="1400" b="1" i="1">
                <a:solidFill>
                  <a:srgbClr val="58580C"/>
                </a:solidFill>
                <a:latin typeface="Times New Roman" panose="02020603050405020304" pitchFamily="18" charset="0"/>
                <a:ea typeface="宋体" panose="02010600030101010101" pitchFamily="2" charset="-122"/>
              </a:rPr>
              <a:t>3</a:t>
            </a:r>
            <a:r>
              <a:rPr lang="zh-CN" altLang="en-AU" sz="1400" b="1" i="1">
                <a:solidFill>
                  <a:srgbClr val="58580C"/>
                </a:solidFill>
                <a:latin typeface="Times New Roman" panose="02020603050405020304" pitchFamily="18" charset="0"/>
                <a:ea typeface="宋体" panose="02010600030101010101" pitchFamily="2" charset="-122"/>
              </a:rPr>
              <a:t>米深</a:t>
            </a:r>
            <a:endParaRPr lang="en-AU" altLang="zh-CN" sz="1400" b="1" i="1">
              <a:solidFill>
                <a:srgbClr val="58580C"/>
              </a:solidFill>
              <a:latin typeface="Times New Roman" panose="02020603050405020304" pitchFamily="18" charset="0"/>
              <a:ea typeface="宋体" panose="02010600030101010101" pitchFamily="2" charset="-122"/>
            </a:endParaRPr>
          </a:p>
        </p:txBody>
      </p:sp>
      <p:sp>
        <p:nvSpPr>
          <p:cNvPr id="7185" name="Rectangle 17"/>
          <p:cNvSpPr>
            <a:spLocks noChangeArrowheads="1"/>
          </p:cNvSpPr>
          <p:nvPr/>
        </p:nvSpPr>
        <p:spPr bwMode="auto">
          <a:xfrm>
            <a:off x="539750" y="4575175"/>
            <a:ext cx="16891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r>
              <a:rPr lang="zh-CN" altLang="en-AU" sz="1400" b="1" i="1">
                <a:solidFill>
                  <a:srgbClr val="58580C"/>
                </a:solidFill>
                <a:latin typeface="Times New Roman" panose="02020603050405020304" pitchFamily="18" charset="0"/>
                <a:ea typeface="宋体" panose="02010600030101010101" pitchFamily="2" charset="-122"/>
              </a:rPr>
              <a:t>在沟内放</a:t>
            </a:r>
            <a:r>
              <a:rPr lang="en-AU" altLang="zh-CN" sz="1400" b="1" i="1">
                <a:solidFill>
                  <a:srgbClr val="58580C"/>
                </a:solidFill>
                <a:latin typeface="Times New Roman" panose="02020603050405020304" pitchFamily="18" charset="0"/>
                <a:ea typeface="宋体" panose="02010600030101010101" pitchFamily="2" charset="-122"/>
              </a:rPr>
              <a:t>4</a:t>
            </a:r>
            <a:r>
              <a:rPr lang="zh-CN" altLang="en-AU" sz="1400" b="1" i="1">
                <a:solidFill>
                  <a:srgbClr val="58580C"/>
                </a:solidFill>
                <a:latin typeface="Times New Roman" panose="02020603050405020304" pitchFamily="18" charset="0"/>
                <a:ea typeface="宋体" panose="02010600030101010101" pitchFamily="2" charset="-122"/>
              </a:rPr>
              <a:t>米长，直径</a:t>
            </a:r>
            <a:endParaRPr lang="zh-CN" altLang="en-AU" sz="1400" b="1" i="1">
              <a:solidFill>
                <a:srgbClr val="58580C"/>
              </a:solidFill>
              <a:latin typeface="Times New Roman" panose="02020603050405020304" pitchFamily="18" charset="0"/>
              <a:ea typeface="宋体" panose="02010600030101010101" pitchFamily="2" charset="-122"/>
            </a:endParaRPr>
          </a:p>
          <a:p>
            <a:pPr eaLnBrk="1" hangingPunct="1">
              <a:spcBef>
                <a:spcPct val="0"/>
              </a:spcBef>
              <a:buFontTx/>
              <a:buNone/>
            </a:pPr>
            <a:r>
              <a:rPr lang="en-AU" altLang="zh-CN" sz="1400" b="1" i="1">
                <a:solidFill>
                  <a:srgbClr val="58580C"/>
                </a:solidFill>
                <a:latin typeface="Times New Roman" panose="02020603050405020304" pitchFamily="18" charset="0"/>
                <a:ea typeface="宋体" panose="02010600030101010101" pitchFamily="2" charset="-122"/>
              </a:rPr>
              <a:t>300mm</a:t>
            </a:r>
            <a:r>
              <a:rPr lang="zh-CN" altLang="en-AU" sz="1400" b="1" i="1">
                <a:solidFill>
                  <a:srgbClr val="58580C"/>
                </a:solidFill>
                <a:latin typeface="Times New Roman" panose="02020603050405020304" pitchFamily="18" charset="0"/>
                <a:ea typeface="宋体" panose="02010600030101010101" pitchFamily="2" charset="-122"/>
              </a:rPr>
              <a:t>的钢管</a:t>
            </a:r>
            <a:endParaRPr lang="zh-CN" altLang="en-AU" sz="1400" b="1" i="1">
              <a:solidFill>
                <a:srgbClr val="58580C"/>
              </a:solidFill>
              <a:latin typeface="Times New Roman" panose="02020603050405020304" pitchFamily="18" charset="0"/>
              <a:ea typeface="宋体" panose="02010600030101010101" pitchFamily="2" charset="-122"/>
            </a:endParaRPr>
          </a:p>
        </p:txBody>
      </p:sp>
      <p:sp>
        <p:nvSpPr>
          <p:cNvPr id="7186" name="Rectangle 18"/>
          <p:cNvSpPr>
            <a:spLocks noChangeArrowheads="1"/>
          </p:cNvSpPr>
          <p:nvPr/>
        </p:nvSpPr>
        <p:spPr bwMode="auto">
          <a:xfrm>
            <a:off x="8407400" y="6142038"/>
            <a:ext cx="61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3600" b="1">
                <a:ea typeface="宋体" panose="02010600030101010101" pitchFamily="2" charset="-122"/>
                <a:sym typeface="Wingdings" panose="05000000000000000000" pitchFamily="2" charset="2"/>
              </a:rPr>
              <a:t></a:t>
            </a:r>
            <a:endParaRPr lang="zh-CN" altLang="en-AU" sz="3600" b="1">
              <a:ea typeface="宋体" panose="02010600030101010101" pitchFamily="2" charset="-122"/>
              <a:sym typeface="Wingdings" panose="05000000000000000000" pitchFamily="2" charset="2"/>
            </a:endParaRPr>
          </a:p>
        </p:txBody>
      </p:sp>
      <p:sp>
        <p:nvSpPr>
          <p:cNvPr id="95251" name="Rectangle 19"/>
          <p:cNvSpPr>
            <a:spLocks noChangeArrowheads="1"/>
          </p:cNvSpPr>
          <p:nvPr/>
        </p:nvSpPr>
        <p:spPr bwMode="auto">
          <a:xfrm>
            <a:off x="1116013" y="115888"/>
            <a:ext cx="8040687" cy="519112"/>
          </a:xfrm>
          <a:prstGeom prst="rect">
            <a:avLst/>
          </a:prstGeom>
          <a:noFill/>
          <a:ln w="9525">
            <a:noFill/>
            <a:miter lim="800000"/>
          </a:ln>
          <a:effectLst/>
        </p:spPr>
        <p:txBody>
          <a:bodyPr>
            <a:spAutoFit/>
          </a:bodyPr>
          <a:lstStyle/>
          <a:p>
            <a:pPr algn="ctr" eaLnBrk="0" hangingPunct="0">
              <a:spcBef>
                <a:spcPts val="500"/>
              </a:spcBef>
              <a:spcAft>
                <a:spcPts val="500"/>
              </a:spcAft>
              <a:defRPr/>
            </a:pPr>
            <a:r>
              <a:rPr lang="zh-CN" altLang="en-AU" sz="28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找出什么可能发生问题</a:t>
            </a:r>
            <a:endParaRPr lang="zh-CN" altLang="en-AU" sz="28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7188" name="Rectangle 20"/>
          <p:cNvSpPr>
            <a:spLocks noChangeArrowheads="1"/>
          </p:cNvSpPr>
          <p:nvPr/>
        </p:nvSpPr>
        <p:spPr bwMode="auto">
          <a:xfrm>
            <a:off x="8407400" y="6142038"/>
            <a:ext cx="61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3600" b="1">
                <a:ea typeface="宋体" panose="02010600030101010101" pitchFamily="2" charset="-122"/>
                <a:sym typeface="Wingdings" panose="05000000000000000000" pitchFamily="2" charset="2"/>
              </a:rPr>
              <a:t></a:t>
            </a:r>
            <a:endParaRPr lang="zh-CN" altLang="en-AU" sz="3600" b="1">
              <a:ea typeface="宋体" panose="02010600030101010101" pitchFamily="2" charset="-122"/>
              <a:sym typeface="Wingdings" panose="05000000000000000000" pitchFamily="2" charset="2"/>
            </a:endParaRPr>
          </a:p>
        </p:txBody>
      </p:sp>
      <p:sp>
        <p:nvSpPr>
          <p:cNvPr id="95253" name="Text Box 21"/>
          <p:cNvSpPr txBox="1">
            <a:spLocks noChangeArrowheads="1"/>
          </p:cNvSpPr>
          <p:nvPr/>
        </p:nvSpPr>
        <p:spPr bwMode="auto">
          <a:xfrm>
            <a:off x="4673600" y="2247900"/>
            <a:ext cx="2571750" cy="2006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20000"/>
              </a:spcBef>
              <a:buBlip>
                <a:blip r:embed="rId1"/>
              </a:buBlip>
              <a:defRPr sz="2400">
                <a:solidFill>
                  <a:schemeClr val="tx1"/>
                </a:solidFill>
                <a:latin typeface="Arial" panose="020B0604020202020204" pitchFamily="34" charset="0"/>
              </a:defRPr>
            </a:lvl1pPr>
            <a:lvl2pPr marL="742950" indent="-285750" defTabSz="91313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defTabSz="913130" eaLnBrk="0" hangingPunct="0">
              <a:spcBef>
                <a:spcPct val="20000"/>
              </a:spcBef>
              <a:buChar char="•"/>
              <a:defRPr sz="2000">
                <a:solidFill>
                  <a:schemeClr val="tx1"/>
                </a:solidFill>
                <a:latin typeface="Arial" panose="020B0604020202020204" pitchFamily="34" charset="0"/>
              </a:defRPr>
            </a:lvl3pPr>
            <a:lvl4pPr marL="1600200" indent="-228600" defTabSz="913130" eaLnBrk="0" hangingPunct="0">
              <a:spcBef>
                <a:spcPct val="20000"/>
              </a:spcBef>
              <a:buChar char="–"/>
              <a:defRPr sz="2000">
                <a:solidFill>
                  <a:schemeClr val="tx1"/>
                </a:solidFill>
                <a:latin typeface="Arial" panose="020B0604020202020204" pitchFamily="34" charset="0"/>
              </a:defRPr>
            </a:lvl4pPr>
            <a:lvl5pPr marL="2057400" indent="-228600" defTabSz="91313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SzPts val="1200"/>
              <a:buFontTx/>
              <a:buChar char="•"/>
            </a:pPr>
            <a:r>
              <a:rPr lang="zh-CN" altLang="en-AU" sz="1400" b="1">
                <a:solidFill>
                  <a:srgbClr val="000000"/>
                </a:solidFill>
                <a:ea typeface="宋体" panose="02010600030101010101" pitchFamily="2" charset="-122"/>
              </a:rPr>
              <a:t>评估</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高处作业</a:t>
            </a:r>
            <a:endParaRPr lang="zh-CN" altLang="en-AU" sz="1400" b="1">
              <a:solidFill>
                <a:srgbClr val="000000"/>
              </a:solidFill>
              <a:ea typeface="宋体" panose="02010600030101010101" pitchFamily="2" charset="-122"/>
            </a:endParaRPr>
          </a:p>
          <a:p>
            <a:pPr>
              <a:spcBef>
                <a:spcPct val="0"/>
              </a:spcBef>
              <a:buSzPts val="1200"/>
              <a:buFontTx/>
              <a:buChar char="•"/>
            </a:pPr>
            <a:r>
              <a:rPr lang="zh-CN" altLang="en-AU" sz="1400" b="1">
                <a:solidFill>
                  <a:srgbClr val="000000"/>
                </a:solidFill>
                <a:ea typeface="宋体" panose="02010600030101010101" pitchFamily="2" charset="-122"/>
              </a:rPr>
              <a:t>受限空间、</a:t>
            </a:r>
            <a:endParaRPr lang="zh-CN" altLang="en-AU" sz="1400" b="1">
              <a:solidFill>
                <a:srgbClr val="000000"/>
              </a:solidFill>
              <a:ea typeface="宋体" panose="02010600030101010101" pitchFamily="2" charset="-122"/>
            </a:endParaRPr>
          </a:p>
          <a:p>
            <a:pPr>
              <a:spcBef>
                <a:spcPct val="0"/>
              </a:spcBef>
              <a:buSzPts val="1200"/>
              <a:buFontTx/>
              <a:buChar char="•"/>
            </a:pPr>
            <a:r>
              <a:rPr lang="en-AU" altLang="zh-CN" sz="1400" b="1">
                <a:solidFill>
                  <a:srgbClr val="000000"/>
                </a:solidFill>
                <a:ea typeface="宋体" panose="02010600030101010101" pitchFamily="2" charset="-122"/>
              </a:rPr>
              <a:t> </a:t>
            </a:r>
            <a:r>
              <a:rPr lang="zh-CN" altLang="en-AU" sz="1400" b="1">
                <a:solidFill>
                  <a:srgbClr val="000000"/>
                </a:solidFill>
                <a:ea typeface="宋体" panose="02010600030101010101" pitchFamily="2" charset="-122"/>
              </a:rPr>
              <a:t>电气</a:t>
            </a:r>
            <a:endParaRPr lang="zh-CN" altLang="en-AU" sz="1400" b="1">
              <a:solidFill>
                <a:srgbClr val="000000"/>
              </a:solidFill>
              <a:ea typeface="宋体" panose="02010600030101010101" pitchFamily="2" charset="-122"/>
            </a:endParaRPr>
          </a:p>
          <a:p>
            <a:pPr>
              <a:spcBef>
                <a:spcPct val="0"/>
              </a:spcBef>
              <a:buSzPts val="1200"/>
              <a:buFontTx/>
              <a:buChar char="•"/>
            </a:pPr>
            <a:r>
              <a:rPr lang="zh-CN" altLang="en-AU" sz="1400" b="1">
                <a:solidFill>
                  <a:srgbClr val="000000"/>
                </a:solidFill>
                <a:ea typeface="宋体" panose="02010600030101010101" pitchFamily="2" charset="-122"/>
              </a:rPr>
              <a:t> 化学品</a:t>
            </a:r>
            <a:endParaRPr lang="zh-CN" altLang="en-AU" sz="1400" b="1">
              <a:solidFill>
                <a:srgbClr val="000000"/>
              </a:solidFill>
              <a:ea typeface="宋体" panose="02010600030101010101" pitchFamily="2" charset="-122"/>
            </a:endParaRPr>
          </a:p>
          <a:p>
            <a:pPr>
              <a:spcBef>
                <a:spcPct val="0"/>
              </a:spcBef>
              <a:buSzPts val="1200"/>
              <a:buFontTx/>
              <a:buChar char="•"/>
            </a:pPr>
            <a:r>
              <a:rPr lang="en-AU" altLang="zh-CN" sz="1400" b="1">
                <a:solidFill>
                  <a:srgbClr val="000000"/>
                </a:solidFill>
                <a:ea typeface="宋体" panose="02010600030101010101" pitchFamily="2" charset="-122"/>
              </a:rPr>
              <a:t> </a:t>
            </a:r>
            <a:r>
              <a:rPr lang="zh-CN" altLang="en-AU" sz="1400" b="1">
                <a:solidFill>
                  <a:srgbClr val="000000"/>
                </a:solidFill>
                <a:ea typeface="宋体" panose="02010600030101010101" pitchFamily="2" charset="-122"/>
              </a:rPr>
              <a:t>车间</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设备压力</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噪声与振动</a:t>
            </a:r>
            <a:endParaRPr lang="zh-CN" altLang="en-AU" sz="1400" b="1">
              <a:solidFill>
                <a:srgbClr val="000000"/>
              </a:solidFill>
              <a:ea typeface="宋体" panose="02010600030101010101" pitchFamily="2" charset="-122"/>
            </a:endParaRPr>
          </a:p>
          <a:p>
            <a:pPr>
              <a:spcBef>
                <a:spcPct val="0"/>
              </a:spcBef>
              <a:buSzPts val="1200"/>
              <a:buFontTx/>
              <a:buChar char="•"/>
            </a:pPr>
            <a:r>
              <a:rPr lang="zh-CN" altLang="en-AU" sz="1400" b="1">
                <a:solidFill>
                  <a:srgbClr val="000000"/>
                </a:solidFill>
                <a:ea typeface="宋体" panose="02010600030101010101" pitchFamily="2" charset="-122"/>
              </a:rPr>
              <a:t>放射性</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生物学风险</a:t>
            </a:r>
            <a:endParaRPr lang="zh-CN" altLang="en-AU" sz="1400" b="1">
              <a:solidFill>
                <a:srgbClr val="000000"/>
              </a:solidFill>
              <a:ea typeface="宋体" panose="02010600030101010101" pitchFamily="2" charset="-122"/>
            </a:endParaRPr>
          </a:p>
        </p:txBody>
      </p:sp>
      <p:sp>
        <p:nvSpPr>
          <p:cNvPr id="7190" name="Rectangle 22"/>
          <p:cNvSpPr>
            <a:spLocks noChangeArrowheads="1"/>
          </p:cNvSpPr>
          <p:nvPr/>
        </p:nvSpPr>
        <p:spPr bwMode="auto">
          <a:xfrm>
            <a:off x="7924800" y="6172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2800">
                <a:ea typeface="宋体" panose="02010600030101010101" pitchFamily="2" charset="-122"/>
                <a:sym typeface="Webdings" panose="05030102010509060703" pitchFamily="18" charset="2"/>
              </a:rPr>
              <a:t></a:t>
            </a:r>
            <a:endParaRPr lang="zh-CN" altLang="en-AU" sz="2800">
              <a:ea typeface="宋体" panose="02010600030101010101" pitchFamily="2" charset="-122"/>
              <a:sym typeface="Webdings" panose="05030102010509060703" pitchFamily="18" charset="2"/>
            </a:endParaRPr>
          </a:p>
        </p:txBody>
      </p:sp>
      <p:grpSp>
        <p:nvGrpSpPr>
          <p:cNvPr id="2" name="Group 23"/>
          <p:cNvGrpSpPr/>
          <p:nvPr/>
        </p:nvGrpSpPr>
        <p:grpSpPr bwMode="auto">
          <a:xfrm>
            <a:off x="4500563" y="1773238"/>
            <a:ext cx="2833687" cy="528637"/>
            <a:chOff x="2851" y="1223"/>
            <a:chExt cx="1785" cy="333"/>
          </a:xfrm>
        </p:grpSpPr>
        <p:sp>
          <p:nvSpPr>
            <p:cNvPr id="7204" name="AutoShape 24"/>
            <p:cNvSpPr/>
            <p:nvPr/>
          </p:nvSpPr>
          <p:spPr bwMode="auto">
            <a:xfrm>
              <a:off x="2932" y="1223"/>
              <a:ext cx="1623" cy="333"/>
            </a:xfrm>
            <a:prstGeom prst="borderCallout1">
              <a:avLst>
                <a:gd name="adj1" fmla="val 21620"/>
                <a:gd name="adj2" fmla="val -2958"/>
                <a:gd name="adj3" fmla="val 325227"/>
                <a:gd name="adj4" fmla="val -25630"/>
              </a:avLst>
            </a:prstGeom>
            <a:solidFill>
              <a:srgbClr val="FFCC00"/>
            </a:solidFill>
            <a:ln w="9525">
              <a:solidFill>
                <a:schemeClr val="tx1"/>
              </a:solidFill>
              <a:miter lim="800000"/>
            </a:ln>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800">
                <a:latin typeface="Times New Roman" panose="02020603050405020304" pitchFamily="18" charset="0"/>
                <a:ea typeface="宋体" panose="02010600030101010101" pitchFamily="2" charset="-122"/>
              </a:endParaRPr>
            </a:p>
          </p:txBody>
        </p:sp>
        <p:sp>
          <p:nvSpPr>
            <p:cNvPr id="7205" name="Text Box 25"/>
            <p:cNvSpPr txBox="1">
              <a:spLocks noChangeArrowheads="1"/>
            </p:cNvSpPr>
            <p:nvPr/>
          </p:nvSpPr>
          <p:spPr bwMode="auto">
            <a:xfrm>
              <a:off x="2851" y="1274"/>
              <a:ext cx="17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r>
                <a:rPr lang="zh-CN" altLang="en-AU" sz="1800" b="1">
                  <a:ea typeface="宋体" panose="02010600030101010101" pitchFamily="2" charset="-122"/>
                </a:rPr>
                <a:t>物理风险</a:t>
              </a:r>
              <a:endParaRPr lang="zh-CN" altLang="en-AU" sz="1800" b="1">
                <a:ea typeface="宋体" panose="02010600030101010101" pitchFamily="2" charset="-122"/>
              </a:endParaRPr>
            </a:p>
          </p:txBody>
        </p:sp>
      </p:grpSp>
      <p:sp>
        <p:nvSpPr>
          <p:cNvPr id="95258" name="Text Box 26"/>
          <p:cNvSpPr txBox="1">
            <a:spLocks noChangeArrowheads="1"/>
          </p:cNvSpPr>
          <p:nvPr/>
        </p:nvSpPr>
        <p:spPr bwMode="auto">
          <a:xfrm>
            <a:off x="4660900" y="3187700"/>
            <a:ext cx="2592388" cy="20066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20000"/>
              </a:spcBef>
              <a:buBlip>
                <a:blip r:embed="rId1"/>
              </a:buBlip>
              <a:defRPr sz="2400">
                <a:solidFill>
                  <a:schemeClr val="tx1"/>
                </a:solidFill>
                <a:latin typeface="Arial" panose="020B0604020202020204" pitchFamily="34" charset="0"/>
              </a:defRPr>
            </a:lvl1pPr>
            <a:lvl2pPr marL="742950" indent="-285750" defTabSz="91313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defTabSz="913130" eaLnBrk="0" hangingPunct="0">
              <a:spcBef>
                <a:spcPct val="20000"/>
              </a:spcBef>
              <a:buChar char="•"/>
              <a:defRPr sz="2000">
                <a:solidFill>
                  <a:schemeClr val="tx1"/>
                </a:solidFill>
                <a:latin typeface="Arial" panose="020B0604020202020204" pitchFamily="34" charset="0"/>
              </a:defRPr>
            </a:lvl3pPr>
            <a:lvl4pPr marL="1600200" indent="-228600" defTabSz="913130" eaLnBrk="0" hangingPunct="0">
              <a:spcBef>
                <a:spcPct val="20000"/>
              </a:spcBef>
              <a:buChar char="–"/>
              <a:defRPr sz="2000">
                <a:solidFill>
                  <a:schemeClr val="tx1"/>
                </a:solidFill>
                <a:latin typeface="Arial" panose="020B0604020202020204" pitchFamily="34" charset="0"/>
              </a:defRPr>
            </a:lvl4pPr>
            <a:lvl5pPr marL="2057400" indent="-228600" defTabSz="91313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SzPts val="1200"/>
              <a:buFontTx/>
              <a:buChar char="•"/>
            </a:pPr>
            <a:r>
              <a:rPr lang="zh-CN" altLang="en-AU" sz="1400" b="1">
                <a:solidFill>
                  <a:srgbClr val="000000"/>
                </a:solidFill>
                <a:ea typeface="宋体" panose="02010600030101010101" pitchFamily="2" charset="-122"/>
              </a:rPr>
              <a:t> 被撞 </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撞上  </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陷入</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卷入 </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用力过度</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滑倒</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绊倒</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跌落</a:t>
            </a:r>
            <a:r>
              <a:rPr lang="en-AU" altLang="zh-CN" sz="1400" b="1">
                <a:solidFill>
                  <a:srgbClr val="000000"/>
                </a:solidFill>
                <a:ea typeface="宋体" panose="02010600030101010101" pitchFamily="2" charset="-122"/>
              </a:rPr>
              <a:t> </a:t>
            </a:r>
            <a:endParaRPr lang="en-AU" altLang="zh-CN" sz="1400" b="1">
              <a:solidFill>
                <a:srgbClr val="000000"/>
              </a:solidFill>
              <a:ea typeface="宋体" panose="02010600030101010101" pitchFamily="2" charset="-122"/>
            </a:endParaRPr>
          </a:p>
          <a:p>
            <a:pPr>
              <a:spcBef>
                <a:spcPct val="0"/>
              </a:spcBef>
              <a:buSzPts val="1200"/>
              <a:buFontTx/>
              <a:buChar char="•"/>
            </a:pPr>
            <a:r>
              <a:rPr lang="zh-CN" altLang="en-AU" sz="1400" b="1">
                <a:solidFill>
                  <a:srgbClr val="000000"/>
                </a:solidFill>
                <a:ea typeface="宋体" panose="02010600030101010101" pitchFamily="2" charset="-122"/>
              </a:rPr>
              <a:t>着火</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爆炸</a:t>
            </a:r>
            <a:br>
              <a:rPr lang="en-AU" altLang="zh-CN"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接触有毒气体</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热</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毒烟</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尘</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化学品</a:t>
            </a:r>
            <a:r>
              <a:rPr lang="en-AU" altLang="zh-CN" sz="1400" b="1">
                <a:solidFill>
                  <a:srgbClr val="000000"/>
                </a:solidFill>
                <a:ea typeface="宋体" panose="02010600030101010101" pitchFamily="2" charset="-122"/>
              </a:rPr>
              <a:t>/</a:t>
            </a:r>
            <a:r>
              <a:rPr lang="zh-CN" altLang="en-AU" sz="1400" b="1">
                <a:solidFill>
                  <a:srgbClr val="000000"/>
                </a:solidFill>
                <a:ea typeface="宋体" panose="02010600030101010101" pitchFamily="2" charset="-122"/>
              </a:rPr>
              <a:t>冷物</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落物砸伤</a:t>
            </a:r>
            <a:endParaRPr lang="zh-CN" altLang="en-AU" sz="1400" b="1">
              <a:solidFill>
                <a:srgbClr val="000000"/>
              </a:solidFill>
              <a:ea typeface="宋体" panose="02010600030101010101" pitchFamily="2" charset="-122"/>
            </a:endParaRPr>
          </a:p>
        </p:txBody>
      </p:sp>
      <p:grpSp>
        <p:nvGrpSpPr>
          <p:cNvPr id="3" name="Group 27"/>
          <p:cNvGrpSpPr/>
          <p:nvPr/>
        </p:nvGrpSpPr>
        <p:grpSpPr bwMode="auto">
          <a:xfrm>
            <a:off x="4500563" y="2708275"/>
            <a:ext cx="2833687" cy="528638"/>
            <a:chOff x="2851" y="1813"/>
            <a:chExt cx="1785" cy="333"/>
          </a:xfrm>
        </p:grpSpPr>
        <p:sp>
          <p:nvSpPr>
            <p:cNvPr id="7202" name="AutoShape 28"/>
            <p:cNvSpPr/>
            <p:nvPr/>
          </p:nvSpPr>
          <p:spPr bwMode="auto">
            <a:xfrm>
              <a:off x="2932" y="1813"/>
              <a:ext cx="1623" cy="333"/>
            </a:xfrm>
            <a:prstGeom prst="borderCallout1">
              <a:avLst>
                <a:gd name="adj1" fmla="val 21620"/>
                <a:gd name="adj2" fmla="val -2958"/>
                <a:gd name="adj3" fmla="val 147750"/>
                <a:gd name="adj4" fmla="val -25755"/>
              </a:avLst>
            </a:prstGeom>
            <a:solidFill>
              <a:srgbClr val="FFCC00"/>
            </a:solidFill>
            <a:ln w="9525">
              <a:solidFill>
                <a:schemeClr val="tx1"/>
              </a:solidFill>
              <a:miter lim="800000"/>
            </a:ln>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endParaRPr lang="en-US" altLang="zh-CN" sz="2800">
                <a:latin typeface="Times New Roman" panose="02020603050405020304" pitchFamily="18" charset="0"/>
                <a:ea typeface="宋体" panose="02010600030101010101" pitchFamily="2" charset="-122"/>
              </a:endParaRPr>
            </a:p>
          </p:txBody>
        </p:sp>
        <p:sp>
          <p:nvSpPr>
            <p:cNvPr id="7203" name="Text Box 29"/>
            <p:cNvSpPr txBox="1">
              <a:spLocks noChangeArrowheads="1"/>
            </p:cNvSpPr>
            <p:nvPr/>
          </p:nvSpPr>
          <p:spPr bwMode="auto">
            <a:xfrm>
              <a:off x="2851" y="1842"/>
              <a:ext cx="17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r>
                <a:rPr lang="zh-CN" altLang="en-AU" sz="1800" b="1">
                  <a:ea typeface="宋体" panose="02010600030101010101" pitchFamily="2" charset="-122"/>
                </a:rPr>
                <a:t>伤害原因</a:t>
              </a:r>
              <a:endParaRPr lang="zh-CN" altLang="en-AU" sz="1800" b="1">
                <a:ea typeface="宋体" panose="02010600030101010101" pitchFamily="2" charset="-122"/>
              </a:endParaRPr>
            </a:p>
          </p:txBody>
        </p:sp>
      </p:grpSp>
      <p:sp>
        <p:nvSpPr>
          <p:cNvPr id="95262" name="Text Box 30"/>
          <p:cNvSpPr txBox="1">
            <a:spLocks noChangeArrowheads="1"/>
          </p:cNvSpPr>
          <p:nvPr/>
        </p:nvSpPr>
        <p:spPr bwMode="auto">
          <a:xfrm>
            <a:off x="4648200" y="4292600"/>
            <a:ext cx="2559050" cy="9429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20000"/>
              </a:spcBef>
              <a:buBlip>
                <a:blip r:embed="rId1"/>
              </a:buBlip>
              <a:defRPr sz="2400">
                <a:solidFill>
                  <a:schemeClr val="tx1"/>
                </a:solidFill>
                <a:latin typeface="Arial" panose="020B0604020202020204" pitchFamily="34" charset="0"/>
              </a:defRPr>
            </a:lvl1pPr>
            <a:lvl2pPr marL="742950" indent="-285750" defTabSz="91313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defTabSz="913130" eaLnBrk="0" hangingPunct="0">
              <a:spcBef>
                <a:spcPct val="20000"/>
              </a:spcBef>
              <a:buChar char="•"/>
              <a:defRPr sz="2000">
                <a:solidFill>
                  <a:schemeClr val="tx1"/>
                </a:solidFill>
                <a:latin typeface="Arial" panose="020B0604020202020204" pitchFamily="34" charset="0"/>
              </a:defRPr>
            </a:lvl3pPr>
            <a:lvl4pPr marL="1600200" indent="-228600" defTabSz="913130" eaLnBrk="0" hangingPunct="0">
              <a:spcBef>
                <a:spcPct val="20000"/>
              </a:spcBef>
              <a:buChar char="–"/>
              <a:defRPr sz="2000">
                <a:solidFill>
                  <a:schemeClr val="tx1"/>
                </a:solidFill>
                <a:latin typeface="Arial" panose="020B0604020202020204" pitchFamily="34" charset="0"/>
              </a:defRPr>
            </a:lvl4pPr>
            <a:lvl5pPr marL="2057400" indent="-228600" defTabSz="91313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SzPts val="1200"/>
              <a:buFontTx/>
              <a:buChar char="•"/>
            </a:pPr>
            <a:r>
              <a:rPr lang="zh-CN" altLang="en-AU" sz="1400" b="1">
                <a:solidFill>
                  <a:srgbClr val="000000"/>
                </a:solidFill>
                <a:ea typeface="宋体" panose="02010600030101010101" pitchFamily="2" charset="-122"/>
              </a:rPr>
              <a:t> 污染环境  </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同时操作</a:t>
            </a:r>
            <a:br>
              <a:rPr lang="zh-CN" altLang="en-AU"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天气</a:t>
            </a:r>
            <a:br>
              <a:rPr lang="en-AU" altLang="zh-CN"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雷电</a:t>
            </a:r>
            <a:endParaRPr lang="en-AU" altLang="zh-CN" sz="1400">
              <a:solidFill>
                <a:srgbClr val="000000"/>
              </a:solidFill>
              <a:ea typeface="宋体" panose="02010600030101010101" pitchFamily="2" charset="-122"/>
            </a:endParaRPr>
          </a:p>
        </p:txBody>
      </p:sp>
      <p:grpSp>
        <p:nvGrpSpPr>
          <p:cNvPr id="4" name="Group 31"/>
          <p:cNvGrpSpPr/>
          <p:nvPr/>
        </p:nvGrpSpPr>
        <p:grpSpPr bwMode="auto">
          <a:xfrm>
            <a:off x="4510088" y="3740150"/>
            <a:ext cx="2833687" cy="528638"/>
            <a:chOff x="2907" y="2381"/>
            <a:chExt cx="1785" cy="333"/>
          </a:xfrm>
        </p:grpSpPr>
        <p:sp>
          <p:nvSpPr>
            <p:cNvPr id="7200" name="AutoShape 32"/>
            <p:cNvSpPr/>
            <p:nvPr/>
          </p:nvSpPr>
          <p:spPr bwMode="auto">
            <a:xfrm>
              <a:off x="2988" y="2381"/>
              <a:ext cx="1623" cy="333"/>
            </a:xfrm>
            <a:prstGeom prst="borderCallout1">
              <a:avLst>
                <a:gd name="adj1" fmla="val 21620"/>
                <a:gd name="adj2" fmla="val -2958"/>
                <a:gd name="adj3" fmla="val -45644"/>
                <a:gd name="adj4" fmla="val -26065"/>
              </a:avLst>
            </a:prstGeom>
            <a:solidFill>
              <a:srgbClr val="FFCC00"/>
            </a:solidFill>
            <a:ln w="9525">
              <a:solidFill>
                <a:schemeClr val="tx1"/>
              </a:solidFill>
              <a:miter lim="800000"/>
            </a:ln>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endParaRPr lang="en-US" altLang="zh-CN" sz="2800">
                <a:latin typeface="Times New Roman" panose="02020603050405020304" pitchFamily="18" charset="0"/>
                <a:ea typeface="宋体" panose="02010600030101010101" pitchFamily="2" charset="-122"/>
              </a:endParaRPr>
            </a:p>
          </p:txBody>
        </p:sp>
        <p:sp>
          <p:nvSpPr>
            <p:cNvPr id="7201" name="Text Box 33"/>
            <p:cNvSpPr txBox="1">
              <a:spLocks noChangeArrowheads="1"/>
            </p:cNvSpPr>
            <p:nvPr/>
          </p:nvSpPr>
          <p:spPr bwMode="auto">
            <a:xfrm>
              <a:off x="2907" y="2410"/>
              <a:ext cx="17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r>
                <a:rPr lang="zh-CN" altLang="en-AU" sz="1800" b="1">
                  <a:ea typeface="宋体" panose="02010600030101010101" pitchFamily="2" charset="-122"/>
                </a:rPr>
                <a:t>环境因素</a:t>
              </a:r>
              <a:endParaRPr lang="zh-CN" altLang="en-AU" sz="1800" b="1">
                <a:ea typeface="宋体" panose="02010600030101010101" pitchFamily="2" charset="-122"/>
              </a:endParaRPr>
            </a:p>
          </p:txBody>
        </p:sp>
      </p:grpSp>
      <p:sp>
        <p:nvSpPr>
          <p:cNvPr id="95266" name="Text Box 34"/>
          <p:cNvSpPr txBox="1">
            <a:spLocks noChangeArrowheads="1"/>
          </p:cNvSpPr>
          <p:nvPr/>
        </p:nvSpPr>
        <p:spPr bwMode="auto">
          <a:xfrm>
            <a:off x="4632325" y="5310188"/>
            <a:ext cx="2571750" cy="9429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defTabSz="913130" eaLnBrk="0" hangingPunct="0">
              <a:spcBef>
                <a:spcPct val="20000"/>
              </a:spcBef>
              <a:buBlip>
                <a:blip r:embed="rId1"/>
              </a:buBlip>
              <a:defRPr sz="2400">
                <a:solidFill>
                  <a:schemeClr val="tx1"/>
                </a:solidFill>
                <a:latin typeface="Arial" panose="020B0604020202020204" pitchFamily="34" charset="0"/>
              </a:defRPr>
            </a:lvl1pPr>
            <a:lvl2pPr marL="742950" indent="-285750" defTabSz="91313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defTabSz="913130" eaLnBrk="0" hangingPunct="0">
              <a:spcBef>
                <a:spcPct val="20000"/>
              </a:spcBef>
              <a:buChar char="•"/>
              <a:defRPr sz="2000">
                <a:solidFill>
                  <a:schemeClr val="tx1"/>
                </a:solidFill>
                <a:latin typeface="Arial" panose="020B0604020202020204" pitchFamily="34" charset="0"/>
              </a:defRPr>
            </a:lvl3pPr>
            <a:lvl4pPr marL="1600200" indent="-228600" defTabSz="913130" eaLnBrk="0" hangingPunct="0">
              <a:spcBef>
                <a:spcPct val="20000"/>
              </a:spcBef>
              <a:buChar char="–"/>
              <a:defRPr sz="2000">
                <a:solidFill>
                  <a:schemeClr val="tx1"/>
                </a:solidFill>
                <a:latin typeface="Arial" panose="020B0604020202020204" pitchFamily="34" charset="0"/>
              </a:defRPr>
            </a:lvl4pPr>
            <a:lvl5pPr marL="2057400" indent="-228600" defTabSz="91313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SzPts val="1200"/>
              <a:buFontTx/>
              <a:buChar char="•"/>
            </a:pPr>
            <a:r>
              <a:rPr lang="zh-CN" altLang="en-AU" sz="1400" b="1">
                <a:solidFill>
                  <a:srgbClr val="000000"/>
                </a:solidFill>
                <a:ea typeface="宋体" panose="02010600030101010101" pitchFamily="2" charset="-122"/>
              </a:rPr>
              <a:t> 人员能力</a:t>
            </a:r>
            <a:br>
              <a:rPr lang="en-AU" altLang="zh-CN"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培训</a:t>
            </a:r>
            <a:br>
              <a:rPr lang="en-AU" altLang="zh-CN"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适应性</a:t>
            </a:r>
            <a:br>
              <a:rPr lang="en-AU" altLang="zh-CN" sz="1400" b="1">
                <a:solidFill>
                  <a:srgbClr val="000000"/>
                </a:solidFill>
                <a:ea typeface="宋体" panose="02010600030101010101" pitchFamily="2" charset="-122"/>
              </a:rPr>
            </a:br>
            <a:r>
              <a:rPr lang="zh-CN" altLang="en-AU" sz="1400" b="1">
                <a:solidFill>
                  <a:srgbClr val="000000"/>
                </a:solidFill>
                <a:ea typeface="宋体" panose="02010600030101010101" pitchFamily="2" charset="-122"/>
              </a:rPr>
              <a:t>过度疲劳</a:t>
            </a:r>
            <a:endParaRPr lang="en-AU" altLang="zh-CN" sz="1400">
              <a:solidFill>
                <a:srgbClr val="000000"/>
              </a:solidFill>
              <a:ea typeface="宋体" panose="02010600030101010101" pitchFamily="2" charset="-122"/>
            </a:endParaRPr>
          </a:p>
        </p:txBody>
      </p:sp>
      <p:grpSp>
        <p:nvGrpSpPr>
          <p:cNvPr id="5" name="Group 35"/>
          <p:cNvGrpSpPr/>
          <p:nvPr/>
        </p:nvGrpSpPr>
        <p:grpSpPr bwMode="auto">
          <a:xfrm>
            <a:off x="4500563" y="4772025"/>
            <a:ext cx="2833687" cy="528638"/>
            <a:chOff x="2851" y="3109"/>
            <a:chExt cx="1785" cy="333"/>
          </a:xfrm>
        </p:grpSpPr>
        <p:sp>
          <p:nvSpPr>
            <p:cNvPr id="7198" name="AutoShape 36"/>
            <p:cNvSpPr/>
            <p:nvPr/>
          </p:nvSpPr>
          <p:spPr bwMode="auto">
            <a:xfrm>
              <a:off x="2932" y="3109"/>
              <a:ext cx="1623" cy="333"/>
            </a:xfrm>
            <a:prstGeom prst="borderCallout1">
              <a:avLst>
                <a:gd name="adj1" fmla="val 21620"/>
                <a:gd name="adj2" fmla="val -2958"/>
                <a:gd name="adj3" fmla="val -239940"/>
                <a:gd name="adj4" fmla="val -26000"/>
              </a:avLst>
            </a:prstGeom>
            <a:solidFill>
              <a:srgbClr val="FFCC00"/>
            </a:solidFill>
            <a:ln w="9525">
              <a:solidFill>
                <a:schemeClr val="tx1"/>
              </a:solidFill>
              <a:miter lim="800000"/>
            </a:ln>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endParaRPr lang="en-US" altLang="zh-CN" sz="2800">
                <a:latin typeface="Times New Roman" panose="02020603050405020304" pitchFamily="18" charset="0"/>
                <a:ea typeface="宋体" panose="02010600030101010101" pitchFamily="2" charset="-122"/>
              </a:endParaRPr>
            </a:p>
          </p:txBody>
        </p:sp>
        <p:sp>
          <p:nvSpPr>
            <p:cNvPr id="7199" name="Text Box 37"/>
            <p:cNvSpPr txBox="1">
              <a:spLocks noChangeArrowheads="1"/>
            </p:cNvSpPr>
            <p:nvPr/>
          </p:nvSpPr>
          <p:spPr bwMode="auto">
            <a:xfrm>
              <a:off x="2851" y="3138"/>
              <a:ext cx="17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r>
                <a:rPr lang="zh-CN" altLang="en-AU" sz="1800" b="1">
                  <a:ea typeface="宋体" panose="02010600030101010101" pitchFamily="2" charset="-122"/>
                </a:rPr>
                <a:t>人为因素</a:t>
              </a:r>
              <a:endParaRPr lang="zh-CN" altLang="en-AU" sz="1800" b="1">
                <a:ea typeface="宋体" panose="02010600030101010101" pitchFamily="2" charset="-122"/>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53"/>
                                        </p:tgtEl>
                                        <p:attrNameLst>
                                          <p:attrName>style.visibility</p:attrName>
                                        </p:attrNameLst>
                                      </p:cBhvr>
                                      <p:to>
                                        <p:strVal val="visible"/>
                                      </p:to>
                                    </p:set>
                                  </p:childTnLst>
                                  <p:subTnLst>
                                    <p:set>
                                      <p:cBhvr override="childStyle">
                                        <p:cTn dur="1" fill="hold" display="0" masterRel="nextClick" afterEffect="1"/>
                                        <p:tgtEl>
                                          <p:spTgt spid="9525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58"/>
                                        </p:tgtEl>
                                        <p:attrNameLst>
                                          <p:attrName>style.visibility</p:attrName>
                                        </p:attrNameLst>
                                      </p:cBhvr>
                                      <p:to>
                                        <p:strVal val="visible"/>
                                      </p:to>
                                    </p:set>
                                  </p:childTnLst>
                                  <p:subTnLst>
                                    <p:set>
                                      <p:cBhvr override="childStyle">
                                        <p:cTn dur="1" fill="hold" display="0" masterRel="nextClick" afterEffect="1"/>
                                        <p:tgtEl>
                                          <p:spTgt spid="9525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5262"/>
                                        </p:tgtEl>
                                        <p:attrNameLst>
                                          <p:attrName>style.visibility</p:attrName>
                                        </p:attrNameLst>
                                      </p:cBhvr>
                                      <p:to>
                                        <p:strVal val="visible"/>
                                      </p:to>
                                    </p:set>
                                  </p:childTnLst>
                                  <p:subTnLst>
                                    <p:set>
                                      <p:cBhvr override="childStyle">
                                        <p:cTn dur="1" fill="hold" display="0" masterRel="nextClick" afterEffect="1"/>
                                        <p:tgtEl>
                                          <p:spTgt spid="9526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5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3" grpId="0" animBg="1" autoUpdateAnimBg="0"/>
      <p:bldP spid="95258" grpId="0" animBg="1" autoUpdateAnimBg="0"/>
      <p:bldP spid="95262" grpId="0" animBg="1" autoUpdateAnimBg="0"/>
      <p:bldP spid="9526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9" descr="unsafe spoil_pi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40300" y="3048000"/>
            <a:ext cx="3732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7"/>
          <p:cNvSpPr>
            <a:spLocks noChangeArrowheads="1"/>
          </p:cNvSpPr>
          <p:nvPr/>
        </p:nvSpPr>
        <p:spPr bwMode="auto">
          <a:xfrm>
            <a:off x="100013" y="3098800"/>
            <a:ext cx="4191000" cy="3509963"/>
          </a:xfrm>
          <a:prstGeom prst="rect">
            <a:avLst/>
          </a:prstGeom>
          <a:solidFill>
            <a:schemeClr val="bg1"/>
          </a:solidFill>
          <a:ln w="9525">
            <a:solidFill>
              <a:schemeClr val="tx1"/>
            </a:solidFill>
            <a:miter lim="800000"/>
          </a:ln>
        </p:spPr>
        <p:txBody>
          <a:bodyPr wrap="none" anchor="ct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a:latin typeface="Times New Roman" panose="02020603050405020304" pitchFamily="18" charset="0"/>
              <a:ea typeface="宋体" panose="02010600030101010101" pitchFamily="2" charset="-122"/>
            </a:endParaRPr>
          </a:p>
        </p:txBody>
      </p:sp>
      <p:sp>
        <p:nvSpPr>
          <p:cNvPr id="8196" name="Rectangle 21"/>
          <p:cNvSpPr>
            <a:spLocks noChangeArrowheads="1"/>
          </p:cNvSpPr>
          <p:nvPr/>
        </p:nvSpPr>
        <p:spPr bwMode="auto">
          <a:xfrm>
            <a:off x="101600" y="3097213"/>
            <a:ext cx="4192588" cy="417512"/>
          </a:xfrm>
          <a:prstGeom prst="rect">
            <a:avLst/>
          </a:prstGeom>
          <a:solidFill>
            <a:schemeClr val="folHlink"/>
          </a:solidFill>
          <a:ln w="9525">
            <a:solidFill>
              <a:schemeClr val="tx1"/>
            </a:solidFill>
            <a:miter lim="800000"/>
          </a:ln>
        </p:spPr>
        <p:txBody>
          <a:bodyPr wrap="none" anchor="ct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8197" name="Rectangle 25"/>
          <p:cNvSpPr>
            <a:spLocks noChangeArrowheads="1"/>
          </p:cNvSpPr>
          <p:nvPr/>
        </p:nvSpPr>
        <p:spPr bwMode="auto">
          <a:xfrm>
            <a:off x="2519363" y="3200400"/>
            <a:ext cx="1600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什么可能会出问题？</a:t>
            </a:r>
            <a:endParaRPr lang="zh-CN" altLang="en-AU" sz="1400">
              <a:ea typeface="宋体" panose="02010600030101010101" pitchFamily="2" charset="-122"/>
            </a:endParaRPr>
          </a:p>
        </p:txBody>
      </p:sp>
      <p:sp>
        <p:nvSpPr>
          <p:cNvPr id="8198" name="Rectangle 29"/>
          <p:cNvSpPr>
            <a:spLocks noChangeArrowheads="1"/>
          </p:cNvSpPr>
          <p:nvPr/>
        </p:nvSpPr>
        <p:spPr bwMode="auto">
          <a:xfrm>
            <a:off x="692150" y="3176588"/>
            <a:ext cx="109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a:solidFill>
                  <a:srgbClr val="000000"/>
                </a:solidFill>
                <a:ea typeface="宋体" panose="02010600030101010101" pitchFamily="2" charset="-122"/>
              </a:rPr>
              <a:t>步骤	</a:t>
            </a:r>
            <a:endParaRPr lang="zh-CN" altLang="en-AU" sz="1400" b="1">
              <a:solidFill>
                <a:srgbClr val="000000"/>
              </a:solidFill>
              <a:ea typeface="宋体" panose="02010600030101010101" pitchFamily="2" charset="-122"/>
            </a:endParaRPr>
          </a:p>
        </p:txBody>
      </p:sp>
      <p:sp>
        <p:nvSpPr>
          <p:cNvPr id="8199" name="Line 32"/>
          <p:cNvSpPr>
            <a:spLocks noChangeShapeType="1"/>
          </p:cNvSpPr>
          <p:nvPr/>
        </p:nvSpPr>
        <p:spPr bwMode="auto">
          <a:xfrm flipH="1">
            <a:off x="2433638" y="3125788"/>
            <a:ext cx="4762" cy="348138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8200" name="Line 38"/>
          <p:cNvSpPr>
            <a:spLocks noChangeShapeType="1"/>
          </p:cNvSpPr>
          <p:nvPr/>
        </p:nvSpPr>
        <p:spPr bwMode="auto">
          <a:xfrm flipV="1">
            <a:off x="123825" y="4270375"/>
            <a:ext cx="4156075" cy="3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8201" name="Line 42"/>
          <p:cNvSpPr>
            <a:spLocks noChangeShapeType="1"/>
          </p:cNvSpPr>
          <p:nvPr/>
        </p:nvSpPr>
        <p:spPr bwMode="auto">
          <a:xfrm flipV="1">
            <a:off x="85725" y="5032375"/>
            <a:ext cx="4168775" cy="31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8202" name="AutoShape 11"/>
          <p:cNvSpPr>
            <a:spLocks noChangeArrowheads="1"/>
          </p:cNvSpPr>
          <p:nvPr/>
        </p:nvSpPr>
        <p:spPr bwMode="auto">
          <a:xfrm>
            <a:off x="4859338" y="1844675"/>
            <a:ext cx="3665537" cy="827088"/>
          </a:xfrm>
          <a:prstGeom prst="wedgeRectCallout">
            <a:avLst>
              <a:gd name="adj1" fmla="val -73602"/>
              <a:gd name="adj2" fmla="val 231000"/>
            </a:avLst>
          </a:prstGeom>
          <a:solidFill>
            <a:srgbClr val="FFCC00"/>
          </a:solidFill>
          <a:ln w="9525">
            <a:solidFill>
              <a:schemeClr val="tx1"/>
            </a:solidFill>
            <a:miter lim="800000"/>
          </a:ln>
        </p:spPr>
        <p:txBody>
          <a:bodyPr wrap="none" anchor="ct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lgn="ctr">
              <a:spcBef>
                <a:spcPct val="0"/>
              </a:spcBef>
              <a:buFontTx/>
              <a:buNone/>
            </a:pPr>
            <a:endParaRPr lang="en-US" altLang="zh-CN" sz="2000">
              <a:latin typeface="Times New Roman" panose="02020603050405020304" pitchFamily="18" charset="0"/>
              <a:ea typeface="宋体" panose="02010600030101010101" pitchFamily="2" charset="-122"/>
            </a:endParaRPr>
          </a:p>
        </p:txBody>
      </p:sp>
      <p:sp>
        <p:nvSpPr>
          <p:cNvPr id="8203" name="Rectangle 12"/>
          <p:cNvSpPr>
            <a:spLocks noChangeArrowheads="1"/>
          </p:cNvSpPr>
          <p:nvPr/>
        </p:nvSpPr>
        <p:spPr bwMode="auto">
          <a:xfrm>
            <a:off x="5003800" y="1989138"/>
            <a:ext cx="3422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2000">
                <a:ea typeface="宋体" panose="02010600030101010101" pitchFamily="2" charset="-122"/>
              </a:rPr>
              <a:t>找出可能有什么问题。</a:t>
            </a:r>
            <a:endParaRPr lang="zh-CN" altLang="en-AU" sz="2000">
              <a:latin typeface="Times New Roman" panose="02020603050405020304" pitchFamily="18" charset="0"/>
              <a:ea typeface="宋体" panose="02010600030101010101" pitchFamily="2" charset="-122"/>
            </a:endParaRPr>
          </a:p>
        </p:txBody>
      </p:sp>
      <p:sp>
        <p:nvSpPr>
          <p:cNvPr id="67597" name="Rectangle 13"/>
          <p:cNvSpPr>
            <a:spLocks noChangeArrowheads="1"/>
          </p:cNvSpPr>
          <p:nvPr/>
        </p:nvSpPr>
        <p:spPr bwMode="auto">
          <a:xfrm>
            <a:off x="1619250" y="115888"/>
            <a:ext cx="6481763" cy="579437"/>
          </a:xfrm>
          <a:prstGeom prst="rect">
            <a:avLst/>
          </a:prstGeom>
          <a:noFill/>
          <a:ln w="9525">
            <a:noFill/>
            <a:miter lim="800000"/>
          </a:ln>
          <a:effectLst/>
        </p:spPr>
        <p:txBody>
          <a:bodyPr>
            <a:spAutoFit/>
          </a:bodyPr>
          <a:lstStyle/>
          <a:p>
            <a:pPr algn="ctr" eaLnBrk="0" hangingPunct="0">
              <a:spcBef>
                <a:spcPts val="500"/>
              </a:spcBef>
              <a:spcAft>
                <a:spcPts val="500"/>
              </a:spcAft>
              <a:defRPr/>
            </a:pPr>
            <a:r>
              <a:rPr lang="zh-CN" altLang="en-AU" sz="32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分组训练</a:t>
            </a:r>
            <a:endParaRPr lang="zh-CN" altLang="en-AU" sz="32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8205" name="Line 44"/>
          <p:cNvSpPr>
            <a:spLocks noChangeShapeType="1"/>
          </p:cNvSpPr>
          <p:nvPr/>
        </p:nvSpPr>
        <p:spPr bwMode="auto">
          <a:xfrm>
            <a:off x="123825" y="5797550"/>
            <a:ext cx="4130675" cy="952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8206" name="Rectangle 45"/>
          <p:cNvSpPr>
            <a:spLocks noChangeArrowheads="1"/>
          </p:cNvSpPr>
          <p:nvPr/>
        </p:nvSpPr>
        <p:spPr bwMode="auto">
          <a:xfrm>
            <a:off x="271463" y="3579813"/>
            <a:ext cx="1954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确定并标出开挖位置</a:t>
            </a:r>
            <a:endParaRPr lang="zh-CN" altLang="en-AU" sz="1400" b="1" i="1">
              <a:solidFill>
                <a:srgbClr val="58580C"/>
              </a:solidFill>
              <a:latin typeface="Bookman Old Style" panose="02050604050505020204" pitchFamily="18" charset="0"/>
              <a:ea typeface="宋体" panose="02010600030101010101" pitchFamily="2" charset="-122"/>
            </a:endParaRPr>
          </a:p>
        </p:txBody>
      </p:sp>
      <p:sp>
        <p:nvSpPr>
          <p:cNvPr id="8207" name="Rectangle 46"/>
          <p:cNvSpPr>
            <a:spLocks noChangeArrowheads="1"/>
          </p:cNvSpPr>
          <p:nvPr/>
        </p:nvSpPr>
        <p:spPr bwMode="auto">
          <a:xfrm>
            <a:off x="260350" y="4321175"/>
            <a:ext cx="18637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（用挖机）开挖至</a:t>
            </a:r>
            <a:r>
              <a:rPr lang="en-AU" altLang="zh-CN" sz="1400" b="1" i="1">
                <a:solidFill>
                  <a:srgbClr val="58580C"/>
                </a:solidFill>
                <a:latin typeface="Bookman Old Style" panose="02050604050505020204" pitchFamily="18" charset="0"/>
                <a:ea typeface="宋体" panose="02010600030101010101" pitchFamily="2" charset="-122"/>
              </a:rPr>
              <a:t>3</a:t>
            </a:r>
            <a:r>
              <a:rPr lang="zh-CN" altLang="en-AU" sz="1400" b="1" i="1">
                <a:solidFill>
                  <a:srgbClr val="58580C"/>
                </a:solidFill>
                <a:latin typeface="Bookman Old Style" panose="02050604050505020204" pitchFamily="18" charset="0"/>
                <a:ea typeface="宋体" panose="02010600030101010101" pitchFamily="2" charset="-122"/>
              </a:rPr>
              <a:t>米深</a:t>
            </a:r>
            <a:endParaRPr lang="zh-CN" altLang="en-AU">
              <a:solidFill>
                <a:srgbClr val="58580C"/>
              </a:solidFill>
              <a:latin typeface="Times New Roman" panose="02020603050405020304" pitchFamily="18" charset="0"/>
              <a:ea typeface="宋体" panose="02010600030101010101" pitchFamily="2" charset="-122"/>
            </a:endParaRPr>
          </a:p>
        </p:txBody>
      </p:sp>
      <p:sp>
        <p:nvSpPr>
          <p:cNvPr id="8208" name="Rectangle 51"/>
          <p:cNvSpPr>
            <a:spLocks noChangeArrowheads="1"/>
          </p:cNvSpPr>
          <p:nvPr/>
        </p:nvSpPr>
        <p:spPr bwMode="auto">
          <a:xfrm>
            <a:off x="179388" y="5013325"/>
            <a:ext cx="19446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400" b="1" i="1">
                <a:solidFill>
                  <a:srgbClr val="58580C"/>
                </a:solidFill>
                <a:latin typeface="Bookman Old Style" panose="02050604050505020204" pitchFamily="18" charset="0"/>
                <a:ea typeface="宋体" panose="02010600030101010101" pitchFamily="2" charset="-122"/>
              </a:rPr>
              <a:t>（用吊车）放</a:t>
            </a:r>
            <a:r>
              <a:rPr lang="en-AU" altLang="zh-CN" sz="1400" b="1" i="1">
                <a:solidFill>
                  <a:srgbClr val="58580C"/>
                </a:solidFill>
                <a:latin typeface="Bookman Old Style" panose="02050604050505020204" pitchFamily="18" charset="0"/>
                <a:ea typeface="宋体" panose="02010600030101010101" pitchFamily="2" charset="-122"/>
              </a:rPr>
              <a:t>4</a:t>
            </a:r>
            <a:r>
              <a:rPr lang="zh-CN" altLang="en-AU" sz="1400" b="1" i="1">
                <a:solidFill>
                  <a:srgbClr val="58580C"/>
                </a:solidFill>
                <a:latin typeface="Bookman Old Style" panose="02050604050505020204" pitchFamily="18" charset="0"/>
                <a:ea typeface="宋体" panose="02010600030101010101" pitchFamily="2" charset="-122"/>
              </a:rPr>
              <a:t>米长，</a:t>
            </a:r>
            <a:endParaRPr lang="zh-CN" altLang="en-AU" sz="1400" b="1" i="1">
              <a:solidFill>
                <a:srgbClr val="58580C"/>
              </a:solidFill>
              <a:latin typeface="Bookman Old Style" panose="02050604050505020204" pitchFamily="18" charset="0"/>
              <a:ea typeface="宋体" panose="02010600030101010101" pitchFamily="2" charset="-122"/>
            </a:endParaRPr>
          </a:p>
          <a:p>
            <a:pPr>
              <a:spcBef>
                <a:spcPct val="0"/>
              </a:spcBef>
              <a:buFontTx/>
              <a:buNone/>
            </a:pPr>
            <a:r>
              <a:rPr lang="en-AU" altLang="zh-CN" sz="1400" b="1" i="1">
                <a:solidFill>
                  <a:srgbClr val="58580C"/>
                </a:solidFill>
                <a:latin typeface="Bookman Old Style" panose="02050604050505020204" pitchFamily="18" charset="0"/>
                <a:ea typeface="宋体" panose="02010600030101010101" pitchFamily="2" charset="-122"/>
              </a:rPr>
              <a:t>300mm</a:t>
            </a:r>
            <a:r>
              <a:rPr lang="zh-CN" altLang="en-AU" sz="1400" b="1" i="1">
                <a:solidFill>
                  <a:srgbClr val="58580C"/>
                </a:solidFill>
                <a:latin typeface="Bookman Old Style" panose="02050604050505020204" pitchFamily="18" charset="0"/>
                <a:ea typeface="宋体" panose="02010600030101010101" pitchFamily="2" charset="-122"/>
              </a:rPr>
              <a:t>的钢管</a:t>
            </a:r>
            <a:endParaRPr lang="zh-CN" altLang="en-AU">
              <a:solidFill>
                <a:srgbClr val="58580C"/>
              </a:solidFill>
              <a:latin typeface="Times New Roman" panose="02020603050405020304" pitchFamily="18" charset="0"/>
              <a:ea typeface="宋体" panose="02010600030101010101" pitchFamily="2" charset="-122"/>
            </a:endParaRPr>
          </a:p>
        </p:txBody>
      </p:sp>
      <p:sp>
        <p:nvSpPr>
          <p:cNvPr id="8209" name="Rectangle 52"/>
          <p:cNvSpPr>
            <a:spLocks noChangeArrowheads="1"/>
          </p:cNvSpPr>
          <p:nvPr/>
        </p:nvSpPr>
        <p:spPr bwMode="auto">
          <a:xfrm>
            <a:off x="323850" y="1557338"/>
            <a:ext cx="83581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1800">
                <a:ea typeface="宋体" panose="02010600030101010101" pitchFamily="2" charset="-122"/>
              </a:rPr>
              <a:t>现在需要开挖一条</a:t>
            </a:r>
            <a:r>
              <a:rPr lang="en-AU" altLang="zh-CN" sz="1800">
                <a:ea typeface="宋体" panose="02010600030101010101" pitchFamily="2" charset="-122"/>
              </a:rPr>
              <a:t>3</a:t>
            </a:r>
            <a:r>
              <a:rPr lang="zh-CN" altLang="en-AU" sz="1800">
                <a:ea typeface="宋体" panose="02010600030101010101" pitchFamily="2" charset="-122"/>
              </a:rPr>
              <a:t>米深，</a:t>
            </a:r>
            <a:r>
              <a:rPr lang="en-AU" altLang="zh-CN" sz="1800">
                <a:ea typeface="宋体" panose="02010600030101010101" pitchFamily="2" charset="-122"/>
              </a:rPr>
              <a:t>45</a:t>
            </a:r>
            <a:r>
              <a:rPr lang="zh-CN" altLang="en-AU" sz="1800">
                <a:ea typeface="宋体" panose="02010600030101010101" pitchFamily="2" charset="-122"/>
              </a:rPr>
              <a:t>米长的沟，并在其内放</a:t>
            </a:r>
            <a:r>
              <a:rPr lang="en-AU" altLang="zh-CN" sz="1800">
                <a:ea typeface="宋体" panose="02010600030101010101" pitchFamily="2" charset="-122"/>
              </a:rPr>
              <a:t>10</a:t>
            </a:r>
            <a:r>
              <a:rPr lang="zh-CN" altLang="en-AU" sz="1800">
                <a:ea typeface="宋体" panose="02010600030101010101" pitchFamily="2" charset="-122"/>
              </a:rPr>
              <a:t>条</a:t>
            </a:r>
            <a:r>
              <a:rPr lang="en-US" altLang="zh-CN" sz="1800">
                <a:ea typeface="宋体" panose="02010600030101010101" pitchFamily="2" charset="-122"/>
              </a:rPr>
              <a:t>4</a:t>
            </a:r>
            <a:r>
              <a:rPr lang="zh-CN" altLang="en-US" sz="1800">
                <a:ea typeface="宋体" panose="02010600030101010101" pitchFamily="2" charset="-122"/>
              </a:rPr>
              <a:t>米</a:t>
            </a:r>
            <a:r>
              <a:rPr lang="zh-CN" altLang="en-AU" sz="1800">
                <a:ea typeface="宋体" panose="02010600030101010101" pitchFamily="2" charset="-122"/>
              </a:rPr>
              <a:t>长的钢管，</a:t>
            </a:r>
            <a:r>
              <a:rPr lang="zh-CN" altLang="en-US" sz="1800">
                <a:ea typeface="宋体" panose="02010600030101010101" pitchFamily="2" charset="-122"/>
              </a:rPr>
              <a:t>直径</a:t>
            </a:r>
            <a:r>
              <a:rPr lang="zh-CN" altLang="en-AU" sz="1800">
                <a:ea typeface="宋体" panose="02010600030101010101" pitchFamily="2" charset="-122"/>
              </a:rPr>
              <a:t>为</a:t>
            </a:r>
            <a:r>
              <a:rPr lang="en-AU" altLang="zh-CN" sz="1800">
                <a:ea typeface="宋体" panose="02010600030101010101" pitchFamily="2" charset="-122"/>
              </a:rPr>
              <a:t>300mm</a:t>
            </a:r>
            <a:r>
              <a:rPr lang="zh-CN" altLang="en-AU" sz="1800">
                <a:ea typeface="宋体" panose="02010600030101010101" pitchFamily="2" charset="-122"/>
              </a:rPr>
              <a:t>，然后由另一组人进行对接。</a:t>
            </a:r>
            <a:endParaRPr lang="en-AU" altLang="zh-CN" sz="1800">
              <a:ea typeface="宋体" panose="02010600030101010101" pitchFamily="2" charset="-122"/>
            </a:endParaRPr>
          </a:p>
          <a:p>
            <a:pPr>
              <a:spcBef>
                <a:spcPct val="0"/>
              </a:spcBef>
              <a:buFontTx/>
              <a:buNone/>
            </a:pPr>
            <a:endParaRPr lang="en-AU" altLang="zh-CN" sz="1800">
              <a:ea typeface="宋体" panose="02010600030101010101" pitchFamily="2" charset="-122"/>
            </a:endParaRPr>
          </a:p>
          <a:p>
            <a:pPr>
              <a:spcBef>
                <a:spcPct val="0"/>
              </a:spcBef>
              <a:buFontTx/>
              <a:buNone/>
            </a:pPr>
            <a:r>
              <a:rPr lang="zh-CN" altLang="en-AU" sz="1800">
                <a:ea typeface="宋体" panose="02010600030101010101" pitchFamily="2" charset="-122"/>
              </a:rPr>
              <a:t>在离这个管沟</a:t>
            </a:r>
            <a:r>
              <a:rPr lang="en-AU" altLang="zh-CN" sz="1800">
                <a:ea typeface="宋体" panose="02010600030101010101" pitchFamily="2" charset="-122"/>
              </a:rPr>
              <a:t>5</a:t>
            </a:r>
            <a:r>
              <a:rPr lang="zh-CN" altLang="en-AU" sz="1800">
                <a:ea typeface="宋体" panose="02010600030101010101" pitchFamily="2" charset="-122"/>
              </a:rPr>
              <a:t>米远的地方有另一个沟，其内有一根</a:t>
            </a:r>
            <a:r>
              <a:rPr lang="en-AU" altLang="zh-CN" sz="1800">
                <a:ea typeface="宋体" panose="02010600030101010101" pitchFamily="2" charset="-122"/>
              </a:rPr>
              <a:t>415</a:t>
            </a:r>
            <a:r>
              <a:rPr lang="zh-CN" altLang="en-AU" sz="1800">
                <a:ea typeface="宋体" panose="02010600030101010101" pitchFamily="2" charset="-122"/>
              </a:rPr>
              <a:t>伏的电缆。</a:t>
            </a:r>
            <a:endParaRPr lang="en-AU" altLang="zh-CN" sz="1800">
              <a:ea typeface="宋体" panose="02010600030101010101" pitchFamily="2" charset="-122"/>
            </a:endParaRPr>
          </a:p>
        </p:txBody>
      </p:sp>
      <p:sp>
        <p:nvSpPr>
          <p:cNvPr id="8210" name="Rectangle 54"/>
          <p:cNvSpPr>
            <a:spLocks noChangeArrowheads="1"/>
          </p:cNvSpPr>
          <p:nvPr/>
        </p:nvSpPr>
        <p:spPr bwMode="auto">
          <a:xfrm>
            <a:off x="8439150" y="6161088"/>
            <a:ext cx="7048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3"/>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4800">
                <a:ea typeface="宋体" panose="02010600030101010101" pitchFamily="2" charset="-122"/>
                <a:sym typeface="Monotype Sorts" pitchFamily="2" charset="2"/>
              </a:rPr>
              <a:t></a:t>
            </a:r>
            <a:endParaRPr lang="zh-CN" altLang="en-AU" sz="4800">
              <a:ea typeface="宋体" panose="02010600030101010101" pitchFamily="2" charset="-122"/>
              <a:sym typeface="Monotype Sorts" pitchFamily="2"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148"/>
          <p:cNvGraphicFramePr>
            <a:graphicFrameLocks noChangeAspect="1"/>
          </p:cNvGraphicFramePr>
          <p:nvPr/>
        </p:nvGraphicFramePr>
        <p:xfrm>
          <a:off x="6411913" y="2243138"/>
          <a:ext cx="1527175" cy="3284537"/>
        </p:xfrm>
        <a:graphic>
          <a:graphicData uri="http://schemas.openxmlformats.org/presentationml/2006/ole">
            <mc:AlternateContent xmlns:mc="http://schemas.openxmlformats.org/markup-compatibility/2006">
              <mc:Choice xmlns:v="urn:schemas-microsoft-com:vml" Requires="v">
                <p:oleObj spid="_x0000_s1028" name="Clip" r:id="rId1" imgW="1857375" imgH="3996055" progId="MS_ClipArt_Gallery.2">
                  <p:embed/>
                </p:oleObj>
              </mc:Choice>
              <mc:Fallback>
                <p:oleObj name="Clip" r:id="rId1" imgW="1857375" imgH="3996055" progId="MS_ClipArt_Gallery.2">
                  <p:embed/>
                  <p:pic>
                    <p:nvPicPr>
                      <p:cNvPr id="0" name="图片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913" y="2243138"/>
                        <a:ext cx="1527175" cy="328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74" name="Rectangle 2"/>
          <p:cNvSpPr>
            <a:spLocks noChangeArrowheads="1"/>
          </p:cNvSpPr>
          <p:nvPr/>
        </p:nvSpPr>
        <p:spPr bwMode="auto">
          <a:xfrm>
            <a:off x="-4763" y="44450"/>
            <a:ext cx="9148763" cy="701675"/>
          </a:xfrm>
          <a:prstGeom prst="rect">
            <a:avLst/>
          </a:prstGeom>
          <a:noFill/>
          <a:ln w="9525">
            <a:noFill/>
            <a:miter lim="800000"/>
          </a:ln>
          <a:effectLst/>
        </p:spPr>
        <p:txBody>
          <a:bodyPr>
            <a:spAutoFit/>
          </a:bodyPr>
          <a:lstStyle/>
          <a:p>
            <a:pPr algn="ctr" eaLnBrk="0" hangingPunct="0">
              <a:spcBef>
                <a:spcPts val="500"/>
              </a:spcBef>
              <a:spcAft>
                <a:spcPts val="500"/>
              </a:spcAft>
              <a:defRPr/>
            </a:pPr>
            <a:r>
              <a:rPr lang="zh-CN" altLang="en-AU" sz="32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找出防护措施</a:t>
            </a:r>
            <a:r>
              <a:rPr lang="zh-CN" altLang="en-AU" sz="40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 </a:t>
            </a:r>
            <a:endParaRPr lang="zh-CN" altLang="en-AU" sz="40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grpSp>
        <p:nvGrpSpPr>
          <p:cNvPr id="9220" name="Group 10"/>
          <p:cNvGrpSpPr/>
          <p:nvPr/>
        </p:nvGrpSpPr>
        <p:grpSpPr bwMode="auto">
          <a:xfrm>
            <a:off x="5208588" y="4008438"/>
            <a:ext cx="3055937" cy="1712912"/>
            <a:chOff x="3057" y="723"/>
            <a:chExt cx="1925" cy="1079"/>
          </a:xfrm>
        </p:grpSpPr>
        <p:grpSp>
          <p:nvGrpSpPr>
            <p:cNvPr id="9289" name="Group 11"/>
            <p:cNvGrpSpPr/>
            <p:nvPr/>
          </p:nvGrpSpPr>
          <p:grpSpPr bwMode="auto">
            <a:xfrm>
              <a:off x="3057" y="723"/>
              <a:ext cx="358" cy="1079"/>
              <a:chOff x="384" y="2072"/>
              <a:chExt cx="470" cy="1601"/>
            </a:xfrm>
          </p:grpSpPr>
          <p:sp>
            <p:nvSpPr>
              <p:cNvPr id="9345" name="AutoShape 12"/>
              <p:cNvSpPr>
                <a:spLocks noChangeArrowheads="1"/>
              </p:cNvSpPr>
              <p:nvPr/>
            </p:nvSpPr>
            <p:spPr bwMode="auto">
              <a:xfrm>
                <a:off x="384"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46" name="AutoShape 13"/>
              <p:cNvSpPr>
                <a:spLocks noChangeArrowheads="1"/>
              </p:cNvSpPr>
              <p:nvPr/>
            </p:nvSpPr>
            <p:spPr bwMode="auto">
              <a:xfrm>
                <a:off x="384"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47" name="AutoShape 14"/>
              <p:cNvSpPr>
                <a:spLocks noChangeArrowheads="1"/>
              </p:cNvSpPr>
              <p:nvPr/>
            </p:nvSpPr>
            <p:spPr bwMode="auto">
              <a:xfrm>
                <a:off x="384"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48" name="AutoShape 15"/>
              <p:cNvSpPr>
                <a:spLocks noChangeArrowheads="1"/>
              </p:cNvSpPr>
              <p:nvPr/>
            </p:nvSpPr>
            <p:spPr bwMode="auto">
              <a:xfrm>
                <a:off x="384"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49" name="AutoShape 16"/>
              <p:cNvSpPr>
                <a:spLocks noChangeArrowheads="1"/>
              </p:cNvSpPr>
              <p:nvPr/>
            </p:nvSpPr>
            <p:spPr bwMode="auto">
              <a:xfrm>
                <a:off x="384"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50" name="AutoShape 17"/>
              <p:cNvSpPr>
                <a:spLocks noChangeArrowheads="1"/>
              </p:cNvSpPr>
              <p:nvPr/>
            </p:nvSpPr>
            <p:spPr bwMode="auto">
              <a:xfrm>
                <a:off x="384"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51" name="AutoShape 18"/>
              <p:cNvSpPr>
                <a:spLocks noChangeArrowheads="1"/>
              </p:cNvSpPr>
              <p:nvPr/>
            </p:nvSpPr>
            <p:spPr bwMode="auto">
              <a:xfrm>
                <a:off x="384"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52" name="AutoShape 19"/>
              <p:cNvSpPr>
                <a:spLocks noChangeArrowheads="1"/>
              </p:cNvSpPr>
              <p:nvPr/>
            </p:nvSpPr>
            <p:spPr bwMode="auto">
              <a:xfrm>
                <a:off x="384"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53" name="AutoShape 20"/>
              <p:cNvSpPr>
                <a:spLocks noChangeArrowheads="1"/>
              </p:cNvSpPr>
              <p:nvPr/>
            </p:nvSpPr>
            <p:spPr bwMode="auto">
              <a:xfrm>
                <a:off x="384"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54" name="AutoShape 21"/>
              <p:cNvSpPr>
                <a:spLocks noChangeArrowheads="1"/>
              </p:cNvSpPr>
              <p:nvPr/>
            </p:nvSpPr>
            <p:spPr bwMode="auto">
              <a:xfrm>
                <a:off x="384"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9290" name="Group 22"/>
            <p:cNvGrpSpPr/>
            <p:nvPr/>
          </p:nvGrpSpPr>
          <p:grpSpPr bwMode="auto">
            <a:xfrm>
              <a:off x="3364" y="723"/>
              <a:ext cx="358" cy="1079"/>
              <a:chOff x="384" y="2072"/>
              <a:chExt cx="470" cy="1601"/>
            </a:xfrm>
          </p:grpSpPr>
          <p:sp>
            <p:nvSpPr>
              <p:cNvPr id="9335" name="AutoShape 23"/>
              <p:cNvSpPr>
                <a:spLocks noChangeArrowheads="1"/>
              </p:cNvSpPr>
              <p:nvPr/>
            </p:nvSpPr>
            <p:spPr bwMode="auto">
              <a:xfrm>
                <a:off x="384"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36" name="AutoShape 24"/>
              <p:cNvSpPr>
                <a:spLocks noChangeArrowheads="1"/>
              </p:cNvSpPr>
              <p:nvPr/>
            </p:nvSpPr>
            <p:spPr bwMode="auto">
              <a:xfrm>
                <a:off x="384"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37" name="AutoShape 25"/>
              <p:cNvSpPr>
                <a:spLocks noChangeArrowheads="1"/>
              </p:cNvSpPr>
              <p:nvPr/>
            </p:nvSpPr>
            <p:spPr bwMode="auto">
              <a:xfrm>
                <a:off x="384"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38" name="AutoShape 26"/>
              <p:cNvSpPr>
                <a:spLocks noChangeArrowheads="1"/>
              </p:cNvSpPr>
              <p:nvPr/>
            </p:nvSpPr>
            <p:spPr bwMode="auto">
              <a:xfrm>
                <a:off x="384"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39" name="AutoShape 27"/>
              <p:cNvSpPr>
                <a:spLocks noChangeArrowheads="1"/>
              </p:cNvSpPr>
              <p:nvPr/>
            </p:nvSpPr>
            <p:spPr bwMode="auto">
              <a:xfrm>
                <a:off x="384"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40" name="AutoShape 28"/>
              <p:cNvSpPr>
                <a:spLocks noChangeArrowheads="1"/>
              </p:cNvSpPr>
              <p:nvPr/>
            </p:nvSpPr>
            <p:spPr bwMode="auto">
              <a:xfrm>
                <a:off x="384"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41" name="AutoShape 29"/>
              <p:cNvSpPr>
                <a:spLocks noChangeArrowheads="1"/>
              </p:cNvSpPr>
              <p:nvPr/>
            </p:nvSpPr>
            <p:spPr bwMode="auto">
              <a:xfrm>
                <a:off x="384"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42" name="AutoShape 30"/>
              <p:cNvSpPr>
                <a:spLocks noChangeArrowheads="1"/>
              </p:cNvSpPr>
              <p:nvPr/>
            </p:nvSpPr>
            <p:spPr bwMode="auto">
              <a:xfrm>
                <a:off x="384"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43" name="AutoShape 31"/>
              <p:cNvSpPr>
                <a:spLocks noChangeArrowheads="1"/>
              </p:cNvSpPr>
              <p:nvPr/>
            </p:nvSpPr>
            <p:spPr bwMode="auto">
              <a:xfrm>
                <a:off x="384"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44" name="AutoShape 32"/>
              <p:cNvSpPr>
                <a:spLocks noChangeArrowheads="1"/>
              </p:cNvSpPr>
              <p:nvPr/>
            </p:nvSpPr>
            <p:spPr bwMode="auto">
              <a:xfrm>
                <a:off x="384"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9291" name="Group 33"/>
            <p:cNvGrpSpPr/>
            <p:nvPr/>
          </p:nvGrpSpPr>
          <p:grpSpPr bwMode="auto">
            <a:xfrm>
              <a:off x="3692" y="723"/>
              <a:ext cx="358" cy="1079"/>
              <a:chOff x="1219" y="2072"/>
              <a:chExt cx="470" cy="1601"/>
            </a:xfrm>
          </p:grpSpPr>
          <p:sp>
            <p:nvSpPr>
              <p:cNvPr id="9325" name="AutoShape 34"/>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26" name="AutoShape 35"/>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27" name="AutoShape 36"/>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28" name="AutoShape 37"/>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29" name="AutoShape 38"/>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30" name="AutoShape 39"/>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31" name="AutoShape 40"/>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32" name="AutoShape 41"/>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33" name="AutoShape 42"/>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34" name="AutoShape 43"/>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9292" name="Group 44"/>
            <p:cNvGrpSpPr/>
            <p:nvPr/>
          </p:nvGrpSpPr>
          <p:grpSpPr bwMode="auto">
            <a:xfrm>
              <a:off x="4021" y="723"/>
              <a:ext cx="358" cy="1079"/>
              <a:chOff x="1219" y="2072"/>
              <a:chExt cx="470" cy="1601"/>
            </a:xfrm>
          </p:grpSpPr>
          <p:sp>
            <p:nvSpPr>
              <p:cNvPr id="9315" name="AutoShape 45"/>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16" name="AutoShape 46"/>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17" name="AutoShape 47"/>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18" name="AutoShape 48"/>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19" name="AutoShape 49"/>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20" name="AutoShape 50"/>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21" name="AutoShape 51"/>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22" name="AutoShape 52"/>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23" name="AutoShape 53"/>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24" name="AutoShape 54"/>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9293" name="Group 55"/>
            <p:cNvGrpSpPr/>
            <p:nvPr/>
          </p:nvGrpSpPr>
          <p:grpSpPr bwMode="auto">
            <a:xfrm>
              <a:off x="4317" y="723"/>
              <a:ext cx="358" cy="1079"/>
              <a:chOff x="1219" y="2072"/>
              <a:chExt cx="470" cy="1601"/>
            </a:xfrm>
          </p:grpSpPr>
          <p:sp>
            <p:nvSpPr>
              <p:cNvPr id="9305" name="AutoShape 56"/>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06" name="AutoShape 57"/>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07" name="AutoShape 58"/>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08" name="AutoShape 59"/>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09" name="AutoShape 60"/>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10" name="AutoShape 61"/>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11" name="AutoShape 62"/>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12" name="AutoShape 63"/>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13" name="AutoShape 64"/>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14" name="AutoShape 65"/>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9294" name="Group 66"/>
            <p:cNvGrpSpPr/>
            <p:nvPr/>
          </p:nvGrpSpPr>
          <p:grpSpPr bwMode="auto">
            <a:xfrm>
              <a:off x="4624" y="723"/>
              <a:ext cx="358" cy="1079"/>
              <a:chOff x="1219" y="2072"/>
              <a:chExt cx="470" cy="1601"/>
            </a:xfrm>
          </p:grpSpPr>
          <p:sp>
            <p:nvSpPr>
              <p:cNvPr id="9295" name="AutoShape 67"/>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96" name="AutoShape 68"/>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97" name="AutoShape 69"/>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98" name="AutoShape 70"/>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99" name="AutoShape 71"/>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00" name="AutoShape 72"/>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01" name="AutoShape 73"/>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02" name="AutoShape 74"/>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03" name="AutoShape 75"/>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304" name="AutoShape 76"/>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sp>
        <p:nvSpPr>
          <p:cNvPr id="9221" name="AutoShape 77"/>
          <p:cNvSpPr>
            <a:spLocks noChangeArrowheads="1"/>
          </p:cNvSpPr>
          <p:nvPr/>
        </p:nvSpPr>
        <p:spPr bwMode="auto">
          <a:xfrm rot="-5400000">
            <a:off x="5172075" y="4806950"/>
            <a:ext cx="1371600" cy="1676400"/>
          </a:xfrm>
          <a:prstGeom prst="lightningBolt">
            <a:avLst/>
          </a:prstGeom>
          <a:solidFill>
            <a:srgbClr val="FFFF00"/>
          </a:solidFill>
          <a:ln w="9525">
            <a:solidFill>
              <a:srgbClr val="FFFF00"/>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22" name="Rectangle 149"/>
          <p:cNvSpPr>
            <a:spLocks noChangeArrowheads="1"/>
          </p:cNvSpPr>
          <p:nvPr/>
        </p:nvSpPr>
        <p:spPr bwMode="auto">
          <a:xfrm>
            <a:off x="11430000" y="3048000"/>
            <a:ext cx="9323388"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ts val="500"/>
              </a:spcBef>
              <a:spcAft>
                <a:spcPts val="500"/>
              </a:spcAft>
              <a:buFontTx/>
              <a:buNone/>
            </a:pPr>
            <a:r>
              <a:rPr lang="en-AU" altLang="zh-CN" b="1">
                <a:latin typeface="Times New Roman" panose="02020603050405020304" pitchFamily="18" charset="0"/>
                <a:ea typeface="宋体" panose="02010600030101010101" pitchFamily="2" charset="-122"/>
              </a:rPr>
              <a:t>1</a:t>
            </a:r>
            <a:r>
              <a:rPr lang="zh-CN" altLang="en-AU" b="1">
                <a:latin typeface="Times New Roman" panose="02020603050405020304" pitchFamily="18" charset="0"/>
                <a:ea typeface="宋体" panose="02010600030101010101" pitchFamily="2" charset="-122"/>
              </a:rPr>
              <a:t>、消除风险</a:t>
            </a:r>
            <a:r>
              <a:rPr lang="zh-CN" altLang="en-AU">
                <a:latin typeface="Times New Roman" panose="02020603050405020304" pitchFamily="18" charset="0"/>
                <a:ea typeface="宋体" panose="02010600030101010101" pitchFamily="2" charset="-122"/>
              </a:rPr>
              <a:t> </a:t>
            </a:r>
            <a:endParaRPr lang="zh-CN" altLang="en-AU">
              <a:latin typeface="Times New Roman" panose="02020603050405020304" pitchFamily="18" charset="0"/>
              <a:ea typeface="宋体" panose="02010600030101010101" pitchFamily="2" charset="-122"/>
            </a:endParaRPr>
          </a:p>
          <a:p>
            <a:pPr>
              <a:spcBef>
                <a:spcPts val="500"/>
              </a:spcBef>
              <a:spcAft>
                <a:spcPts val="500"/>
              </a:spcAft>
              <a:buFontTx/>
              <a:buNone/>
            </a:pPr>
            <a:r>
              <a:rPr lang="zh-CN" altLang="en-AU">
                <a:latin typeface="Times New Roman" panose="02020603050405020304" pitchFamily="18" charset="0"/>
                <a:ea typeface="宋体" panose="02010600030101010101" pitchFamily="2" charset="-122"/>
              </a:rPr>
              <a:t>这是最有效的办法。应当尽量用这样的办法去削除风险：</a:t>
            </a:r>
            <a:endParaRPr lang="en-AU" altLang="zh-CN">
              <a:latin typeface="Times New Roman" panose="02020603050405020304" pitchFamily="18" charset="0"/>
              <a:ea typeface="宋体" panose="02010600030101010101" pitchFamily="2" charset="-122"/>
            </a:endParaRPr>
          </a:p>
          <a:p>
            <a:pPr>
              <a:spcBef>
                <a:spcPts val="500"/>
              </a:spcBef>
              <a:spcAft>
                <a:spcPts val="500"/>
              </a:spcAft>
              <a:buFontTx/>
              <a:buNone/>
            </a:pPr>
            <a:r>
              <a:rPr lang="en-AU" altLang="zh-CN" b="1">
                <a:latin typeface="Times New Roman" panose="02020603050405020304" pitchFamily="18" charset="0"/>
                <a:ea typeface="宋体" panose="02010600030101010101" pitchFamily="2" charset="-122"/>
              </a:rPr>
              <a:t>2. </a:t>
            </a:r>
            <a:r>
              <a:rPr lang="zh-CN" altLang="en-AU" b="1">
                <a:latin typeface="Times New Roman" panose="02020603050405020304" pitchFamily="18" charset="0"/>
                <a:ea typeface="宋体" panose="02010600030101010101" pitchFamily="2" charset="-122"/>
              </a:rPr>
              <a:t>把人与危害隔离开</a:t>
            </a:r>
            <a:r>
              <a:rPr lang="zh-CN" altLang="en-AU">
                <a:latin typeface="Times New Roman" panose="02020603050405020304" pitchFamily="18" charset="0"/>
                <a:ea typeface="宋体" panose="02010600030101010101" pitchFamily="2" charset="-122"/>
              </a:rPr>
              <a:t> </a:t>
            </a:r>
            <a:endParaRPr lang="zh-CN" altLang="en-AU">
              <a:latin typeface="Times New Roman" panose="02020603050405020304" pitchFamily="18" charset="0"/>
              <a:ea typeface="宋体" panose="02010600030101010101" pitchFamily="2" charset="-122"/>
            </a:endParaRPr>
          </a:p>
          <a:p>
            <a:pPr>
              <a:spcBef>
                <a:spcPts val="500"/>
              </a:spcBef>
              <a:spcAft>
                <a:spcPts val="500"/>
              </a:spcAft>
              <a:buFontTx/>
              <a:buNone/>
            </a:pPr>
            <a:r>
              <a:rPr lang="zh-CN" altLang="en-AU">
                <a:latin typeface="Times New Roman" panose="02020603050405020304" pitchFamily="18" charset="0"/>
                <a:ea typeface="宋体" panose="02010600030101010101" pitchFamily="2" charset="-122"/>
              </a:rPr>
              <a:t>如果风险不能削除，则应减小与风险接触的可能，可以用的方法如使用围护，机器的护罩，工作</a:t>
            </a:r>
            <a:r>
              <a:rPr lang="en-AU" altLang="zh-CN">
                <a:latin typeface="Times New Roman" panose="02020603050405020304" pitchFamily="18" charset="0"/>
                <a:ea typeface="宋体" panose="02010600030101010101" pitchFamily="2" charset="-122"/>
              </a:rPr>
              <a:t>X</a:t>
            </a:r>
            <a:r>
              <a:rPr lang="zh-CN" altLang="en-AU">
                <a:latin typeface="Times New Roman" panose="02020603050405020304" pitchFamily="18" charset="0"/>
                <a:ea typeface="宋体" panose="02010600030101010101" pitchFamily="2" charset="-122"/>
              </a:rPr>
              <a:t>和类似的设备设施。</a:t>
            </a:r>
            <a:endParaRPr lang="zh-CN" altLang="en-AU">
              <a:latin typeface="Times New Roman" panose="02020603050405020304" pitchFamily="18" charset="0"/>
              <a:ea typeface="宋体" panose="02010600030101010101" pitchFamily="2" charset="-122"/>
            </a:endParaRPr>
          </a:p>
          <a:p>
            <a:pPr>
              <a:spcBef>
                <a:spcPts val="500"/>
              </a:spcBef>
              <a:spcAft>
                <a:spcPts val="500"/>
              </a:spcAft>
              <a:buFontTx/>
              <a:buNone/>
            </a:pPr>
            <a:r>
              <a:rPr lang="en-AU" altLang="zh-CN" b="1">
                <a:latin typeface="Times New Roman" panose="02020603050405020304" pitchFamily="18" charset="0"/>
                <a:ea typeface="宋体" panose="02010600030101010101" pitchFamily="2" charset="-122"/>
              </a:rPr>
              <a:t>3. </a:t>
            </a:r>
            <a:r>
              <a:rPr lang="zh-CN" altLang="en-AU" b="1">
                <a:latin typeface="Times New Roman" panose="02020603050405020304" pitchFamily="18" charset="0"/>
                <a:ea typeface="宋体" panose="02010600030101010101" pitchFamily="2" charset="-122"/>
              </a:rPr>
              <a:t>修改工作程序</a:t>
            </a:r>
            <a:r>
              <a:rPr lang="zh-CN" altLang="en-AU">
                <a:latin typeface="Times New Roman" panose="02020603050405020304" pitchFamily="18" charset="0"/>
                <a:ea typeface="宋体" panose="02010600030101010101" pitchFamily="2" charset="-122"/>
              </a:rPr>
              <a:t> </a:t>
            </a:r>
            <a:endParaRPr lang="zh-CN" altLang="en-AU">
              <a:latin typeface="Times New Roman" panose="02020603050405020304" pitchFamily="18" charset="0"/>
              <a:ea typeface="宋体" panose="02010600030101010101" pitchFamily="2" charset="-122"/>
            </a:endParaRPr>
          </a:p>
          <a:p>
            <a:pPr>
              <a:spcBef>
                <a:spcPts val="500"/>
              </a:spcBef>
              <a:spcAft>
                <a:spcPts val="500"/>
              </a:spcAft>
              <a:buFontTx/>
              <a:buNone/>
            </a:pPr>
            <a:r>
              <a:rPr lang="zh-CN" altLang="en-AU">
                <a:latin typeface="Times New Roman" panose="02020603050405020304" pitchFamily="18" charset="0"/>
                <a:ea typeface="宋体" panose="02010600030101010101" pitchFamily="2" charset="-122"/>
              </a:rPr>
              <a:t>同时也可以考虑修改有风险的工作步骤，改变各步骤的次序，或增加额外的步骤（如将能源锁住）。</a:t>
            </a:r>
            <a:endParaRPr lang="en-AU" altLang="zh-CN">
              <a:latin typeface="Times New Roman" panose="02020603050405020304" pitchFamily="18" charset="0"/>
              <a:ea typeface="宋体" panose="02010600030101010101" pitchFamily="2" charset="-122"/>
            </a:endParaRPr>
          </a:p>
          <a:p>
            <a:pPr>
              <a:spcBef>
                <a:spcPts val="500"/>
              </a:spcBef>
              <a:spcAft>
                <a:spcPts val="500"/>
              </a:spcAft>
              <a:buFontTx/>
              <a:buNone/>
            </a:pPr>
            <a:r>
              <a:rPr lang="en-AU" altLang="zh-CN">
                <a:latin typeface="Times New Roman" panose="02020603050405020304" pitchFamily="18" charset="0"/>
                <a:ea typeface="宋体" panose="02010600030101010101" pitchFamily="2" charset="-122"/>
              </a:rPr>
              <a:t> </a:t>
            </a:r>
            <a:endParaRPr lang="en-AU" altLang="zh-CN">
              <a:latin typeface="Times New Roman" panose="02020603050405020304" pitchFamily="18" charset="0"/>
              <a:ea typeface="宋体" panose="02010600030101010101" pitchFamily="2" charset="-122"/>
            </a:endParaRPr>
          </a:p>
          <a:p>
            <a:pPr>
              <a:spcBef>
                <a:spcPts val="500"/>
              </a:spcBef>
              <a:spcAft>
                <a:spcPts val="500"/>
              </a:spcAft>
              <a:buFontTx/>
              <a:buNone/>
            </a:pPr>
            <a:r>
              <a:rPr lang="en-AU" altLang="zh-CN" b="1">
                <a:latin typeface="Times New Roman" panose="02020603050405020304" pitchFamily="18" charset="0"/>
                <a:ea typeface="宋体" panose="02010600030101010101" pitchFamily="2" charset="-122"/>
              </a:rPr>
              <a:t>4. </a:t>
            </a:r>
            <a:r>
              <a:rPr lang="zh-CN" altLang="en-AU" b="1">
                <a:latin typeface="Times New Roman" panose="02020603050405020304" pitchFamily="18" charset="0"/>
                <a:ea typeface="宋体" panose="02010600030101010101" pitchFamily="2" charset="-122"/>
              </a:rPr>
              <a:t>避免与风险的接触</a:t>
            </a:r>
            <a:r>
              <a:rPr lang="zh-CN" altLang="en-AU">
                <a:latin typeface="Times New Roman" panose="02020603050405020304" pitchFamily="18" charset="0"/>
                <a:ea typeface="宋体" panose="02010600030101010101" pitchFamily="2" charset="-122"/>
              </a:rPr>
              <a:t> </a:t>
            </a:r>
            <a:endParaRPr lang="zh-CN" altLang="en-AU">
              <a:latin typeface="Times New Roman" panose="02020603050405020304" pitchFamily="18" charset="0"/>
              <a:ea typeface="宋体" panose="02010600030101010101" pitchFamily="2" charset="-122"/>
            </a:endParaRPr>
          </a:p>
        </p:txBody>
      </p:sp>
      <p:sp>
        <p:nvSpPr>
          <p:cNvPr id="80036" name="Text Box 164"/>
          <p:cNvSpPr txBox="1">
            <a:spLocks noChangeArrowheads="1"/>
          </p:cNvSpPr>
          <p:nvPr/>
        </p:nvSpPr>
        <p:spPr bwMode="auto">
          <a:xfrm>
            <a:off x="3962400" y="1196975"/>
            <a:ext cx="2841625" cy="14493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 typeface="Symbol" panose="05050102010706020507" pitchFamily="18" charset="2"/>
              <a:buChar char="·"/>
            </a:pPr>
            <a:r>
              <a:rPr lang="zh-CN" altLang="en-AU" sz="1200" b="1">
                <a:ea typeface="宋体" panose="02010600030101010101" pitchFamily="2" charset="-122"/>
              </a:rPr>
              <a:t> 采用不同的工作方法</a:t>
            </a:r>
            <a:endParaRPr lang="zh-CN" altLang="en-AU" sz="1200" b="1">
              <a:ea typeface="宋体" panose="02010600030101010101" pitchFamily="2" charset="-122"/>
            </a:endParaRPr>
          </a:p>
          <a:p>
            <a:pPr>
              <a:spcBef>
                <a:spcPts val="500"/>
              </a:spcBef>
              <a:spcAft>
                <a:spcPts val="500"/>
              </a:spcAft>
              <a:buFont typeface="Symbol" panose="05050102010706020507" pitchFamily="18" charset="2"/>
              <a:buChar char="·"/>
            </a:pPr>
            <a:r>
              <a:rPr lang="en-AU" altLang="zh-CN" sz="1200" b="1">
                <a:ea typeface="宋体" panose="02010600030101010101" pitchFamily="2" charset="-122"/>
              </a:rPr>
              <a:t> </a:t>
            </a:r>
            <a:r>
              <a:rPr lang="zh-CN" altLang="en-AU" sz="1200" b="1">
                <a:ea typeface="宋体" panose="02010600030101010101" pitchFamily="2" charset="-122"/>
              </a:rPr>
              <a:t>对现有方法进行改进 </a:t>
            </a:r>
            <a:endParaRPr lang="zh-CN" altLang="en-AU" sz="1200" b="1">
              <a:ea typeface="宋体" panose="02010600030101010101" pitchFamily="2" charset="-122"/>
            </a:endParaRPr>
          </a:p>
          <a:p>
            <a:pPr>
              <a:spcBef>
                <a:spcPts val="500"/>
              </a:spcBef>
              <a:spcAft>
                <a:spcPts val="500"/>
              </a:spcAft>
              <a:buFont typeface="Symbol" panose="05050102010706020507" pitchFamily="18" charset="2"/>
              <a:buChar char="·"/>
            </a:pPr>
            <a:r>
              <a:rPr lang="en-AU" altLang="zh-CN" sz="1200" b="1">
                <a:ea typeface="宋体" panose="02010600030101010101" pitchFamily="2" charset="-122"/>
              </a:rPr>
              <a:t> </a:t>
            </a:r>
            <a:r>
              <a:rPr lang="zh-CN" altLang="en-AU" sz="1200" b="1">
                <a:ea typeface="宋体" panose="02010600030101010101" pitchFamily="2" charset="-122"/>
              </a:rPr>
              <a:t>使用较低风险的材料替代 </a:t>
            </a:r>
            <a:endParaRPr lang="zh-CN" altLang="en-AU" sz="1200" b="1">
              <a:ea typeface="宋体" panose="02010600030101010101" pitchFamily="2" charset="-122"/>
            </a:endParaRPr>
          </a:p>
          <a:p>
            <a:pPr>
              <a:spcBef>
                <a:spcPts val="500"/>
              </a:spcBef>
              <a:spcAft>
                <a:spcPts val="500"/>
              </a:spcAft>
              <a:buFont typeface="Symbol" panose="05050102010706020507" pitchFamily="18" charset="2"/>
              <a:buChar char="·"/>
            </a:pPr>
            <a:r>
              <a:rPr lang="en-AU" altLang="zh-CN" sz="1200" b="1">
                <a:ea typeface="宋体" panose="02010600030101010101" pitchFamily="2" charset="-122"/>
              </a:rPr>
              <a:t> </a:t>
            </a:r>
            <a:r>
              <a:rPr lang="zh-CN" altLang="en-AU" sz="1200" b="1">
                <a:ea typeface="宋体" panose="02010600030101010101" pitchFamily="2" charset="-122"/>
              </a:rPr>
              <a:t>改善工作环境 </a:t>
            </a:r>
            <a:endParaRPr lang="zh-CN" altLang="en-AU" sz="1200" b="1">
              <a:ea typeface="宋体" panose="02010600030101010101" pitchFamily="2" charset="-122"/>
            </a:endParaRPr>
          </a:p>
          <a:p>
            <a:pPr>
              <a:spcBef>
                <a:spcPts val="500"/>
              </a:spcBef>
              <a:spcAft>
                <a:spcPts val="500"/>
              </a:spcAft>
              <a:buFont typeface="Symbol" panose="05050102010706020507" pitchFamily="18" charset="2"/>
              <a:buChar char="·"/>
            </a:pPr>
            <a:r>
              <a:rPr lang="zh-CN" altLang="en-AU" sz="1200" b="1">
                <a:ea typeface="宋体" panose="02010600030101010101" pitchFamily="2" charset="-122"/>
              </a:rPr>
              <a:t>对设备或工具进行改进</a:t>
            </a:r>
            <a:endParaRPr lang="zh-CN" altLang="en-AU" sz="1200" b="1">
              <a:ea typeface="宋体" panose="02010600030101010101" pitchFamily="2" charset="-122"/>
            </a:endParaRPr>
          </a:p>
        </p:txBody>
      </p:sp>
      <p:sp>
        <p:nvSpPr>
          <p:cNvPr id="80038" name="Text Box 166"/>
          <p:cNvSpPr txBox="1">
            <a:spLocks noChangeArrowheads="1"/>
          </p:cNvSpPr>
          <p:nvPr/>
        </p:nvSpPr>
        <p:spPr bwMode="auto">
          <a:xfrm>
            <a:off x="3979863" y="4938713"/>
            <a:ext cx="2397125" cy="11366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ts val="500"/>
              </a:spcBef>
              <a:spcAft>
                <a:spcPts val="500"/>
              </a:spcAft>
              <a:buFont typeface="Symbol" panose="05050102010706020507" pitchFamily="18" charset="2"/>
              <a:buChar char="·"/>
            </a:pPr>
            <a:r>
              <a:rPr lang="zh-CN" altLang="en-AU" sz="1200" b="1">
                <a:ea typeface="宋体" panose="02010600030101010101" pitchFamily="2" charset="-122"/>
              </a:rPr>
              <a:t> 减少遇到风险的次数</a:t>
            </a:r>
            <a:r>
              <a:rPr lang="en-AU" altLang="zh-CN" sz="1200" b="1">
                <a:ea typeface="宋体" panose="02010600030101010101" pitchFamily="2" charset="-122"/>
              </a:rPr>
              <a:t>.  </a:t>
            </a:r>
            <a:endParaRPr lang="en-AU" altLang="zh-CN" sz="1200" b="1">
              <a:ea typeface="宋体" panose="02010600030101010101" pitchFamily="2" charset="-122"/>
            </a:endParaRPr>
          </a:p>
          <a:p>
            <a:pPr>
              <a:spcBef>
                <a:spcPts val="500"/>
              </a:spcBef>
              <a:spcAft>
                <a:spcPts val="500"/>
              </a:spcAft>
              <a:buFont typeface="Symbol" panose="05050102010706020507" pitchFamily="18" charset="2"/>
              <a:buChar char="·"/>
            </a:pPr>
            <a:r>
              <a:rPr lang="en-AU" altLang="zh-CN" sz="1200" b="1">
                <a:ea typeface="宋体" panose="02010600030101010101" pitchFamily="2" charset="-122"/>
              </a:rPr>
              <a:t> </a:t>
            </a:r>
            <a:r>
              <a:rPr lang="zh-CN" altLang="en-AU" sz="1200" b="1">
                <a:ea typeface="宋体" panose="02010600030101010101" pitchFamily="2" charset="-122"/>
              </a:rPr>
              <a:t>个人防护设备</a:t>
            </a:r>
            <a:r>
              <a:rPr lang="en-AU" altLang="zh-CN" sz="1200" b="1">
                <a:ea typeface="宋体" panose="02010600030101010101" pitchFamily="2" charset="-122"/>
              </a:rPr>
              <a:t>.</a:t>
            </a:r>
            <a:endParaRPr lang="en-AU" altLang="zh-CN" sz="1200" b="1">
              <a:ea typeface="宋体" panose="02010600030101010101" pitchFamily="2" charset="-122"/>
            </a:endParaRPr>
          </a:p>
          <a:p>
            <a:pPr>
              <a:spcBef>
                <a:spcPts val="500"/>
              </a:spcBef>
              <a:spcAft>
                <a:spcPts val="500"/>
              </a:spcAft>
              <a:buFont typeface="Symbol" panose="05050102010706020507" pitchFamily="18" charset="2"/>
              <a:buChar char="·"/>
            </a:pPr>
            <a:r>
              <a:rPr lang="zh-CN" altLang="en-AU" sz="1400" b="1">
                <a:latin typeface="Times New Roman" panose="02020603050405020304" pitchFamily="18" charset="0"/>
                <a:ea typeface="宋体" panose="02010600030101010101" pitchFamily="2" charset="-122"/>
              </a:rPr>
              <a:t>减小事故的严重性，提供应急设施等</a:t>
            </a:r>
            <a:endParaRPr lang="en-AU" altLang="zh-CN" sz="1400" b="1">
              <a:latin typeface="Times New Roman" panose="02020603050405020304" pitchFamily="18" charset="0"/>
              <a:ea typeface="宋体" panose="02010600030101010101" pitchFamily="2" charset="-122"/>
            </a:endParaRPr>
          </a:p>
        </p:txBody>
      </p:sp>
      <p:sp>
        <p:nvSpPr>
          <p:cNvPr id="80039" name="Text Box 167"/>
          <p:cNvSpPr txBox="1">
            <a:spLocks noChangeArrowheads="1"/>
          </p:cNvSpPr>
          <p:nvPr/>
        </p:nvSpPr>
        <p:spPr bwMode="auto">
          <a:xfrm>
            <a:off x="3938588" y="2895600"/>
            <a:ext cx="2452687" cy="6397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 typeface="Symbol" panose="05050102010706020507" pitchFamily="18" charset="2"/>
              <a:buChar char="·"/>
            </a:pPr>
            <a:r>
              <a:rPr lang="zh-CN" altLang="en-AU" sz="1200" b="1">
                <a:ea typeface="宋体" panose="02010600030101010101" pitchFamily="2" charset="-122"/>
              </a:rPr>
              <a:t>围住</a:t>
            </a:r>
            <a:r>
              <a:rPr lang="en-AU" altLang="zh-CN" sz="1200" b="1">
                <a:ea typeface="宋体" panose="02010600030101010101" pitchFamily="2" charset="-122"/>
              </a:rPr>
              <a:t> </a:t>
            </a:r>
            <a:endParaRPr lang="en-AU" altLang="zh-CN" sz="1200" b="1">
              <a:ea typeface="宋体" panose="02010600030101010101" pitchFamily="2" charset="-122"/>
            </a:endParaRPr>
          </a:p>
          <a:p>
            <a:pPr>
              <a:spcBef>
                <a:spcPct val="0"/>
              </a:spcBef>
              <a:buFont typeface="Symbol" panose="05050102010706020507" pitchFamily="18" charset="2"/>
              <a:buChar char="·"/>
            </a:pPr>
            <a:r>
              <a:rPr lang="zh-CN" altLang="en-AU" sz="1200" b="1">
                <a:ea typeface="宋体" panose="02010600030101010101" pitchFamily="2" charset="-122"/>
              </a:rPr>
              <a:t>护板（护套）</a:t>
            </a:r>
            <a:endParaRPr lang="zh-CN" altLang="en-AU" sz="1200" b="1">
              <a:ea typeface="宋体" panose="02010600030101010101" pitchFamily="2" charset="-122"/>
            </a:endParaRPr>
          </a:p>
          <a:p>
            <a:pPr>
              <a:spcBef>
                <a:spcPct val="0"/>
              </a:spcBef>
              <a:buFont typeface="Symbol" panose="05050102010706020507" pitchFamily="18" charset="2"/>
              <a:buChar char="·"/>
            </a:pPr>
            <a:r>
              <a:rPr lang="en-AU" altLang="zh-CN" sz="1200" b="1">
                <a:ea typeface="宋体" panose="02010600030101010101" pitchFamily="2" charset="-122"/>
              </a:rPr>
              <a:t> </a:t>
            </a:r>
            <a:r>
              <a:rPr lang="zh-CN" altLang="en-AU" sz="1200" b="1">
                <a:ea typeface="宋体" panose="02010600030101010101" pitchFamily="2" charset="-122"/>
              </a:rPr>
              <a:t>硬围护</a:t>
            </a:r>
            <a:endParaRPr lang="zh-CN" altLang="en-AU" sz="1200" b="1">
              <a:ea typeface="宋体" panose="02010600030101010101" pitchFamily="2" charset="-122"/>
            </a:endParaRPr>
          </a:p>
        </p:txBody>
      </p:sp>
      <p:grpSp>
        <p:nvGrpSpPr>
          <p:cNvPr id="9" name="Group 351"/>
          <p:cNvGrpSpPr/>
          <p:nvPr/>
        </p:nvGrpSpPr>
        <p:grpSpPr bwMode="auto">
          <a:xfrm>
            <a:off x="660400" y="1946275"/>
            <a:ext cx="3276600" cy="533400"/>
            <a:chOff x="288" y="1152"/>
            <a:chExt cx="2064" cy="336"/>
          </a:xfrm>
        </p:grpSpPr>
        <p:grpSp>
          <p:nvGrpSpPr>
            <p:cNvPr id="9275" name="Group 309"/>
            <p:cNvGrpSpPr/>
            <p:nvPr/>
          </p:nvGrpSpPr>
          <p:grpSpPr bwMode="auto">
            <a:xfrm>
              <a:off x="288" y="1152"/>
              <a:ext cx="2064" cy="336"/>
              <a:chOff x="6048" y="432"/>
              <a:chExt cx="1925" cy="249"/>
            </a:xfrm>
          </p:grpSpPr>
          <p:sp>
            <p:nvSpPr>
              <p:cNvPr id="9277" name="AutoShape 252"/>
              <p:cNvSpPr>
                <a:spLocks noChangeArrowheads="1"/>
              </p:cNvSpPr>
              <p:nvPr/>
            </p:nvSpPr>
            <p:spPr bwMode="auto">
              <a:xfrm>
                <a:off x="6048"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78" name="AutoShape 253"/>
              <p:cNvSpPr>
                <a:spLocks noChangeArrowheads="1"/>
              </p:cNvSpPr>
              <p:nvPr/>
            </p:nvSpPr>
            <p:spPr bwMode="auto">
              <a:xfrm>
                <a:off x="6048"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79" name="AutoShape 263"/>
              <p:cNvSpPr>
                <a:spLocks noChangeArrowheads="1"/>
              </p:cNvSpPr>
              <p:nvPr/>
            </p:nvSpPr>
            <p:spPr bwMode="auto">
              <a:xfrm>
                <a:off x="6355"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80" name="AutoShape 264"/>
              <p:cNvSpPr>
                <a:spLocks noChangeArrowheads="1"/>
              </p:cNvSpPr>
              <p:nvPr/>
            </p:nvSpPr>
            <p:spPr bwMode="auto">
              <a:xfrm>
                <a:off x="6355"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81" name="AutoShape 274"/>
              <p:cNvSpPr>
                <a:spLocks noChangeArrowheads="1"/>
              </p:cNvSpPr>
              <p:nvPr/>
            </p:nvSpPr>
            <p:spPr bwMode="auto">
              <a:xfrm>
                <a:off x="6683"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82" name="AutoShape 275"/>
              <p:cNvSpPr>
                <a:spLocks noChangeArrowheads="1"/>
              </p:cNvSpPr>
              <p:nvPr/>
            </p:nvSpPr>
            <p:spPr bwMode="auto">
              <a:xfrm>
                <a:off x="6683"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83" name="AutoShape 285"/>
              <p:cNvSpPr>
                <a:spLocks noChangeArrowheads="1"/>
              </p:cNvSpPr>
              <p:nvPr/>
            </p:nvSpPr>
            <p:spPr bwMode="auto">
              <a:xfrm>
                <a:off x="7012"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84" name="AutoShape 286"/>
              <p:cNvSpPr>
                <a:spLocks noChangeArrowheads="1"/>
              </p:cNvSpPr>
              <p:nvPr/>
            </p:nvSpPr>
            <p:spPr bwMode="auto">
              <a:xfrm>
                <a:off x="7012"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85" name="AutoShape 296"/>
              <p:cNvSpPr>
                <a:spLocks noChangeArrowheads="1"/>
              </p:cNvSpPr>
              <p:nvPr/>
            </p:nvSpPr>
            <p:spPr bwMode="auto">
              <a:xfrm>
                <a:off x="7308"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86" name="AutoShape 297"/>
              <p:cNvSpPr>
                <a:spLocks noChangeArrowheads="1"/>
              </p:cNvSpPr>
              <p:nvPr/>
            </p:nvSpPr>
            <p:spPr bwMode="auto">
              <a:xfrm>
                <a:off x="7308"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87" name="AutoShape 307"/>
              <p:cNvSpPr>
                <a:spLocks noChangeArrowheads="1"/>
              </p:cNvSpPr>
              <p:nvPr/>
            </p:nvSpPr>
            <p:spPr bwMode="auto">
              <a:xfrm>
                <a:off x="7615"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88" name="AutoShape 308"/>
              <p:cNvSpPr>
                <a:spLocks noChangeArrowheads="1"/>
              </p:cNvSpPr>
              <p:nvPr/>
            </p:nvSpPr>
            <p:spPr bwMode="auto">
              <a:xfrm>
                <a:off x="7615"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sp>
          <p:nvSpPr>
            <p:cNvPr id="9276" name="Rectangle 168"/>
            <p:cNvSpPr>
              <a:spLocks noChangeArrowheads="1"/>
            </p:cNvSpPr>
            <p:nvPr/>
          </p:nvSpPr>
          <p:spPr bwMode="auto">
            <a:xfrm>
              <a:off x="360" y="1176"/>
              <a:ext cx="19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b="1">
                  <a:solidFill>
                    <a:schemeClr val="bg1"/>
                  </a:solidFill>
                  <a:latin typeface="Times New Roman" panose="02020603050405020304" pitchFamily="18" charset="0"/>
                  <a:ea typeface="宋体" panose="02010600030101010101" pitchFamily="2" charset="-122"/>
                </a:rPr>
                <a:t>   消除风险</a:t>
              </a:r>
              <a:endParaRPr lang="zh-CN" altLang="en-AU" b="1">
                <a:solidFill>
                  <a:schemeClr val="bg1"/>
                </a:solidFill>
                <a:latin typeface="Times New Roman" panose="02020603050405020304" pitchFamily="18" charset="0"/>
                <a:ea typeface="宋体" panose="02010600030101010101" pitchFamily="2" charset="-122"/>
              </a:endParaRPr>
            </a:p>
          </p:txBody>
        </p:sp>
      </p:grpSp>
      <p:grpSp>
        <p:nvGrpSpPr>
          <p:cNvPr id="11" name="Group 350"/>
          <p:cNvGrpSpPr/>
          <p:nvPr/>
        </p:nvGrpSpPr>
        <p:grpSpPr bwMode="auto">
          <a:xfrm>
            <a:off x="660400" y="3927475"/>
            <a:ext cx="3295650" cy="860425"/>
            <a:chOff x="288" y="2352"/>
            <a:chExt cx="2076" cy="542"/>
          </a:xfrm>
        </p:grpSpPr>
        <p:grpSp>
          <p:nvGrpSpPr>
            <p:cNvPr id="9261" name="Group 336"/>
            <p:cNvGrpSpPr/>
            <p:nvPr/>
          </p:nvGrpSpPr>
          <p:grpSpPr bwMode="auto">
            <a:xfrm>
              <a:off x="300" y="2352"/>
              <a:ext cx="2064" cy="336"/>
              <a:chOff x="6048" y="432"/>
              <a:chExt cx="1925" cy="249"/>
            </a:xfrm>
          </p:grpSpPr>
          <p:sp>
            <p:nvSpPr>
              <p:cNvPr id="9263" name="AutoShape 337"/>
              <p:cNvSpPr>
                <a:spLocks noChangeArrowheads="1"/>
              </p:cNvSpPr>
              <p:nvPr/>
            </p:nvSpPr>
            <p:spPr bwMode="auto">
              <a:xfrm>
                <a:off x="6048"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64" name="AutoShape 338"/>
              <p:cNvSpPr>
                <a:spLocks noChangeArrowheads="1"/>
              </p:cNvSpPr>
              <p:nvPr/>
            </p:nvSpPr>
            <p:spPr bwMode="auto">
              <a:xfrm>
                <a:off x="6048"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65" name="AutoShape 339"/>
              <p:cNvSpPr>
                <a:spLocks noChangeArrowheads="1"/>
              </p:cNvSpPr>
              <p:nvPr/>
            </p:nvSpPr>
            <p:spPr bwMode="auto">
              <a:xfrm>
                <a:off x="6355"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66" name="AutoShape 340"/>
              <p:cNvSpPr>
                <a:spLocks noChangeArrowheads="1"/>
              </p:cNvSpPr>
              <p:nvPr/>
            </p:nvSpPr>
            <p:spPr bwMode="auto">
              <a:xfrm>
                <a:off x="6355"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67" name="AutoShape 341"/>
              <p:cNvSpPr>
                <a:spLocks noChangeArrowheads="1"/>
              </p:cNvSpPr>
              <p:nvPr/>
            </p:nvSpPr>
            <p:spPr bwMode="auto">
              <a:xfrm>
                <a:off x="6683"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68" name="AutoShape 342"/>
              <p:cNvSpPr>
                <a:spLocks noChangeArrowheads="1"/>
              </p:cNvSpPr>
              <p:nvPr/>
            </p:nvSpPr>
            <p:spPr bwMode="auto">
              <a:xfrm>
                <a:off x="6683"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69" name="AutoShape 343"/>
              <p:cNvSpPr>
                <a:spLocks noChangeArrowheads="1"/>
              </p:cNvSpPr>
              <p:nvPr/>
            </p:nvSpPr>
            <p:spPr bwMode="auto">
              <a:xfrm>
                <a:off x="7012"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70" name="AutoShape 344"/>
              <p:cNvSpPr>
                <a:spLocks noChangeArrowheads="1"/>
              </p:cNvSpPr>
              <p:nvPr/>
            </p:nvSpPr>
            <p:spPr bwMode="auto">
              <a:xfrm>
                <a:off x="7012"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71" name="AutoShape 345"/>
              <p:cNvSpPr>
                <a:spLocks noChangeArrowheads="1"/>
              </p:cNvSpPr>
              <p:nvPr/>
            </p:nvSpPr>
            <p:spPr bwMode="auto">
              <a:xfrm>
                <a:off x="7308"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72" name="AutoShape 346"/>
              <p:cNvSpPr>
                <a:spLocks noChangeArrowheads="1"/>
              </p:cNvSpPr>
              <p:nvPr/>
            </p:nvSpPr>
            <p:spPr bwMode="auto">
              <a:xfrm>
                <a:off x="7308"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73" name="AutoShape 347"/>
              <p:cNvSpPr>
                <a:spLocks noChangeArrowheads="1"/>
              </p:cNvSpPr>
              <p:nvPr/>
            </p:nvSpPr>
            <p:spPr bwMode="auto">
              <a:xfrm>
                <a:off x="7615"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74" name="AutoShape 348"/>
              <p:cNvSpPr>
                <a:spLocks noChangeArrowheads="1"/>
              </p:cNvSpPr>
              <p:nvPr/>
            </p:nvSpPr>
            <p:spPr bwMode="auto">
              <a:xfrm>
                <a:off x="7615"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sp>
          <p:nvSpPr>
            <p:cNvPr id="9262" name="Rectangle 172"/>
            <p:cNvSpPr>
              <a:spLocks noChangeArrowheads="1"/>
            </p:cNvSpPr>
            <p:nvPr/>
          </p:nvSpPr>
          <p:spPr bwMode="auto">
            <a:xfrm>
              <a:off x="288" y="2376"/>
              <a:ext cx="146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b="1">
                  <a:solidFill>
                    <a:schemeClr val="bg1"/>
                  </a:solidFill>
                  <a:latin typeface="Times New Roman" panose="02020603050405020304" pitchFamily="18" charset="0"/>
                  <a:ea typeface="宋体" panose="02010600030101010101" pitchFamily="2" charset="-122"/>
                </a:rPr>
                <a:t>    修改工作程序</a:t>
              </a:r>
              <a:endParaRPr lang="zh-CN" altLang="en-AU" b="1">
                <a:solidFill>
                  <a:schemeClr val="bg1"/>
                </a:solidFill>
                <a:latin typeface="Times New Roman" panose="02020603050405020304" pitchFamily="18" charset="0"/>
                <a:ea typeface="宋体" panose="02010600030101010101" pitchFamily="2" charset="-122"/>
              </a:endParaRPr>
            </a:p>
            <a:p>
              <a:pPr>
                <a:spcBef>
                  <a:spcPct val="0"/>
                </a:spcBef>
                <a:buFontTx/>
                <a:buNone/>
              </a:pPr>
              <a:endParaRPr lang="zh-CN" altLang="en-AU" b="1">
                <a:solidFill>
                  <a:schemeClr val="bg1"/>
                </a:solidFill>
                <a:latin typeface="Times New Roman" panose="02020603050405020304" pitchFamily="18" charset="0"/>
                <a:ea typeface="宋体" panose="02010600030101010101" pitchFamily="2" charset="-122"/>
              </a:endParaRPr>
            </a:p>
          </p:txBody>
        </p:sp>
      </p:grpSp>
      <p:grpSp>
        <p:nvGrpSpPr>
          <p:cNvPr id="13" name="Group 352"/>
          <p:cNvGrpSpPr/>
          <p:nvPr/>
        </p:nvGrpSpPr>
        <p:grpSpPr bwMode="auto">
          <a:xfrm>
            <a:off x="660400" y="2936875"/>
            <a:ext cx="3276600" cy="533400"/>
            <a:chOff x="1440" y="1632"/>
            <a:chExt cx="2064" cy="336"/>
          </a:xfrm>
        </p:grpSpPr>
        <p:grpSp>
          <p:nvGrpSpPr>
            <p:cNvPr id="9247" name="Group 310"/>
            <p:cNvGrpSpPr/>
            <p:nvPr/>
          </p:nvGrpSpPr>
          <p:grpSpPr bwMode="auto">
            <a:xfrm>
              <a:off x="1440" y="1632"/>
              <a:ext cx="2064" cy="336"/>
              <a:chOff x="6048" y="432"/>
              <a:chExt cx="1925" cy="249"/>
            </a:xfrm>
          </p:grpSpPr>
          <p:sp>
            <p:nvSpPr>
              <p:cNvPr id="9249" name="AutoShape 311"/>
              <p:cNvSpPr>
                <a:spLocks noChangeArrowheads="1"/>
              </p:cNvSpPr>
              <p:nvPr/>
            </p:nvSpPr>
            <p:spPr bwMode="auto">
              <a:xfrm>
                <a:off x="6048"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0" name="AutoShape 312"/>
              <p:cNvSpPr>
                <a:spLocks noChangeArrowheads="1"/>
              </p:cNvSpPr>
              <p:nvPr/>
            </p:nvSpPr>
            <p:spPr bwMode="auto">
              <a:xfrm>
                <a:off x="6048"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1" name="AutoShape 313"/>
              <p:cNvSpPr>
                <a:spLocks noChangeArrowheads="1"/>
              </p:cNvSpPr>
              <p:nvPr/>
            </p:nvSpPr>
            <p:spPr bwMode="auto">
              <a:xfrm>
                <a:off x="6355"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2" name="AutoShape 314"/>
              <p:cNvSpPr>
                <a:spLocks noChangeArrowheads="1"/>
              </p:cNvSpPr>
              <p:nvPr/>
            </p:nvSpPr>
            <p:spPr bwMode="auto">
              <a:xfrm>
                <a:off x="6355"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3" name="AutoShape 315"/>
              <p:cNvSpPr>
                <a:spLocks noChangeArrowheads="1"/>
              </p:cNvSpPr>
              <p:nvPr/>
            </p:nvSpPr>
            <p:spPr bwMode="auto">
              <a:xfrm>
                <a:off x="6683"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4" name="AutoShape 316"/>
              <p:cNvSpPr>
                <a:spLocks noChangeArrowheads="1"/>
              </p:cNvSpPr>
              <p:nvPr/>
            </p:nvSpPr>
            <p:spPr bwMode="auto">
              <a:xfrm>
                <a:off x="6683"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5" name="AutoShape 317"/>
              <p:cNvSpPr>
                <a:spLocks noChangeArrowheads="1"/>
              </p:cNvSpPr>
              <p:nvPr/>
            </p:nvSpPr>
            <p:spPr bwMode="auto">
              <a:xfrm>
                <a:off x="7012"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6" name="AutoShape 318"/>
              <p:cNvSpPr>
                <a:spLocks noChangeArrowheads="1"/>
              </p:cNvSpPr>
              <p:nvPr/>
            </p:nvSpPr>
            <p:spPr bwMode="auto">
              <a:xfrm>
                <a:off x="7012"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7" name="AutoShape 319"/>
              <p:cNvSpPr>
                <a:spLocks noChangeArrowheads="1"/>
              </p:cNvSpPr>
              <p:nvPr/>
            </p:nvSpPr>
            <p:spPr bwMode="auto">
              <a:xfrm>
                <a:off x="7308"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8" name="AutoShape 320"/>
              <p:cNvSpPr>
                <a:spLocks noChangeArrowheads="1"/>
              </p:cNvSpPr>
              <p:nvPr/>
            </p:nvSpPr>
            <p:spPr bwMode="auto">
              <a:xfrm>
                <a:off x="7308"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59" name="AutoShape 321"/>
              <p:cNvSpPr>
                <a:spLocks noChangeArrowheads="1"/>
              </p:cNvSpPr>
              <p:nvPr/>
            </p:nvSpPr>
            <p:spPr bwMode="auto">
              <a:xfrm>
                <a:off x="7615"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60" name="AutoShape 322"/>
              <p:cNvSpPr>
                <a:spLocks noChangeArrowheads="1"/>
              </p:cNvSpPr>
              <p:nvPr/>
            </p:nvSpPr>
            <p:spPr bwMode="auto">
              <a:xfrm>
                <a:off x="7615"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sp>
          <p:nvSpPr>
            <p:cNvPr id="9248" name="Rectangle 170"/>
            <p:cNvSpPr>
              <a:spLocks noChangeArrowheads="1"/>
            </p:cNvSpPr>
            <p:nvPr/>
          </p:nvSpPr>
          <p:spPr bwMode="auto">
            <a:xfrm>
              <a:off x="1619" y="1643"/>
              <a:ext cx="16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b="1">
                  <a:solidFill>
                    <a:schemeClr val="bg1"/>
                  </a:solidFill>
                  <a:latin typeface="Times New Roman" panose="02020603050405020304" pitchFamily="18" charset="0"/>
                  <a:ea typeface="宋体" panose="02010600030101010101" pitchFamily="2" charset="-122"/>
                </a:rPr>
                <a:t>把人与危害隔离开</a:t>
              </a:r>
              <a:endParaRPr lang="zh-CN" altLang="en-AU" b="1">
                <a:solidFill>
                  <a:schemeClr val="bg1"/>
                </a:solidFill>
                <a:latin typeface="Times New Roman" panose="02020603050405020304" pitchFamily="18" charset="0"/>
                <a:ea typeface="宋体" panose="02010600030101010101" pitchFamily="2" charset="-122"/>
              </a:endParaRPr>
            </a:p>
          </p:txBody>
        </p:sp>
      </p:grpSp>
      <p:grpSp>
        <p:nvGrpSpPr>
          <p:cNvPr id="15" name="Group 349"/>
          <p:cNvGrpSpPr/>
          <p:nvPr/>
        </p:nvGrpSpPr>
        <p:grpSpPr bwMode="auto">
          <a:xfrm>
            <a:off x="660400" y="4918075"/>
            <a:ext cx="3276600" cy="533400"/>
            <a:chOff x="576" y="3024"/>
            <a:chExt cx="2064" cy="336"/>
          </a:xfrm>
        </p:grpSpPr>
        <p:grpSp>
          <p:nvGrpSpPr>
            <p:cNvPr id="9233" name="Group 323"/>
            <p:cNvGrpSpPr/>
            <p:nvPr/>
          </p:nvGrpSpPr>
          <p:grpSpPr bwMode="auto">
            <a:xfrm>
              <a:off x="576" y="3024"/>
              <a:ext cx="2064" cy="336"/>
              <a:chOff x="6048" y="432"/>
              <a:chExt cx="1925" cy="249"/>
            </a:xfrm>
          </p:grpSpPr>
          <p:sp>
            <p:nvSpPr>
              <p:cNvPr id="9235" name="AutoShape 324"/>
              <p:cNvSpPr>
                <a:spLocks noChangeArrowheads="1"/>
              </p:cNvSpPr>
              <p:nvPr/>
            </p:nvSpPr>
            <p:spPr bwMode="auto">
              <a:xfrm>
                <a:off x="6048"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36" name="AutoShape 325"/>
              <p:cNvSpPr>
                <a:spLocks noChangeArrowheads="1"/>
              </p:cNvSpPr>
              <p:nvPr/>
            </p:nvSpPr>
            <p:spPr bwMode="auto">
              <a:xfrm>
                <a:off x="6048"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37" name="AutoShape 326"/>
              <p:cNvSpPr>
                <a:spLocks noChangeArrowheads="1"/>
              </p:cNvSpPr>
              <p:nvPr/>
            </p:nvSpPr>
            <p:spPr bwMode="auto">
              <a:xfrm>
                <a:off x="6355"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38" name="AutoShape 327"/>
              <p:cNvSpPr>
                <a:spLocks noChangeArrowheads="1"/>
              </p:cNvSpPr>
              <p:nvPr/>
            </p:nvSpPr>
            <p:spPr bwMode="auto">
              <a:xfrm>
                <a:off x="6355"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39" name="AutoShape 328"/>
              <p:cNvSpPr>
                <a:spLocks noChangeArrowheads="1"/>
              </p:cNvSpPr>
              <p:nvPr/>
            </p:nvSpPr>
            <p:spPr bwMode="auto">
              <a:xfrm>
                <a:off x="6683"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40" name="AutoShape 329"/>
              <p:cNvSpPr>
                <a:spLocks noChangeArrowheads="1"/>
              </p:cNvSpPr>
              <p:nvPr/>
            </p:nvSpPr>
            <p:spPr bwMode="auto">
              <a:xfrm>
                <a:off x="6683"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41" name="AutoShape 330"/>
              <p:cNvSpPr>
                <a:spLocks noChangeArrowheads="1"/>
              </p:cNvSpPr>
              <p:nvPr/>
            </p:nvSpPr>
            <p:spPr bwMode="auto">
              <a:xfrm>
                <a:off x="7012"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42" name="AutoShape 331"/>
              <p:cNvSpPr>
                <a:spLocks noChangeArrowheads="1"/>
              </p:cNvSpPr>
              <p:nvPr/>
            </p:nvSpPr>
            <p:spPr bwMode="auto">
              <a:xfrm>
                <a:off x="7012"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43" name="AutoShape 332"/>
              <p:cNvSpPr>
                <a:spLocks noChangeArrowheads="1"/>
              </p:cNvSpPr>
              <p:nvPr/>
            </p:nvSpPr>
            <p:spPr bwMode="auto">
              <a:xfrm>
                <a:off x="7308"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44" name="AutoShape 333"/>
              <p:cNvSpPr>
                <a:spLocks noChangeArrowheads="1"/>
              </p:cNvSpPr>
              <p:nvPr/>
            </p:nvSpPr>
            <p:spPr bwMode="auto">
              <a:xfrm>
                <a:off x="7308"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45" name="AutoShape 334"/>
              <p:cNvSpPr>
                <a:spLocks noChangeArrowheads="1"/>
              </p:cNvSpPr>
              <p:nvPr/>
            </p:nvSpPr>
            <p:spPr bwMode="auto">
              <a:xfrm>
                <a:off x="7615" y="53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9246" name="AutoShape 335"/>
              <p:cNvSpPr>
                <a:spLocks noChangeArrowheads="1"/>
              </p:cNvSpPr>
              <p:nvPr/>
            </p:nvSpPr>
            <p:spPr bwMode="auto">
              <a:xfrm>
                <a:off x="7615" y="43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sp>
          <p:nvSpPr>
            <p:cNvPr id="9234" name="Rectangle 174"/>
            <p:cNvSpPr>
              <a:spLocks noChangeArrowheads="1"/>
            </p:cNvSpPr>
            <p:nvPr/>
          </p:nvSpPr>
          <p:spPr bwMode="auto">
            <a:xfrm>
              <a:off x="702" y="3048"/>
              <a:ext cx="17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b="1">
                  <a:solidFill>
                    <a:schemeClr val="bg1"/>
                  </a:solidFill>
                  <a:latin typeface="Times New Roman" panose="02020603050405020304" pitchFamily="18" charset="0"/>
                  <a:ea typeface="宋体" panose="02010600030101010101" pitchFamily="2" charset="-122"/>
                </a:rPr>
                <a:t>  避免与风险的接触</a:t>
              </a:r>
              <a:endParaRPr lang="zh-CN" altLang="en-AU" b="1">
                <a:solidFill>
                  <a:schemeClr val="bg1"/>
                </a:solidFill>
                <a:latin typeface="Times New Roman" panose="02020603050405020304" pitchFamily="18" charset="0"/>
                <a:ea typeface="宋体" panose="02010600030101010101" pitchFamily="2" charset="-122"/>
              </a:endParaRPr>
            </a:p>
          </p:txBody>
        </p:sp>
      </p:grpSp>
      <p:sp>
        <p:nvSpPr>
          <p:cNvPr id="80037" name="Text Box 165"/>
          <p:cNvSpPr txBox="1">
            <a:spLocks noChangeArrowheads="1"/>
          </p:cNvSpPr>
          <p:nvPr/>
        </p:nvSpPr>
        <p:spPr bwMode="auto">
          <a:xfrm>
            <a:off x="3981450" y="3938588"/>
            <a:ext cx="2398713" cy="8223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 typeface="Symbol" panose="05050102010706020507" pitchFamily="18" charset="2"/>
              <a:buChar char="·"/>
            </a:pPr>
            <a:r>
              <a:rPr lang="zh-CN" altLang="en-AU" sz="1200" b="1">
                <a:ea typeface="宋体" panose="02010600030101010101" pitchFamily="2" charset="-122"/>
              </a:rPr>
              <a:t> 改进有风险的工作步骤</a:t>
            </a:r>
            <a:endParaRPr lang="zh-CN" altLang="en-AU" sz="1200" b="1">
              <a:ea typeface="宋体" panose="02010600030101010101" pitchFamily="2" charset="-122"/>
            </a:endParaRPr>
          </a:p>
          <a:p>
            <a:pPr>
              <a:spcBef>
                <a:spcPct val="0"/>
              </a:spcBef>
              <a:buFont typeface="Symbol" panose="05050102010706020507" pitchFamily="18" charset="2"/>
              <a:buChar char="·"/>
            </a:pPr>
            <a:r>
              <a:rPr lang="en-AU" altLang="zh-CN" sz="1200" b="1">
                <a:ea typeface="宋体" panose="02010600030101010101" pitchFamily="2" charset="-122"/>
              </a:rPr>
              <a:t> </a:t>
            </a:r>
            <a:r>
              <a:rPr lang="zh-CN" altLang="en-AU" sz="1200" b="1">
                <a:ea typeface="宋体" panose="02010600030101010101" pitchFamily="2" charset="-122"/>
              </a:rPr>
              <a:t>改变工作步骤</a:t>
            </a:r>
            <a:endParaRPr lang="zh-CN" altLang="en-AU" sz="1200" b="1">
              <a:ea typeface="宋体" panose="02010600030101010101" pitchFamily="2" charset="-122"/>
            </a:endParaRPr>
          </a:p>
          <a:p>
            <a:pPr>
              <a:spcBef>
                <a:spcPct val="0"/>
              </a:spcBef>
              <a:buFont typeface="Symbol" panose="05050102010706020507" pitchFamily="18" charset="2"/>
              <a:buChar char="·"/>
            </a:pPr>
            <a:r>
              <a:rPr lang="en-AU" altLang="zh-CN" sz="1200" b="1">
                <a:ea typeface="宋体" panose="02010600030101010101" pitchFamily="2" charset="-122"/>
              </a:rPr>
              <a:t> </a:t>
            </a:r>
            <a:r>
              <a:rPr lang="zh-CN" altLang="en-AU" sz="1200" b="1">
                <a:ea typeface="宋体" panose="02010600030101010101" pitchFamily="2" charset="-122"/>
              </a:rPr>
              <a:t>增加额外的步骤（如挂牌</a:t>
            </a:r>
            <a:r>
              <a:rPr lang="en-AU" altLang="zh-CN" sz="1200" b="1">
                <a:ea typeface="宋体" panose="02010600030101010101" pitchFamily="2" charset="-122"/>
              </a:rPr>
              <a:t>/</a:t>
            </a:r>
            <a:r>
              <a:rPr lang="zh-CN" altLang="en-AU" sz="1200" b="1">
                <a:ea typeface="宋体" panose="02010600030101010101" pitchFamily="2" charset="-122"/>
              </a:rPr>
              <a:t>上锁）。</a:t>
            </a:r>
            <a:endParaRPr lang="zh-CN" altLang="en-AU" sz="1200" b="1">
              <a:ea typeface="宋体" panose="02010600030101010101" pitchFamily="2" charset="-122"/>
            </a:endParaRPr>
          </a:p>
        </p:txBody>
      </p:sp>
      <p:sp>
        <p:nvSpPr>
          <p:cNvPr id="9231" name="Rectangle 353"/>
          <p:cNvSpPr>
            <a:spLocks noChangeArrowheads="1"/>
          </p:cNvSpPr>
          <p:nvPr/>
        </p:nvSpPr>
        <p:spPr bwMode="auto">
          <a:xfrm>
            <a:off x="8407400" y="6142038"/>
            <a:ext cx="61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3600" b="1">
                <a:ea typeface="宋体" panose="02010600030101010101" pitchFamily="2" charset="-122"/>
                <a:sym typeface="Wingdings" panose="05000000000000000000" pitchFamily="2" charset="2"/>
              </a:rPr>
              <a:t></a:t>
            </a:r>
            <a:endParaRPr lang="zh-CN" altLang="en-AU" sz="3600" b="1">
              <a:ea typeface="宋体" panose="02010600030101010101" pitchFamily="2" charset="-122"/>
              <a:sym typeface="Wingdings" panose="05000000000000000000" pitchFamily="2" charset="2"/>
            </a:endParaRPr>
          </a:p>
        </p:txBody>
      </p:sp>
      <p:sp>
        <p:nvSpPr>
          <p:cNvPr id="9232" name="Rectangle 354"/>
          <p:cNvSpPr>
            <a:spLocks noChangeArrowheads="1"/>
          </p:cNvSpPr>
          <p:nvPr/>
        </p:nvSpPr>
        <p:spPr bwMode="auto">
          <a:xfrm>
            <a:off x="7696200" y="61309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4"/>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3600">
                <a:ea typeface="宋体" panose="02010600030101010101" pitchFamily="2" charset="-122"/>
                <a:sym typeface="Webdings" panose="05030102010509060703" pitchFamily="18" charset="2"/>
              </a:rPr>
              <a:t></a:t>
            </a:r>
            <a:endParaRPr lang="zh-CN" altLang="en-AU" sz="3600">
              <a:ea typeface="宋体" panose="02010600030101010101" pitchFamily="2" charset="-122"/>
              <a:sym typeface="Webdings" panose="05030102010509060703" pitchFamily="18" charset="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036"/>
                                        </p:tgtEl>
                                        <p:attrNameLst>
                                          <p:attrName>style.visibility</p:attrName>
                                        </p:attrNameLst>
                                      </p:cBhvr>
                                      <p:to>
                                        <p:strVal val="visible"/>
                                      </p:to>
                                    </p:set>
                                  </p:childTnLst>
                                  <p:subTnLst>
                                    <p:set>
                                      <p:cBhvr override="childStyle">
                                        <p:cTn dur="1" fill="hold" display="0" masterRel="nextClick" afterEffect="1"/>
                                        <p:tgtEl>
                                          <p:spTgt spid="8003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039"/>
                                        </p:tgtEl>
                                        <p:attrNameLst>
                                          <p:attrName>style.visibility</p:attrName>
                                        </p:attrNameLst>
                                      </p:cBhvr>
                                      <p:to>
                                        <p:strVal val="visible"/>
                                      </p:to>
                                    </p:set>
                                  </p:childTnLst>
                                  <p:subTnLst>
                                    <p:set>
                                      <p:cBhvr override="childStyle">
                                        <p:cTn dur="1" fill="hold" display="0" masterRel="nextClick" afterEffect="1"/>
                                        <p:tgtEl>
                                          <p:spTgt spid="8003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0037"/>
                                        </p:tgtEl>
                                        <p:attrNameLst>
                                          <p:attrName>style.visibility</p:attrName>
                                        </p:attrNameLst>
                                      </p:cBhvr>
                                      <p:to>
                                        <p:strVal val="visible"/>
                                      </p:to>
                                    </p:set>
                                  </p:childTnLst>
                                  <p:subTnLst>
                                    <p:set>
                                      <p:cBhvr override="childStyle">
                                        <p:cTn dur="1" fill="hold" display="0" masterRel="nextClick" afterEffect="1"/>
                                        <p:tgtEl>
                                          <p:spTgt spid="8003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0038"/>
                                        </p:tgtEl>
                                        <p:attrNameLst>
                                          <p:attrName>style.visibility</p:attrName>
                                        </p:attrNameLst>
                                      </p:cBhvr>
                                      <p:to>
                                        <p:strVal val="visible"/>
                                      </p:to>
                                    </p:set>
                                  </p:childTnLst>
                                  <p:subTnLst>
                                    <p:set>
                                      <p:cBhvr override="childStyle">
                                        <p:cTn dur="1" fill="hold" display="0" masterRel="nextClick" afterEffect="1"/>
                                        <p:tgtEl>
                                          <p:spTgt spid="800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36" grpId="0" animBg="1" autoUpdateAnimBg="0"/>
      <p:bldP spid="80038" grpId="0" animBg="1" autoUpdateAnimBg="0"/>
      <p:bldP spid="80039" grpId="0" animBg="1" autoUpdateAnimBg="0"/>
      <p:bldP spid="8003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67" name="Rectangle 59"/>
          <p:cNvSpPr>
            <a:spLocks noChangeArrowheads="1"/>
          </p:cNvSpPr>
          <p:nvPr/>
        </p:nvSpPr>
        <p:spPr bwMode="auto">
          <a:xfrm>
            <a:off x="-25400" y="44450"/>
            <a:ext cx="9175750" cy="579438"/>
          </a:xfrm>
          <a:prstGeom prst="rect">
            <a:avLst/>
          </a:prstGeom>
          <a:noFill/>
          <a:ln w="9525">
            <a:noFill/>
            <a:miter lim="800000"/>
          </a:ln>
          <a:effectLst/>
        </p:spPr>
        <p:txBody>
          <a:bodyPr>
            <a:spAutoFit/>
          </a:bodyPr>
          <a:lstStyle/>
          <a:p>
            <a:pPr algn="ctr" eaLnBrk="0" hangingPunct="0">
              <a:spcBef>
                <a:spcPts val="500"/>
              </a:spcBef>
              <a:spcAft>
                <a:spcPts val="500"/>
              </a:spcAft>
              <a:defRPr/>
            </a:pPr>
            <a:r>
              <a:rPr lang="zh-CN" altLang="en-AU" sz="32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rPr>
              <a:t>指定负责人</a:t>
            </a:r>
            <a:endParaRPr lang="zh-CN" altLang="en-AU" sz="320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grpSp>
        <p:nvGrpSpPr>
          <p:cNvPr id="10243" name="Group 65"/>
          <p:cNvGrpSpPr/>
          <p:nvPr/>
        </p:nvGrpSpPr>
        <p:grpSpPr bwMode="auto">
          <a:xfrm>
            <a:off x="3886200" y="2057400"/>
            <a:ext cx="3055938" cy="1712913"/>
            <a:chOff x="3057" y="723"/>
            <a:chExt cx="1925" cy="1079"/>
          </a:xfrm>
        </p:grpSpPr>
        <p:grpSp>
          <p:nvGrpSpPr>
            <p:cNvPr id="10338" name="Group 66"/>
            <p:cNvGrpSpPr/>
            <p:nvPr/>
          </p:nvGrpSpPr>
          <p:grpSpPr bwMode="auto">
            <a:xfrm>
              <a:off x="3057" y="723"/>
              <a:ext cx="358" cy="1079"/>
              <a:chOff x="384" y="2072"/>
              <a:chExt cx="470" cy="1601"/>
            </a:xfrm>
          </p:grpSpPr>
          <p:sp>
            <p:nvSpPr>
              <p:cNvPr id="10394" name="AutoShape 67"/>
              <p:cNvSpPr>
                <a:spLocks noChangeArrowheads="1"/>
              </p:cNvSpPr>
              <p:nvPr/>
            </p:nvSpPr>
            <p:spPr bwMode="auto">
              <a:xfrm>
                <a:off x="384"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95" name="AutoShape 68"/>
              <p:cNvSpPr>
                <a:spLocks noChangeArrowheads="1"/>
              </p:cNvSpPr>
              <p:nvPr/>
            </p:nvSpPr>
            <p:spPr bwMode="auto">
              <a:xfrm>
                <a:off x="384"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96" name="AutoShape 69"/>
              <p:cNvSpPr>
                <a:spLocks noChangeArrowheads="1"/>
              </p:cNvSpPr>
              <p:nvPr/>
            </p:nvSpPr>
            <p:spPr bwMode="auto">
              <a:xfrm>
                <a:off x="384"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97" name="AutoShape 70"/>
              <p:cNvSpPr>
                <a:spLocks noChangeArrowheads="1"/>
              </p:cNvSpPr>
              <p:nvPr/>
            </p:nvSpPr>
            <p:spPr bwMode="auto">
              <a:xfrm>
                <a:off x="384"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98" name="AutoShape 71"/>
              <p:cNvSpPr>
                <a:spLocks noChangeArrowheads="1"/>
              </p:cNvSpPr>
              <p:nvPr/>
            </p:nvSpPr>
            <p:spPr bwMode="auto">
              <a:xfrm>
                <a:off x="384"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99" name="AutoShape 72"/>
              <p:cNvSpPr>
                <a:spLocks noChangeArrowheads="1"/>
              </p:cNvSpPr>
              <p:nvPr/>
            </p:nvSpPr>
            <p:spPr bwMode="auto">
              <a:xfrm>
                <a:off x="384"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400" name="AutoShape 73"/>
              <p:cNvSpPr>
                <a:spLocks noChangeArrowheads="1"/>
              </p:cNvSpPr>
              <p:nvPr/>
            </p:nvSpPr>
            <p:spPr bwMode="auto">
              <a:xfrm>
                <a:off x="384"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401" name="AutoShape 74"/>
              <p:cNvSpPr>
                <a:spLocks noChangeArrowheads="1"/>
              </p:cNvSpPr>
              <p:nvPr/>
            </p:nvSpPr>
            <p:spPr bwMode="auto">
              <a:xfrm>
                <a:off x="384"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402" name="AutoShape 75"/>
              <p:cNvSpPr>
                <a:spLocks noChangeArrowheads="1"/>
              </p:cNvSpPr>
              <p:nvPr/>
            </p:nvSpPr>
            <p:spPr bwMode="auto">
              <a:xfrm>
                <a:off x="384"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403" name="AutoShape 76"/>
              <p:cNvSpPr>
                <a:spLocks noChangeArrowheads="1"/>
              </p:cNvSpPr>
              <p:nvPr/>
            </p:nvSpPr>
            <p:spPr bwMode="auto">
              <a:xfrm>
                <a:off x="384"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339" name="Group 77"/>
            <p:cNvGrpSpPr/>
            <p:nvPr/>
          </p:nvGrpSpPr>
          <p:grpSpPr bwMode="auto">
            <a:xfrm>
              <a:off x="3364" y="723"/>
              <a:ext cx="358" cy="1079"/>
              <a:chOff x="384" y="2072"/>
              <a:chExt cx="470" cy="1601"/>
            </a:xfrm>
          </p:grpSpPr>
          <p:sp>
            <p:nvSpPr>
              <p:cNvPr id="10384" name="AutoShape 78"/>
              <p:cNvSpPr>
                <a:spLocks noChangeArrowheads="1"/>
              </p:cNvSpPr>
              <p:nvPr/>
            </p:nvSpPr>
            <p:spPr bwMode="auto">
              <a:xfrm>
                <a:off x="384"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85" name="AutoShape 79"/>
              <p:cNvSpPr>
                <a:spLocks noChangeArrowheads="1"/>
              </p:cNvSpPr>
              <p:nvPr/>
            </p:nvSpPr>
            <p:spPr bwMode="auto">
              <a:xfrm>
                <a:off x="384"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86" name="AutoShape 80"/>
              <p:cNvSpPr>
                <a:spLocks noChangeArrowheads="1"/>
              </p:cNvSpPr>
              <p:nvPr/>
            </p:nvSpPr>
            <p:spPr bwMode="auto">
              <a:xfrm>
                <a:off x="384"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87" name="AutoShape 81"/>
              <p:cNvSpPr>
                <a:spLocks noChangeArrowheads="1"/>
              </p:cNvSpPr>
              <p:nvPr/>
            </p:nvSpPr>
            <p:spPr bwMode="auto">
              <a:xfrm>
                <a:off x="384"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88" name="AutoShape 82"/>
              <p:cNvSpPr>
                <a:spLocks noChangeArrowheads="1"/>
              </p:cNvSpPr>
              <p:nvPr/>
            </p:nvSpPr>
            <p:spPr bwMode="auto">
              <a:xfrm>
                <a:off x="384"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89" name="AutoShape 83"/>
              <p:cNvSpPr>
                <a:spLocks noChangeArrowheads="1"/>
              </p:cNvSpPr>
              <p:nvPr/>
            </p:nvSpPr>
            <p:spPr bwMode="auto">
              <a:xfrm>
                <a:off x="384"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90" name="AutoShape 84"/>
              <p:cNvSpPr>
                <a:spLocks noChangeArrowheads="1"/>
              </p:cNvSpPr>
              <p:nvPr/>
            </p:nvSpPr>
            <p:spPr bwMode="auto">
              <a:xfrm>
                <a:off x="384"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91" name="AutoShape 85"/>
              <p:cNvSpPr>
                <a:spLocks noChangeArrowheads="1"/>
              </p:cNvSpPr>
              <p:nvPr/>
            </p:nvSpPr>
            <p:spPr bwMode="auto">
              <a:xfrm>
                <a:off x="384"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92" name="AutoShape 86"/>
              <p:cNvSpPr>
                <a:spLocks noChangeArrowheads="1"/>
              </p:cNvSpPr>
              <p:nvPr/>
            </p:nvSpPr>
            <p:spPr bwMode="auto">
              <a:xfrm>
                <a:off x="384"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93" name="AutoShape 87"/>
              <p:cNvSpPr>
                <a:spLocks noChangeArrowheads="1"/>
              </p:cNvSpPr>
              <p:nvPr/>
            </p:nvSpPr>
            <p:spPr bwMode="auto">
              <a:xfrm>
                <a:off x="384"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340" name="Group 88"/>
            <p:cNvGrpSpPr/>
            <p:nvPr/>
          </p:nvGrpSpPr>
          <p:grpSpPr bwMode="auto">
            <a:xfrm>
              <a:off x="3692" y="723"/>
              <a:ext cx="358" cy="1079"/>
              <a:chOff x="1219" y="2072"/>
              <a:chExt cx="470" cy="1601"/>
            </a:xfrm>
          </p:grpSpPr>
          <p:sp>
            <p:nvSpPr>
              <p:cNvPr id="10374" name="AutoShape 89"/>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75" name="AutoShape 90"/>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76" name="AutoShape 91"/>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77" name="AutoShape 92"/>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78" name="AutoShape 93"/>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79" name="AutoShape 94"/>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80" name="AutoShape 95"/>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81" name="AutoShape 96"/>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82" name="AutoShape 97"/>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83" name="AutoShape 98"/>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341" name="Group 99"/>
            <p:cNvGrpSpPr/>
            <p:nvPr/>
          </p:nvGrpSpPr>
          <p:grpSpPr bwMode="auto">
            <a:xfrm>
              <a:off x="4021" y="723"/>
              <a:ext cx="358" cy="1079"/>
              <a:chOff x="1219" y="2072"/>
              <a:chExt cx="470" cy="1601"/>
            </a:xfrm>
          </p:grpSpPr>
          <p:sp>
            <p:nvSpPr>
              <p:cNvPr id="10364" name="AutoShape 100"/>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65" name="AutoShape 101"/>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66" name="AutoShape 102"/>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67" name="AutoShape 103"/>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68" name="AutoShape 104"/>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69" name="AutoShape 105"/>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70" name="AutoShape 106"/>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71" name="AutoShape 107"/>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72" name="AutoShape 108"/>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73" name="AutoShape 109"/>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342" name="Group 110"/>
            <p:cNvGrpSpPr/>
            <p:nvPr/>
          </p:nvGrpSpPr>
          <p:grpSpPr bwMode="auto">
            <a:xfrm>
              <a:off x="4317" y="723"/>
              <a:ext cx="358" cy="1079"/>
              <a:chOff x="1219" y="2072"/>
              <a:chExt cx="470" cy="1601"/>
            </a:xfrm>
          </p:grpSpPr>
          <p:sp>
            <p:nvSpPr>
              <p:cNvPr id="10354" name="AutoShape 111"/>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55" name="AutoShape 112"/>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56" name="AutoShape 113"/>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57" name="AutoShape 114"/>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58" name="AutoShape 115"/>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59" name="AutoShape 116"/>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60" name="AutoShape 117"/>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61" name="AutoShape 118"/>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62" name="AutoShape 119"/>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63" name="AutoShape 120"/>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343" name="Group 121"/>
            <p:cNvGrpSpPr/>
            <p:nvPr/>
          </p:nvGrpSpPr>
          <p:grpSpPr bwMode="auto">
            <a:xfrm>
              <a:off x="4624" y="723"/>
              <a:ext cx="358" cy="1079"/>
              <a:chOff x="1219" y="2072"/>
              <a:chExt cx="470" cy="1601"/>
            </a:xfrm>
          </p:grpSpPr>
          <p:sp>
            <p:nvSpPr>
              <p:cNvPr id="10344" name="AutoShape 122"/>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45" name="AutoShape 123"/>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46" name="AutoShape 124"/>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47" name="AutoShape 125"/>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48" name="AutoShape 126"/>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49" name="AutoShape 127"/>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50" name="AutoShape 128"/>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51" name="AutoShape 129"/>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52" name="AutoShape 130"/>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53" name="AutoShape 131"/>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grpSp>
        <p:nvGrpSpPr>
          <p:cNvPr id="10244" name="Group 132"/>
          <p:cNvGrpSpPr/>
          <p:nvPr/>
        </p:nvGrpSpPr>
        <p:grpSpPr bwMode="auto">
          <a:xfrm>
            <a:off x="1371600" y="4460875"/>
            <a:ext cx="3055938" cy="1712913"/>
            <a:chOff x="3057" y="723"/>
            <a:chExt cx="1925" cy="1079"/>
          </a:xfrm>
        </p:grpSpPr>
        <p:grpSp>
          <p:nvGrpSpPr>
            <p:cNvPr id="10272" name="Group 133"/>
            <p:cNvGrpSpPr/>
            <p:nvPr/>
          </p:nvGrpSpPr>
          <p:grpSpPr bwMode="auto">
            <a:xfrm>
              <a:off x="3057" y="723"/>
              <a:ext cx="358" cy="1079"/>
              <a:chOff x="384" y="2072"/>
              <a:chExt cx="470" cy="1601"/>
            </a:xfrm>
          </p:grpSpPr>
          <p:sp>
            <p:nvSpPr>
              <p:cNvPr id="10328" name="AutoShape 134"/>
              <p:cNvSpPr>
                <a:spLocks noChangeArrowheads="1"/>
              </p:cNvSpPr>
              <p:nvPr/>
            </p:nvSpPr>
            <p:spPr bwMode="auto">
              <a:xfrm>
                <a:off x="384"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29" name="AutoShape 135"/>
              <p:cNvSpPr>
                <a:spLocks noChangeArrowheads="1"/>
              </p:cNvSpPr>
              <p:nvPr/>
            </p:nvSpPr>
            <p:spPr bwMode="auto">
              <a:xfrm>
                <a:off x="384"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30" name="AutoShape 136"/>
              <p:cNvSpPr>
                <a:spLocks noChangeArrowheads="1"/>
              </p:cNvSpPr>
              <p:nvPr/>
            </p:nvSpPr>
            <p:spPr bwMode="auto">
              <a:xfrm>
                <a:off x="384"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31" name="AutoShape 137"/>
              <p:cNvSpPr>
                <a:spLocks noChangeArrowheads="1"/>
              </p:cNvSpPr>
              <p:nvPr/>
            </p:nvSpPr>
            <p:spPr bwMode="auto">
              <a:xfrm>
                <a:off x="384"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32" name="AutoShape 138"/>
              <p:cNvSpPr>
                <a:spLocks noChangeArrowheads="1"/>
              </p:cNvSpPr>
              <p:nvPr/>
            </p:nvSpPr>
            <p:spPr bwMode="auto">
              <a:xfrm>
                <a:off x="384"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33" name="AutoShape 139"/>
              <p:cNvSpPr>
                <a:spLocks noChangeArrowheads="1"/>
              </p:cNvSpPr>
              <p:nvPr/>
            </p:nvSpPr>
            <p:spPr bwMode="auto">
              <a:xfrm>
                <a:off x="384"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34" name="AutoShape 140"/>
              <p:cNvSpPr>
                <a:spLocks noChangeArrowheads="1"/>
              </p:cNvSpPr>
              <p:nvPr/>
            </p:nvSpPr>
            <p:spPr bwMode="auto">
              <a:xfrm>
                <a:off x="384"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35" name="AutoShape 141"/>
              <p:cNvSpPr>
                <a:spLocks noChangeArrowheads="1"/>
              </p:cNvSpPr>
              <p:nvPr/>
            </p:nvSpPr>
            <p:spPr bwMode="auto">
              <a:xfrm>
                <a:off x="384"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36" name="AutoShape 142"/>
              <p:cNvSpPr>
                <a:spLocks noChangeArrowheads="1"/>
              </p:cNvSpPr>
              <p:nvPr/>
            </p:nvSpPr>
            <p:spPr bwMode="auto">
              <a:xfrm>
                <a:off x="384"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37" name="AutoShape 143"/>
              <p:cNvSpPr>
                <a:spLocks noChangeArrowheads="1"/>
              </p:cNvSpPr>
              <p:nvPr/>
            </p:nvSpPr>
            <p:spPr bwMode="auto">
              <a:xfrm>
                <a:off x="384"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273" name="Group 144"/>
            <p:cNvGrpSpPr/>
            <p:nvPr/>
          </p:nvGrpSpPr>
          <p:grpSpPr bwMode="auto">
            <a:xfrm>
              <a:off x="3364" y="723"/>
              <a:ext cx="358" cy="1079"/>
              <a:chOff x="384" y="2072"/>
              <a:chExt cx="470" cy="1601"/>
            </a:xfrm>
          </p:grpSpPr>
          <p:sp>
            <p:nvSpPr>
              <p:cNvPr id="10318" name="AutoShape 145"/>
              <p:cNvSpPr>
                <a:spLocks noChangeArrowheads="1"/>
              </p:cNvSpPr>
              <p:nvPr/>
            </p:nvSpPr>
            <p:spPr bwMode="auto">
              <a:xfrm>
                <a:off x="384"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19" name="AutoShape 146"/>
              <p:cNvSpPr>
                <a:spLocks noChangeArrowheads="1"/>
              </p:cNvSpPr>
              <p:nvPr/>
            </p:nvSpPr>
            <p:spPr bwMode="auto">
              <a:xfrm>
                <a:off x="384"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20" name="AutoShape 147"/>
              <p:cNvSpPr>
                <a:spLocks noChangeArrowheads="1"/>
              </p:cNvSpPr>
              <p:nvPr/>
            </p:nvSpPr>
            <p:spPr bwMode="auto">
              <a:xfrm>
                <a:off x="384"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21" name="AutoShape 148"/>
              <p:cNvSpPr>
                <a:spLocks noChangeArrowheads="1"/>
              </p:cNvSpPr>
              <p:nvPr/>
            </p:nvSpPr>
            <p:spPr bwMode="auto">
              <a:xfrm>
                <a:off x="384"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22" name="AutoShape 149"/>
              <p:cNvSpPr>
                <a:spLocks noChangeArrowheads="1"/>
              </p:cNvSpPr>
              <p:nvPr/>
            </p:nvSpPr>
            <p:spPr bwMode="auto">
              <a:xfrm>
                <a:off x="384"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23" name="AutoShape 150"/>
              <p:cNvSpPr>
                <a:spLocks noChangeArrowheads="1"/>
              </p:cNvSpPr>
              <p:nvPr/>
            </p:nvSpPr>
            <p:spPr bwMode="auto">
              <a:xfrm>
                <a:off x="384"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24" name="AutoShape 151"/>
              <p:cNvSpPr>
                <a:spLocks noChangeArrowheads="1"/>
              </p:cNvSpPr>
              <p:nvPr/>
            </p:nvSpPr>
            <p:spPr bwMode="auto">
              <a:xfrm>
                <a:off x="384"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25" name="AutoShape 152"/>
              <p:cNvSpPr>
                <a:spLocks noChangeArrowheads="1"/>
              </p:cNvSpPr>
              <p:nvPr/>
            </p:nvSpPr>
            <p:spPr bwMode="auto">
              <a:xfrm>
                <a:off x="384"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26" name="AutoShape 153"/>
              <p:cNvSpPr>
                <a:spLocks noChangeArrowheads="1"/>
              </p:cNvSpPr>
              <p:nvPr/>
            </p:nvSpPr>
            <p:spPr bwMode="auto">
              <a:xfrm>
                <a:off x="384"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27" name="AutoShape 154"/>
              <p:cNvSpPr>
                <a:spLocks noChangeArrowheads="1"/>
              </p:cNvSpPr>
              <p:nvPr/>
            </p:nvSpPr>
            <p:spPr bwMode="auto">
              <a:xfrm>
                <a:off x="384"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274" name="Group 155"/>
            <p:cNvGrpSpPr/>
            <p:nvPr/>
          </p:nvGrpSpPr>
          <p:grpSpPr bwMode="auto">
            <a:xfrm>
              <a:off x="3692" y="723"/>
              <a:ext cx="358" cy="1079"/>
              <a:chOff x="1219" y="2072"/>
              <a:chExt cx="470" cy="1601"/>
            </a:xfrm>
          </p:grpSpPr>
          <p:sp>
            <p:nvSpPr>
              <p:cNvPr id="10308" name="AutoShape 156"/>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09" name="AutoShape 157"/>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10" name="AutoShape 158"/>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11" name="AutoShape 159"/>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12" name="AutoShape 160"/>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13" name="AutoShape 161"/>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14" name="AutoShape 162"/>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15" name="AutoShape 163"/>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16" name="AutoShape 164"/>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17" name="AutoShape 165"/>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275" name="Group 166"/>
            <p:cNvGrpSpPr/>
            <p:nvPr/>
          </p:nvGrpSpPr>
          <p:grpSpPr bwMode="auto">
            <a:xfrm>
              <a:off x="4021" y="723"/>
              <a:ext cx="358" cy="1079"/>
              <a:chOff x="1219" y="2072"/>
              <a:chExt cx="470" cy="1601"/>
            </a:xfrm>
          </p:grpSpPr>
          <p:sp>
            <p:nvSpPr>
              <p:cNvPr id="10298" name="AutoShape 167"/>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99" name="AutoShape 168"/>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00" name="AutoShape 169"/>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01" name="AutoShape 170"/>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02" name="AutoShape 171"/>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03" name="AutoShape 172"/>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04" name="AutoShape 173"/>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05" name="AutoShape 174"/>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06" name="AutoShape 175"/>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307" name="AutoShape 176"/>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276" name="Group 177"/>
            <p:cNvGrpSpPr/>
            <p:nvPr/>
          </p:nvGrpSpPr>
          <p:grpSpPr bwMode="auto">
            <a:xfrm>
              <a:off x="4317" y="723"/>
              <a:ext cx="358" cy="1079"/>
              <a:chOff x="1219" y="2072"/>
              <a:chExt cx="470" cy="1601"/>
            </a:xfrm>
          </p:grpSpPr>
          <p:sp>
            <p:nvSpPr>
              <p:cNvPr id="10288" name="AutoShape 178"/>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89" name="AutoShape 179"/>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90" name="AutoShape 180"/>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91" name="AutoShape 181"/>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92" name="AutoShape 182"/>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93" name="AutoShape 183"/>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94" name="AutoShape 184"/>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95" name="AutoShape 185"/>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96" name="AutoShape 186"/>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97" name="AutoShape 187"/>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0277" name="Group 188"/>
            <p:cNvGrpSpPr/>
            <p:nvPr/>
          </p:nvGrpSpPr>
          <p:grpSpPr bwMode="auto">
            <a:xfrm>
              <a:off x="4624" y="723"/>
              <a:ext cx="358" cy="1079"/>
              <a:chOff x="1219" y="2072"/>
              <a:chExt cx="470" cy="1601"/>
            </a:xfrm>
          </p:grpSpPr>
          <p:sp>
            <p:nvSpPr>
              <p:cNvPr id="10278" name="AutoShape 189"/>
              <p:cNvSpPr>
                <a:spLocks noChangeArrowheads="1"/>
              </p:cNvSpPr>
              <p:nvPr/>
            </p:nvSpPr>
            <p:spPr bwMode="auto">
              <a:xfrm>
                <a:off x="1219" y="3458"/>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79" name="AutoShape 190"/>
              <p:cNvSpPr>
                <a:spLocks noChangeArrowheads="1"/>
              </p:cNvSpPr>
              <p:nvPr/>
            </p:nvSpPr>
            <p:spPr bwMode="auto">
              <a:xfrm>
                <a:off x="1219" y="3303"/>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80" name="AutoShape 191"/>
              <p:cNvSpPr>
                <a:spLocks noChangeArrowheads="1"/>
              </p:cNvSpPr>
              <p:nvPr/>
            </p:nvSpPr>
            <p:spPr bwMode="auto">
              <a:xfrm>
                <a:off x="1219" y="3139"/>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81" name="AutoShape 192"/>
              <p:cNvSpPr>
                <a:spLocks noChangeArrowheads="1"/>
              </p:cNvSpPr>
              <p:nvPr/>
            </p:nvSpPr>
            <p:spPr bwMode="auto">
              <a:xfrm>
                <a:off x="1219" y="2984"/>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82" name="AutoShape 193"/>
              <p:cNvSpPr>
                <a:spLocks noChangeArrowheads="1"/>
              </p:cNvSpPr>
              <p:nvPr/>
            </p:nvSpPr>
            <p:spPr bwMode="auto">
              <a:xfrm>
                <a:off x="1219" y="2843"/>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83" name="AutoShape 194"/>
              <p:cNvSpPr>
                <a:spLocks noChangeArrowheads="1"/>
              </p:cNvSpPr>
              <p:nvPr/>
            </p:nvSpPr>
            <p:spPr bwMode="auto">
              <a:xfrm>
                <a:off x="1219" y="2688"/>
                <a:ext cx="470" cy="216"/>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84" name="AutoShape 195"/>
              <p:cNvSpPr>
                <a:spLocks noChangeArrowheads="1"/>
              </p:cNvSpPr>
              <p:nvPr/>
            </p:nvSpPr>
            <p:spPr bwMode="auto">
              <a:xfrm>
                <a:off x="1219" y="2546"/>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85" name="AutoShape 196"/>
              <p:cNvSpPr>
                <a:spLocks noChangeArrowheads="1"/>
              </p:cNvSpPr>
              <p:nvPr/>
            </p:nvSpPr>
            <p:spPr bwMode="auto">
              <a:xfrm>
                <a:off x="1219" y="2391"/>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86" name="AutoShape 197"/>
              <p:cNvSpPr>
                <a:spLocks noChangeArrowheads="1"/>
              </p:cNvSpPr>
              <p:nvPr/>
            </p:nvSpPr>
            <p:spPr bwMode="auto">
              <a:xfrm>
                <a:off x="1219" y="2227"/>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87" name="AutoShape 198"/>
              <p:cNvSpPr>
                <a:spLocks noChangeArrowheads="1"/>
              </p:cNvSpPr>
              <p:nvPr/>
            </p:nvSpPr>
            <p:spPr bwMode="auto">
              <a:xfrm>
                <a:off x="1219" y="2072"/>
                <a:ext cx="470" cy="21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grpSp>
        <p:nvGrpSpPr>
          <p:cNvPr id="16" name="Group 199"/>
          <p:cNvGrpSpPr/>
          <p:nvPr/>
        </p:nvGrpSpPr>
        <p:grpSpPr bwMode="auto">
          <a:xfrm>
            <a:off x="990600" y="3622675"/>
            <a:ext cx="3082925" cy="3235325"/>
            <a:chOff x="3456" y="2016"/>
            <a:chExt cx="1942" cy="2038"/>
          </a:xfrm>
        </p:grpSpPr>
        <p:sp>
          <p:nvSpPr>
            <p:cNvPr id="10267" name="AutoShape 200"/>
            <p:cNvSpPr>
              <a:spLocks noChangeArrowheads="1"/>
            </p:cNvSpPr>
            <p:nvPr/>
          </p:nvSpPr>
          <p:spPr bwMode="auto">
            <a:xfrm rot="-3091874">
              <a:off x="4310" y="380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68" name="AutoShape 201"/>
            <p:cNvSpPr>
              <a:spLocks noChangeArrowheads="1"/>
            </p:cNvSpPr>
            <p:nvPr/>
          </p:nvSpPr>
          <p:spPr bwMode="auto">
            <a:xfrm rot="1978259">
              <a:off x="5040" y="345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69" name="AutoShape 202"/>
            <p:cNvSpPr>
              <a:spLocks noChangeArrowheads="1"/>
            </p:cNvSpPr>
            <p:nvPr/>
          </p:nvSpPr>
          <p:spPr bwMode="auto">
            <a:xfrm>
              <a:off x="4464" y="2304"/>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70" name="AutoShape 203"/>
            <p:cNvSpPr>
              <a:spLocks noChangeArrowheads="1"/>
            </p:cNvSpPr>
            <p:nvPr/>
          </p:nvSpPr>
          <p:spPr bwMode="auto">
            <a:xfrm rot="3041330">
              <a:off x="4934" y="212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71" name="AutoShape 204"/>
            <p:cNvSpPr>
              <a:spLocks noChangeArrowheads="1"/>
            </p:cNvSpPr>
            <p:nvPr/>
          </p:nvSpPr>
          <p:spPr bwMode="auto">
            <a:xfrm rot="-2665247">
              <a:off x="3456" y="2400"/>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pSp>
        <p:nvGrpSpPr>
          <p:cNvPr id="17" name="Group 207"/>
          <p:cNvGrpSpPr/>
          <p:nvPr/>
        </p:nvGrpSpPr>
        <p:grpSpPr bwMode="auto">
          <a:xfrm>
            <a:off x="3505200" y="1219200"/>
            <a:ext cx="3082925" cy="3235325"/>
            <a:chOff x="3456" y="2016"/>
            <a:chExt cx="1942" cy="2038"/>
          </a:xfrm>
        </p:grpSpPr>
        <p:sp>
          <p:nvSpPr>
            <p:cNvPr id="10262" name="AutoShape 208"/>
            <p:cNvSpPr>
              <a:spLocks noChangeArrowheads="1"/>
            </p:cNvSpPr>
            <p:nvPr/>
          </p:nvSpPr>
          <p:spPr bwMode="auto">
            <a:xfrm rot="-3091874">
              <a:off x="4310" y="380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63" name="AutoShape 209"/>
            <p:cNvSpPr>
              <a:spLocks noChangeArrowheads="1"/>
            </p:cNvSpPr>
            <p:nvPr/>
          </p:nvSpPr>
          <p:spPr bwMode="auto">
            <a:xfrm rot="1978259">
              <a:off x="5040" y="3456"/>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64" name="AutoShape 210"/>
            <p:cNvSpPr>
              <a:spLocks noChangeArrowheads="1"/>
            </p:cNvSpPr>
            <p:nvPr/>
          </p:nvSpPr>
          <p:spPr bwMode="auto">
            <a:xfrm>
              <a:off x="4464" y="2304"/>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65" name="AutoShape 211"/>
            <p:cNvSpPr>
              <a:spLocks noChangeArrowheads="1"/>
            </p:cNvSpPr>
            <p:nvPr/>
          </p:nvSpPr>
          <p:spPr bwMode="auto">
            <a:xfrm rot="3041330">
              <a:off x="4934" y="2122"/>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10266" name="AutoShape 212"/>
            <p:cNvSpPr>
              <a:spLocks noChangeArrowheads="1"/>
            </p:cNvSpPr>
            <p:nvPr/>
          </p:nvSpPr>
          <p:spPr bwMode="auto">
            <a:xfrm rot="-2665247">
              <a:off x="3456" y="2400"/>
              <a:ext cx="358" cy="145"/>
            </a:xfrm>
            <a:prstGeom prst="cube">
              <a:avLst>
                <a:gd name="adj" fmla="val 25000"/>
              </a:avLst>
            </a:prstGeom>
            <a:solidFill>
              <a:srgbClr val="800000"/>
            </a:solidFill>
            <a:ln w="12700">
              <a:solidFill>
                <a:schemeClr val="bg2"/>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pSp>
      <p:graphicFrame>
        <p:nvGraphicFramePr>
          <p:cNvPr id="101376" name="Object 0"/>
          <p:cNvGraphicFramePr>
            <a:graphicFrameLocks noChangeAspect="1"/>
          </p:cNvGraphicFramePr>
          <p:nvPr/>
        </p:nvGraphicFramePr>
        <p:xfrm>
          <a:off x="5257800" y="4419600"/>
          <a:ext cx="1617663" cy="1981200"/>
        </p:xfrm>
        <a:graphic>
          <a:graphicData uri="http://schemas.openxmlformats.org/presentationml/2006/ole">
            <mc:AlternateContent xmlns:mc="http://schemas.openxmlformats.org/markup-compatibility/2006">
              <mc:Choice xmlns:v="urn:schemas-microsoft-com:vml" Requires="v">
                <p:oleObj spid="_x0000_s2054" name="Clip" r:id="rId3" imgW="3212465" imgH="3935730" progId="MS_ClipArt_Gallery.2">
                  <p:embed/>
                </p:oleObj>
              </mc:Choice>
              <mc:Fallback>
                <p:oleObj name="Clip" r:id="rId3" imgW="3212465" imgH="3935730" progId="MS_ClipArt_Gallery.2">
                  <p:embed/>
                  <p:pic>
                    <p:nvPicPr>
                      <p:cNvPr id="0" name="图片 2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419600"/>
                        <a:ext cx="1617663"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71" name="AutoShape 63"/>
          <p:cNvSpPr>
            <a:spLocks noChangeArrowheads="1"/>
          </p:cNvSpPr>
          <p:nvPr/>
        </p:nvSpPr>
        <p:spPr bwMode="auto">
          <a:xfrm rot="-5400000">
            <a:off x="5943600" y="1143000"/>
            <a:ext cx="1371600" cy="1676400"/>
          </a:xfrm>
          <a:prstGeom prst="lightningBolt">
            <a:avLst/>
          </a:prstGeom>
          <a:solidFill>
            <a:srgbClr val="FFFF00"/>
          </a:solidFill>
          <a:ln w="9525">
            <a:solidFill>
              <a:srgbClr val="FFFF00"/>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graphicFrame>
        <p:nvGraphicFramePr>
          <p:cNvPr id="101377" name="Object 1"/>
          <p:cNvGraphicFramePr>
            <a:graphicFrameLocks noChangeAspect="1"/>
          </p:cNvGraphicFramePr>
          <p:nvPr/>
        </p:nvGraphicFramePr>
        <p:xfrm>
          <a:off x="6503988" y="228600"/>
          <a:ext cx="2640012" cy="2012950"/>
        </p:xfrm>
        <a:graphic>
          <a:graphicData uri="http://schemas.openxmlformats.org/presentationml/2006/ole">
            <mc:AlternateContent xmlns:mc="http://schemas.openxmlformats.org/markup-compatibility/2006">
              <mc:Choice xmlns:v="urn:schemas-microsoft-com:vml" Requires="v">
                <p:oleObj spid="_x0000_s2055" name="Clip" r:id="rId5" imgW="5154930" imgH="3929380" progId="MS_ClipArt_Gallery.2">
                  <p:embed/>
                </p:oleObj>
              </mc:Choice>
              <mc:Fallback>
                <p:oleObj name="Clip" r:id="rId5" imgW="5154930" imgH="3929380" progId="MS_ClipArt_Gallery.2">
                  <p:embed/>
                  <p:pic>
                    <p:nvPicPr>
                      <p:cNvPr id="0" name="图片 20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3988" y="228600"/>
                        <a:ext cx="2640012"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 name="Group 228"/>
          <p:cNvGrpSpPr/>
          <p:nvPr/>
        </p:nvGrpSpPr>
        <p:grpSpPr bwMode="auto">
          <a:xfrm flipH="1">
            <a:off x="1416050" y="1846263"/>
            <a:ext cx="1616075" cy="1979612"/>
            <a:chOff x="1056" y="1200"/>
            <a:chExt cx="1018" cy="1247"/>
          </a:xfrm>
        </p:grpSpPr>
        <p:sp>
          <p:nvSpPr>
            <p:cNvPr id="10256" name="Freeform 222"/>
            <p:cNvSpPr/>
            <p:nvPr/>
          </p:nvSpPr>
          <p:spPr bwMode="auto">
            <a:xfrm>
              <a:off x="1551" y="1379"/>
              <a:ext cx="274" cy="277"/>
            </a:xfrm>
            <a:custGeom>
              <a:avLst/>
              <a:gdLst>
                <a:gd name="T0" fmla="*/ 177 w 548"/>
                <a:gd name="T1" fmla="*/ 131 h 555"/>
                <a:gd name="T2" fmla="*/ 170 w 548"/>
                <a:gd name="T3" fmla="*/ 80 h 555"/>
                <a:gd name="T4" fmla="*/ 156 w 548"/>
                <a:gd name="T5" fmla="*/ 35 h 555"/>
                <a:gd name="T6" fmla="*/ 130 w 548"/>
                <a:gd name="T7" fmla="*/ 10 h 555"/>
                <a:gd name="T8" fmla="*/ 84 w 548"/>
                <a:gd name="T9" fmla="*/ 0 h 555"/>
                <a:gd name="T10" fmla="*/ 46 w 548"/>
                <a:gd name="T11" fmla="*/ 10 h 555"/>
                <a:gd name="T12" fmla="*/ 9 w 548"/>
                <a:gd name="T13" fmla="*/ 56 h 555"/>
                <a:gd name="T14" fmla="*/ 0 w 548"/>
                <a:gd name="T15" fmla="*/ 110 h 555"/>
                <a:gd name="T16" fmla="*/ 9 w 548"/>
                <a:gd name="T17" fmla="*/ 168 h 555"/>
                <a:gd name="T18" fmla="*/ 23 w 548"/>
                <a:gd name="T19" fmla="*/ 203 h 555"/>
                <a:gd name="T20" fmla="*/ 40 w 548"/>
                <a:gd name="T21" fmla="*/ 240 h 555"/>
                <a:gd name="T22" fmla="*/ 60 w 548"/>
                <a:gd name="T23" fmla="*/ 265 h 555"/>
                <a:gd name="T24" fmla="*/ 81 w 548"/>
                <a:gd name="T25" fmla="*/ 277 h 555"/>
                <a:gd name="T26" fmla="*/ 111 w 548"/>
                <a:gd name="T27" fmla="*/ 267 h 555"/>
                <a:gd name="T28" fmla="*/ 140 w 548"/>
                <a:gd name="T29" fmla="*/ 242 h 555"/>
                <a:gd name="T30" fmla="*/ 160 w 548"/>
                <a:gd name="T31" fmla="*/ 207 h 555"/>
                <a:gd name="T32" fmla="*/ 177 w 548"/>
                <a:gd name="T33" fmla="*/ 177 h 555"/>
                <a:gd name="T34" fmla="*/ 183 w 548"/>
                <a:gd name="T35" fmla="*/ 160 h 555"/>
                <a:gd name="T36" fmla="*/ 258 w 548"/>
                <a:gd name="T37" fmla="*/ 133 h 555"/>
                <a:gd name="T38" fmla="*/ 274 w 548"/>
                <a:gd name="T39" fmla="*/ 123 h 555"/>
                <a:gd name="T40" fmla="*/ 265 w 548"/>
                <a:gd name="T41" fmla="*/ 107 h 555"/>
                <a:gd name="T42" fmla="*/ 177 w 548"/>
                <a:gd name="T43" fmla="*/ 131 h 5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8"/>
                <a:gd name="T67" fmla="*/ 0 h 555"/>
                <a:gd name="T68" fmla="*/ 548 w 548"/>
                <a:gd name="T69" fmla="*/ 555 h 5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8" h="555">
                  <a:moveTo>
                    <a:pt x="354" y="263"/>
                  </a:moveTo>
                  <a:lnTo>
                    <a:pt x="340" y="161"/>
                  </a:lnTo>
                  <a:lnTo>
                    <a:pt x="312" y="71"/>
                  </a:lnTo>
                  <a:lnTo>
                    <a:pt x="259" y="21"/>
                  </a:lnTo>
                  <a:lnTo>
                    <a:pt x="168" y="0"/>
                  </a:lnTo>
                  <a:lnTo>
                    <a:pt x="91" y="21"/>
                  </a:lnTo>
                  <a:lnTo>
                    <a:pt x="17" y="112"/>
                  </a:lnTo>
                  <a:lnTo>
                    <a:pt x="0" y="221"/>
                  </a:lnTo>
                  <a:lnTo>
                    <a:pt x="17" y="337"/>
                  </a:lnTo>
                  <a:lnTo>
                    <a:pt x="45" y="407"/>
                  </a:lnTo>
                  <a:lnTo>
                    <a:pt x="80" y="481"/>
                  </a:lnTo>
                  <a:lnTo>
                    <a:pt x="119" y="530"/>
                  </a:lnTo>
                  <a:lnTo>
                    <a:pt x="161" y="555"/>
                  </a:lnTo>
                  <a:lnTo>
                    <a:pt x="221" y="534"/>
                  </a:lnTo>
                  <a:lnTo>
                    <a:pt x="280" y="484"/>
                  </a:lnTo>
                  <a:lnTo>
                    <a:pt x="319" y="414"/>
                  </a:lnTo>
                  <a:lnTo>
                    <a:pt x="354" y="355"/>
                  </a:lnTo>
                  <a:lnTo>
                    <a:pt x="365" y="320"/>
                  </a:lnTo>
                  <a:lnTo>
                    <a:pt x="515" y="267"/>
                  </a:lnTo>
                  <a:lnTo>
                    <a:pt x="548" y="246"/>
                  </a:lnTo>
                  <a:lnTo>
                    <a:pt x="529" y="214"/>
                  </a:lnTo>
                  <a:lnTo>
                    <a:pt x="354"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257" name="Freeform 223"/>
            <p:cNvSpPr/>
            <p:nvPr/>
          </p:nvSpPr>
          <p:spPr bwMode="auto">
            <a:xfrm>
              <a:off x="1417" y="1677"/>
              <a:ext cx="283" cy="495"/>
            </a:xfrm>
            <a:custGeom>
              <a:avLst/>
              <a:gdLst>
                <a:gd name="T0" fmla="*/ 95 w 565"/>
                <a:gd name="T1" fmla="*/ 74 h 990"/>
                <a:gd name="T2" fmla="*/ 130 w 565"/>
                <a:gd name="T3" fmla="*/ 37 h 990"/>
                <a:gd name="T4" fmla="*/ 188 w 565"/>
                <a:gd name="T5" fmla="*/ 2 h 990"/>
                <a:gd name="T6" fmla="*/ 214 w 565"/>
                <a:gd name="T7" fmla="*/ 0 h 990"/>
                <a:gd name="T8" fmla="*/ 262 w 565"/>
                <a:gd name="T9" fmla="*/ 16 h 990"/>
                <a:gd name="T10" fmla="*/ 283 w 565"/>
                <a:gd name="T11" fmla="*/ 39 h 990"/>
                <a:gd name="T12" fmla="*/ 283 w 565"/>
                <a:gd name="T13" fmla="*/ 74 h 990"/>
                <a:gd name="T14" fmla="*/ 248 w 565"/>
                <a:gd name="T15" fmla="*/ 139 h 990"/>
                <a:gd name="T16" fmla="*/ 209 w 565"/>
                <a:gd name="T17" fmla="*/ 190 h 990"/>
                <a:gd name="T18" fmla="*/ 193 w 565"/>
                <a:gd name="T19" fmla="*/ 232 h 990"/>
                <a:gd name="T20" fmla="*/ 183 w 565"/>
                <a:gd name="T21" fmla="*/ 281 h 990"/>
                <a:gd name="T22" fmla="*/ 193 w 565"/>
                <a:gd name="T23" fmla="*/ 329 h 990"/>
                <a:gd name="T24" fmla="*/ 204 w 565"/>
                <a:gd name="T25" fmla="*/ 374 h 990"/>
                <a:gd name="T26" fmla="*/ 204 w 565"/>
                <a:gd name="T27" fmla="*/ 427 h 990"/>
                <a:gd name="T28" fmla="*/ 188 w 565"/>
                <a:gd name="T29" fmla="*/ 459 h 990"/>
                <a:gd name="T30" fmla="*/ 153 w 565"/>
                <a:gd name="T31" fmla="*/ 476 h 990"/>
                <a:gd name="T32" fmla="*/ 111 w 565"/>
                <a:gd name="T33" fmla="*/ 495 h 990"/>
                <a:gd name="T34" fmla="*/ 72 w 565"/>
                <a:gd name="T35" fmla="*/ 495 h 990"/>
                <a:gd name="T36" fmla="*/ 46 w 565"/>
                <a:gd name="T37" fmla="*/ 481 h 990"/>
                <a:gd name="T38" fmla="*/ 11 w 565"/>
                <a:gd name="T39" fmla="*/ 423 h 990"/>
                <a:gd name="T40" fmla="*/ 0 w 565"/>
                <a:gd name="T41" fmla="*/ 364 h 990"/>
                <a:gd name="T42" fmla="*/ 4 w 565"/>
                <a:gd name="T43" fmla="*/ 287 h 990"/>
                <a:gd name="T44" fmla="*/ 30 w 565"/>
                <a:gd name="T45" fmla="*/ 190 h 990"/>
                <a:gd name="T46" fmla="*/ 56 w 565"/>
                <a:gd name="T47" fmla="*/ 127 h 990"/>
                <a:gd name="T48" fmla="*/ 95 w 565"/>
                <a:gd name="T49" fmla="*/ 74 h 9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5"/>
                <a:gd name="T76" fmla="*/ 0 h 990"/>
                <a:gd name="T77" fmla="*/ 565 w 565"/>
                <a:gd name="T78" fmla="*/ 990 h 9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5" h="990">
                  <a:moveTo>
                    <a:pt x="190" y="147"/>
                  </a:moveTo>
                  <a:lnTo>
                    <a:pt x="260" y="74"/>
                  </a:lnTo>
                  <a:lnTo>
                    <a:pt x="376" y="3"/>
                  </a:lnTo>
                  <a:lnTo>
                    <a:pt x="428" y="0"/>
                  </a:lnTo>
                  <a:lnTo>
                    <a:pt x="523" y="31"/>
                  </a:lnTo>
                  <a:lnTo>
                    <a:pt x="565" y="78"/>
                  </a:lnTo>
                  <a:lnTo>
                    <a:pt x="565" y="147"/>
                  </a:lnTo>
                  <a:lnTo>
                    <a:pt x="495" y="277"/>
                  </a:lnTo>
                  <a:lnTo>
                    <a:pt x="418" y="379"/>
                  </a:lnTo>
                  <a:lnTo>
                    <a:pt x="386" y="464"/>
                  </a:lnTo>
                  <a:lnTo>
                    <a:pt x="365" y="562"/>
                  </a:lnTo>
                  <a:lnTo>
                    <a:pt x="386" y="657"/>
                  </a:lnTo>
                  <a:lnTo>
                    <a:pt x="407" y="748"/>
                  </a:lnTo>
                  <a:lnTo>
                    <a:pt x="407" y="853"/>
                  </a:lnTo>
                  <a:lnTo>
                    <a:pt x="376" y="917"/>
                  </a:lnTo>
                  <a:lnTo>
                    <a:pt x="305" y="952"/>
                  </a:lnTo>
                  <a:lnTo>
                    <a:pt x="221" y="990"/>
                  </a:lnTo>
                  <a:lnTo>
                    <a:pt x="144" y="990"/>
                  </a:lnTo>
                  <a:lnTo>
                    <a:pt x="91" y="962"/>
                  </a:lnTo>
                  <a:lnTo>
                    <a:pt x="22" y="846"/>
                  </a:lnTo>
                  <a:lnTo>
                    <a:pt x="0" y="727"/>
                  </a:lnTo>
                  <a:lnTo>
                    <a:pt x="7" y="573"/>
                  </a:lnTo>
                  <a:lnTo>
                    <a:pt x="60" y="379"/>
                  </a:lnTo>
                  <a:lnTo>
                    <a:pt x="112" y="253"/>
                  </a:lnTo>
                  <a:lnTo>
                    <a:pt x="190" y="14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258" name="Freeform 224"/>
            <p:cNvSpPr/>
            <p:nvPr/>
          </p:nvSpPr>
          <p:spPr bwMode="auto">
            <a:xfrm>
              <a:off x="1437" y="2079"/>
              <a:ext cx="357" cy="368"/>
            </a:xfrm>
            <a:custGeom>
              <a:avLst/>
              <a:gdLst>
                <a:gd name="T0" fmla="*/ 0 w 713"/>
                <a:gd name="T1" fmla="*/ 34 h 737"/>
                <a:gd name="T2" fmla="*/ 30 w 713"/>
                <a:gd name="T3" fmla="*/ 0 h 737"/>
                <a:gd name="T4" fmla="*/ 74 w 713"/>
                <a:gd name="T5" fmla="*/ 0 h 737"/>
                <a:gd name="T6" fmla="*/ 156 w 713"/>
                <a:gd name="T7" fmla="*/ 8 h 737"/>
                <a:gd name="T8" fmla="*/ 253 w 713"/>
                <a:gd name="T9" fmla="*/ 13 h 737"/>
                <a:gd name="T10" fmla="*/ 290 w 713"/>
                <a:gd name="T11" fmla="*/ 29 h 737"/>
                <a:gd name="T12" fmla="*/ 306 w 713"/>
                <a:gd name="T13" fmla="*/ 50 h 737"/>
                <a:gd name="T14" fmla="*/ 309 w 713"/>
                <a:gd name="T15" fmla="*/ 82 h 737"/>
                <a:gd name="T16" fmla="*/ 299 w 713"/>
                <a:gd name="T17" fmla="*/ 115 h 737"/>
                <a:gd name="T18" fmla="*/ 269 w 713"/>
                <a:gd name="T19" fmla="*/ 166 h 737"/>
                <a:gd name="T20" fmla="*/ 230 w 713"/>
                <a:gd name="T21" fmla="*/ 208 h 737"/>
                <a:gd name="T22" fmla="*/ 200 w 713"/>
                <a:gd name="T23" fmla="*/ 247 h 737"/>
                <a:gd name="T24" fmla="*/ 188 w 713"/>
                <a:gd name="T25" fmla="*/ 276 h 737"/>
                <a:gd name="T26" fmla="*/ 179 w 713"/>
                <a:gd name="T27" fmla="*/ 298 h 737"/>
                <a:gd name="T28" fmla="*/ 183 w 713"/>
                <a:gd name="T29" fmla="*/ 314 h 737"/>
                <a:gd name="T30" fmla="*/ 185 w 713"/>
                <a:gd name="T31" fmla="*/ 324 h 737"/>
                <a:gd name="T32" fmla="*/ 220 w 713"/>
                <a:gd name="T33" fmla="*/ 324 h 737"/>
                <a:gd name="T34" fmla="*/ 275 w 713"/>
                <a:gd name="T35" fmla="*/ 315 h 737"/>
                <a:gd name="T36" fmla="*/ 309 w 713"/>
                <a:gd name="T37" fmla="*/ 315 h 737"/>
                <a:gd name="T38" fmla="*/ 346 w 713"/>
                <a:gd name="T39" fmla="*/ 329 h 737"/>
                <a:gd name="T40" fmla="*/ 357 w 713"/>
                <a:gd name="T41" fmla="*/ 347 h 737"/>
                <a:gd name="T42" fmla="*/ 346 w 713"/>
                <a:gd name="T43" fmla="*/ 363 h 737"/>
                <a:gd name="T44" fmla="*/ 331 w 713"/>
                <a:gd name="T45" fmla="*/ 368 h 737"/>
                <a:gd name="T46" fmla="*/ 306 w 713"/>
                <a:gd name="T47" fmla="*/ 361 h 737"/>
                <a:gd name="T48" fmla="*/ 273 w 713"/>
                <a:gd name="T49" fmla="*/ 342 h 737"/>
                <a:gd name="T50" fmla="*/ 237 w 713"/>
                <a:gd name="T51" fmla="*/ 345 h 737"/>
                <a:gd name="T52" fmla="*/ 179 w 713"/>
                <a:gd name="T53" fmla="*/ 356 h 737"/>
                <a:gd name="T54" fmla="*/ 162 w 713"/>
                <a:gd name="T55" fmla="*/ 352 h 737"/>
                <a:gd name="T56" fmla="*/ 153 w 713"/>
                <a:gd name="T57" fmla="*/ 340 h 737"/>
                <a:gd name="T58" fmla="*/ 153 w 713"/>
                <a:gd name="T59" fmla="*/ 310 h 737"/>
                <a:gd name="T60" fmla="*/ 153 w 713"/>
                <a:gd name="T61" fmla="*/ 268 h 737"/>
                <a:gd name="T62" fmla="*/ 178 w 713"/>
                <a:gd name="T63" fmla="*/ 236 h 737"/>
                <a:gd name="T64" fmla="*/ 215 w 713"/>
                <a:gd name="T65" fmla="*/ 189 h 737"/>
                <a:gd name="T66" fmla="*/ 246 w 713"/>
                <a:gd name="T67" fmla="*/ 147 h 737"/>
                <a:gd name="T68" fmla="*/ 267 w 713"/>
                <a:gd name="T69" fmla="*/ 115 h 737"/>
                <a:gd name="T70" fmla="*/ 278 w 713"/>
                <a:gd name="T71" fmla="*/ 87 h 737"/>
                <a:gd name="T72" fmla="*/ 273 w 713"/>
                <a:gd name="T73" fmla="*/ 71 h 737"/>
                <a:gd name="T74" fmla="*/ 258 w 713"/>
                <a:gd name="T75" fmla="*/ 52 h 737"/>
                <a:gd name="T76" fmla="*/ 237 w 713"/>
                <a:gd name="T77" fmla="*/ 47 h 737"/>
                <a:gd name="T78" fmla="*/ 215 w 713"/>
                <a:gd name="T79" fmla="*/ 47 h 737"/>
                <a:gd name="T80" fmla="*/ 164 w 713"/>
                <a:gd name="T81" fmla="*/ 47 h 737"/>
                <a:gd name="T82" fmla="*/ 88 w 713"/>
                <a:gd name="T83" fmla="*/ 61 h 737"/>
                <a:gd name="T84" fmla="*/ 32 w 713"/>
                <a:gd name="T85" fmla="*/ 66 h 737"/>
                <a:gd name="T86" fmla="*/ 9 w 713"/>
                <a:gd name="T87" fmla="*/ 61 h 737"/>
                <a:gd name="T88" fmla="*/ 0 w 713"/>
                <a:gd name="T89" fmla="*/ 52 h 737"/>
                <a:gd name="T90" fmla="*/ 0 w 713"/>
                <a:gd name="T91" fmla="*/ 34 h 7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3"/>
                <a:gd name="T139" fmla="*/ 0 h 737"/>
                <a:gd name="T140" fmla="*/ 713 w 713"/>
                <a:gd name="T141" fmla="*/ 737 h 7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3" h="737">
                  <a:moveTo>
                    <a:pt x="0" y="69"/>
                  </a:moveTo>
                  <a:lnTo>
                    <a:pt x="59" y="0"/>
                  </a:lnTo>
                  <a:lnTo>
                    <a:pt x="148" y="0"/>
                  </a:lnTo>
                  <a:lnTo>
                    <a:pt x="312" y="17"/>
                  </a:lnTo>
                  <a:lnTo>
                    <a:pt x="506" y="27"/>
                  </a:lnTo>
                  <a:lnTo>
                    <a:pt x="580" y="59"/>
                  </a:lnTo>
                  <a:lnTo>
                    <a:pt x="611" y="101"/>
                  </a:lnTo>
                  <a:lnTo>
                    <a:pt x="618" y="164"/>
                  </a:lnTo>
                  <a:lnTo>
                    <a:pt x="597" y="231"/>
                  </a:lnTo>
                  <a:lnTo>
                    <a:pt x="537" y="333"/>
                  </a:lnTo>
                  <a:lnTo>
                    <a:pt x="460" y="417"/>
                  </a:lnTo>
                  <a:lnTo>
                    <a:pt x="400" y="494"/>
                  </a:lnTo>
                  <a:lnTo>
                    <a:pt x="376" y="553"/>
                  </a:lnTo>
                  <a:lnTo>
                    <a:pt x="358" y="596"/>
                  </a:lnTo>
                  <a:lnTo>
                    <a:pt x="365" y="628"/>
                  </a:lnTo>
                  <a:lnTo>
                    <a:pt x="369" y="648"/>
                  </a:lnTo>
                  <a:lnTo>
                    <a:pt x="440" y="648"/>
                  </a:lnTo>
                  <a:lnTo>
                    <a:pt x="549" y="631"/>
                  </a:lnTo>
                  <a:lnTo>
                    <a:pt x="618" y="631"/>
                  </a:lnTo>
                  <a:lnTo>
                    <a:pt x="692" y="659"/>
                  </a:lnTo>
                  <a:lnTo>
                    <a:pt x="713" y="695"/>
                  </a:lnTo>
                  <a:lnTo>
                    <a:pt x="692" y="726"/>
                  </a:lnTo>
                  <a:lnTo>
                    <a:pt x="661" y="737"/>
                  </a:lnTo>
                  <a:lnTo>
                    <a:pt x="611" y="723"/>
                  </a:lnTo>
                  <a:lnTo>
                    <a:pt x="545" y="684"/>
                  </a:lnTo>
                  <a:lnTo>
                    <a:pt x="474" y="691"/>
                  </a:lnTo>
                  <a:lnTo>
                    <a:pt x="358" y="712"/>
                  </a:lnTo>
                  <a:lnTo>
                    <a:pt x="324" y="705"/>
                  </a:lnTo>
                  <a:lnTo>
                    <a:pt x="305" y="681"/>
                  </a:lnTo>
                  <a:lnTo>
                    <a:pt x="305" y="621"/>
                  </a:lnTo>
                  <a:lnTo>
                    <a:pt x="305" y="536"/>
                  </a:lnTo>
                  <a:lnTo>
                    <a:pt x="355" y="473"/>
                  </a:lnTo>
                  <a:lnTo>
                    <a:pt x="429" y="378"/>
                  </a:lnTo>
                  <a:lnTo>
                    <a:pt x="492" y="294"/>
                  </a:lnTo>
                  <a:lnTo>
                    <a:pt x="534" y="231"/>
                  </a:lnTo>
                  <a:lnTo>
                    <a:pt x="556" y="175"/>
                  </a:lnTo>
                  <a:lnTo>
                    <a:pt x="545" y="143"/>
                  </a:lnTo>
                  <a:lnTo>
                    <a:pt x="516" y="105"/>
                  </a:lnTo>
                  <a:lnTo>
                    <a:pt x="474" y="94"/>
                  </a:lnTo>
                  <a:lnTo>
                    <a:pt x="429" y="94"/>
                  </a:lnTo>
                  <a:lnTo>
                    <a:pt x="327" y="94"/>
                  </a:lnTo>
                  <a:lnTo>
                    <a:pt x="175" y="122"/>
                  </a:lnTo>
                  <a:lnTo>
                    <a:pt x="63" y="133"/>
                  </a:lnTo>
                  <a:lnTo>
                    <a:pt x="18" y="122"/>
                  </a:lnTo>
                  <a:lnTo>
                    <a:pt x="0" y="105"/>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259" name="Freeform 225"/>
            <p:cNvSpPr/>
            <p:nvPr/>
          </p:nvSpPr>
          <p:spPr bwMode="auto">
            <a:xfrm>
              <a:off x="1056" y="1995"/>
              <a:ext cx="453" cy="351"/>
            </a:xfrm>
            <a:custGeom>
              <a:avLst/>
              <a:gdLst>
                <a:gd name="T0" fmla="*/ 369 w 906"/>
                <a:gd name="T1" fmla="*/ 146 h 702"/>
                <a:gd name="T2" fmla="*/ 376 w 906"/>
                <a:gd name="T3" fmla="*/ 100 h 702"/>
                <a:gd name="T4" fmla="*/ 402 w 906"/>
                <a:gd name="T5" fmla="*/ 83 h 702"/>
                <a:gd name="T6" fmla="*/ 434 w 906"/>
                <a:gd name="T7" fmla="*/ 80 h 702"/>
                <a:gd name="T8" fmla="*/ 453 w 906"/>
                <a:gd name="T9" fmla="*/ 100 h 702"/>
                <a:gd name="T10" fmla="*/ 445 w 906"/>
                <a:gd name="T11" fmla="*/ 141 h 702"/>
                <a:gd name="T12" fmla="*/ 427 w 906"/>
                <a:gd name="T13" fmla="*/ 195 h 702"/>
                <a:gd name="T14" fmla="*/ 392 w 906"/>
                <a:gd name="T15" fmla="*/ 257 h 702"/>
                <a:gd name="T16" fmla="*/ 348 w 906"/>
                <a:gd name="T17" fmla="*/ 309 h 702"/>
                <a:gd name="T18" fmla="*/ 311 w 906"/>
                <a:gd name="T19" fmla="*/ 337 h 702"/>
                <a:gd name="T20" fmla="*/ 271 w 906"/>
                <a:gd name="T21" fmla="*/ 351 h 702"/>
                <a:gd name="T22" fmla="*/ 232 w 906"/>
                <a:gd name="T23" fmla="*/ 346 h 702"/>
                <a:gd name="T24" fmla="*/ 202 w 906"/>
                <a:gd name="T25" fmla="*/ 330 h 702"/>
                <a:gd name="T26" fmla="*/ 191 w 906"/>
                <a:gd name="T27" fmla="*/ 304 h 702"/>
                <a:gd name="T28" fmla="*/ 179 w 906"/>
                <a:gd name="T29" fmla="*/ 259 h 702"/>
                <a:gd name="T30" fmla="*/ 165 w 906"/>
                <a:gd name="T31" fmla="*/ 174 h 702"/>
                <a:gd name="T32" fmla="*/ 155 w 906"/>
                <a:gd name="T33" fmla="*/ 116 h 702"/>
                <a:gd name="T34" fmla="*/ 155 w 906"/>
                <a:gd name="T35" fmla="*/ 48 h 702"/>
                <a:gd name="T36" fmla="*/ 148 w 906"/>
                <a:gd name="T37" fmla="*/ 36 h 702"/>
                <a:gd name="T38" fmla="*/ 127 w 906"/>
                <a:gd name="T39" fmla="*/ 32 h 702"/>
                <a:gd name="T40" fmla="*/ 102 w 906"/>
                <a:gd name="T41" fmla="*/ 51 h 702"/>
                <a:gd name="T42" fmla="*/ 79 w 906"/>
                <a:gd name="T43" fmla="*/ 83 h 702"/>
                <a:gd name="T44" fmla="*/ 53 w 906"/>
                <a:gd name="T45" fmla="*/ 100 h 702"/>
                <a:gd name="T46" fmla="*/ 12 w 906"/>
                <a:gd name="T47" fmla="*/ 100 h 702"/>
                <a:gd name="T48" fmla="*/ 0 w 906"/>
                <a:gd name="T49" fmla="*/ 90 h 702"/>
                <a:gd name="T50" fmla="*/ 0 w 906"/>
                <a:gd name="T51" fmla="*/ 73 h 702"/>
                <a:gd name="T52" fmla="*/ 18 w 906"/>
                <a:gd name="T53" fmla="*/ 56 h 702"/>
                <a:gd name="T54" fmla="*/ 37 w 906"/>
                <a:gd name="T55" fmla="*/ 62 h 702"/>
                <a:gd name="T56" fmla="*/ 55 w 906"/>
                <a:gd name="T57" fmla="*/ 58 h 702"/>
                <a:gd name="T58" fmla="*/ 87 w 906"/>
                <a:gd name="T59" fmla="*/ 36 h 702"/>
                <a:gd name="T60" fmla="*/ 118 w 906"/>
                <a:gd name="T61" fmla="*/ 11 h 702"/>
                <a:gd name="T62" fmla="*/ 148 w 906"/>
                <a:gd name="T63" fmla="*/ 4 h 702"/>
                <a:gd name="T64" fmla="*/ 190 w 906"/>
                <a:gd name="T65" fmla="*/ 0 h 702"/>
                <a:gd name="T66" fmla="*/ 191 w 906"/>
                <a:gd name="T67" fmla="*/ 20 h 702"/>
                <a:gd name="T68" fmla="*/ 181 w 906"/>
                <a:gd name="T69" fmla="*/ 41 h 702"/>
                <a:gd name="T70" fmla="*/ 179 w 906"/>
                <a:gd name="T71" fmla="*/ 95 h 702"/>
                <a:gd name="T72" fmla="*/ 191 w 906"/>
                <a:gd name="T73" fmla="*/ 167 h 702"/>
                <a:gd name="T74" fmla="*/ 211 w 906"/>
                <a:gd name="T75" fmla="*/ 237 h 702"/>
                <a:gd name="T76" fmla="*/ 228 w 906"/>
                <a:gd name="T77" fmla="*/ 279 h 702"/>
                <a:gd name="T78" fmla="*/ 255 w 906"/>
                <a:gd name="T79" fmla="*/ 299 h 702"/>
                <a:gd name="T80" fmla="*/ 281 w 906"/>
                <a:gd name="T81" fmla="*/ 299 h 702"/>
                <a:gd name="T82" fmla="*/ 307 w 906"/>
                <a:gd name="T83" fmla="*/ 279 h 702"/>
                <a:gd name="T84" fmla="*/ 343 w 906"/>
                <a:gd name="T85" fmla="*/ 235 h 702"/>
                <a:gd name="T86" fmla="*/ 365 w 906"/>
                <a:gd name="T87" fmla="*/ 172 h 702"/>
                <a:gd name="T88" fmla="*/ 369 w 906"/>
                <a:gd name="T89" fmla="*/ 146 h 7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6"/>
                <a:gd name="T136" fmla="*/ 0 h 702"/>
                <a:gd name="T137" fmla="*/ 906 w 906"/>
                <a:gd name="T138" fmla="*/ 702 h 7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6" h="702">
                  <a:moveTo>
                    <a:pt x="738" y="292"/>
                  </a:moveTo>
                  <a:lnTo>
                    <a:pt x="752" y="200"/>
                  </a:lnTo>
                  <a:lnTo>
                    <a:pt x="804" y="166"/>
                  </a:lnTo>
                  <a:lnTo>
                    <a:pt x="868" y="159"/>
                  </a:lnTo>
                  <a:lnTo>
                    <a:pt x="906" y="200"/>
                  </a:lnTo>
                  <a:lnTo>
                    <a:pt x="889" y="281"/>
                  </a:lnTo>
                  <a:lnTo>
                    <a:pt x="854" y="390"/>
                  </a:lnTo>
                  <a:lnTo>
                    <a:pt x="783" y="513"/>
                  </a:lnTo>
                  <a:lnTo>
                    <a:pt x="695" y="618"/>
                  </a:lnTo>
                  <a:lnTo>
                    <a:pt x="621" y="674"/>
                  </a:lnTo>
                  <a:lnTo>
                    <a:pt x="541" y="702"/>
                  </a:lnTo>
                  <a:lnTo>
                    <a:pt x="463" y="692"/>
                  </a:lnTo>
                  <a:lnTo>
                    <a:pt x="404" y="660"/>
                  </a:lnTo>
                  <a:lnTo>
                    <a:pt x="382" y="607"/>
                  </a:lnTo>
                  <a:lnTo>
                    <a:pt x="358" y="517"/>
                  </a:lnTo>
                  <a:lnTo>
                    <a:pt x="330" y="348"/>
                  </a:lnTo>
                  <a:lnTo>
                    <a:pt x="309" y="232"/>
                  </a:lnTo>
                  <a:lnTo>
                    <a:pt x="309" y="95"/>
                  </a:lnTo>
                  <a:lnTo>
                    <a:pt x="295" y="71"/>
                  </a:lnTo>
                  <a:lnTo>
                    <a:pt x="253" y="64"/>
                  </a:lnTo>
                  <a:lnTo>
                    <a:pt x="204" y="102"/>
                  </a:lnTo>
                  <a:lnTo>
                    <a:pt x="158" y="166"/>
                  </a:lnTo>
                  <a:lnTo>
                    <a:pt x="105" y="200"/>
                  </a:lnTo>
                  <a:lnTo>
                    <a:pt x="24" y="200"/>
                  </a:lnTo>
                  <a:lnTo>
                    <a:pt x="0" y="179"/>
                  </a:lnTo>
                  <a:lnTo>
                    <a:pt x="0" y="145"/>
                  </a:lnTo>
                  <a:lnTo>
                    <a:pt x="35" y="112"/>
                  </a:lnTo>
                  <a:lnTo>
                    <a:pt x="74" y="123"/>
                  </a:lnTo>
                  <a:lnTo>
                    <a:pt x="109" y="116"/>
                  </a:lnTo>
                  <a:lnTo>
                    <a:pt x="173" y="71"/>
                  </a:lnTo>
                  <a:lnTo>
                    <a:pt x="235" y="22"/>
                  </a:lnTo>
                  <a:lnTo>
                    <a:pt x="295" y="7"/>
                  </a:lnTo>
                  <a:lnTo>
                    <a:pt x="379" y="0"/>
                  </a:lnTo>
                  <a:lnTo>
                    <a:pt x="382" y="39"/>
                  </a:lnTo>
                  <a:lnTo>
                    <a:pt x="362" y="81"/>
                  </a:lnTo>
                  <a:lnTo>
                    <a:pt x="358" y="190"/>
                  </a:lnTo>
                  <a:lnTo>
                    <a:pt x="382" y="334"/>
                  </a:lnTo>
                  <a:lnTo>
                    <a:pt x="422" y="474"/>
                  </a:lnTo>
                  <a:lnTo>
                    <a:pt x="456" y="558"/>
                  </a:lnTo>
                  <a:lnTo>
                    <a:pt x="510" y="597"/>
                  </a:lnTo>
                  <a:lnTo>
                    <a:pt x="562" y="597"/>
                  </a:lnTo>
                  <a:lnTo>
                    <a:pt x="614" y="558"/>
                  </a:lnTo>
                  <a:lnTo>
                    <a:pt x="685" y="470"/>
                  </a:lnTo>
                  <a:lnTo>
                    <a:pt x="730" y="344"/>
                  </a:lnTo>
                  <a:lnTo>
                    <a:pt x="738" y="29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260" name="Freeform 226"/>
            <p:cNvSpPr/>
            <p:nvPr/>
          </p:nvSpPr>
          <p:spPr bwMode="auto">
            <a:xfrm>
              <a:off x="1270" y="1200"/>
              <a:ext cx="320" cy="555"/>
            </a:xfrm>
            <a:custGeom>
              <a:avLst/>
              <a:gdLst>
                <a:gd name="T0" fmla="*/ 204 w 638"/>
                <a:gd name="T1" fmla="*/ 421 h 1109"/>
                <a:gd name="T2" fmla="*/ 256 w 638"/>
                <a:gd name="T3" fmla="*/ 474 h 1109"/>
                <a:gd name="T4" fmla="*/ 278 w 638"/>
                <a:gd name="T5" fmla="*/ 474 h 1109"/>
                <a:gd name="T6" fmla="*/ 313 w 638"/>
                <a:gd name="T7" fmla="*/ 495 h 1109"/>
                <a:gd name="T8" fmla="*/ 320 w 638"/>
                <a:gd name="T9" fmla="*/ 520 h 1109"/>
                <a:gd name="T10" fmla="*/ 309 w 638"/>
                <a:gd name="T11" fmla="*/ 551 h 1109"/>
                <a:gd name="T12" fmla="*/ 281 w 638"/>
                <a:gd name="T13" fmla="*/ 555 h 1109"/>
                <a:gd name="T14" fmla="*/ 246 w 638"/>
                <a:gd name="T15" fmla="*/ 530 h 1109"/>
                <a:gd name="T16" fmla="*/ 176 w 638"/>
                <a:gd name="T17" fmla="*/ 464 h 1109"/>
                <a:gd name="T18" fmla="*/ 130 w 638"/>
                <a:gd name="T19" fmla="*/ 401 h 1109"/>
                <a:gd name="T20" fmla="*/ 109 w 638"/>
                <a:gd name="T21" fmla="*/ 351 h 1109"/>
                <a:gd name="T22" fmla="*/ 94 w 638"/>
                <a:gd name="T23" fmla="*/ 267 h 1109"/>
                <a:gd name="T24" fmla="*/ 94 w 638"/>
                <a:gd name="T25" fmla="*/ 158 h 1109"/>
                <a:gd name="T26" fmla="*/ 91 w 638"/>
                <a:gd name="T27" fmla="*/ 130 h 1109"/>
                <a:gd name="T28" fmla="*/ 70 w 638"/>
                <a:gd name="T29" fmla="*/ 109 h 1109"/>
                <a:gd name="T30" fmla="*/ 10 w 638"/>
                <a:gd name="T31" fmla="*/ 113 h 1109"/>
                <a:gd name="T32" fmla="*/ 0 w 638"/>
                <a:gd name="T33" fmla="*/ 102 h 1109"/>
                <a:gd name="T34" fmla="*/ 14 w 638"/>
                <a:gd name="T35" fmla="*/ 95 h 1109"/>
                <a:gd name="T36" fmla="*/ 56 w 638"/>
                <a:gd name="T37" fmla="*/ 92 h 1109"/>
                <a:gd name="T38" fmla="*/ 63 w 638"/>
                <a:gd name="T39" fmla="*/ 84 h 1109"/>
                <a:gd name="T40" fmla="*/ 3 w 638"/>
                <a:gd name="T41" fmla="*/ 49 h 1109"/>
                <a:gd name="T42" fmla="*/ 3 w 638"/>
                <a:gd name="T43" fmla="*/ 36 h 1109"/>
                <a:gd name="T44" fmla="*/ 14 w 638"/>
                <a:gd name="T45" fmla="*/ 32 h 1109"/>
                <a:gd name="T46" fmla="*/ 63 w 638"/>
                <a:gd name="T47" fmla="*/ 60 h 1109"/>
                <a:gd name="T48" fmla="*/ 74 w 638"/>
                <a:gd name="T49" fmla="*/ 56 h 1109"/>
                <a:gd name="T50" fmla="*/ 63 w 638"/>
                <a:gd name="T51" fmla="*/ 4 h 1109"/>
                <a:gd name="T52" fmla="*/ 70 w 638"/>
                <a:gd name="T53" fmla="*/ 0 h 1109"/>
                <a:gd name="T54" fmla="*/ 77 w 638"/>
                <a:gd name="T55" fmla="*/ 4 h 1109"/>
                <a:gd name="T56" fmla="*/ 91 w 638"/>
                <a:gd name="T57" fmla="*/ 56 h 1109"/>
                <a:gd name="T58" fmla="*/ 102 w 638"/>
                <a:gd name="T59" fmla="*/ 60 h 1109"/>
                <a:gd name="T60" fmla="*/ 130 w 638"/>
                <a:gd name="T61" fmla="*/ 4 h 1109"/>
                <a:gd name="T62" fmla="*/ 137 w 638"/>
                <a:gd name="T63" fmla="*/ 4 h 1109"/>
                <a:gd name="T64" fmla="*/ 137 w 638"/>
                <a:gd name="T65" fmla="*/ 21 h 1109"/>
                <a:gd name="T66" fmla="*/ 119 w 638"/>
                <a:gd name="T67" fmla="*/ 67 h 1109"/>
                <a:gd name="T68" fmla="*/ 119 w 638"/>
                <a:gd name="T69" fmla="*/ 92 h 1109"/>
                <a:gd name="T70" fmla="*/ 126 w 638"/>
                <a:gd name="T71" fmla="*/ 123 h 1109"/>
                <a:gd name="T72" fmla="*/ 123 w 638"/>
                <a:gd name="T73" fmla="*/ 165 h 1109"/>
                <a:gd name="T74" fmla="*/ 126 w 638"/>
                <a:gd name="T75" fmla="*/ 242 h 1109"/>
                <a:gd name="T76" fmla="*/ 133 w 638"/>
                <a:gd name="T77" fmla="*/ 292 h 1109"/>
                <a:gd name="T78" fmla="*/ 151 w 638"/>
                <a:gd name="T79" fmla="*/ 348 h 1109"/>
                <a:gd name="T80" fmla="*/ 176 w 638"/>
                <a:gd name="T81" fmla="*/ 390 h 1109"/>
                <a:gd name="T82" fmla="*/ 204 w 638"/>
                <a:gd name="T83" fmla="*/ 421 h 1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8"/>
                <a:gd name="T127" fmla="*/ 0 h 1109"/>
                <a:gd name="T128" fmla="*/ 638 w 638"/>
                <a:gd name="T129" fmla="*/ 1109 h 1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8" h="1109">
                  <a:moveTo>
                    <a:pt x="406" y="842"/>
                  </a:moveTo>
                  <a:lnTo>
                    <a:pt x="511" y="948"/>
                  </a:lnTo>
                  <a:lnTo>
                    <a:pt x="554" y="948"/>
                  </a:lnTo>
                  <a:lnTo>
                    <a:pt x="624" y="990"/>
                  </a:lnTo>
                  <a:lnTo>
                    <a:pt x="638" y="1039"/>
                  </a:lnTo>
                  <a:lnTo>
                    <a:pt x="617" y="1102"/>
                  </a:lnTo>
                  <a:lnTo>
                    <a:pt x="561" y="1109"/>
                  </a:lnTo>
                  <a:lnTo>
                    <a:pt x="490" y="1060"/>
                  </a:lnTo>
                  <a:lnTo>
                    <a:pt x="350" y="927"/>
                  </a:lnTo>
                  <a:lnTo>
                    <a:pt x="259" y="801"/>
                  </a:lnTo>
                  <a:lnTo>
                    <a:pt x="217" y="702"/>
                  </a:lnTo>
                  <a:lnTo>
                    <a:pt x="188" y="533"/>
                  </a:lnTo>
                  <a:lnTo>
                    <a:pt x="188" y="316"/>
                  </a:lnTo>
                  <a:lnTo>
                    <a:pt x="181" y="260"/>
                  </a:lnTo>
                  <a:lnTo>
                    <a:pt x="140" y="218"/>
                  </a:lnTo>
                  <a:lnTo>
                    <a:pt x="20" y="225"/>
                  </a:lnTo>
                  <a:lnTo>
                    <a:pt x="0" y="204"/>
                  </a:lnTo>
                  <a:lnTo>
                    <a:pt x="27" y="190"/>
                  </a:lnTo>
                  <a:lnTo>
                    <a:pt x="112" y="183"/>
                  </a:lnTo>
                  <a:lnTo>
                    <a:pt x="126" y="168"/>
                  </a:lnTo>
                  <a:lnTo>
                    <a:pt x="6" y="98"/>
                  </a:lnTo>
                  <a:lnTo>
                    <a:pt x="6" y="71"/>
                  </a:lnTo>
                  <a:lnTo>
                    <a:pt x="27" y="64"/>
                  </a:lnTo>
                  <a:lnTo>
                    <a:pt x="126" y="119"/>
                  </a:lnTo>
                  <a:lnTo>
                    <a:pt x="147" y="112"/>
                  </a:lnTo>
                  <a:lnTo>
                    <a:pt x="126" y="7"/>
                  </a:lnTo>
                  <a:lnTo>
                    <a:pt x="140" y="0"/>
                  </a:lnTo>
                  <a:lnTo>
                    <a:pt x="154" y="7"/>
                  </a:lnTo>
                  <a:lnTo>
                    <a:pt x="181" y="112"/>
                  </a:lnTo>
                  <a:lnTo>
                    <a:pt x="203" y="119"/>
                  </a:lnTo>
                  <a:lnTo>
                    <a:pt x="259" y="7"/>
                  </a:lnTo>
                  <a:lnTo>
                    <a:pt x="273" y="7"/>
                  </a:lnTo>
                  <a:lnTo>
                    <a:pt x="273" y="42"/>
                  </a:lnTo>
                  <a:lnTo>
                    <a:pt x="238" y="133"/>
                  </a:lnTo>
                  <a:lnTo>
                    <a:pt x="238" y="183"/>
                  </a:lnTo>
                  <a:lnTo>
                    <a:pt x="252" y="246"/>
                  </a:lnTo>
                  <a:lnTo>
                    <a:pt x="245" y="330"/>
                  </a:lnTo>
                  <a:lnTo>
                    <a:pt x="252" y="484"/>
                  </a:lnTo>
                  <a:lnTo>
                    <a:pt x="266" y="583"/>
                  </a:lnTo>
                  <a:lnTo>
                    <a:pt x="301" y="695"/>
                  </a:lnTo>
                  <a:lnTo>
                    <a:pt x="350" y="780"/>
                  </a:lnTo>
                  <a:lnTo>
                    <a:pt x="406" y="8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261" name="Freeform 227"/>
            <p:cNvSpPr/>
            <p:nvPr/>
          </p:nvSpPr>
          <p:spPr bwMode="auto">
            <a:xfrm>
              <a:off x="1657" y="1249"/>
              <a:ext cx="417" cy="519"/>
            </a:xfrm>
            <a:custGeom>
              <a:avLst/>
              <a:gdLst>
                <a:gd name="T0" fmla="*/ 7 w 835"/>
                <a:gd name="T1" fmla="*/ 460 h 1039"/>
                <a:gd name="T2" fmla="*/ 0 w 835"/>
                <a:gd name="T3" fmla="*/ 484 h 1039"/>
                <a:gd name="T4" fmla="*/ 7 w 835"/>
                <a:gd name="T5" fmla="*/ 519 h 1039"/>
                <a:gd name="T6" fmla="*/ 31 w 835"/>
                <a:gd name="T7" fmla="*/ 519 h 1039"/>
                <a:gd name="T8" fmla="*/ 105 w 835"/>
                <a:gd name="T9" fmla="*/ 505 h 1039"/>
                <a:gd name="T10" fmla="*/ 186 w 835"/>
                <a:gd name="T11" fmla="*/ 477 h 1039"/>
                <a:gd name="T12" fmla="*/ 252 w 835"/>
                <a:gd name="T13" fmla="*/ 431 h 1039"/>
                <a:gd name="T14" fmla="*/ 291 w 835"/>
                <a:gd name="T15" fmla="*/ 372 h 1039"/>
                <a:gd name="T16" fmla="*/ 326 w 835"/>
                <a:gd name="T17" fmla="*/ 270 h 1039"/>
                <a:gd name="T18" fmla="*/ 337 w 835"/>
                <a:gd name="T19" fmla="*/ 175 h 1039"/>
                <a:gd name="T20" fmla="*/ 337 w 835"/>
                <a:gd name="T21" fmla="*/ 130 h 1039"/>
                <a:gd name="T22" fmla="*/ 354 w 835"/>
                <a:gd name="T23" fmla="*/ 102 h 1039"/>
                <a:gd name="T24" fmla="*/ 385 w 835"/>
                <a:gd name="T25" fmla="*/ 91 h 1039"/>
                <a:gd name="T26" fmla="*/ 414 w 835"/>
                <a:gd name="T27" fmla="*/ 91 h 1039"/>
                <a:gd name="T28" fmla="*/ 417 w 835"/>
                <a:gd name="T29" fmla="*/ 77 h 1039"/>
                <a:gd name="T30" fmla="*/ 375 w 835"/>
                <a:gd name="T31" fmla="*/ 80 h 1039"/>
                <a:gd name="T32" fmla="*/ 368 w 835"/>
                <a:gd name="T33" fmla="*/ 70 h 1039"/>
                <a:gd name="T34" fmla="*/ 403 w 835"/>
                <a:gd name="T35" fmla="*/ 31 h 1039"/>
                <a:gd name="T36" fmla="*/ 396 w 835"/>
                <a:gd name="T37" fmla="*/ 21 h 1039"/>
                <a:gd name="T38" fmla="*/ 389 w 835"/>
                <a:gd name="T39" fmla="*/ 28 h 1039"/>
                <a:gd name="T40" fmla="*/ 361 w 835"/>
                <a:gd name="T41" fmla="*/ 56 h 1039"/>
                <a:gd name="T42" fmla="*/ 354 w 835"/>
                <a:gd name="T43" fmla="*/ 56 h 1039"/>
                <a:gd name="T44" fmla="*/ 354 w 835"/>
                <a:gd name="T45" fmla="*/ 7 h 1039"/>
                <a:gd name="T46" fmla="*/ 347 w 835"/>
                <a:gd name="T47" fmla="*/ 0 h 1039"/>
                <a:gd name="T48" fmla="*/ 337 w 835"/>
                <a:gd name="T49" fmla="*/ 3 h 1039"/>
                <a:gd name="T50" fmla="*/ 340 w 835"/>
                <a:gd name="T51" fmla="*/ 56 h 1039"/>
                <a:gd name="T52" fmla="*/ 333 w 835"/>
                <a:gd name="T53" fmla="*/ 59 h 1039"/>
                <a:gd name="T54" fmla="*/ 305 w 835"/>
                <a:gd name="T55" fmla="*/ 31 h 1039"/>
                <a:gd name="T56" fmla="*/ 284 w 835"/>
                <a:gd name="T57" fmla="*/ 28 h 1039"/>
                <a:gd name="T58" fmla="*/ 288 w 835"/>
                <a:gd name="T59" fmla="*/ 42 h 1039"/>
                <a:gd name="T60" fmla="*/ 319 w 835"/>
                <a:gd name="T61" fmla="*/ 73 h 1039"/>
                <a:gd name="T62" fmla="*/ 319 w 835"/>
                <a:gd name="T63" fmla="*/ 91 h 1039"/>
                <a:gd name="T64" fmla="*/ 308 w 835"/>
                <a:gd name="T65" fmla="*/ 126 h 1039"/>
                <a:gd name="T66" fmla="*/ 308 w 835"/>
                <a:gd name="T67" fmla="*/ 157 h 1039"/>
                <a:gd name="T68" fmla="*/ 308 w 835"/>
                <a:gd name="T69" fmla="*/ 210 h 1039"/>
                <a:gd name="T70" fmla="*/ 294 w 835"/>
                <a:gd name="T71" fmla="*/ 277 h 1039"/>
                <a:gd name="T72" fmla="*/ 281 w 835"/>
                <a:gd name="T73" fmla="*/ 319 h 1039"/>
                <a:gd name="T74" fmla="*/ 256 w 835"/>
                <a:gd name="T75" fmla="*/ 372 h 1039"/>
                <a:gd name="T76" fmla="*/ 228 w 835"/>
                <a:gd name="T77" fmla="*/ 414 h 1039"/>
                <a:gd name="T78" fmla="*/ 207 w 835"/>
                <a:gd name="T79" fmla="*/ 435 h 1039"/>
                <a:gd name="T80" fmla="*/ 150 w 835"/>
                <a:gd name="T81" fmla="*/ 452 h 1039"/>
                <a:gd name="T82" fmla="*/ 98 w 835"/>
                <a:gd name="T83" fmla="*/ 460 h 1039"/>
                <a:gd name="T84" fmla="*/ 45 w 835"/>
                <a:gd name="T85" fmla="*/ 467 h 1039"/>
                <a:gd name="T86" fmla="*/ 7 w 835"/>
                <a:gd name="T87" fmla="*/ 460 h 10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5"/>
                <a:gd name="T133" fmla="*/ 0 h 1039"/>
                <a:gd name="T134" fmla="*/ 835 w 835"/>
                <a:gd name="T135" fmla="*/ 1039 h 10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5" h="1039">
                  <a:moveTo>
                    <a:pt x="14" y="920"/>
                  </a:moveTo>
                  <a:lnTo>
                    <a:pt x="0" y="968"/>
                  </a:lnTo>
                  <a:lnTo>
                    <a:pt x="14" y="1039"/>
                  </a:lnTo>
                  <a:lnTo>
                    <a:pt x="63" y="1039"/>
                  </a:lnTo>
                  <a:lnTo>
                    <a:pt x="210" y="1010"/>
                  </a:lnTo>
                  <a:lnTo>
                    <a:pt x="372" y="954"/>
                  </a:lnTo>
                  <a:lnTo>
                    <a:pt x="505" y="863"/>
                  </a:lnTo>
                  <a:lnTo>
                    <a:pt x="583" y="744"/>
                  </a:lnTo>
                  <a:lnTo>
                    <a:pt x="652" y="540"/>
                  </a:lnTo>
                  <a:lnTo>
                    <a:pt x="674" y="351"/>
                  </a:lnTo>
                  <a:lnTo>
                    <a:pt x="674" y="260"/>
                  </a:lnTo>
                  <a:lnTo>
                    <a:pt x="709" y="204"/>
                  </a:lnTo>
                  <a:lnTo>
                    <a:pt x="771" y="182"/>
                  </a:lnTo>
                  <a:lnTo>
                    <a:pt x="828" y="182"/>
                  </a:lnTo>
                  <a:lnTo>
                    <a:pt x="835" y="154"/>
                  </a:lnTo>
                  <a:lnTo>
                    <a:pt x="751" y="161"/>
                  </a:lnTo>
                  <a:lnTo>
                    <a:pt x="737" y="140"/>
                  </a:lnTo>
                  <a:lnTo>
                    <a:pt x="807" y="63"/>
                  </a:lnTo>
                  <a:lnTo>
                    <a:pt x="793" y="42"/>
                  </a:lnTo>
                  <a:lnTo>
                    <a:pt x="778" y="56"/>
                  </a:lnTo>
                  <a:lnTo>
                    <a:pt x="723" y="112"/>
                  </a:lnTo>
                  <a:lnTo>
                    <a:pt x="709" y="112"/>
                  </a:lnTo>
                  <a:lnTo>
                    <a:pt x="709" y="14"/>
                  </a:lnTo>
                  <a:lnTo>
                    <a:pt x="695" y="0"/>
                  </a:lnTo>
                  <a:lnTo>
                    <a:pt x="674" y="7"/>
                  </a:lnTo>
                  <a:lnTo>
                    <a:pt x="681" y="112"/>
                  </a:lnTo>
                  <a:lnTo>
                    <a:pt x="667" y="119"/>
                  </a:lnTo>
                  <a:lnTo>
                    <a:pt x="610" y="63"/>
                  </a:lnTo>
                  <a:lnTo>
                    <a:pt x="569" y="56"/>
                  </a:lnTo>
                  <a:lnTo>
                    <a:pt x="576" y="85"/>
                  </a:lnTo>
                  <a:lnTo>
                    <a:pt x="638" y="147"/>
                  </a:lnTo>
                  <a:lnTo>
                    <a:pt x="638" y="182"/>
                  </a:lnTo>
                  <a:lnTo>
                    <a:pt x="617" y="253"/>
                  </a:lnTo>
                  <a:lnTo>
                    <a:pt x="617" y="315"/>
                  </a:lnTo>
                  <a:lnTo>
                    <a:pt x="617" y="421"/>
                  </a:lnTo>
                  <a:lnTo>
                    <a:pt x="589" y="554"/>
                  </a:lnTo>
                  <a:lnTo>
                    <a:pt x="562" y="638"/>
                  </a:lnTo>
                  <a:lnTo>
                    <a:pt x="512" y="744"/>
                  </a:lnTo>
                  <a:lnTo>
                    <a:pt x="456" y="828"/>
                  </a:lnTo>
                  <a:lnTo>
                    <a:pt x="414" y="870"/>
                  </a:lnTo>
                  <a:lnTo>
                    <a:pt x="301" y="905"/>
                  </a:lnTo>
                  <a:lnTo>
                    <a:pt x="196" y="920"/>
                  </a:lnTo>
                  <a:lnTo>
                    <a:pt x="90" y="934"/>
                  </a:lnTo>
                  <a:lnTo>
                    <a:pt x="14" y="9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0251" name="Rectangle 233"/>
          <p:cNvSpPr>
            <a:spLocks noChangeArrowheads="1"/>
          </p:cNvSpPr>
          <p:nvPr/>
        </p:nvSpPr>
        <p:spPr bwMode="auto">
          <a:xfrm>
            <a:off x="8407400" y="6142038"/>
            <a:ext cx="61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a:spcBef>
                <a:spcPct val="0"/>
              </a:spcBef>
              <a:buFontTx/>
              <a:buNone/>
            </a:pPr>
            <a:r>
              <a:rPr lang="zh-CN" altLang="en-AU" sz="3600" b="1">
                <a:ea typeface="宋体" panose="02010600030101010101" pitchFamily="2" charset="-122"/>
                <a:sym typeface="Wingdings" panose="05000000000000000000" pitchFamily="2" charset="2"/>
              </a:rPr>
              <a:t></a:t>
            </a:r>
            <a:endParaRPr lang="zh-CN" altLang="en-AU" sz="3600" b="1">
              <a:ea typeface="宋体" panose="02010600030101010101" pitchFamily="2" charset="-122"/>
              <a:sym typeface="Wingdings" panose="05000000000000000000" pitchFamily="2" charset="2"/>
            </a:endParaRPr>
          </a:p>
        </p:txBody>
      </p:sp>
      <p:sp>
        <p:nvSpPr>
          <p:cNvPr id="68843" name="AutoShape 235"/>
          <p:cNvSpPr>
            <a:spLocks noChangeArrowheads="1"/>
          </p:cNvSpPr>
          <p:nvPr/>
        </p:nvSpPr>
        <p:spPr bwMode="auto">
          <a:xfrm>
            <a:off x="2209800" y="4876800"/>
            <a:ext cx="1143000" cy="914400"/>
          </a:xfrm>
          <a:prstGeom prst="irregularSeal1">
            <a:avLst/>
          </a:prstGeom>
          <a:solidFill>
            <a:srgbClr val="FFEA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68844" name="AutoShape 236"/>
          <p:cNvSpPr>
            <a:spLocks noChangeArrowheads="1"/>
          </p:cNvSpPr>
          <p:nvPr/>
        </p:nvSpPr>
        <p:spPr bwMode="auto">
          <a:xfrm>
            <a:off x="4800600" y="2514600"/>
            <a:ext cx="1143000" cy="914400"/>
          </a:xfrm>
          <a:prstGeom prst="irregularSeal1">
            <a:avLst/>
          </a:prstGeom>
          <a:solidFill>
            <a:srgbClr val="FFEA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68822" name="AutoShape 214"/>
          <p:cNvSpPr>
            <a:spLocks noChangeArrowheads="1"/>
          </p:cNvSpPr>
          <p:nvPr/>
        </p:nvSpPr>
        <p:spPr bwMode="auto">
          <a:xfrm rot="-5400000">
            <a:off x="3733800" y="2895600"/>
            <a:ext cx="1371600" cy="1676400"/>
          </a:xfrm>
          <a:prstGeom prst="lightningBolt">
            <a:avLst/>
          </a:prstGeom>
          <a:solidFill>
            <a:srgbClr val="FFFF00"/>
          </a:solidFill>
          <a:ln w="9525">
            <a:solidFill>
              <a:srgbClr val="FFFF00"/>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
        <p:nvSpPr>
          <p:cNvPr id="68814" name="AutoShape 206"/>
          <p:cNvSpPr>
            <a:spLocks noChangeArrowheads="1"/>
          </p:cNvSpPr>
          <p:nvPr/>
        </p:nvSpPr>
        <p:spPr bwMode="auto">
          <a:xfrm rot="-5400000">
            <a:off x="1219200" y="5299075"/>
            <a:ext cx="1371600" cy="1676400"/>
          </a:xfrm>
          <a:prstGeom prst="lightningBolt">
            <a:avLst/>
          </a:prstGeom>
          <a:solidFill>
            <a:srgbClr val="FFFF00"/>
          </a:solidFill>
          <a:ln w="9525">
            <a:solidFill>
              <a:srgbClr val="FFFF00"/>
            </a:solidFill>
            <a:miter lim="800000"/>
          </a:ln>
        </p:spPr>
        <p:txBody>
          <a:bodyPr wrap="none" anchor="ctr"/>
          <a:lstStyle>
            <a:lvl1pPr eaLnBrk="0" hangingPunct="0">
              <a:spcBef>
                <a:spcPct val="20000"/>
              </a:spcBef>
              <a:buBlip>
                <a:blip r:embed="rId1"/>
              </a:buBlip>
              <a:defRPr sz="2400">
                <a:solidFill>
                  <a:schemeClr val="tx1"/>
                </a:solidFill>
                <a:latin typeface="Arial" panose="020B0604020202020204" pitchFamily="34" charset="0"/>
              </a:defRPr>
            </a:lvl1pPr>
            <a:lvl2pPr marL="742950" indent="-285750" eaLnBrk="0" hangingPunct="0">
              <a:spcBef>
                <a:spcPct val="20000"/>
              </a:spcBef>
              <a:buSzPct val="75000"/>
              <a:buBlip>
                <a:blip r:embed="rId2"/>
              </a:buBlip>
              <a:defRPr sz="22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tx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Arial" panose="020B0604020202020204" pitchFamily="34" charset="0"/>
              </a:defRPr>
            </a:lvl9pPr>
          </a:lstStyle>
          <a:p>
            <a:pPr eaLnBrk="1" hangingPunct="1">
              <a:spcBef>
                <a:spcPct val="0"/>
              </a:spcBef>
              <a:buFontTx/>
              <a:buNone/>
            </a:pPr>
            <a:endParaRPr lang="zh-CN" altLang="en-US">
              <a:latin typeface="Times New Roman" panose="02020603050405020304" pitchFamily="18" charset="0"/>
              <a:ea typeface="宋体" panose="02010600030101010101" pitchFamily="2"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6881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68814"/>
                                        </p:tgtEl>
                                        <p:attrNameLst>
                                          <p:attrName>style.visibility</p:attrName>
                                        </p:attrNameLst>
                                      </p:cBhvr>
                                      <p:to>
                                        <p:strVal val="hidden"/>
                                      </p:to>
                                    </p:set>
                                  </p:sub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68843"/>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nodeType="afterEffect">
                                  <p:stCondLst>
                                    <p:cond delay="0"/>
                                  </p:stCondLst>
                                  <p:childTnLst>
                                    <p:set>
                                      <p:cBhvr>
                                        <p:cTn id="12" dur="1000">
                                          <p:stCondLst>
                                            <p:cond delay="0"/>
                                          </p:stCondLst>
                                        </p:cTn>
                                        <p:tgtEl>
                                          <p:spTgt spid="16"/>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1" presetClass="entr" presetSubtype="0" fill="hold" grpId="0" nodeType="clickEffect">
                                  <p:stCondLst>
                                    <p:cond delay="0"/>
                                  </p:stCondLst>
                                  <p:childTnLst>
                                    <p:set>
                                      <p:cBhvr>
                                        <p:cTn id="16" dur="1000">
                                          <p:stCondLst>
                                            <p:cond delay="0"/>
                                          </p:stCondLst>
                                        </p:cTn>
                                        <p:tgtEl>
                                          <p:spTgt spid="68822"/>
                                        </p:tgtEl>
                                        <p:attrNameLst>
                                          <p:attrName>style.visibility</p:attrName>
                                        </p:attrNameLst>
                                      </p:cBhvr>
                                      <p:to>
                                        <p:strVal val="visible"/>
                                      </p:to>
                                    </p:set>
                                  </p:childTnLst>
                                  <p:subTnLst>
                                    <p:set>
                                      <p:cBhvr override="childStyle">
                                        <p:cTn dur="1" fill="hold" display="0" masterRel="sameClick" afterEffect="1">
                                          <p:stCondLst>
                                            <p:cond evt="end" delay="0">
                                              <p:tn val="15"/>
                                            </p:cond>
                                          </p:stCondLst>
                                        </p:cTn>
                                        <p:tgtEl>
                                          <p:spTgt spid="68822"/>
                                        </p:tgtEl>
                                        <p:attrNameLst>
                                          <p:attrName>style.visibility</p:attrName>
                                        </p:attrNameLst>
                                      </p:cBhvr>
                                      <p:to>
                                        <p:strVal val="hidden"/>
                                      </p:to>
                                    </p:set>
                                  </p:subTnLst>
                                </p:cTn>
                              </p:par>
                            </p:childTnLst>
                          </p:cTn>
                        </p:par>
                        <p:par>
                          <p:cTn id="17" fill="hold">
                            <p:stCondLst>
                              <p:cond delay="1000"/>
                            </p:stCondLst>
                            <p:childTnLst>
                              <p:par>
                                <p:cTn id="18" presetID="11" presetClass="entr" presetSubtype="0" fill="hold" nodeType="afterEffect">
                                  <p:stCondLst>
                                    <p:cond delay="0"/>
                                  </p:stCondLst>
                                  <p:childTnLst>
                                    <p:set>
                                      <p:cBhvr>
                                        <p:cTn id="19" dur="1000">
                                          <p:stCondLst>
                                            <p:cond delay="0"/>
                                          </p:stCondLst>
                                        </p:cTn>
                                        <p:tgtEl>
                                          <p:spTgt spid="17"/>
                                        </p:tgtEl>
                                        <p:attrNameLst>
                                          <p:attrName>style.visibility</p:attrName>
                                        </p:attrNameLst>
                                      </p:cBhvr>
                                      <p:to>
                                        <p:strVal val="visible"/>
                                      </p:to>
                                    </p:set>
                                  </p:childTnLst>
                                  <p:subTnLst>
                                    <p:set>
                                      <p:cBhvr override="childStyle">
                                        <p:cTn dur="1" fill="hold" display="0" masterRel="sameClick" afterEffect="1">
                                          <p:stCondLst>
                                            <p:cond evt="end" delay="0">
                                              <p:tn val="18"/>
                                            </p:cond>
                                          </p:stCondLst>
                                        </p:cTn>
                                        <p:tgtEl>
                                          <p:spTgt spid="17"/>
                                        </p:tgtEl>
                                        <p:attrNameLst>
                                          <p:attrName>style.visibility</p:attrName>
                                        </p:attrNameLst>
                                      </p:cBhvr>
                                      <p:to>
                                        <p:strVal val="hidden"/>
                                      </p:to>
                                    </p:set>
                                  </p:subTnLst>
                                </p:cTn>
                              </p:par>
                            </p:childTnLst>
                          </p:cTn>
                        </p:par>
                        <p:par>
                          <p:cTn id="20" fill="hold">
                            <p:stCondLst>
                              <p:cond delay="2000"/>
                            </p:stCondLst>
                            <p:childTnLst>
                              <p:par>
                                <p:cTn id="21" presetID="1" presetClass="entr" presetSubtype="0" fill="hold" grpId="0" nodeType="afterEffect">
                                  <p:stCondLst>
                                    <p:cond delay="500"/>
                                  </p:stCondLst>
                                  <p:childTnLst>
                                    <p:set>
                                      <p:cBhvr>
                                        <p:cTn id="22" dur="1" fill="hold">
                                          <p:stCondLst>
                                            <p:cond delay="499"/>
                                          </p:stCondLst>
                                        </p:cTn>
                                        <p:tgtEl>
                                          <p:spTgt spid="688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68671"/>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499"/>
                                          </p:stCondLst>
                                        </p:cTn>
                                        <p:tgtEl>
                                          <p:spTgt spid="101377"/>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nodeType="afterEffect">
                                  <p:stCondLst>
                                    <p:cond delay="0"/>
                                  </p:stCondLst>
                                  <p:childTnLst>
                                    <p:set>
                                      <p:cBhvr>
                                        <p:cTn id="32" dur="1" fill="hold">
                                          <p:stCondLst>
                                            <p:cond delay="499"/>
                                          </p:stCondLst>
                                        </p:cTn>
                                        <p:tgtEl>
                                          <p:spTgt spid="101376"/>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71" grpId="0" animBg="1"/>
      <p:bldP spid="68843" grpId="0" animBg="1"/>
      <p:bldP spid="68844" grpId="0" animBg="1"/>
      <p:bldP spid="68822" grpId="0" animBg="1"/>
      <p:bldP spid="68814"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6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68.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6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basetag"/>
  <p:tag name="KSO_WM_TEMPLATE_INDEX" val="20163626"/>
  <p:tag name="KSO_WM_SLIDE_LAYOUT" val="a_b"/>
  <p:tag name="KSO_WM_SLIDE_LAYOUT_CNT" val="1_1"/>
  <p:tag name="KSO_WM_SLIDE_MODEL_TYPE" val="cover"/>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TIMING" val="|14.9|5.5|5.1|6.5"/>
</p:tagLst>
</file>

<file path=ppt/tags/tag71.xml><?xml version="1.0" encoding="utf-8"?>
<p:tagLst xmlns:p="http://schemas.openxmlformats.org/presentationml/2006/main">
  <p:tag name="TIMING" val="|63|3|4.2"/>
</p:tagLst>
</file>

<file path=ppt/tags/tag72.xml><?xml version="1.0" encoding="utf-8"?>
<p:tagLst xmlns:p="http://schemas.openxmlformats.org/presentationml/2006/main">
  <p:tag name="TIMING" val="|8.3|4.2|5.3|1.5|13.3|7.7|3.5|27.7"/>
</p:tagLst>
</file>

<file path=ppt/tags/tag73.xml><?xml version="1.0" encoding="utf-8"?>
<p:tagLst xmlns:p="http://schemas.openxmlformats.org/presentationml/2006/main">
  <p:tag name="TIMING" val="|4|2.2|8.7|0.7|7.2|2.5|7.5|4.7|4"/>
</p:tagLst>
</file>

<file path=ppt/tags/tag74.xml><?xml version="1.0" encoding="utf-8"?>
<p:tagLst xmlns:p="http://schemas.openxmlformats.org/presentationml/2006/main">
  <p:tag name="TIMING" val="|2.5|1.7|0.9|1.4"/>
</p:tagLst>
</file>

<file path=ppt/tags/tag75.xml><?xml version="1.0" encoding="utf-8"?>
<p:tagLst xmlns:p="http://schemas.openxmlformats.org/presentationml/2006/main">
  <p:tag name="TIMING" val="|1.6|14"/>
</p:tagLst>
</file>

<file path=ppt/tags/tag76.xml><?xml version="1.0" encoding="utf-8"?>
<p:tagLst xmlns:p="http://schemas.openxmlformats.org/presentationml/2006/main">
  <p:tag name="KSO_WM_UNIT_PLACING_PICTURE_USER_VIEWPORT" val="{&quot;height&quot;:6642,&quot;width&quot;:8855}"/>
  <p:tag name="KSO_WM_UNIT_PLACING_PICTURE_INFO" val="{&quot;code&quot;:&quot;&quot;,&quot;full_picture&quot;:false,&quot;scheme&quot;:&quot;&quot;,&quot;spacing&quot;:5}"/>
  <p:tag name="KSO_WM_UNIT_PLACING_PICTURE_COLLAGE_VIEWPORT" val="{&quot;height&quot;:6458.229249011858,&quot;width&quot;:8610}"/>
</p:tagLst>
</file>

<file path=ppt/tags/tag77.xml><?xml version="1.0" encoding="utf-8"?>
<p:tagLst xmlns:p="http://schemas.openxmlformats.org/presentationml/2006/main">
  <p:tag name="KSO_WM_UNIT_PLACING_PICTURE_USER_VIEWPORT" val="{&quot;height&quot;:4256.221786910783,&quot;width&quot;:5691.383399209486}"/>
  <p:tag name="KSO_WM_UNIT_PLACING_PICTURE_USER_RELATIVERECTANGLE" val="{&quot;bottom&quot;:0,&quot;left&quot;:0,&quot;right&quot;:0,&quot;top&quot;:0}"/>
  <p:tag name="KSO_WM_UNIT_PLACING_PICTURE_COLLAGE_RELATIVERECTANGLE" val="{&quot;bottom&quot;:0,&quot;left&quot;:0.05358849236778992,&quot;right&quot;:0.05358849236778992,&quot;top&quot;:0}"/>
  <p:tag name="KSO_WM_UNIT_PLACING_PICTURE_COLLAGE_VIEWPORT" val="{&quot;height&quot;:3283.4999999999995,&quot;width&quot;:4390.499999999999}"/>
  <p:tag name="KSO_WM_UNIT_PLACING_PICTURE_INFO" val="{&quot;code&quot;:&quot;aB[3]&quot;,&quot;full_picture&quot;:false,&quot;last_crop_picture&quot;:&quot;aB[3]&quot;,&quot;scheme&quot;:&quot;3-2&quot;,&quot;spacing&quot;:5}"/>
  <p:tag name="KSO_WM_UNIT_PLACING_PICTURE" val="220843.662"/>
  <p:tag name="KSO_WM_BEAUTIFY_FLAG" val=""/>
  <p:tag name="KSO_WM_UNIT_INDEX" val=""/>
  <p:tag name="KSO_WM_UNIT_ID" val=""/>
</p:tagLst>
</file>

<file path=ppt/tags/tag78.xml><?xml version="1.0" encoding="utf-8"?>
<p:tagLst xmlns:p="http://schemas.openxmlformats.org/presentationml/2006/main">
  <p:tag name="KSO_WM_UNIT_PLACING_PICTURE_USER_VIEWPORT" val="{&quot;height&quot;:4256.221786910783,&quot;width&quot;:5691.383399209486}"/>
  <p:tag name="KSO_WM_UNIT_PLACING_PICTURE_USER_RELATIVERECTANGLE" val="{&quot;bottom&quot;:0,&quot;left&quot;:0,&quot;right&quot;:0,&quot;top&quot;:0}"/>
  <p:tag name="KSO_WM_UNIT_PLACING_PICTURE_COLLAGE_RELATIVERECTANGLE" val="{&quot;bottom&quot;:0,&quot;left&quot;:0.054359940825679694,&quot;right&quot;:0.054359940825679694,&quot;top&quot;:0}"/>
  <p:tag name="KSO_WM_UNIT_PLACING_PICTURE_COLLAGE_VIEWPORT" val="{&quot;height&quot;:3283.4999999999995,&quot;width&quot;:4390.499999999999}"/>
  <p:tag name="KSO_WM_UNIT_PLACING_PICTURE_INFO" val="{&quot;code&quot;:&quot;aB[3]&quot;,&quot;full_picture&quot;:false,&quot;last_crop_picture&quot;:&quot;aB[3]&quot;,&quot;scheme&quot;:&quot;3-2&quot;,&quot;spacing&quot;:5}"/>
  <p:tag name="KSO_WM_UNIT_PLACING_PICTURE" val="220843.662"/>
  <p:tag name="KSO_WM_BEAUTIFY_FLAG" val=""/>
  <p:tag name="KSO_WM_UNIT_INDEX" val=""/>
  <p:tag name="KSO_WM_UNIT_ID" val=""/>
</p:tagLst>
</file>

<file path=ppt/tags/tag79.xml><?xml version="1.0" encoding="utf-8"?>
<p:tagLst xmlns:p="http://schemas.openxmlformats.org/presentationml/2006/main">
  <p:tag name="KSO_WM_UNIT_PLACING_PICTURE_USER_VIEWPORT" val="{&quot;height&quot;:8610.973228346456,&quot;width&quot;:5691.383399209486}"/>
  <p:tag name="KSO_WM_UNIT_PLACING_PICTURE_USER_RELATIVERECTANGLE" val="{&quot;bottom&quot;:0,&quot;left&quot;:0,&quot;right&quot;:0,&quot;top&quot;:0}"/>
  <p:tag name="KSO_WM_UNIT_PLACING_PICTURE_COLLAGE_RELATIVERECTANGLE" val="{&quot;bottom&quot;:0,&quot;left&quot;:0.25209425443638644,&quot;right&quot;:0.25209425443638644,&quot;top&quot;:0}"/>
  <p:tag name="KSO_WM_UNIT_PLACING_PICTURE_COLLAGE_VIEWPORT" val="{&quot;height&quot;:6641.999999999999,&quot;width&quot;:4390.499999999999}"/>
  <p:tag name="KSO_WM_UNIT_PLACING_PICTURE_INFO" val="{&quot;code&quot;:&quot;aB[3]&quot;,&quot;full_picture&quot;:false,&quot;last_crop_picture&quot;:&quot;aB[3]&quot;,&quot;scheme&quot;:&quot;3-2&quot;,&quot;spacing&quot;:5}"/>
  <p:tag name="KSO_WM_UNIT_PLACING_PICTURE" val="220843.662"/>
  <p:tag name="KSO_WM_BEAUTIFY_FLAG" val=""/>
  <p:tag name="KSO_WM_UNIT_INDEX" val=""/>
  <p:tag name="KSO_WM_UNIT_ID"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82.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86.xml><?xml version="1.0" encoding="utf-8"?>
<p:tagLst xmlns:p="http://schemas.openxmlformats.org/presentationml/2006/main">
  <p:tag name="KSO_WM_BEAUTIFY_FLAG" val=""/>
  <p:tag name="KSO_WM_UNIT_FILL_FORE_SCHEMECOLOR_INDEX_BRIGHTNESS" val="0"/>
  <p:tag name="KSO_WM_UNIT_FILL_FORE_SCHEMECOLOR_INDEX" val="5"/>
  <p:tag name="KSO_WM_UNIT_FILL_TYPE" val="1"/>
</p:tagLst>
</file>

<file path=ppt/tags/tag87.xml><?xml version="1.0" encoding="utf-8"?>
<p:tagLst xmlns:p="http://schemas.openxmlformats.org/presentationml/2006/main">
  <p:tag name="commondata" val="eyJoZGlkIjoiM2YzZWMzYjc3MGJiYTA0MGM2NTUyZDc0ODhlN2IxND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自定义设计方案">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1584</Words>
  <Application>WPS 演示</Application>
  <PresentationFormat>全屏显示(4:3)</PresentationFormat>
  <Paragraphs>288</Paragraphs>
  <Slides>12</Slides>
  <Notes>10</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3</vt:i4>
      </vt:variant>
      <vt:variant>
        <vt:lpstr>幻灯片标题</vt:lpstr>
      </vt:variant>
      <vt:variant>
        <vt:i4>12</vt:i4>
      </vt:variant>
    </vt:vector>
  </HeadingPairs>
  <TitlesOfParts>
    <vt:vector size="33" baseType="lpstr">
      <vt:lpstr>Arial</vt:lpstr>
      <vt:lpstr>宋体</vt:lpstr>
      <vt:lpstr>Wingdings</vt:lpstr>
      <vt:lpstr>Times New Roman</vt:lpstr>
      <vt:lpstr>Garamond</vt:lpstr>
      <vt:lpstr>Webdings</vt:lpstr>
      <vt:lpstr>Symbol</vt:lpstr>
      <vt:lpstr>Bookman Old Style</vt:lpstr>
      <vt:lpstr>Monotype Sorts</vt:lpstr>
      <vt:lpstr>Wingdings</vt:lpstr>
      <vt:lpstr>Calibri</vt:lpstr>
      <vt:lpstr>微软雅黑</vt:lpstr>
      <vt:lpstr>Arial Unicode MS</vt:lpstr>
      <vt:lpstr>汉仪旗黑-85S</vt:lpstr>
      <vt:lpstr>黑体</vt:lpstr>
      <vt:lpstr>思源黑体 CN Heavy</vt:lpstr>
      <vt:lpstr>Tema do Office</vt:lpstr>
      <vt:lpstr>4_自定义设计方案</vt:lpstr>
      <vt:lpstr>MS_ClipArt_Gallery.2</vt:lpstr>
      <vt:lpstr>MS_ClipArt_Gallery.2</vt:lpstr>
      <vt:lpstr>MS_ClipArt_Gallery.2</vt:lpstr>
      <vt:lpstr>PowerPoint 演示文稿</vt:lpstr>
      <vt:lpstr>何为“JSA”（工作风险分析）？</vt:lpstr>
      <vt:lpstr>什么工作需要一个 “JSA”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 T. (Ted)</dc:creator>
  <cp:lastModifiedBy>努力坚持着</cp:lastModifiedBy>
  <cp:revision>3</cp:revision>
  <dcterms:created xsi:type="dcterms:W3CDTF">2017-09-14T07:52:00Z</dcterms:created>
  <dcterms:modified xsi:type="dcterms:W3CDTF">2023-10-12T03:47:08Z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94FFF4EACBA04180AF15511A0FF7DC5C_12</vt:lpwstr>
  </property>
  <property fmtid="{D5CDD505-2E9C-101B-9397-08002B2CF9AE}" pid="3" name="KSOProductBuildVer">
    <vt:lpwstr>2052-12.1.0.15712</vt:lpwstr>
  </property>
</Properties>
</file>