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96" r:id="rId4"/>
    <p:sldId id="297" r:id="rId5"/>
    <p:sldId id="25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58" r:id="rId21"/>
    <p:sldId id="259" r:id="rId22"/>
    <p:sldId id="262" r:id="rId23"/>
    <p:sldId id="260" r:id="rId24"/>
    <p:sldId id="261" r:id="rId25"/>
    <p:sldId id="299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186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8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3" Type="http://schemas.openxmlformats.org/officeDocument/2006/relationships/image" Target="../media/image2.png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5" Type="http://schemas.openxmlformats.org/officeDocument/2006/relationships/image" Target="../media/image2.png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76585" y="190500"/>
            <a:ext cx="1237615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8" Type="http://schemas.openxmlformats.org/officeDocument/2006/relationships/theme" Target="../theme/theme2.xml"/><Relationship Id="rId27" Type="http://schemas.openxmlformats.org/officeDocument/2006/relationships/image" Target="../media/image2.png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slideLayout" Target="../slideLayouts/slideLayout14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68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69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0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1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2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3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4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5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6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0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5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8.xml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79.xml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80.xml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84.xml"/><Relationship Id="rId6" Type="http://schemas.openxmlformats.org/officeDocument/2006/relationships/image" Target="../media/image31.jpeg"/><Relationship Id="rId5" Type="http://schemas.openxmlformats.org/officeDocument/2006/relationships/tags" Target="../tags/tag183.xml"/><Relationship Id="rId4" Type="http://schemas.openxmlformats.org/officeDocument/2006/relationships/image" Target="../media/image30.jpeg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61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6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63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64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65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66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16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45185" y="1299845"/>
            <a:ext cx="600202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设备维修中的安全</a:t>
            </a:r>
            <a:endParaRPr lang="zh-CN" altLang="en-US" sz="512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11430"/>
            <a:ext cx="12216130" cy="6929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445" y="11430"/>
            <a:ext cx="12168505" cy="6913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5080"/>
            <a:ext cx="12200890" cy="6961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58555" y="6176645"/>
            <a:ext cx="3296920" cy="501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955" y="10795"/>
            <a:ext cx="12200255" cy="689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11430"/>
            <a:ext cx="12216765" cy="6929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4445"/>
            <a:ext cx="12200890" cy="6913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080" y="-4445"/>
            <a:ext cx="12183745" cy="6913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" y="-5080"/>
            <a:ext cx="12152630" cy="6882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5080"/>
            <a:ext cx="12200255" cy="6944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5080"/>
            <a:ext cx="12183745" cy="6961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528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36830"/>
            <a:ext cx="12200255" cy="6993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5289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" y="10795"/>
            <a:ext cx="12152630" cy="689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" y="-4445"/>
            <a:ext cx="12168505" cy="6913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445" y="11430"/>
            <a:ext cx="12216765" cy="6865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055360"/>
            <a:ext cx="3783965" cy="556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320" y="-4445"/>
            <a:ext cx="12216130" cy="6913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080" y="-5080"/>
            <a:ext cx="12152630" cy="6881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42755" y="6257925"/>
            <a:ext cx="2712720" cy="393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0955" y="11430"/>
            <a:ext cx="12184380" cy="6913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0" y="-5080"/>
            <a:ext cx="12168505" cy="6882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78600" y="6270625"/>
            <a:ext cx="5476875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445" y="11430"/>
            <a:ext cx="12168505" cy="6834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00845" y="6176645"/>
            <a:ext cx="2754630" cy="407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445" y="-20955"/>
            <a:ext cx="12168505" cy="6929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1510" y="6176645"/>
            <a:ext cx="3783965" cy="4749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8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PECIAL_SOURCE" val="bdnull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4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5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86.xml><?xml version="1.0" encoding="utf-8"?>
<p:tagLst xmlns:p="http://schemas.openxmlformats.org/presentationml/2006/main">
  <p:tag name="COMMONDATA" val="eyJoZGlkIjoiNDY1MmY4MTY3YzFkZTg4NGM1MWI4N2I1NTA1MWI4MWEi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WPS 演示</Application>
  <PresentationFormat>自定义</PresentationFormat>
  <Paragraphs>34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汉仪旗黑-85S</vt:lpstr>
      <vt:lpstr>黑体</vt:lpstr>
      <vt:lpstr>楷体</vt:lpstr>
      <vt:lpstr>Office 主题</vt:lpstr>
      <vt:lpstr>6_Office 主题​​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little fairy</cp:lastModifiedBy>
  <cp:revision>4</cp:revision>
  <dcterms:created xsi:type="dcterms:W3CDTF">2015-05-05T08:02:00Z</dcterms:created>
  <dcterms:modified xsi:type="dcterms:W3CDTF">2023-08-03T09:19:04Z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3D9D4883A3C040B0AADE561EC2C28D10_12</vt:lpwstr>
  </property>
</Properties>
</file>