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64" r:id="rId3"/>
    <p:sldId id="473" r:id="rId4"/>
    <p:sldId id="422" r:id="rId5"/>
    <p:sldId id="327" r:id="rId6"/>
    <p:sldId id="373" r:id="rId7"/>
    <p:sldId id="351" r:id="rId8"/>
    <p:sldId id="300" r:id="rId9"/>
    <p:sldId id="350" r:id="rId10"/>
    <p:sldId id="352" r:id="rId11"/>
    <p:sldId id="353" r:id="rId12"/>
    <p:sldId id="354" r:id="rId13"/>
    <p:sldId id="355" r:id="rId14"/>
    <p:sldId id="356" r:id="rId15"/>
    <p:sldId id="357" r:id="rId16"/>
    <p:sldId id="358" r:id="rId17"/>
    <p:sldId id="359" r:id="rId18"/>
    <p:sldId id="360" r:id="rId19"/>
    <p:sldId id="374" r:id="rId20"/>
    <p:sldId id="361" r:id="rId21"/>
    <p:sldId id="362" r:id="rId22"/>
    <p:sldId id="375" r:id="rId23"/>
    <p:sldId id="363" r:id="rId24"/>
    <p:sldId id="376" r:id="rId25"/>
    <p:sldId id="364" r:id="rId26"/>
    <p:sldId id="378" r:id="rId27"/>
    <p:sldId id="377" r:id="rId28"/>
    <p:sldId id="366" r:id="rId29"/>
    <p:sldId id="367" r:id="rId31"/>
    <p:sldId id="365" r:id="rId32"/>
    <p:sldId id="368" r:id="rId33"/>
    <p:sldId id="369" r:id="rId34"/>
    <p:sldId id="370" r:id="rId35"/>
    <p:sldId id="328" r:id="rId36"/>
    <p:sldId id="329" r:id="rId37"/>
    <p:sldId id="330" r:id="rId38"/>
    <p:sldId id="348" r:id="rId39"/>
    <p:sldId id="379" r:id="rId40"/>
    <p:sldId id="334" r:id="rId41"/>
    <p:sldId id="380" r:id="rId42"/>
    <p:sldId id="381" r:id="rId43"/>
    <p:sldId id="335" r:id="rId44"/>
    <p:sldId id="382" r:id="rId45"/>
    <p:sldId id="383" r:id="rId46"/>
    <p:sldId id="336" r:id="rId47"/>
    <p:sldId id="384" r:id="rId48"/>
    <p:sldId id="337" r:id="rId49"/>
    <p:sldId id="385" r:id="rId50"/>
    <p:sldId id="345" r:id="rId51"/>
    <p:sldId id="386" r:id="rId52"/>
    <p:sldId id="349" r:id="rId53"/>
    <p:sldId id="387" r:id="rId54"/>
    <p:sldId id="389" r:id="rId55"/>
    <p:sldId id="267" r:id="rId56"/>
  </p:sldIdLst>
  <p:sldSz cx="9144000" cy="5715000" type="screen16x10"/>
  <p:notesSz cx="7102475" cy="10231120"/>
  <p:custDataLst>
    <p:tags r:id="rId6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949" userDrawn="1">
          <p15:clr>
            <a:srgbClr val="A4A3A4"/>
          </p15:clr>
        </p15:guide>
        <p15:guide id="2" pos="70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B90101"/>
    <a:srgbClr val="8C0404"/>
    <a:srgbClr val="6C0606"/>
    <a:srgbClr val="560707"/>
    <a:srgbClr val="9D0303"/>
    <a:srgbClr val="FF5050"/>
    <a:srgbClr val="53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26" autoAdjust="0"/>
    <p:restoredTop sz="94660"/>
  </p:normalViewPr>
  <p:slideViewPr>
    <p:cSldViewPr showGuides="1">
      <p:cViewPr varScale="1">
        <p:scale>
          <a:sx n="83" d="100"/>
          <a:sy n="83" d="100"/>
        </p:scale>
        <p:origin x="-918" y="-84"/>
      </p:cViewPr>
      <p:guideLst>
        <p:guide orient="horz" pos="2949"/>
        <p:guide pos="703"/>
      </p:guideLst>
    </p:cSldViewPr>
  </p:slideViewPr>
  <p:notesTextViewPr>
    <p:cViewPr>
      <p:scale>
        <a:sx n="1" d="1"/>
        <a:sy n="1" d="1"/>
      </p:scale>
      <p:origin x="0" y="0"/>
    </p:cViewPr>
  </p:notesTextViewPr>
  <p:sorterViewPr>
    <p:cViewPr>
      <p:scale>
        <a:sx n="190" d="100"/>
        <a:sy n="19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1" Type="http://schemas.openxmlformats.org/officeDocument/2006/relationships/tags" Target="tags/tag50.xml"/><Relationship Id="rId60" Type="http://schemas.openxmlformats.org/officeDocument/2006/relationships/commentAuthors" Target="commentAuthors.xml"/><Relationship Id="rId6" Type="http://schemas.openxmlformats.org/officeDocument/2006/relationships/slide" Target="slides/slide4.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9CE93FC-CF3A-4414-BCF2-BC879DA8A022}" type="doc">
      <dgm:prSet loTypeId="urn:microsoft.com/office/officeart/2005/8/layout/orgChart1#3" loCatId="hierarchy" qsTypeId="urn:microsoft.com/office/officeart/2005/8/quickstyle/simple1#7" qsCatId="simple" csTypeId="urn:microsoft.com/office/officeart/2005/8/colors/accent1_2#5" csCatId="accent1"/>
      <dgm:spPr/>
    </dgm:pt>
    <dgm:pt modelId="{B22652D6-81E0-4B5C-90D7-3376A8FDC5F7}">
      <dgm:prSet/>
      <dgm:spPr/>
      <dgm: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b="1" i="0" u="none" strike="noStrike" cap="none" normalizeH="0" baseline="0" smtClean="0">
              <a:ln>
                <a:noFill/>
              </a:ln>
              <a:solidFill>
                <a:srgbClr val="FFFFFF"/>
              </a:solidFill>
              <a:effectLst/>
              <a:latin typeface="Arial" panose="020B0604020202020204" pitchFamily="34" charset="0"/>
              <a:ea typeface="+mn-ea"/>
              <a:cs typeface="+mn-ea"/>
            </a:rPr>
            <a:t>主任</a:t>
          </a:r>
        </a:p>
      </dgm:t>
    </dgm:pt>
    <dgm:pt modelId="{2E49F4EE-DED4-4720-A5C7-1CE8CBC26F2A}" cxnId="{E9695D1E-3BDC-4DD2-8709-9B72AE74F89C}" type="parTrans">
      <dgm:prSet/>
      <dgm:spPr/>
      <dgm:t>
        <a:bodyPr/>
        <a:lstStyle/>
        <a:p>
          <a:endParaRPr lang="zh-CN" altLang="en-US"/>
        </a:p>
      </dgm:t>
    </dgm:pt>
    <dgm:pt modelId="{A8B44C1D-6165-4FB3-A175-F7FB50438F48}" cxnId="{E9695D1E-3BDC-4DD2-8709-9B72AE74F89C}" type="sibTrans">
      <dgm:prSet/>
      <dgm:spPr/>
      <dgm:t>
        <a:bodyPr/>
        <a:lstStyle/>
        <a:p>
          <a:endParaRPr lang="zh-CN" altLang="en-US"/>
        </a:p>
      </dgm:t>
    </dgm:pt>
    <dgm:pt modelId="{5F82F714-27CD-4CA2-81DC-EC5C12E5DF9B}">
      <dgm:prSet/>
      <dgm:spPr/>
      <dgm: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b="1" i="0" u="none" strike="noStrike" cap="none" normalizeH="0" baseline="0" smtClean="0">
              <a:ln>
                <a:noFill/>
              </a:ln>
              <a:solidFill>
                <a:srgbClr val="FFFFFF"/>
              </a:solidFill>
              <a:effectLst/>
              <a:latin typeface="Arial" panose="020B0604020202020204" pitchFamily="34" charset="0"/>
              <a:ea typeface="+mn-ea"/>
              <a:cs typeface="+mn-ea"/>
            </a:rPr>
            <a:t>成员 </a:t>
          </a:r>
        </a:p>
      </dgm:t>
    </dgm:pt>
    <dgm:pt modelId="{CD2062A4-B926-4871-8FA6-2B5177F394D1}" cxnId="{B8A2BDBD-AF7A-43EB-BE42-5B7AFE46F5B4}" type="parTrans">
      <dgm:prSet/>
      <dgm:spPr/>
      <dgm:t>
        <a:bodyPr/>
        <a:lstStyle/>
        <a:p>
          <a:endParaRPr lang="zh-CN" altLang="en-US"/>
        </a:p>
      </dgm:t>
    </dgm:pt>
    <dgm:pt modelId="{2F0929D8-CBFC-42F7-BE73-457517EE000B}" cxnId="{B8A2BDBD-AF7A-43EB-BE42-5B7AFE46F5B4}" type="sibTrans">
      <dgm:prSet/>
      <dgm:spPr/>
      <dgm:t>
        <a:bodyPr/>
        <a:lstStyle/>
        <a:p>
          <a:endParaRPr lang="zh-CN" altLang="en-US"/>
        </a:p>
      </dgm:t>
    </dgm:pt>
    <dgm:pt modelId="{1EC66EEA-6246-4E82-AB1B-BE8889F4D83A}">
      <dgm:prSet/>
      <dgm:spPr/>
      <dgm: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b="1" i="0" u="none" strike="noStrike" cap="none" normalizeH="0" baseline="0" smtClean="0">
              <a:ln>
                <a:noFill/>
              </a:ln>
              <a:solidFill>
                <a:srgbClr val="FFFFFF"/>
              </a:solidFill>
              <a:effectLst/>
              <a:latin typeface="Arial" panose="020B0604020202020204" pitchFamily="34" charset="0"/>
              <a:ea typeface="+mn-ea"/>
              <a:cs typeface="+mn-ea"/>
            </a:rPr>
            <a:t>成员</a:t>
          </a:r>
        </a:p>
      </dgm:t>
    </dgm:pt>
    <dgm:pt modelId="{67C4AFDC-9B3E-48DE-BEC1-DAB67579CE49}" cxnId="{C56AACB8-6919-409C-898F-4AD7000BF17B}" type="parTrans">
      <dgm:prSet/>
      <dgm:spPr/>
      <dgm:t>
        <a:bodyPr/>
        <a:lstStyle/>
        <a:p>
          <a:endParaRPr lang="zh-CN" altLang="en-US"/>
        </a:p>
      </dgm:t>
    </dgm:pt>
    <dgm:pt modelId="{12EE63E2-4DD6-4256-807C-30FE9B5F01AE}" cxnId="{C56AACB8-6919-409C-898F-4AD7000BF17B}" type="sibTrans">
      <dgm:prSet/>
      <dgm:spPr/>
      <dgm:t>
        <a:bodyPr/>
        <a:lstStyle/>
        <a:p>
          <a:endParaRPr lang="zh-CN" altLang="en-US"/>
        </a:p>
      </dgm:t>
    </dgm:pt>
    <dgm:pt modelId="{28FA0F16-7E93-4AA8-816F-9A269167EAAD}">
      <dgm:prSet/>
      <dgm:spPr/>
      <dgm: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b="1" i="0" u="none" strike="noStrike" cap="none" normalizeH="0" baseline="0" smtClean="0">
              <a:ln>
                <a:noFill/>
              </a:ln>
              <a:solidFill>
                <a:srgbClr val="FFFFFF"/>
              </a:solidFill>
              <a:effectLst/>
              <a:latin typeface="Arial" panose="020B0604020202020204" pitchFamily="34" charset="0"/>
              <a:ea typeface="+mn-ea"/>
              <a:cs typeface="+mn-ea"/>
            </a:rPr>
            <a:t>成员</a:t>
          </a:r>
        </a:p>
      </dgm:t>
    </dgm:pt>
    <dgm:pt modelId="{EA60D824-3509-4B16-AF1C-803782D3C024}" cxnId="{C4B2DF11-FCAD-4CF5-90B7-D9C7B94F0210}" type="parTrans">
      <dgm:prSet/>
      <dgm:spPr/>
      <dgm:t>
        <a:bodyPr/>
        <a:lstStyle/>
        <a:p>
          <a:endParaRPr lang="zh-CN" altLang="en-US"/>
        </a:p>
      </dgm:t>
    </dgm:pt>
    <dgm:pt modelId="{E8F9B682-3EDB-4B8A-B04D-891F6170293C}" cxnId="{C4B2DF11-FCAD-4CF5-90B7-D9C7B94F0210}" type="sibTrans">
      <dgm:prSet/>
      <dgm:spPr/>
      <dgm:t>
        <a:bodyPr/>
        <a:lstStyle/>
        <a:p>
          <a:endParaRPr lang="zh-CN" altLang="en-US"/>
        </a:p>
      </dgm:t>
    </dgm:pt>
    <dgm:pt modelId="{B1D2A1C6-2EC1-43E1-946B-AC54F6F6E90A}">
      <dgm:prSet/>
      <dgm:spPr/>
      <dgm: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b="1" i="0" u="none" strike="noStrike" cap="none" normalizeH="0" baseline="0" smtClean="0">
              <a:ln>
                <a:noFill/>
              </a:ln>
              <a:solidFill>
                <a:srgbClr val="FFFFFF"/>
              </a:solidFill>
              <a:effectLst/>
              <a:latin typeface="Arial" panose="020B0604020202020204" pitchFamily="34" charset="0"/>
              <a:ea typeface="+mn-ea"/>
              <a:cs typeface="+mn-ea"/>
            </a:rPr>
            <a:t>成员</a:t>
          </a:r>
        </a:p>
      </dgm:t>
    </dgm:pt>
    <dgm:pt modelId="{06C50853-3BDF-468E-9F34-8D74D4CE3228}" cxnId="{8997DEDF-1FCB-4C3D-96D8-F6D0D032A2A2}" type="parTrans">
      <dgm:prSet/>
      <dgm:spPr/>
      <dgm:t>
        <a:bodyPr/>
        <a:lstStyle/>
        <a:p>
          <a:endParaRPr lang="zh-CN" altLang="en-US"/>
        </a:p>
      </dgm:t>
    </dgm:pt>
    <dgm:pt modelId="{1120E9DC-36E8-46EE-A624-AD1F64D092AE}" cxnId="{8997DEDF-1FCB-4C3D-96D8-F6D0D032A2A2}" type="sibTrans">
      <dgm:prSet/>
      <dgm:spPr/>
      <dgm:t>
        <a:bodyPr/>
        <a:lstStyle/>
        <a:p>
          <a:endParaRPr lang="zh-CN" altLang="en-US"/>
        </a:p>
      </dgm:t>
    </dgm:pt>
    <dgm:pt modelId="{A76D0684-A525-41B5-BA10-C90459E4D14C}">
      <dgm:prSet/>
      <dgm:spPr/>
      <dgm: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b="1" i="0" u="none" strike="noStrike" cap="none" normalizeH="0" baseline="0" smtClean="0">
              <a:ln>
                <a:noFill/>
              </a:ln>
              <a:solidFill>
                <a:srgbClr val="FFFFFF"/>
              </a:solidFill>
              <a:effectLst/>
              <a:latin typeface="Arial" panose="020B0604020202020204" pitchFamily="34" charset="0"/>
              <a:ea typeface="+mn-ea"/>
              <a:cs typeface="+mn-ea"/>
            </a:rPr>
            <a:t>－－－</a:t>
          </a:r>
        </a:p>
      </dgm:t>
    </dgm:pt>
    <dgm:pt modelId="{3356AE8C-2C25-48B4-B646-901AC2BAB5BD}" cxnId="{93067537-85BD-4A6A-A8D2-484C5B126B9A}" type="parTrans">
      <dgm:prSet/>
      <dgm:spPr/>
      <dgm:t>
        <a:bodyPr/>
        <a:lstStyle/>
        <a:p>
          <a:endParaRPr lang="zh-CN" altLang="en-US"/>
        </a:p>
      </dgm:t>
    </dgm:pt>
    <dgm:pt modelId="{762B07FA-10EF-403E-911A-98FC933DE7A0}" cxnId="{93067537-85BD-4A6A-A8D2-484C5B126B9A}" type="sibTrans">
      <dgm:prSet/>
      <dgm:spPr/>
      <dgm:t>
        <a:bodyPr/>
        <a:lstStyle/>
        <a:p>
          <a:endParaRPr lang="zh-CN" altLang="en-US"/>
        </a:p>
      </dgm:t>
    </dgm:pt>
    <dgm:pt modelId="{20D86990-2E35-44F6-A697-DD055A801567}" type="pres">
      <dgm:prSet presAssocID="{79CE93FC-CF3A-4414-BCF2-BC879DA8A022}" presName="hierChild1" presStyleCnt="0">
        <dgm:presLayoutVars>
          <dgm:orgChart val="1"/>
          <dgm:chPref val="1"/>
          <dgm:dir/>
          <dgm:animOne val="branch"/>
          <dgm:animLvl val="lvl"/>
          <dgm:resizeHandles/>
        </dgm:presLayoutVars>
      </dgm:prSet>
      <dgm:spPr/>
    </dgm:pt>
    <dgm:pt modelId="{05FB026E-37A3-4F22-B12D-2687B7F21006}" type="pres">
      <dgm:prSet presAssocID="{B22652D6-81E0-4B5C-90D7-3376A8FDC5F7}" presName="hierRoot1" presStyleCnt="0">
        <dgm:presLayoutVars>
          <dgm:hierBranch/>
        </dgm:presLayoutVars>
      </dgm:prSet>
      <dgm:spPr/>
    </dgm:pt>
    <dgm:pt modelId="{35FE1AF7-2FE3-47E4-9586-AAB70A32E898}" type="pres">
      <dgm:prSet presAssocID="{B22652D6-81E0-4B5C-90D7-3376A8FDC5F7}" presName="rootComposite1" presStyleCnt="0"/>
      <dgm:spPr/>
    </dgm:pt>
    <dgm:pt modelId="{C981F2CB-65FA-467A-969F-F471B18C724D}" type="pres">
      <dgm:prSet presAssocID="{B22652D6-81E0-4B5C-90D7-3376A8FDC5F7}" presName="rootText1" presStyleLbl="node0" presStyleIdx="0" presStyleCnt="1">
        <dgm:presLayoutVars>
          <dgm:chPref val="3"/>
        </dgm:presLayoutVars>
      </dgm:prSet>
      <dgm:spPr/>
      <dgm:t>
        <a:bodyPr/>
        <a:lstStyle/>
        <a:p>
          <a:endParaRPr lang="zh-CN" altLang="en-US"/>
        </a:p>
      </dgm:t>
    </dgm:pt>
    <dgm:pt modelId="{3248B29C-F923-455E-BD06-EA3DBAD8669F}" type="pres">
      <dgm:prSet presAssocID="{B22652D6-81E0-4B5C-90D7-3376A8FDC5F7}" presName="rootConnector1" presStyleLbl="node1" presStyleIdx="0" presStyleCnt="0"/>
      <dgm:spPr/>
      <dgm:t>
        <a:bodyPr/>
        <a:lstStyle/>
        <a:p>
          <a:endParaRPr lang="zh-CN" altLang="en-US"/>
        </a:p>
      </dgm:t>
    </dgm:pt>
    <dgm:pt modelId="{BCCC5BD6-CDB4-4969-A686-960D13C8CAF3}" type="pres">
      <dgm:prSet presAssocID="{B22652D6-81E0-4B5C-90D7-3376A8FDC5F7}" presName="hierChild2" presStyleCnt="0"/>
      <dgm:spPr/>
    </dgm:pt>
    <dgm:pt modelId="{01A53F8A-3FD9-4A20-BF6E-15193D14BDB9}" type="pres">
      <dgm:prSet presAssocID="{CD2062A4-B926-4871-8FA6-2B5177F394D1}" presName="Name35" presStyleLbl="parChTrans1D2" presStyleIdx="0" presStyleCnt="5"/>
      <dgm:spPr/>
      <dgm:t>
        <a:bodyPr/>
        <a:lstStyle/>
        <a:p>
          <a:endParaRPr lang="zh-CN" altLang="en-US"/>
        </a:p>
      </dgm:t>
    </dgm:pt>
    <dgm:pt modelId="{875DA974-E483-4B21-871C-659B37C75002}" type="pres">
      <dgm:prSet presAssocID="{5F82F714-27CD-4CA2-81DC-EC5C12E5DF9B}" presName="hierRoot2" presStyleCnt="0">
        <dgm:presLayoutVars>
          <dgm:hierBranch/>
        </dgm:presLayoutVars>
      </dgm:prSet>
      <dgm:spPr/>
    </dgm:pt>
    <dgm:pt modelId="{AB358CF0-8A31-49A0-BBCE-F662161B8DFC}" type="pres">
      <dgm:prSet presAssocID="{5F82F714-27CD-4CA2-81DC-EC5C12E5DF9B}" presName="rootComposite" presStyleCnt="0"/>
      <dgm:spPr/>
    </dgm:pt>
    <dgm:pt modelId="{3906F62E-5EDC-487A-9F2B-2BEEF849A71B}" type="pres">
      <dgm:prSet presAssocID="{5F82F714-27CD-4CA2-81DC-EC5C12E5DF9B}" presName="rootText" presStyleLbl="node2" presStyleIdx="0" presStyleCnt="5">
        <dgm:presLayoutVars>
          <dgm:chPref val="3"/>
        </dgm:presLayoutVars>
      </dgm:prSet>
      <dgm:spPr/>
      <dgm:t>
        <a:bodyPr/>
        <a:lstStyle/>
        <a:p>
          <a:endParaRPr lang="zh-CN" altLang="en-US"/>
        </a:p>
      </dgm:t>
    </dgm:pt>
    <dgm:pt modelId="{97359D64-D50D-44DE-94B8-7846B7E22D47}" type="pres">
      <dgm:prSet presAssocID="{5F82F714-27CD-4CA2-81DC-EC5C12E5DF9B}" presName="rootConnector" presStyleLbl="node2" presStyleIdx="0" presStyleCnt="5"/>
      <dgm:spPr/>
      <dgm:t>
        <a:bodyPr/>
        <a:lstStyle/>
        <a:p>
          <a:endParaRPr lang="zh-CN" altLang="en-US"/>
        </a:p>
      </dgm:t>
    </dgm:pt>
    <dgm:pt modelId="{5A1F9FF0-1C33-4E9D-A15F-E2D836D8FDA3}" type="pres">
      <dgm:prSet presAssocID="{5F82F714-27CD-4CA2-81DC-EC5C12E5DF9B}" presName="hierChild4" presStyleCnt="0"/>
      <dgm:spPr/>
    </dgm:pt>
    <dgm:pt modelId="{001FD052-3A39-4CA1-A773-B47F9979EADD}" type="pres">
      <dgm:prSet presAssocID="{5F82F714-27CD-4CA2-81DC-EC5C12E5DF9B}" presName="hierChild5" presStyleCnt="0"/>
      <dgm:spPr/>
    </dgm:pt>
    <dgm:pt modelId="{B8AF715C-C360-4826-B616-4E6FB68895CA}" type="pres">
      <dgm:prSet presAssocID="{67C4AFDC-9B3E-48DE-BEC1-DAB67579CE49}" presName="Name35" presStyleLbl="parChTrans1D2" presStyleIdx="1" presStyleCnt="5"/>
      <dgm:spPr/>
      <dgm:t>
        <a:bodyPr/>
        <a:lstStyle/>
        <a:p>
          <a:endParaRPr lang="zh-CN" altLang="en-US"/>
        </a:p>
      </dgm:t>
    </dgm:pt>
    <dgm:pt modelId="{A696C8A6-57CF-4037-8E95-93C84CE79FA4}" type="pres">
      <dgm:prSet presAssocID="{1EC66EEA-6246-4E82-AB1B-BE8889F4D83A}" presName="hierRoot2" presStyleCnt="0">
        <dgm:presLayoutVars>
          <dgm:hierBranch/>
        </dgm:presLayoutVars>
      </dgm:prSet>
      <dgm:spPr/>
    </dgm:pt>
    <dgm:pt modelId="{4899732D-BEF9-4128-A663-8E4E3668E129}" type="pres">
      <dgm:prSet presAssocID="{1EC66EEA-6246-4E82-AB1B-BE8889F4D83A}" presName="rootComposite" presStyleCnt="0"/>
      <dgm:spPr/>
    </dgm:pt>
    <dgm:pt modelId="{853B4667-0C30-490E-B7F2-751B923925FE}" type="pres">
      <dgm:prSet presAssocID="{1EC66EEA-6246-4E82-AB1B-BE8889F4D83A}" presName="rootText" presStyleLbl="node2" presStyleIdx="1" presStyleCnt="5">
        <dgm:presLayoutVars>
          <dgm:chPref val="3"/>
        </dgm:presLayoutVars>
      </dgm:prSet>
      <dgm:spPr/>
      <dgm:t>
        <a:bodyPr/>
        <a:lstStyle/>
        <a:p>
          <a:endParaRPr lang="zh-CN" altLang="en-US"/>
        </a:p>
      </dgm:t>
    </dgm:pt>
    <dgm:pt modelId="{6F7C7C52-9D63-4CC4-8D5E-3233EC9F46FB}" type="pres">
      <dgm:prSet presAssocID="{1EC66EEA-6246-4E82-AB1B-BE8889F4D83A}" presName="rootConnector" presStyleLbl="node2" presStyleIdx="1" presStyleCnt="5"/>
      <dgm:spPr/>
      <dgm:t>
        <a:bodyPr/>
        <a:lstStyle/>
        <a:p>
          <a:endParaRPr lang="zh-CN" altLang="en-US"/>
        </a:p>
      </dgm:t>
    </dgm:pt>
    <dgm:pt modelId="{6B220AC3-C379-4891-A978-4BC7B37F6C00}" type="pres">
      <dgm:prSet presAssocID="{1EC66EEA-6246-4E82-AB1B-BE8889F4D83A}" presName="hierChild4" presStyleCnt="0"/>
      <dgm:spPr/>
    </dgm:pt>
    <dgm:pt modelId="{CF729B3F-7FB7-4959-BB69-9A90B1A2E853}" type="pres">
      <dgm:prSet presAssocID="{1EC66EEA-6246-4E82-AB1B-BE8889F4D83A}" presName="hierChild5" presStyleCnt="0"/>
      <dgm:spPr/>
    </dgm:pt>
    <dgm:pt modelId="{A51FD403-4AF8-423D-8AF9-91CE9BD33544}" type="pres">
      <dgm:prSet presAssocID="{EA60D824-3509-4B16-AF1C-803782D3C024}" presName="Name35" presStyleLbl="parChTrans1D2" presStyleIdx="2" presStyleCnt="5"/>
      <dgm:spPr/>
      <dgm:t>
        <a:bodyPr/>
        <a:lstStyle/>
        <a:p>
          <a:endParaRPr lang="zh-CN" altLang="en-US"/>
        </a:p>
      </dgm:t>
    </dgm:pt>
    <dgm:pt modelId="{4D7B4D93-4372-4AA7-ABFD-BDCEA6AFF656}" type="pres">
      <dgm:prSet presAssocID="{28FA0F16-7E93-4AA8-816F-9A269167EAAD}" presName="hierRoot2" presStyleCnt="0">
        <dgm:presLayoutVars>
          <dgm:hierBranch/>
        </dgm:presLayoutVars>
      </dgm:prSet>
      <dgm:spPr/>
    </dgm:pt>
    <dgm:pt modelId="{5EC2A8CF-2F96-4E6D-B979-3977EFCEBDDC}" type="pres">
      <dgm:prSet presAssocID="{28FA0F16-7E93-4AA8-816F-9A269167EAAD}" presName="rootComposite" presStyleCnt="0"/>
      <dgm:spPr/>
    </dgm:pt>
    <dgm:pt modelId="{90C911A0-D693-40EA-94FC-5D06CF7FAFEC}" type="pres">
      <dgm:prSet presAssocID="{28FA0F16-7E93-4AA8-816F-9A269167EAAD}" presName="rootText" presStyleLbl="node2" presStyleIdx="2" presStyleCnt="5">
        <dgm:presLayoutVars>
          <dgm:chPref val="3"/>
        </dgm:presLayoutVars>
      </dgm:prSet>
      <dgm:spPr/>
      <dgm:t>
        <a:bodyPr/>
        <a:lstStyle/>
        <a:p>
          <a:endParaRPr lang="zh-CN" altLang="en-US"/>
        </a:p>
      </dgm:t>
    </dgm:pt>
    <dgm:pt modelId="{E434BDE5-0CC1-43AF-BFFB-3000F8A9FE67}" type="pres">
      <dgm:prSet presAssocID="{28FA0F16-7E93-4AA8-816F-9A269167EAAD}" presName="rootConnector" presStyleLbl="node2" presStyleIdx="2" presStyleCnt="5"/>
      <dgm:spPr/>
      <dgm:t>
        <a:bodyPr/>
        <a:lstStyle/>
        <a:p>
          <a:endParaRPr lang="zh-CN" altLang="en-US"/>
        </a:p>
      </dgm:t>
    </dgm:pt>
    <dgm:pt modelId="{623E7462-2BDB-4517-B884-72808B059AD3}" type="pres">
      <dgm:prSet presAssocID="{28FA0F16-7E93-4AA8-816F-9A269167EAAD}" presName="hierChild4" presStyleCnt="0"/>
      <dgm:spPr/>
    </dgm:pt>
    <dgm:pt modelId="{6C9B8C77-A267-4779-9722-B2B2CB1664C5}" type="pres">
      <dgm:prSet presAssocID="{28FA0F16-7E93-4AA8-816F-9A269167EAAD}" presName="hierChild5" presStyleCnt="0"/>
      <dgm:spPr/>
    </dgm:pt>
    <dgm:pt modelId="{A444FBDB-27C4-4BC3-9B12-F74B5D13E1C1}" type="pres">
      <dgm:prSet presAssocID="{06C50853-3BDF-468E-9F34-8D74D4CE3228}" presName="Name35" presStyleLbl="parChTrans1D2" presStyleIdx="3" presStyleCnt="5"/>
      <dgm:spPr/>
      <dgm:t>
        <a:bodyPr/>
        <a:lstStyle/>
        <a:p>
          <a:endParaRPr lang="zh-CN" altLang="en-US"/>
        </a:p>
      </dgm:t>
    </dgm:pt>
    <dgm:pt modelId="{05042E73-788A-460F-9DD2-BC32674CAA6C}" type="pres">
      <dgm:prSet presAssocID="{B1D2A1C6-2EC1-43E1-946B-AC54F6F6E90A}" presName="hierRoot2" presStyleCnt="0">
        <dgm:presLayoutVars>
          <dgm:hierBranch/>
        </dgm:presLayoutVars>
      </dgm:prSet>
      <dgm:spPr/>
    </dgm:pt>
    <dgm:pt modelId="{5E731446-8FA3-40F7-8BEE-CF66757A1F4E}" type="pres">
      <dgm:prSet presAssocID="{B1D2A1C6-2EC1-43E1-946B-AC54F6F6E90A}" presName="rootComposite" presStyleCnt="0"/>
      <dgm:spPr/>
    </dgm:pt>
    <dgm:pt modelId="{7C3A96CB-EE64-424E-A3CE-52DAD1FBADF6}" type="pres">
      <dgm:prSet presAssocID="{B1D2A1C6-2EC1-43E1-946B-AC54F6F6E90A}" presName="rootText" presStyleLbl="node2" presStyleIdx="3" presStyleCnt="5">
        <dgm:presLayoutVars>
          <dgm:chPref val="3"/>
        </dgm:presLayoutVars>
      </dgm:prSet>
      <dgm:spPr/>
      <dgm:t>
        <a:bodyPr/>
        <a:lstStyle/>
        <a:p>
          <a:endParaRPr lang="zh-CN" altLang="en-US"/>
        </a:p>
      </dgm:t>
    </dgm:pt>
    <dgm:pt modelId="{108FC09B-78F9-4DFD-849F-201B436DEDC7}" type="pres">
      <dgm:prSet presAssocID="{B1D2A1C6-2EC1-43E1-946B-AC54F6F6E90A}" presName="rootConnector" presStyleLbl="node2" presStyleIdx="3" presStyleCnt="5"/>
      <dgm:spPr/>
      <dgm:t>
        <a:bodyPr/>
        <a:lstStyle/>
        <a:p>
          <a:endParaRPr lang="zh-CN" altLang="en-US"/>
        </a:p>
      </dgm:t>
    </dgm:pt>
    <dgm:pt modelId="{4E39625C-6566-4DC8-8C2E-C88EC3D9C1CA}" type="pres">
      <dgm:prSet presAssocID="{B1D2A1C6-2EC1-43E1-946B-AC54F6F6E90A}" presName="hierChild4" presStyleCnt="0"/>
      <dgm:spPr/>
    </dgm:pt>
    <dgm:pt modelId="{DD21AF78-8A59-4316-8397-22E319BD6A55}" type="pres">
      <dgm:prSet presAssocID="{B1D2A1C6-2EC1-43E1-946B-AC54F6F6E90A}" presName="hierChild5" presStyleCnt="0"/>
      <dgm:spPr/>
    </dgm:pt>
    <dgm:pt modelId="{6DEEDAFB-1D8F-420E-93A5-06B67C973B5A}" type="pres">
      <dgm:prSet presAssocID="{3356AE8C-2C25-48B4-B646-901AC2BAB5BD}" presName="Name35" presStyleLbl="parChTrans1D2" presStyleIdx="4" presStyleCnt="5"/>
      <dgm:spPr/>
      <dgm:t>
        <a:bodyPr/>
        <a:lstStyle/>
        <a:p>
          <a:endParaRPr lang="zh-CN" altLang="en-US"/>
        </a:p>
      </dgm:t>
    </dgm:pt>
    <dgm:pt modelId="{1CA81CCB-3210-45C1-961C-7081396B75B2}" type="pres">
      <dgm:prSet presAssocID="{A76D0684-A525-41B5-BA10-C90459E4D14C}" presName="hierRoot2" presStyleCnt="0">
        <dgm:presLayoutVars>
          <dgm:hierBranch/>
        </dgm:presLayoutVars>
      </dgm:prSet>
      <dgm:spPr/>
    </dgm:pt>
    <dgm:pt modelId="{AC37ACAB-3557-402E-812E-20D36DB363FB}" type="pres">
      <dgm:prSet presAssocID="{A76D0684-A525-41B5-BA10-C90459E4D14C}" presName="rootComposite" presStyleCnt="0"/>
      <dgm:spPr/>
    </dgm:pt>
    <dgm:pt modelId="{F06574E1-E107-4C20-87F4-7B97AD12E130}" type="pres">
      <dgm:prSet presAssocID="{A76D0684-A525-41B5-BA10-C90459E4D14C}" presName="rootText" presStyleLbl="node2" presStyleIdx="4" presStyleCnt="5">
        <dgm:presLayoutVars>
          <dgm:chPref val="3"/>
        </dgm:presLayoutVars>
      </dgm:prSet>
      <dgm:spPr/>
      <dgm:t>
        <a:bodyPr/>
        <a:lstStyle/>
        <a:p>
          <a:endParaRPr lang="zh-CN" altLang="en-US"/>
        </a:p>
      </dgm:t>
    </dgm:pt>
    <dgm:pt modelId="{E68712A2-9883-4821-974D-69BCE8964D2F}" type="pres">
      <dgm:prSet presAssocID="{A76D0684-A525-41B5-BA10-C90459E4D14C}" presName="rootConnector" presStyleLbl="node2" presStyleIdx="4" presStyleCnt="5"/>
      <dgm:spPr/>
      <dgm:t>
        <a:bodyPr/>
        <a:lstStyle/>
        <a:p>
          <a:endParaRPr lang="zh-CN" altLang="en-US"/>
        </a:p>
      </dgm:t>
    </dgm:pt>
    <dgm:pt modelId="{7187C29F-2A22-42FC-82FA-E9D3FF9707A0}" type="pres">
      <dgm:prSet presAssocID="{A76D0684-A525-41B5-BA10-C90459E4D14C}" presName="hierChild4" presStyleCnt="0"/>
      <dgm:spPr/>
    </dgm:pt>
    <dgm:pt modelId="{8779507F-B5C0-482C-8BD9-8305A0852FC9}" type="pres">
      <dgm:prSet presAssocID="{A76D0684-A525-41B5-BA10-C90459E4D14C}" presName="hierChild5" presStyleCnt="0"/>
      <dgm:spPr/>
    </dgm:pt>
    <dgm:pt modelId="{489452C5-2D04-4158-9B47-C55553C38221}" type="pres">
      <dgm:prSet presAssocID="{B22652D6-81E0-4B5C-90D7-3376A8FDC5F7}" presName="hierChild3" presStyleCnt="0"/>
      <dgm:spPr/>
    </dgm:pt>
  </dgm:ptLst>
  <dgm:cxnLst>
    <dgm:cxn modelId="{A6C5B49C-5283-40A3-A868-62EC2D259B19}" type="presOf" srcId="{B22652D6-81E0-4B5C-90D7-3376A8FDC5F7}" destId="{C981F2CB-65FA-467A-969F-F471B18C724D}" srcOrd="0" destOrd="0" presId="urn:microsoft.com/office/officeart/2005/8/layout/orgChart1#3"/>
    <dgm:cxn modelId="{8F7B09B2-2F33-43C6-8FE0-622607496FB7}" type="presOf" srcId="{28FA0F16-7E93-4AA8-816F-9A269167EAAD}" destId="{E434BDE5-0CC1-43AF-BFFB-3000F8A9FE67}" srcOrd="1" destOrd="0" presId="urn:microsoft.com/office/officeart/2005/8/layout/orgChart1#3"/>
    <dgm:cxn modelId="{E61BEF53-5853-4F95-8A44-7B4A29409610}" type="presOf" srcId="{A76D0684-A525-41B5-BA10-C90459E4D14C}" destId="{F06574E1-E107-4C20-87F4-7B97AD12E130}" srcOrd="0" destOrd="0" presId="urn:microsoft.com/office/officeart/2005/8/layout/orgChart1#3"/>
    <dgm:cxn modelId="{58F67A66-D22E-4F28-ACDD-EE0E68545904}" type="presOf" srcId="{EA60D824-3509-4B16-AF1C-803782D3C024}" destId="{A51FD403-4AF8-423D-8AF9-91CE9BD33544}" srcOrd="0" destOrd="0" presId="urn:microsoft.com/office/officeart/2005/8/layout/orgChart1#3"/>
    <dgm:cxn modelId="{C56AACB8-6919-409C-898F-4AD7000BF17B}" srcId="{B22652D6-81E0-4B5C-90D7-3376A8FDC5F7}" destId="{1EC66EEA-6246-4E82-AB1B-BE8889F4D83A}" srcOrd="1" destOrd="0" parTransId="{67C4AFDC-9B3E-48DE-BEC1-DAB67579CE49}" sibTransId="{12EE63E2-4DD6-4256-807C-30FE9B5F01AE}"/>
    <dgm:cxn modelId="{93067537-85BD-4A6A-A8D2-484C5B126B9A}" srcId="{B22652D6-81E0-4B5C-90D7-3376A8FDC5F7}" destId="{A76D0684-A525-41B5-BA10-C90459E4D14C}" srcOrd="4" destOrd="0" parTransId="{3356AE8C-2C25-48B4-B646-901AC2BAB5BD}" sibTransId="{762B07FA-10EF-403E-911A-98FC933DE7A0}"/>
    <dgm:cxn modelId="{63157C9C-E82F-4267-9DE4-087C9681999B}" type="presOf" srcId="{5F82F714-27CD-4CA2-81DC-EC5C12E5DF9B}" destId="{97359D64-D50D-44DE-94B8-7846B7E22D47}" srcOrd="1" destOrd="0" presId="urn:microsoft.com/office/officeart/2005/8/layout/orgChart1#3"/>
    <dgm:cxn modelId="{E9695D1E-3BDC-4DD2-8709-9B72AE74F89C}" srcId="{79CE93FC-CF3A-4414-BCF2-BC879DA8A022}" destId="{B22652D6-81E0-4B5C-90D7-3376A8FDC5F7}" srcOrd="0" destOrd="0" parTransId="{2E49F4EE-DED4-4720-A5C7-1CE8CBC26F2A}" sibTransId="{A8B44C1D-6165-4FB3-A175-F7FB50438F48}"/>
    <dgm:cxn modelId="{66F4F2BC-CBC9-4C0F-A63A-BF7BDA1E103F}" type="presOf" srcId="{1EC66EEA-6246-4E82-AB1B-BE8889F4D83A}" destId="{853B4667-0C30-490E-B7F2-751B923925FE}" srcOrd="0" destOrd="0" presId="urn:microsoft.com/office/officeart/2005/8/layout/orgChart1#3"/>
    <dgm:cxn modelId="{C4B2DF11-FCAD-4CF5-90B7-D9C7B94F0210}" srcId="{B22652D6-81E0-4B5C-90D7-3376A8FDC5F7}" destId="{28FA0F16-7E93-4AA8-816F-9A269167EAAD}" srcOrd="2" destOrd="0" parTransId="{EA60D824-3509-4B16-AF1C-803782D3C024}" sibTransId="{E8F9B682-3EDB-4B8A-B04D-891F6170293C}"/>
    <dgm:cxn modelId="{B8A2BDBD-AF7A-43EB-BE42-5B7AFE46F5B4}" srcId="{B22652D6-81E0-4B5C-90D7-3376A8FDC5F7}" destId="{5F82F714-27CD-4CA2-81DC-EC5C12E5DF9B}" srcOrd="0" destOrd="0" parTransId="{CD2062A4-B926-4871-8FA6-2B5177F394D1}" sibTransId="{2F0929D8-CBFC-42F7-BE73-457517EE000B}"/>
    <dgm:cxn modelId="{64FA68E1-37EA-4733-A069-AC18E58170B0}" type="presOf" srcId="{CD2062A4-B926-4871-8FA6-2B5177F394D1}" destId="{01A53F8A-3FD9-4A20-BF6E-15193D14BDB9}" srcOrd="0" destOrd="0" presId="urn:microsoft.com/office/officeart/2005/8/layout/orgChart1#3"/>
    <dgm:cxn modelId="{141F2353-D36F-4D65-BCA5-19A92CC1A9EE}" type="presOf" srcId="{06C50853-3BDF-468E-9F34-8D74D4CE3228}" destId="{A444FBDB-27C4-4BC3-9B12-F74B5D13E1C1}" srcOrd="0" destOrd="0" presId="urn:microsoft.com/office/officeart/2005/8/layout/orgChart1#3"/>
    <dgm:cxn modelId="{2D83557A-1A64-4733-9586-0C1DBA3E519F}" type="presOf" srcId="{B1D2A1C6-2EC1-43E1-946B-AC54F6F6E90A}" destId="{7C3A96CB-EE64-424E-A3CE-52DAD1FBADF6}" srcOrd="0" destOrd="0" presId="urn:microsoft.com/office/officeart/2005/8/layout/orgChart1#3"/>
    <dgm:cxn modelId="{EFEED1FF-FDC0-456C-8333-C1288D6A181B}" type="presOf" srcId="{1EC66EEA-6246-4E82-AB1B-BE8889F4D83A}" destId="{6F7C7C52-9D63-4CC4-8D5E-3233EC9F46FB}" srcOrd="1" destOrd="0" presId="urn:microsoft.com/office/officeart/2005/8/layout/orgChart1#3"/>
    <dgm:cxn modelId="{0F43C857-5F5D-4874-91C5-5BC3A2369E8E}" type="presOf" srcId="{B1D2A1C6-2EC1-43E1-946B-AC54F6F6E90A}" destId="{108FC09B-78F9-4DFD-849F-201B436DEDC7}" srcOrd="1" destOrd="0" presId="urn:microsoft.com/office/officeart/2005/8/layout/orgChart1#3"/>
    <dgm:cxn modelId="{1C59780A-9E3A-4B5F-A2F4-4F36A72BBF6A}" type="presOf" srcId="{A76D0684-A525-41B5-BA10-C90459E4D14C}" destId="{E68712A2-9883-4821-974D-69BCE8964D2F}" srcOrd="1" destOrd="0" presId="urn:microsoft.com/office/officeart/2005/8/layout/orgChart1#3"/>
    <dgm:cxn modelId="{ACE29DDA-FE56-4B34-8864-526CB98D4395}" type="presOf" srcId="{28FA0F16-7E93-4AA8-816F-9A269167EAAD}" destId="{90C911A0-D693-40EA-94FC-5D06CF7FAFEC}" srcOrd="0" destOrd="0" presId="urn:microsoft.com/office/officeart/2005/8/layout/orgChart1#3"/>
    <dgm:cxn modelId="{C30C58B8-45CC-45BE-84F2-B7E3332EA611}" type="presOf" srcId="{B22652D6-81E0-4B5C-90D7-3376A8FDC5F7}" destId="{3248B29C-F923-455E-BD06-EA3DBAD8669F}" srcOrd="1" destOrd="0" presId="urn:microsoft.com/office/officeart/2005/8/layout/orgChart1#3"/>
    <dgm:cxn modelId="{6692E21C-ACDE-4C3E-9FEA-C78EC21CB56F}" type="presOf" srcId="{5F82F714-27CD-4CA2-81DC-EC5C12E5DF9B}" destId="{3906F62E-5EDC-487A-9F2B-2BEEF849A71B}" srcOrd="0" destOrd="0" presId="urn:microsoft.com/office/officeart/2005/8/layout/orgChart1#3"/>
    <dgm:cxn modelId="{20D53AB4-7462-4B5A-8B86-29FF652B9C81}" type="presOf" srcId="{3356AE8C-2C25-48B4-B646-901AC2BAB5BD}" destId="{6DEEDAFB-1D8F-420E-93A5-06B67C973B5A}" srcOrd="0" destOrd="0" presId="urn:microsoft.com/office/officeart/2005/8/layout/orgChart1#3"/>
    <dgm:cxn modelId="{3995E153-F3B7-4421-B58C-98CE2E464676}" type="presOf" srcId="{79CE93FC-CF3A-4414-BCF2-BC879DA8A022}" destId="{20D86990-2E35-44F6-A697-DD055A801567}" srcOrd="0" destOrd="0" presId="urn:microsoft.com/office/officeart/2005/8/layout/orgChart1#3"/>
    <dgm:cxn modelId="{8997DEDF-1FCB-4C3D-96D8-F6D0D032A2A2}" srcId="{B22652D6-81E0-4B5C-90D7-3376A8FDC5F7}" destId="{B1D2A1C6-2EC1-43E1-946B-AC54F6F6E90A}" srcOrd="3" destOrd="0" parTransId="{06C50853-3BDF-468E-9F34-8D74D4CE3228}" sibTransId="{1120E9DC-36E8-46EE-A624-AD1F64D092AE}"/>
    <dgm:cxn modelId="{1FF2D65C-7504-44EC-997C-AD682A521B09}" type="presOf" srcId="{67C4AFDC-9B3E-48DE-BEC1-DAB67579CE49}" destId="{B8AF715C-C360-4826-B616-4E6FB68895CA}" srcOrd="0" destOrd="0" presId="urn:microsoft.com/office/officeart/2005/8/layout/orgChart1#3"/>
    <dgm:cxn modelId="{15E7A249-15EE-4FE3-8490-C2915FA6DA05}" type="presParOf" srcId="{20D86990-2E35-44F6-A697-DD055A801567}" destId="{05FB026E-37A3-4F22-B12D-2687B7F21006}" srcOrd="0" destOrd="0" presId="urn:microsoft.com/office/officeart/2005/8/layout/orgChart1#3"/>
    <dgm:cxn modelId="{F4CAE2C8-CEEB-489B-93A9-0F9A1FA3450E}" type="presParOf" srcId="{05FB026E-37A3-4F22-B12D-2687B7F21006}" destId="{35FE1AF7-2FE3-47E4-9586-AAB70A32E898}" srcOrd="0" destOrd="0" presId="urn:microsoft.com/office/officeart/2005/8/layout/orgChart1#3"/>
    <dgm:cxn modelId="{7F6A87A9-5EDA-4402-A428-015EFDC04364}" type="presParOf" srcId="{35FE1AF7-2FE3-47E4-9586-AAB70A32E898}" destId="{C981F2CB-65FA-467A-969F-F471B18C724D}" srcOrd="0" destOrd="0" presId="urn:microsoft.com/office/officeart/2005/8/layout/orgChart1#3"/>
    <dgm:cxn modelId="{F4307CE5-DB00-4C12-9BB1-12989F8AF54A}" type="presParOf" srcId="{35FE1AF7-2FE3-47E4-9586-AAB70A32E898}" destId="{3248B29C-F923-455E-BD06-EA3DBAD8669F}" srcOrd="1" destOrd="0" presId="urn:microsoft.com/office/officeart/2005/8/layout/orgChart1#3"/>
    <dgm:cxn modelId="{49311DA1-6106-4C14-9D6D-11BEFC41AE4F}" type="presParOf" srcId="{05FB026E-37A3-4F22-B12D-2687B7F21006}" destId="{BCCC5BD6-CDB4-4969-A686-960D13C8CAF3}" srcOrd="1" destOrd="0" presId="urn:microsoft.com/office/officeart/2005/8/layout/orgChart1#3"/>
    <dgm:cxn modelId="{0D3A655D-3C82-4BBA-B249-4CBB190ED9D8}" type="presParOf" srcId="{BCCC5BD6-CDB4-4969-A686-960D13C8CAF3}" destId="{01A53F8A-3FD9-4A20-BF6E-15193D14BDB9}" srcOrd="0" destOrd="0" presId="urn:microsoft.com/office/officeart/2005/8/layout/orgChart1#3"/>
    <dgm:cxn modelId="{D1BA4641-350C-42D4-8E3F-1371251CBB2B}" type="presParOf" srcId="{BCCC5BD6-CDB4-4969-A686-960D13C8CAF3}" destId="{875DA974-E483-4B21-871C-659B37C75002}" srcOrd="1" destOrd="0" presId="urn:microsoft.com/office/officeart/2005/8/layout/orgChart1#3"/>
    <dgm:cxn modelId="{35957ED3-A36A-4E47-9BEE-03D6DE99F287}" type="presParOf" srcId="{875DA974-E483-4B21-871C-659B37C75002}" destId="{AB358CF0-8A31-49A0-BBCE-F662161B8DFC}" srcOrd="0" destOrd="0" presId="urn:microsoft.com/office/officeart/2005/8/layout/orgChart1#3"/>
    <dgm:cxn modelId="{44D4D74C-E08D-4E30-90A1-B81941BFB29A}" type="presParOf" srcId="{AB358CF0-8A31-49A0-BBCE-F662161B8DFC}" destId="{3906F62E-5EDC-487A-9F2B-2BEEF849A71B}" srcOrd="0" destOrd="0" presId="urn:microsoft.com/office/officeart/2005/8/layout/orgChart1#3"/>
    <dgm:cxn modelId="{0521F236-F54D-4E44-8407-A21AAF9860A4}" type="presParOf" srcId="{AB358CF0-8A31-49A0-BBCE-F662161B8DFC}" destId="{97359D64-D50D-44DE-94B8-7846B7E22D47}" srcOrd="1" destOrd="0" presId="urn:microsoft.com/office/officeart/2005/8/layout/orgChart1#3"/>
    <dgm:cxn modelId="{554CA921-5882-4276-8B4E-24E45736B407}" type="presParOf" srcId="{875DA974-E483-4B21-871C-659B37C75002}" destId="{5A1F9FF0-1C33-4E9D-A15F-E2D836D8FDA3}" srcOrd="1" destOrd="0" presId="urn:microsoft.com/office/officeart/2005/8/layout/orgChart1#3"/>
    <dgm:cxn modelId="{605E6627-E2A0-467A-9349-A5D5959BD490}" type="presParOf" srcId="{875DA974-E483-4B21-871C-659B37C75002}" destId="{001FD052-3A39-4CA1-A773-B47F9979EADD}" srcOrd="2" destOrd="0" presId="urn:microsoft.com/office/officeart/2005/8/layout/orgChart1#3"/>
    <dgm:cxn modelId="{DA9D66FA-F687-47E4-AE5C-B5F88D9840BC}" type="presParOf" srcId="{BCCC5BD6-CDB4-4969-A686-960D13C8CAF3}" destId="{B8AF715C-C360-4826-B616-4E6FB68895CA}" srcOrd="2" destOrd="0" presId="urn:microsoft.com/office/officeart/2005/8/layout/orgChart1#3"/>
    <dgm:cxn modelId="{12F163CF-397E-4378-A160-6CB738323A0D}" type="presParOf" srcId="{BCCC5BD6-CDB4-4969-A686-960D13C8CAF3}" destId="{A696C8A6-57CF-4037-8E95-93C84CE79FA4}" srcOrd="3" destOrd="0" presId="urn:microsoft.com/office/officeart/2005/8/layout/orgChart1#3"/>
    <dgm:cxn modelId="{F5FB087B-CD62-44BA-B43E-E0DC08A6747E}" type="presParOf" srcId="{A696C8A6-57CF-4037-8E95-93C84CE79FA4}" destId="{4899732D-BEF9-4128-A663-8E4E3668E129}" srcOrd="0" destOrd="0" presId="urn:microsoft.com/office/officeart/2005/8/layout/orgChart1#3"/>
    <dgm:cxn modelId="{D6430335-D986-4513-A7E7-1044817CA9B2}" type="presParOf" srcId="{4899732D-BEF9-4128-A663-8E4E3668E129}" destId="{853B4667-0C30-490E-B7F2-751B923925FE}" srcOrd="0" destOrd="0" presId="urn:microsoft.com/office/officeart/2005/8/layout/orgChart1#3"/>
    <dgm:cxn modelId="{44463AFF-3590-4C34-9F66-4A0EA2195F89}" type="presParOf" srcId="{4899732D-BEF9-4128-A663-8E4E3668E129}" destId="{6F7C7C52-9D63-4CC4-8D5E-3233EC9F46FB}" srcOrd="1" destOrd="0" presId="urn:microsoft.com/office/officeart/2005/8/layout/orgChart1#3"/>
    <dgm:cxn modelId="{96F426EE-4101-4B18-A6CE-44651EC2F815}" type="presParOf" srcId="{A696C8A6-57CF-4037-8E95-93C84CE79FA4}" destId="{6B220AC3-C379-4891-A978-4BC7B37F6C00}" srcOrd="1" destOrd="0" presId="urn:microsoft.com/office/officeart/2005/8/layout/orgChart1#3"/>
    <dgm:cxn modelId="{A7240BE8-2556-49CF-9E01-DBF454C8E982}" type="presParOf" srcId="{A696C8A6-57CF-4037-8E95-93C84CE79FA4}" destId="{CF729B3F-7FB7-4959-BB69-9A90B1A2E853}" srcOrd="2" destOrd="0" presId="urn:microsoft.com/office/officeart/2005/8/layout/orgChart1#3"/>
    <dgm:cxn modelId="{F6CA46EA-63D9-4070-A3B0-6E27FB960485}" type="presParOf" srcId="{BCCC5BD6-CDB4-4969-A686-960D13C8CAF3}" destId="{A51FD403-4AF8-423D-8AF9-91CE9BD33544}" srcOrd="4" destOrd="0" presId="urn:microsoft.com/office/officeart/2005/8/layout/orgChart1#3"/>
    <dgm:cxn modelId="{A2944DF3-C2CC-4B10-95C6-704D077EBD59}" type="presParOf" srcId="{BCCC5BD6-CDB4-4969-A686-960D13C8CAF3}" destId="{4D7B4D93-4372-4AA7-ABFD-BDCEA6AFF656}" srcOrd="5" destOrd="0" presId="urn:microsoft.com/office/officeart/2005/8/layout/orgChart1#3"/>
    <dgm:cxn modelId="{B752B56C-D739-40E2-ACAB-070841CAFE88}" type="presParOf" srcId="{4D7B4D93-4372-4AA7-ABFD-BDCEA6AFF656}" destId="{5EC2A8CF-2F96-4E6D-B979-3977EFCEBDDC}" srcOrd="0" destOrd="0" presId="urn:microsoft.com/office/officeart/2005/8/layout/orgChart1#3"/>
    <dgm:cxn modelId="{E5B1FAEC-C53B-483E-B293-60A59FBBAC79}" type="presParOf" srcId="{5EC2A8CF-2F96-4E6D-B979-3977EFCEBDDC}" destId="{90C911A0-D693-40EA-94FC-5D06CF7FAFEC}" srcOrd="0" destOrd="0" presId="urn:microsoft.com/office/officeart/2005/8/layout/orgChart1#3"/>
    <dgm:cxn modelId="{A4513752-0D8A-40BD-88B2-157C756BE278}" type="presParOf" srcId="{5EC2A8CF-2F96-4E6D-B979-3977EFCEBDDC}" destId="{E434BDE5-0CC1-43AF-BFFB-3000F8A9FE67}" srcOrd="1" destOrd="0" presId="urn:microsoft.com/office/officeart/2005/8/layout/orgChart1#3"/>
    <dgm:cxn modelId="{53F8188F-F4D6-4197-951A-FC08E3020451}" type="presParOf" srcId="{4D7B4D93-4372-4AA7-ABFD-BDCEA6AFF656}" destId="{623E7462-2BDB-4517-B884-72808B059AD3}" srcOrd="1" destOrd="0" presId="urn:microsoft.com/office/officeart/2005/8/layout/orgChart1#3"/>
    <dgm:cxn modelId="{26CFC315-EE10-4889-B431-87B9CBD7CC2E}" type="presParOf" srcId="{4D7B4D93-4372-4AA7-ABFD-BDCEA6AFF656}" destId="{6C9B8C77-A267-4779-9722-B2B2CB1664C5}" srcOrd="2" destOrd="0" presId="urn:microsoft.com/office/officeart/2005/8/layout/orgChart1#3"/>
    <dgm:cxn modelId="{5CE3F04B-ECB8-4929-9673-9691635B4BFC}" type="presParOf" srcId="{BCCC5BD6-CDB4-4969-A686-960D13C8CAF3}" destId="{A444FBDB-27C4-4BC3-9B12-F74B5D13E1C1}" srcOrd="6" destOrd="0" presId="urn:microsoft.com/office/officeart/2005/8/layout/orgChart1#3"/>
    <dgm:cxn modelId="{D8143D79-F260-431D-B67C-44D200A2DD84}" type="presParOf" srcId="{BCCC5BD6-CDB4-4969-A686-960D13C8CAF3}" destId="{05042E73-788A-460F-9DD2-BC32674CAA6C}" srcOrd="7" destOrd="0" presId="urn:microsoft.com/office/officeart/2005/8/layout/orgChart1#3"/>
    <dgm:cxn modelId="{ABA88540-DAD8-44B2-AA91-7DC0C76C65A2}" type="presParOf" srcId="{05042E73-788A-460F-9DD2-BC32674CAA6C}" destId="{5E731446-8FA3-40F7-8BEE-CF66757A1F4E}" srcOrd="0" destOrd="0" presId="urn:microsoft.com/office/officeart/2005/8/layout/orgChart1#3"/>
    <dgm:cxn modelId="{4833A134-5250-481A-9DE2-1DE60AB2F89F}" type="presParOf" srcId="{5E731446-8FA3-40F7-8BEE-CF66757A1F4E}" destId="{7C3A96CB-EE64-424E-A3CE-52DAD1FBADF6}" srcOrd="0" destOrd="0" presId="urn:microsoft.com/office/officeart/2005/8/layout/orgChart1#3"/>
    <dgm:cxn modelId="{E64DC224-A33D-418B-9AA9-79A58BB10785}" type="presParOf" srcId="{5E731446-8FA3-40F7-8BEE-CF66757A1F4E}" destId="{108FC09B-78F9-4DFD-849F-201B436DEDC7}" srcOrd="1" destOrd="0" presId="urn:microsoft.com/office/officeart/2005/8/layout/orgChart1#3"/>
    <dgm:cxn modelId="{4F284725-8DC5-4BAA-84DB-EAC36B6D0242}" type="presParOf" srcId="{05042E73-788A-460F-9DD2-BC32674CAA6C}" destId="{4E39625C-6566-4DC8-8C2E-C88EC3D9C1CA}" srcOrd="1" destOrd="0" presId="urn:microsoft.com/office/officeart/2005/8/layout/orgChart1#3"/>
    <dgm:cxn modelId="{FBEE3593-59EF-4BEC-A321-0A85156B922F}" type="presParOf" srcId="{05042E73-788A-460F-9DD2-BC32674CAA6C}" destId="{DD21AF78-8A59-4316-8397-22E319BD6A55}" srcOrd="2" destOrd="0" presId="urn:microsoft.com/office/officeart/2005/8/layout/orgChart1#3"/>
    <dgm:cxn modelId="{FC1941EF-5B17-43EB-A4EB-8A218FF653C6}" type="presParOf" srcId="{BCCC5BD6-CDB4-4969-A686-960D13C8CAF3}" destId="{6DEEDAFB-1D8F-420E-93A5-06B67C973B5A}" srcOrd="8" destOrd="0" presId="urn:microsoft.com/office/officeart/2005/8/layout/orgChart1#3"/>
    <dgm:cxn modelId="{D3BE5513-F6EA-4CB6-AC83-55C5D49D3E59}" type="presParOf" srcId="{BCCC5BD6-CDB4-4969-A686-960D13C8CAF3}" destId="{1CA81CCB-3210-45C1-961C-7081396B75B2}" srcOrd="9" destOrd="0" presId="urn:microsoft.com/office/officeart/2005/8/layout/orgChart1#3"/>
    <dgm:cxn modelId="{D9EA83D5-814B-4C3E-9FCD-A856F5B0EC06}" type="presParOf" srcId="{1CA81CCB-3210-45C1-961C-7081396B75B2}" destId="{AC37ACAB-3557-402E-812E-20D36DB363FB}" srcOrd="0" destOrd="0" presId="urn:microsoft.com/office/officeart/2005/8/layout/orgChart1#3"/>
    <dgm:cxn modelId="{A0045E2A-B762-4B75-997C-D2AE33237C00}" type="presParOf" srcId="{AC37ACAB-3557-402E-812E-20D36DB363FB}" destId="{F06574E1-E107-4C20-87F4-7B97AD12E130}" srcOrd="0" destOrd="0" presId="urn:microsoft.com/office/officeart/2005/8/layout/orgChart1#3"/>
    <dgm:cxn modelId="{C193FA2E-7BBD-4CF2-9E55-85D664BF272E}" type="presParOf" srcId="{AC37ACAB-3557-402E-812E-20D36DB363FB}" destId="{E68712A2-9883-4821-974D-69BCE8964D2F}" srcOrd="1" destOrd="0" presId="urn:microsoft.com/office/officeart/2005/8/layout/orgChart1#3"/>
    <dgm:cxn modelId="{DDA8D9FB-307C-42FA-9042-229301874AE7}" type="presParOf" srcId="{1CA81CCB-3210-45C1-961C-7081396B75B2}" destId="{7187C29F-2A22-42FC-82FA-E9D3FF9707A0}" srcOrd="1" destOrd="0" presId="urn:microsoft.com/office/officeart/2005/8/layout/orgChart1#3"/>
    <dgm:cxn modelId="{0FF87A87-083D-42F0-8ED3-8EF7E6B80410}" type="presParOf" srcId="{1CA81CCB-3210-45C1-961C-7081396B75B2}" destId="{8779507F-B5C0-482C-8BD9-8305A0852FC9}" srcOrd="2" destOrd="0" presId="urn:microsoft.com/office/officeart/2005/8/layout/orgChart1#3"/>
    <dgm:cxn modelId="{40F71C74-72AC-4DFD-83A1-F9127C2DF9C0}" type="presParOf" srcId="{05FB026E-37A3-4F22-B12D-2687B7F21006}" destId="{489452C5-2D04-4158-9B47-C55553C38221}" srcOrd="2" destOrd="0" presId="urn:microsoft.com/office/officeart/2005/8/layout/orgChart1#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98AAAC-F5BD-42F1-83A3-DDB51A72B306}" type="doc">
      <dgm:prSet loTypeId="urn:microsoft.com/office/officeart/2009/3/layout/StepUpProcess#3" loCatId="process" qsTypeId="urn:microsoft.com/office/officeart/2005/8/quickstyle/simple1#8" qsCatId="simple" csTypeId="urn:microsoft.com/office/officeart/2005/8/colors/accent1_2#6" csCatId="accent1" phldr="1"/>
      <dgm:spPr/>
      <dgm:t>
        <a:bodyPr/>
        <a:lstStyle/>
        <a:p>
          <a:endParaRPr lang="zh-CN" altLang="en-US"/>
        </a:p>
      </dgm:t>
    </dgm:pt>
    <dgm:pt modelId="{6762F180-72D0-4F07-A9FC-FA90367C3679}">
      <dgm:prSet phldrT="[文本]" custT="1"/>
      <dgm:spPr/>
      <dgm:t>
        <a:bodyPr/>
        <a:lstStyle/>
        <a:p>
          <a:r>
            <a:rPr lang="zh-CN" altLang="en-US" sz="1400" dirty="0" smtClean="0">
              <a:solidFill>
                <a:srgbClr val="595959"/>
              </a:solidFill>
              <a:latin typeface="微软雅黑" panose="020B0503020204020204" pitchFamily="34" charset="-122"/>
              <a:ea typeface="微软雅黑" panose="020B0503020204020204" pitchFamily="34" charset="-122"/>
            </a:rPr>
            <a:t>策划准备及制定目标</a:t>
          </a:r>
          <a:endParaRPr lang="zh-CN" altLang="en-US" sz="1400" dirty="0">
            <a:solidFill>
              <a:srgbClr val="595959"/>
            </a:solidFill>
            <a:latin typeface="微软雅黑" panose="020B0503020204020204" pitchFamily="34" charset="-122"/>
            <a:ea typeface="微软雅黑" panose="020B0503020204020204" pitchFamily="34" charset="-122"/>
          </a:endParaRPr>
        </a:p>
      </dgm:t>
    </dgm:pt>
    <dgm:pt modelId="{E8EE5284-ACC8-48FC-AD27-BC94132FCD06}" cxnId="{6454B4A0-E153-4C76-AF12-D96335D479AC}" type="par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F011AF2A-7AE8-4904-A5F3-FDE0433ABB60}" cxnId="{6454B4A0-E153-4C76-AF12-D96335D479AC}" type="sib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009EE0ED-BA8E-463B-A8CD-0CC0267ED8BC}">
      <dgm:prSet phldrT="[文本]" custT="1"/>
      <dgm:spPr/>
      <dgm:t>
        <a:bodyPr/>
        <a:lstStyle/>
        <a:p>
          <a:r>
            <a:rPr lang="zh-CN" altLang="en-US" sz="1400" dirty="0" smtClean="0">
              <a:solidFill>
                <a:srgbClr val="595959"/>
              </a:solidFill>
              <a:latin typeface="微软雅黑" panose="020B0503020204020204" pitchFamily="34" charset="-122"/>
              <a:ea typeface="微软雅黑" panose="020B0503020204020204" pitchFamily="34" charset="-122"/>
            </a:rPr>
            <a:t>评审申请</a:t>
          </a:r>
          <a:endParaRPr lang="zh-CN" altLang="en-US" sz="1400" dirty="0">
            <a:solidFill>
              <a:srgbClr val="595959"/>
            </a:solidFill>
            <a:latin typeface="微软雅黑" panose="020B0503020204020204" pitchFamily="34" charset="-122"/>
            <a:ea typeface="微软雅黑" panose="020B0503020204020204" pitchFamily="34" charset="-122"/>
          </a:endParaRPr>
        </a:p>
      </dgm:t>
    </dgm:pt>
    <dgm:pt modelId="{62B59055-D1BA-49BC-BA1E-E3F9B760EDFE}" cxnId="{66D9D651-DA73-4940-B5BE-27C20AE828D4}" type="par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B6DAC75D-B555-409D-8687-5657783B39E5}" cxnId="{66D9D651-DA73-4940-B5BE-27C20AE828D4}" type="sib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68EBB418-C418-42DD-A667-517888E93EC9}">
      <dgm:prSet phldrT="[文本]" custT="1"/>
      <dgm:spPr/>
      <dgm:t>
        <a:bodyPr/>
        <a:lstStyle/>
        <a:p>
          <a:r>
            <a:rPr lang="zh-CN" altLang="en-US" sz="1400" dirty="0" smtClean="0">
              <a:solidFill>
                <a:srgbClr val="595959"/>
              </a:solidFill>
              <a:latin typeface="微软雅黑" panose="020B0503020204020204" pitchFamily="34" charset="-122"/>
              <a:ea typeface="微软雅黑" panose="020B0503020204020204" pitchFamily="34" charset="-122"/>
            </a:rPr>
            <a:t>外部评审</a:t>
          </a:r>
          <a:endParaRPr lang="zh-CN" altLang="en-US" sz="1400" dirty="0">
            <a:solidFill>
              <a:srgbClr val="595959"/>
            </a:solidFill>
            <a:latin typeface="微软雅黑" panose="020B0503020204020204" pitchFamily="34" charset="-122"/>
            <a:ea typeface="微软雅黑" panose="020B0503020204020204" pitchFamily="34" charset="-122"/>
          </a:endParaRPr>
        </a:p>
      </dgm:t>
    </dgm:pt>
    <dgm:pt modelId="{2AEA703F-427B-4643-BE0D-D6129ED871C5}" cxnId="{1029DD35-AFB8-4802-B84B-3A296A458791}" type="par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66D109BC-96BD-4CDE-A99A-6878310E1F76}" cxnId="{1029DD35-AFB8-4802-B84B-3A296A458791}" type="sib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E7194E5B-6437-4985-B20C-93F4A2C7A0F2}">
      <dgm:prSet phldrT="[文本]" custT="1"/>
      <dgm:spPr/>
      <dgm:t>
        <a:bodyPr/>
        <a:lstStyle/>
        <a:p>
          <a:r>
            <a:rPr lang="zh-CN" altLang="en-US" sz="1400" dirty="0" smtClean="0">
              <a:solidFill>
                <a:srgbClr val="595959"/>
              </a:solidFill>
              <a:latin typeface="微软雅黑" panose="020B0503020204020204" pitchFamily="34" charset="-122"/>
              <a:ea typeface="微软雅黑" panose="020B0503020204020204" pitchFamily="34" charset="-122"/>
            </a:rPr>
            <a:t>企业自评</a:t>
          </a:r>
          <a:endParaRPr lang="zh-CN" altLang="en-US" sz="1400" dirty="0">
            <a:solidFill>
              <a:srgbClr val="595959"/>
            </a:solidFill>
            <a:latin typeface="微软雅黑" panose="020B0503020204020204" pitchFamily="34" charset="-122"/>
            <a:ea typeface="微软雅黑" panose="020B0503020204020204" pitchFamily="34" charset="-122"/>
          </a:endParaRPr>
        </a:p>
      </dgm:t>
    </dgm:pt>
    <dgm:pt modelId="{97DEE3C2-9652-4EFC-88C7-5A9FE53292E1}" cxnId="{555B728D-F053-4FA6-858E-6EDAA4D09627}" type="par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9E2A72F1-4CD5-4A7F-8E95-02BF8F9FCA55}" cxnId="{555B728D-F053-4FA6-858E-6EDAA4D09627}" type="sib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16685BDD-20DA-470E-83CF-B6F33597BD1D}">
      <dgm:prSet phldrT="[文本]" custT="1"/>
      <dgm:spPr/>
      <dgm:t>
        <a:bodyPr/>
        <a:lstStyle/>
        <a:p>
          <a:r>
            <a:rPr lang="zh-CN" altLang="en-US" sz="1400" dirty="0" smtClean="0">
              <a:solidFill>
                <a:srgbClr val="595959"/>
              </a:solidFill>
              <a:latin typeface="微软雅黑" panose="020B0503020204020204" pitchFamily="34" charset="-122"/>
              <a:ea typeface="微软雅黑" panose="020B0503020204020204" pitchFamily="34" charset="-122"/>
            </a:rPr>
            <a:t>教育培训</a:t>
          </a:r>
          <a:endParaRPr lang="zh-CN" altLang="en-US" sz="1400" dirty="0">
            <a:solidFill>
              <a:srgbClr val="595959"/>
            </a:solidFill>
            <a:latin typeface="微软雅黑" panose="020B0503020204020204" pitchFamily="34" charset="-122"/>
            <a:ea typeface="微软雅黑" panose="020B0503020204020204" pitchFamily="34" charset="-122"/>
          </a:endParaRPr>
        </a:p>
      </dgm:t>
    </dgm:pt>
    <dgm:pt modelId="{B4174FB1-837C-4106-9887-6166488537DD}" cxnId="{01C3CFE4-501B-48EB-AEBF-45860F91F5E3}" type="par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4D1DB63E-52C5-4244-93D9-2778A8CB6F0C}" cxnId="{01C3CFE4-501B-48EB-AEBF-45860F91F5E3}" type="sib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10487C60-4019-4E43-A5A5-DD7EAC520F5C}">
      <dgm:prSet phldrT="[文本]" custT="1"/>
      <dgm:spPr/>
      <dgm:t>
        <a:bodyPr/>
        <a:lstStyle/>
        <a:p>
          <a:r>
            <a:rPr lang="zh-CN" altLang="en-US" sz="1400" dirty="0" smtClean="0">
              <a:solidFill>
                <a:srgbClr val="595959"/>
              </a:solidFill>
              <a:latin typeface="微软雅黑" panose="020B0503020204020204" pitchFamily="34" charset="-122"/>
              <a:ea typeface="微软雅黑" panose="020B0503020204020204" pitchFamily="34" charset="-122"/>
            </a:rPr>
            <a:t>现状梳理</a:t>
          </a:r>
          <a:endParaRPr lang="zh-CN" altLang="en-US" sz="1400" dirty="0">
            <a:solidFill>
              <a:srgbClr val="595959"/>
            </a:solidFill>
            <a:latin typeface="微软雅黑" panose="020B0503020204020204" pitchFamily="34" charset="-122"/>
            <a:ea typeface="微软雅黑" panose="020B0503020204020204" pitchFamily="34" charset="-122"/>
          </a:endParaRPr>
        </a:p>
      </dgm:t>
    </dgm:pt>
    <dgm:pt modelId="{E26C7ACD-4917-4B5E-828C-E79575C8E160}" cxnId="{0108D1C3-CC78-4B5B-B0BA-B4FB9D67A59E}" type="par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6A241E3D-646F-41E2-A1EF-9B71A969F4C9}" cxnId="{0108D1C3-CC78-4B5B-B0BA-B4FB9D67A59E}" type="sib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D09DC028-7DD4-444D-A985-7D195627E4F9}">
      <dgm:prSet phldrT="[文本]" custT="1"/>
      <dgm:spPr/>
      <dgm:t>
        <a:bodyPr/>
        <a:lstStyle/>
        <a:p>
          <a:r>
            <a:rPr lang="zh-CN" altLang="en-US" sz="1400" dirty="0" smtClean="0">
              <a:solidFill>
                <a:srgbClr val="595959"/>
              </a:solidFill>
              <a:latin typeface="微软雅黑" panose="020B0503020204020204" pitchFamily="34" charset="-122"/>
              <a:ea typeface="微软雅黑" panose="020B0503020204020204" pitchFamily="34" charset="-122"/>
            </a:rPr>
            <a:t>管理文件制修订</a:t>
          </a:r>
          <a:endParaRPr lang="zh-CN" altLang="en-US" sz="1400" dirty="0">
            <a:solidFill>
              <a:srgbClr val="595959"/>
            </a:solidFill>
            <a:latin typeface="微软雅黑" panose="020B0503020204020204" pitchFamily="34" charset="-122"/>
            <a:ea typeface="微软雅黑" panose="020B0503020204020204" pitchFamily="34" charset="-122"/>
          </a:endParaRPr>
        </a:p>
      </dgm:t>
    </dgm:pt>
    <dgm:pt modelId="{B7B2B77E-6448-4CBF-9021-2CAE4DA95EFE}" cxnId="{9B6147E8-97C3-4352-B576-F63985C3D7A8}" type="par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1A32175D-26E7-42DF-A7A2-D6076DCD36F6}" cxnId="{9B6147E8-97C3-4352-B576-F63985C3D7A8}" type="sib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26C7450D-DF9B-4F6A-A72A-42D711A2FC56}">
      <dgm:prSet phldrT="[文本]" custT="1"/>
      <dgm:spPr/>
      <dgm:t>
        <a:bodyPr/>
        <a:lstStyle/>
        <a:p>
          <a:r>
            <a:rPr lang="zh-CN" altLang="en-US" sz="1400" dirty="0" smtClean="0">
              <a:solidFill>
                <a:srgbClr val="595959"/>
              </a:solidFill>
              <a:latin typeface="微软雅黑" panose="020B0503020204020204" pitchFamily="34" charset="-122"/>
              <a:ea typeface="微软雅黑" panose="020B0503020204020204" pitchFamily="34" charset="-122"/>
            </a:rPr>
            <a:t>实施运行及整改</a:t>
          </a:r>
          <a:endParaRPr lang="zh-CN" altLang="en-US" sz="1400" dirty="0">
            <a:solidFill>
              <a:srgbClr val="595959"/>
            </a:solidFill>
            <a:latin typeface="微软雅黑" panose="020B0503020204020204" pitchFamily="34" charset="-122"/>
            <a:ea typeface="微软雅黑" panose="020B0503020204020204" pitchFamily="34" charset="-122"/>
          </a:endParaRPr>
        </a:p>
      </dgm:t>
    </dgm:pt>
    <dgm:pt modelId="{7EAE8E90-49D1-4DF0-B48E-FD71224A3F6C}" cxnId="{3CA92357-E109-4025-AA78-DA4DFC074447}" type="par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D5B93152-DF72-4F9E-9360-64ADE9FEED0D}" cxnId="{3CA92357-E109-4025-AA78-DA4DFC074447}" type="sib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31F2AA3B-928A-41F8-A24C-F7EEC440CA67}" type="pres">
      <dgm:prSet presAssocID="{AF98AAAC-F5BD-42F1-83A3-DDB51A72B306}" presName="rootnode" presStyleCnt="0">
        <dgm:presLayoutVars>
          <dgm:chMax/>
          <dgm:chPref/>
          <dgm:dir/>
          <dgm:animLvl val="lvl"/>
        </dgm:presLayoutVars>
      </dgm:prSet>
      <dgm:spPr/>
      <dgm:t>
        <a:bodyPr/>
        <a:lstStyle/>
        <a:p>
          <a:endParaRPr lang="zh-CN" altLang="en-US"/>
        </a:p>
      </dgm:t>
    </dgm:pt>
    <dgm:pt modelId="{9500DD7A-270C-4A6B-8BB3-B58725F101A9}" type="pres">
      <dgm:prSet presAssocID="{6762F180-72D0-4F07-A9FC-FA90367C3679}" presName="composite" presStyleCnt="0"/>
      <dgm:spPr/>
    </dgm:pt>
    <dgm:pt modelId="{1FB5BC54-D3B1-4F29-9B6C-4334C8D1B99E}" type="pres">
      <dgm:prSet presAssocID="{6762F180-72D0-4F07-A9FC-FA90367C3679}" presName="LShape" presStyleLbl="alignNode1" presStyleIdx="0" presStyleCnt="15"/>
      <dgm:spPr/>
    </dgm:pt>
    <dgm:pt modelId="{CD35F77A-C217-4B75-8C46-65FB8C3D17BF}" type="pres">
      <dgm:prSet presAssocID="{6762F180-72D0-4F07-A9FC-FA90367C3679}" presName="ParentText" presStyleLbl="revTx" presStyleIdx="0" presStyleCnt="8">
        <dgm:presLayoutVars>
          <dgm:chMax val="0"/>
          <dgm:chPref val="0"/>
          <dgm:bulletEnabled val="1"/>
        </dgm:presLayoutVars>
      </dgm:prSet>
      <dgm:spPr/>
      <dgm:t>
        <a:bodyPr/>
        <a:lstStyle/>
        <a:p>
          <a:endParaRPr lang="zh-CN" altLang="en-US"/>
        </a:p>
      </dgm:t>
    </dgm:pt>
    <dgm:pt modelId="{88AC187D-4310-4218-8126-41BD08AC8597}" type="pres">
      <dgm:prSet presAssocID="{6762F180-72D0-4F07-A9FC-FA90367C3679}" presName="Triangle" presStyleLbl="alignNode1" presStyleIdx="1" presStyleCnt="15"/>
      <dgm:spPr/>
    </dgm:pt>
    <dgm:pt modelId="{AE87D96F-72D7-4DAA-A23C-6548057FC39A}" type="pres">
      <dgm:prSet presAssocID="{F011AF2A-7AE8-4904-A5F3-FDE0433ABB60}" presName="sibTrans" presStyleCnt="0"/>
      <dgm:spPr/>
    </dgm:pt>
    <dgm:pt modelId="{044A0312-9F10-4F32-8670-298D4C340758}" type="pres">
      <dgm:prSet presAssocID="{F011AF2A-7AE8-4904-A5F3-FDE0433ABB60}" presName="space" presStyleCnt="0"/>
      <dgm:spPr/>
    </dgm:pt>
    <dgm:pt modelId="{1729A8A8-C85D-4F49-8C4F-3CCEC64B8865}" type="pres">
      <dgm:prSet presAssocID="{16685BDD-20DA-470E-83CF-B6F33597BD1D}" presName="composite" presStyleCnt="0"/>
      <dgm:spPr/>
    </dgm:pt>
    <dgm:pt modelId="{1550B7D9-4DCB-4A3F-8750-755E5F8D8902}" type="pres">
      <dgm:prSet presAssocID="{16685BDD-20DA-470E-83CF-B6F33597BD1D}" presName="LShape" presStyleLbl="alignNode1" presStyleIdx="2" presStyleCnt="15"/>
      <dgm:spPr/>
    </dgm:pt>
    <dgm:pt modelId="{7576A006-C284-41A3-9EFC-0535BF0D87D9}" type="pres">
      <dgm:prSet presAssocID="{16685BDD-20DA-470E-83CF-B6F33597BD1D}" presName="ParentText" presStyleLbl="revTx" presStyleIdx="1" presStyleCnt="8">
        <dgm:presLayoutVars>
          <dgm:chMax val="0"/>
          <dgm:chPref val="0"/>
          <dgm:bulletEnabled val="1"/>
        </dgm:presLayoutVars>
      </dgm:prSet>
      <dgm:spPr/>
      <dgm:t>
        <a:bodyPr/>
        <a:lstStyle/>
        <a:p>
          <a:endParaRPr lang="zh-CN" altLang="en-US"/>
        </a:p>
      </dgm:t>
    </dgm:pt>
    <dgm:pt modelId="{D26361A8-00AA-4717-B0A8-1CAFB4D10D62}" type="pres">
      <dgm:prSet presAssocID="{16685BDD-20DA-470E-83CF-B6F33597BD1D}" presName="Triangle" presStyleLbl="alignNode1" presStyleIdx="3" presStyleCnt="15"/>
      <dgm:spPr/>
    </dgm:pt>
    <dgm:pt modelId="{CFFAA5C2-43A9-46D9-BC40-E5DAE1DBAE38}" type="pres">
      <dgm:prSet presAssocID="{4D1DB63E-52C5-4244-93D9-2778A8CB6F0C}" presName="sibTrans" presStyleCnt="0"/>
      <dgm:spPr/>
    </dgm:pt>
    <dgm:pt modelId="{7B1EA421-EBD7-4DFA-BA63-9684BEF670DA}" type="pres">
      <dgm:prSet presAssocID="{4D1DB63E-52C5-4244-93D9-2778A8CB6F0C}" presName="space" presStyleCnt="0"/>
      <dgm:spPr/>
    </dgm:pt>
    <dgm:pt modelId="{441DE177-DC1A-4D5F-9748-D6CEC7D0F340}" type="pres">
      <dgm:prSet presAssocID="{10487C60-4019-4E43-A5A5-DD7EAC520F5C}" presName="composite" presStyleCnt="0"/>
      <dgm:spPr/>
    </dgm:pt>
    <dgm:pt modelId="{A1A57656-DB14-4B32-8D6D-FA10CF503593}" type="pres">
      <dgm:prSet presAssocID="{10487C60-4019-4E43-A5A5-DD7EAC520F5C}" presName="LShape" presStyleLbl="alignNode1" presStyleIdx="4" presStyleCnt="15"/>
      <dgm:spPr/>
    </dgm:pt>
    <dgm:pt modelId="{188F83EA-7DC6-4AA4-9B48-063D2DF6F5BA}" type="pres">
      <dgm:prSet presAssocID="{10487C60-4019-4E43-A5A5-DD7EAC520F5C}" presName="ParentText" presStyleLbl="revTx" presStyleIdx="2" presStyleCnt="8">
        <dgm:presLayoutVars>
          <dgm:chMax val="0"/>
          <dgm:chPref val="0"/>
          <dgm:bulletEnabled val="1"/>
        </dgm:presLayoutVars>
      </dgm:prSet>
      <dgm:spPr/>
      <dgm:t>
        <a:bodyPr/>
        <a:lstStyle/>
        <a:p>
          <a:endParaRPr lang="zh-CN" altLang="en-US"/>
        </a:p>
      </dgm:t>
    </dgm:pt>
    <dgm:pt modelId="{70F6004E-6F44-4108-80D1-22F4890C6C55}" type="pres">
      <dgm:prSet presAssocID="{10487C60-4019-4E43-A5A5-DD7EAC520F5C}" presName="Triangle" presStyleLbl="alignNode1" presStyleIdx="5" presStyleCnt="15"/>
      <dgm:spPr/>
    </dgm:pt>
    <dgm:pt modelId="{F375DEF9-989C-42EC-9571-F20A4FA1EF0D}" type="pres">
      <dgm:prSet presAssocID="{6A241E3D-646F-41E2-A1EF-9B71A969F4C9}" presName="sibTrans" presStyleCnt="0"/>
      <dgm:spPr/>
    </dgm:pt>
    <dgm:pt modelId="{EA24D568-2193-49AE-9081-D4A659E9F9CC}" type="pres">
      <dgm:prSet presAssocID="{6A241E3D-646F-41E2-A1EF-9B71A969F4C9}" presName="space" presStyleCnt="0"/>
      <dgm:spPr/>
    </dgm:pt>
    <dgm:pt modelId="{1AD9C3DE-3C9E-4B8F-BBD2-78982C26D179}" type="pres">
      <dgm:prSet presAssocID="{D09DC028-7DD4-444D-A985-7D195627E4F9}" presName="composite" presStyleCnt="0"/>
      <dgm:spPr/>
    </dgm:pt>
    <dgm:pt modelId="{8180FF30-EEB2-44F4-920F-7243DA196319}" type="pres">
      <dgm:prSet presAssocID="{D09DC028-7DD4-444D-A985-7D195627E4F9}" presName="LShape" presStyleLbl="alignNode1" presStyleIdx="6" presStyleCnt="15"/>
      <dgm:spPr/>
    </dgm:pt>
    <dgm:pt modelId="{178D5776-42B9-4D7B-85C5-CD64D2FA0EE6}" type="pres">
      <dgm:prSet presAssocID="{D09DC028-7DD4-444D-A985-7D195627E4F9}" presName="ParentText" presStyleLbl="revTx" presStyleIdx="3" presStyleCnt="8">
        <dgm:presLayoutVars>
          <dgm:chMax val="0"/>
          <dgm:chPref val="0"/>
          <dgm:bulletEnabled val="1"/>
        </dgm:presLayoutVars>
      </dgm:prSet>
      <dgm:spPr/>
      <dgm:t>
        <a:bodyPr/>
        <a:lstStyle/>
        <a:p>
          <a:endParaRPr lang="zh-CN" altLang="en-US"/>
        </a:p>
      </dgm:t>
    </dgm:pt>
    <dgm:pt modelId="{F0099E5C-DFEA-4D83-B897-597B83F8B83E}" type="pres">
      <dgm:prSet presAssocID="{D09DC028-7DD4-444D-A985-7D195627E4F9}" presName="Triangle" presStyleLbl="alignNode1" presStyleIdx="7" presStyleCnt="15"/>
      <dgm:spPr/>
    </dgm:pt>
    <dgm:pt modelId="{C6658184-2FB0-4174-A80D-1055A924E242}" type="pres">
      <dgm:prSet presAssocID="{1A32175D-26E7-42DF-A7A2-D6076DCD36F6}" presName="sibTrans" presStyleCnt="0"/>
      <dgm:spPr/>
    </dgm:pt>
    <dgm:pt modelId="{76C32FBE-5C6D-4588-9095-4176118A448A}" type="pres">
      <dgm:prSet presAssocID="{1A32175D-26E7-42DF-A7A2-D6076DCD36F6}" presName="space" presStyleCnt="0"/>
      <dgm:spPr/>
    </dgm:pt>
    <dgm:pt modelId="{FA872674-6152-4B27-B1C9-77B1C7E0B805}" type="pres">
      <dgm:prSet presAssocID="{26C7450D-DF9B-4F6A-A72A-42D711A2FC56}" presName="composite" presStyleCnt="0"/>
      <dgm:spPr/>
    </dgm:pt>
    <dgm:pt modelId="{F4ADB712-2FE2-4207-91CD-5ED124E617C1}" type="pres">
      <dgm:prSet presAssocID="{26C7450D-DF9B-4F6A-A72A-42D711A2FC56}" presName="LShape" presStyleLbl="alignNode1" presStyleIdx="8" presStyleCnt="15"/>
      <dgm:spPr/>
    </dgm:pt>
    <dgm:pt modelId="{EC99164C-DDF5-418B-B1E1-B428D409617E}" type="pres">
      <dgm:prSet presAssocID="{26C7450D-DF9B-4F6A-A72A-42D711A2FC56}" presName="ParentText" presStyleLbl="revTx" presStyleIdx="4" presStyleCnt="8">
        <dgm:presLayoutVars>
          <dgm:chMax val="0"/>
          <dgm:chPref val="0"/>
          <dgm:bulletEnabled val="1"/>
        </dgm:presLayoutVars>
      </dgm:prSet>
      <dgm:spPr/>
      <dgm:t>
        <a:bodyPr/>
        <a:lstStyle/>
        <a:p>
          <a:endParaRPr lang="zh-CN" altLang="en-US"/>
        </a:p>
      </dgm:t>
    </dgm:pt>
    <dgm:pt modelId="{5DB830CB-07BC-4DFF-87E1-AEFFF47A340D}" type="pres">
      <dgm:prSet presAssocID="{26C7450D-DF9B-4F6A-A72A-42D711A2FC56}" presName="Triangle" presStyleLbl="alignNode1" presStyleIdx="9" presStyleCnt="15"/>
      <dgm:spPr/>
    </dgm:pt>
    <dgm:pt modelId="{65D1F481-2AA5-400C-B841-2C34B545C387}" type="pres">
      <dgm:prSet presAssocID="{D5B93152-DF72-4F9E-9360-64ADE9FEED0D}" presName="sibTrans" presStyleCnt="0"/>
      <dgm:spPr/>
    </dgm:pt>
    <dgm:pt modelId="{9539D586-D17A-4D3D-ABDB-813F1A63AAF2}" type="pres">
      <dgm:prSet presAssocID="{D5B93152-DF72-4F9E-9360-64ADE9FEED0D}" presName="space" presStyleCnt="0"/>
      <dgm:spPr/>
    </dgm:pt>
    <dgm:pt modelId="{EF270323-E810-4DF4-A9BD-61CC77F1E4C1}" type="pres">
      <dgm:prSet presAssocID="{E7194E5B-6437-4985-B20C-93F4A2C7A0F2}" presName="composite" presStyleCnt="0"/>
      <dgm:spPr/>
    </dgm:pt>
    <dgm:pt modelId="{4BEC8E6F-3A7D-4106-B9B1-AD772DF84E53}" type="pres">
      <dgm:prSet presAssocID="{E7194E5B-6437-4985-B20C-93F4A2C7A0F2}" presName="LShape" presStyleLbl="alignNode1" presStyleIdx="10" presStyleCnt="15"/>
      <dgm:spPr/>
    </dgm:pt>
    <dgm:pt modelId="{5EB95F38-17C3-4815-9519-FBC03082D421}" type="pres">
      <dgm:prSet presAssocID="{E7194E5B-6437-4985-B20C-93F4A2C7A0F2}" presName="ParentText" presStyleLbl="revTx" presStyleIdx="5" presStyleCnt="8">
        <dgm:presLayoutVars>
          <dgm:chMax val="0"/>
          <dgm:chPref val="0"/>
          <dgm:bulletEnabled val="1"/>
        </dgm:presLayoutVars>
      </dgm:prSet>
      <dgm:spPr/>
      <dgm:t>
        <a:bodyPr/>
        <a:lstStyle/>
        <a:p>
          <a:endParaRPr lang="zh-CN" altLang="en-US"/>
        </a:p>
      </dgm:t>
    </dgm:pt>
    <dgm:pt modelId="{8DDF951A-684A-45EC-BFB4-9C0C357353A8}" type="pres">
      <dgm:prSet presAssocID="{E7194E5B-6437-4985-B20C-93F4A2C7A0F2}" presName="Triangle" presStyleLbl="alignNode1" presStyleIdx="11" presStyleCnt="15"/>
      <dgm:spPr/>
    </dgm:pt>
    <dgm:pt modelId="{0CE48C0D-65F2-4583-84CE-B8103B47811D}" type="pres">
      <dgm:prSet presAssocID="{9E2A72F1-4CD5-4A7F-8E95-02BF8F9FCA55}" presName="sibTrans" presStyleCnt="0"/>
      <dgm:spPr/>
    </dgm:pt>
    <dgm:pt modelId="{35DBA5E2-765B-4D87-9FBC-BDF0FEBD6E59}" type="pres">
      <dgm:prSet presAssocID="{9E2A72F1-4CD5-4A7F-8E95-02BF8F9FCA55}" presName="space" presStyleCnt="0"/>
      <dgm:spPr/>
    </dgm:pt>
    <dgm:pt modelId="{EF74E782-200D-4DB2-A4D1-D12F204B3363}" type="pres">
      <dgm:prSet presAssocID="{009EE0ED-BA8E-463B-A8CD-0CC0267ED8BC}" presName="composite" presStyleCnt="0"/>
      <dgm:spPr/>
    </dgm:pt>
    <dgm:pt modelId="{F644748D-EA32-4605-B65B-5A3E2E089383}" type="pres">
      <dgm:prSet presAssocID="{009EE0ED-BA8E-463B-A8CD-0CC0267ED8BC}" presName="LShape" presStyleLbl="alignNode1" presStyleIdx="12" presStyleCnt="15"/>
      <dgm:spPr/>
    </dgm:pt>
    <dgm:pt modelId="{0D9EBC83-DE5B-40B2-96EB-8F088C7A0094}" type="pres">
      <dgm:prSet presAssocID="{009EE0ED-BA8E-463B-A8CD-0CC0267ED8BC}" presName="ParentText" presStyleLbl="revTx" presStyleIdx="6" presStyleCnt="8">
        <dgm:presLayoutVars>
          <dgm:chMax val="0"/>
          <dgm:chPref val="0"/>
          <dgm:bulletEnabled val="1"/>
        </dgm:presLayoutVars>
      </dgm:prSet>
      <dgm:spPr/>
      <dgm:t>
        <a:bodyPr/>
        <a:lstStyle/>
        <a:p>
          <a:endParaRPr lang="zh-CN" altLang="en-US"/>
        </a:p>
      </dgm:t>
    </dgm:pt>
    <dgm:pt modelId="{01C3FF6E-FE9D-41CA-9D14-FF3EFEA107B9}" type="pres">
      <dgm:prSet presAssocID="{009EE0ED-BA8E-463B-A8CD-0CC0267ED8BC}" presName="Triangle" presStyleLbl="alignNode1" presStyleIdx="13" presStyleCnt="15"/>
      <dgm:spPr/>
    </dgm:pt>
    <dgm:pt modelId="{C1D42837-6917-43BC-A2B4-5C04AC3F4D15}" type="pres">
      <dgm:prSet presAssocID="{B6DAC75D-B555-409D-8687-5657783B39E5}" presName="sibTrans" presStyleCnt="0"/>
      <dgm:spPr/>
    </dgm:pt>
    <dgm:pt modelId="{6544976F-3A41-4F0D-9CDD-2C83FE435085}" type="pres">
      <dgm:prSet presAssocID="{B6DAC75D-B555-409D-8687-5657783B39E5}" presName="space" presStyleCnt="0"/>
      <dgm:spPr/>
    </dgm:pt>
    <dgm:pt modelId="{3F12D217-1F26-421A-851C-89AEC27E7AB3}" type="pres">
      <dgm:prSet presAssocID="{68EBB418-C418-42DD-A667-517888E93EC9}" presName="composite" presStyleCnt="0"/>
      <dgm:spPr/>
    </dgm:pt>
    <dgm:pt modelId="{BF689E3E-834F-4594-87A1-5A3C51DA0FB8}" type="pres">
      <dgm:prSet presAssocID="{68EBB418-C418-42DD-A667-517888E93EC9}" presName="LShape" presStyleLbl="alignNode1" presStyleIdx="14" presStyleCnt="15"/>
      <dgm:spPr/>
    </dgm:pt>
    <dgm:pt modelId="{B6065A6C-5277-4EC6-A692-2C640449CDD6}" type="pres">
      <dgm:prSet presAssocID="{68EBB418-C418-42DD-A667-517888E93EC9}" presName="ParentText" presStyleLbl="revTx" presStyleIdx="7" presStyleCnt="8">
        <dgm:presLayoutVars>
          <dgm:chMax val="0"/>
          <dgm:chPref val="0"/>
          <dgm:bulletEnabled val="1"/>
        </dgm:presLayoutVars>
      </dgm:prSet>
      <dgm:spPr/>
      <dgm:t>
        <a:bodyPr/>
        <a:lstStyle/>
        <a:p>
          <a:endParaRPr lang="zh-CN" altLang="en-US"/>
        </a:p>
      </dgm:t>
    </dgm:pt>
  </dgm:ptLst>
  <dgm:cxnLst>
    <dgm:cxn modelId="{1029DD35-AFB8-4802-B84B-3A296A458791}" srcId="{AF98AAAC-F5BD-42F1-83A3-DDB51A72B306}" destId="{68EBB418-C418-42DD-A667-517888E93EC9}" srcOrd="7" destOrd="0" parTransId="{2AEA703F-427B-4643-BE0D-D6129ED871C5}" sibTransId="{66D109BC-96BD-4CDE-A99A-6878310E1F76}"/>
    <dgm:cxn modelId="{45B972CD-6029-44F7-8B2F-CF5CD4D11312}" type="presOf" srcId="{AF98AAAC-F5BD-42F1-83A3-DDB51A72B306}" destId="{31F2AA3B-928A-41F8-A24C-F7EEC440CA67}" srcOrd="0" destOrd="0" presId="urn:microsoft.com/office/officeart/2009/3/layout/StepUpProcess#3"/>
    <dgm:cxn modelId="{DC10FCAB-7AD2-40B3-8BDC-FA41D121E469}" type="presOf" srcId="{E7194E5B-6437-4985-B20C-93F4A2C7A0F2}" destId="{5EB95F38-17C3-4815-9519-FBC03082D421}" srcOrd="0" destOrd="0" presId="urn:microsoft.com/office/officeart/2009/3/layout/StepUpProcess#3"/>
    <dgm:cxn modelId="{43C29A80-2AA5-4BF7-879F-1F9D3901B5C4}" type="presOf" srcId="{009EE0ED-BA8E-463B-A8CD-0CC0267ED8BC}" destId="{0D9EBC83-DE5B-40B2-96EB-8F088C7A0094}" srcOrd="0" destOrd="0" presId="urn:microsoft.com/office/officeart/2009/3/layout/StepUpProcess#3"/>
    <dgm:cxn modelId="{555B728D-F053-4FA6-858E-6EDAA4D09627}" srcId="{AF98AAAC-F5BD-42F1-83A3-DDB51A72B306}" destId="{E7194E5B-6437-4985-B20C-93F4A2C7A0F2}" srcOrd="5" destOrd="0" parTransId="{97DEE3C2-9652-4EFC-88C7-5A9FE53292E1}" sibTransId="{9E2A72F1-4CD5-4A7F-8E95-02BF8F9FCA55}"/>
    <dgm:cxn modelId="{1365478D-5B38-4DD8-8455-E4999F4B56D9}" type="presOf" srcId="{6762F180-72D0-4F07-A9FC-FA90367C3679}" destId="{CD35F77A-C217-4B75-8C46-65FB8C3D17BF}" srcOrd="0" destOrd="0" presId="urn:microsoft.com/office/officeart/2009/3/layout/StepUpProcess#3"/>
    <dgm:cxn modelId="{6454B4A0-E153-4C76-AF12-D96335D479AC}" srcId="{AF98AAAC-F5BD-42F1-83A3-DDB51A72B306}" destId="{6762F180-72D0-4F07-A9FC-FA90367C3679}" srcOrd="0" destOrd="0" parTransId="{E8EE5284-ACC8-48FC-AD27-BC94132FCD06}" sibTransId="{F011AF2A-7AE8-4904-A5F3-FDE0433ABB60}"/>
    <dgm:cxn modelId="{C543CA75-D725-4C6A-8137-D76BE1215E97}" type="presOf" srcId="{68EBB418-C418-42DD-A667-517888E93EC9}" destId="{B6065A6C-5277-4EC6-A692-2C640449CDD6}" srcOrd="0" destOrd="0" presId="urn:microsoft.com/office/officeart/2009/3/layout/StepUpProcess#3"/>
    <dgm:cxn modelId="{9B6147E8-97C3-4352-B576-F63985C3D7A8}" srcId="{AF98AAAC-F5BD-42F1-83A3-DDB51A72B306}" destId="{D09DC028-7DD4-444D-A985-7D195627E4F9}" srcOrd="3" destOrd="0" parTransId="{B7B2B77E-6448-4CBF-9021-2CAE4DA95EFE}" sibTransId="{1A32175D-26E7-42DF-A7A2-D6076DCD36F6}"/>
    <dgm:cxn modelId="{E9DB96E0-3FFA-4F97-A471-F45D93811EC7}" type="presOf" srcId="{D09DC028-7DD4-444D-A985-7D195627E4F9}" destId="{178D5776-42B9-4D7B-85C5-CD64D2FA0EE6}" srcOrd="0" destOrd="0" presId="urn:microsoft.com/office/officeart/2009/3/layout/StepUpProcess#3"/>
    <dgm:cxn modelId="{66D9D651-DA73-4940-B5BE-27C20AE828D4}" srcId="{AF98AAAC-F5BD-42F1-83A3-DDB51A72B306}" destId="{009EE0ED-BA8E-463B-A8CD-0CC0267ED8BC}" srcOrd="6" destOrd="0" parTransId="{62B59055-D1BA-49BC-BA1E-E3F9B760EDFE}" sibTransId="{B6DAC75D-B555-409D-8687-5657783B39E5}"/>
    <dgm:cxn modelId="{01C3CFE4-501B-48EB-AEBF-45860F91F5E3}" srcId="{AF98AAAC-F5BD-42F1-83A3-DDB51A72B306}" destId="{16685BDD-20DA-470E-83CF-B6F33597BD1D}" srcOrd="1" destOrd="0" parTransId="{B4174FB1-837C-4106-9887-6166488537DD}" sibTransId="{4D1DB63E-52C5-4244-93D9-2778A8CB6F0C}"/>
    <dgm:cxn modelId="{3CA92357-E109-4025-AA78-DA4DFC074447}" srcId="{AF98AAAC-F5BD-42F1-83A3-DDB51A72B306}" destId="{26C7450D-DF9B-4F6A-A72A-42D711A2FC56}" srcOrd="4" destOrd="0" parTransId="{7EAE8E90-49D1-4DF0-B48E-FD71224A3F6C}" sibTransId="{D5B93152-DF72-4F9E-9360-64ADE9FEED0D}"/>
    <dgm:cxn modelId="{5FCC5527-B359-4AED-8F69-249AE7F64A2B}" type="presOf" srcId="{16685BDD-20DA-470E-83CF-B6F33597BD1D}" destId="{7576A006-C284-41A3-9EFC-0535BF0D87D9}" srcOrd="0" destOrd="0" presId="urn:microsoft.com/office/officeart/2009/3/layout/StepUpProcess#3"/>
    <dgm:cxn modelId="{FBDC923D-D6A2-4E67-9CE0-F5B1CD0C4DD1}" type="presOf" srcId="{10487C60-4019-4E43-A5A5-DD7EAC520F5C}" destId="{188F83EA-7DC6-4AA4-9B48-063D2DF6F5BA}" srcOrd="0" destOrd="0" presId="urn:microsoft.com/office/officeart/2009/3/layout/StepUpProcess#3"/>
    <dgm:cxn modelId="{C1A51B28-8E15-4A20-A7FC-92CB9B6844E0}" type="presOf" srcId="{26C7450D-DF9B-4F6A-A72A-42D711A2FC56}" destId="{EC99164C-DDF5-418B-B1E1-B428D409617E}" srcOrd="0" destOrd="0" presId="urn:microsoft.com/office/officeart/2009/3/layout/StepUpProcess#3"/>
    <dgm:cxn modelId="{0108D1C3-CC78-4B5B-B0BA-B4FB9D67A59E}" srcId="{AF98AAAC-F5BD-42F1-83A3-DDB51A72B306}" destId="{10487C60-4019-4E43-A5A5-DD7EAC520F5C}" srcOrd="2" destOrd="0" parTransId="{E26C7ACD-4917-4B5E-828C-E79575C8E160}" sibTransId="{6A241E3D-646F-41E2-A1EF-9B71A969F4C9}"/>
    <dgm:cxn modelId="{787099F1-9265-400A-9898-F845C8468EC3}" type="presParOf" srcId="{31F2AA3B-928A-41F8-A24C-F7EEC440CA67}" destId="{9500DD7A-270C-4A6B-8BB3-B58725F101A9}" srcOrd="0" destOrd="0" presId="urn:microsoft.com/office/officeart/2009/3/layout/StepUpProcess#3"/>
    <dgm:cxn modelId="{49B79ABC-0FCB-43E8-BB92-832BB8F94237}" type="presParOf" srcId="{9500DD7A-270C-4A6B-8BB3-B58725F101A9}" destId="{1FB5BC54-D3B1-4F29-9B6C-4334C8D1B99E}" srcOrd="0" destOrd="0" presId="urn:microsoft.com/office/officeart/2009/3/layout/StepUpProcess#3"/>
    <dgm:cxn modelId="{54445509-7E66-4E54-8DF9-98557B909C23}" type="presParOf" srcId="{9500DD7A-270C-4A6B-8BB3-B58725F101A9}" destId="{CD35F77A-C217-4B75-8C46-65FB8C3D17BF}" srcOrd="1" destOrd="0" presId="urn:microsoft.com/office/officeart/2009/3/layout/StepUpProcess#3"/>
    <dgm:cxn modelId="{1B88C5B2-3F53-420A-932D-57866D4A6955}" type="presParOf" srcId="{9500DD7A-270C-4A6B-8BB3-B58725F101A9}" destId="{88AC187D-4310-4218-8126-41BD08AC8597}" srcOrd="2" destOrd="0" presId="urn:microsoft.com/office/officeart/2009/3/layout/StepUpProcess#3"/>
    <dgm:cxn modelId="{EEDACB0D-89CB-4C28-A5E5-81F19C5703DF}" type="presParOf" srcId="{31F2AA3B-928A-41F8-A24C-F7EEC440CA67}" destId="{AE87D96F-72D7-4DAA-A23C-6548057FC39A}" srcOrd="1" destOrd="0" presId="urn:microsoft.com/office/officeart/2009/3/layout/StepUpProcess#3"/>
    <dgm:cxn modelId="{A7907A20-FFDC-45AE-BDB6-1D84F9F2C0E7}" type="presParOf" srcId="{AE87D96F-72D7-4DAA-A23C-6548057FC39A}" destId="{044A0312-9F10-4F32-8670-298D4C340758}" srcOrd="0" destOrd="0" presId="urn:microsoft.com/office/officeart/2009/3/layout/StepUpProcess#3"/>
    <dgm:cxn modelId="{D8F9FE8A-0F91-4650-B4A5-52E1532A7A82}" type="presParOf" srcId="{31F2AA3B-928A-41F8-A24C-F7EEC440CA67}" destId="{1729A8A8-C85D-4F49-8C4F-3CCEC64B8865}" srcOrd="2" destOrd="0" presId="urn:microsoft.com/office/officeart/2009/3/layout/StepUpProcess#3"/>
    <dgm:cxn modelId="{AE8BE6BB-1B4A-4F51-89AA-841B5E3C6C13}" type="presParOf" srcId="{1729A8A8-C85D-4F49-8C4F-3CCEC64B8865}" destId="{1550B7D9-4DCB-4A3F-8750-755E5F8D8902}" srcOrd="0" destOrd="0" presId="urn:microsoft.com/office/officeart/2009/3/layout/StepUpProcess#3"/>
    <dgm:cxn modelId="{A26CAD61-4FD2-455E-9C97-9A05954D5AAB}" type="presParOf" srcId="{1729A8A8-C85D-4F49-8C4F-3CCEC64B8865}" destId="{7576A006-C284-41A3-9EFC-0535BF0D87D9}" srcOrd="1" destOrd="0" presId="urn:microsoft.com/office/officeart/2009/3/layout/StepUpProcess#3"/>
    <dgm:cxn modelId="{DCA20D6D-8F1A-4129-9E39-7F396AE02021}" type="presParOf" srcId="{1729A8A8-C85D-4F49-8C4F-3CCEC64B8865}" destId="{D26361A8-00AA-4717-B0A8-1CAFB4D10D62}" srcOrd="2" destOrd="0" presId="urn:microsoft.com/office/officeart/2009/3/layout/StepUpProcess#3"/>
    <dgm:cxn modelId="{18B1D485-93CC-40B9-8EA2-18E74BF283FD}" type="presParOf" srcId="{31F2AA3B-928A-41F8-A24C-F7EEC440CA67}" destId="{CFFAA5C2-43A9-46D9-BC40-E5DAE1DBAE38}" srcOrd="3" destOrd="0" presId="urn:microsoft.com/office/officeart/2009/3/layout/StepUpProcess#3"/>
    <dgm:cxn modelId="{6E5FF3BA-5BE0-41C1-B3B3-E793D40C5530}" type="presParOf" srcId="{CFFAA5C2-43A9-46D9-BC40-E5DAE1DBAE38}" destId="{7B1EA421-EBD7-4DFA-BA63-9684BEF670DA}" srcOrd="0" destOrd="0" presId="urn:microsoft.com/office/officeart/2009/3/layout/StepUpProcess#3"/>
    <dgm:cxn modelId="{3B8F2EDD-5BB3-4F7B-834C-C7E1AB260174}" type="presParOf" srcId="{31F2AA3B-928A-41F8-A24C-F7EEC440CA67}" destId="{441DE177-DC1A-4D5F-9748-D6CEC7D0F340}" srcOrd="4" destOrd="0" presId="urn:microsoft.com/office/officeart/2009/3/layout/StepUpProcess#3"/>
    <dgm:cxn modelId="{CB2721D5-26F5-425B-9F4E-EF7B853379E0}" type="presParOf" srcId="{441DE177-DC1A-4D5F-9748-D6CEC7D0F340}" destId="{A1A57656-DB14-4B32-8D6D-FA10CF503593}" srcOrd="0" destOrd="0" presId="urn:microsoft.com/office/officeart/2009/3/layout/StepUpProcess#3"/>
    <dgm:cxn modelId="{EDDBEAF1-7125-41B4-842D-A393FD79B846}" type="presParOf" srcId="{441DE177-DC1A-4D5F-9748-D6CEC7D0F340}" destId="{188F83EA-7DC6-4AA4-9B48-063D2DF6F5BA}" srcOrd="1" destOrd="0" presId="urn:microsoft.com/office/officeart/2009/3/layout/StepUpProcess#3"/>
    <dgm:cxn modelId="{044EE8CD-54D8-4BF9-A500-586EF9CD3DB4}" type="presParOf" srcId="{441DE177-DC1A-4D5F-9748-D6CEC7D0F340}" destId="{70F6004E-6F44-4108-80D1-22F4890C6C55}" srcOrd="2" destOrd="0" presId="urn:microsoft.com/office/officeart/2009/3/layout/StepUpProcess#3"/>
    <dgm:cxn modelId="{47B997AE-3E26-4B0F-9059-E0297D2F7801}" type="presParOf" srcId="{31F2AA3B-928A-41F8-A24C-F7EEC440CA67}" destId="{F375DEF9-989C-42EC-9571-F20A4FA1EF0D}" srcOrd="5" destOrd="0" presId="urn:microsoft.com/office/officeart/2009/3/layout/StepUpProcess#3"/>
    <dgm:cxn modelId="{7A581A10-0FAF-4D3B-BACC-DCEABE9B5782}" type="presParOf" srcId="{F375DEF9-989C-42EC-9571-F20A4FA1EF0D}" destId="{EA24D568-2193-49AE-9081-D4A659E9F9CC}" srcOrd="0" destOrd="0" presId="urn:microsoft.com/office/officeart/2009/3/layout/StepUpProcess#3"/>
    <dgm:cxn modelId="{CE60C5E5-9FEF-4B62-8309-CBDC32597A5C}" type="presParOf" srcId="{31F2AA3B-928A-41F8-A24C-F7EEC440CA67}" destId="{1AD9C3DE-3C9E-4B8F-BBD2-78982C26D179}" srcOrd="6" destOrd="0" presId="urn:microsoft.com/office/officeart/2009/3/layout/StepUpProcess#3"/>
    <dgm:cxn modelId="{E92C7D45-78FE-4051-9E59-1D60A6BAEFC9}" type="presParOf" srcId="{1AD9C3DE-3C9E-4B8F-BBD2-78982C26D179}" destId="{8180FF30-EEB2-44F4-920F-7243DA196319}" srcOrd="0" destOrd="0" presId="urn:microsoft.com/office/officeart/2009/3/layout/StepUpProcess#3"/>
    <dgm:cxn modelId="{EBEE05B6-3892-42A8-9F61-66C9FCECE990}" type="presParOf" srcId="{1AD9C3DE-3C9E-4B8F-BBD2-78982C26D179}" destId="{178D5776-42B9-4D7B-85C5-CD64D2FA0EE6}" srcOrd="1" destOrd="0" presId="urn:microsoft.com/office/officeart/2009/3/layout/StepUpProcess#3"/>
    <dgm:cxn modelId="{389E382E-AE42-46D8-8AFB-72EC09F5382C}" type="presParOf" srcId="{1AD9C3DE-3C9E-4B8F-BBD2-78982C26D179}" destId="{F0099E5C-DFEA-4D83-B897-597B83F8B83E}" srcOrd="2" destOrd="0" presId="urn:microsoft.com/office/officeart/2009/3/layout/StepUpProcess#3"/>
    <dgm:cxn modelId="{7353A11B-1E51-4AB0-8ADC-D66430F4418D}" type="presParOf" srcId="{31F2AA3B-928A-41F8-A24C-F7EEC440CA67}" destId="{C6658184-2FB0-4174-A80D-1055A924E242}" srcOrd="7" destOrd="0" presId="urn:microsoft.com/office/officeart/2009/3/layout/StepUpProcess#3"/>
    <dgm:cxn modelId="{B48BAB6F-A66D-4337-B7F5-FF19EC8BF745}" type="presParOf" srcId="{C6658184-2FB0-4174-A80D-1055A924E242}" destId="{76C32FBE-5C6D-4588-9095-4176118A448A}" srcOrd="0" destOrd="0" presId="urn:microsoft.com/office/officeart/2009/3/layout/StepUpProcess#3"/>
    <dgm:cxn modelId="{0B32F081-9B51-4CE3-BF59-66B16B7EE17B}" type="presParOf" srcId="{31F2AA3B-928A-41F8-A24C-F7EEC440CA67}" destId="{FA872674-6152-4B27-B1C9-77B1C7E0B805}" srcOrd="8" destOrd="0" presId="urn:microsoft.com/office/officeart/2009/3/layout/StepUpProcess#3"/>
    <dgm:cxn modelId="{F2211DA1-3A0D-4FE4-8DEE-3F57BA6DBF94}" type="presParOf" srcId="{FA872674-6152-4B27-B1C9-77B1C7E0B805}" destId="{F4ADB712-2FE2-4207-91CD-5ED124E617C1}" srcOrd="0" destOrd="0" presId="urn:microsoft.com/office/officeart/2009/3/layout/StepUpProcess#3"/>
    <dgm:cxn modelId="{1CFCA5AD-5778-4370-B87D-60DFA1647EA6}" type="presParOf" srcId="{FA872674-6152-4B27-B1C9-77B1C7E0B805}" destId="{EC99164C-DDF5-418B-B1E1-B428D409617E}" srcOrd="1" destOrd="0" presId="urn:microsoft.com/office/officeart/2009/3/layout/StepUpProcess#3"/>
    <dgm:cxn modelId="{77F6AE26-2B65-4F9B-B979-16D11D03D2EE}" type="presParOf" srcId="{FA872674-6152-4B27-B1C9-77B1C7E0B805}" destId="{5DB830CB-07BC-4DFF-87E1-AEFFF47A340D}" srcOrd="2" destOrd="0" presId="urn:microsoft.com/office/officeart/2009/3/layout/StepUpProcess#3"/>
    <dgm:cxn modelId="{BCEBCD22-8C33-4276-AEA0-678D47181009}" type="presParOf" srcId="{31F2AA3B-928A-41F8-A24C-F7EEC440CA67}" destId="{65D1F481-2AA5-400C-B841-2C34B545C387}" srcOrd="9" destOrd="0" presId="urn:microsoft.com/office/officeart/2009/3/layout/StepUpProcess#3"/>
    <dgm:cxn modelId="{F297A1BD-F5D2-4127-A134-0F26A6C50FAE}" type="presParOf" srcId="{65D1F481-2AA5-400C-B841-2C34B545C387}" destId="{9539D586-D17A-4D3D-ABDB-813F1A63AAF2}" srcOrd="0" destOrd="0" presId="urn:microsoft.com/office/officeart/2009/3/layout/StepUpProcess#3"/>
    <dgm:cxn modelId="{4BA42E38-180B-406F-8644-EF982BEB68A2}" type="presParOf" srcId="{31F2AA3B-928A-41F8-A24C-F7EEC440CA67}" destId="{EF270323-E810-4DF4-A9BD-61CC77F1E4C1}" srcOrd="10" destOrd="0" presId="urn:microsoft.com/office/officeart/2009/3/layout/StepUpProcess#3"/>
    <dgm:cxn modelId="{C61ECEEB-FF70-49C2-90A8-4FCF0B26C322}" type="presParOf" srcId="{EF270323-E810-4DF4-A9BD-61CC77F1E4C1}" destId="{4BEC8E6F-3A7D-4106-B9B1-AD772DF84E53}" srcOrd="0" destOrd="0" presId="urn:microsoft.com/office/officeart/2009/3/layout/StepUpProcess#3"/>
    <dgm:cxn modelId="{31181037-CE5D-49AF-9959-AD0D1D2DE231}" type="presParOf" srcId="{EF270323-E810-4DF4-A9BD-61CC77F1E4C1}" destId="{5EB95F38-17C3-4815-9519-FBC03082D421}" srcOrd="1" destOrd="0" presId="urn:microsoft.com/office/officeart/2009/3/layout/StepUpProcess#3"/>
    <dgm:cxn modelId="{403DDA97-FF8E-4A1E-AECE-61B072EAF379}" type="presParOf" srcId="{EF270323-E810-4DF4-A9BD-61CC77F1E4C1}" destId="{8DDF951A-684A-45EC-BFB4-9C0C357353A8}" srcOrd="2" destOrd="0" presId="urn:microsoft.com/office/officeart/2009/3/layout/StepUpProcess#3"/>
    <dgm:cxn modelId="{76631899-4050-4426-A176-850A746A5F69}" type="presParOf" srcId="{31F2AA3B-928A-41F8-A24C-F7EEC440CA67}" destId="{0CE48C0D-65F2-4583-84CE-B8103B47811D}" srcOrd="11" destOrd="0" presId="urn:microsoft.com/office/officeart/2009/3/layout/StepUpProcess#3"/>
    <dgm:cxn modelId="{976C740B-005E-4821-84D2-81BA2B692FAE}" type="presParOf" srcId="{0CE48C0D-65F2-4583-84CE-B8103B47811D}" destId="{35DBA5E2-765B-4D87-9FBC-BDF0FEBD6E59}" srcOrd="0" destOrd="0" presId="urn:microsoft.com/office/officeart/2009/3/layout/StepUpProcess#3"/>
    <dgm:cxn modelId="{6C50D2D6-3921-444A-99DB-9F899324D5BD}" type="presParOf" srcId="{31F2AA3B-928A-41F8-A24C-F7EEC440CA67}" destId="{EF74E782-200D-4DB2-A4D1-D12F204B3363}" srcOrd="12" destOrd="0" presId="urn:microsoft.com/office/officeart/2009/3/layout/StepUpProcess#3"/>
    <dgm:cxn modelId="{0F341DF1-A887-494C-AF1E-956C2DE88061}" type="presParOf" srcId="{EF74E782-200D-4DB2-A4D1-D12F204B3363}" destId="{F644748D-EA32-4605-B65B-5A3E2E089383}" srcOrd="0" destOrd="0" presId="urn:microsoft.com/office/officeart/2009/3/layout/StepUpProcess#3"/>
    <dgm:cxn modelId="{B9DC6458-CE04-4B22-8341-08B4C8E11A09}" type="presParOf" srcId="{EF74E782-200D-4DB2-A4D1-D12F204B3363}" destId="{0D9EBC83-DE5B-40B2-96EB-8F088C7A0094}" srcOrd="1" destOrd="0" presId="urn:microsoft.com/office/officeart/2009/3/layout/StepUpProcess#3"/>
    <dgm:cxn modelId="{1F0F8399-B72C-46A6-B702-FE6992970E4C}" type="presParOf" srcId="{EF74E782-200D-4DB2-A4D1-D12F204B3363}" destId="{01C3FF6E-FE9D-41CA-9D14-FF3EFEA107B9}" srcOrd="2" destOrd="0" presId="urn:microsoft.com/office/officeart/2009/3/layout/StepUpProcess#3"/>
    <dgm:cxn modelId="{F7F35EA8-D3CF-41B1-9694-E718003B13A9}" type="presParOf" srcId="{31F2AA3B-928A-41F8-A24C-F7EEC440CA67}" destId="{C1D42837-6917-43BC-A2B4-5C04AC3F4D15}" srcOrd="13" destOrd="0" presId="urn:microsoft.com/office/officeart/2009/3/layout/StepUpProcess#3"/>
    <dgm:cxn modelId="{FFEDFC14-A393-4E09-ACF0-C4073377D235}" type="presParOf" srcId="{C1D42837-6917-43BC-A2B4-5C04AC3F4D15}" destId="{6544976F-3A41-4F0D-9CDD-2C83FE435085}" srcOrd="0" destOrd="0" presId="urn:microsoft.com/office/officeart/2009/3/layout/StepUpProcess#3"/>
    <dgm:cxn modelId="{DC0F4030-4D04-437D-B5B0-024B82DF8A1A}" type="presParOf" srcId="{31F2AA3B-928A-41F8-A24C-F7EEC440CA67}" destId="{3F12D217-1F26-421A-851C-89AEC27E7AB3}" srcOrd="14" destOrd="0" presId="urn:microsoft.com/office/officeart/2009/3/layout/StepUpProcess#3"/>
    <dgm:cxn modelId="{40137857-A626-4961-A301-5F5836E5A479}" type="presParOf" srcId="{3F12D217-1F26-421A-851C-89AEC27E7AB3}" destId="{BF689E3E-834F-4594-87A1-5A3C51DA0FB8}" srcOrd="0" destOrd="0" presId="urn:microsoft.com/office/officeart/2009/3/layout/StepUpProcess#3"/>
    <dgm:cxn modelId="{81AB138A-CA35-4603-B776-EDFADC84F191}" type="presParOf" srcId="{3F12D217-1F26-421A-851C-89AEC27E7AB3}" destId="{B6065A6C-5277-4EC6-A692-2C640449CDD6}" srcOrd="1" destOrd="0" presId="urn:microsoft.com/office/officeart/2009/3/layout/StepUpProcess#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230622-4298-4988-BCF0-9EF8263A1D97}" type="doc">
      <dgm:prSet loTypeId="urn:microsoft.com/office/officeart/2005/8/layout/cycle4#3" loCatId="matrix" qsTypeId="urn:microsoft.com/office/officeart/2005/8/quickstyle/simple1#9" qsCatId="simple" csTypeId="urn:microsoft.com/office/officeart/2005/8/colors/colorful1#3" csCatId="colorful" phldr="1"/>
      <dgm:spPr/>
      <dgm:t>
        <a:bodyPr/>
        <a:lstStyle/>
        <a:p>
          <a:endParaRPr lang="zh-CN" altLang="en-US"/>
        </a:p>
      </dgm:t>
    </dgm:pt>
    <dgm:pt modelId="{BDEB83C0-296E-4C8E-B9CA-79F89D84B05A}">
      <dgm:prSet phldrT="[文本]" custT="1"/>
      <dgm:spPr>
        <a:solidFill>
          <a:schemeClr val="accent1"/>
        </a:solidFill>
      </dgm:spPr>
      <dgm:t>
        <a:bodyPr/>
        <a:lstStyle/>
        <a:p>
          <a:r>
            <a:rPr lang="zh-CN" altLang="en-US" sz="1400" b="1" dirty="0" smtClean="0">
              <a:solidFill>
                <a:schemeClr val="bg1"/>
              </a:solidFill>
              <a:latin typeface="微软雅黑" panose="020B0503020204020204" pitchFamily="34" charset="-122"/>
              <a:ea typeface="微软雅黑" panose="020B0503020204020204" pitchFamily="34" charset="-122"/>
            </a:rPr>
            <a:t>有章可循</a:t>
          </a:r>
          <a:endParaRPr lang="zh-CN" altLang="en-US" sz="1400" b="1" dirty="0">
            <a:solidFill>
              <a:schemeClr val="bg1"/>
            </a:solidFill>
            <a:latin typeface="微软雅黑" panose="020B0503020204020204" pitchFamily="34" charset="-122"/>
            <a:ea typeface="微软雅黑" panose="020B0503020204020204" pitchFamily="34" charset="-122"/>
          </a:endParaRPr>
        </a:p>
      </dgm:t>
    </dgm:pt>
    <dgm:pt modelId="{F4661FE2-E8F7-4A1D-AD95-5AEB4827C762}" cxnId="{E4A7C4A9-EE19-426B-9059-902E6EBF3231}" type="par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BBF2431C-D39A-403C-80E3-DB52CE0AA6CC}" cxnId="{E4A7C4A9-EE19-426B-9059-902E6EBF3231}" type="sib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BB106CA6-98F4-4EE1-AD58-FA2C2AF30CFC}">
      <dgm:prSet phldrT="[文本]" custT="1"/>
      <dgm:spPr/>
      <dgm:t>
        <a:bodyPr/>
        <a:lstStyle/>
        <a:p>
          <a:r>
            <a:rPr lang="zh-CN" altLang="en-US" sz="2000" dirty="0" smtClean="0">
              <a:solidFill>
                <a:srgbClr val="595959"/>
              </a:solidFill>
              <a:latin typeface="微软雅黑" panose="020B0503020204020204" pitchFamily="34" charset="-122"/>
              <a:ea typeface="微软雅黑" panose="020B0503020204020204" pitchFamily="34" charset="-122"/>
            </a:rPr>
            <a:t>策划充分</a:t>
          </a:r>
          <a:endParaRPr lang="zh-CN" altLang="en-US" sz="2000" dirty="0">
            <a:solidFill>
              <a:srgbClr val="595959"/>
            </a:solidFill>
            <a:latin typeface="微软雅黑" panose="020B0503020204020204" pitchFamily="34" charset="-122"/>
            <a:ea typeface="微软雅黑" panose="020B0503020204020204" pitchFamily="34" charset="-122"/>
          </a:endParaRPr>
        </a:p>
      </dgm:t>
    </dgm:pt>
    <dgm:pt modelId="{64D75003-6406-49D1-81F2-9D0C92F309A4}" cxnId="{BD20A5C3-EF4C-46B7-A0F0-F9A7CD01D378}" type="par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D6A9E53E-F84C-486B-B8C0-8844F890C94C}" cxnId="{BD20A5C3-EF4C-46B7-A0F0-F9A7CD01D378}" type="sib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D8BCAB88-E55E-4E43-83A4-C4792106B739}">
      <dgm:prSet phldrT="[文本]" custT="1"/>
      <dgm:spPr/>
      <dgm:t>
        <a:bodyPr/>
        <a:lstStyle/>
        <a:p>
          <a:r>
            <a:rPr lang="zh-CN" altLang="en-US" sz="1400" b="1" dirty="0" smtClean="0">
              <a:solidFill>
                <a:schemeClr val="bg1"/>
              </a:solidFill>
              <a:latin typeface="微软雅黑" panose="020B0503020204020204" pitchFamily="34" charset="-122"/>
              <a:ea typeface="微软雅黑" panose="020B0503020204020204" pitchFamily="34" charset="-122"/>
            </a:rPr>
            <a:t>有人负责</a:t>
          </a:r>
          <a:endParaRPr lang="zh-CN" altLang="en-US" sz="1400" b="1" dirty="0">
            <a:solidFill>
              <a:schemeClr val="bg1"/>
            </a:solidFill>
            <a:latin typeface="微软雅黑" panose="020B0503020204020204" pitchFamily="34" charset="-122"/>
            <a:ea typeface="微软雅黑" panose="020B0503020204020204" pitchFamily="34" charset="-122"/>
          </a:endParaRPr>
        </a:p>
      </dgm:t>
    </dgm:pt>
    <dgm:pt modelId="{17D1A1EC-7432-4366-B311-C9101DE2C9BD}" cxnId="{0CDEFB8E-6031-4DE3-B100-5AD43506304F}" type="par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B4794361-3A49-4D47-8559-1EA88CA4A797}" cxnId="{0CDEFB8E-6031-4DE3-B100-5AD43506304F}" type="sib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35F9C073-1CBE-44A3-AC4D-6C18F9C2CA36}">
      <dgm:prSet phldrT="[文本]" custT="1"/>
      <dgm:spPr/>
      <dgm:t>
        <a:bodyPr/>
        <a:lstStyle/>
        <a:p>
          <a:r>
            <a:rPr lang="zh-CN" altLang="en-US" sz="1800" dirty="0" smtClean="0">
              <a:solidFill>
                <a:srgbClr val="595959"/>
              </a:solidFill>
              <a:latin typeface="微软雅黑" panose="020B0503020204020204" pitchFamily="34" charset="-122"/>
              <a:ea typeface="微软雅黑" panose="020B0503020204020204" pitchFamily="34" charset="-122"/>
            </a:rPr>
            <a:t>责任制的落实</a:t>
          </a:r>
          <a:endParaRPr lang="zh-CN" altLang="en-US" sz="1800" dirty="0">
            <a:solidFill>
              <a:srgbClr val="595959"/>
            </a:solidFill>
            <a:latin typeface="微软雅黑" panose="020B0503020204020204" pitchFamily="34" charset="-122"/>
            <a:ea typeface="微软雅黑" panose="020B0503020204020204" pitchFamily="34" charset="-122"/>
          </a:endParaRPr>
        </a:p>
      </dgm:t>
    </dgm:pt>
    <dgm:pt modelId="{E5CD256D-0E89-4763-A10A-853959D4319D}" cxnId="{5B73D510-C20B-442A-81B1-9356A96E324A}" type="par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B56544D8-C7A8-4791-B884-41487B0B0654}" cxnId="{5B73D510-C20B-442A-81B1-9356A96E324A}" type="sib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5B6D1216-F96F-4755-96C0-43E2C7629BEA}">
      <dgm:prSet phldrT="[文本]" custT="1"/>
      <dgm:spPr>
        <a:solidFill>
          <a:schemeClr val="accent1"/>
        </a:solidFill>
      </dgm:spPr>
      <dgm:t>
        <a:bodyPr/>
        <a:lstStyle/>
        <a:p>
          <a:r>
            <a:rPr lang="zh-CN" altLang="en-US" sz="1400" b="1" dirty="0" smtClean="0">
              <a:solidFill>
                <a:schemeClr val="bg1"/>
              </a:solidFill>
              <a:latin typeface="微软雅黑" panose="020B0503020204020204" pitchFamily="34" charset="-122"/>
              <a:ea typeface="微软雅黑" panose="020B0503020204020204" pitchFamily="34" charset="-122"/>
            </a:rPr>
            <a:t>有人监督</a:t>
          </a:r>
          <a:endParaRPr lang="zh-CN" altLang="en-US" sz="1400" b="1" dirty="0">
            <a:solidFill>
              <a:schemeClr val="bg1"/>
            </a:solidFill>
            <a:latin typeface="微软雅黑" panose="020B0503020204020204" pitchFamily="34" charset="-122"/>
            <a:ea typeface="微软雅黑" panose="020B0503020204020204" pitchFamily="34" charset="-122"/>
          </a:endParaRPr>
        </a:p>
      </dgm:t>
    </dgm:pt>
    <dgm:pt modelId="{D433B6EA-888A-4AC1-BBAB-D13FF5F1AD44}" cxnId="{D1B817A5-8EE9-4208-B46A-224348319F6E}" type="par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6D08B771-4C36-409F-8C8A-0E98BFC6FAA1}" cxnId="{D1B817A5-8EE9-4208-B46A-224348319F6E}" type="sib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51C81567-83CF-470D-90E6-5FE16872735E}">
      <dgm:prSet phldrT="[文本]" custT="1"/>
      <dgm:spPr/>
      <dgm:t>
        <a:bodyPr anchor="b"/>
        <a:lstStyle/>
        <a:p>
          <a:r>
            <a:rPr lang="zh-CN" altLang="en-US" sz="1600" dirty="0" smtClean="0">
              <a:solidFill>
                <a:srgbClr val="595959"/>
              </a:solidFill>
              <a:latin typeface="微软雅黑" panose="020B0503020204020204" pitchFamily="34" charset="-122"/>
              <a:ea typeface="微软雅黑" panose="020B0503020204020204" pitchFamily="34" charset="-122"/>
            </a:rPr>
            <a:t>监督体系健全</a:t>
          </a:r>
          <a:endParaRPr lang="zh-CN" altLang="en-US" sz="1600" dirty="0">
            <a:solidFill>
              <a:srgbClr val="595959"/>
            </a:solidFill>
            <a:latin typeface="微软雅黑" panose="020B0503020204020204" pitchFamily="34" charset="-122"/>
            <a:ea typeface="微软雅黑" panose="020B0503020204020204" pitchFamily="34" charset="-122"/>
          </a:endParaRPr>
        </a:p>
      </dgm:t>
    </dgm:pt>
    <dgm:pt modelId="{B34D8BAA-AD20-41F1-81C2-4068D0D70380}" cxnId="{0B3EB72D-1C2A-4E68-B660-BC0C70A268CE}" type="par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BDA7C549-6FA3-49A9-B7CE-640AF61FB957}" cxnId="{0B3EB72D-1C2A-4E68-B660-BC0C70A268CE}" type="sib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EE67FF6F-83AD-4251-871E-69714A6C7D3C}">
      <dgm:prSet phldrT="[文本]" custT="1"/>
      <dgm:spPr/>
      <dgm:t>
        <a:bodyPr/>
        <a:lstStyle/>
        <a:p>
          <a:r>
            <a:rPr lang="zh-CN" altLang="en-US" sz="1400" b="1" dirty="0" smtClean="0">
              <a:solidFill>
                <a:schemeClr val="bg1"/>
              </a:solidFill>
              <a:latin typeface="微软雅黑" panose="020B0503020204020204" pitchFamily="34" charset="-122"/>
              <a:ea typeface="微软雅黑" panose="020B0503020204020204" pitchFamily="34" charset="-122"/>
            </a:rPr>
            <a:t>有据可查</a:t>
          </a:r>
          <a:endParaRPr lang="zh-CN" altLang="en-US" sz="1400" b="1" dirty="0">
            <a:solidFill>
              <a:schemeClr val="bg1"/>
            </a:solidFill>
            <a:latin typeface="微软雅黑" panose="020B0503020204020204" pitchFamily="34" charset="-122"/>
            <a:ea typeface="微软雅黑" panose="020B0503020204020204" pitchFamily="34" charset="-122"/>
          </a:endParaRPr>
        </a:p>
      </dgm:t>
    </dgm:pt>
    <dgm:pt modelId="{40F85F58-7FAB-43AC-83A2-15E09A6727AE}" cxnId="{BE9F6E62-E4C4-4175-8EFC-C3D32F1F059D}" type="par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BC5D3929-3D9C-4ECC-97F5-0C1F53155122}" cxnId="{BE9F6E62-E4C4-4175-8EFC-C3D32F1F059D}" type="sib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048C2540-9BFA-4661-BBE7-0F258C32CF37}">
      <dgm:prSet phldrT="[文本]" custT="1"/>
      <dgm:spPr/>
      <dgm:t>
        <a:bodyPr anchor="b"/>
        <a:lstStyle/>
        <a:p>
          <a:r>
            <a:rPr lang="zh-CN" altLang="en-US" sz="1800" dirty="0" smtClean="0">
              <a:solidFill>
                <a:srgbClr val="595959"/>
              </a:solidFill>
              <a:latin typeface="微软雅黑" panose="020B0503020204020204" pitchFamily="34" charset="-122"/>
              <a:ea typeface="微软雅黑" panose="020B0503020204020204" pitchFamily="34" charset="-122"/>
            </a:rPr>
            <a:t>可追溯性强</a:t>
          </a:r>
          <a:endParaRPr lang="zh-CN" altLang="en-US" sz="1800" dirty="0">
            <a:solidFill>
              <a:srgbClr val="595959"/>
            </a:solidFill>
            <a:latin typeface="微软雅黑" panose="020B0503020204020204" pitchFamily="34" charset="-122"/>
            <a:ea typeface="微软雅黑" panose="020B0503020204020204" pitchFamily="34" charset="-122"/>
          </a:endParaRPr>
        </a:p>
      </dgm:t>
    </dgm:pt>
    <dgm:pt modelId="{D3DBBE80-237F-4304-8C08-77338267857A}" cxnId="{8473D502-9FB0-445F-AEAB-2F0D3B2C393E}" type="par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D43EAB36-AFFC-4CA1-8EF2-2696018724F2}" cxnId="{8473D502-9FB0-445F-AEAB-2F0D3B2C393E}" type="sib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E1969460-2073-4BC6-B8FE-14DDEB2424AA}" type="pres">
      <dgm:prSet presAssocID="{D3230622-4298-4988-BCF0-9EF8263A1D97}" presName="cycleMatrixDiagram" presStyleCnt="0">
        <dgm:presLayoutVars>
          <dgm:chMax val="1"/>
          <dgm:dir/>
          <dgm:animLvl val="lvl"/>
          <dgm:resizeHandles val="exact"/>
        </dgm:presLayoutVars>
      </dgm:prSet>
      <dgm:spPr/>
      <dgm:t>
        <a:bodyPr/>
        <a:lstStyle/>
        <a:p>
          <a:endParaRPr lang="zh-CN" altLang="en-US"/>
        </a:p>
      </dgm:t>
    </dgm:pt>
    <dgm:pt modelId="{63432B32-3CC3-49A2-9D07-1222EEB46D33}" type="pres">
      <dgm:prSet presAssocID="{D3230622-4298-4988-BCF0-9EF8263A1D97}" presName="children" presStyleCnt="0"/>
      <dgm:spPr/>
      <dgm:t>
        <a:bodyPr/>
        <a:lstStyle/>
        <a:p>
          <a:endParaRPr lang="zh-CN" altLang="en-US"/>
        </a:p>
      </dgm:t>
    </dgm:pt>
    <dgm:pt modelId="{1D5D589C-EB8C-4917-AC0A-1D3110F1390A}" type="pres">
      <dgm:prSet presAssocID="{D3230622-4298-4988-BCF0-9EF8263A1D97}" presName="child1group" presStyleCnt="0"/>
      <dgm:spPr/>
      <dgm:t>
        <a:bodyPr/>
        <a:lstStyle/>
        <a:p>
          <a:endParaRPr lang="zh-CN" altLang="en-US"/>
        </a:p>
      </dgm:t>
    </dgm:pt>
    <dgm:pt modelId="{5474D1AA-AFDC-478D-A466-AA5AEFD8DCB1}" type="pres">
      <dgm:prSet presAssocID="{D3230622-4298-4988-BCF0-9EF8263A1D97}" presName="child1" presStyleLbl="bgAcc1" presStyleIdx="0" presStyleCnt="4"/>
      <dgm:spPr/>
      <dgm:t>
        <a:bodyPr/>
        <a:lstStyle/>
        <a:p>
          <a:endParaRPr lang="zh-CN" altLang="en-US"/>
        </a:p>
      </dgm:t>
    </dgm:pt>
    <dgm:pt modelId="{ACA0F620-148C-4BF9-BD5E-D71AFA64A0B1}" type="pres">
      <dgm:prSet presAssocID="{D3230622-4298-4988-BCF0-9EF8263A1D97}" presName="child1Text" presStyleLbl="bgAcc1" presStyleIdx="0" presStyleCnt="4">
        <dgm:presLayoutVars>
          <dgm:bulletEnabled val="1"/>
        </dgm:presLayoutVars>
      </dgm:prSet>
      <dgm:spPr/>
      <dgm:t>
        <a:bodyPr/>
        <a:lstStyle/>
        <a:p>
          <a:endParaRPr lang="zh-CN" altLang="en-US"/>
        </a:p>
      </dgm:t>
    </dgm:pt>
    <dgm:pt modelId="{A5D9CDCB-74BB-426A-9F09-B8FE9C1EAED8}" type="pres">
      <dgm:prSet presAssocID="{D3230622-4298-4988-BCF0-9EF8263A1D97}" presName="child2group" presStyleCnt="0"/>
      <dgm:spPr/>
      <dgm:t>
        <a:bodyPr/>
        <a:lstStyle/>
        <a:p>
          <a:endParaRPr lang="zh-CN" altLang="en-US"/>
        </a:p>
      </dgm:t>
    </dgm:pt>
    <dgm:pt modelId="{3C73DB3F-B029-4A2F-A416-B1177EF52C64}" type="pres">
      <dgm:prSet presAssocID="{D3230622-4298-4988-BCF0-9EF8263A1D97}" presName="child2" presStyleLbl="bgAcc1" presStyleIdx="1" presStyleCnt="4"/>
      <dgm:spPr/>
      <dgm:t>
        <a:bodyPr/>
        <a:lstStyle/>
        <a:p>
          <a:endParaRPr lang="zh-CN" altLang="en-US"/>
        </a:p>
      </dgm:t>
    </dgm:pt>
    <dgm:pt modelId="{02299E0C-7AD0-4F26-B757-0687B8A61F32}" type="pres">
      <dgm:prSet presAssocID="{D3230622-4298-4988-BCF0-9EF8263A1D97}" presName="child2Text" presStyleLbl="bgAcc1" presStyleIdx="1" presStyleCnt="4">
        <dgm:presLayoutVars>
          <dgm:bulletEnabled val="1"/>
        </dgm:presLayoutVars>
      </dgm:prSet>
      <dgm:spPr/>
      <dgm:t>
        <a:bodyPr/>
        <a:lstStyle/>
        <a:p>
          <a:endParaRPr lang="zh-CN" altLang="en-US"/>
        </a:p>
      </dgm:t>
    </dgm:pt>
    <dgm:pt modelId="{C2CF2E54-CAB0-4689-A05B-9A506BC70ADD}" type="pres">
      <dgm:prSet presAssocID="{D3230622-4298-4988-BCF0-9EF8263A1D97}" presName="child3group" presStyleCnt="0"/>
      <dgm:spPr/>
      <dgm:t>
        <a:bodyPr/>
        <a:lstStyle/>
        <a:p>
          <a:endParaRPr lang="zh-CN" altLang="en-US"/>
        </a:p>
      </dgm:t>
    </dgm:pt>
    <dgm:pt modelId="{838E71A1-2E79-460C-BB35-3AAA89FF8CA3}" type="pres">
      <dgm:prSet presAssocID="{D3230622-4298-4988-BCF0-9EF8263A1D97}" presName="child3" presStyleLbl="bgAcc1" presStyleIdx="2" presStyleCnt="4"/>
      <dgm:spPr/>
      <dgm:t>
        <a:bodyPr/>
        <a:lstStyle/>
        <a:p>
          <a:endParaRPr lang="zh-CN" altLang="en-US"/>
        </a:p>
      </dgm:t>
    </dgm:pt>
    <dgm:pt modelId="{25AD6AD4-ADA0-4DDF-8BF6-6CCACD052984}" type="pres">
      <dgm:prSet presAssocID="{D3230622-4298-4988-BCF0-9EF8263A1D97}" presName="child3Text" presStyleLbl="bgAcc1" presStyleIdx="2" presStyleCnt="4">
        <dgm:presLayoutVars>
          <dgm:bulletEnabled val="1"/>
        </dgm:presLayoutVars>
      </dgm:prSet>
      <dgm:spPr/>
      <dgm:t>
        <a:bodyPr/>
        <a:lstStyle/>
        <a:p>
          <a:endParaRPr lang="zh-CN" altLang="en-US"/>
        </a:p>
      </dgm:t>
    </dgm:pt>
    <dgm:pt modelId="{AB59528C-55DC-4696-AC59-D8E444AEFCE7}" type="pres">
      <dgm:prSet presAssocID="{D3230622-4298-4988-BCF0-9EF8263A1D97}" presName="child4group" presStyleCnt="0"/>
      <dgm:spPr/>
      <dgm:t>
        <a:bodyPr/>
        <a:lstStyle/>
        <a:p>
          <a:endParaRPr lang="zh-CN" altLang="en-US"/>
        </a:p>
      </dgm:t>
    </dgm:pt>
    <dgm:pt modelId="{CCDEA9BE-C74A-4613-8D13-BA03810F5494}" type="pres">
      <dgm:prSet presAssocID="{D3230622-4298-4988-BCF0-9EF8263A1D97}" presName="child4" presStyleLbl="bgAcc1" presStyleIdx="3" presStyleCnt="4"/>
      <dgm:spPr/>
      <dgm:t>
        <a:bodyPr/>
        <a:lstStyle/>
        <a:p>
          <a:endParaRPr lang="zh-CN" altLang="en-US"/>
        </a:p>
      </dgm:t>
    </dgm:pt>
    <dgm:pt modelId="{7A206B43-4D24-4122-B7CB-F1D882B042EA}" type="pres">
      <dgm:prSet presAssocID="{D3230622-4298-4988-BCF0-9EF8263A1D97}" presName="child4Text" presStyleLbl="bgAcc1" presStyleIdx="3" presStyleCnt="4">
        <dgm:presLayoutVars>
          <dgm:bulletEnabled val="1"/>
        </dgm:presLayoutVars>
      </dgm:prSet>
      <dgm:spPr/>
      <dgm:t>
        <a:bodyPr/>
        <a:lstStyle/>
        <a:p>
          <a:endParaRPr lang="zh-CN" altLang="en-US"/>
        </a:p>
      </dgm:t>
    </dgm:pt>
    <dgm:pt modelId="{8688D6CE-D81E-4510-BD66-A253CAC78E8E}" type="pres">
      <dgm:prSet presAssocID="{D3230622-4298-4988-BCF0-9EF8263A1D97}" presName="childPlaceholder" presStyleCnt="0"/>
      <dgm:spPr/>
      <dgm:t>
        <a:bodyPr/>
        <a:lstStyle/>
        <a:p>
          <a:endParaRPr lang="zh-CN" altLang="en-US"/>
        </a:p>
      </dgm:t>
    </dgm:pt>
    <dgm:pt modelId="{0DCF0C75-B748-43F5-A53F-2DD7806A5EDB}" type="pres">
      <dgm:prSet presAssocID="{D3230622-4298-4988-BCF0-9EF8263A1D97}" presName="circle" presStyleCnt="0"/>
      <dgm:spPr/>
      <dgm:t>
        <a:bodyPr/>
        <a:lstStyle/>
        <a:p>
          <a:endParaRPr lang="zh-CN" altLang="en-US"/>
        </a:p>
      </dgm:t>
    </dgm:pt>
    <dgm:pt modelId="{2263A7B5-423F-4443-9A3F-EF736542A49D}" type="pres">
      <dgm:prSet presAssocID="{D3230622-4298-4988-BCF0-9EF8263A1D97}" presName="quadrant1" presStyleLbl="node1" presStyleIdx="0" presStyleCnt="4">
        <dgm:presLayoutVars>
          <dgm:chMax val="1"/>
          <dgm:bulletEnabled val="1"/>
        </dgm:presLayoutVars>
      </dgm:prSet>
      <dgm:spPr/>
      <dgm:t>
        <a:bodyPr/>
        <a:lstStyle/>
        <a:p>
          <a:endParaRPr lang="zh-CN" altLang="en-US"/>
        </a:p>
      </dgm:t>
    </dgm:pt>
    <dgm:pt modelId="{A0D0E2F8-0D2D-4241-83A5-081071B4E0D2}" type="pres">
      <dgm:prSet presAssocID="{D3230622-4298-4988-BCF0-9EF8263A1D97}" presName="quadrant2" presStyleLbl="node1" presStyleIdx="1" presStyleCnt="4">
        <dgm:presLayoutVars>
          <dgm:chMax val="1"/>
          <dgm:bulletEnabled val="1"/>
        </dgm:presLayoutVars>
      </dgm:prSet>
      <dgm:spPr/>
      <dgm:t>
        <a:bodyPr/>
        <a:lstStyle/>
        <a:p>
          <a:endParaRPr lang="zh-CN" altLang="en-US"/>
        </a:p>
      </dgm:t>
    </dgm:pt>
    <dgm:pt modelId="{3B3D1A8E-8C2C-4040-B84D-EFF7C2EC5950}" type="pres">
      <dgm:prSet presAssocID="{D3230622-4298-4988-BCF0-9EF8263A1D97}" presName="quadrant3" presStyleLbl="node1" presStyleIdx="2" presStyleCnt="4">
        <dgm:presLayoutVars>
          <dgm:chMax val="1"/>
          <dgm:bulletEnabled val="1"/>
        </dgm:presLayoutVars>
      </dgm:prSet>
      <dgm:spPr/>
      <dgm:t>
        <a:bodyPr/>
        <a:lstStyle/>
        <a:p>
          <a:endParaRPr lang="zh-CN" altLang="en-US"/>
        </a:p>
      </dgm:t>
    </dgm:pt>
    <dgm:pt modelId="{765F1220-F8F2-4868-9952-998B9955F98D}" type="pres">
      <dgm:prSet presAssocID="{D3230622-4298-4988-BCF0-9EF8263A1D97}" presName="quadrant4" presStyleLbl="node1" presStyleIdx="3" presStyleCnt="4">
        <dgm:presLayoutVars>
          <dgm:chMax val="1"/>
          <dgm:bulletEnabled val="1"/>
        </dgm:presLayoutVars>
      </dgm:prSet>
      <dgm:spPr/>
      <dgm:t>
        <a:bodyPr/>
        <a:lstStyle/>
        <a:p>
          <a:endParaRPr lang="zh-CN" altLang="en-US"/>
        </a:p>
      </dgm:t>
    </dgm:pt>
    <dgm:pt modelId="{05E2A1DD-B56A-4C53-B851-63FCDA6E254E}" type="pres">
      <dgm:prSet presAssocID="{D3230622-4298-4988-BCF0-9EF8263A1D97}" presName="quadrantPlaceholder" presStyleCnt="0"/>
      <dgm:spPr/>
      <dgm:t>
        <a:bodyPr/>
        <a:lstStyle/>
        <a:p>
          <a:endParaRPr lang="zh-CN" altLang="en-US"/>
        </a:p>
      </dgm:t>
    </dgm:pt>
    <dgm:pt modelId="{F0573E1D-9647-4D15-AE35-901E38E11DCB}" type="pres">
      <dgm:prSet presAssocID="{D3230622-4298-4988-BCF0-9EF8263A1D97}" presName="center1" presStyleLbl="fgShp" presStyleIdx="0" presStyleCnt="2"/>
      <dgm:spPr/>
      <dgm:t>
        <a:bodyPr/>
        <a:lstStyle/>
        <a:p>
          <a:endParaRPr lang="zh-CN" altLang="en-US"/>
        </a:p>
      </dgm:t>
    </dgm:pt>
    <dgm:pt modelId="{4FA6AC86-629B-4839-BB1B-4D594E2431B6}" type="pres">
      <dgm:prSet presAssocID="{D3230622-4298-4988-BCF0-9EF8263A1D97}" presName="center2" presStyleLbl="fgShp" presStyleIdx="1" presStyleCnt="2"/>
      <dgm:spPr/>
      <dgm:t>
        <a:bodyPr/>
        <a:lstStyle/>
        <a:p>
          <a:endParaRPr lang="zh-CN" altLang="en-US"/>
        </a:p>
      </dgm:t>
    </dgm:pt>
  </dgm:ptLst>
  <dgm:cxnLst>
    <dgm:cxn modelId="{8473D502-9FB0-445F-AEAB-2F0D3B2C393E}" srcId="{EE67FF6F-83AD-4251-871E-69714A6C7D3C}" destId="{048C2540-9BFA-4661-BBE7-0F258C32CF37}" srcOrd="0" destOrd="0" parTransId="{D3DBBE80-237F-4304-8C08-77338267857A}" sibTransId="{D43EAB36-AFFC-4CA1-8EF2-2696018724F2}"/>
    <dgm:cxn modelId="{FD96F35C-06FC-4C0C-A72B-7001DF092992}" type="presOf" srcId="{51C81567-83CF-470D-90E6-5FE16872735E}" destId="{25AD6AD4-ADA0-4DDF-8BF6-6CCACD052984}" srcOrd="1" destOrd="0" presId="urn:microsoft.com/office/officeart/2005/8/layout/cycle4#3"/>
    <dgm:cxn modelId="{81E48413-68F6-4FE2-88E8-FC223C48B28F}" type="presOf" srcId="{BB106CA6-98F4-4EE1-AD58-FA2C2AF30CFC}" destId="{ACA0F620-148C-4BF9-BD5E-D71AFA64A0B1}" srcOrd="1" destOrd="0" presId="urn:microsoft.com/office/officeart/2005/8/layout/cycle4#3"/>
    <dgm:cxn modelId="{0CA8C4A1-6AFD-4A92-B28E-4B4FA20BCD05}" type="presOf" srcId="{D3230622-4298-4988-BCF0-9EF8263A1D97}" destId="{E1969460-2073-4BC6-B8FE-14DDEB2424AA}" srcOrd="0" destOrd="0" presId="urn:microsoft.com/office/officeart/2005/8/layout/cycle4#3"/>
    <dgm:cxn modelId="{BE9F6E62-E4C4-4175-8EFC-C3D32F1F059D}" srcId="{D3230622-4298-4988-BCF0-9EF8263A1D97}" destId="{EE67FF6F-83AD-4251-871E-69714A6C7D3C}" srcOrd="3" destOrd="0" parTransId="{40F85F58-7FAB-43AC-83A2-15E09A6727AE}" sibTransId="{BC5D3929-3D9C-4ECC-97F5-0C1F53155122}"/>
    <dgm:cxn modelId="{E4A7C4A9-EE19-426B-9059-902E6EBF3231}" srcId="{D3230622-4298-4988-BCF0-9EF8263A1D97}" destId="{BDEB83C0-296E-4C8E-B9CA-79F89D84B05A}" srcOrd="0" destOrd="0" parTransId="{F4661FE2-E8F7-4A1D-AD95-5AEB4827C762}" sibTransId="{BBF2431C-D39A-403C-80E3-DB52CE0AA6CC}"/>
    <dgm:cxn modelId="{0B3EB72D-1C2A-4E68-B660-BC0C70A268CE}" srcId="{5B6D1216-F96F-4755-96C0-43E2C7629BEA}" destId="{51C81567-83CF-470D-90E6-5FE16872735E}" srcOrd="0" destOrd="0" parTransId="{B34D8BAA-AD20-41F1-81C2-4068D0D70380}" sibTransId="{BDA7C549-6FA3-49A9-B7CE-640AF61FB957}"/>
    <dgm:cxn modelId="{D2411024-A68A-447A-A882-FB099089939B}" type="presOf" srcId="{35F9C073-1CBE-44A3-AC4D-6C18F9C2CA36}" destId="{02299E0C-7AD0-4F26-B757-0687B8A61F32}" srcOrd="1" destOrd="0" presId="urn:microsoft.com/office/officeart/2005/8/layout/cycle4#3"/>
    <dgm:cxn modelId="{5B73D510-C20B-442A-81B1-9356A96E324A}" srcId="{D8BCAB88-E55E-4E43-83A4-C4792106B739}" destId="{35F9C073-1CBE-44A3-AC4D-6C18F9C2CA36}" srcOrd="0" destOrd="0" parTransId="{E5CD256D-0E89-4763-A10A-853959D4319D}" sibTransId="{B56544D8-C7A8-4791-B884-41487B0B0654}"/>
    <dgm:cxn modelId="{5C5A5C3D-4FCD-4CF2-AC57-5FCC92D4D413}" type="presOf" srcId="{35F9C073-1CBE-44A3-AC4D-6C18F9C2CA36}" destId="{3C73DB3F-B029-4A2F-A416-B1177EF52C64}" srcOrd="0" destOrd="0" presId="urn:microsoft.com/office/officeart/2005/8/layout/cycle4#3"/>
    <dgm:cxn modelId="{7CE3F9E7-6C76-4DF6-A6DA-3552F03F4541}" type="presOf" srcId="{5B6D1216-F96F-4755-96C0-43E2C7629BEA}" destId="{3B3D1A8E-8C2C-4040-B84D-EFF7C2EC5950}" srcOrd="0" destOrd="0" presId="urn:microsoft.com/office/officeart/2005/8/layout/cycle4#3"/>
    <dgm:cxn modelId="{581F4A64-C93B-4B03-AA12-AE721F9381A9}" type="presOf" srcId="{EE67FF6F-83AD-4251-871E-69714A6C7D3C}" destId="{765F1220-F8F2-4868-9952-998B9955F98D}" srcOrd="0" destOrd="0" presId="urn:microsoft.com/office/officeart/2005/8/layout/cycle4#3"/>
    <dgm:cxn modelId="{7588CF94-C334-4A8A-8A72-C59311BE9433}" type="presOf" srcId="{BB106CA6-98F4-4EE1-AD58-FA2C2AF30CFC}" destId="{5474D1AA-AFDC-478D-A466-AA5AEFD8DCB1}" srcOrd="0" destOrd="0" presId="urn:microsoft.com/office/officeart/2005/8/layout/cycle4#3"/>
    <dgm:cxn modelId="{4648B2FB-4D28-49CA-94F8-57EB5F535C43}" type="presOf" srcId="{048C2540-9BFA-4661-BBE7-0F258C32CF37}" destId="{7A206B43-4D24-4122-B7CB-F1D882B042EA}" srcOrd="1" destOrd="0" presId="urn:microsoft.com/office/officeart/2005/8/layout/cycle4#3"/>
    <dgm:cxn modelId="{02C9A8BA-D5DD-4903-BB87-BBE58C6A4EF2}" type="presOf" srcId="{BDEB83C0-296E-4C8E-B9CA-79F89D84B05A}" destId="{2263A7B5-423F-4443-9A3F-EF736542A49D}" srcOrd="0" destOrd="0" presId="urn:microsoft.com/office/officeart/2005/8/layout/cycle4#3"/>
    <dgm:cxn modelId="{F28688D6-825D-4D19-96A2-1B7D0B5BE34C}" type="presOf" srcId="{D8BCAB88-E55E-4E43-83A4-C4792106B739}" destId="{A0D0E2F8-0D2D-4241-83A5-081071B4E0D2}" srcOrd="0" destOrd="0" presId="urn:microsoft.com/office/officeart/2005/8/layout/cycle4#3"/>
    <dgm:cxn modelId="{98F78D1A-CEA8-4B57-8AE9-8D7BCD71D85A}" type="presOf" srcId="{048C2540-9BFA-4661-BBE7-0F258C32CF37}" destId="{CCDEA9BE-C74A-4613-8D13-BA03810F5494}" srcOrd="0" destOrd="0" presId="urn:microsoft.com/office/officeart/2005/8/layout/cycle4#3"/>
    <dgm:cxn modelId="{BD20A5C3-EF4C-46B7-A0F0-F9A7CD01D378}" srcId="{BDEB83C0-296E-4C8E-B9CA-79F89D84B05A}" destId="{BB106CA6-98F4-4EE1-AD58-FA2C2AF30CFC}" srcOrd="0" destOrd="0" parTransId="{64D75003-6406-49D1-81F2-9D0C92F309A4}" sibTransId="{D6A9E53E-F84C-486B-B8C0-8844F890C94C}"/>
    <dgm:cxn modelId="{30A3F267-212B-4DE0-884A-67EF53AD5E97}" type="presOf" srcId="{51C81567-83CF-470D-90E6-5FE16872735E}" destId="{838E71A1-2E79-460C-BB35-3AAA89FF8CA3}" srcOrd="0" destOrd="0" presId="urn:microsoft.com/office/officeart/2005/8/layout/cycle4#3"/>
    <dgm:cxn modelId="{0CDEFB8E-6031-4DE3-B100-5AD43506304F}" srcId="{D3230622-4298-4988-BCF0-9EF8263A1D97}" destId="{D8BCAB88-E55E-4E43-83A4-C4792106B739}" srcOrd="1" destOrd="0" parTransId="{17D1A1EC-7432-4366-B311-C9101DE2C9BD}" sibTransId="{B4794361-3A49-4D47-8559-1EA88CA4A797}"/>
    <dgm:cxn modelId="{D1B817A5-8EE9-4208-B46A-224348319F6E}" srcId="{D3230622-4298-4988-BCF0-9EF8263A1D97}" destId="{5B6D1216-F96F-4755-96C0-43E2C7629BEA}" srcOrd="2" destOrd="0" parTransId="{D433B6EA-888A-4AC1-BBAB-D13FF5F1AD44}" sibTransId="{6D08B771-4C36-409F-8C8A-0E98BFC6FAA1}"/>
    <dgm:cxn modelId="{442DF55C-7DFF-4CFF-B971-6983C3E5B1E4}" type="presParOf" srcId="{E1969460-2073-4BC6-B8FE-14DDEB2424AA}" destId="{63432B32-3CC3-49A2-9D07-1222EEB46D33}" srcOrd="0" destOrd="0" presId="urn:microsoft.com/office/officeart/2005/8/layout/cycle4#3"/>
    <dgm:cxn modelId="{1427E1F8-7320-41D2-AB90-FA1AD559F62B}" type="presParOf" srcId="{63432B32-3CC3-49A2-9D07-1222EEB46D33}" destId="{1D5D589C-EB8C-4917-AC0A-1D3110F1390A}" srcOrd="0" destOrd="0" presId="urn:microsoft.com/office/officeart/2005/8/layout/cycle4#3"/>
    <dgm:cxn modelId="{1CCA0B5A-5DB3-4AAD-8127-1ED79DA62418}" type="presParOf" srcId="{1D5D589C-EB8C-4917-AC0A-1D3110F1390A}" destId="{5474D1AA-AFDC-478D-A466-AA5AEFD8DCB1}" srcOrd="0" destOrd="0" presId="urn:microsoft.com/office/officeart/2005/8/layout/cycle4#3"/>
    <dgm:cxn modelId="{505E8AC4-F5A8-4F29-A372-C856C32BB3B5}" type="presParOf" srcId="{1D5D589C-EB8C-4917-AC0A-1D3110F1390A}" destId="{ACA0F620-148C-4BF9-BD5E-D71AFA64A0B1}" srcOrd="1" destOrd="0" presId="urn:microsoft.com/office/officeart/2005/8/layout/cycle4#3"/>
    <dgm:cxn modelId="{B1495386-FC02-4340-863E-E8A6B1933164}" type="presParOf" srcId="{63432B32-3CC3-49A2-9D07-1222EEB46D33}" destId="{A5D9CDCB-74BB-426A-9F09-B8FE9C1EAED8}" srcOrd="1" destOrd="0" presId="urn:microsoft.com/office/officeart/2005/8/layout/cycle4#3"/>
    <dgm:cxn modelId="{0E22CE01-038A-4992-9F69-B27CADFA0771}" type="presParOf" srcId="{A5D9CDCB-74BB-426A-9F09-B8FE9C1EAED8}" destId="{3C73DB3F-B029-4A2F-A416-B1177EF52C64}" srcOrd="0" destOrd="0" presId="urn:microsoft.com/office/officeart/2005/8/layout/cycle4#3"/>
    <dgm:cxn modelId="{2E95F2A4-686C-4CBD-9B32-CA17C4A6E628}" type="presParOf" srcId="{A5D9CDCB-74BB-426A-9F09-B8FE9C1EAED8}" destId="{02299E0C-7AD0-4F26-B757-0687B8A61F32}" srcOrd="1" destOrd="0" presId="urn:microsoft.com/office/officeart/2005/8/layout/cycle4#3"/>
    <dgm:cxn modelId="{40D64FAC-A554-4D5A-9529-C5944A524D11}" type="presParOf" srcId="{63432B32-3CC3-49A2-9D07-1222EEB46D33}" destId="{C2CF2E54-CAB0-4689-A05B-9A506BC70ADD}" srcOrd="2" destOrd="0" presId="urn:microsoft.com/office/officeart/2005/8/layout/cycle4#3"/>
    <dgm:cxn modelId="{31FD8B9B-4CF7-4F4F-A887-60DD79242B4F}" type="presParOf" srcId="{C2CF2E54-CAB0-4689-A05B-9A506BC70ADD}" destId="{838E71A1-2E79-460C-BB35-3AAA89FF8CA3}" srcOrd="0" destOrd="0" presId="urn:microsoft.com/office/officeart/2005/8/layout/cycle4#3"/>
    <dgm:cxn modelId="{7427F8A6-C12B-43A4-81B4-0C871897F43D}" type="presParOf" srcId="{C2CF2E54-CAB0-4689-A05B-9A506BC70ADD}" destId="{25AD6AD4-ADA0-4DDF-8BF6-6CCACD052984}" srcOrd="1" destOrd="0" presId="urn:microsoft.com/office/officeart/2005/8/layout/cycle4#3"/>
    <dgm:cxn modelId="{39BC74C3-FF4B-42F1-B9C5-168A1C554660}" type="presParOf" srcId="{63432B32-3CC3-49A2-9D07-1222EEB46D33}" destId="{AB59528C-55DC-4696-AC59-D8E444AEFCE7}" srcOrd="3" destOrd="0" presId="urn:microsoft.com/office/officeart/2005/8/layout/cycle4#3"/>
    <dgm:cxn modelId="{3420DF1F-5D91-4F7D-A846-1996C507E358}" type="presParOf" srcId="{AB59528C-55DC-4696-AC59-D8E444AEFCE7}" destId="{CCDEA9BE-C74A-4613-8D13-BA03810F5494}" srcOrd="0" destOrd="0" presId="urn:microsoft.com/office/officeart/2005/8/layout/cycle4#3"/>
    <dgm:cxn modelId="{A7074096-179D-4175-9E81-0B60A7044ADF}" type="presParOf" srcId="{AB59528C-55DC-4696-AC59-D8E444AEFCE7}" destId="{7A206B43-4D24-4122-B7CB-F1D882B042EA}" srcOrd="1" destOrd="0" presId="urn:microsoft.com/office/officeart/2005/8/layout/cycle4#3"/>
    <dgm:cxn modelId="{FC7D57F0-77F9-428F-9C95-B698C4D1F7B8}" type="presParOf" srcId="{63432B32-3CC3-49A2-9D07-1222EEB46D33}" destId="{8688D6CE-D81E-4510-BD66-A253CAC78E8E}" srcOrd="4" destOrd="0" presId="urn:microsoft.com/office/officeart/2005/8/layout/cycle4#3"/>
    <dgm:cxn modelId="{03547ACE-9FC6-4003-A764-DB4B49E0FB45}" type="presParOf" srcId="{E1969460-2073-4BC6-B8FE-14DDEB2424AA}" destId="{0DCF0C75-B748-43F5-A53F-2DD7806A5EDB}" srcOrd="1" destOrd="0" presId="urn:microsoft.com/office/officeart/2005/8/layout/cycle4#3"/>
    <dgm:cxn modelId="{B1C5D3D1-1F78-41DA-9F88-99D562689499}" type="presParOf" srcId="{0DCF0C75-B748-43F5-A53F-2DD7806A5EDB}" destId="{2263A7B5-423F-4443-9A3F-EF736542A49D}" srcOrd="0" destOrd="0" presId="urn:microsoft.com/office/officeart/2005/8/layout/cycle4#3"/>
    <dgm:cxn modelId="{0E6D7FD1-87D6-4DF1-9FAB-1471DBC33BF7}" type="presParOf" srcId="{0DCF0C75-B748-43F5-A53F-2DD7806A5EDB}" destId="{A0D0E2F8-0D2D-4241-83A5-081071B4E0D2}" srcOrd="1" destOrd="0" presId="urn:microsoft.com/office/officeart/2005/8/layout/cycle4#3"/>
    <dgm:cxn modelId="{B78122FB-976A-4210-9D01-36BBE0AF95E7}" type="presParOf" srcId="{0DCF0C75-B748-43F5-A53F-2DD7806A5EDB}" destId="{3B3D1A8E-8C2C-4040-B84D-EFF7C2EC5950}" srcOrd="2" destOrd="0" presId="urn:microsoft.com/office/officeart/2005/8/layout/cycle4#3"/>
    <dgm:cxn modelId="{58DFAF29-4031-4B17-8876-D2A7F725AF44}" type="presParOf" srcId="{0DCF0C75-B748-43F5-A53F-2DD7806A5EDB}" destId="{765F1220-F8F2-4868-9952-998B9955F98D}" srcOrd="3" destOrd="0" presId="urn:microsoft.com/office/officeart/2005/8/layout/cycle4#3"/>
    <dgm:cxn modelId="{3E0AF363-324A-4931-A3B5-D22DD7EE8B6A}" type="presParOf" srcId="{0DCF0C75-B748-43F5-A53F-2DD7806A5EDB}" destId="{05E2A1DD-B56A-4C53-B851-63FCDA6E254E}" srcOrd="4" destOrd="0" presId="urn:microsoft.com/office/officeart/2005/8/layout/cycle4#3"/>
    <dgm:cxn modelId="{63246B03-6D78-4BE5-8A5C-21D1089189DD}" type="presParOf" srcId="{E1969460-2073-4BC6-B8FE-14DDEB2424AA}" destId="{F0573E1D-9647-4D15-AE35-901E38E11DCB}" srcOrd="2" destOrd="0" presId="urn:microsoft.com/office/officeart/2005/8/layout/cycle4#3"/>
    <dgm:cxn modelId="{9CF374C7-E64F-4B30-90C7-8795C2308FFD}" type="presParOf" srcId="{E1969460-2073-4BC6-B8FE-14DDEB2424AA}" destId="{4FA6AC86-629B-4839-BB1B-4D594E2431B6}" srcOrd="3" destOrd="0" presId="urn:microsoft.com/office/officeart/2005/8/layout/cycle4#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586463" cy="2508250"/>
        <a:chOff x="0" y="0"/>
        <a:chExt cx="5586463" cy="2508250"/>
      </a:xfrm>
    </dsp:grpSpPr>
    <dsp:sp modelId="{01A53F8A-3FD9-4A20-BF6E-15193D14BDB9}">
      <dsp:nvSpPr>
        <dsp:cNvPr id="5" name="任意多边形 4"/>
        <dsp:cNvSpPr/>
      </dsp:nvSpPr>
      <dsp:spPr bwMode="white">
        <a:xfrm>
          <a:off x="478293" y="1153683"/>
          <a:ext cx="2314938" cy="200883"/>
        </a:xfrm>
        <a:custGeom>
          <a:avLst/>
          <a:gdLst/>
          <a:ahLst/>
          <a:cxnLst/>
          <a:pathLst>
            <a:path w="3646" h="316">
              <a:moveTo>
                <a:pt x="3646" y="0"/>
              </a:moveTo>
              <a:lnTo>
                <a:pt x="3646" y="158"/>
              </a:lnTo>
              <a:lnTo>
                <a:pt x="0" y="158"/>
              </a:lnTo>
              <a:lnTo>
                <a:pt x="0" y="316"/>
              </a:lnTo>
            </a:path>
          </a:pathLst>
        </a:custGeom>
      </dsp:spPr>
      <dsp:style>
        <a:lnRef idx="2">
          <a:schemeClr val="accent1">
            <a:shade val="60000"/>
          </a:schemeClr>
        </a:lnRef>
        <a:fillRef idx="0">
          <a:schemeClr val="accent1"/>
        </a:fillRef>
        <a:effectRef idx="0">
          <a:scrgbClr r="0" g="0" b="0"/>
        </a:effectRef>
        <a:fontRef idx="minor"/>
      </dsp:style>
      <dsp:txXfrm>
        <a:off x="478293" y="1153683"/>
        <a:ext cx="2314938" cy="200883"/>
      </dsp:txXfrm>
    </dsp:sp>
    <dsp:sp modelId="{B8AF715C-C360-4826-B616-4E6FB68895CA}">
      <dsp:nvSpPr>
        <dsp:cNvPr id="8" name="任意多边形 7"/>
        <dsp:cNvSpPr/>
      </dsp:nvSpPr>
      <dsp:spPr bwMode="white">
        <a:xfrm>
          <a:off x="1635762" y="1153683"/>
          <a:ext cx="1157469" cy="200883"/>
        </a:xfrm>
        <a:custGeom>
          <a:avLst/>
          <a:gdLst/>
          <a:ahLst/>
          <a:cxnLst/>
          <a:pathLst>
            <a:path w="1823" h="316">
              <a:moveTo>
                <a:pt x="1823" y="0"/>
              </a:moveTo>
              <a:lnTo>
                <a:pt x="1823" y="158"/>
              </a:lnTo>
              <a:lnTo>
                <a:pt x="0" y="158"/>
              </a:lnTo>
              <a:lnTo>
                <a:pt x="0" y="316"/>
              </a:lnTo>
            </a:path>
          </a:pathLst>
        </a:custGeom>
      </dsp:spPr>
      <dsp:style>
        <a:lnRef idx="2">
          <a:schemeClr val="accent1">
            <a:shade val="60000"/>
          </a:schemeClr>
        </a:lnRef>
        <a:fillRef idx="0">
          <a:schemeClr val="accent1"/>
        </a:fillRef>
        <a:effectRef idx="0">
          <a:scrgbClr r="0" g="0" b="0"/>
        </a:effectRef>
        <a:fontRef idx="minor"/>
      </dsp:style>
      <dsp:txXfrm>
        <a:off x="1635762" y="1153683"/>
        <a:ext cx="1157469" cy="200883"/>
      </dsp:txXfrm>
    </dsp:sp>
    <dsp:sp modelId="{A51FD403-4AF8-423D-8AF9-91CE9BD33544}">
      <dsp:nvSpPr>
        <dsp:cNvPr id="11" name="任意多边形 10"/>
        <dsp:cNvSpPr/>
      </dsp:nvSpPr>
      <dsp:spPr bwMode="white">
        <a:xfrm>
          <a:off x="2793232" y="1153683"/>
          <a:ext cx="0" cy="200883"/>
        </a:xfrm>
        <a:custGeom>
          <a:avLst/>
          <a:gdLst/>
          <a:ahLst/>
          <a:cxnLst/>
          <a:pathLst>
            <a:path h="316">
              <a:moveTo>
                <a:pt x="0" y="0"/>
              </a:moveTo>
              <a:lnTo>
                <a:pt x="0" y="316"/>
              </a:lnTo>
            </a:path>
          </a:pathLst>
        </a:custGeom>
      </dsp:spPr>
      <dsp:style>
        <a:lnRef idx="2">
          <a:schemeClr val="accent1">
            <a:shade val="60000"/>
          </a:schemeClr>
        </a:lnRef>
        <a:fillRef idx="0">
          <a:schemeClr val="accent1"/>
        </a:fillRef>
        <a:effectRef idx="0">
          <a:scrgbClr r="0" g="0" b="0"/>
        </a:effectRef>
        <a:fontRef idx="minor"/>
      </dsp:style>
      <dsp:txXfrm>
        <a:off x="2793232" y="1153683"/>
        <a:ext cx="0" cy="200883"/>
      </dsp:txXfrm>
    </dsp:sp>
    <dsp:sp modelId="{A444FBDB-27C4-4BC3-9B12-F74B5D13E1C1}">
      <dsp:nvSpPr>
        <dsp:cNvPr id="14" name="任意多边形 13"/>
        <dsp:cNvSpPr/>
      </dsp:nvSpPr>
      <dsp:spPr bwMode="white">
        <a:xfrm>
          <a:off x="2793232" y="1153683"/>
          <a:ext cx="1157469" cy="200883"/>
        </a:xfrm>
        <a:custGeom>
          <a:avLst/>
          <a:gdLst/>
          <a:ahLst/>
          <a:cxnLst/>
          <a:pathLst>
            <a:path w="1823" h="316">
              <a:moveTo>
                <a:pt x="0" y="0"/>
              </a:moveTo>
              <a:lnTo>
                <a:pt x="0" y="158"/>
              </a:lnTo>
              <a:lnTo>
                <a:pt x="1823" y="158"/>
              </a:lnTo>
              <a:lnTo>
                <a:pt x="1823" y="316"/>
              </a:lnTo>
            </a:path>
          </a:pathLst>
        </a:custGeom>
      </dsp:spPr>
      <dsp:style>
        <a:lnRef idx="2">
          <a:schemeClr val="accent1">
            <a:shade val="60000"/>
          </a:schemeClr>
        </a:lnRef>
        <a:fillRef idx="0">
          <a:schemeClr val="accent1"/>
        </a:fillRef>
        <a:effectRef idx="0">
          <a:scrgbClr r="0" g="0" b="0"/>
        </a:effectRef>
        <a:fontRef idx="minor"/>
      </dsp:style>
      <dsp:txXfrm>
        <a:off x="2793232" y="1153683"/>
        <a:ext cx="1157469" cy="200883"/>
      </dsp:txXfrm>
    </dsp:sp>
    <dsp:sp modelId="{6DEEDAFB-1D8F-420E-93A5-06B67C973B5A}">
      <dsp:nvSpPr>
        <dsp:cNvPr id="17" name="任意多边形 16"/>
        <dsp:cNvSpPr/>
      </dsp:nvSpPr>
      <dsp:spPr bwMode="white">
        <a:xfrm>
          <a:off x="2793232" y="1153683"/>
          <a:ext cx="2314938" cy="200883"/>
        </a:xfrm>
        <a:custGeom>
          <a:avLst/>
          <a:gdLst/>
          <a:ahLst/>
          <a:cxnLst/>
          <a:pathLst>
            <a:path w="3646" h="316">
              <a:moveTo>
                <a:pt x="0" y="0"/>
              </a:moveTo>
              <a:lnTo>
                <a:pt x="0" y="158"/>
              </a:lnTo>
              <a:lnTo>
                <a:pt x="3646" y="158"/>
              </a:lnTo>
              <a:lnTo>
                <a:pt x="3646" y="316"/>
              </a:lnTo>
            </a:path>
          </a:pathLst>
        </a:custGeom>
      </dsp:spPr>
      <dsp:style>
        <a:lnRef idx="2">
          <a:schemeClr val="accent1">
            <a:shade val="60000"/>
          </a:schemeClr>
        </a:lnRef>
        <a:fillRef idx="0">
          <a:schemeClr val="accent1"/>
        </a:fillRef>
        <a:effectRef idx="0">
          <a:scrgbClr r="0" g="0" b="0"/>
        </a:effectRef>
        <a:fontRef idx="minor"/>
      </dsp:style>
      <dsp:txXfrm>
        <a:off x="2793232" y="1153683"/>
        <a:ext cx="2314938" cy="200883"/>
      </dsp:txXfrm>
    </dsp:sp>
    <dsp:sp modelId="{C981F2CB-65FA-467A-969F-F471B18C724D}">
      <dsp:nvSpPr>
        <dsp:cNvPr id="3" name="矩形 2"/>
        <dsp:cNvSpPr/>
      </dsp:nvSpPr>
      <dsp:spPr bwMode="white">
        <a:xfrm>
          <a:off x="2314938" y="675390"/>
          <a:ext cx="956586" cy="478293"/>
        </a:xfrm>
        <a:prstGeom prst="rect">
          <a:avLst/>
        </a:prstGeom>
      </dsp:spPr>
      <dsp:style>
        <a:lnRef idx="2">
          <a:schemeClr val="lt1"/>
        </a:lnRef>
        <a:fillRef idx="1">
          <a:schemeClr val="accent1"/>
        </a:fillRef>
        <a:effectRef idx="0">
          <a:scrgbClr r="0" g="0" b="0"/>
        </a:effectRef>
        <a:fontRef idx="minor">
          <a:schemeClr val="lt1"/>
        </a:fontRef>
      </dsp:style>
      <dsp:txBody>
        <a:bodyPr lIns="15240" tIns="15240" rIns="15240" bIns="1524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marL="0" marR="0" lvl="0" indent="0" algn="ctr" defTabSz="914400" rtl="0" eaLnBrk="1" fontAlgn="base" latinLnBrk="0" hangingPunct="1">
            <a:lnSpc>
              <a:spcPct val="100000"/>
            </a:lnSpc>
            <a:spcBef>
              <a:spcPct val="0"/>
            </a:spcBef>
            <a:spcAft>
              <a:spcPct val="35000"/>
            </a:spcAft>
            <a:buClrTx/>
            <a:buSzTx/>
            <a:buFont typeface="Arial" panose="020B0604020202020204" pitchFamily="34" charset="0"/>
            <a:buNone/>
          </a:pPr>
          <a:r>
            <a:rPr kumimoji="0" lang="zh-CN" altLang="en-US" b="1" i="0" u="none" strike="noStrike" cap="none" normalizeH="0" baseline="0" smtClean="0">
              <a:ln>
                <a:noFill/>
              </a:ln>
              <a:solidFill>
                <a:srgbClr val="FFFFFF"/>
              </a:solidFill>
              <a:effectLst/>
              <a:latin typeface="Arial" panose="020B0604020202020204" pitchFamily="34" charset="0"/>
              <a:ea typeface="+mn-ea"/>
              <a:cs typeface="+mn-ea"/>
            </a:rPr>
            <a:t>主任</a:t>
          </a:r>
        </a:p>
      </dsp:txBody>
      <dsp:txXfrm>
        <a:off x="2314938" y="675390"/>
        <a:ext cx="956586" cy="478293"/>
      </dsp:txXfrm>
    </dsp:sp>
    <dsp:sp modelId="{3906F62E-5EDC-487A-9F2B-2BEEF849A71B}">
      <dsp:nvSpPr>
        <dsp:cNvPr id="6" name="矩形 5"/>
        <dsp:cNvSpPr/>
      </dsp:nvSpPr>
      <dsp:spPr bwMode="white">
        <a:xfrm>
          <a:off x="0" y="1354567"/>
          <a:ext cx="956586" cy="478293"/>
        </a:xfrm>
        <a:prstGeom prst="rect">
          <a:avLst/>
        </a:prstGeom>
      </dsp:spPr>
      <dsp:style>
        <a:lnRef idx="2">
          <a:schemeClr val="lt1"/>
        </a:lnRef>
        <a:fillRef idx="1">
          <a:schemeClr val="accent1"/>
        </a:fillRef>
        <a:effectRef idx="0">
          <a:scrgbClr r="0" g="0" b="0"/>
        </a:effectRef>
        <a:fontRef idx="minor">
          <a:schemeClr val="lt1"/>
        </a:fontRef>
      </dsp:style>
      <dsp:txBody>
        <a:bodyPr lIns="15240" tIns="15240" rIns="15240" bIns="1524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marL="0" marR="0" lvl="0" indent="0" algn="ctr" defTabSz="914400" rtl="0" eaLnBrk="1" fontAlgn="base" latinLnBrk="0" hangingPunct="1">
            <a:lnSpc>
              <a:spcPct val="100000"/>
            </a:lnSpc>
            <a:spcBef>
              <a:spcPct val="0"/>
            </a:spcBef>
            <a:spcAft>
              <a:spcPct val="35000"/>
            </a:spcAft>
            <a:buClrTx/>
            <a:buSzTx/>
            <a:buFont typeface="Arial" panose="020B0604020202020204" pitchFamily="34" charset="0"/>
            <a:buNone/>
          </a:pPr>
          <a:r>
            <a:rPr kumimoji="0" lang="zh-CN" altLang="en-US" b="1" i="0" u="none" strike="noStrike" cap="none" normalizeH="0" baseline="0" smtClean="0">
              <a:ln>
                <a:noFill/>
              </a:ln>
              <a:solidFill>
                <a:srgbClr val="FFFFFF"/>
              </a:solidFill>
              <a:effectLst/>
              <a:latin typeface="Arial" panose="020B0604020202020204" pitchFamily="34" charset="0"/>
              <a:ea typeface="+mn-ea"/>
              <a:cs typeface="+mn-ea"/>
            </a:rPr>
            <a:t>成员 </a:t>
          </a:r>
        </a:p>
      </dsp:txBody>
      <dsp:txXfrm>
        <a:off x="0" y="1354567"/>
        <a:ext cx="956586" cy="478293"/>
      </dsp:txXfrm>
    </dsp:sp>
    <dsp:sp modelId="{853B4667-0C30-490E-B7F2-751B923925FE}">
      <dsp:nvSpPr>
        <dsp:cNvPr id="9" name="矩形 8"/>
        <dsp:cNvSpPr/>
      </dsp:nvSpPr>
      <dsp:spPr bwMode="white">
        <a:xfrm>
          <a:off x="1157469" y="1354567"/>
          <a:ext cx="956586" cy="478293"/>
        </a:xfrm>
        <a:prstGeom prst="rect">
          <a:avLst/>
        </a:prstGeom>
      </dsp:spPr>
      <dsp:style>
        <a:lnRef idx="2">
          <a:schemeClr val="lt1"/>
        </a:lnRef>
        <a:fillRef idx="1">
          <a:schemeClr val="accent1"/>
        </a:fillRef>
        <a:effectRef idx="0">
          <a:scrgbClr r="0" g="0" b="0"/>
        </a:effectRef>
        <a:fontRef idx="minor">
          <a:schemeClr val="lt1"/>
        </a:fontRef>
      </dsp:style>
      <dsp:txBody>
        <a:bodyPr lIns="15240" tIns="15240" rIns="15240" bIns="1524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marL="0" marR="0" lvl="0" indent="0" algn="ctr" defTabSz="914400" rtl="0" eaLnBrk="1" fontAlgn="base" latinLnBrk="0" hangingPunct="1">
            <a:lnSpc>
              <a:spcPct val="100000"/>
            </a:lnSpc>
            <a:spcBef>
              <a:spcPct val="0"/>
            </a:spcBef>
            <a:spcAft>
              <a:spcPct val="35000"/>
            </a:spcAft>
            <a:buClrTx/>
            <a:buSzTx/>
            <a:buFont typeface="Arial" panose="020B0604020202020204" pitchFamily="34" charset="0"/>
            <a:buNone/>
          </a:pPr>
          <a:r>
            <a:rPr kumimoji="0" lang="zh-CN" altLang="en-US" b="1" i="0" u="none" strike="noStrike" cap="none" normalizeH="0" baseline="0" smtClean="0">
              <a:ln>
                <a:noFill/>
              </a:ln>
              <a:solidFill>
                <a:srgbClr val="FFFFFF"/>
              </a:solidFill>
              <a:effectLst/>
              <a:latin typeface="Arial" panose="020B0604020202020204" pitchFamily="34" charset="0"/>
              <a:ea typeface="+mn-ea"/>
              <a:cs typeface="+mn-ea"/>
            </a:rPr>
            <a:t>成员</a:t>
          </a:r>
        </a:p>
      </dsp:txBody>
      <dsp:txXfrm>
        <a:off x="1157469" y="1354567"/>
        <a:ext cx="956586" cy="478293"/>
      </dsp:txXfrm>
    </dsp:sp>
    <dsp:sp modelId="{90C911A0-D693-40EA-94FC-5D06CF7FAFEC}">
      <dsp:nvSpPr>
        <dsp:cNvPr id="12" name="矩形 11"/>
        <dsp:cNvSpPr/>
      </dsp:nvSpPr>
      <dsp:spPr bwMode="white">
        <a:xfrm>
          <a:off x="2314938" y="1354567"/>
          <a:ext cx="956586" cy="478293"/>
        </a:xfrm>
        <a:prstGeom prst="rect">
          <a:avLst/>
        </a:prstGeom>
      </dsp:spPr>
      <dsp:style>
        <a:lnRef idx="2">
          <a:schemeClr val="lt1"/>
        </a:lnRef>
        <a:fillRef idx="1">
          <a:schemeClr val="accent1"/>
        </a:fillRef>
        <a:effectRef idx="0">
          <a:scrgbClr r="0" g="0" b="0"/>
        </a:effectRef>
        <a:fontRef idx="minor">
          <a:schemeClr val="lt1"/>
        </a:fontRef>
      </dsp:style>
      <dsp:txBody>
        <a:bodyPr lIns="15240" tIns="15240" rIns="15240" bIns="1524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marL="0" marR="0" lvl="0" indent="0" algn="ctr" defTabSz="914400" rtl="0" eaLnBrk="1" fontAlgn="base" latinLnBrk="0" hangingPunct="1">
            <a:lnSpc>
              <a:spcPct val="100000"/>
            </a:lnSpc>
            <a:spcBef>
              <a:spcPct val="0"/>
            </a:spcBef>
            <a:spcAft>
              <a:spcPct val="35000"/>
            </a:spcAft>
            <a:buClrTx/>
            <a:buSzTx/>
            <a:buFont typeface="Arial" panose="020B0604020202020204" pitchFamily="34" charset="0"/>
            <a:buNone/>
          </a:pPr>
          <a:r>
            <a:rPr kumimoji="0" lang="zh-CN" altLang="en-US" b="1" i="0" u="none" strike="noStrike" cap="none" normalizeH="0" baseline="0" smtClean="0">
              <a:ln>
                <a:noFill/>
              </a:ln>
              <a:solidFill>
                <a:srgbClr val="FFFFFF"/>
              </a:solidFill>
              <a:effectLst/>
              <a:latin typeface="Arial" panose="020B0604020202020204" pitchFamily="34" charset="0"/>
              <a:ea typeface="+mn-ea"/>
              <a:cs typeface="+mn-ea"/>
            </a:rPr>
            <a:t>成员</a:t>
          </a:r>
        </a:p>
      </dsp:txBody>
      <dsp:txXfrm>
        <a:off x="2314938" y="1354567"/>
        <a:ext cx="956586" cy="478293"/>
      </dsp:txXfrm>
    </dsp:sp>
    <dsp:sp modelId="{7C3A96CB-EE64-424E-A3CE-52DAD1FBADF6}">
      <dsp:nvSpPr>
        <dsp:cNvPr id="15" name="矩形 14"/>
        <dsp:cNvSpPr/>
      </dsp:nvSpPr>
      <dsp:spPr bwMode="white">
        <a:xfrm>
          <a:off x="3472408" y="1354567"/>
          <a:ext cx="956586" cy="478293"/>
        </a:xfrm>
        <a:prstGeom prst="rect">
          <a:avLst/>
        </a:prstGeom>
      </dsp:spPr>
      <dsp:style>
        <a:lnRef idx="2">
          <a:schemeClr val="lt1"/>
        </a:lnRef>
        <a:fillRef idx="1">
          <a:schemeClr val="accent1"/>
        </a:fillRef>
        <a:effectRef idx="0">
          <a:scrgbClr r="0" g="0" b="0"/>
        </a:effectRef>
        <a:fontRef idx="minor">
          <a:schemeClr val="lt1"/>
        </a:fontRef>
      </dsp:style>
      <dsp:txBody>
        <a:bodyPr lIns="15240" tIns="15240" rIns="15240" bIns="1524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marL="0" marR="0" lvl="0" indent="0" algn="ctr" defTabSz="914400" rtl="0" eaLnBrk="1" fontAlgn="base" latinLnBrk="0" hangingPunct="1">
            <a:lnSpc>
              <a:spcPct val="100000"/>
            </a:lnSpc>
            <a:spcBef>
              <a:spcPct val="0"/>
            </a:spcBef>
            <a:spcAft>
              <a:spcPct val="35000"/>
            </a:spcAft>
            <a:buClrTx/>
            <a:buSzTx/>
            <a:buFont typeface="Arial" panose="020B0604020202020204" pitchFamily="34" charset="0"/>
            <a:buNone/>
          </a:pPr>
          <a:r>
            <a:rPr kumimoji="0" lang="zh-CN" altLang="en-US" b="1" i="0" u="none" strike="noStrike" cap="none" normalizeH="0" baseline="0" smtClean="0">
              <a:ln>
                <a:noFill/>
              </a:ln>
              <a:solidFill>
                <a:srgbClr val="FFFFFF"/>
              </a:solidFill>
              <a:effectLst/>
              <a:latin typeface="Arial" panose="020B0604020202020204" pitchFamily="34" charset="0"/>
              <a:ea typeface="+mn-ea"/>
              <a:cs typeface="+mn-ea"/>
            </a:rPr>
            <a:t>成员</a:t>
          </a:r>
        </a:p>
      </dsp:txBody>
      <dsp:txXfrm>
        <a:off x="3472408" y="1354567"/>
        <a:ext cx="956586" cy="478293"/>
      </dsp:txXfrm>
    </dsp:sp>
    <dsp:sp modelId="{F06574E1-E107-4C20-87F4-7B97AD12E130}">
      <dsp:nvSpPr>
        <dsp:cNvPr id="18" name="矩形 17"/>
        <dsp:cNvSpPr/>
      </dsp:nvSpPr>
      <dsp:spPr bwMode="white">
        <a:xfrm>
          <a:off x="4629877" y="1354567"/>
          <a:ext cx="956586" cy="478293"/>
        </a:xfrm>
        <a:prstGeom prst="rect">
          <a:avLst/>
        </a:prstGeom>
      </dsp:spPr>
      <dsp:style>
        <a:lnRef idx="2">
          <a:schemeClr val="lt1"/>
        </a:lnRef>
        <a:fillRef idx="1">
          <a:schemeClr val="accent1"/>
        </a:fillRef>
        <a:effectRef idx="0">
          <a:scrgbClr r="0" g="0" b="0"/>
        </a:effectRef>
        <a:fontRef idx="minor">
          <a:schemeClr val="lt1"/>
        </a:fontRef>
      </dsp:style>
      <dsp:txBody>
        <a:bodyPr lIns="15240" tIns="15240" rIns="15240" bIns="1524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marL="0" marR="0" lvl="0" indent="0" algn="ctr" defTabSz="914400" rtl="0" eaLnBrk="1" fontAlgn="base" latinLnBrk="0" hangingPunct="1">
            <a:lnSpc>
              <a:spcPct val="100000"/>
            </a:lnSpc>
            <a:spcBef>
              <a:spcPct val="0"/>
            </a:spcBef>
            <a:spcAft>
              <a:spcPct val="35000"/>
            </a:spcAft>
            <a:buClrTx/>
            <a:buSzTx/>
            <a:buFont typeface="Arial" panose="020B0604020202020204" pitchFamily="34" charset="0"/>
            <a:buNone/>
          </a:pPr>
          <a:r>
            <a:rPr kumimoji="0" lang="zh-CN" altLang="en-US" b="1" i="0" u="none" strike="noStrike" cap="none" normalizeH="0" baseline="0" smtClean="0">
              <a:ln>
                <a:noFill/>
              </a:ln>
              <a:solidFill>
                <a:srgbClr val="FFFFFF"/>
              </a:solidFill>
              <a:effectLst/>
              <a:latin typeface="Arial" panose="020B0604020202020204" pitchFamily="34" charset="0"/>
              <a:ea typeface="+mn-ea"/>
              <a:cs typeface="+mn-ea"/>
            </a:rPr>
            <a:t>－－－</a:t>
          </a:r>
        </a:p>
      </dsp:txBody>
      <dsp:txXfrm>
        <a:off x="4629877" y="1354567"/>
        <a:ext cx="956586" cy="478293"/>
      </dsp:txXfrm>
    </dsp:sp>
    <dsp:sp modelId="{3248B29C-F923-455E-BD06-EA3DBAD8669F}">
      <dsp:nvSpPr>
        <dsp:cNvPr id="4" name="矩形 3" hidden="1"/>
        <dsp:cNvSpPr/>
      </dsp:nvSpPr>
      <dsp:spPr>
        <a:xfrm>
          <a:off x="3080207" y="675390"/>
          <a:ext cx="191317" cy="478293"/>
        </a:xfrm>
        <a:prstGeom prst="rect">
          <a:avLst/>
        </a:prstGeom>
      </dsp:spPr>
      <dsp:txXfrm>
        <a:off x="3080207" y="675390"/>
        <a:ext cx="191317" cy="478293"/>
      </dsp:txXfrm>
    </dsp:sp>
    <dsp:sp modelId="{97359D64-D50D-44DE-94B8-7846B7E22D47}">
      <dsp:nvSpPr>
        <dsp:cNvPr id="7" name="矩形 6" hidden="1"/>
        <dsp:cNvSpPr/>
      </dsp:nvSpPr>
      <dsp:spPr>
        <a:xfrm>
          <a:off x="765269" y="1354567"/>
          <a:ext cx="191317" cy="478293"/>
        </a:xfrm>
        <a:prstGeom prst="rect">
          <a:avLst/>
        </a:prstGeom>
      </dsp:spPr>
      <dsp:txXfrm>
        <a:off x="765269" y="1354567"/>
        <a:ext cx="191317" cy="478293"/>
      </dsp:txXfrm>
    </dsp:sp>
    <dsp:sp modelId="{6F7C7C52-9D63-4CC4-8D5E-3233EC9F46FB}">
      <dsp:nvSpPr>
        <dsp:cNvPr id="10" name="矩形 9" hidden="1"/>
        <dsp:cNvSpPr/>
      </dsp:nvSpPr>
      <dsp:spPr>
        <a:xfrm>
          <a:off x="1922738" y="1354567"/>
          <a:ext cx="191317" cy="478293"/>
        </a:xfrm>
        <a:prstGeom prst="rect">
          <a:avLst/>
        </a:prstGeom>
      </dsp:spPr>
      <dsp:txXfrm>
        <a:off x="1922738" y="1354567"/>
        <a:ext cx="191317" cy="478293"/>
      </dsp:txXfrm>
    </dsp:sp>
    <dsp:sp modelId="{E434BDE5-0CC1-43AF-BFFB-3000F8A9FE67}">
      <dsp:nvSpPr>
        <dsp:cNvPr id="13" name="矩形 12" hidden="1"/>
        <dsp:cNvSpPr/>
      </dsp:nvSpPr>
      <dsp:spPr>
        <a:xfrm>
          <a:off x="3080207" y="1354567"/>
          <a:ext cx="191317" cy="478293"/>
        </a:xfrm>
        <a:prstGeom prst="rect">
          <a:avLst/>
        </a:prstGeom>
      </dsp:spPr>
      <dsp:txXfrm>
        <a:off x="3080207" y="1354567"/>
        <a:ext cx="191317" cy="478293"/>
      </dsp:txXfrm>
    </dsp:sp>
    <dsp:sp modelId="{108FC09B-78F9-4DFD-849F-201B436DEDC7}">
      <dsp:nvSpPr>
        <dsp:cNvPr id="16" name="矩形 15" hidden="1"/>
        <dsp:cNvSpPr/>
      </dsp:nvSpPr>
      <dsp:spPr>
        <a:xfrm>
          <a:off x="4237677" y="1354567"/>
          <a:ext cx="191317" cy="478293"/>
        </a:xfrm>
        <a:prstGeom prst="rect">
          <a:avLst/>
        </a:prstGeom>
      </dsp:spPr>
      <dsp:txXfrm>
        <a:off x="4237677" y="1354567"/>
        <a:ext cx="191317" cy="478293"/>
      </dsp:txXfrm>
    </dsp:sp>
    <dsp:sp modelId="{E68712A2-9883-4821-974D-69BCE8964D2F}">
      <dsp:nvSpPr>
        <dsp:cNvPr id="19" name="矩形 18" hidden="1"/>
        <dsp:cNvSpPr/>
      </dsp:nvSpPr>
      <dsp:spPr>
        <a:xfrm>
          <a:off x="5395146" y="1354567"/>
          <a:ext cx="191317" cy="478293"/>
        </a:xfrm>
        <a:prstGeom prst="rect">
          <a:avLst/>
        </a:prstGeom>
      </dsp:spPr>
      <dsp:txXfrm>
        <a:off x="5395146" y="1354567"/>
        <a:ext cx="191317" cy="478293"/>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496944" cy="4064000"/>
        <a:chOff x="0" y="0"/>
        <a:chExt cx="8496944" cy="4064000"/>
      </a:xfrm>
    </dsp:grpSpPr>
    <dsp:sp modelId="{1FB5BC54-D3B1-4F29-9B6C-4334C8D1B99E}">
      <dsp:nvSpPr>
        <dsp:cNvPr id="3" name="L 形 2"/>
        <dsp:cNvSpPr/>
      </dsp:nvSpPr>
      <dsp:spPr bwMode="white">
        <a:xfrm rot="5400000">
          <a:off x="194001" y="2468528"/>
          <a:ext cx="584359" cy="972360"/>
        </a:xfrm>
        <a:prstGeom prst="corner">
          <a:avLst>
            <a:gd name="adj1" fmla="val 16120"/>
            <a:gd name="adj2" fmla="val 16110"/>
          </a:avLst>
        </a:prstGeom>
      </dsp:spPr>
      <dsp:style>
        <a:lnRef idx="2">
          <a:schemeClr val="accent1"/>
        </a:lnRef>
        <a:fillRef idx="1">
          <a:schemeClr val="accent1"/>
        </a:fillRef>
        <a:effectRef idx="0">
          <a:scrgbClr r="0" g="0" b="0"/>
        </a:effectRef>
        <a:fontRef idx="minor">
          <a:schemeClr val="lt1"/>
        </a:fontRef>
      </dsp:style>
      <dsp:txXfrm rot="5400000">
        <a:off x="194001" y="2468528"/>
        <a:ext cx="584359" cy="972360"/>
      </dsp:txXfrm>
    </dsp:sp>
    <dsp:sp modelId="{CD35F77A-C217-4B75-8C46-65FB8C3D17BF}">
      <dsp:nvSpPr>
        <dsp:cNvPr id="4" name="矩形 3"/>
        <dsp:cNvSpPr/>
      </dsp:nvSpPr>
      <dsp:spPr bwMode="white">
        <a:xfrm>
          <a:off x="96457" y="2759054"/>
          <a:ext cx="877852" cy="769489"/>
        </a:xfrm>
        <a:prstGeom prst="rect">
          <a:avLst/>
        </a:prstGeom>
      </dsp:spPr>
      <dsp:style>
        <a:lnRef idx="0">
          <a:schemeClr val="dk1">
            <a:alpha val="0"/>
          </a:schemeClr>
        </a:lnRef>
        <a:fillRef idx="0">
          <a:schemeClr val="lt1">
            <a:alpha val="0"/>
          </a:schemeClr>
        </a:fillRef>
        <a:effectRef idx="0">
          <a:scrgbClr r="0" g="0" b="0"/>
        </a:effectRef>
        <a:fontRef idx="minor"/>
      </dsp:style>
      <dsp:txBody>
        <a:bodyPr lIns="53340" tIns="53340" rIns="53340" bIns="5334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400" dirty="0" smtClean="0">
              <a:solidFill>
                <a:srgbClr val="595959"/>
              </a:solidFill>
              <a:latin typeface="微软雅黑" panose="020B0503020204020204" pitchFamily="34" charset="-122"/>
              <a:ea typeface="微软雅黑" panose="020B0503020204020204" pitchFamily="34" charset="-122"/>
            </a:rPr>
            <a:t>策划准备及制定目标</a:t>
          </a:r>
          <a:endParaRPr lang="zh-CN" altLang="en-US" sz="1400" dirty="0">
            <a:solidFill>
              <a:srgbClr val="595959"/>
            </a:solidFill>
            <a:latin typeface="微软雅黑" panose="020B0503020204020204" pitchFamily="34" charset="-122"/>
            <a:ea typeface="微软雅黑" panose="020B0503020204020204" pitchFamily="34" charset="-122"/>
          </a:endParaRPr>
        </a:p>
      </dsp:txBody>
      <dsp:txXfrm>
        <a:off x="96457" y="2759054"/>
        <a:ext cx="877852" cy="769489"/>
      </dsp:txXfrm>
    </dsp:sp>
    <dsp:sp modelId="{88AC187D-4310-4218-8126-41BD08AC8597}">
      <dsp:nvSpPr>
        <dsp:cNvPr id="5" name="等腰三角形 4"/>
        <dsp:cNvSpPr/>
      </dsp:nvSpPr>
      <dsp:spPr bwMode="white">
        <a:xfrm>
          <a:off x="808676" y="2396941"/>
          <a:ext cx="165632" cy="165632"/>
        </a:xfrm>
        <a:prstGeom prst="triangle">
          <a:avLst>
            <a:gd name="adj" fmla="val 100000"/>
          </a:avLst>
        </a:prstGeom>
      </dsp:spPr>
      <dsp:style>
        <a:lnRef idx="2">
          <a:schemeClr val="accent1"/>
        </a:lnRef>
        <a:fillRef idx="1">
          <a:schemeClr val="accent1"/>
        </a:fillRef>
        <a:effectRef idx="0">
          <a:scrgbClr r="0" g="0" b="0"/>
        </a:effectRef>
        <a:fontRef idx="minor">
          <a:schemeClr val="lt1"/>
        </a:fontRef>
      </dsp:style>
      <dsp:txXfrm>
        <a:off x="808676" y="2396941"/>
        <a:ext cx="165632" cy="165632"/>
      </dsp:txXfrm>
    </dsp:sp>
    <dsp:sp modelId="{1550B7D9-4DCB-4A3F-8750-755E5F8D8902}">
      <dsp:nvSpPr>
        <dsp:cNvPr id="6" name="L 形 5"/>
        <dsp:cNvSpPr/>
      </dsp:nvSpPr>
      <dsp:spPr bwMode="white">
        <a:xfrm rot="5400000">
          <a:off x="1268663" y="2202601"/>
          <a:ext cx="584359" cy="972360"/>
        </a:xfrm>
        <a:prstGeom prst="corner">
          <a:avLst>
            <a:gd name="adj1" fmla="val 16120"/>
            <a:gd name="adj2" fmla="val 16110"/>
          </a:avLst>
        </a:prstGeom>
      </dsp:spPr>
      <dsp:style>
        <a:lnRef idx="2">
          <a:schemeClr val="accent1"/>
        </a:lnRef>
        <a:fillRef idx="1">
          <a:schemeClr val="accent1"/>
        </a:fillRef>
        <a:effectRef idx="0">
          <a:scrgbClr r="0" g="0" b="0"/>
        </a:effectRef>
        <a:fontRef idx="minor">
          <a:schemeClr val="lt1"/>
        </a:fontRef>
      </dsp:style>
      <dsp:txXfrm rot="5400000">
        <a:off x="1268663" y="2202601"/>
        <a:ext cx="584359" cy="972360"/>
      </dsp:txXfrm>
    </dsp:sp>
    <dsp:sp modelId="{7576A006-C284-41A3-9EFC-0535BF0D87D9}">
      <dsp:nvSpPr>
        <dsp:cNvPr id="7" name="矩形 6"/>
        <dsp:cNvSpPr/>
      </dsp:nvSpPr>
      <dsp:spPr bwMode="white">
        <a:xfrm>
          <a:off x="1171119" y="2493127"/>
          <a:ext cx="877852" cy="769489"/>
        </a:xfrm>
        <a:prstGeom prst="rect">
          <a:avLst/>
        </a:prstGeom>
      </dsp:spPr>
      <dsp:style>
        <a:lnRef idx="0">
          <a:schemeClr val="dk1">
            <a:alpha val="0"/>
          </a:schemeClr>
        </a:lnRef>
        <a:fillRef idx="0">
          <a:schemeClr val="lt1">
            <a:alpha val="0"/>
          </a:schemeClr>
        </a:fillRef>
        <a:effectRef idx="0">
          <a:scrgbClr r="0" g="0" b="0"/>
        </a:effectRef>
        <a:fontRef idx="minor"/>
      </dsp:style>
      <dsp:txBody>
        <a:bodyPr lIns="53340" tIns="53340" rIns="53340" bIns="5334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400" dirty="0" smtClean="0">
              <a:solidFill>
                <a:srgbClr val="595959"/>
              </a:solidFill>
              <a:latin typeface="微软雅黑" panose="020B0503020204020204" pitchFamily="34" charset="-122"/>
              <a:ea typeface="微软雅黑" panose="020B0503020204020204" pitchFamily="34" charset="-122"/>
            </a:rPr>
            <a:t>教育培训</a:t>
          </a:r>
          <a:endParaRPr lang="zh-CN" altLang="en-US" sz="1400" dirty="0">
            <a:solidFill>
              <a:srgbClr val="595959"/>
            </a:solidFill>
            <a:latin typeface="微软雅黑" panose="020B0503020204020204" pitchFamily="34" charset="-122"/>
            <a:ea typeface="微软雅黑" panose="020B0503020204020204" pitchFamily="34" charset="-122"/>
          </a:endParaRPr>
        </a:p>
      </dsp:txBody>
      <dsp:txXfrm>
        <a:off x="1171119" y="2493127"/>
        <a:ext cx="877852" cy="769489"/>
      </dsp:txXfrm>
    </dsp:sp>
    <dsp:sp modelId="{D26361A8-00AA-4717-B0A8-1CAFB4D10D62}">
      <dsp:nvSpPr>
        <dsp:cNvPr id="8" name="等腰三角形 7"/>
        <dsp:cNvSpPr/>
      </dsp:nvSpPr>
      <dsp:spPr bwMode="white">
        <a:xfrm>
          <a:off x="1883338" y="2131015"/>
          <a:ext cx="165632" cy="165632"/>
        </a:xfrm>
        <a:prstGeom prst="triangle">
          <a:avLst>
            <a:gd name="adj" fmla="val 100000"/>
          </a:avLst>
        </a:prstGeom>
      </dsp:spPr>
      <dsp:style>
        <a:lnRef idx="2">
          <a:schemeClr val="accent1"/>
        </a:lnRef>
        <a:fillRef idx="1">
          <a:schemeClr val="accent1"/>
        </a:fillRef>
        <a:effectRef idx="0">
          <a:scrgbClr r="0" g="0" b="0"/>
        </a:effectRef>
        <a:fontRef idx="minor">
          <a:schemeClr val="lt1"/>
        </a:fontRef>
      </dsp:style>
      <dsp:txXfrm>
        <a:off x="1883338" y="2131015"/>
        <a:ext cx="165632" cy="165632"/>
      </dsp:txXfrm>
    </dsp:sp>
    <dsp:sp modelId="{A1A57656-DB14-4B32-8D6D-FA10CF503593}">
      <dsp:nvSpPr>
        <dsp:cNvPr id="9" name="L 形 8"/>
        <dsp:cNvSpPr/>
      </dsp:nvSpPr>
      <dsp:spPr bwMode="white">
        <a:xfrm rot="5400000">
          <a:off x="2343325" y="1936675"/>
          <a:ext cx="584359" cy="972360"/>
        </a:xfrm>
        <a:prstGeom prst="corner">
          <a:avLst>
            <a:gd name="adj1" fmla="val 16120"/>
            <a:gd name="adj2" fmla="val 16110"/>
          </a:avLst>
        </a:prstGeom>
      </dsp:spPr>
      <dsp:style>
        <a:lnRef idx="2">
          <a:schemeClr val="accent1"/>
        </a:lnRef>
        <a:fillRef idx="1">
          <a:schemeClr val="accent1"/>
        </a:fillRef>
        <a:effectRef idx="0">
          <a:scrgbClr r="0" g="0" b="0"/>
        </a:effectRef>
        <a:fontRef idx="minor">
          <a:schemeClr val="lt1"/>
        </a:fontRef>
      </dsp:style>
      <dsp:txXfrm rot="5400000">
        <a:off x="2343325" y="1936675"/>
        <a:ext cx="584359" cy="972360"/>
      </dsp:txXfrm>
    </dsp:sp>
    <dsp:sp modelId="{188F83EA-7DC6-4AA4-9B48-063D2DF6F5BA}">
      <dsp:nvSpPr>
        <dsp:cNvPr id="10" name="矩形 9"/>
        <dsp:cNvSpPr/>
      </dsp:nvSpPr>
      <dsp:spPr bwMode="white">
        <a:xfrm>
          <a:off x="2245781" y="2227201"/>
          <a:ext cx="877852" cy="769489"/>
        </a:xfrm>
        <a:prstGeom prst="rect">
          <a:avLst/>
        </a:prstGeom>
      </dsp:spPr>
      <dsp:style>
        <a:lnRef idx="0">
          <a:schemeClr val="dk1">
            <a:alpha val="0"/>
          </a:schemeClr>
        </a:lnRef>
        <a:fillRef idx="0">
          <a:schemeClr val="lt1">
            <a:alpha val="0"/>
          </a:schemeClr>
        </a:fillRef>
        <a:effectRef idx="0">
          <a:scrgbClr r="0" g="0" b="0"/>
        </a:effectRef>
        <a:fontRef idx="minor"/>
      </dsp:style>
      <dsp:txBody>
        <a:bodyPr lIns="53340" tIns="53340" rIns="53340" bIns="5334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400" dirty="0" smtClean="0">
              <a:solidFill>
                <a:srgbClr val="595959"/>
              </a:solidFill>
              <a:latin typeface="微软雅黑" panose="020B0503020204020204" pitchFamily="34" charset="-122"/>
              <a:ea typeface="微软雅黑" panose="020B0503020204020204" pitchFamily="34" charset="-122"/>
            </a:rPr>
            <a:t>现状梳理</a:t>
          </a:r>
          <a:endParaRPr lang="zh-CN" altLang="en-US" sz="1400" dirty="0">
            <a:solidFill>
              <a:srgbClr val="595959"/>
            </a:solidFill>
            <a:latin typeface="微软雅黑" panose="020B0503020204020204" pitchFamily="34" charset="-122"/>
            <a:ea typeface="微软雅黑" panose="020B0503020204020204" pitchFamily="34" charset="-122"/>
          </a:endParaRPr>
        </a:p>
      </dsp:txBody>
      <dsp:txXfrm>
        <a:off x="2245781" y="2227201"/>
        <a:ext cx="877852" cy="769489"/>
      </dsp:txXfrm>
    </dsp:sp>
    <dsp:sp modelId="{70F6004E-6F44-4108-80D1-22F4890C6C55}">
      <dsp:nvSpPr>
        <dsp:cNvPr id="11" name="等腰三角形 10"/>
        <dsp:cNvSpPr/>
      </dsp:nvSpPr>
      <dsp:spPr bwMode="white">
        <a:xfrm>
          <a:off x="2958000" y="1865089"/>
          <a:ext cx="165632" cy="165632"/>
        </a:xfrm>
        <a:prstGeom prst="triangle">
          <a:avLst>
            <a:gd name="adj" fmla="val 100000"/>
          </a:avLst>
        </a:prstGeom>
      </dsp:spPr>
      <dsp:style>
        <a:lnRef idx="2">
          <a:schemeClr val="accent1"/>
        </a:lnRef>
        <a:fillRef idx="1">
          <a:schemeClr val="accent1"/>
        </a:fillRef>
        <a:effectRef idx="0">
          <a:scrgbClr r="0" g="0" b="0"/>
        </a:effectRef>
        <a:fontRef idx="minor">
          <a:schemeClr val="lt1"/>
        </a:fontRef>
      </dsp:style>
      <dsp:txXfrm>
        <a:off x="2958000" y="1865089"/>
        <a:ext cx="165632" cy="165632"/>
      </dsp:txXfrm>
    </dsp:sp>
    <dsp:sp modelId="{8180FF30-EEB2-44F4-920F-7243DA196319}">
      <dsp:nvSpPr>
        <dsp:cNvPr id="12" name="L 形 11"/>
        <dsp:cNvSpPr/>
      </dsp:nvSpPr>
      <dsp:spPr bwMode="white">
        <a:xfrm rot="5400000">
          <a:off x="3417987" y="1670749"/>
          <a:ext cx="584359" cy="972360"/>
        </a:xfrm>
        <a:prstGeom prst="corner">
          <a:avLst>
            <a:gd name="adj1" fmla="val 16120"/>
            <a:gd name="adj2" fmla="val 16110"/>
          </a:avLst>
        </a:prstGeom>
      </dsp:spPr>
      <dsp:style>
        <a:lnRef idx="2">
          <a:schemeClr val="accent1"/>
        </a:lnRef>
        <a:fillRef idx="1">
          <a:schemeClr val="accent1"/>
        </a:fillRef>
        <a:effectRef idx="0">
          <a:scrgbClr r="0" g="0" b="0"/>
        </a:effectRef>
        <a:fontRef idx="minor">
          <a:schemeClr val="lt1"/>
        </a:fontRef>
      </dsp:style>
      <dsp:txXfrm rot="5400000">
        <a:off x="3417987" y="1670749"/>
        <a:ext cx="584359" cy="972360"/>
      </dsp:txXfrm>
    </dsp:sp>
    <dsp:sp modelId="{178D5776-42B9-4D7B-85C5-CD64D2FA0EE6}">
      <dsp:nvSpPr>
        <dsp:cNvPr id="13" name="矩形 12"/>
        <dsp:cNvSpPr/>
      </dsp:nvSpPr>
      <dsp:spPr bwMode="white">
        <a:xfrm>
          <a:off x="3320443" y="1961275"/>
          <a:ext cx="877852" cy="769489"/>
        </a:xfrm>
        <a:prstGeom prst="rect">
          <a:avLst/>
        </a:prstGeom>
      </dsp:spPr>
      <dsp:style>
        <a:lnRef idx="0">
          <a:schemeClr val="dk1">
            <a:alpha val="0"/>
          </a:schemeClr>
        </a:lnRef>
        <a:fillRef idx="0">
          <a:schemeClr val="lt1">
            <a:alpha val="0"/>
          </a:schemeClr>
        </a:fillRef>
        <a:effectRef idx="0">
          <a:scrgbClr r="0" g="0" b="0"/>
        </a:effectRef>
        <a:fontRef idx="minor"/>
      </dsp:style>
      <dsp:txBody>
        <a:bodyPr lIns="53340" tIns="53340" rIns="53340" bIns="5334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400" dirty="0" smtClean="0">
              <a:solidFill>
                <a:srgbClr val="595959"/>
              </a:solidFill>
              <a:latin typeface="微软雅黑" panose="020B0503020204020204" pitchFamily="34" charset="-122"/>
              <a:ea typeface="微软雅黑" panose="020B0503020204020204" pitchFamily="34" charset="-122"/>
            </a:rPr>
            <a:t>管理文件制修订</a:t>
          </a:r>
          <a:endParaRPr lang="zh-CN" altLang="en-US" sz="1400" dirty="0">
            <a:solidFill>
              <a:srgbClr val="595959"/>
            </a:solidFill>
            <a:latin typeface="微软雅黑" panose="020B0503020204020204" pitchFamily="34" charset="-122"/>
            <a:ea typeface="微软雅黑" panose="020B0503020204020204" pitchFamily="34" charset="-122"/>
          </a:endParaRPr>
        </a:p>
      </dsp:txBody>
      <dsp:txXfrm>
        <a:off x="3320443" y="1961275"/>
        <a:ext cx="877852" cy="769489"/>
      </dsp:txXfrm>
    </dsp:sp>
    <dsp:sp modelId="{F0099E5C-DFEA-4D83-B897-597B83F8B83E}">
      <dsp:nvSpPr>
        <dsp:cNvPr id="14" name="等腰三角形 13"/>
        <dsp:cNvSpPr/>
      </dsp:nvSpPr>
      <dsp:spPr bwMode="white">
        <a:xfrm>
          <a:off x="4032663" y="1599163"/>
          <a:ext cx="165632" cy="165632"/>
        </a:xfrm>
        <a:prstGeom prst="triangle">
          <a:avLst>
            <a:gd name="adj" fmla="val 100000"/>
          </a:avLst>
        </a:prstGeom>
      </dsp:spPr>
      <dsp:style>
        <a:lnRef idx="2">
          <a:schemeClr val="accent1"/>
        </a:lnRef>
        <a:fillRef idx="1">
          <a:schemeClr val="accent1"/>
        </a:fillRef>
        <a:effectRef idx="0">
          <a:scrgbClr r="0" g="0" b="0"/>
        </a:effectRef>
        <a:fontRef idx="minor">
          <a:schemeClr val="lt1"/>
        </a:fontRef>
      </dsp:style>
      <dsp:txXfrm>
        <a:off x="4032663" y="1599163"/>
        <a:ext cx="165632" cy="165632"/>
      </dsp:txXfrm>
    </dsp:sp>
    <dsp:sp modelId="{F4ADB712-2FE2-4207-91CD-5ED124E617C1}">
      <dsp:nvSpPr>
        <dsp:cNvPr id="15" name="L 形 14"/>
        <dsp:cNvSpPr/>
      </dsp:nvSpPr>
      <dsp:spPr bwMode="white">
        <a:xfrm rot="5400000">
          <a:off x="4492649" y="1404823"/>
          <a:ext cx="584359" cy="972360"/>
        </a:xfrm>
        <a:prstGeom prst="corner">
          <a:avLst>
            <a:gd name="adj1" fmla="val 16120"/>
            <a:gd name="adj2" fmla="val 16110"/>
          </a:avLst>
        </a:prstGeom>
      </dsp:spPr>
      <dsp:style>
        <a:lnRef idx="2">
          <a:schemeClr val="accent1"/>
        </a:lnRef>
        <a:fillRef idx="1">
          <a:schemeClr val="accent1"/>
        </a:fillRef>
        <a:effectRef idx="0">
          <a:scrgbClr r="0" g="0" b="0"/>
        </a:effectRef>
        <a:fontRef idx="minor">
          <a:schemeClr val="lt1"/>
        </a:fontRef>
      </dsp:style>
      <dsp:txXfrm rot="5400000">
        <a:off x="4492649" y="1404823"/>
        <a:ext cx="584359" cy="972360"/>
      </dsp:txXfrm>
    </dsp:sp>
    <dsp:sp modelId="{EC99164C-DDF5-418B-B1E1-B428D409617E}">
      <dsp:nvSpPr>
        <dsp:cNvPr id="16" name="矩形 15"/>
        <dsp:cNvSpPr/>
      </dsp:nvSpPr>
      <dsp:spPr bwMode="white">
        <a:xfrm>
          <a:off x="4395105" y="1695349"/>
          <a:ext cx="877852" cy="769489"/>
        </a:xfrm>
        <a:prstGeom prst="rect">
          <a:avLst/>
        </a:prstGeom>
      </dsp:spPr>
      <dsp:style>
        <a:lnRef idx="0">
          <a:schemeClr val="dk1">
            <a:alpha val="0"/>
          </a:schemeClr>
        </a:lnRef>
        <a:fillRef idx="0">
          <a:schemeClr val="lt1">
            <a:alpha val="0"/>
          </a:schemeClr>
        </a:fillRef>
        <a:effectRef idx="0">
          <a:scrgbClr r="0" g="0" b="0"/>
        </a:effectRef>
        <a:fontRef idx="minor"/>
      </dsp:style>
      <dsp:txBody>
        <a:bodyPr lIns="53340" tIns="53340" rIns="53340" bIns="5334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400" dirty="0" smtClean="0">
              <a:solidFill>
                <a:srgbClr val="595959"/>
              </a:solidFill>
              <a:latin typeface="微软雅黑" panose="020B0503020204020204" pitchFamily="34" charset="-122"/>
              <a:ea typeface="微软雅黑" panose="020B0503020204020204" pitchFamily="34" charset="-122"/>
            </a:rPr>
            <a:t>实施运行及整改</a:t>
          </a:r>
          <a:endParaRPr lang="zh-CN" altLang="en-US" sz="1400" dirty="0">
            <a:solidFill>
              <a:srgbClr val="595959"/>
            </a:solidFill>
            <a:latin typeface="微软雅黑" panose="020B0503020204020204" pitchFamily="34" charset="-122"/>
            <a:ea typeface="微软雅黑" panose="020B0503020204020204" pitchFamily="34" charset="-122"/>
          </a:endParaRPr>
        </a:p>
      </dsp:txBody>
      <dsp:txXfrm>
        <a:off x="4395105" y="1695349"/>
        <a:ext cx="877852" cy="769489"/>
      </dsp:txXfrm>
    </dsp:sp>
    <dsp:sp modelId="{5DB830CB-07BC-4DFF-87E1-AEFFF47A340D}">
      <dsp:nvSpPr>
        <dsp:cNvPr id="17" name="等腰三角形 16"/>
        <dsp:cNvSpPr/>
      </dsp:nvSpPr>
      <dsp:spPr bwMode="white">
        <a:xfrm>
          <a:off x="5107325" y="1333236"/>
          <a:ext cx="165632" cy="165632"/>
        </a:xfrm>
        <a:prstGeom prst="triangle">
          <a:avLst>
            <a:gd name="adj" fmla="val 100000"/>
          </a:avLst>
        </a:prstGeom>
      </dsp:spPr>
      <dsp:style>
        <a:lnRef idx="2">
          <a:schemeClr val="accent1"/>
        </a:lnRef>
        <a:fillRef idx="1">
          <a:schemeClr val="accent1"/>
        </a:fillRef>
        <a:effectRef idx="0">
          <a:scrgbClr r="0" g="0" b="0"/>
        </a:effectRef>
        <a:fontRef idx="minor">
          <a:schemeClr val="lt1"/>
        </a:fontRef>
      </dsp:style>
      <dsp:txXfrm>
        <a:off x="5107325" y="1333236"/>
        <a:ext cx="165632" cy="165632"/>
      </dsp:txXfrm>
    </dsp:sp>
    <dsp:sp modelId="{4BEC8E6F-3A7D-4106-B9B1-AD772DF84E53}">
      <dsp:nvSpPr>
        <dsp:cNvPr id="18" name="L 形 17"/>
        <dsp:cNvSpPr/>
      </dsp:nvSpPr>
      <dsp:spPr bwMode="white">
        <a:xfrm rot="5400000">
          <a:off x="5567312" y="1138896"/>
          <a:ext cx="584359" cy="972360"/>
        </a:xfrm>
        <a:prstGeom prst="corner">
          <a:avLst>
            <a:gd name="adj1" fmla="val 16120"/>
            <a:gd name="adj2" fmla="val 16110"/>
          </a:avLst>
        </a:prstGeom>
      </dsp:spPr>
      <dsp:style>
        <a:lnRef idx="2">
          <a:schemeClr val="accent1"/>
        </a:lnRef>
        <a:fillRef idx="1">
          <a:schemeClr val="accent1"/>
        </a:fillRef>
        <a:effectRef idx="0">
          <a:scrgbClr r="0" g="0" b="0"/>
        </a:effectRef>
        <a:fontRef idx="minor">
          <a:schemeClr val="lt1"/>
        </a:fontRef>
      </dsp:style>
      <dsp:txXfrm rot="5400000">
        <a:off x="5567312" y="1138896"/>
        <a:ext cx="584359" cy="972360"/>
      </dsp:txXfrm>
    </dsp:sp>
    <dsp:sp modelId="{5EB95F38-17C3-4815-9519-FBC03082D421}">
      <dsp:nvSpPr>
        <dsp:cNvPr id="19" name="矩形 18"/>
        <dsp:cNvSpPr/>
      </dsp:nvSpPr>
      <dsp:spPr bwMode="white">
        <a:xfrm>
          <a:off x="5469768" y="1429422"/>
          <a:ext cx="877852" cy="769489"/>
        </a:xfrm>
        <a:prstGeom prst="rect">
          <a:avLst/>
        </a:prstGeom>
      </dsp:spPr>
      <dsp:style>
        <a:lnRef idx="0">
          <a:schemeClr val="dk1">
            <a:alpha val="0"/>
          </a:schemeClr>
        </a:lnRef>
        <a:fillRef idx="0">
          <a:schemeClr val="lt1">
            <a:alpha val="0"/>
          </a:schemeClr>
        </a:fillRef>
        <a:effectRef idx="0">
          <a:scrgbClr r="0" g="0" b="0"/>
        </a:effectRef>
        <a:fontRef idx="minor"/>
      </dsp:style>
      <dsp:txBody>
        <a:bodyPr lIns="53340" tIns="53340" rIns="53340" bIns="5334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400" dirty="0" smtClean="0">
              <a:solidFill>
                <a:srgbClr val="595959"/>
              </a:solidFill>
              <a:latin typeface="微软雅黑" panose="020B0503020204020204" pitchFamily="34" charset="-122"/>
              <a:ea typeface="微软雅黑" panose="020B0503020204020204" pitchFamily="34" charset="-122"/>
            </a:rPr>
            <a:t>企业自评</a:t>
          </a:r>
          <a:endParaRPr lang="zh-CN" altLang="en-US" sz="1400" dirty="0">
            <a:solidFill>
              <a:srgbClr val="595959"/>
            </a:solidFill>
            <a:latin typeface="微软雅黑" panose="020B0503020204020204" pitchFamily="34" charset="-122"/>
            <a:ea typeface="微软雅黑" panose="020B0503020204020204" pitchFamily="34" charset="-122"/>
          </a:endParaRPr>
        </a:p>
      </dsp:txBody>
      <dsp:txXfrm>
        <a:off x="5469768" y="1429422"/>
        <a:ext cx="877852" cy="769489"/>
      </dsp:txXfrm>
    </dsp:sp>
    <dsp:sp modelId="{8DDF951A-684A-45EC-BFB4-9C0C357353A8}">
      <dsp:nvSpPr>
        <dsp:cNvPr id="20" name="等腰三角形 19"/>
        <dsp:cNvSpPr/>
      </dsp:nvSpPr>
      <dsp:spPr bwMode="white">
        <a:xfrm>
          <a:off x="6181987" y="1067310"/>
          <a:ext cx="165632" cy="165632"/>
        </a:xfrm>
        <a:prstGeom prst="triangle">
          <a:avLst>
            <a:gd name="adj" fmla="val 100000"/>
          </a:avLst>
        </a:prstGeom>
      </dsp:spPr>
      <dsp:style>
        <a:lnRef idx="2">
          <a:schemeClr val="accent1"/>
        </a:lnRef>
        <a:fillRef idx="1">
          <a:schemeClr val="accent1"/>
        </a:fillRef>
        <a:effectRef idx="0">
          <a:scrgbClr r="0" g="0" b="0"/>
        </a:effectRef>
        <a:fontRef idx="minor">
          <a:schemeClr val="lt1"/>
        </a:fontRef>
      </dsp:style>
      <dsp:txXfrm>
        <a:off x="6181987" y="1067310"/>
        <a:ext cx="165632" cy="165632"/>
      </dsp:txXfrm>
    </dsp:sp>
    <dsp:sp modelId="{F644748D-EA32-4605-B65B-5A3E2E089383}">
      <dsp:nvSpPr>
        <dsp:cNvPr id="21" name="L 形 20"/>
        <dsp:cNvSpPr/>
      </dsp:nvSpPr>
      <dsp:spPr bwMode="white">
        <a:xfrm rot="5400000">
          <a:off x="6641974" y="872970"/>
          <a:ext cx="584359" cy="972360"/>
        </a:xfrm>
        <a:prstGeom prst="corner">
          <a:avLst>
            <a:gd name="adj1" fmla="val 16120"/>
            <a:gd name="adj2" fmla="val 16110"/>
          </a:avLst>
        </a:prstGeom>
      </dsp:spPr>
      <dsp:style>
        <a:lnRef idx="2">
          <a:schemeClr val="accent1"/>
        </a:lnRef>
        <a:fillRef idx="1">
          <a:schemeClr val="accent1"/>
        </a:fillRef>
        <a:effectRef idx="0">
          <a:scrgbClr r="0" g="0" b="0"/>
        </a:effectRef>
        <a:fontRef idx="minor">
          <a:schemeClr val="lt1"/>
        </a:fontRef>
      </dsp:style>
      <dsp:txXfrm rot="5400000">
        <a:off x="6641974" y="872970"/>
        <a:ext cx="584359" cy="972360"/>
      </dsp:txXfrm>
    </dsp:sp>
    <dsp:sp modelId="{0D9EBC83-DE5B-40B2-96EB-8F088C7A0094}">
      <dsp:nvSpPr>
        <dsp:cNvPr id="22" name="矩形 21"/>
        <dsp:cNvSpPr/>
      </dsp:nvSpPr>
      <dsp:spPr bwMode="white">
        <a:xfrm>
          <a:off x="6544430" y="1163496"/>
          <a:ext cx="877852" cy="769489"/>
        </a:xfrm>
        <a:prstGeom prst="rect">
          <a:avLst/>
        </a:prstGeom>
      </dsp:spPr>
      <dsp:style>
        <a:lnRef idx="0">
          <a:schemeClr val="dk1">
            <a:alpha val="0"/>
          </a:schemeClr>
        </a:lnRef>
        <a:fillRef idx="0">
          <a:schemeClr val="lt1">
            <a:alpha val="0"/>
          </a:schemeClr>
        </a:fillRef>
        <a:effectRef idx="0">
          <a:scrgbClr r="0" g="0" b="0"/>
        </a:effectRef>
        <a:fontRef idx="minor"/>
      </dsp:style>
      <dsp:txBody>
        <a:bodyPr lIns="53340" tIns="53340" rIns="53340" bIns="5334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400" dirty="0" smtClean="0">
              <a:solidFill>
                <a:srgbClr val="595959"/>
              </a:solidFill>
              <a:latin typeface="微软雅黑" panose="020B0503020204020204" pitchFamily="34" charset="-122"/>
              <a:ea typeface="微软雅黑" panose="020B0503020204020204" pitchFamily="34" charset="-122"/>
            </a:rPr>
            <a:t>评审申请</a:t>
          </a:r>
          <a:endParaRPr lang="zh-CN" altLang="en-US" sz="1400" dirty="0">
            <a:solidFill>
              <a:srgbClr val="595959"/>
            </a:solidFill>
            <a:latin typeface="微软雅黑" panose="020B0503020204020204" pitchFamily="34" charset="-122"/>
            <a:ea typeface="微软雅黑" panose="020B0503020204020204" pitchFamily="34" charset="-122"/>
          </a:endParaRPr>
        </a:p>
      </dsp:txBody>
      <dsp:txXfrm>
        <a:off x="6544430" y="1163496"/>
        <a:ext cx="877852" cy="769489"/>
      </dsp:txXfrm>
    </dsp:sp>
    <dsp:sp modelId="{01C3FF6E-FE9D-41CA-9D14-FF3EFEA107B9}">
      <dsp:nvSpPr>
        <dsp:cNvPr id="23" name="等腰三角形 22"/>
        <dsp:cNvSpPr/>
      </dsp:nvSpPr>
      <dsp:spPr bwMode="white">
        <a:xfrm>
          <a:off x="7256649" y="801384"/>
          <a:ext cx="165632" cy="165632"/>
        </a:xfrm>
        <a:prstGeom prst="triangle">
          <a:avLst>
            <a:gd name="adj" fmla="val 100000"/>
          </a:avLst>
        </a:prstGeom>
      </dsp:spPr>
      <dsp:style>
        <a:lnRef idx="2">
          <a:schemeClr val="accent1"/>
        </a:lnRef>
        <a:fillRef idx="1">
          <a:schemeClr val="accent1"/>
        </a:fillRef>
        <a:effectRef idx="0">
          <a:scrgbClr r="0" g="0" b="0"/>
        </a:effectRef>
        <a:fontRef idx="minor">
          <a:schemeClr val="lt1"/>
        </a:fontRef>
      </dsp:style>
      <dsp:txXfrm>
        <a:off x="7256649" y="801384"/>
        <a:ext cx="165632" cy="165632"/>
      </dsp:txXfrm>
    </dsp:sp>
    <dsp:sp modelId="{BF689E3E-834F-4594-87A1-5A3C51DA0FB8}">
      <dsp:nvSpPr>
        <dsp:cNvPr id="24" name="L 形 23"/>
        <dsp:cNvSpPr/>
      </dsp:nvSpPr>
      <dsp:spPr bwMode="white">
        <a:xfrm rot="5400000">
          <a:off x="7716636" y="607044"/>
          <a:ext cx="584359" cy="972360"/>
        </a:xfrm>
        <a:prstGeom prst="corner">
          <a:avLst>
            <a:gd name="adj1" fmla="val 16120"/>
            <a:gd name="adj2" fmla="val 16110"/>
          </a:avLst>
        </a:prstGeom>
      </dsp:spPr>
      <dsp:style>
        <a:lnRef idx="2">
          <a:schemeClr val="accent1"/>
        </a:lnRef>
        <a:fillRef idx="1">
          <a:schemeClr val="accent1"/>
        </a:fillRef>
        <a:effectRef idx="0">
          <a:scrgbClr r="0" g="0" b="0"/>
        </a:effectRef>
        <a:fontRef idx="minor">
          <a:schemeClr val="lt1"/>
        </a:fontRef>
      </dsp:style>
      <dsp:txXfrm rot="5400000">
        <a:off x="7716636" y="607044"/>
        <a:ext cx="584359" cy="972360"/>
      </dsp:txXfrm>
    </dsp:sp>
    <dsp:sp modelId="{B6065A6C-5277-4EC6-A692-2C640449CDD6}">
      <dsp:nvSpPr>
        <dsp:cNvPr id="25" name="矩形 24"/>
        <dsp:cNvSpPr/>
      </dsp:nvSpPr>
      <dsp:spPr bwMode="white">
        <a:xfrm>
          <a:off x="7619092" y="897570"/>
          <a:ext cx="877852" cy="769489"/>
        </a:xfrm>
        <a:prstGeom prst="rect">
          <a:avLst/>
        </a:prstGeom>
      </dsp:spPr>
      <dsp:style>
        <a:lnRef idx="0">
          <a:schemeClr val="dk1">
            <a:alpha val="0"/>
          </a:schemeClr>
        </a:lnRef>
        <a:fillRef idx="0">
          <a:schemeClr val="lt1">
            <a:alpha val="0"/>
          </a:schemeClr>
        </a:fillRef>
        <a:effectRef idx="0">
          <a:scrgbClr r="0" g="0" b="0"/>
        </a:effectRef>
        <a:fontRef idx="minor"/>
      </dsp:style>
      <dsp:txBody>
        <a:bodyPr lIns="53340" tIns="53340" rIns="53340" bIns="5334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400" dirty="0" smtClean="0">
              <a:solidFill>
                <a:srgbClr val="595959"/>
              </a:solidFill>
              <a:latin typeface="微软雅黑" panose="020B0503020204020204" pitchFamily="34" charset="-122"/>
              <a:ea typeface="微软雅黑" panose="020B0503020204020204" pitchFamily="34" charset="-122"/>
            </a:rPr>
            <a:t>外部评审</a:t>
          </a:r>
          <a:endParaRPr lang="zh-CN" altLang="en-US" sz="1400" dirty="0">
            <a:solidFill>
              <a:srgbClr val="595959"/>
            </a:solidFill>
            <a:latin typeface="微软雅黑" panose="020B0503020204020204" pitchFamily="34" charset="-122"/>
            <a:ea typeface="微软雅黑" panose="020B0503020204020204" pitchFamily="34" charset="-122"/>
          </a:endParaRPr>
        </a:p>
      </dsp:txBody>
      <dsp:txXfrm>
        <a:off x="7619092" y="897570"/>
        <a:ext cx="877852" cy="769489"/>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347096" cy="3343920"/>
        <a:chOff x="0" y="0"/>
        <a:chExt cx="4347096" cy="3343920"/>
      </a:xfrm>
    </dsp:grpSpPr>
    <dsp:sp modelId="{5474D1AA-AFDC-478D-A466-AA5AEFD8DCB1}">
      <dsp:nvSpPr>
        <dsp:cNvPr id="3" name="圆角矩形 2"/>
        <dsp:cNvSpPr/>
      </dsp:nvSpPr>
      <dsp:spPr bwMode="white">
        <a:xfrm>
          <a:off x="706772" y="-1672"/>
          <a:ext cx="1651896" cy="1071124"/>
        </a:xfrm>
        <a:prstGeom prst="roundRect">
          <a:avLst>
            <a:gd name="adj" fmla="val 10000"/>
          </a:avLst>
        </a:prstGeom>
      </dsp:spPr>
      <dsp:style>
        <a:lnRef idx="2">
          <a:schemeClr val="accent2"/>
        </a:lnRef>
        <a:fillRef idx="1">
          <a:schemeClr val="lt1">
            <a:alpha val="90000"/>
          </a:schemeClr>
        </a:fillRef>
        <a:effectRef idx="0">
          <a:scrgbClr r="0" g="0" b="0"/>
        </a:effectRef>
        <a:fontRef idx="minor"/>
      </dsp:style>
      <dsp:txBody>
        <a:bodyPr lIns="76200" tIns="76200" rIns="76200" bIns="7620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228600" lvl="1" indent="-228600">
            <a:lnSpc>
              <a:spcPct val="100000"/>
            </a:lnSpc>
            <a:spcBef>
              <a:spcPct val="0"/>
            </a:spcBef>
            <a:spcAft>
              <a:spcPct val="15000"/>
            </a:spcAft>
            <a:buChar char="•"/>
          </a:pPr>
          <a:r>
            <a:rPr lang="zh-CN" altLang="en-US" sz="2000" dirty="0" smtClean="0">
              <a:solidFill>
                <a:srgbClr val="595959"/>
              </a:solidFill>
              <a:latin typeface="微软雅黑" panose="020B0503020204020204" pitchFamily="34" charset="-122"/>
              <a:ea typeface="微软雅黑" panose="020B0503020204020204" pitchFamily="34" charset="-122"/>
            </a:rPr>
            <a:t>策划充分</a:t>
          </a:r>
          <a:endParaRPr lang="zh-CN" altLang="en-US" sz="2000" dirty="0">
            <a:solidFill>
              <a:srgbClr val="595959"/>
            </a:solidFill>
            <a:latin typeface="微软雅黑" panose="020B0503020204020204" pitchFamily="34" charset="-122"/>
            <a:ea typeface="微软雅黑" panose="020B0503020204020204" pitchFamily="34" charset="-122"/>
          </a:endParaRPr>
        </a:p>
      </dsp:txBody>
      <dsp:txXfrm>
        <a:off x="706772" y="-1672"/>
        <a:ext cx="1651896" cy="1071124"/>
      </dsp:txXfrm>
    </dsp:sp>
    <dsp:sp modelId="{3C73DB3F-B029-4A2F-A416-B1177EF52C64}">
      <dsp:nvSpPr>
        <dsp:cNvPr id="4" name="圆角矩形 3"/>
        <dsp:cNvSpPr/>
      </dsp:nvSpPr>
      <dsp:spPr bwMode="white">
        <a:xfrm>
          <a:off x="3401972" y="-1672"/>
          <a:ext cx="1651896" cy="1071124"/>
        </a:xfrm>
        <a:prstGeom prst="roundRect">
          <a:avLst>
            <a:gd name="adj" fmla="val 10000"/>
          </a:avLst>
        </a:prstGeom>
      </dsp:spPr>
      <dsp:style>
        <a:lnRef idx="2">
          <a:schemeClr val="accent3"/>
        </a:lnRef>
        <a:fillRef idx="1">
          <a:schemeClr val="lt1">
            <a:alpha val="90000"/>
          </a:schemeClr>
        </a:fillRef>
        <a:effectRef idx="0">
          <a:scrgbClr r="0" g="0" b="0"/>
        </a:effectRef>
        <a:fontRef idx="minor"/>
      </dsp:style>
      <dsp:txBody>
        <a:bodyPr lIns="68580" tIns="68580" rIns="68580" bIns="685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171450" lvl="1" indent="-171450">
            <a:lnSpc>
              <a:spcPct val="100000"/>
            </a:lnSpc>
            <a:spcBef>
              <a:spcPct val="0"/>
            </a:spcBef>
            <a:spcAft>
              <a:spcPct val="15000"/>
            </a:spcAft>
            <a:buChar char="•"/>
          </a:pPr>
          <a:r>
            <a:rPr lang="zh-CN" altLang="en-US" sz="1800" dirty="0" smtClean="0">
              <a:solidFill>
                <a:srgbClr val="595959"/>
              </a:solidFill>
              <a:latin typeface="微软雅黑" panose="020B0503020204020204" pitchFamily="34" charset="-122"/>
              <a:ea typeface="微软雅黑" panose="020B0503020204020204" pitchFamily="34" charset="-122"/>
            </a:rPr>
            <a:t>责任制的落实</a:t>
          </a:r>
          <a:endParaRPr lang="zh-CN" altLang="en-US" sz="1800" dirty="0">
            <a:solidFill>
              <a:srgbClr val="595959"/>
            </a:solidFill>
            <a:latin typeface="微软雅黑" panose="020B0503020204020204" pitchFamily="34" charset="-122"/>
            <a:ea typeface="微软雅黑" panose="020B0503020204020204" pitchFamily="34" charset="-122"/>
          </a:endParaRPr>
        </a:p>
      </dsp:txBody>
      <dsp:txXfrm>
        <a:off x="3401972" y="-1672"/>
        <a:ext cx="1651896" cy="1071124"/>
      </dsp:txXfrm>
    </dsp:sp>
    <dsp:sp modelId="{838E71A1-2E79-460C-BB35-3AAA89FF8CA3}">
      <dsp:nvSpPr>
        <dsp:cNvPr id="5" name="圆角矩形 4"/>
        <dsp:cNvSpPr/>
      </dsp:nvSpPr>
      <dsp:spPr bwMode="white">
        <a:xfrm>
          <a:off x="3401972" y="2274468"/>
          <a:ext cx="1651896" cy="1071124"/>
        </a:xfrm>
        <a:prstGeom prst="roundRect">
          <a:avLst>
            <a:gd name="adj" fmla="val 10000"/>
          </a:avLst>
        </a:prstGeom>
      </dsp:spPr>
      <dsp:style>
        <a:lnRef idx="2">
          <a:schemeClr val="accent4"/>
        </a:lnRef>
        <a:fillRef idx="1">
          <a:schemeClr val="lt1">
            <a:alpha val="90000"/>
          </a:schemeClr>
        </a:fillRef>
        <a:effectRef idx="0">
          <a:scrgbClr r="0" g="0" b="0"/>
        </a:effectRef>
        <a:fontRef idx="minor"/>
      </dsp:style>
      <dsp:txBody>
        <a:bodyPr lIns="60960" tIns="60960" rIns="60960" bIns="60960" anchor="b"/>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171450" lvl="1" indent="-171450">
            <a:lnSpc>
              <a:spcPct val="100000"/>
            </a:lnSpc>
            <a:spcBef>
              <a:spcPct val="0"/>
            </a:spcBef>
            <a:spcAft>
              <a:spcPct val="15000"/>
            </a:spcAft>
            <a:buChar char="•"/>
          </a:pPr>
          <a:r>
            <a:rPr lang="zh-CN" altLang="en-US" sz="1600" dirty="0" smtClean="0">
              <a:solidFill>
                <a:srgbClr val="595959"/>
              </a:solidFill>
              <a:latin typeface="微软雅黑" panose="020B0503020204020204" pitchFamily="34" charset="-122"/>
              <a:ea typeface="微软雅黑" panose="020B0503020204020204" pitchFamily="34" charset="-122"/>
            </a:rPr>
            <a:t>监督体系健全</a:t>
          </a:r>
          <a:endParaRPr lang="zh-CN" altLang="en-US" sz="1600" dirty="0">
            <a:solidFill>
              <a:srgbClr val="595959"/>
            </a:solidFill>
            <a:latin typeface="微软雅黑" panose="020B0503020204020204" pitchFamily="34" charset="-122"/>
            <a:ea typeface="微软雅黑" panose="020B0503020204020204" pitchFamily="34" charset="-122"/>
          </a:endParaRPr>
        </a:p>
      </dsp:txBody>
      <dsp:txXfrm>
        <a:off x="3401972" y="2274468"/>
        <a:ext cx="1651896" cy="1071124"/>
      </dsp:txXfrm>
    </dsp:sp>
    <dsp:sp modelId="{CCDEA9BE-C74A-4613-8D13-BA03810F5494}">
      <dsp:nvSpPr>
        <dsp:cNvPr id="6" name="圆角矩形 5"/>
        <dsp:cNvSpPr/>
      </dsp:nvSpPr>
      <dsp:spPr bwMode="white">
        <a:xfrm>
          <a:off x="706772" y="2274468"/>
          <a:ext cx="1651896" cy="1071124"/>
        </a:xfrm>
        <a:prstGeom prst="roundRect">
          <a:avLst>
            <a:gd name="adj" fmla="val 10000"/>
          </a:avLst>
        </a:prstGeom>
      </dsp:spPr>
      <dsp:style>
        <a:lnRef idx="2">
          <a:schemeClr val="accent5"/>
        </a:lnRef>
        <a:fillRef idx="1">
          <a:schemeClr val="lt1">
            <a:alpha val="90000"/>
          </a:schemeClr>
        </a:fillRef>
        <a:effectRef idx="0">
          <a:scrgbClr r="0" g="0" b="0"/>
        </a:effectRef>
        <a:fontRef idx="minor"/>
      </dsp:style>
      <dsp:txBody>
        <a:bodyPr lIns="68580" tIns="68580" rIns="68580" bIns="68580" anchor="b"/>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171450" lvl="1" indent="-171450">
            <a:lnSpc>
              <a:spcPct val="100000"/>
            </a:lnSpc>
            <a:spcBef>
              <a:spcPct val="0"/>
            </a:spcBef>
            <a:spcAft>
              <a:spcPct val="15000"/>
            </a:spcAft>
            <a:buChar char="•"/>
          </a:pPr>
          <a:r>
            <a:rPr lang="zh-CN" altLang="en-US" sz="1800" dirty="0" smtClean="0">
              <a:solidFill>
                <a:srgbClr val="595959"/>
              </a:solidFill>
              <a:latin typeface="微软雅黑" panose="020B0503020204020204" pitchFamily="34" charset="-122"/>
              <a:ea typeface="微软雅黑" panose="020B0503020204020204" pitchFamily="34" charset="-122"/>
            </a:rPr>
            <a:t>可追溯性强</a:t>
          </a:r>
          <a:endParaRPr lang="zh-CN" altLang="en-US" sz="1800" dirty="0">
            <a:solidFill>
              <a:srgbClr val="595959"/>
            </a:solidFill>
            <a:latin typeface="微软雅黑" panose="020B0503020204020204" pitchFamily="34" charset="-122"/>
            <a:ea typeface="微软雅黑" panose="020B0503020204020204" pitchFamily="34" charset="-122"/>
          </a:endParaRPr>
        </a:p>
      </dsp:txBody>
      <dsp:txXfrm>
        <a:off x="706772" y="2274468"/>
        <a:ext cx="1651896" cy="1071124"/>
      </dsp:txXfrm>
    </dsp:sp>
    <dsp:sp modelId="{2263A7B5-423F-4443-9A3F-EF736542A49D}">
      <dsp:nvSpPr>
        <dsp:cNvPr id="7" name="饼形 6"/>
        <dsp:cNvSpPr/>
      </dsp:nvSpPr>
      <dsp:spPr bwMode="white">
        <a:xfrm>
          <a:off x="1398963" y="190603"/>
          <a:ext cx="1447917" cy="1447917"/>
        </a:xfrm>
        <a:prstGeom prst="pieWedge">
          <a:avLst/>
        </a:prstGeom>
        <a:solidFill>
          <a:schemeClr val="accent1"/>
        </a:solidFill>
      </dsp:spPr>
      <dsp:style>
        <a:lnRef idx="2">
          <a:schemeClr val="lt1"/>
        </a:lnRef>
        <a:fillRef idx="1">
          <a:schemeClr val="accent2"/>
        </a:fillRef>
        <a:effectRef idx="0">
          <a:scrgbClr r="0" g="0" b="0"/>
        </a:effectRef>
        <a:fontRef idx="minor">
          <a:schemeClr val="lt1"/>
        </a:fontRef>
      </dsp:style>
      <dsp:txBody>
        <a:bodyPr lIns="99568" tIns="99568" rIns="99568" bIns="9956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smtClean="0">
              <a:solidFill>
                <a:schemeClr val="bg1"/>
              </a:solidFill>
              <a:latin typeface="微软雅黑" panose="020B0503020204020204" pitchFamily="34" charset="-122"/>
              <a:ea typeface="微软雅黑" panose="020B0503020204020204" pitchFamily="34" charset="-122"/>
            </a:rPr>
            <a:t>有章可循</a:t>
          </a:r>
          <a:endParaRPr lang="zh-CN" altLang="en-US" sz="1400" b="1" dirty="0">
            <a:solidFill>
              <a:schemeClr val="bg1"/>
            </a:solidFill>
            <a:latin typeface="微软雅黑" panose="020B0503020204020204" pitchFamily="34" charset="-122"/>
            <a:ea typeface="微软雅黑" panose="020B0503020204020204" pitchFamily="34" charset="-122"/>
          </a:endParaRPr>
        </a:p>
      </dsp:txBody>
      <dsp:txXfrm>
        <a:off x="1398963" y="190603"/>
        <a:ext cx="1447917" cy="1447917"/>
      </dsp:txXfrm>
    </dsp:sp>
    <dsp:sp modelId="{A0D0E2F8-0D2D-4241-83A5-081071B4E0D2}">
      <dsp:nvSpPr>
        <dsp:cNvPr id="8" name="饼形 7"/>
        <dsp:cNvSpPr/>
      </dsp:nvSpPr>
      <dsp:spPr bwMode="white">
        <a:xfrm rot="5400000">
          <a:off x="2913759" y="190603"/>
          <a:ext cx="1447917" cy="1447917"/>
        </a:xfrm>
        <a:prstGeom prst="pieWedge">
          <a:avLst/>
        </a:prstGeom>
      </dsp:spPr>
      <dsp:style>
        <a:lnRef idx="2">
          <a:schemeClr val="lt1"/>
        </a:lnRef>
        <a:fillRef idx="1">
          <a:schemeClr val="accent3"/>
        </a:fillRef>
        <a:effectRef idx="0">
          <a:scrgbClr r="0" g="0" b="0"/>
        </a:effectRef>
        <a:fontRef idx="minor">
          <a:schemeClr val="lt1"/>
        </a:fontRef>
      </dsp:style>
      <dsp:txBody>
        <a:bodyPr rot="-5400000" lIns="99568" tIns="99568" rIns="99568" bIns="9956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smtClean="0">
              <a:solidFill>
                <a:schemeClr val="bg1"/>
              </a:solidFill>
              <a:latin typeface="微软雅黑" panose="020B0503020204020204" pitchFamily="34" charset="-122"/>
              <a:ea typeface="微软雅黑" panose="020B0503020204020204" pitchFamily="34" charset="-122"/>
            </a:rPr>
            <a:t>有人负责</a:t>
          </a:r>
          <a:endParaRPr lang="zh-CN" altLang="en-US" sz="1400" b="1" dirty="0">
            <a:solidFill>
              <a:schemeClr val="bg1"/>
            </a:solidFill>
            <a:latin typeface="微软雅黑" panose="020B0503020204020204" pitchFamily="34" charset="-122"/>
            <a:ea typeface="微软雅黑" panose="020B0503020204020204" pitchFamily="34" charset="-122"/>
          </a:endParaRPr>
        </a:p>
      </dsp:txBody>
      <dsp:txXfrm rot="5400000">
        <a:off x="2913759" y="190603"/>
        <a:ext cx="1447917" cy="1447917"/>
      </dsp:txXfrm>
    </dsp:sp>
    <dsp:sp modelId="{3B3D1A8E-8C2C-4040-B84D-EFF7C2EC5950}">
      <dsp:nvSpPr>
        <dsp:cNvPr id="9" name="饼形 8"/>
        <dsp:cNvSpPr/>
      </dsp:nvSpPr>
      <dsp:spPr bwMode="white">
        <a:xfrm rot="10800000">
          <a:off x="2913759" y="1705399"/>
          <a:ext cx="1447917" cy="1447917"/>
        </a:xfrm>
        <a:prstGeom prst="pieWedge">
          <a:avLst/>
        </a:prstGeom>
        <a:solidFill>
          <a:schemeClr val="accent1"/>
        </a:solidFill>
      </dsp:spPr>
      <dsp:style>
        <a:lnRef idx="2">
          <a:schemeClr val="lt1"/>
        </a:lnRef>
        <a:fillRef idx="1">
          <a:schemeClr val="accent4"/>
        </a:fillRef>
        <a:effectRef idx="0">
          <a:scrgbClr r="0" g="0" b="0"/>
        </a:effectRef>
        <a:fontRef idx="minor">
          <a:schemeClr val="lt1"/>
        </a:fontRef>
      </dsp:style>
      <dsp:txBody>
        <a:bodyPr rot="10800000" lIns="99568" tIns="99568" rIns="99568" bIns="9956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smtClean="0">
              <a:solidFill>
                <a:schemeClr val="bg1"/>
              </a:solidFill>
              <a:latin typeface="微软雅黑" panose="020B0503020204020204" pitchFamily="34" charset="-122"/>
              <a:ea typeface="微软雅黑" panose="020B0503020204020204" pitchFamily="34" charset="-122"/>
            </a:rPr>
            <a:t>有人监督</a:t>
          </a:r>
          <a:endParaRPr lang="zh-CN" altLang="en-US" sz="1400" b="1" dirty="0">
            <a:solidFill>
              <a:schemeClr val="bg1"/>
            </a:solidFill>
            <a:latin typeface="微软雅黑" panose="020B0503020204020204" pitchFamily="34" charset="-122"/>
            <a:ea typeface="微软雅黑" panose="020B0503020204020204" pitchFamily="34" charset="-122"/>
          </a:endParaRPr>
        </a:p>
      </dsp:txBody>
      <dsp:txXfrm rot="10800000">
        <a:off x="2913759" y="1705399"/>
        <a:ext cx="1447917" cy="1447917"/>
      </dsp:txXfrm>
    </dsp:sp>
    <dsp:sp modelId="{765F1220-F8F2-4868-9952-998B9955F98D}">
      <dsp:nvSpPr>
        <dsp:cNvPr id="10" name="饼形 9"/>
        <dsp:cNvSpPr/>
      </dsp:nvSpPr>
      <dsp:spPr bwMode="white">
        <a:xfrm rot="16200000">
          <a:off x="1398963" y="1705399"/>
          <a:ext cx="1447917" cy="1447917"/>
        </a:xfrm>
        <a:prstGeom prst="pieWedge">
          <a:avLst/>
        </a:prstGeom>
      </dsp:spPr>
      <dsp:style>
        <a:lnRef idx="2">
          <a:schemeClr val="lt1"/>
        </a:lnRef>
        <a:fillRef idx="1">
          <a:schemeClr val="accent5"/>
        </a:fillRef>
        <a:effectRef idx="0">
          <a:scrgbClr r="0" g="0" b="0"/>
        </a:effectRef>
        <a:fontRef idx="minor">
          <a:schemeClr val="lt1"/>
        </a:fontRef>
      </dsp:style>
      <dsp:txBody>
        <a:bodyPr rot="5400000" lIns="99568" tIns="99568" rIns="99568" bIns="9956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smtClean="0">
              <a:solidFill>
                <a:schemeClr val="bg1"/>
              </a:solidFill>
              <a:latin typeface="微软雅黑" panose="020B0503020204020204" pitchFamily="34" charset="-122"/>
              <a:ea typeface="微软雅黑" panose="020B0503020204020204" pitchFamily="34" charset="-122"/>
            </a:rPr>
            <a:t>有据可查</a:t>
          </a:r>
          <a:endParaRPr lang="zh-CN" altLang="en-US" sz="1400" b="1" dirty="0">
            <a:solidFill>
              <a:schemeClr val="bg1"/>
            </a:solidFill>
            <a:latin typeface="微软雅黑" panose="020B0503020204020204" pitchFamily="34" charset="-122"/>
            <a:ea typeface="微软雅黑" panose="020B0503020204020204" pitchFamily="34" charset="-122"/>
          </a:endParaRPr>
        </a:p>
      </dsp:txBody>
      <dsp:txXfrm rot="16200000">
        <a:off x="1398963" y="1705399"/>
        <a:ext cx="1447917" cy="1447917"/>
      </dsp:txXfrm>
    </dsp:sp>
    <dsp:sp modelId="{F0573E1D-9647-4D15-AE35-901E38E11DCB}">
      <dsp:nvSpPr>
        <dsp:cNvPr id="11" name="环形箭头 10"/>
        <dsp:cNvSpPr/>
      </dsp:nvSpPr>
      <dsp:spPr bwMode="white">
        <a:xfrm>
          <a:off x="2630362" y="1371007"/>
          <a:ext cx="499916" cy="434710"/>
        </a:xfrm>
        <a:prstGeom prst="circularArrow">
          <a:avLst/>
        </a:prstGeom>
      </dsp:spPr>
      <dsp:style>
        <a:lnRef idx="2">
          <a:schemeClr val="lt1"/>
        </a:lnRef>
        <a:fillRef idx="1">
          <a:schemeClr val="accent2">
            <a:tint val="40000"/>
          </a:schemeClr>
        </a:fillRef>
        <a:effectRef idx="0">
          <a:scrgbClr r="0" g="0" b="0"/>
        </a:effectRef>
        <a:fontRef idx="minor"/>
      </dsp:style>
      <dsp:txXfrm>
        <a:off x="2630362" y="1371007"/>
        <a:ext cx="499916" cy="434710"/>
      </dsp:txXfrm>
    </dsp:sp>
    <dsp:sp modelId="{4FA6AC86-629B-4839-BB1B-4D594E2431B6}">
      <dsp:nvSpPr>
        <dsp:cNvPr id="12" name="环形箭头 11"/>
        <dsp:cNvSpPr/>
      </dsp:nvSpPr>
      <dsp:spPr bwMode="white">
        <a:xfrm rot="10800000">
          <a:off x="2630362" y="1538203"/>
          <a:ext cx="499916" cy="434710"/>
        </a:xfrm>
        <a:prstGeom prst="circularArrow">
          <a:avLst/>
        </a:prstGeom>
      </dsp:spPr>
      <dsp:style>
        <a:lnRef idx="2">
          <a:schemeClr val="lt1"/>
        </a:lnRef>
        <a:fillRef idx="1">
          <a:schemeClr val="accent2">
            <a:tint val="40000"/>
          </a:schemeClr>
        </a:fillRef>
        <a:effectRef idx="0">
          <a:scrgbClr r="0" g="0" b="0"/>
        </a:effectRef>
        <a:fontRef idx="minor"/>
      </dsp:style>
      <dsp:txXfrm rot="10800000">
        <a:off x="2630362" y="1538203"/>
        <a:ext cx="499916" cy="43471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3">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3">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bL"/>
          <dgm:param type="flowDir" val="row"/>
        </dgm:alg>
      </dgm:if>
      <dgm:else name="Name2">
        <dgm:alg type="snake">
          <dgm:param type="bkpt" val="fixed"/>
          <dgm:param type="bkPtFixedVal" val="1"/>
          <dgm:param type="off" val="off"/>
          <dgm:param type="grDir" val="bR"/>
          <dgm:param type="flowDir" val="row"/>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type="corner" r:blip="" rot="90">
                <dgm:adjLst>
                  <dgm:adj idx="1" val="0.1612"/>
                  <dgm:adj idx="2" val="0.1611"/>
                </dgm:adjLst>
              </dgm:shape>
            </dgm:if>
            <dgm:else name="Name8">
              <dgm:shape xmlns:r="http://schemas.openxmlformats.org/officeDocument/2006/relationships" type="corner" r:blip="" rot="180">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type="triangle" r:blip="" rot="90">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3">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vertAlign" val="none"/>
                  <dgm:param type="horz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vertAlign" val="none"/>
                  <dgm:param type="horz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vertAlign" val="none"/>
                  <dgm:param type="horz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type="pieWedge" r:blip="" rot="90">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type="pieWedge" r:blip="" rot="90">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type="pieWedge" r:blip="" rot="180">
                  <dgm:adjLst/>
                </dgm:shape>
              </dgm:if>
              <dgm:else name="Name40">
                <dgm:shape xmlns:r="http://schemas.openxmlformats.org/officeDocument/2006/relationships" type="pieWedge" r:blip="" rot="270">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type="pieWedge" r:blip="" rot="270">
                  <dgm:adjLst/>
                </dgm:shape>
              </dgm:if>
              <dgm:else name="Name43">
                <dgm:shape xmlns:r="http://schemas.openxmlformats.org/officeDocument/2006/relationships" type="pieWedge" r:blip="" rot="180">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type="leftCircularArrow" r:blip="" rot="180"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type="circularArrow" r:blip="" rot="180"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p:nvPr>
        </p:nvSpPr>
        <p:spPr bwMode="auto">
          <a:xfrm>
            <a:off x="0" y="0"/>
            <a:ext cx="3078163" cy="511175"/>
          </a:xfrm>
          <a:prstGeom prst="rect">
            <a:avLst/>
          </a:prstGeom>
          <a:noFill/>
          <a:ln w="9525">
            <a:noFill/>
            <a:miter lim="800000"/>
          </a:ln>
        </p:spPr>
        <p:txBody>
          <a:bodyPr vert="horz" wrap="square" lIns="99048" tIns="49524" rIns="99048" bIns="49524" numCol="1" anchor="t" anchorCtr="0" compatLnSpc="1"/>
          <a:lstStyle>
            <a:lvl1pPr defTabSz="990600">
              <a:buFont typeface="Arial" panose="020B0604020202020204" pitchFamily="34" charset="0"/>
              <a:buNone/>
              <a:defRPr sz="1300"/>
            </a:lvl1pPr>
          </a:lstStyle>
          <a:p>
            <a:endParaRPr lang="zh-CN" altLang="en-US"/>
          </a:p>
        </p:txBody>
      </p:sp>
      <p:sp>
        <p:nvSpPr>
          <p:cNvPr id="2051" name="日期占位符 2"/>
          <p:cNvSpPr>
            <a:spLocks noGrp="1" noChangeArrowheads="1"/>
          </p:cNvSpPr>
          <p:nvPr>
            <p:ph type="dt" idx="1"/>
          </p:nvPr>
        </p:nvSpPr>
        <p:spPr bwMode="auto">
          <a:xfrm>
            <a:off x="4022725" y="0"/>
            <a:ext cx="3078163" cy="511175"/>
          </a:xfrm>
          <a:prstGeom prst="rect">
            <a:avLst/>
          </a:prstGeom>
          <a:noFill/>
          <a:ln w="9525">
            <a:noFill/>
            <a:miter lim="800000"/>
          </a:ln>
        </p:spPr>
        <p:txBody>
          <a:bodyPr vert="horz" wrap="square" lIns="99048" tIns="49524" rIns="99048" bIns="49524" numCol="1" anchor="t" anchorCtr="0" compatLnSpc="1"/>
          <a:lstStyle>
            <a:lvl1pPr algn="r" defTabSz="990600">
              <a:buFont typeface="Arial" panose="020B0604020202020204" pitchFamily="34" charset="0"/>
              <a:buNone/>
              <a:defRPr sz="1300"/>
            </a:lvl1pPr>
          </a:lstStyle>
          <a:p>
            <a:fld id="{282CA4D5-3147-42D5-ACDD-079615E09D05}" type="datetimeFigureOut">
              <a:rPr lang="zh-CN" altLang="en-US"/>
            </a:fld>
            <a:endParaRPr lang="en-US" altLang="zh-CN"/>
          </a:p>
        </p:txBody>
      </p:sp>
      <p:sp>
        <p:nvSpPr>
          <p:cNvPr id="5124" name="幻灯片图像占位符 3"/>
          <p:cNvSpPr>
            <a:spLocks noGrp="1" noRot="1" noChangeAspect="1" noChangeArrowheads="1"/>
          </p:cNvSpPr>
          <p:nvPr>
            <p:ph type="sldImg" idx="2"/>
          </p:nvPr>
        </p:nvSpPr>
        <p:spPr bwMode="auto">
          <a:xfrm>
            <a:off x="481013" y="766763"/>
            <a:ext cx="6140450" cy="3836987"/>
          </a:xfrm>
          <a:prstGeom prst="rect">
            <a:avLst/>
          </a:prstGeom>
          <a:noFill/>
          <a:ln w="9525">
            <a:noFill/>
            <a:miter lim="800000"/>
          </a:ln>
        </p:spPr>
      </p:sp>
      <p:sp>
        <p:nvSpPr>
          <p:cNvPr id="2053" name="备注占位符 4"/>
          <p:cNvSpPr>
            <a:spLocks noGrp="1" noChangeArrowheads="1"/>
          </p:cNvSpPr>
          <p:nvPr>
            <p:ph type="body" sz="quarter" idx="3"/>
          </p:nvPr>
        </p:nvSpPr>
        <p:spPr bwMode="auto">
          <a:xfrm>
            <a:off x="709613" y="4859338"/>
            <a:ext cx="5683250" cy="4605337"/>
          </a:xfrm>
          <a:prstGeom prst="rect">
            <a:avLst/>
          </a:prstGeom>
          <a:noFill/>
          <a:ln w="9525">
            <a:noFill/>
            <a:miter lim="800000"/>
          </a:ln>
        </p:spPr>
        <p:txBody>
          <a:bodyPr vert="horz" wrap="square" lIns="99048" tIns="49524" rIns="99048" bIns="49524" numCol="1" anchor="ctr"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2054" name="页脚占位符 5"/>
          <p:cNvSpPr>
            <a:spLocks noGrp="1" noChangeArrowheads="1"/>
          </p:cNvSpPr>
          <p:nvPr>
            <p:ph type="ftr" sz="quarter" idx="4"/>
          </p:nvPr>
        </p:nvSpPr>
        <p:spPr bwMode="auto">
          <a:xfrm>
            <a:off x="0" y="9718675"/>
            <a:ext cx="3078163" cy="511175"/>
          </a:xfrm>
          <a:prstGeom prst="rect">
            <a:avLst/>
          </a:prstGeom>
          <a:noFill/>
          <a:ln w="9525">
            <a:noFill/>
            <a:miter lim="800000"/>
          </a:ln>
        </p:spPr>
        <p:txBody>
          <a:bodyPr vert="horz" wrap="square" lIns="99048" tIns="49524" rIns="99048" bIns="49524" numCol="1" anchor="b" anchorCtr="0" compatLnSpc="1"/>
          <a:lstStyle>
            <a:lvl1pPr defTabSz="990600">
              <a:buFont typeface="Arial" panose="020B0604020202020204" pitchFamily="34" charset="0"/>
              <a:buNone/>
              <a:defRPr sz="1300"/>
            </a:lvl1pPr>
          </a:lstStyle>
          <a:p>
            <a:endParaRPr lang="zh-CN" altLang="en-US"/>
          </a:p>
        </p:txBody>
      </p:sp>
      <p:sp>
        <p:nvSpPr>
          <p:cNvPr id="2055" name="灯片编号占位符 6"/>
          <p:cNvSpPr>
            <a:spLocks noGrp="1" noChangeArrowheads="1"/>
          </p:cNvSpPr>
          <p:nvPr>
            <p:ph type="sldNum" sz="quarter" idx="5"/>
          </p:nvPr>
        </p:nvSpPr>
        <p:spPr bwMode="auto">
          <a:xfrm>
            <a:off x="4022725" y="9718675"/>
            <a:ext cx="3078163" cy="511175"/>
          </a:xfrm>
          <a:prstGeom prst="rect">
            <a:avLst/>
          </a:prstGeom>
          <a:noFill/>
          <a:ln w="9525">
            <a:noFill/>
            <a:miter lim="800000"/>
          </a:ln>
        </p:spPr>
        <p:txBody>
          <a:bodyPr vert="horz" wrap="square" lIns="99048" tIns="49524" rIns="99048" bIns="49524" numCol="1" anchor="b" anchorCtr="0" compatLnSpc="1"/>
          <a:lstStyle>
            <a:lvl1pPr algn="r" defTabSz="990600">
              <a:buFont typeface="Arial" panose="020B0604020202020204" pitchFamily="34" charset="0"/>
              <a:buNone/>
              <a:defRPr sz="1300"/>
            </a:lvl1pPr>
          </a:lstStyle>
          <a:p>
            <a:fld id="{27A12FDD-EB86-4005-8CE5-B083CA624782}"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p:sp>
      <p:sp>
        <p:nvSpPr>
          <p:cNvPr id="32770" name="备注占位符 2"/>
          <p:cNvSpPr>
            <a:spLocks noGrp="1"/>
          </p:cNvSpPr>
          <p:nvPr>
            <p:ph type="body" idx="1"/>
          </p:nvPr>
        </p:nvSpPr>
        <p:spPr/>
        <p:txBody>
          <a:bodyPr/>
          <a:lstStyle/>
          <a:p>
            <a:r>
              <a:rPr lang="zh-CN" altLang="zh-CN" smtClean="0">
                <a:ea typeface="宋体" panose="02010600030101010101" pitchFamily="2" charset="-122"/>
              </a:rPr>
              <a:t>《安全生产法》第十七条规定：生产经营单位应当具备本法和有关法律、行政法规和国家标准或者行业标准规定的安全生产条件；不具备安全生产条件的，不得从事生产经营活动。</a:t>
            </a:r>
            <a:endParaRPr lang="en-US" altLang="zh-CN" smtClean="0">
              <a:ea typeface="宋体" panose="02010600030101010101" pitchFamily="2" charset="-122"/>
            </a:endParaRPr>
          </a:p>
          <a:p>
            <a:r>
              <a:rPr lang="zh-CN" altLang="zh-CN" smtClean="0">
                <a:ea typeface="宋体" panose="02010600030101010101" pitchFamily="2" charset="-122"/>
              </a:rPr>
              <a:t>第四条规定：生产经营单位必须遵守本法和其他有关安全生产的法律、法规，加强安全生产管理，建立、健全安全生产责任制和安全生产规章制度，改善安全生产条件，推进安全生产标准化建设，提高安全生产水平，确保安全生产。</a:t>
            </a:r>
            <a:endParaRPr lang="zh-CN" altLang="en-US" smtClean="0">
              <a:ea typeface="宋体" panose="02010600030101010101" pitchFamily="2" charset="-122"/>
            </a:endParaRPr>
          </a:p>
        </p:txBody>
      </p:sp>
      <p:sp>
        <p:nvSpPr>
          <p:cNvPr id="32771" name="灯片编号占位符 3"/>
          <p:cNvSpPr>
            <a:spLocks noGrp="1"/>
          </p:cNvSpPr>
          <p:nvPr>
            <p:ph type="sldNum" sz="quarter" idx="5"/>
          </p:nvPr>
        </p:nvSpPr>
        <p:spPr>
          <a:noFill/>
        </p:spPr>
        <p:txBody>
          <a:bodyPr/>
          <a:lstStyle/>
          <a:p>
            <a:fld id="{3F1EFBF5-F4D1-4AC8-9C1F-EDCECA7FD418}" type="slidenum">
              <a:rPr lang="zh-CN" altLang="en-US"/>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p:cNvSpPr>
          <p:nvPr>
            <p:ph type="sldImg"/>
          </p:nvPr>
        </p:nvSpPr>
        <p:spPr/>
      </p:sp>
      <p:sp>
        <p:nvSpPr>
          <p:cNvPr id="34818" name="备注占位符 2"/>
          <p:cNvSpPr>
            <a:spLocks noGrp="1"/>
          </p:cNvSpPr>
          <p:nvPr>
            <p:ph type="body" idx="1"/>
          </p:nvPr>
        </p:nvSpPr>
        <p:spPr/>
        <p:txBody>
          <a:bodyPr/>
          <a:lstStyle/>
          <a:p>
            <a:r>
              <a:rPr lang="zh-CN" altLang="en-US" smtClean="0">
                <a:solidFill>
                  <a:srgbClr val="595959"/>
                </a:solidFill>
                <a:ea typeface="宋体" panose="02010600030101010101" pitchFamily="2" charset="-122"/>
              </a:rPr>
              <a:t>围绕</a:t>
            </a:r>
            <a:r>
              <a:rPr lang="en-US" altLang="zh-CN" smtClean="0">
                <a:solidFill>
                  <a:srgbClr val="595959"/>
                </a:solidFill>
                <a:ea typeface="宋体" panose="02010600030101010101" pitchFamily="2" charset="-122"/>
              </a:rPr>
              <a:t>《</a:t>
            </a:r>
            <a:r>
              <a:rPr lang="zh-CN" altLang="en-US" smtClean="0">
                <a:solidFill>
                  <a:srgbClr val="595959"/>
                </a:solidFill>
                <a:ea typeface="宋体" panose="02010600030101010101" pitchFamily="2" charset="-122"/>
              </a:rPr>
              <a:t>五落实五到位规定</a:t>
            </a:r>
            <a:r>
              <a:rPr lang="en-US" altLang="zh-CN" smtClean="0">
                <a:solidFill>
                  <a:srgbClr val="595959"/>
                </a:solidFill>
                <a:ea typeface="宋体" panose="02010600030101010101" pitchFamily="2" charset="-122"/>
              </a:rPr>
              <a:t>》</a:t>
            </a:r>
            <a:r>
              <a:rPr lang="zh-CN" altLang="en-US" smtClean="0">
                <a:solidFill>
                  <a:srgbClr val="595959"/>
                </a:solidFill>
                <a:ea typeface="宋体" panose="02010600030101010101" pitchFamily="2" charset="-122"/>
              </a:rPr>
              <a:t>的深入学习贯彻，应着重做好以下四个方面的工作。</a:t>
            </a:r>
            <a:endParaRPr lang="zh-CN" altLang="en-US" smtClean="0">
              <a:solidFill>
                <a:srgbClr val="595959"/>
              </a:solidFill>
              <a:ea typeface="宋体" panose="02010600030101010101" pitchFamily="2" charset="-122"/>
            </a:endParaRPr>
          </a:p>
          <a:p>
            <a:endParaRPr lang="zh-CN" altLang="en-US" smtClean="0">
              <a:ea typeface="宋体" panose="02010600030101010101" pitchFamily="2" charset="-122"/>
            </a:endParaRPr>
          </a:p>
        </p:txBody>
      </p:sp>
      <p:sp>
        <p:nvSpPr>
          <p:cNvPr id="34819" name="灯片编号占位符 3"/>
          <p:cNvSpPr>
            <a:spLocks noGrp="1"/>
          </p:cNvSpPr>
          <p:nvPr>
            <p:ph type="sldNum" sz="quarter" idx="5"/>
          </p:nvPr>
        </p:nvSpPr>
        <p:spPr>
          <a:noFill/>
        </p:spPr>
        <p:txBody>
          <a:bodyPr/>
          <a:lstStyle/>
          <a:p>
            <a:fld id="{5FE2464F-3664-48AC-B09E-597F4F80A3F3}" type="slidenum">
              <a:rPr lang="zh-CN" altLang="en-US"/>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noTextEdit="1"/>
          </p:cNvSpPr>
          <p:nvPr>
            <p:ph type="sldImg"/>
          </p:nvPr>
        </p:nvSpPr>
        <p:spPr/>
      </p:sp>
      <p:sp>
        <p:nvSpPr>
          <p:cNvPr id="43010" name="备注占位符 2"/>
          <p:cNvSpPr>
            <a:spLocks noGrp="1"/>
          </p:cNvSpPr>
          <p:nvPr>
            <p:ph type="body" idx="1"/>
          </p:nvPr>
        </p:nvSpPr>
        <p:spPr/>
        <p:txBody>
          <a:bodyPr/>
          <a:lstStyle/>
          <a:p>
            <a:endParaRPr lang="zh-CN" altLang="en-US" smtClean="0">
              <a:ea typeface="宋体" panose="02010600030101010101" pitchFamily="2" charset="-122"/>
            </a:endParaRPr>
          </a:p>
        </p:txBody>
      </p:sp>
      <p:sp>
        <p:nvSpPr>
          <p:cNvPr id="43011" name="灯片编号占位符 3"/>
          <p:cNvSpPr>
            <a:spLocks noGrp="1"/>
          </p:cNvSpPr>
          <p:nvPr>
            <p:ph type="sldNum" sz="quarter" idx="5"/>
          </p:nvPr>
        </p:nvSpPr>
        <p:spPr>
          <a:noFill/>
        </p:spPr>
        <p:txBody>
          <a:bodyPr/>
          <a:lstStyle/>
          <a:p>
            <a:pPr defTabSz="883920"/>
            <a:fld id="{7013CBC6-966D-4F73-8F05-AB415E21709C}" type="slidenum">
              <a:rPr lang="zh-CN" altLang="en-US">
                <a:solidFill>
                  <a:srgbClr val="000000"/>
                </a:solidFill>
              </a:rPr>
            </a:fld>
            <a:endParaRPr lang="en-US" altLang="zh-CN">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p:cNvSpPr>
          <p:nvPr>
            <p:ph type="sldImg"/>
          </p:nvPr>
        </p:nvSpPr>
        <p:spPr/>
      </p:sp>
      <p:sp>
        <p:nvSpPr>
          <p:cNvPr id="47106" name="备注占位符 2"/>
          <p:cNvSpPr>
            <a:spLocks noGrp="1"/>
          </p:cNvSpPr>
          <p:nvPr>
            <p:ph type="body" idx="1"/>
          </p:nvPr>
        </p:nvSpPr>
        <p:spPr/>
        <p:txBody>
          <a:bodyPr/>
          <a:lstStyle/>
          <a:p>
            <a:r>
              <a:rPr lang="zh-CN" altLang="en-US" smtClean="0">
                <a:ea typeface="宋体" panose="02010600030101010101" pitchFamily="2" charset="-122"/>
              </a:rPr>
              <a:t>标准规定了企业安全生产标准化管理体系建立、保持与评定的原则和一般要求</a:t>
            </a:r>
            <a:endParaRPr lang="zh-CN" altLang="en-US" smtClean="0">
              <a:ea typeface="宋体" panose="02010600030101010101" pitchFamily="2" charset="-122"/>
            </a:endParaRPr>
          </a:p>
        </p:txBody>
      </p:sp>
      <p:sp>
        <p:nvSpPr>
          <p:cNvPr id="47107" name="灯片编号占位符 3"/>
          <p:cNvSpPr>
            <a:spLocks noGrp="1"/>
          </p:cNvSpPr>
          <p:nvPr>
            <p:ph type="sldNum" sz="quarter" idx="5"/>
          </p:nvPr>
        </p:nvSpPr>
        <p:spPr>
          <a:noFill/>
        </p:spPr>
        <p:txBody>
          <a:bodyPr/>
          <a:lstStyle/>
          <a:p>
            <a:fld id="{DC6B489E-7351-437D-A3E8-217803A52403}" type="slidenum">
              <a:rPr lang="zh-CN" altLang="en-US"/>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p:cNvSpPr>
            <a:spLocks noGrp="1" noRot="1" noChangeAspect="1" noTextEdit="1"/>
          </p:cNvSpPr>
          <p:nvPr>
            <p:ph type="sldImg"/>
          </p:nvPr>
        </p:nvSpPr>
        <p:spPr/>
      </p:sp>
      <p:sp>
        <p:nvSpPr>
          <p:cNvPr id="62466" name="备注占位符 2"/>
          <p:cNvSpPr>
            <a:spLocks noGrp="1"/>
          </p:cNvSpPr>
          <p:nvPr>
            <p:ph type="body" idx="1"/>
          </p:nvPr>
        </p:nvSpPr>
        <p:spPr/>
        <p:txBody>
          <a:bodyPr/>
          <a:lstStyle/>
          <a:p>
            <a:endParaRPr lang="zh-CN" altLang="en-US" smtClean="0">
              <a:ea typeface="宋体" panose="02010600030101010101" pitchFamily="2" charset="-122"/>
            </a:endParaRPr>
          </a:p>
        </p:txBody>
      </p:sp>
      <p:sp>
        <p:nvSpPr>
          <p:cNvPr id="62467" name="灯片编号占位符 3"/>
          <p:cNvSpPr>
            <a:spLocks noGrp="1"/>
          </p:cNvSpPr>
          <p:nvPr>
            <p:ph type="sldNum" sz="quarter" idx="5"/>
          </p:nvPr>
        </p:nvSpPr>
        <p:spPr>
          <a:noFill/>
        </p:spPr>
        <p:txBody>
          <a:bodyPr/>
          <a:lstStyle/>
          <a:p>
            <a:pPr defTabSz="883920"/>
            <a:fld id="{AAACB3F1-2C29-4DC7-AAD8-49E7B6D1F9D3}" type="slidenum">
              <a:rPr lang="zh-CN" altLang="en-US">
                <a:solidFill>
                  <a:srgbClr val="000000"/>
                </a:solidFill>
              </a:rPr>
            </a:fld>
            <a:endParaRPr lang="en-US" altLang="zh-CN">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ransition spd="slow" advClick="0" advTm="7803">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 name="Picture 3" descr="C:\Documents and Settings\Administrator\桌面\图片2.png"/>
          <p:cNvPicPr>
            <a:picLocks noChangeAspect="1" noChangeArrowheads="1"/>
          </p:cNvPicPr>
          <p:nvPr userDrawn="1"/>
        </p:nvPicPr>
        <p:blipFill>
          <a:blip r:embed="rId3"/>
          <a:srcRect/>
          <a:stretch>
            <a:fillRect/>
          </a:stretch>
        </p:blipFill>
        <p:spPr bwMode="auto">
          <a:xfrm>
            <a:off x="3417888" y="5014913"/>
            <a:ext cx="5726112" cy="695325"/>
          </a:xfrm>
          <a:prstGeom prst="rect">
            <a:avLst/>
          </a:prstGeom>
          <a:noFill/>
          <a:ln w="9525">
            <a:noFill/>
            <a:miter lim="800000"/>
            <a:headEnd/>
            <a:tailEnd/>
          </a:ln>
        </p:spPr>
      </p:pic>
    </p:spTree>
  </p:cSld>
  <p:clrMapOvr>
    <a:masterClrMapping/>
  </p:clrMapOvr>
  <p:transition spd="slow" advClick="0" advTm="7803">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rcRect/>
          <a:stretch>
            <a:fillRect/>
          </a:stretch>
        </p:blipFill>
        <p:spPr bwMode="auto">
          <a:xfrm>
            <a:off x="0" y="0"/>
            <a:ext cx="9144000" cy="5715000"/>
          </a:xfrm>
          <a:prstGeom prst="rect">
            <a:avLst/>
          </a:prstGeom>
          <a:noFill/>
          <a:ln w="9525">
            <a:noFill/>
            <a:miter lim="800000"/>
            <a:headEnd/>
            <a:tailEnd/>
          </a:ln>
        </p:spPr>
      </p:pic>
      <p:pic>
        <p:nvPicPr>
          <p:cNvPr id="3" name="矩形 4"/>
          <p:cNvPicPr>
            <a:picLocks noChangeArrowheads="1"/>
          </p:cNvPicPr>
          <p:nvPr userDrawn="1"/>
        </p:nvPicPr>
        <p:blipFill>
          <a:blip r:embed="rId3"/>
          <a:srcRect t="491" b="88531"/>
          <a:stretch>
            <a:fillRect/>
          </a:stretch>
        </p:blipFill>
        <p:spPr bwMode="auto">
          <a:xfrm>
            <a:off x="0" y="0"/>
            <a:ext cx="9144000" cy="696913"/>
          </a:xfrm>
          <a:prstGeom prst="rect">
            <a:avLst/>
          </a:prstGeom>
          <a:blipFill dpi="0" rotWithShape="1">
            <a:blip r:embed="rId4"/>
            <a:srcRect t="491" b="88531"/>
            <a:tile tx="0" ty="0" sx="100000" sy="100000" flip="none" algn="tl"/>
          </a:blipFill>
          <a:ln w="9525">
            <a:noFill/>
            <a:miter lim="800000"/>
            <a:headEnd/>
            <a:tailEnd/>
          </a:ln>
        </p:spPr>
      </p:pic>
      <p:sp>
        <p:nvSpPr>
          <p:cNvPr id="4" name="矩形 3"/>
          <p:cNvSpPr/>
          <p:nvPr userDrawn="1"/>
        </p:nvSpPr>
        <p:spPr>
          <a:xfrm>
            <a:off x="0" y="696913"/>
            <a:ext cx="9144000" cy="461645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 name="矩形 4"/>
          <p:cNvSpPr/>
          <p:nvPr userDrawn="1"/>
        </p:nvSpPr>
        <p:spPr>
          <a:xfrm>
            <a:off x="0" y="5313363"/>
            <a:ext cx="9144000" cy="401637"/>
          </a:xfrm>
          <a:prstGeom prst="rect">
            <a:avLst/>
          </a:prstGeom>
          <a:solidFill>
            <a:srgbClr val="9D0303">
              <a:alpha val="90000"/>
            </a:srgbClr>
          </a:solidFill>
          <a:ln w="19050">
            <a:solidFill>
              <a:srgbClr val="9D03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pic>
        <p:nvPicPr>
          <p:cNvPr id="6" name="图片 4" descr="党徽.png"/>
          <p:cNvPicPr>
            <a:picLocks noChangeAspect="1" noChangeArrowheads="1"/>
          </p:cNvPicPr>
          <p:nvPr userDrawn="1"/>
        </p:nvPicPr>
        <p:blipFill>
          <a:blip r:embed="rId5"/>
          <a:srcRect/>
          <a:stretch>
            <a:fillRect/>
          </a:stretch>
        </p:blipFill>
        <p:spPr bwMode="auto">
          <a:xfrm>
            <a:off x="250825" y="93663"/>
            <a:ext cx="644525" cy="542925"/>
          </a:xfrm>
          <a:prstGeom prst="rect">
            <a:avLst/>
          </a:prstGeom>
          <a:noFill/>
          <a:ln w="9525">
            <a:noFill/>
            <a:miter lim="800000"/>
            <a:headEnd/>
            <a:tailEnd/>
          </a:ln>
        </p:spPr>
      </p:pic>
      <p:pic>
        <p:nvPicPr>
          <p:cNvPr id="7" name="图片 7"/>
          <p:cNvPicPr>
            <a:picLocks noChangeAspect="1"/>
          </p:cNvPicPr>
          <p:nvPr userDrawn="1"/>
        </p:nvPicPr>
        <p:blipFill rotWithShape="1">
          <a:blip r:embed="rId6" cstate="print">
            <a:clrChange>
              <a:clrFrom>
                <a:srgbClr val="FFFFFF"/>
              </a:clrFrom>
              <a:clrTo>
                <a:srgbClr val="FFFFFF">
                  <a:alpha val="0"/>
                </a:srgbClr>
              </a:clrTo>
            </a:clrChange>
          </a:blip>
          <a:srcRect r="26" b="148"/>
          <a:stretch>
            <a:fillRect/>
          </a:stretch>
        </p:blipFill>
        <p:spPr>
          <a:xfrm>
            <a:off x="8305702" y="93716"/>
            <a:ext cx="668266" cy="603544"/>
          </a:xfrm>
          <a:prstGeom prst="rect">
            <a:avLst/>
          </a:prstGeom>
          <a:effectLst>
            <a:glow>
              <a:schemeClr val="bg1"/>
            </a:glow>
            <a:outerShdw blurRad="152400" sx="111000" sy="111000" algn="ctr" rotWithShape="0">
              <a:prstClr val="black">
                <a:alpha val="40000"/>
              </a:prstClr>
            </a:outerShdw>
          </a:effectLst>
        </p:spPr>
      </p:pic>
    </p:spTree>
  </p:cSld>
  <p:clrMapOvr>
    <a:masterClrMapping/>
  </p:clrMapOvr>
  <p:transition spd="slow" advClick="0" advTm="7803">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528637" y="315799"/>
            <a:ext cx="4607719" cy="511968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solidFill>
                <a:schemeClr val="lt1"/>
              </a:solidFill>
            </a:endParaRPr>
          </a:p>
        </p:txBody>
      </p:sp>
      <p:sp>
        <p:nvSpPr>
          <p:cNvPr id="2" name="标题 1"/>
          <p:cNvSpPr>
            <a:spLocks noGrp="1"/>
          </p:cNvSpPr>
          <p:nvPr>
            <p:ph type="ctrTitle" hasCustomPrompt="1"/>
            <p:custDataLst>
              <p:tags r:id="rId3"/>
            </p:custDataLst>
          </p:nvPr>
        </p:nvSpPr>
        <p:spPr>
          <a:xfrm>
            <a:off x="860620" y="1741237"/>
            <a:ext cx="4022522" cy="873193"/>
          </a:xfrm>
        </p:spPr>
        <p:txBody>
          <a:bodyPr lIns="90000" tIns="46800" rIns="90000" bIns="0" anchor="b" anchorCtr="0">
            <a:normAutofit/>
          </a:bodyPr>
          <a:lstStyle>
            <a:lvl1pPr algn="ctr">
              <a:defRPr sz="3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859720" y="2674323"/>
            <a:ext cx="4022522" cy="435568"/>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a:xfrm>
            <a:off x="574840" y="5291528"/>
            <a:ext cx="2025000" cy="264000"/>
          </a:xfrm>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a:xfrm>
            <a:off x="6457950" y="5291528"/>
            <a:ext cx="2025000" cy="264000"/>
          </a:xfrm>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860310" y="3174219"/>
            <a:ext cx="4021931" cy="684326"/>
          </a:xfrm>
        </p:spPr>
        <p:txBody>
          <a:bodyPr lIns="90000" tIns="46800" rIns="90000" bIns="46800">
            <a:normAutofit/>
          </a:bodyPr>
          <a:lstStyle>
            <a:lvl1pPr marL="0" indent="0" algn="ctr">
              <a:buNone/>
              <a:defRPr sz="105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transition spd="slow" advClick="0" advTm="7803">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70056"/>
            <a:ext cx="4051700" cy="45018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500308"/>
            <a:ext cx="2683069" cy="2981188"/>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218883"/>
            <a:ext cx="3963299" cy="983006"/>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5291528"/>
            <a:ext cx="2025000" cy="2640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5291528"/>
            <a:ext cx="2970000" cy="2640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5291528"/>
            <a:ext cx="2025000" cy="2640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291978"/>
            <a:ext cx="3963299" cy="682626"/>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spd="slow" advClick="0" advTm="7803">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7.png"/><Relationship Id="rId6" Type="http://schemas.openxmlformats.org/officeDocument/2006/relationships/tags" Target="../tags/tag14.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7884100" y="12128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slow" advClick="0" advTm="7803">
    <p:fade/>
  </p:transition>
  <p:timing>
    <p:tnLst>
      <p:par>
        <p:cTn id="1" dur="indefinite" restart="never" nodeType="tmRoot"/>
      </p:par>
    </p:tnLst>
  </p:timing>
  <p:txStyles>
    <p:titleStyle>
      <a:lvl1pPr algn="ctr" defTabSz="815975" rtl="0" eaLnBrk="0" fontAlgn="base" hangingPunct="0">
        <a:spcBef>
          <a:spcPct val="0"/>
        </a:spcBef>
        <a:spcAft>
          <a:spcPct val="0"/>
        </a:spcAft>
        <a:defRPr sz="3900" kern="1200">
          <a:solidFill>
            <a:schemeClr val="tx1"/>
          </a:solidFill>
          <a:latin typeface="+mj-lt"/>
          <a:ea typeface="+mj-ea"/>
          <a:cs typeface="+mj-cs"/>
        </a:defRPr>
      </a:lvl1pPr>
      <a:lvl2pPr algn="ctr" defTabSz="815975" rtl="0" eaLnBrk="0" fontAlgn="base" hangingPunct="0">
        <a:spcBef>
          <a:spcPct val="0"/>
        </a:spcBef>
        <a:spcAft>
          <a:spcPct val="0"/>
        </a:spcAft>
        <a:defRPr sz="3900">
          <a:solidFill>
            <a:schemeClr val="tx1"/>
          </a:solidFill>
          <a:latin typeface="Arial" panose="020B0604020202020204" pitchFamily="34" charset="0"/>
          <a:ea typeface="微软雅黑" panose="020B0503020204020204" pitchFamily="34" charset="-122"/>
        </a:defRPr>
      </a:lvl2pPr>
      <a:lvl3pPr algn="ctr" defTabSz="815975" rtl="0" eaLnBrk="0" fontAlgn="base" hangingPunct="0">
        <a:spcBef>
          <a:spcPct val="0"/>
        </a:spcBef>
        <a:spcAft>
          <a:spcPct val="0"/>
        </a:spcAft>
        <a:defRPr sz="3900">
          <a:solidFill>
            <a:schemeClr val="tx1"/>
          </a:solidFill>
          <a:latin typeface="Arial" panose="020B0604020202020204" pitchFamily="34" charset="0"/>
          <a:ea typeface="微软雅黑" panose="020B0503020204020204" pitchFamily="34" charset="-122"/>
        </a:defRPr>
      </a:lvl3pPr>
      <a:lvl4pPr algn="ctr" defTabSz="815975" rtl="0" eaLnBrk="0" fontAlgn="base" hangingPunct="0">
        <a:spcBef>
          <a:spcPct val="0"/>
        </a:spcBef>
        <a:spcAft>
          <a:spcPct val="0"/>
        </a:spcAft>
        <a:defRPr sz="3900">
          <a:solidFill>
            <a:schemeClr val="tx1"/>
          </a:solidFill>
          <a:latin typeface="Arial" panose="020B0604020202020204" pitchFamily="34" charset="0"/>
          <a:ea typeface="微软雅黑" panose="020B0503020204020204" pitchFamily="34" charset="-122"/>
        </a:defRPr>
      </a:lvl4pPr>
      <a:lvl5pPr algn="ctr" defTabSz="815975" rtl="0" eaLnBrk="0" fontAlgn="base" hangingPunct="0">
        <a:spcBef>
          <a:spcPct val="0"/>
        </a:spcBef>
        <a:spcAft>
          <a:spcPct val="0"/>
        </a:spcAft>
        <a:defRPr sz="3900">
          <a:solidFill>
            <a:schemeClr val="tx1"/>
          </a:solidFill>
          <a:latin typeface="Arial" panose="020B0604020202020204" pitchFamily="34" charset="0"/>
          <a:ea typeface="微软雅黑" panose="020B0503020204020204" pitchFamily="34" charset="-122"/>
        </a:defRPr>
      </a:lvl5pPr>
      <a:lvl6pPr marL="457200" algn="ctr" defTabSz="815975" rtl="0" fontAlgn="base">
        <a:spcBef>
          <a:spcPct val="0"/>
        </a:spcBef>
        <a:spcAft>
          <a:spcPct val="0"/>
        </a:spcAft>
        <a:defRPr sz="3900">
          <a:solidFill>
            <a:schemeClr val="tx1"/>
          </a:solidFill>
          <a:latin typeface="Calibri" panose="020F0502020204030204" pitchFamily="34" charset="0"/>
          <a:ea typeface="宋体" panose="02010600030101010101" pitchFamily="2" charset="-122"/>
        </a:defRPr>
      </a:lvl6pPr>
      <a:lvl7pPr marL="914400" algn="ctr" defTabSz="815975" rtl="0" fontAlgn="base">
        <a:spcBef>
          <a:spcPct val="0"/>
        </a:spcBef>
        <a:spcAft>
          <a:spcPct val="0"/>
        </a:spcAft>
        <a:defRPr sz="3900">
          <a:solidFill>
            <a:schemeClr val="tx1"/>
          </a:solidFill>
          <a:latin typeface="Calibri" panose="020F0502020204030204" pitchFamily="34" charset="0"/>
          <a:ea typeface="宋体" panose="02010600030101010101" pitchFamily="2" charset="-122"/>
        </a:defRPr>
      </a:lvl7pPr>
      <a:lvl8pPr marL="1371600" algn="ctr" defTabSz="815975" rtl="0" fontAlgn="base">
        <a:spcBef>
          <a:spcPct val="0"/>
        </a:spcBef>
        <a:spcAft>
          <a:spcPct val="0"/>
        </a:spcAft>
        <a:defRPr sz="3900">
          <a:solidFill>
            <a:schemeClr val="tx1"/>
          </a:solidFill>
          <a:latin typeface="Calibri" panose="020F0502020204030204" pitchFamily="34" charset="0"/>
          <a:ea typeface="宋体" panose="02010600030101010101" pitchFamily="2" charset="-122"/>
        </a:defRPr>
      </a:lvl8pPr>
      <a:lvl9pPr marL="1828800" algn="ctr" defTabSz="815975" rtl="0" fontAlgn="base">
        <a:spcBef>
          <a:spcPct val="0"/>
        </a:spcBef>
        <a:spcAft>
          <a:spcPct val="0"/>
        </a:spcAft>
        <a:defRPr sz="3900">
          <a:solidFill>
            <a:schemeClr val="tx1"/>
          </a:solidFill>
          <a:latin typeface="Calibri" panose="020F0502020204030204" pitchFamily="34" charset="0"/>
          <a:ea typeface="宋体" panose="02010600030101010101" pitchFamily="2" charset="-122"/>
        </a:defRPr>
      </a:lvl9pPr>
    </p:titleStyle>
    <p:bodyStyle>
      <a:lvl1pPr marL="304800" indent="-304800" algn="l" defTabSz="815975"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1pPr>
      <a:lvl2pPr marL="662305" indent="-254000" algn="l" defTabSz="815975"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2pPr>
      <a:lvl3pPr marL="1019175" indent="-203200" algn="l" defTabSz="815975"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3pPr>
      <a:lvl4pPr marL="1427480" indent="-203200" algn="l" defTabSz="815975"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837055" indent="-203200" algn="l" defTabSz="815975"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244725"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3030"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1335"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9640"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815975" rtl="0" eaLnBrk="1" latinLnBrk="0" hangingPunct="1">
        <a:defRPr sz="1600" kern="1200">
          <a:solidFill>
            <a:schemeClr val="tx1"/>
          </a:solidFill>
          <a:latin typeface="+mn-lt"/>
          <a:ea typeface="+mn-ea"/>
          <a:cs typeface="+mn-cs"/>
        </a:defRPr>
      </a:lvl1pPr>
      <a:lvl2pPr marL="408305" algn="l" defTabSz="815975" rtl="0" eaLnBrk="1" latinLnBrk="0" hangingPunct="1">
        <a:defRPr sz="1600" kern="1200">
          <a:solidFill>
            <a:schemeClr val="tx1"/>
          </a:solidFill>
          <a:latin typeface="+mn-lt"/>
          <a:ea typeface="+mn-ea"/>
          <a:cs typeface="+mn-cs"/>
        </a:defRPr>
      </a:lvl2pPr>
      <a:lvl3pPr marL="816610" algn="l" defTabSz="815975" rtl="0" eaLnBrk="1" latinLnBrk="0" hangingPunct="1">
        <a:defRPr sz="1600" kern="1200">
          <a:solidFill>
            <a:schemeClr val="tx1"/>
          </a:solidFill>
          <a:latin typeface="+mn-lt"/>
          <a:ea typeface="+mn-ea"/>
          <a:cs typeface="+mn-cs"/>
        </a:defRPr>
      </a:lvl3pPr>
      <a:lvl4pPr marL="1224280" algn="l" defTabSz="815975" rtl="0" eaLnBrk="1" latinLnBrk="0" hangingPunct="1">
        <a:defRPr sz="1600" kern="1200">
          <a:solidFill>
            <a:schemeClr val="tx1"/>
          </a:solidFill>
          <a:latin typeface="+mn-lt"/>
          <a:ea typeface="+mn-ea"/>
          <a:cs typeface="+mn-cs"/>
        </a:defRPr>
      </a:lvl4pPr>
      <a:lvl5pPr marL="1632585" algn="l" defTabSz="815975" rtl="0" eaLnBrk="1" latinLnBrk="0" hangingPunct="1">
        <a:defRPr sz="1600" kern="1200">
          <a:solidFill>
            <a:schemeClr val="tx1"/>
          </a:solidFill>
          <a:latin typeface="+mn-lt"/>
          <a:ea typeface="+mn-ea"/>
          <a:cs typeface="+mn-cs"/>
        </a:defRPr>
      </a:lvl5pPr>
      <a:lvl6pPr marL="2040890" algn="l" defTabSz="815975" rtl="0" eaLnBrk="1" latinLnBrk="0" hangingPunct="1">
        <a:defRPr sz="1600" kern="1200">
          <a:solidFill>
            <a:schemeClr val="tx1"/>
          </a:solidFill>
          <a:latin typeface="+mn-lt"/>
          <a:ea typeface="+mn-ea"/>
          <a:cs typeface="+mn-cs"/>
        </a:defRPr>
      </a:lvl6pPr>
      <a:lvl7pPr marL="2449195" algn="l" defTabSz="815975" rtl="0" eaLnBrk="1" latinLnBrk="0" hangingPunct="1">
        <a:defRPr sz="1600" kern="1200">
          <a:solidFill>
            <a:schemeClr val="tx1"/>
          </a:solidFill>
          <a:latin typeface="+mn-lt"/>
          <a:ea typeface="+mn-ea"/>
          <a:cs typeface="+mn-cs"/>
        </a:defRPr>
      </a:lvl7pPr>
      <a:lvl8pPr marL="2856865" algn="l" defTabSz="815975" rtl="0" eaLnBrk="1" latinLnBrk="0" hangingPunct="1">
        <a:defRPr sz="1600" kern="1200">
          <a:solidFill>
            <a:schemeClr val="tx1"/>
          </a:solidFill>
          <a:latin typeface="+mn-lt"/>
          <a:ea typeface="+mn-ea"/>
          <a:cs typeface="+mn-cs"/>
        </a:defRPr>
      </a:lvl8pPr>
      <a:lvl9pPr marL="3265170" algn="l" defTabSz="81597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tags" Target="../tags/tag16.xml"/><Relationship Id="rId2" Type="http://schemas.openxmlformats.org/officeDocument/2006/relationships/image" Target="../media/image8.png"/><Relationship Id="rId12" Type="http://schemas.openxmlformats.org/officeDocument/2006/relationships/slideLayout" Target="../slideLayouts/slideLayout2.xml"/><Relationship Id="rId11" Type="http://schemas.openxmlformats.org/officeDocument/2006/relationships/image" Target="../media/image7.png"/><Relationship Id="rId10" Type="http://schemas.openxmlformats.org/officeDocument/2006/relationships/tags" Target="../tags/tag20.xml"/><Relationship Id="rId1" Type="http://schemas.openxmlformats.org/officeDocument/2006/relationships/tags" Target="../tags/tag15.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9.jpeg"/><Relationship Id="rId1"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2.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2.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tags" Target="../tags/tag21.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3.jpeg"/><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5.jpe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40.jpeg"/><Relationship Id="rId4" Type="http://schemas.openxmlformats.org/officeDocument/2006/relationships/image" Target="../media/image39.jpeg"/><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41.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openxmlformats.org/officeDocument/2006/relationships/image" Target="../media/image43.png"/><Relationship Id="rId1" Type="http://schemas.openxmlformats.org/officeDocument/2006/relationships/image" Target="../media/image42.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4.jpeg"/></Relationships>
</file>

<file path=ppt/slides/_rels/slide3.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3" Type="http://schemas.openxmlformats.org/officeDocument/2006/relationships/slideLayout" Target="../slideLayouts/slideLayout2.xml"/><Relationship Id="rId12" Type="http://schemas.openxmlformats.org/officeDocument/2006/relationships/tags" Target="../tags/tag33.xml"/><Relationship Id="rId11" Type="http://schemas.openxmlformats.org/officeDocument/2006/relationships/image" Target="../media/image14.png"/><Relationship Id="rId10" Type="http://schemas.openxmlformats.org/officeDocument/2006/relationships/tags" Target="../tags/tag32.xml"/><Relationship Id="rId1" Type="http://schemas.openxmlformats.org/officeDocument/2006/relationships/tags" Target="../tags/tag2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image" Target="../media/image46.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7.jpeg"/></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tags" Target="../tags/tag38.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tags" Target="../tags/tag34.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tags" Target="../tags/tag39.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6.jpeg"/><Relationship Id="rId1" Type="http://schemas.openxmlformats.org/officeDocument/2006/relationships/tags" Target="../tags/tag35.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3.png"/><Relationship Id="rId1" Type="http://schemas.openxmlformats.org/officeDocument/2006/relationships/image" Target="../media/image50.jpeg"/></Relationships>
</file>

<file path=ppt/slides/_rels/slide51.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16.jpeg"/></Relationships>
</file>

<file path=ppt/slides/_rels/slide53.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image" Target="../media/image51.jpeg"/><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image" Target="../media/image8.png"/><Relationship Id="rId3" Type="http://schemas.openxmlformats.org/officeDocument/2006/relationships/image" Target="../media/image10.png"/><Relationship Id="rId2" Type="http://schemas.openxmlformats.org/officeDocument/2006/relationships/image" Target="../media/image11.png"/><Relationship Id="rId19" Type="http://schemas.openxmlformats.org/officeDocument/2006/relationships/slideLayout" Target="../slideLayouts/slideLayout2.xml"/><Relationship Id="rId18" Type="http://schemas.openxmlformats.org/officeDocument/2006/relationships/image" Target="../media/image7.png"/><Relationship Id="rId17" Type="http://schemas.openxmlformats.org/officeDocument/2006/relationships/tags" Target="../tags/tag49.xml"/><Relationship Id="rId16" Type="http://schemas.openxmlformats.org/officeDocument/2006/relationships/tags" Target="../tags/tag48.xml"/><Relationship Id="rId15" Type="http://schemas.openxmlformats.org/officeDocument/2006/relationships/tags" Target="../tags/tag47.xml"/><Relationship Id="rId14" Type="http://schemas.openxmlformats.org/officeDocument/2006/relationships/hyperlink" Target="http://www.bofety.com/" TargetMode="External"/><Relationship Id="rId13" Type="http://schemas.openxmlformats.org/officeDocument/2006/relationships/tags" Target="../tags/tag46.xml"/><Relationship Id="rId12" Type="http://schemas.openxmlformats.org/officeDocument/2006/relationships/tags" Target="../tags/tag45.xml"/><Relationship Id="rId11" Type="http://schemas.openxmlformats.org/officeDocument/2006/relationships/image" Target="../media/image52.jpeg"/><Relationship Id="rId10" Type="http://schemas.openxmlformats.org/officeDocument/2006/relationships/tags" Target="../tags/tag44.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7.jpeg"/><Relationship Id="rId1" Type="http://schemas.openxmlformats.org/officeDocument/2006/relationships/tags" Target="../tags/tag36.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tags" Target="../tags/tag3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3.jpeg"/><Relationship Id="rId1"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9"/>
          <p:cNvSpPr>
            <a:spLocks noChangeArrowheads="1"/>
          </p:cNvSpPr>
          <p:nvPr/>
        </p:nvSpPr>
        <p:spPr bwMode="auto">
          <a:xfrm>
            <a:off x="0" y="0"/>
            <a:ext cx="9144000" cy="5715000"/>
          </a:xfrm>
          <a:prstGeom prst="rect">
            <a:avLst/>
          </a:prstGeom>
          <a:gradFill rotWithShape="1">
            <a:gsLst>
              <a:gs pos="0">
                <a:srgbClr val="FFF200"/>
              </a:gs>
              <a:gs pos="28999">
                <a:srgbClr val="FF7A00"/>
              </a:gs>
              <a:gs pos="59000">
                <a:srgbClr val="CC0000"/>
              </a:gs>
              <a:gs pos="100000">
                <a:srgbClr val="4D0808"/>
              </a:gs>
            </a:gsLst>
            <a:lin ang="18900000" scaled="1"/>
          </a:gra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defRPr/>
            </a:pPr>
            <a:endParaRPr lang="zh-CN" altLang="en-US">
              <a:solidFill>
                <a:srgbClr val="FFFFFF"/>
              </a:solidFill>
              <a:ea typeface="+mn-ea"/>
              <a:cs typeface="+mn-ea"/>
            </a:endParaRPr>
          </a:p>
        </p:txBody>
      </p:sp>
      <p:pic>
        <p:nvPicPr>
          <p:cNvPr id="6146" name="Picture 3" descr="C:\Documents and Settings\Administrator\桌面\图片2.png"/>
          <p:cNvPicPr>
            <a:picLocks noChangeAspect="1" noChangeArrowheads="1"/>
          </p:cNvPicPr>
          <p:nvPr>
            <p:custDataLst>
              <p:tags r:id="rId1"/>
            </p:custDataLst>
          </p:nvPr>
        </p:nvPicPr>
        <p:blipFill>
          <a:blip r:embed="rId2"/>
          <a:srcRect/>
          <a:stretch>
            <a:fillRect/>
          </a:stretch>
        </p:blipFill>
        <p:spPr bwMode="auto">
          <a:xfrm>
            <a:off x="0" y="3217863"/>
            <a:ext cx="6496050" cy="2497137"/>
          </a:xfrm>
          <a:prstGeom prst="rect">
            <a:avLst/>
          </a:prstGeom>
          <a:noFill/>
          <a:ln w="9525">
            <a:noFill/>
            <a:miter lim="800000"/>
            <a:headEnd/>
            <a:tailEnd/>
          </a:ln>
        </p:spPr>
      </p:pic>
      <p:sp>
        <p:nvSpPr>
          <p:cNvPr id="11" name="矩形 10"/>
          <p:cNvSpPr/>
          <p:nvPr/>
        </p:nvSpPr>
        <p:spPr>
          <a:xfrm>
            <a:off x="6876415" y="2500313"/>
            <a:ext cx="1755140" cy="429895"/>
          </a:xfrm>
          <a:prstGeom prst="rect">
            <a:avLst/>
          </a:prstGeom>
        </p:spPr>
        <p:txBody>
          <a:bodyPr wrap="none">
            <a:spAutoFit/>
          </a:bodyPr>
          <a:lstStyle/>
          <a:p>
            <a:pPr marL="342900" indent="-342900">
              <a:lnSpc>
                <a:spcPct val="110000"/>
              </a:lnSpc>
              <a:buFont typeface="Arial" panose="020B0604020202020204" pitchFamily="34" charset="0"/>
              <a:buNone/>
              <a:defRPr/>
            </a:pPr>
            <a:r>
              <a:rPr lang="zh-CN" altLang="en-US" sz="2000" b="1" kern="0" dirty="0">
                <a:solidFill>
                  <a:schemeClr val="bg1"/>
                </a:solidFill>
                <a:latin typeface="+mn-ea"/>
                <a:ea typeface="+mn-ea"/>
                <a:cs typeface="+mn-ea"/>
              </a:rPr>
              <a:t>博</a:t>
            </a:r>
            <a:r>
              <a:rPr lang="en-US" altLang="zh-CN" sz="2000" b="1" kern="0" dirty="0">
                <a:solidFill>
                  <a:schemeClr val="bg1"/>
                </a:solidFill>
                <a:latin typeface="+mn-ea"/>
                <a:ea typeface="+mn-ea"/>
                <a:cs typeface="+mn-ea"/>
              </a:rPr>
              <a:t> </a:t>
            </a:r>
            <a:r>
              <a:rPr lang="zh-CN" altLang="en-US" sz="2000" b="1" kern="0" dirty="0">
                <a:solidFill>
                  <a:schemeClr val="bg1"/>
                </a:solidFill>
                <a:latin typeface="+mn-ea"/>
                <a:ea typeface="+mn-ea"/>
                <a:cs typeface="+mn-ea"/>
              </a:rPr>
              <a:t>富</a:t>
            </a:r>
            <a:r>
              <a:rPr lang="en-US" altLang="zh-CN" sz="2000" b="1" kern="0" dirty="0">
                <a:solidFill>
                  <a:schemeClr val="bg1"/>
                </a:solidFill>
                <a:latin typeface="+mn-ea"/>
                <a:ea typeface="+mn-ea"/>
                <a:cs typeface="+mn-ea"/>
              </a:rPr>
              <a:t> </a:t>
            </a:r>
            <a:r>
              <a:rPr lang="zh-CN" altLang="en-US" sz="2000" b="1" kern="0" dirty="0">
                <a:solidFill>
                  <a:schemeClr val="bg1"/>
                </a:solidFill>
                <a:latin typeface="+mn-ea"/>
                <a:ea typeface="+mn-ea"/>
                <a:cs typeface="+mn-ea"/>
              </a:rPr>
              <a:t>特</a:t>
            </a:r>
            <a:r>
              <a:rPr lang="en-US" altLang="zh-CN" sz="2000" b="1" kern="0" dirty="0">
                <a:solidFill>
                  <a:schemeClr val="bg1"/>
                </a:solidFill>
                <a:latin typeface="+mn-ea"/>
                <a:ea typeface="+mn-ea"/>
                <a:cs typeface="+mn-ea"/>
              </a:rPr>
              <a:t> </a:t>
            </a:r>
            <a:r>
              <a:rPr lang="zh-CN" altLang="en-US" sz="2000" b="1" kern="0" dirty="0">
                <a:solidFill>
                  <a:schemeClr val="bg1"/>
                </a:solidFill>
                <a:latin typeface="+mn-ea"/>
                <a:ea typeface="+mn-ea"/>
                <a:cs typeface="+mn-ea"/>
              </a:rPr>
              <a:t>咨</a:t>
            </a:r>
            <a:r>
              <a:rPr lang="en-US" altLang="zh-CN" sz="2000" b="1" kern="0" dirty="0">
                <a:solidFill>
                  <a:schemeClr val="bg1"/>
                </a:solidFill>
                <a:latin typeface="+mn-ea"/>
                <a:ea typeface="+mn-ea"/>
                <a:cs typeface="+mn-ea"/>
              </a:rPr>
              <a:t> </a:t>
            </a:r>
            <a:r>
              <a:rPr lang="zh-CN" altLang="en-US" sz="2000" b="1" kern="0" dirty="0">
                <a:solidFill>
                  <a:schemeClr val="bg1"/>
                </a:solidFill>
                <a:latin typeface="+mn-ea"/>
                <a:ea typeface="+mn-ea"/>
                <a:cs typeface="+mn-ea"/>
              </a:rPr>
              <a:t>询</a:t>
            </a:r>
            <a:endParaRPr lang="zh-CN" altLang="en-US" sz="2000" b="1" kern="0" dirty="0">
              <a:solidFill>
                <a:schemeClr val="bg1"/>
              </a:solidFill>
              <a:latin typeface="+mn-ea"/>
              <a:ea typeface="+mn-ea"/>
              <a:cs typeface="+mn-ea"/>
            </a:endParaRPr>
          </a:p>
        </p:txBody>
      </p:sp>
      <p:sp>
        <p:nvSpPr>
          <p:cNvPr id="4101" name="TextBox 2"/>
          <p:cNvSpPr txBox="1">
            <a:spLocks noChangeArrowheads="1"/>
          </p:cNvSpPr>
          <p:nvPr/>
        </p:nvSpPr>
        <p:spPr bwMode="auto">
          <a:xfrm>
            <a:off x="3132138" y="1757363"/>
            <a:ext cx="5976937" cy="708025"/>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defRPr/>
            </a:pPr>
            <a:r>
              <a:rPr lang="zh-CN" altLang="en-US" sz="4000" b="1" dirty="0" smtClean="0">
                <a:solidFill>
                  <a:schemeClr val="bg1"/>
                </a:solidFill>
                <a:latin typeface="+mn-ea"/>
                <a:ea typeface="+mn-ea"/>
                <a:cs typeface="+mn-ea"/>
              </a:rPr>
              <a:t>企业安全生产主体责任</a:t>
            </a:r>
            <a:endParaRPr lang="zh-CN" altLang="en-US" sz="4000" b="1" dirty="0">
              <a:solidFill>
                <a:schemeClr val="bg1"/>
              </a:solidFill>
              <a:latin typeface="+mn-ea"/>
              <a:ea typeface="+mn-ea"/>
              <a:cs typeface="+mn-ea"/>
            </a:endParaRPr>
          </a:p>
        </p:txBody>
      </p:sp>
      <p:pic>
        <p:nvPicPr>
          <p:cNvPr id="6149" name="Picture 2" descr="C:\Documents and Settings\Administrator\桌面\党徽（圆）.png"/>
          <p:cNvPicPr>
            <a:picLocks noChangeAspect="1" noChangeArrowheads="1"/>
          </p:cNvPicPr>
          <p:nvPr>
            <p:custDataLst>
              <p:tags r:id="rId3"/>
            </p:custDataLst>
          </p:nvPr>
        </p:nvPicPr>
        <p:blipFill>
          <a:blip r:embed="rId4"/>
          <a:srcRect/>
          <a:stretch>
            <a:fillRect/>
          </a:stretch>
        </p:blipFill>
        <p:spPr bwMode="auto">
          <a:xfrm>
            <a:off x="184150" y="682625"/>
            <a:ext cx="2879725" cy="2749550"/>
          </a:xfrm>
          <a:prstGeom prst="rect">
            <a:avLst/>
          </a:prstGeom>
          <a:noFill/>
          <a:ln w="9525">
            <a:noFill/>
            <a:miter lim="800000"/>
            <a:headEnd/>
            <a:tailEnd/>
          </a:ln>
        </p:spPr>
      </p:pic>
      <p:pic>
        <p:nvPicPr>
          <p:cNvPr id="10" name="Picture 13" descr="鸽子"/>
          <p:cNvPicPr>
            <a:picLocks noChangeAspect="1" noChangeArrowheads="1"/>
          </p:cNvPicPr>
          <p:nvPr/>
        </p:nvPicPr>
        <p:blipFill>
          <a:blip r:embed="rId5"/>
          <a:srcRect/>
          <a:stretch>
            <a:fillRect/>
          </a:stretch>
        </p:blipFill>
        <p:spPr bwMode="auto">
          <a:xfrm>
            <a:off x="3514725" y="3227388"/>
            <a:ext cx="350838" cy="407987"/>
          </a:xfrm>
          <a:prstGeom prst="rect">
            <a:avLst/>
          </a:prstGeom>
          <a:noFill/>
          <a:ln w="9525">
            <a:noFill/>
            <a:miter lim="800000"/>
            <a:headEnd/>
            <a:tailEnd/>
          </a:ln>
        </p:spPr>
      </p:pic>
      <p:sp>
        <p:nvSpPr>
          <p:cNvPr id="2" name="矩形 1"/>
          <p:cNvSpPr/>
          <p:nvPr/>
        </p:nvSpPr>
        <p:spPr>
          <a:xfrm>
            <a:off x="3479800" y="1212850"/>
            <a:ext cx="1620838" cy="523875"/>
          </a:xfrm>
          <a:prstGeom prst="rect">
            <a:avLst/>
          </a:prstGeom>
        </p:spPr>
        <p:txBody>
          <a:bodyPr wrap="none">
            <a:spAutoFit/>
          </a:bodyPr>
          <a:lstStyle/>
          <a:p>
            <a:pPr eaLnBrk="0" hangingPunct="0">
              <a:defRPr/>
            </a:pPr>
            <a:r>
              <a:rPr lang="zh-CN" altLang="en-US" sz="2800" b="1" dirty="0">
                <a:solidFill>
                  <a:schemeClr val="bg1"/>
                </a:solidFill>
                <a:latin typeface="+mn-ea"/>
                <a:ea typeface="+mn-ea"/>
                <a:cs typeface="+mn-ea"/>
              </a:rPr>
              <a:t>如何落实</a:t>
            </a:r>
            <a:endParaRPr lang="zh-CN" altLang="en-US" sz="2800" b="1" dirty="0">
              <a:ea typeface="+mn-ea"/>
              <a:cs typeface="+mn-ea"/>
            </a:endParaRPr>
          </a:p>
        </p:txBody>
      </p:sp>
      <p:cxnSp>
        <p:nvCxnSpPr>
          <p:cNvPr id="6" name="直接连接符 5"/>
          <p:cNvCxnSpPr/>
          <p:nvPr/>
        </p:nvCxnSpPr>
        <p:spPr>
          <a:xfrm>
            <a:off x="5100638" y="1474788"/>
            <a:ext cx="37925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3386138" y="2713038"/>
            <a:ext cx="3418205" cy="95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386138" y="1474788"/>
            <a:ext cx="0" cy="12477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386138" y="1474788"/>
            <a:ext cx="1190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8893175" y="1474788"/>
            <a:ext cx="0" cy="12477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774113" y="2722563"/>
            <a:ext cx="1190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10" descr="鸽子"/>
          <p:cNvPicPr>
            <a:picLocks noChangeAspect="1" noChangeArrowheads="1"/>
          </p:cNvPicPr>
          <p:nvPr/>
        </p:nvPicPr>
        <p:blipFill>
          <a:blip r:embed="rId6"/>
          <a:srcRect/>
          <a:stretch>
            <a:fillRect/>
          </a:stretch>
        </p:blipFill>
        <p:spPr bwMode="auto">
          <a:xfrm>
            <a:off x="2986088" y="2481263"/>
            <a:ext cx="919162" cy="447675"/>
          </a:xfrm>
          <a:prstGeom prst="rect">
            <a:avLst/>
          </a:prstGeom>
          <a:noFill/>
          <a:ln w="9525">
            <a:noFill/>
            <a:miter lim="800000"/>
            <a:headEnd/>
            <a:tailEnd/>
          </a:ln>
        </p:spPr>
      </p:pic>
      <p:sp>
        <p:nvSpPr>
          <p:cNvPr id="17" name="椭圆 16"/>
          <p:cNvSpPr/>
          <p:nvPr>
            <p:custDataLst>
              <p:tags r:id="rId7"/>
            </p:custDataLst>
          </p:nvPr>
        </p:nvSpPr>
        <p:spPr>
          <a:xfrm>
            <a:off x="6063459" y="392018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18" name="椭圆 17"/>
          <p:cNvSpPr/>
          <p:nvPr>
            <p:custDataLst>
              <p:tags r:id="rId8"/>
            </p:custDataLst>
          </p:nvPr>
        </p:nvSpPr>
        <p:spPr>
          <a:xfrm>
            <a:off x="6995795" y="392064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9" name="椭圆 18"/>
          <p:cNvSpPr/>
          <p:nvPr>
            <p:custDataLst>
              <p:tags r:id="rId9"/>
            </p:custDataLst>
          </p:nvPr>
        </p:nvSpPr>
        <p:spPr>
          <a:xfrm>
            <a:off x="7928131" y="392018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pic>
        <p:nvPicPr>
          <p:cNvPr id="20" name="图片 19"/>
          <p:cNvPicPr>
            <a:picLocks noChangeAspect="1"/>
          </p:cNvPicPr>
          <p:nvPr userDrawn="1">
            <p:custDataLst>
              <p:tags r:id="rId10"/>
            </p:custDataLst>
          </p:nvPr>
        </p:nvPicPr>
        <p:blipFill>
          <a:blip r:embed="rId11" cstate="print">
            <a:extLst>
              <a:ext uri="{28A0092B-C50C-407E-A947-70E740481C1C}">
                <a14:useLocalDpi xmlns:a14="http://schemas.microsoft.com/office/drawing/2010/main" val="0"/>
              </a:ext>
            </a:extLst>
          </a:blip>
          <a:stretch>
            <a:fillRect/>
          </a:stretch>
        </p:blipFill>
        <p:spPr>
          <a:xfrm>
            <a:off x="7956490" y="121285"/>
            <a:ext cx="1197461" cy="60473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4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58888" y="120650"/>
            <a:ext cx="6754812" cy="523875"/>
          </a:xfrm>
          <a:prstGeom prst="rect">
            <a:avLst/>
          </a:prstGeom>
        </p:spPr>
        <p:txBody>
          <a:bodyPr wrap="none">
            <a:spAutoFit/>
          </a:bodyPr>
          <a:lstStyle/>
          <a:p>
            <a:pPr eaLnBrk="0" hangingPunct="0">
              <a:defRPr/>
            </a:pPr>
            <a:r>
              <a:rPr lang="en-US" altLang="zh-CN" sz="2800" dirty="0">
                <a:solidFill>
                  <a:schemeClr val="bg1"/>
                </a:solidFill>
                <a:latin typeface="+mn-ea"/>
                <a:ea typeface="+mn-ea"/>
              </a:rPr>
              <a:t>《</a:t>
            </a:r>
            <a:r>
              <a:rPr lang="zh-CN" altLang="en-US" sz="2800" dirty="0">
                <a:solidFill>
                  <a:schemeClr val="bg1"/>
                </a:solidFill>
                <a:latin typeface="+mn-ea"/>
                <a:ea typeface="+mn-ea"/>
              </a:rPr>
              <a:t>五落实五到位规定</a:t>
            </a:r>
            <a:r>
              <a:rPr lang="en-US" altLang="zh-CN" sz="2800" dirty="0">
                <a:solidFill>
                  <a:schemeClr val="bg1"/>
                </a:solidFill>
                <a:latin typeface="+mn-ea"/>
                <a:ea typeface="+mn-ea"/>
              </a:rPr>
              <a:t>》</a:t>
            </a:r>
            <a:r>
              <a:rPr lang="zh-CN" altLang="en-US" sz="2800" dirty="0">
                <a:solidFill>
                  <a:schemeClr val="bg1"/>
                </a:solidFill>
                <a:latin typeface="+mn-ea"/>
                <a:ea typeface="+mn-ea"/>
              </a:rPr>
              <a:t>的主要内容是什么 </a:t>
            </a:r>
            <a:endParaRPr lang="zh-CN" altLang="en-US" sz="2800" dirty="0">
              <a:solidFill>
                <a:schemeClr val="bg1"/>
              </a:solidFill>
              <a:latin typeface="+mn-ea"/>
              <a:ea typeface="+mn-ea"/>
            </a:endParaRPr>
          </a:p>
        </p:txBody>
      </p:sp>
      <p:cxnSp>
        <p:nvCxnSpPr>
          <p:cNvPr id="8" name="直接连接符 7"/>
          <p:cNvCxnSpPr>
            <a:cxnSpLocks noChangeShapeType="1"/>
          </p:cNvCxnSpPr>
          <p:nvPr/>
        </p:nvCxnSpPr>
        <p:spPr bwMode="auto">
          <a:xfrm>
            <a:off x="990600" y="622300"/>
            <a:ext cx="6750050" cy="0"/>
          </a:xfrm>
          <a:prstGeom prst="line">
            <a:avLst/>
          </a:prstGeom>
          <a:noFill/>
          <a:ln w="19050" algn="ctr">
            <a:solidFill>
              <a:schemeClr val="bg1"/>
            </a:solidFill>
            <a:round/>
          </a:ln>
        </p:spPr>
      </p:cxnSp>
      <p:grpSp>
        <p:nvGrpSpPr>
          <p:cNvPr id="14339" name="组合 11"/>
          <p:cNvGrpSpPr/>
          <p:nvPr/>
        </p:nvGrpSpPr>
        <p:grpSpPr bwMode="auto">
          <a:xfrm>
            <a:off x="5148263" y="1157288"/>
            <a:ext cx="4265612" cy="4265612"/>
            <a:chOff x="4481985" y="751261"/>
            <a:chExt cx="4788624" cy="4788624"/>
          </a:xfrm>
        </p:grpSpPr>
        <p:sp>
          <p:nvSpPr>
            <p:cNvPr id="10" name="弦形 9"/>
            <p:cNvSpPr/>
            <p:nvPr/>
          </p:nvSpPr>
          <p:spPr>
            <a:xfrm>
              <a:off x="4715445" y="984721"/>
              <a:ext cx="4321703" cy="4321703"/>
            </a:xfrm>
            <a:prstGeom prst="chord">
              <a:avLst>
                <a:gd name="adj1" fmla="val 1653967"/>
                <a:gd name="adj2" fmla="val 19962521"/>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1" name="弦形 10"/>
            <p:cNvSpPr/>
            <p:nvPr/>
          </p:nvSpPr>
          <p:spPr>
            <a:xfrm>
              <a:off x="4481985" y="751261"/>
              <a:ext cx="4788624" cy="4788624"/>
            </a:xfrm>
            <a:prstGeom prst="chord">
              <a:avLst>
                <a:gd name="adj1" fmla="val 1736628"/>
                <a:gd name="adj2" fmla="val 19805967"/>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sp>
        <p:nvSpPr>
          <p:cNvPr id="9" name="矩形 8"/>
          <p:cNvSpPr/>
          <p:nvPr/>
        </p:nvSpPr>
        <p:spPr>
          <a:xfrm>
            <a:off x="5827713" y="1820863"/>
            <a:ext cx="2908300" cy="2938462"/>
          </a:xfrm>
          <a:prstGeom prst="rect">
            <a:avLst/>
          </a:prstGeom>
        </p:spPr>
        <p:txBody>
          <a:bodyPr>
            <a:spAutoFit/>
          </a:bodyPr>
          <a:lstStyle/>
          <a:p>
            <a:pPr indent="457200" algn="just" eaLnBrk="0" hangingPunct="0">
              <a:lnSpc>
                <a:spcPct val="130000"/>
              </a:lnSpc>
              <a:spcBef>
                <a:spcPts val="0"/>
              </a:spcBef>
              <a:defRPr/>
            </a:pPr>
            <a:r>
              <a:rPr lang="en-US" altLang="zh-CN" dirty="0">
                <a:solidFill>
                  <a:schemeClr val="bg1"/>
                </a:solidFill>
                <a:latin typeface="+mn-ea"/>
                <a:ea typeface="+mn-ea"/>
                <a:cs typeface="+mn-ea"/>
              </a:rPr>
              <a:t>《</a:t>
            </a:r>
            <a:r>
              <a:rPr lang="zh-CN" altLang="en-US" dirty="0">
                <a:solidFill>
                  <a:schemeClr val="bg1"/>
                </a:solidFill>
                <a:latin typeface="+mn-ea"/>
                <a:ea typeface="+mn-ea"/>
                <a:cs typeface="+mn-ea"/>
              </a:rPr>
              <a:t>五落实五到位规定</a:t>
            </a:r>
            <a:r>
              <a:rPr lang="en-US" altLang="zh-CN" dirty="0">
                <a:solidFill>
                  <a:schemeClr val="bg1"/>
                </a:solidFill>
                <a:latin typeface="+mn-ea"/>
                <a:ea typeface="+mn-ea"/>
                <a:cs typeface="+mn-ea"/>
              </a:rPr>
              <a:t>》</a:t>
            </a:r>
            <a:r>
              <a:rPr lang="zh-CN" altLang="en-US" dirty="0">
                <a:solidFill>
                  <a:schemeClr val="bg1"/>
                </a:solidFill>
                <a:latin typeface="+mn-ea"/>
                <a:ea typeface="+mn-ea"/>
                <a:cs typeface="+mn-ea"/>
              </a:rPr>
              <a:t>是以部门规范性文件发布的，但其中的每一个必须、每一项要求，都依据了安全生产相关法律法规，都是有法可依的。违反了规定，就要依法进行处罚。</a:t>
            </a:r>
            <a:endParaRPr lang="zh-CN" altLang="en-US" dirty="0">
              <a:solidFill>
                <a:schemeClr val="bg1"/>
              </a:solidFill>
              <a:latin typeface="+mn-ea"/>
              <a:ea typeface="+mn-ea"/>
              <a:cs typeface="+mn-ea"/>
            </a:endParaRPr>
          </a:p>
        </p:txBody>
      </p:sp>
      <p:pic>
        <p:nvPicPr>
          <p:cNvPr id="14341" name="图片 12"/>
          <p:cNvPicPr>
            <a:picLocks noChangeAspect="1"/>
          </p:cNvPicPr>
          <p:nvPr/>
        </p:nvPicPr>
        <p:blipFill>
          <a:blip r:embed="rId1">
            <a:clrChange>
              <a:clrFrom>
                <a:srgbClr val="FFFFFF"/>
              </a:clrFrom>
              <a:clrTo>
                <a:srgbClr val="FFFFFF">
                  <a:alpha val="0"/>
                </a:srgbClr>
              </a:clrTo>
            </a:clrChange>
          </a:blip>
          <a:srcRect/>
          <a:stretch>
            <a:fillRect/>
          </a:stretch>
        </p:blipFill>
        <p:spPr bwMode="auto">
          <a:xfrm>
            <a:off x="25400" y="1201738"/>
            <a:ext cx="5653088" cy="3762375"/>
          </a:xfrm>
          <a:prstGeom prst="rect">
            <a:avLst/>
          </a:prstGeom>
          <a:noFill/>
          <a:ln w="9525">
            <a:noFill/>
            <a:miter lim="800000"/>
            <a:headEnd/>
            <a:tailEnd/>
          </a:ln>
        </p:spPr>
      </p:pic>
      <p:sp>
        <p:nvSpPr>
          <p:cNvPr id="14" name="对角圆角矩形 13"/>
          <p:cNvSpPr/>
          <p:nvPr/>
        </p:nvSpPr>
        <p:spPr>
          <a:xfrm>
            <a:off x="2124075" y="946150"/>
            <a:ext cx="3024188" cy="419100"/>
          </a:xfrm>
          <a:prstGeom prst="round2DiagRect">
            <a:avLst/>
          </a:prstGeom>
          <a:gradFill rotWithShape="1">
            <a:gsLst>
              <a:gs pos="0">
                <a:srgbClr val="A01200"/>
              </a:gs>
              <a:gs pos="50000">
                <a:srgbClr val="E61F00"/>
              </a:gs>
              <a:gs pos="100000">
                <a:srgbClr val="FF2800"/>
              </a:gs>
            </a:gsLst>
            <a:lin ang="5400000" scaled="1"/>
          </a:gradFill>
          <a:ln w="25400">
            <a:solidFill>
              <a:srgbClr val="BFBFBF"/>
            </a:solidFill>
            <a:round/>
          </a:ln>
        </p:spPr>
        <p:txBody>
          <a:bodyPr anchor="ctr"/>
          <a:lstStyle/>
          <a:p>
            <a:pPr algn="ctr">
              <a:buFont typeface="Arial" panose="020B0604020202020204" pitchFamily="34" charset="0"/>
              <a:buNone/>
              <a:defRPr/>
            </a:pPr>
            <a:r>
              <a:rPr lang="zh-CN" altLang="zh-CN" sz="2000" dirty="0">
                <a:solidFill>
                  <a:srgbClr val="FFFFFF"/>
                </a:solidFill>
                <a:latin typeface="+mn-ea"/>
                <a:ea typeface="+mn-ea"/>
              </a:rPr>
              <a:t>依法依规，言之有据</a:t>
            </a:r>
            <a:r>
              <a:rPr lang="zh-CN" altLang="en-US" sz="2000" dirty="0">
                <a:solidFill>
                  <a:srgbClr val="FFFFFF"/>
                </a:solidFill>
                <a:latin typeface="+mn-ea"/>
                <a:ea typeface="+mn-ea"/>
              </a:rPr>
              <a:t>。</a:t>
            </a:r>
            <a:endParaRPr lang="zh-CN" altLang="en-US" sz="2000" dirty="0">
              <a:solidFill>
                <a:srgbClr val="FFFFFF"/>
              </a:solidFill>
              <a:latin typeface="+mn-ea"/>
              <a:ea typeface="+mn-ea"/>
            </a:endParaRPr>
          </a:p>
        </p:txBody>
      </p:sp>
      <p:sp>
        <p:nvSpPr>
          <p:cNvPr id="14343" name="圆角矩形​​ 10"/>
          <p:cNvSpPr>
            <a:spLocks noChangeArrowheads="1"/>
          </p:cNvSpPr>
          <p:nvPr/>
        </p:nvSpPr>
        <p:spPr bwMode="auto">
          <a:xfrm>
            <a:off x="1592263" y="946150"/>
            <a:ext cx="422275" cy="422275"/>
          </a:xfrm>
          <a:prstGeom prst="roundRect">
            <a:avLst>
              <a:gd name="adj" fmla="val 16667"/>
            </a:avLst>
          </a:prstGeom>
          <a:gradFill rotWithShape="1">
            <a:gsLst>
              <a:gs pos="0">
                <a:srgbClr val="A01200"/>
              </a:gs>
              <a:gs pos="50000">
                <a:srgbClr val="E61F00"/>
              </a:gs>
              <a:gs pos="100000">
                <a:srgbClr val="FF2800"/>
              </a:gs>
            </a:gsLst>
            <a:lin ang="5400000" scaled="1"/>
          </a:gradFill>
          <a:ln w="25400">
            <a:solidFill>
              <a:srgbClr val="BFBFBF"/>
            </a:solidFill>
            <a:round/>
          </a:ln>
        </p:spPr>
        <p:txBody>
          <a:bodyPr anchor="ctr"/>
          <a:lstStyle/>
          <a:p>
            <a:pPr algn="ctr">
              <a:buFont typeface="Arial" panose="020B0604020202020204" pitchFamily="34" charset="0"/>
              <a:buNone/>
            </a:pPr>
            <a:r>
              <a:rPr lang="en-US" altLang="zh-CN" sz="2800">
                <a:solidFill>
                  <a:srgbClr val="FFFFFF"/>
                </a:solidFill>
                <a:latin typeface="Broadway" panose="04040905080B02020502"/>
                <a:ea typeface="微软雅黑" panose="020B0503020204020204" pitchFamily="34" charset="-122"/>
              </a:rPr>
              <a:t>1</a:t>
            </a:r>
            <a:endParaRPr lang="zh-CN" altLang="en-US" sz="2800">
              <a:solidFill>
                <a:srgbClr val="FFFFFF"/>
              </a:solidFill>
              <a:latin typeface="Broadway" panose="04040905080B02020502"/>
              <a:ea typeface="微软雅黑" panose="020B0503020204020204" pitchFamily="34" charset="-122"/>
            </a:endParaRPr>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58888" y="120650"/>
            <a:ext cx="6754812" cy="523875"/>
          </a:xfrm>
          <a:prstGeom prst="rect">
            <a:avLst/>
          </a:prstGeom>
        </p:spPr>
        <p:txBody>
          <a:bodyPr wrap="none">
            <a:spAutoFit/>
          </a:bodyPr>
          <a:lstStyle/>
          <a:p>
            <a:pPr eaLnBrk="0" hangingPunct="0">
              <a:defRPr/>
            </a:pPr>
            <a:r>
              <a:rPr lang="en-US" altLang="zh-CN" sz="2800" dirty="0">
                <a:solidFill>
                  <a:schemeClr val="bg1"/>
                </a:solidFill>
                <a:latin typeface="+mn-ea"/>
                <a:ea typeface="+mn-ea"/>
              </a:rPr>
              <a:t>《</a:t>
            </a:r>
            <a:r>
              <a:rPr lang="zh-CN" altLang="en-US" sz="2800" dirty="0">
                <a:solidFill>
                  <a:schemeClr val="bg1"/>
                </a:solidFill>
                <a:latin typeface="+mn-ea"/>
                <a:ea typeface="+mn-ea"/>
              </a:rPr>
              <a:t>五落实五到位规定</a:t>
            </a:r>
            <a:r>
              <a:rPr lang="en-US" altLang="zh-CN" sz="2800" dirty="0">
                <a:solidFill>
                  <a:schemeClr val="bg1"/>
                </a:solidFill>
                <a:latin typeface="+mn-ea"/>
                <a:ea typeface="+mn-ea"/>
              </a:rPr>
              <a:t>》</a:t>
            </a:r>
            <a:r>
              <a:rPr lang="zh-CN" altLang="en-US" sz="2800" dirty="0">
                <a:solidFill>
                  <a:schemeClr val="bg1"/>
                </a:solidFill>
                <a:latin typeface="+mn-ea"/>
                <a:ea typeface="+mn-ea"/>
              </a:rPr>
              <a:t>的主要内容是什么 </a:t>
            </a:r>
            <a:endParaRPr lang="zh-CN" altLang="en-US" sz="2800" dirty="0">
              <a:solidFill>
                <a:schemeClr val="bg1"/>
              </a:solidFill>
              <a:latin typeface="+mn-ea"/>
              <a:ea typeface="+mn-ea"/>
            </a:endParaRPr>
          </a:p>
        </p:txBody>
      </p:sp>
      <p:cxnSp>
        <p:nvCxnSpPr>
          <p:cNvPr id="5" name="直接连接符 4"/>
          <p:cNvCxnSpPr>
            <a:cxnSpLocks noChangeShapeType="1"/>
          </p:cNvCxnSpPr>
          <p:nvPr/>
        </p:nvCxnSpPr>
        <p:spPr bwMode="auto">
          <a:xfrm>
            <a:off x="990600" y="622300"/>
            <a:ext cx="6750050" cy="0"/>
          </a:xfrm>
          <a:prstGeom prst="line">
            <a:avLst/>
          </a:prstGeom>
          <a:noFill/>
          <a:ln w="19050" algn="ctr">
            <a:solidFill>
              <a:schemeClr val="bg1"/>
            </a:solidFill>
            <a:round/>
          </a:ln>
        </p:spPr>
      </p:cxnSp>
      <p:sp>
        <p:nvSpPr>
          <p:cNvPr id="6" name="对角圆角矩形 5"/>
          <p:cNvSpPr/>
          <p:nvPr/>
        </p:nvSpPr>
        <p:spPr>
          <a:xfrm>
            <a:off x="2124075" y="946150"/>
            <a:ext cx="3024188" cy="419100"/>
          </a:xfrm>
          <a:prstGeom prst="round2DiagRect">
            <a:avLst/>
          </a:prstGeom>
          <a:gradFill rotWithShape="1">
            <a:gsLst>
              <a:gs pos="0">
                <a:srgbClr val="A01200"/>
              </a:gs>
              <a:gs pos="50000">
                <a:srgbClr val="E61F00"/>
              </a:gs>
              <a:gs pos="100000">
                <a:srgbClr val="FF2800"/>
              </a:gs>
            </a:gsLst>
            <a:lin ang="5400000" scaled="1"/>
          </a:gradFill>
          <a:ln w="25400">
            <a:solidFill>
              <a:srgbClr val="BFBFBF"/>
            </a:solidFill>
            <a:round/>
          </a:ln>
        </p:spPr>
        <p:txBody>
          <a:bodyPr anchor="ctr"/>
          <a:lstStyle/>
          <a:p>
            <a:pPr algn="ctr">
              <a:buFont typeface="Arial" panose="020B0604020202020204" pitchFamily="34" charset="0"/>
              <a:buNone/>
              <a:defRPr/>
            </a:pPr>
            <a:r>
              <a:rPr lang="zh-CN" altLang="en-US" sz="2000" dirty="0">
                <a:solidFill>
                  <a:srgbClr val="FFFFFF"/>
                </a:solidFill>
                <a:latin typeface="+mn-ea"/>
                <a:ea typeface="+mn-ea"/>
              </a:rPr>
              <a:t>突出重点，切中要害。</a:t>
            </a:r>
            <a:endParaRPr lang="zh-CN" altLang="en-US" sz="2000" dirty="0">
              <a:solidFill>
                <a:srgbClr val="FFFFFF"/>
              </a:solidFill>
              <a:latin typeface="+mn-ea"/>
              <a:ea typeface="+mn-ea"/>
            </a:endParaRPr>
          </a:p>
        </p:txBody>
      </p:sp>
      <p:sp>
        <p:nvSpPr>
          <p:cNvPr id="15364" name="圆角矩形​​ 10"/>
          <p:cNvSpPr>
            <a:spLocks noChangeArrowheads="1"/>
          </p:cNvSpPr>
          <p:nvPr/>
        </p:nvSpPr>
        <p:spPr bwMode="auto">
          <a:xfrm>
            <a:off x="1592263" y="946150"/>
            <a:ext cx="422275" cy="422275"/>
          </a:xfrm>
          <a:prstGeom prst="roundRect">
            <a:avLst>
              <a:gd name="adj" fmla="val 16667"/>
            </a:avLst>
          </a:prstGeom>
          <a:gradFill rotWithShape="1">
            <a:gsLst>
              <a:gs pos="0">
                <a:srgbClr val="A01200"/>
              </a:gs>
              <a:gs pos="50000">
                <a:srgbClr val="E61F00"/>
              </a:gs>
              <a:gs pos="100000">
                <a:srgbClr val="FF2800"/>
              </a:gs>
            </a:gsLst>
            <a:lin ang="5400000" scaled="1"/>
          </a:gradFill>
          <a:ln w="25400">
            <a:solidFill>
              <a:srgbClr val="BFBFBF"/>
            </a:solidFill>
            <a:round/>
          </a:ln>
        </p:spPr>
        <p:txBody>
          <a:bodyPr anchor="ctr"/>
          <a:lstStyle/>
          <a:p>
            <a:pPr algn="ctr">
              <a:buFont typeface="Arial" panose="020B0604020202020204" pitchFamily="34" charset="0"/>
              <a:buNone/>
            </a:pPr>
            <a:r>
              <a:rPr lang="en-US" altLang="zh-CN" sz="2800">
                <a:solidFill>
                  <a:srgbClr val="FFFFFF"/>
                </a:solidFill>
                <a:latin typeface="Broadway" panose="04040905080B02020502"/>
                <a:ea typeface="微软雅黑" panose="020B0503020204020204" pitchFamily="34" charset="-122"/>
              </a:rPr>
              <a:t>2</a:t>
            </a:r>
            <a:endParaRPr lang="zh-CN" altLang="en-US" sz="2800">
              <a:solidFill>
                <a:srgbClr val="FFFFFF"/>
              </a:solidFill>
              <a:latin typeface="Broadway" panose="04040905080B02020502"/>
              <a:ea typeface="微软雅黑" panose="020B0503020204020204" pitchFamily="34" charset="-122"/>
            </a:endParaRPr>
          </a:p>
        </p:txBody>
      </p:sp>
      <p:sp>
        <p:nvSpPr>
          <p:cNvPr id="8" name="矩形 7"/>
          <p:cNvSpPr/>
          <p:nvPr/>
        </p:nvSpPr>
        <p:spPr>
          <a:xfrm>
            <a:off x="903288" y="1905000"/>
            <a:ext cx="4170362" cy="2333625"/>
          </a:xfrm>
          <a:prstGeom prst="rect">
            <a:avLst/>
          </a:prstGeom>
        </p:spPr>
        <p:txBody>
          <a:bodyPr>
            <a:spAutoFit/>
          </a:bodyPr>
          <a:lstStyle/>
          <a:p>
            <a:pPr indent="457200" algn="just" eaLnBrk="0" hangingPunct="0">
              <a:lnSpc>
                <a:spcPct val="130000"/>
              </a:lnSpc>
              <a:spcBef>
                <a:spcPts val="0"/>
              </a:spcBef>
              <a:defRPr/>
            </a:pPr>
            <a:r>
              <a:rPr lang="en-US" altLang="zh-CN" sz="1600" dirty="0">
                <a:solidFill>
                  <a:srgbClr val="595959"/>
                </a:solidFill>
                <a:latin typeface="+mn-ea"/>
                <a:ea typeface="+mn-ea"/>
                <a:cs typeface="+mn-ea"/>
              </a:rPr>
              <a:t>《</a:t>
            </a:r>
            <a:r>
              <a:rPr lang="zh-CN" altLang="en-US" sz="1600" dirty="0">
                <a:solidFill>
                  <a:srgbClr val="595959"/>
                </a:solidFill>
                <a:latin typeface="+mn-ea"/>
                <a:ea typeface="+mn-ea"/>
                <a:cs typeface="+mn-ea"/>
              </a:rPr>
              <a:t>五落实五到位规定</a:t>
            </a:r>
            <a:r>
              <a:rPr lang="en-US" altLang="zh-CN" sz="1600" dirty="0">
                <a:solidFill>
                  <a:srgbClr val="595959"/>
                </a:solidFill>
                <a:latin typeface="+mn-ea"/>
                <a:ea typeface="+mn-ea"/>
                <a:cs typeface="+mn-ea"/>
              </a:rPr>
              <a:t>》</a:t>
            </a:r>
            <a:r>
              <a:rPr lang="zh-CN" altLang="en-US" sz="1600" dirty="0">
                <a:solidFill>
                  <a:srgbClr val="595959"/>
                </a:solidFill>
                <a:latin typeface="+mn-ea"/>
                <a:ea typeface="+mn-ea"/>
                <a:cs typeface="+mn-ea"/>
              </a:rPr>
              <a:t>牢牢扣住了责任这个安全生产的灵魂，对如何</a:t>
            </a:r>
            <a:r>
              <a:rPr lang="zh-CN" altLang="en-US" sz="1600" b="1" dirty="0">
                <a:solidFill>
                  <a:schemeClr val="accent1"/>
                </a:solidFill>
                <a:latin typeface="+mn-ea"/>
                <a:ea typeface="+mn-ea"/>
                <a:cs typeface="+mn-ea"/>
              </a:rPr>
              <a:t>落实企业安全生产责任特别是领导责任</a:t>
            </a:r>
            <a:r>
              <a:rPr lang="zh-CN" altLang="en-US" sz="1600" dirty="0">
                <a:solidFill>
                  <a:srgbClr val="595959"/>
                </a:solidFill>
                <a:latin typeface="+mn-ea"/>
                <a:ea typeface="+mn-ea"/>
                <a:cs typeface="+mn-ea"/>
              </a:rPr>
              <a:t>做出了明确规定，切中了企业安全生产工作的要害。如果企业把这几条规定真正落实到位了，就会大大提高安全生产水平，从根本上防止和减少生产安全事故发生。</a:t>
            </a:r>
            <a:endParaRPr lang="en-US" altLang="zh-CN" sz="1600" dirty="0">
              <a:solidFill>
                <a:srgbClr val="595959"/>
              </a:solidFill>
              <a:latin typeface="+mn-ea"/>
              <a:ea typeface="+mn-ea"/>
              <a:cs typeface="+mn-ea"/>
            </a:endParaRPr>
          </a:p>
        </p:txBody>
      </p:sp>
      <p:sp>
        <p:nvSpPr>
          <p:cNvPr id="9" name="矩形 8"/>
          <p:cNvSpPr/>
          <p:nvPr/>
        </p:nvSpPr>
        <p:spPr>
          <a:xfrm>
            <a:off x="684213" y="1704975"/>
            <a:ext cx="8351837" cy="2808288"/>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pic>
        <p:nvPicPr>
          <p:cNvPr id="15367" name="图片 9"/>
          <p:cNvPicPr>
            <a:picLocks noChangeAspect="1"/>
          </p:cNvPicPr>
          <p:nvPr/>
        </p:nvPicPr>
        <p:blipFill>
          <a:blip r:embed="rId1"/>
          <a:srcRect/>
          <a:stretch>
            <a:fillRect/>
          </a:stretch>
        </p:blipFill>
        <p:spPr bwMode="auto">
          <a:xfrm>
            <a:off x="5292725" y="1458913"/>
            <a:ext cx="3240088" cy="3225800"/>
          </a:xfrm>
          <a:prstGeom prst="rect">
            <a:avLst/>
          </a:prstGeom>
          <a:noFill/>
          <a:ln w="19050">
            <a:solidFill>
              <a:schemeClr val="accent1"/>
            </a:solidFill>
            <a:miter lim="800000"/>
            <a:headEnd/>
            <a:tailEnd/>
          </a:ln>
        </p:spPr>
      </p:pic>
      <p:sp>
        <p:nvSpPr>
          <p:cNvPr id="11" name="KSO_Shape"/>
          <p:cNvSpPr/>
          <p:nvPr/>
        </p:nvSpPr>
        <p:spPr bwMode="auto">
          <a:xfrm>
            <a:off x="2547938" y="4073525"/>
            <a:ext cx="879475" cy="881063"/>
          </a:xfrm>
          <a:custGeom>
            <a:avLst/>
            <a:gdLst>
              <a:gd name="T0" fmla="*/ 1331981 w 1360488"/>
              <a:gd name="T1" fmla="*/ 1355687 h 1360488"/>
              <a:gd name="T2" fmla="*/ 1321981 w 1360488"/>
              <a:gd name="T3" fmla="*/ 1617564 h 1360488"/>
              <a:gd name="T4" fmla="*/ 1573117 w 1360488"/>
              <a:gd name="T5" fmla="*/ 1481997 h 1360488"/>
              <a:gd name="T6" fmla="*/ 1648309 w 1360488"/>
              <a:gd name="T7" fmla="*/ 1238639 h 1360488"/>
              <a:gd name="T8" fmla="*/ 230764 w 1360488"/>
              <a:gd name="T9" fmla="*/ 1248270 h 1360488"/>
              <a:gd name="T10" fmla="*/ 365962 w 1360488"/>
              <a:gd name="T11" fmla="*/ 1519778 h 1360488"/>
              <a:gd name="T12" fmla="*/ 596355 w 1360488"/>
              <a:gd name="T13" fmla="*/ 1586821 h 1360488"/>
              <a:gd name="T14" fmla="*/ 550053 w 1360488"/>
              <a:gd name="T15" fmla="*/ 1323832 h 1360488"/>
              <a:gd name="T16" fmla="*/ 1585499 w 1360488"/>
              <a:gd name="T17" fmla="*/ 888376 h 1360488"/>
              <a:gd name="T18" fmla="*/ 1609093 w 1360488"/>
              <a:gd name="T19" fmla="*/ 1004865 h 1360488"/>
              <a:gd name="T20" fmla="*/ 1496367 w 1360488"/>
              <a:gd name="T21" fmla="*/ 959298 h 1360488"/>
              <a:gd name="T22" fmla="*/ 365406 w 1360488"/>
              <a:gd name="T23" fmla="*/ 890582 h 1360488"/>
              <a:gd name="T24" fmla="*/ 377228 w 1360488"/>
              <a:gd name="T25" fmla="*/ 1008539 h 1360488"/>
              <a:gd name="T26" fmla="*/ 271190 w 1360488"/>
              <a:gd name="T27" fmla="*/ 952317 h 1360488"/>
              <a:gd name="T28" fmla="*/ 784382 w 1360488"/>
              <a:gd name="T29" fmla="*/ 705906 h 1360488"/>
              <a:gd name="T30" fmla="*/ 1040079 w 1360488"/>
              <a:gd name="T31" fmla="*/ 916492 h 1360488"/>
              <a:gd name="T32" fmla="*/ 1086603 w 1360488"/>
              <a:gd name="T33" fmla="*/ 1045799 h 1360488"/>
              <a:gd name="T34" fmla="*/ 962290 w 1360488"/>
              <a:gd name="T35" fmla="*/ 1155524 h 1360488"/>
              <a:gd name="T36" fmla="*/ 835372 w 1360488"/>
              <a:gd name="T37" fmla="*/ 1090501 h 1360488"/>
              <a:gd name="T38" fmla="*/ 755351 w 1360488"/>
              <a:gd name="T39" fmla="*/ 830040 h 1360488"/>
              <a:gd name="T40" fmla="*/ 1548184 w 1360488"/>
              <a:gd name="T41" fmla="*/ 624500 h 1360488"/>
              <a:gd name="T42" fmla="*/ 1464817 w 1360488"/>
              <a:gd name="T43" fmla="*/ 711325 h 1360488"/>
              <a:gd name="T44" fmla="*/ 1437028 w 1360488"/>
              <a:gd name="T45" fmla="*/ 594572 h 1360488"/>
              <a:gd name="T46" fmla="*/ 486822 w 1360488"/>
              <a:gd name="T47" fmla="*/ 628195 h 1360488"/>
              <a:gd name="T48" fmla="*/ 400233 w 1360488"/>
              <a:gd name="T49" fmla="*/ 710216 h 1360488"/>
              <a:gd name="T50" fmla="*/ 380335 w 1360488"/>
              <a:gd name="T51" fmla="*/ 591247 h 1360488"/>
              <a:gd name="T52" fmla="*/ 1326684 w 1360488"/>
              <a:gd name="T53" fmla="*/ 416987 h 1360488"/>
              <a:gd name="T54" fmla="*/ 1225081 w 1360488"/>
              <a:gd name="T55" fmla="*/ 480165 h 1360488"/>
              <a:gd name="T56" fmla="*/ 1229144 w 1360488"/>
              <a:gd name="T57" fmla="*/ 360458 h 1360488"/>
              <a:gd name="T58" fmla="*/ 713542 w 1360488"/>
              <a:gd name="T59" fmla="*/ 419942 h 1360488"/>
              <a:gd name="T60" fmla="*/ 610371 w 1360488"/>
              <a:gd name="T61" fmla="*/ 479427 h 1360488"/>
              <a:gd name="T62" fmla="*/ 618109 w 1360488"/>
              <a:gd name="T63" fmla="*/ 359349 h 1360488"/>
              <a:gd name="T64" fmla="*/ 1019928 w 1360488"/>
              <a:gd name="T65" fmla="*/ 347046 h 1360488"/>
              <a:gd name="T66" fmla="*/ 909457 w 1360488"/>
              <a:gd name="T67" fmla="*/ 393611 h 1360488"/>
              <a:gd name="T68" fmla="*/ 932365 w 1360488"/>
              <a:gd name="T69" fmla="*/ 274195 h 1360488"/>
              <a:gd name="T70" fmla="*/ 580797 w 1360488"/>
              <a:gd name="T71" fmla="*/ 225578 h 1360488"/>
              <a:gd name="T72" fmla="*/ 264841 w 1360488"/>
              <a:gd name="T73" fmla="*/ 512642 h 1360488"/>
              <a:gd name="T74" fmla="*/ 136310 w 1360488"/>
              <a:gd name="T75" fmla="*/ 931572 h 1360488"/>
              <a:gd name="T76" fmla="*/ 222984 w 1360488"/>
              <a:gd name="T77" fmla="*/ 1179003 h 1360488"/>
              <a:gd name="T78" fmla="*/ 516347 w 1360488"/>
              <a:gd name="T79" fmla="*/ 1206043 h 1360488"/>
              <a:gd name="T80" fmla="*/ 680066 w 1360488"/>
              <a:gd name="T81" fmla="*/ 1510518 h 1360488"/>
              <a:gd name="T82" fmla="*/ 756371 w 1360488"/>
              <a:gd name="T83" fmla="*/ 1744615 h 1360488"/>
              <a:gd name="T84" fmla="*/ 1230490 w 1360488"/>
              <a:gd name="T85" fmla="*/ 1719427 h 1360488"/>
              <a:gd name="T86" fmla="*/ 1228639 w 1360488"/>
              <a:gd name="T87" fmla="*/ 1445326 h 1360488"/>
              <a:gd name="T88" fmla="*/ 1447548 w 1360488"/>
              <a:gd name="T89" fmla="*/ 1177522 h 1360488"/>
              <a:gd name="T90" fmla="*/ 1720538 w 1360488"/>
              <a:gd name="T91" fmla="*/ 1196043 h 1360488"/>
              <a:gd name="T92" fmla="*/ 1762024 w 1360488"/>
              <a:gd name="T93" fmla="*/ 848601 h 1360488"/>
              <a:gd name="T94" fmla="*/ 1594599 w 1360488"/>
              <a:gd name="T95" fmla="*/ 448933 h 1360488"/>
              <a:gd name="T96" fmla="*/ 1251604 w 1360488"/>
              <a:gd name="T97" fmla="*/ 192981 h 1360488"/>
              <a:gd name="T98" fmla="*/ 1073808 w 1360488"/>
              <a:gd name="T99" fmla="*/ 7778 h 1360488"/>
              <a:gd name="T100" fmla="*/ 1540521 w 1360488"/>
              <a:gd name="T101" fmla="*/ 202983 h 1360488"/>
              <a:gd name="T102" fmla="*/ 1838698 w 1360488"/>
              <a:gd name="T103" fmla="*/ 603393 h 1360488"/>
              <a:gd name="T104" fmla="*/ 1891666 w 1360488"/>
              <a:gd name="T105" fmla="*/ 1108997 h 1360488"/>
              <a:gd name="T106" fmla="*/ 1732390 w 1360488"/>
              <a:gd name="T107" fmla="*/ 1497553 h 1360488"/>
              <a:gd name="T108" fmla="*/ 1483848 w 1360488"/>
              <a:gd name="T109" fmla="*/ 1742392 h 1360488"/>
              <a:gd name="T110" fmla="*/ 1042695 w 1360488"/>
              <a:gd name="T111" fmla="*/ 1900925 h 1360488"/>
              <a:gd name="T112" fmla="*/ 690067 w 1360488"/>
              <a:gd name="T113" fmla="*/ 1868331 h 1360488"/>
              <a:gd name="T114" fmla="*/ 297066 w 1360488"/>
              <a:gd name="T115" fmla="*/ 1642382 h 1360488"/>
              <a:gd name="T116" fmla="*/ 90008 w 1360488"/>
              <a:gd name="T117" fmla="*/ 1354577 h 1360488"/>
              <a:gd name="T118" fmla="*/ 2593 w 1360488"/>
              <a:gd name="T119" fmla="*/ 879345 h 1360488"/>
              <a:gd name="T120" fmla="*/ 175572 w 1360488"/>
              <a:gd name="T121" fmla="*/ 401150 h 1360488"/>
              <a:gd name="T122" fmla="*/ 560425 w 1360488"/>
              <a:gd name="T123" fmla="*/ 84083 h 13604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60488" h="1360488">
                <a:moveTo>
                  <a:pt x="1117648" y="874543"/>
                </a:moveTo>
                <a:lnTo>
                  <a:pt x="1107331" y="874807"/>
                </a:lnTo>
                <a:lnTo>
                  <a:pt x="1097808" y="875601"/>
                </a:lnTo>
                <a:lnTo>
                  <a:pt x="1087756" y="877188"/>
                </a:lnTo>
                <a:lnTo>
                  <a:pt x="1078497" y="878775"/>
                </a:lnTo>
                <a:lnTo>
                  <a:pt x="1068974" y="880892"/>
                </a:lnTo>
                <a:lnTo>
                  <a:pt x="1059715" y="883537"/>
                </a:lnTo>
                <a:lnTo>
                  <a:pt x="1050721" y="886447"/>
                </a:lnTo>
                <a:lnTo>
                  <a:pt x="1041992" y="889886"/>
                </a:lnTo>
                <a:lnTo>
                  <a:pt x="1033262" y="893854"/>
                </a:lnTo>
                <a:lnTo>
                  <a:pt x="1025062" y="898351"/>
                </a:lnTo>
                <a:lnTo>
                  <a:pt x="1016861" y="902848"/>
                </a:lnTo>
                <a:lnTo>
                  <a:pt x="1008925" y="907874"/>
                </a:lnTo>
                <a:lnTo>
                  <a:pt x="1001518" y="913429"/>
                </a:lnTo>
                <a:lnTo>
                  <a:pt x="993847" y="919249"/>
                </a:lnTo>
                <a:lnTo>
                  <a:pt x="986969" y="925333"/>
                </a:lnTo>
                <a:lnTo>
                  <a:pt x="980356" y="931682"/>
                </a:lnTo>
                <a:lnTo>
                  <a:pt x="973742" y="938560"/>
                </a:lnTo>
                <a:lnTo>
                  <a:pt x="967658" y="945437"/>
                </a:lnTo>
                <a:lnTo>
                  <a:pt x="961839" y="952844"/>
                </a:lnTo>
                <a:lnTo>
                  <a:pt x="956283" y="960516"/>
                </a:lnTo>
                <a:lnTo>
                  <a:pt x="951257" y="968187"/>
                </a:lnTo>
                <a:lnTo>
                  <a:pt x="946760" y="976388"/>
                </a:lnTo>
                <a:lnTo>
                  <a:pt x="942528" y="984853"/>
                </a:lnTo>
                <a:lnTo>
                  <a:pt x="938295" y="993582"/>
                </a:lnTo>
                <a:lnTo>
                  <a:pt x="934856" y="1002312"/>
                </a:lnTo>
                <a:lnTo>
                  <a:pt x="931946" y="1011306"/>
                </a:lnTo>
                <a:lnTo>
                  <a:pt x="929301" y="1020565"/>
                </a:lnTo>
                <a:lnTo>
                  <a:pt x="927185" y="1030088"/>
                </a:lnTo>
                <a:lnTo>
                  <a:pt x="925598" y="1039346"/>
                </a:lnTo>
                <a:lnTo>
                  <a:pt x="924275" y="1049399"/>
                </a:lnTo>
                <a:lnTo>
                  <a:pt x="923481" y="1058922"/>
                </a:lnTo>
                <a:lnTo>
                  <a:pt x="923217" y="1069238"/>
                </a:lnTo>
                <a:lnTo>
                  <a:pt x="923481" y="1077439"/>
                </a:lnTo>
                <a:lnTo>
                  <a:pt x="924010" y="1085904"/>
                </a:lnTo>
                <a:lnTo>
                  <a:pt x="924804" y="1094104"/>
                </a:lnTo>
                <a:lnTo>
                  <a:pt x="926127" y="1102305"/>
                </a:lnTo>
                <a:lnTo>
                  <a:pt x="927714" y="1110241"/>
                </a:lnTo>
                <a:lnTo>
                  <a:pt x="929566" y="1117912"/>
                </a:lnTo>
                <a:lnTo>
                  <a:pt x="931946" y="1125848"/>
                </a:lnTo>
                <a:lnTo>
                  <a:pt x="934327" y="1133255"/>
                </a:lnTo>
                <a:lnTo>
                  <a:pt x="937237" y="1140927"/>
                </a:lnTo>
                <a:lnTo>
                  <a:pt x="940411" y="1148069"/>
                </a:lnTo>
                <a:lnTo>
                  <a:pt x="944115" y="1155211"/>
                </a:lnTo>
                <a:lnTo>
                  <a:pt x="947818" y="1162354"/>
                </a:lnTo>
                <a:lnTo>
                  <a:pt x="951786" y="1168967"/>
                </a:lnTo>
                <a:lnTo>
                  <a:pt x="956019" y="1175845"/>
                </a:lnTo>
                <a:lnTo>
                  <a:pt x="960780" y="1182194"/>
                </a:lnTo>
                <a:lnTo>
                  <a:pt x="965277" y="1188278"/>
                </a:lnTo>
                <a:lnTo>
                  <a:pt x="975859" y="1182458"/>
                </a:lnTo>
                <a:lnTo>
                  <a:pt x="986175" y="1176109"/>
                </a:lnTo>
                <a:lnTo>
                  <a:pt x="996492" y="1169496"/>
                </a:lnTo>
                <a:lnTo>
                  <a:pt x="1006544" y="1162883"/>
                </a:lnTo>
                <a:lnTo>
                  <a:pt x="1016332" y="1156269"/>
                </a:lnTo>
                <a:lnTo>
                  <a:pt x="1026384" y="1148863"/>
                </a:lnTo>
                <a:lnTo>
                  <a:pt x="1036172" y="1141720"/>
                </a:lnTo>
                <a:lnTo>
                  <a:pt x="1045431" y="1134049"/>
                </a:lnTo>
                <a:lnTo>
                  <a:pt x="1054954" y="1126377"/>
                </a:lnTo>
                <a:lnTo>
                  <a:pt x="1063948" y="1118441"/>
                </a:lnTo>
                <a:lnTo>
                  <a:pt x="1073206" y="1110505"/>
                </a:lnTo>
                <a:lnTo>
                  <a:pt x="1081936" y="1102305"/>
                </a:lnTo>
                <a:lnTo>
                  <a:pt x="1090401" y="1093840"/>
                </a:lnTo>
                <a:lnTo>
                  <a:pt x="1099131" y="1085375"/>
                </a:lnTo>
                <a:lnTo>
                  <a:pt x="1107331" y="1076381"/>
                </a:lnTo>
                <a:lnTo>
                  <a:pt x="1115532" y="1067651"/>
                </a:lnTo>
                <a:lnTo>
                  <a:pt x="1123468" y="1058393"/>
                </a:lnTo>
                <a:lnTo>
                  <a:pt x="1131403" y="1049134"/>
                </a:lnTo>
                <a:lnTo>
                  <a:pt x="1138810" y="1039611"/>
                </a:lnTo>
                <a:lnTo>
                  <a:pt x="1145953" y="1030352"/>
                </a:lnTo>
                <a:lnTo>
                  <a:pt x="1153360" y="1020300"/>
                </a:lnTo>
                <a:lnTo>
                  <a:pt x="1160237" y="1010512"/>
                </a:lnTo>
                <a:lnTo>
                  <a:pt x="1167115" y="1000460"/>
                </a:lnTo>
                <a:lnTo>
                  <a:pt x="1173729" y="990408"/>
                </a:lnTo>
                <a:lnTo>
                  <a:pt x="1180077" y="979827"/>
                </a:lnTo>
                <a:lnTo>
                  <a:pt x="1186426" y="969510"/>
                </a:lnTo>
                <a:lnTo>
                  <a:pt x="1192246" y="958929"/>
                </a:lnTo>
                <a:lnTo>
                  <a:pt x="1197801" y="948083"/>
                </a:lnTo>
                <a:lnTo>
                  <a:pt x="1203356" y="937237"/>
                </a:lnTo>
                <a:lnTo>
                  <a:pt x="1208647" y="926127"/>
                </a:lnTo>
                <a:lnTo>
                  <a:pt x="1213673" y="915281"/>
                </a:lnTo>
                <a:lnTo>
                  <a:pt x="1218435" y="903906"/>
                </a:lnTo>
                <a:lnTo>
                  <a:pt x="1212879" y="900467"/>
                </a:lnTo>
                <a:lnTo>
                  <a:pt x="1207324" y="897557"/>
                </a:lnTo>
                <a:lnTo>
                  <a:pt x="1201504" y="894383"/>
                </a:lnTo>
                <a:lnTo>
                  <a:pt x="1195420" y="891473"/>
                </a:lnTo>
                <a:lnTo>
                  <a:pt x="1189601" y="889092"/>
                </a:lnTo>
                <a:lnTo>
                  <a:pt x="1183252" y="886711"/>
                </a:lnTo>
                <a:lnTo>
                  <a:pt x="1177168" y="884595"/>
                </a:lnTo>
                <a:lnTo>
                  <a:pt x="1171083" y="882479"/>
                </a:lnTo>
                <a:lnTo>
                  <a:pt x="1164470" y="880892"/>
                </a:lnTo>
                <a:lnTo>
                  <a:pt x="1158121" y="879304"/>
                </a:lnTo>
                <a:lnTo>
                  <a:pt x="1151508" y="877982"/>
                </a:lnTo>
                <a:lnTo>
                  <a:pt x="1144630" y="876924"/>
                </a:lnTo>
                <a:lnTo>
                  <a:pt x="1138017" y="875601"/>
                </a:lnTo>
                <a:lnTo>
                  <a:pt x="1131403" y="875072"/>
                </a:lnTo>
                <a:lnTo>
                  <a:pt x="1124261" y="874807"/>
                </a:lnTo>
                <a:lnTo>
                  <a:pt x="1117648" y="874543"/>
                </a:lnTo>
                <a:close/>
                <a:moveTo>
                  <a:pt x="242841" y="874543"/>
                </a:moveTo>
                <a:lnTo>
                  <a:pt x="235963" y="874807"/>
                </a:lnTo>
                <a:lnTo>
                  <a:pt x="229349" y="875072"/>
                </a:lnTo>
                <a:lnTo>
                  <a:pt x="222207" y="875601"/>
                </a:lnTo>
                <a:lnTo>
                  <a:pt x="215594" y="876924"/>
                </a:lnTo>
                <a:lnTo>
                  <a:pt x="208981" y="877982"/>
                </a:lnTo>
                <a:lnTo>
                  <a:pt x="202367" y="879304"/>
                </a:lnTo>
                <a:lnTo>
                  <a:pt x="196018" y="880892"/>
                </a:lnTo>
                <a:lnTo>
                  <a:pt x="189405" y="882479"/>
                </a:lnTo>
                <a:lnTo>
                  <a:pt x="183321" y="884595"/>
                </a:lnTo>
                <a:lnTo>
                  <a:pt x="177237" y="886711"/>
                </a:lnTo>
                <a:lnTo>
                  <a:pt x="170888" y="889092"/>
                </a:lnTo>
                <a:lnTo>
                  <a:pt x="164804" y="891473"/>
                </a:lnTo>
                <a:lnTo>
                  <a:pt x="158984" y="894383"/>
                </a:lnTo>
                <a:lnTo>
                  <a:pt x="153429" y="897557"/>
                </a:lnTo>
                <a:lnTo>
                  <a:pt x="147344" y="900467"/>
                </a:lnTo>
                <a:lnTo>
                  <a:pt x="141789" y="903906"/>
                </a:lnTo>
                <a:lnTo>
                  <a:pt x="146551" y="915281"/>
                </a:lnTo>
                <a:lnTo>
                  <a:pt x="151577" y="926127"/>
                </a:lnTo>
                <a:lnTo>
                  <a:pt x="157132" y="937237"/>
                </a:lnTo>
                <a:lnTo>
                  <a:pt x="162687" y="948083"/>
                </a:lnTo>
                <a:lnTo>
                  <a:pt x="168242" y="958929"/>
                </a:lnTo>
                <a:lnTo>
                  <a:pt x="174327" y="969510"/>
                </a:lnTo>
                <a:lnTo>
                  <a:pt x="180411" y="979827"/>
                </a:lnTo>
                <a:lnTo>
                  <a:pt x="186760" y="990408"/>
                </a:lnTo>
                <a:lnTo>
                  <a:pt x="193373" y="1000460"/>
                </a:lnTo>
                <a:lnTo>
                  <a:pt x="200251" y="1010512"/>
                </a:lnTo>
                <a:lnTo>
                  <a:pt x="207129" y="1020300"/>
                </a:lnTo>
                <a:lnTo>
                  <a:pt x="214271" y="1030088"/>
                </a:lnTo>
                <a:lnTo>
                  <a:pt x="221678" y="1039611"/>
                </a:lnTo>
                <a:lnTo>
                  <a:pt x="229349" y="1049134"/>
                </a:lnTo>
                <a:lnTo>
                  <a:pt x="237021" y="1058393"/>
                </a:lnTo>
                <a:lnTo>
                  <a:pt x="244957" y="1067651"/>
                </a:lnTo>
                <a:lnTo>
                  <a:pt x="253157" y="1076381"/>
                </a:lnTo>
                <a:lnTo>
                  <a:pt x="261358" y="1085375"/>
                </a:lnTo>
                <a:lnTo>
                  <a:pt x="270087" y="1093840"/>
                </a:lnTo>
                <a:lnTo>
                  <a:pt x="278552" y="1102305"/>
                </a:lnTo>
                <a:lnTo>
                  <a:pt x="287547" y="1110505"/>
                </a:lnTo>
                <a:lnTo>
                  <a:pt x="296276" y="1118441"/>
                </a:lnTo>
                <a:lnTo>
                  <a:pt x="305799" y="1126377"/>
                </a:lnTo>
                <a:lnTo>
                  <a:pt x="314793" y="1134049"/>
                </a:lnTo>
                <a:lnTo>
                  <a:pt x="324581" y="1141720"/>
                </a:lnTo>
                <a:lnTo>
                  <a:pt x="334104" y="1148863"/>
                </a:lnTo>
                <a:lnTo>
                  <a:pt x="343892" y="1155740"/>
                </a:lnTo>
                <a:lnTo>
                  <a:pt x="353679" y="1162883"/>
                </a:lnTo>
                <a:lnTo>
                  <a:pt x="363996" y="1169496"/>
                </a:lnTo>
                <a:lnTo>
                  <a:pt x="374048" y="1176109"/>
                </a:lnTo>
                <a:lnTo>
                  <a:pt x="384630" y="1182458"/>
                </a:lnTo>
                <a:lnTo>
                  <a:pt x="394946" y="1188278"/>
                </a:lnTo>
                <a:lnTo>
                  <a:pt x="399973" y="1182194"/>
                </a:lnTo>
                <a:lnTo>
                  <a:pt x="404470" y="1175845"/>
                </a:lnTo>
                <a:lnTo>
                  <a:pt x="408702" y="1168967"/>
                </a:lnTo>
                <a:lnTo>
                  <a:pt x="412670" y="1162354"/>
                </a:lnTo>
                <a:lnTo>
                  <a:pt x="416638" y="1154947"/>
                </a:lnTo>
                <a:lnTo>
                  <a:pt x="420077" y="1148069"/>
                </a:lnTo>
                <a:lnTo>
                  <a:pt x="422987" y="1140927"/>
                </a:lnTo>
                <a:lnTo>
                  <a:pt x="425897" y="1133255"/>
                </a:lnTo>
                <a:lnTo>
                  <a:pt x="428542" y="1125848"/>
                </a:lnTo>
                <a:lnTo>
                  <a:pt x="430658" y="1117912"/>
                </a:lnTo>
                <a:lnTo>
                  <a:pt x="432510" y="1109976"/>
                </a:lnTo>
                <a:lnTo>
                  <a:pt x="434097" y="1102305"/>
                </a:lnTo>
                <a:lnTo>
                  <a:pt x="435684" y="1094104"/>
                </a:lnTo>
                <a:lnTo>
                  <a:pt x="436743" y="1085904"/>
                </a:lnTo>
                <a:lnTo>
                  <a:pt x="437272" y="1077439"/>
                </a:lnTo>
                <a:lnTo>
                  <a:pt x="437272" y="1069238"/>
                </a:lnTo>
                <a:lnTo>
                  <a:pt x="437007" y="1058922"/>
                </a:lnTo>
                <a:lnTo>
                  <a:pt x="436478" y="1049399"/>
                </a:lnTo>
                <a:lnTo>
                  <a:pt x="435155" y="1039346"/>
                </a:lnTo>
                <a:lnTo>
                  <a:pt x="433304" y="1030088"/>
                </a:lnTo>
                <a:lnTo>
                  <a:pt x="431187" y="1020565"/>
                </a:lnTo>
                <a:lnTo>
                  <a:pt x="428542" y="1011306"/>
                </a:lnTo>
                <a:lnTo>
                  <a:pt x="425368" y="1002312"/>
                </a:lnTo>
                <a:lnTo>
                  <a:pt x="421929" y="993582"/>
                </a:lnTo>
                <a:lnTo>
                  <a:pt x="418225" y="984853"/>
                </a:lnTo>
                <a:lnTo>
                  <a:pt x="413728" y="976388"/>
                </a:lnTo>
                <a:lnTo>
                  <a:pt x="408967" y="968187"/>
                </a:lnTo>
                <a:lnTo>
                  <a:pt x="403941" y="960516"/>
                </a:lnTo>
                <a:lnTo>
                  <a:pt x="398650" y="952844"/>
                </a:lnTo>
                <a:lnTo>
                  <a:pt x="392830" y="945437"/>
                </a:lnTo>
                <a:lnTo>
                  <a:pt x="386746" y="938560"/>
                </a:lnTo>
                <a:lnTo>
                  <a:pt x="380397" y="931682"/>
                </a:lnTo>
                <a:lnTo>
                  <a:pt x="373519" y="925333"/>
                </a:lnTo>
                <a:lnTo>
                  <a:pt x="366642" y="919249"/>
                </a:lnTo>
                <a:lnTo>
                  <a:pt x="358970" y="913429"/>
                </a:lnTo>
                <a:lnTo>
                  <a:pt x="351563" y="907874"/>
                </a:lnTo>
                <a:lnTo>
                  <a:pt x="343627" y="902848"/>
                </a:lnTo>
                <a:lnTo>
                  <a:pt x="335427" y="898351"/>
                </a:lnTo>
                <a:lnTo>
                  <a:pt x="327226" y="893854"/>
                </a:lnTo>
                <a:lnTo>
                  <a:pt x="318497" y="889886"/>
                </a:lnTo>
                <a:lnTo>
                  <a:pt x="309767" y="886447"/>
                </a:lnTo>
                <a:lnTo>
                  <a:pt x="300509" y="883537"/>
                </a:lnTo>
                <a:lnTo>
                  <a:pt x="291514" y="880892"/>
                </a:lnTo>
                <a:lnTo>
                  <a:pt x="281991" y="878775"/>
                </a:lnTo>
                <a:lnTo>
                  <a:pt x="272468" y="877188"/>
                </a:lnTo>
                <a:lnTo>
                  <a:pt x="262680" y="875601"/>
                </a:lnTo>
                <a:lnTo>
                  <a:pt x="252893" y="874807"/>
                </a:lnTo>
                <a:lnTo>
                  <a:pt x="242841" y="874543"/>
                </a:lnTo>
                <a:close/>
                <a:moveTo>
                  <a:pt x="1117868" y="631825"/>
                </a:moveTo>
                <a:lnTo>
                  <a:pt x="1122682" y="632088"/>
                </a:lnTo>
                <a:lnTo>
                  <a:pt x="1127497" y="632875"/>
                </a:lnTo>
                <a:lnTo>
                  <a:pt x="1132311" y="634449"/>
                </a:lnTo>
                <a:lnTo>
                  <a:pt x="1136858" y="636024"/>
                </a:lnTo>
                <a:lnTo>
                  <a:pt x="1141137" y="637861"/>
                </a:lnTo>
                <a:lnTo>
                  <a:pt x="1145149" y="640485"/>
                </a:lnTo>
                <a:lnTo>
                  <a:pt x="1149161" y="643110"/>
                </a:lnTo>
                <a:lnTo>
                  <a:pt x="1152638" y="646259"/>
                </a:lnTo>
                <a:lnTo>
                  <a:pt x="1155580" y="649671"/>
                </a:lnTo>
                <a:lnTo>
                  <a:pt x="1158522" y="653607"/>
                </a:lnTo>
                <a:lnTo>
                  <a:pt x="1160929" y="657281"/>
                </a:lnTo>
                <a:lnTo>
                  <a:pt x="1162801" y="661480"/>
                </a:lnTo>
                <a:lnTo>
                  <a:pt x="1164406" y="665941"/>
                </a:lnTo>
                <a:lnTo>
                  <a:pt x="1165743" y="670665"/>
                </a:lnTo>
                <a:lnTo>
                  <a:pt x="1166546" y="675389"/>
                </a:lnTo>
                <a:lnTo>
                  <a:pt x="1166813" y="680375"/>
                </a:lnTo>
                <a:lnTo>
                  <a:pt x="1166546" y="685099"/>
                </a:lnTo>
                <a:lnTo>
                  <a:pt x="1165743" y="690085"/>
                </a:lnTo>
                <a:lnTo>
                  <a:pt x="1164674" y="694809"/>
                </a:lnTo>
                <a:lnTo>
                  <a:pt x="1162801" y="699008"/>
                </a:lnTo>
                <a:lnTo>
                  <a:pt x="1160929" y="703207"/>
                </a:lnTo>
                <a:lnTo>
                  <a:pt x="1158522" y="707144"/>
                </a:lnTo>
                <a:lnTo>
                  <a:pt x="1155580" y="711080"/>
                </a:lnTo>
                <a:lnTo>
                  <a:pt x="1152638" y="714492"/>
                </a:lnTo>
                <a:lnTo>
                  <a:pt x="1149161" y="717641"/>
                </a:lnTo>
                <a:lnTo>
                  <a:pt x="1145149" y="720265"/>
                </a:lnTo>
                <a:lnTo>
                  <a:pt x="1141137" y="722627"/>
                </a:lnTo>
                <a:lnTo>
                  <a:pt x="1136858" y="724727"/>
                </a:lnTo>
                <a:lnTo>
                  <a:pt x="1132311" y="726564"/>
                </a:lnTo>
                <a:lnTo>
                  <a:pt x="1127497" y="727613"/>
                </a:lnTo>
                <a:lnTo>
                  <a:pt x="1122682" y="728401"/>
                </a:lnTo>
                <a:lnTo>
                  <a:pt x="1117868" y="728663"/>
                </a:lnTo>
                <a:lnTo>
                  <a:pt x="1112786" y="728401"/>
                </a:lnTo>
                <a:lnTo>
                  <a:pt x="1107705" y="727613"/>
                </a:lnTo>
                <a:lnTo>
                  <a:pt x="1103158" y="726564"/>
                </a:lnTo>
                <a:lnTo>
                  <a:pt x="1098611" y="724727"/>
                </a:lnTo>
                <a:lnTo>
                  <a:pt x="1094332" y="722627"/>
                </a:lnTo>
                <a:lnTo>
                  <a:pt x="1090052" y="720265"/>
                </a:lnTo>
                <a:lnTo>
                  <a:pt x="1086308" y="717641"/>
                </a:lnTo>
                <a:lnTo>
                  <a:pt x="1082831" y="714492"/>
                </a:lnTo>
                <a:lnTo>
                  <a:pt x="1079889" y="711080"/>
                </a:lnTo>
                <a:lnTo>
                  <a:pt x="1076947" y="707144"/>
                </a:lnTo>
                <a:lnTo>
                  <a:pt x="1074540" y="703207"/>
                </a:lnTo>
                <a:lnTo>
                  <a:pt x="1072668" y="699008"/>
                </a:lnTo>
                <a:lnTo>
                  <a:pt x="1070795" y="694809"/>
                </a:lnTo>
                <a:lnTo>
                  <a:pt x="1069458" y="690085"/>
                </a:lnTo>
                <a:lnTo>
                  <a:pt x="1068656" y="685099"/>
                </a:lnTo>
                <a:lnTo>
                  <a:pt x="1068388" y="680375"/>
                </a:lnTo>
                <a:lnTo>
                  <a:pt x="1068656" y="675389"/>
                </a:lnTo>
                <a:lnTo>
                  <a:pt x="1069458" y="670665"/>
                </a:lnTo>
                <a:lnTo>
                  <a:pt x="1070795" y="665941"/>
                </a:lnTo>
                <a:lnTo>
                  <a:pt x="1072668" y="661480"/>
                </a:lnTo>
                <a:lnTo>
                  <a:pt x="1074540" y="657281"/>
                </a:lnTo>
                <a:lnTo>
                  <a:pt x="1076947" y="653607"/>
                </a:lnTo>
                <a:lnTo>
                  <a:pt x="1079889" y="649671"/>
                </a:lnTo>
                <a:lnTo>
                  <a:pt x="1082831" y="646259"/>
                </a:lnTo>
                <a:lnTo>
                  <a:pt x="1086308" y="643110"/>
                </a:lnTo>
                <a:lnTo>
                  <a:pt x="1090052" y="640485"/>
                </a:lnTo>
                <a:lnTo>
                  <a:pt x="1094332" y="637861"/>
                </a:lnTo>
                <a:lnTo>
                  <a:pt x="1098611" y="636024"/>
                </a:lnTo>
                <a:lnTo>
                  <a:pt x="1103158" y="634449"/>
                </a:lnTo>
                <a:lnTo>
                  <a:pt x="1107705" y="632875"/>
                </a:lnTo>
                <a:lnTo>
                  <a:pt x="1112786" y="632088"/>
                </a:lnTo>
                <a:lnTo>
                  <a:pt x="1117868" y="631825"/>
                </a:lnTo>
                <a:close/>
                <a:moveTo>
                  <a:pt x="241962" y="631825"/>
                </a:moveTo>
                <a:lnTo>
                  <a:pt x="247240" y="632088"/>
                </a:lnTo>
                <a:lnTo>
                  <a:pt x="251989" y="632875"/>
                </a:lnTo>
                <a:lnTo>
                  <a:pt x="256475" y="634449"/>
                </a:lnTo>
                <a:lnTo>
                  <a:pt x="260961" y="636024"/>
                </a:lnTo>
                <a:lnTo>
                  <a:pt x="265446" y="637861"/>
                </a:lnTo>
                <a:lnTo>
                  <a:pt x="269404" y="640485"/>
                </a:lnTo>
                <a:lnTo>
                  <a:pt x="273098" y="643110"/>
                </a:lnTo>
                <a:lnTo>
                  <a:pt x="276265" y="646259"/>
                </a:lnTo>
                <a:lnTo>
                  <a:pt x="279431" y="649671"/>
                </a:lnTo>
                <a:lnTo>
                  <a:pt x="282333" y="653345"/>
                </a:lnTo>
                <a:lnTo>
                  <a:pt x="284972" y="657281"/>
                </a:lnTo>
                <a:lnTo>
                  <a:pt x="286819" y="661480"/>
                </a:lnTo>
                <a:lnTo>
                  <a:pt x="288402" y="665941"/>
                </a:lnTo>
                <a:lnTo>
                  <a:pt x="289722" y="670665"/>
                </a:lnTo>
                <a:lnTo>
                  <a:pt x="290513" y="675389"/>
                </a:lnTo>
                <a:lnTo>
                  <a:pt x="290513" y="680375"/>
                </a:lnTo>
                <a:lnTo>
                  <a:pt x="290249" y="685099"/>
                </a:lnTo>
                <a:lnTo>
                  <a:pt x="289722" y="690085"/>
                </a:lnTo>
                <a:lnTo>
                  <a:pt x="288402" y="694547"/>
                </a:lnTo>
                <a:lnTo>
                  <a:pt x="286819" y="699008"/>
                </a:lnTo>
                <a:lnTo>
                  <a:pt x="284972" y="703207"/>
                </a:lnTo>
                <a:lnTo>
                  <a:pt x="282070" y="707144"/>
                </a:lnTo>
                <a:lnTo>
                  <a:pt x="279431" y="711080"/>
                </a:lnTo>
                <a:lnTo>
                  <a:pt x="276265" y="714492"/>
                </a:lnTo>
                <a:lnTo>
                  <a:pt x="272834" y="717378"/>
                </a:lnTo>
                <a:lnTo>
                  <a:pt x="269404" y="720265"/>
                </a:lnTo>
                <a:lnTo>
                  <a:pt x="265446" y="722627"/>
                </a:lnTo>
                <a:lnTo>
                  <a:pt x="260961" y="724464"/>
                </a:lnTo>
                <a:lnTo>
                  <a:pt x="256475" y="726301"/>
                </a:lnTo>
                <a:lnTo>
                  <a:pt x="251989" y="727613"/>
                </a:lnTo>
                <a:lnTo>
                  <a:pt x="247240" y="728401"/>
                </a:lnTo>
                <a:lnTo>
                  <a:pt x="241962" y="728663"/>
                </a:lnTo>
                <a:lnTo>
                  <a:pt x="237213" y="728401"/>
                </a:lnTo>
                <a:lnTo>
                  <a:pt x="232463" y="727613"/>
                </a:lnTo>
                <a:lnTo>
                  <a:pt x="227714" y="726301"/>
                </a:lnTo>
                <a:lnTo>
                  <a:pt x="223228" y="724464"/>
                </a:lnTo>
                <a:lnTo>
                  <a:pt x="219006" y="722627"/>
                </a:lnTo>
                <a:lnTo>
                  <a:pt x="215048" y="720265"/>
                </a:lnTo>
                <a:lnTo>
                  <a:pt x="211354" y="717378"/>
                </a:lnTo>
                <a:lnTo>
                  <a:pt x="207660" y="714492"/>
                </a:lnTo>
                <a:lnTo>
                  <a:pt x="204494" y="711080"/>
                </a:lnTo>
                <a:lnTo>
                  <a:pt x="201855" y="707144"/>
                </a:lnTo>
                <a:lnTo>
                  <a:pt x="199480" y="703207"/>
                </a:lnTo>
                <a:lnTo>
                  <a:pt x="197369" y="699008"/>
                </a:lnTo>
                <a:lnTo>
                  <a:pt x="195786" y="694547"/>
                </a:lnTo>
                <a:lnTo>
                  <a:pt x="194731" y="690085"/>
                </a:lnTo>
                <a:lnTo>
                  <a:pt x="193939" y="685099"/>
                </a:lnTo>
                <a:lnTo>
                  <a:pt x="193675" y="680113"/>
                </a:lnTo>
                <a:lnTo>
                  <a:pt x="193939" y="675389"/>
                </a:lnTo>
                <a:lnTo>
                  <a:pt x="194731" y="670665"/>
                </a:lnTo>
                <a:lnTo>
                  <a:pt x="195786" y="665941"/>
                </a:lnTo>
                <a:lnTo>
                  <a:pt x="197369" y="661480"/>
                </a:lnTo>
                <a:lnTo>
                  <a:pt x="199480" y="657281"/>
                </a:lnTo>
                <a:lnTo>
                  <a:pt x="201855" y="653345"/>
                </a:lnTo>
                <a:lnTo>
                  <a:pt x="204758" y="649408"/>
                </a:lnTo>
                <a:lnTo>
                  <a:pt x="207660" y="645997"/>
                </a:lnTo>
                <a:lnTo>
                  <a:pt x="211354" y="643110"/>
                </a:lnTo>
                <a:lnTo>
                  <a:pt x="215048" y="640223"/>
                </a:lnTo>
                <a:lnTo>
                  <a:pt x="219006" y="637861"/>
                </a:lnTo>
                <a:lnTo>
                  <a:pt x="223228" y="636024"/>
                </a:lnTo>
                <a:lnTo>
                  <a:pt x="227714" y="634449"/>
                </a:lnTo>
                <a:lnTo>
                  <a:pt x="232463" y="632875"/>
                </a:lnTo>
                <a:lnTo>
                  <a:pt x="237213" y="632088"/>
                </a:lnTo>
                <a:lnTo>
                  <a:pt x="241962" y="631825"/>
                </a:lnTo>
                <a:close/>
                <a:moveTo>
                  <a:pt x="490538" y="446088"/>
                </a:moveTo>
                <a:lnTo>
                  <a:pt x="495854" y="450574"/>
                </a:lnTo>
                <a:lnTo>
                  <a:pt x="510474" y="462183"/>
                </a:lnTo>
                <a:lnTo>
                  <a:pt x="532536" y="480388"/>
                </a:lnTo>
                <a:lnTo>
                  <a:pt x="545560" y="491734"/>
                </a:lnTo>
                <a:lnTo>
                  <a:pt x="560180" y="504135"/>
                </a:lnTo>
                <a:lnTo>
                  <a:pt x="575597" y="517591"/>
                </a:lnTo>
                <a:lnTo>
                  <a:pt x="591545" y="532366"/>
                </a:lnTo>
                <a:lnTo>
                  <a:pt x="608025" y="547669"/>
                </a:lnTo>
                <a:lnTo>
                  <a:pt x="625037" y="563764"/>
                </a:lnTo>
                <a:lnTo>
                  <a:pt x="641783" y="580387"/>
                </a:lnTo>
                <a:lnTo>
                  <a:pt x="657997" y="597537"/>
                </a:lnTo>
                <a:lnTo>
                  <a:pt x="674211" y="614951"/>
                </a:lnTo>
                <a:lnTo>
                  <a:pt x="681920" y="623658"/>
                </a:lnTo>
                <a:lnTo>
                  <a:pt x="689362" y="632365"/>
                </a:lnTo>
                <a:lnTo>
                  <a:pt x="694147" y="633156"/>
                </a:lnTo>
                <a:lnTo>
                  <a:pt x="698666" y="633948"/>
                </a:lnTo>
                <a:lnTo>
                  <a:pt x="703184" y="635003"/>
                </a:lnTo>
                <a:lnTo>
                  <a:pt x="707437" y="636058"/>
                </a:lnTo>
                <a:lnTo>
                  <a:pt x="711690" y="637378"/>
                </a:lnTo>
                <a:lnTo>
                  <a:pt x="715943" y="638961"/>
                </a:lnTo>
                <a:lnTo>
                  <a:pt x="720196" y="640544"/>
                </a:lnTo>
                <a:lnTo>
                  <a:pt x="724183" y="642391"/>
                </a:lnTo>
                <a:lnTo>
                  <a:pt x="728170" y="644502"/>
                </a:lnTo>
                <a:lnTo>
                  <a:pt x="731892" y="646612"/>
                </a:lnTo>
                <a:lnTo>
                  <a:pt x="735879" y="648987"/>
                </a:lnTo>
                <a:lnTo>
                  <a:pt x="739334" y="651889"/>
                </a:lnTo>
                <a:lnTo>
                  <a:pt x="742790" y="654528"/>
                </a:lnTo>
                <a:lnTo>
                  <a:pt x="745979" y="657430"/>
                </a:lnTo>
                <a:lnTo>
                  <a:pt x="749169" y="660332"/>
                </a:lnTo>
                <a:lnTo>
                  <a:pt x="752093" y="663499"/>
                </a:lnTo>
                <a:lnTo>
                  <a:pt x="755283" y="666665"/>
                </a:lnTo>
                <a:lnTo>
                  <a:pt x="757941" y="670359"/>
                </a:lnTo>
                <a:lnTo>
                  <a:pt x="760599" y="673789"/>
                </a:lnTo>
                <a:lnTo>
                  <a:pt x="762991" y="677219"/>
                </a:lnTo>
                <a:lnTo>
                  <a:pt x="765117" y="680913"/>
                </a:lnTo>
                <a:lnTo>
                  <a:pt x="767244" y="684870"/>
                </a:lnTo>
                <a:lnTo>
                  <a:pt x="769105" y="689092"/>
                </a:lnTo>
                <a:lnTo>
                  <a:pt x="770965" y="693050"/>
                </a:lnTo>
                <a:lnTo>
                  <a:pt x="772294" y="697007"/>
                </a:lnTo>
                <a:lnTo>
                  <a:pt x="774155" y="701229"/>
                </a:lnTo>
                <a:lnTo>
                  <a:pt x="775218" y="705714"/>
                </a:lnTo>
                <a:lnTo>
                  <a:pt x="776016" y="710200"/>
                </a:lnTo>
                <a:lnTo>
                  <a:pt x="776813" y="714685"/>
                </a:lnTo>
                <a:lnTo>
                  <a:pt x="777345" y="719171"/>
                </a:lnTo>
                <a:lnTo>
                  <a:pt x="777876" y="723656"/>
                </a:lnTo>
                <a:lnTo>
                  <a:pt x="777876" y="728669"/>
                </a:lnTo>
                <a:lnTo>
                  <a:pt x="777610" y="734738"/>
                </a:lnTo>
                <a:lnTo>
                  <a:pt x="777079" y="740806"/>
                </a:lnTo>
                <a:lnTo>
                  <a:pt x="776016" y="746875"/>
                </a:lnTo>
                <a:lnTo>
                  <a:pt x="774687" y="752943"/>
                </a:lnTo>
                <a:lnTo>
                  <a:pt x="773092" y="758484"/>
                </a:lnTo>
                <a:lnTo>
                  <a:pt x="770965" y="764288"/>
                </a:lnTo>
                <a:lnTo>
                  <a:pt x="768573" y="769565"/>
                </a:lnTo>
                <a:lnTo>
                  <a:pt x="765915" y="774842"/>
                </a:lnTo>
                <a:lnTo>
                  <a:pt x="762991" y="779855"/>
                </a:lnTo>
                <a:lnTo>
                  <a:pt x="759801" y="784869"/>
                </a:lnTo>
                <a:lnTo>
                  <a:pt x="756080" y="789354"/>
                </a:lnTo>
                <a:lnTo>
                  <a:pt x="752093" y="793839"/>
                </a:lnTo>
                <a:lnTo>
                  <a:pt x="748106" y="798061"/>
                </a:lnTo>
                <a:lnTo>
                  <a:pt x="743853" y="802019"/>
                </a:lnTo>
                <a:lnTo>
                  <a:pt x="739334" y="805713"/>
                </a:lnTo>
                <a:lnTo>
                  <a:pt x="734284" y="809143"/>
                </a:lnTo>
                <a:lnTo>
                  <a:pt x="732955" y="809934"/>
                </a:lnTo>
                <a:lnTo>
                  <a:pt x="731360" y="810726"/>
                </a:lnTo>
                <a:lnTo>
                  <a:pt x="725778" y="813892"/>
                </a:lnTo>
                <a:lnTo>
                  <a:pt x="719930" y="816794"/>
                </a:lnTo>
                <a:lnTo>
                  <a:pt x="713551" y="819433"/>
                </a:lnTo>
                <a:lnTo>
                  <a:pt x="707437" y="821543"/>
                </a:lnTo>
                <a:lnTo>
                  <a:pt x="700792" y="823127"/>
                </a:lnTo>
                <a:lnTo>
                  <a:pt x="693881" y="824446"/>
                </a:lnTo>
                <a:lnTo>
                  <a:pt x="687236" y="825237"/>
                </a:lnTo>
                <a:lnTo>
                  <a:pt x="680325" y="825501"/>
                </a:lnTo>
                <a:lnTo>
                  <a:pt x="675009" y="825237"/>
                </a:lnTo>
                <a:lnTo>
                  <a:pt x="670224" y="824973"/>
                </a:lnTo>
                <a:lnTo>
                  <a:pt x="665440" y="824446"/>
                </a:lnTo>
                <a:lnTo>
                  <a:pt x="660655" y="823390"/>
                </a:lnTo>
                <a:lnTo>
                  <a:pt x="655605" y="822335"/>
                </a:lnTo>
                <a:lnTo>
                  <a:pt x="651086" y="821280"/>
                </a:lnTo>
                <a:lnTo>
                  <a:pt x="646567" y="819696"/>
                </a:lnTo>
                <a:lnTo>
                  <a:pt x="642314" y="817586"/>
                </a:lnTo>
                <a:lnTo>
                  <a:pt x="637796" y="815739"/>
                </a:lnTo>
                <a:lnTo>
                  <a:pt x="633543" y="813628"/>
                </a:lnTo>
                <a:lnTo>
                  <a:pt x="629556" y="811253"/>
                </a:lnTo>
                <a:lnTo>
                  <a:pt x="625568" y="808879"/>
                </a:lnTo>
                <a:lnTo>
                  <a:pt x="621581" y="806240"/>
                </a:lnTo>
                <a:lnTo>
                  <a:pt x="617860" y="803338"/>
                </a:lnTo>
                <a:lnTo>
                  <a:pt x="614405" y="800172"/>
                </a:lnTo>
                <a:lnTo>
                  <a:pt x="611215" y="797006"/>
                </a:lnTo>
                <a:lnTo>
                  <a:pt x="608025" y="793576"/>
                </a:lnTo>
                <a:lnTo>
                  <a:pt x="604836" y="790146"/>
                </a:lnTo>
                <a:lnTo>
                  <a:pt x="601912" y="786452"/>
                </a:lnTo>
                <a:lnTo>
                  <a:pt x="598988" y="782758"/>
                </a:lnTo>
                <a:lnTo>
                  <a:pt x="596595" y="778800"/>
                </a:lnTo>
                <a:lnTo>
                  <a:pt x="594203" y="774579"/>
                </a:lnTo>
                <a:lnTo>
                  <a:pt x="592077" y="770621"/>
                </a:lnTo>
                <a:lnTo>
                  <a:pt x="590216" y="766399"/>
                </a:lnTo>
                <a:lnTo>
                  <a:pt x="588621" y="761650"/>
                </a:lnTo>
                <a:lnTo>
                  <a:pt x="587026" y="757165"/>
                </a:lnTo>
                <a:lnTo>
                  <a:pt x="585697" y="752679"/>
                </a:lnTo>
                <a:lnTo>
                  <a:pt x="584634" y="748194"/>
                </a:lnTo>
                <a:lnTo>
                  <a:pt x="583571" y="743181"/>
                </a:lnTo>
                <a:lnTo>
                  <a:pt x="583039" y="738431"/>
                </a:lnTo>
                <a:lnTo>
                  <a:pt x="582508" y="733418"/>
                </a:lnTo>
                <a:lnTo>
                  <a:pt x="582508" y="728669"/>
                </a:lnTo>
                <a:lnTo>
                  <a:pt x="582508" y="724711"/>
                </a:lnTo>
                <a:lnTo>
                  <a:pt x="582773" y="721017"/>
                </a:lnTo>
                <a:lnTo>
                  <a:pt x="583837" y="714157"/>
                </a:lnTo>
                <a:lnTo>
                  <a:pt x="585432" y="707034"/>
                </a:lnTo>
                <a:lnTo>
                  <a:pt x="587292" y="700173"/>
                </a:lnTo>
                <a:lnTo>
                  <a:pt x="581976" y="689883"/>
                </a:lnTo>
                <a:lnTo>
                  <a:pt x="576660" y="679330"/>
                </a:lnTo>
                <a:lnTo>
                  <a:pt x="566825" y="657958"/>
                </a:lnTo>
                <a:lnTo>
                  <a:pt x="557256" y="636322"/>
                </a:lnTo>
                <a:lnTo>
                  <a:pt x="548218" y="614687"/>
                </a:lnTo>
                <a:lnTo>
                  <a:pt x="539447" y="592787"/>
                </a:lnTo>
                <a:lnTo>
                  <a:pt x="531738" y="571943"/>
                </a:lnTo>
                <a:lnTo>
                  <a:pt x="524296" y="551627"/>
                </a:lnTo>
                <a:lnTo>
                  <a:pt x="517651" y="532366"/>
                </a:lnTo>
                <a:lnTo>
                  <a:pt x="511537" y="514425"/>
                </a:lnTo>
                <a:lnTo>
                  <a:pt x="505955" y="497802"/>
                </a:lnTo>
                <a:lnTo>
                  <a:pt x="497715" y="470626"/>
                </a:lnTo>
                <a:lnTo>
                  <a:pt x="492399" y="452684"/>
                </a:lnTo>
                <a:lnTo>
                  <a:pt x="490538" y="446088"/>
                </a:lnTo>
                <a:close/>
                <a:moveTo>
                  <a:pt x="1057656" y="412750"/>
                </a:moveTo>
                <a:lnTo>
                  <a:pt x="1062483" y="412750"/>
                </a:lnTo>
                <a:lnTo>
                  <a:pt x="1067042" y="413278"/>
                </a:lnTo>
                <a:lnTo>
                  <a:pt x="1071602" y="414333"/>
                </a:lnTo>
                <a:lnTo>
                  <a:pt x="1076429" y="415653"/>
                </a:lnTo>
                <a:lnTo>
                  <a:pt x="1080720" y="417500"/>
                </a:lnTo>
                <a:lnTo>
                  <a:pt x="1084743" y="419874"/>
                </a:lnTo>
                <a:lnTo>
                  <a:pt x="1088498" y="422249"/>
                </a:lnTo>
                <a:lnTo>
                  <a:pt x="1092520" y="425416"/>
                </a:lnTo>
                <a:lnTo>
                  <a:pt x="1096007" y="429110"/>
                </a:lnTo>
                <a:lnTo>
                  <a:pt x="1098957" y="432804"/>
                </a:lnTo>
                <a:lnTo>
                  <a:pt x="1101639" y="436762"/>
                </a:lnTo>
                <a:lnTo>
                  <a:pt x="1103784" y="441247"/>
                </a:lnTo>
                <a:lnTo>
                  <a:pt x="1105662" y="445997"/>
                </a:lnTo>
                <a:lnTo>
                  <a:pt x="1107002" y="450483"/>
                </a:lnTo>
                <a:lnTo>
                  <a:pt x="1107807" y="454968"/>
                </a:lnTo>
                <a:lnTo>
                  <a:pt x="1108075" y="459718"/>
                </a:lnTo>
                <a:lnTo>
                  <a:pt x="1108075" y="464467"/>
                </a:lnTo>
                <a:lnTo>
                  <a:pt x="1107539" y="469217"/>
                </a:lnTo>
                <a:lnTo>
                  <a:pt x="1106466" y="473703"/>
                </a:lnTo>
                <a:lnTo>
                  <a:pt x="1105125" y="477924"/>
                </a:lnTo>
                <a:lnTo>
                  <a:pt x="1103248" y="482146"/>
                </a:lnTo>
                <a:lnTo>
                  <a:pt x="1101102" y="486632"/>
                </a:lnTo>
                <a:lnTo>
                  <a:pt x="1098420" y="490326"/>
                </a:lnTo>
                <a:lnTo>
                  <a:pt x="1095202" y="494020"/>
                </a:lnTo>
                <a:lnTo>
                  <a:pt x="1091716" y="497187"/>
                </a:lnTo>
                <a:lnTo>
                  <a:pt x="1087693" y="500353"/>
                </a:lnTo>
                <a:lnTo>
                  <a:pt x="1083670" y="503255"/>
                </a:lnTo>
                <a:lnTo>
                  <a:pt x="1079111" y="505366"/>
                </a:lnTo>
                <a:lnTo>
                  <a:pt x="1074552" y="507213"/>
                </a:lnTo>
                <a:lnTo>
                  <a:pt x="1069724" y="508533"/>
                </a:lnTo>
                <a:lnTo>
                  <a:pt x="1065165" y="509324"/>
                </a:lnTo>
                <a:lnTo>
                  <a:pt x="1060338" y="509588"/>
                </a:lnTo>
                <a:lnTo>
                  <a:pt x="1055779" y="509588"/>
                </a:lnTo>
                <a:lnTo>
                  <a:pt x="1050683" y="509060"/>
                </a:lnTo>
                <a:lnTo>
                  <a:pt x="1046124" y="508005"/>
                </a:lnTo>
                <a:lnTo>
                  <a:pt x="1041833" y="506686"/>
                </a:lnTo>
                <a:lnTo>
                  <a:pt x="1037542" y="504839"/>
                </a:lnTo>
                <a:lnTo>
                  <a:pt x="1033251" y="502464"/>
                </a:lnTo>
                <a:lnTo>
                  <a:pt x="1029228" y="499561"/>
                </a:lnTo>
                <a:lnTo>
                  <a:pt x="1025473" y="496659"/>
                </a:lnTo>
                <a:lnTo>
                  <a:pt x="1022255" y="493229"/>
                </a:lnTo>
                <a:lnTo>
                  <a:pt x="1019305" y="489534"/>
                </a:lnTo>
                <a:lnTo>
                  <a:pt x="1016355" y="485313"/>
                </a:lnTo>
                <a:lnTo>
                  <a:pt x="1013941" y="480827"/>
                </a:lnTo>
                <a:lnTo>
                  <a:pt x="1012064" y="476341"/>
                </a:lnTo>
                <a:lnTo>
                  <a:pt x="1010991" y="471856"/>
                </a:lnTo>
                <a:lnTo>
                  <a:pt x="1009918" y="467106"/>
                </a:lnTo>
                <a:lnTo>
                  <a:pt x="1009650" y="462357"/>
                </a:lnTo>
                <a:lnTo>
                  <a:pt x="1009650" y="457607"/>
                </a:lnTo>
                <a:lnTo>
                  <a:pt x="1010455" y="453121"/>
                </a:lnTo>
                <a:lnTo>
                  <a:pt x="1011259" y="448636"/>
                </a:lnTo>
                <a:lnTo>
                  <a:pt x="1012869" y="443886"/>
                </a:lnTo>
                <a:lnTo>
                  <a:pt x="1014478" y="439664"/>
                </a:lnTo>
                <a:lnTo>
                  <a:pt x="1017160" y="435706"/>
                </a:lnTo>
                <a:lnTo>
                  <a:pt x="1019841" y="432012"/>
                </a:lnTo>
                <a:lnTo>
                  <a:pt x="1022791" y="428318"/>
                </a:lnTo>
                <a:lnTo>
                  <a:pt x="1026278" y="424624"/>
                </a:lnTo>
                <a:lnTo>
                  <a:pt x="1030033" y="421721"/>
                </a:lnTo>
                <a:lnTo>
                  <a:pt x="1034324" y="419083"/>
                </a:lnTo>
                <a:lnTo>
                  <a:pt x="1038883" y="416708"/>
                </a:lnTo>
                <a:lnTo>
                  <a:pt x="1043442" y="415125"/>
                </a:lnTo>
                <a:lnTo>
                  <a:pt x="1048269" y="413806"/>
                </a:lnTo>
                <a:lnTo>
                  <a:pt x="1052829" y="413014"/>
                </a:lnTo>
                <a:lnTo>
                  <a:pt x="1057656" y="412750"/>
                </a:lnTo>
                <a:close/>
                <a:moveTo>
                  <a:pt x="297411" y="412750"/>
                </a:moveTo>
                <a:lnTo>
                  <a:pt x="301885" y="412750"/>
                </a:lnTo>
                <a:lnTo>
                  <a:pt x="306885" y="413014"/>
                </a:lnTo>
                <a:lnTo>
                  <a:pt x="311358" y="413806"/>
                </a:lnTo>
                <a:lnTo>
                  <a:pt x="316095" y="415125"/>
                </a:lnTo>
                <a:lnTo>
                  <a:pt x="320568" y="416708"/>
                </a:lnTo>
                <a:lnTo>
                  <a:pt x="325042" y="419083"/>
                </a:lnTo>
                <a:lnTo>
                  <a:pt x="329252" y="421721"/>
                </a:lnTo>
                <a:lnTo>
                  <a:pt x="332936" y="424624"/>
                </a:lnTo>
                <a:lnTo>
                  <a:pt x="336357" y="428318"/>
                </a:lnTo>
                <a:lnTo>
                  <a:pt x="339252" y="432012"/>
                </a:lnTo>
                <a:lnTo>
                  <a:pt x="342146" y="435706"/>
                </a:lnTo>
                <a:lnTo>
                  <a:pt x="344251" y="439664"/>
                </a:lnTo>
                <a:lnTo>
                  <a:pt x="346093" y="443886"/>
                </a:lnTo>
                <a:lnTo>
                  <a:pt x="347672" y="448636"/>
                </a:lnTo>
                <a:lnTo>
                  <a:pt x="348462" y="453121"/>
                </a:lnTo>
                <a:lnTo>
                  <a:pt x="348988" y="457607"/>
                </a:lnTo>
                <a:lnTo>
                  <a:pt x="349251" y="462357"/>
                </a:lnTo>
                <a:lnTo>
                  <a:pt x="348725" y="467106"/>
                </a:lnTo>
                <a:lnTo>
                  <a:pt x="347936" y="471856"/>
                </a:lnTo>
                <a:lnTo>
                  <a:pt x="346883" y="476341"/>
                </a:lnTo>
                <a:lnTo>
                  <a:pt x="345041" y="480827"/>
                </a:lnTo>
                <a:lnTo>
                  <a:pt x="342673" y="485313"/>
                </a:lnTo>
                <a:lnTo>
                  <a:pt x="339778" y="489534"/>
                </a:lnTo>
                <a:lnTo>
                  <a:pt x="336883" y="493229"/>
                </a:lnTo>
                <a:lnTo>
                  <a:pt x="333462" y="496659"/>
                </a:lnTo>
                <a:lnTo>
                  <a:pt x="330042" y="499561"/>
                </a:lnTo>
                <a:lnTo>
                  <a:pt x="326094" y="502464"/>
                </a:lnTo>
                <a:lnTo>
                  <a:pt x="322147" y="504839"/>
                </a:lnTo>
                <a:lnTo>
                  <a:pt x="317674" y="506686"/>
                </a:lnTo>
                <a:lnTo>
                  <a:pt x="313463" y="508005"/>
                </a:lnTo>
                <a:lnTo>
                  <a:pt x="308990" y="509060"/>
                </a:lnTo>
                <a:lnTo>
                  <a:pt x="304253" y="509588"/>
                </a:lnTo>
                <a:lnTo>
                  <a:pt x="299517" y="509588"/>
                </a:lnTo>
                <a:lnTo>
                  <a:pt x="294780" y="509324"/>
                </a:lnTo>
                <a:lnTo>
                  <a:pt x="290306" y="508533"/>
                </a:lnTo>
                <a:lnTo>
                  <a:pt x="285833" y="507213"/>
                </a:lnTo>
                <a:lnTo>
                  <a:pt x="281096" y="505366"/>
                </a:lnTo>
                <a:lnTo>
                  <a:pt x="276623" y="503255"/>
                </a:lnTo>
                <a:lnTo>
                  <a:pt x="272412" y="500353"/>
                </a:lnTo>
                <a:lnTo>
                  <a:pt x="268728" y="497187"/>
                </a:lnTo>
                <a:lnTo>
                  <a:pt x="265044" y="494020"/>
                </a:lnTo>
                <a:lnTo>
                  <a:pt x="262150" y="490326"/>
                </a:lnTo>
                <a:lnTo>
                  <a:pt x="259518" y="486632"/>
                </a:lnTo>
                <a:lnTo>
                  <a:pt x="257413" y="482146"/>
                </a:lnTo>
                <a:lnTo>
                  <a:pt x="255571" y="477924"/>
                </a:lnTo>
                <a:lnTo>
                  <a:pt x="254255" y="473703"/>
                </a:lnTo>
                <a:lnTo>
                  <a:pt x="253203" y="469217"/>
                </a:lnTo>
                <a:lnTo>
                  <a:pt x="252676" y="464467"/>
                </a:lnTo>
                <a:lnTo>
                  <a:pt x="252413" y="459718"/>
                </a:lnTo>
                <a:lnTo>
                  <a:pt x="252940" y="454968"/>
                </a:lnTo>
                <a:lnTo>
                  <a:pt x="253729" y="450483"/>
                </a:lnTo>
                <a:lnTo>
                  <a:pt x="255045" y="445997"/>
                </a:lnTo>
                <a:lnTo>
                  <a:pt x="256624" y="441247"/>
                </a:lnTo>
                <a:lnTo>
                  <a:pt x="258992" y="436762"/>
                </a:lnTo>
                <a:lnTo>
                  <a:pt x="261623" y="432804"/>
                </a:lnTo>
                <a:lnTo>
                  <a:pt x="264518" y="428846"/>
                </a:lnTo>
                <a:lnTo>
                  <a:pt x="268202" y="425416"/>
                </a:lnTo>
                <a:lnTo>
                  <a:pt x="271623" y="422249"/>
                </a:lnTo>
                <a:lnTo>
                  <a:pt x="275570" y="419611"/>
                </a:lnTo>
                <a:lnTo>
                  <a:pt x="279517" y="417500"/>
                </a:lnTo>
                <a:lnTo>
                  <a:pt x="283728" y="415653"/>
                </a:lnTo>
                <a:lnTo>
                  <a:pt x="288464" y="414333"/>
                </a:lnTo>
                <a:lnTo>
                  <a:pt x="292938" y="413278"/>
                </a:lnTo>
                <a:lnTo>
                  <a:pt x="297411" y="412750"/>
                </a:lnTo>
                <a:close/>
                <a:moveTo>
                  <a:pt x="900507" y="252413"/>
                </a:moveTo>
                <a:lnTo>
                  <a:pt x="905256" y="252941"/>
                </a:lnTo>
                <a:lnTo>
                  <a:pt x="910006" y="253732"/>
                </a:lnTo>
                <a:lnTo>
                  <a:pt x="914491" y="254788"/>
                </a:lnTo>
                <a:lnTo>
                  <a:pt x="918977" y="256635"/>
                </a:lnTo>
                <a:lnTo>
                  <a:pt x="923463" y="259274"/>
                </a:lnTo>
                <a:lnTo>
                  <a:pt x="927685" y="261912"/>
                </a:lnTo>
                <a:lnTo>
                  <a:pt x="931379" y="264815"/>
                </a:lnTo>
                <a:lnTo>
                  <a:pt x="934809" y="267981"/>
                </a:lnTo>
                <a:lnTo>
                  <a:pt x="937711" y="271675"/>
                </a:lnTo>
                <a:lnTo>
                  <a:pt x="940350" y="275633"/>
                </a:lnTo>
                <a:lnTo>
                  <a:pt x="942989" y="279855"/>
                </a:lnTo>
                <a:lnTo>
                  <a:pt x="944572" y="284077"/>
                </a:lnTo>
                <a:lnTo>
                  <a:pt x="946155" y="288299"/>
                </a:lnTo>
                <a:lnTo>
                  <a:pt x="946947" y="292784"/>
                </a:lnTo>
                <a:lnTo>
                  <a:pt x="947474" y="297798"/>
                </a:lnTo>
                <a:lnTo>
                  <a:pt x="947738" y="302283"/>
                </a:lnTo>
                <a:lnTo>
                  <a:pt x="947474" y="307033"/>
                </a:lnTo>
                <a:lnTo>
                  <a:pt x="946683" y="311519"/>
                </a:lnTo>
                <a:lnTo>
                  <a:pt x="945363" y="316532"/>
                </a:lnTo>
                <a:lnTo>
                  <a:pt x="943516" y="320754"/>
                </a:lnTo>
                <a:lnTo>
                  <a:pt x="941142" y="325240"/>
                </a:lnTo>
                <a:lnTo>
                  <a:pt x="938503" y="329197"/>
                </a:lnTo>
                <a:lnTo>
                  <a:pt x="935337" y="333155"/>
                </a:lnTo>
                <a:lnTo>
                  <a:pt x="932170" y="336586"/>
                </a:lnTo>
                <a:lnTo>
                  <a:pt x="928476" y="339752"/>
                </a:lnTo>
                <a:lnTo>
                  <a:pt x="924782" y="342391"/>
                </a:lnTo>
                <a:lnTo>
                  <a:pt x="920296" y="344502"/>
                </a:lnTo>
                <a:lnTo>
                  <a:pt x="916075" y="346349"/>
                </a:lnTo>
                <a:lnTo>
                  <a:pt x="911853" y="347668"/>
                </a:lnTo>
                <a:lnTo>
                  <a:pt x="907367" y="348723"/>
                </a:lnTo>
                <a:lnTo>
                  <a:pt x="902354" y="349251"/>
                </a:lnTo>
                <a:lnTo>
                  <a:pt x="897868" y="349251"/>
                </a:lnTo>
                <a:lnTo>
                  <a:pt x="893118" y="348987"/>
                </a:lnTo>
                <a:lnTo>
                  <a:pt x="888633" y="348196"/>
                </a:lnTo>
                <a:lnTo>
                  <a:pt x="883883" y="346876"/>
                </a:lnTo>
                <a:lnTo>
                  <a:pt x="879398" y="345293"/>
                </a:lnTo>
                <a:lnTo>
                  <a:pt x="874912" y="342918"/>
                </a:lnTo>
                <a:lnTo>
                  <a:pt x="870954" y="340280"/>
                </a:lnTo>
                <a:lnTo>
                  <a:pt x="866996" y="337377"/>
                </a:lnTo>
                <a:lnTo>
                  <a:pt x="863566" y="333947"/>
                </a:lnTo>
                <a:lnTo>
                  <a:pt x="860399" y="330253"/>
                </a:lnTo>
                <a:lnTo>
                  <a:pt x="857761" y="326295"/>
                </a:lnTo>
                <a:lnTo>
                  <a:pt x="855650" y="322337"/>
                </a:lnTo>
                <a:lnTo>
                  <a:pt x="853803" y="318115"/>
                </a:lnTo>
                <a:lnTo>
                  <a:pt x="852483" y="313366"/>
                </a:lnTo>
                <a:lnTo>
                  <a:pt x="851428" y="308880"/>
                </a:lnTo>
                <a:lnTo>
                  <a:pt x="850900" y="304394"/>
                </a:lnTo>
                <a:lnTo>
                  <a:pt x="850900" y="299645"/>
                </a:lnTo>
                <a:lnTo>
                  <a:pt x="851164" y="294895"/>
                </a:lnTo>
                <a:lnTo>
                  <a:pt x="851956" y="290146"/>
                </a:lnTo>
                <a:lnTo>
                  <a:pt x="853275" y="285660"/>
                </a:lnTo>
                <a:lnTo>
                  <a:pt x="854858" y="281174"/>
                </a:lnTo>
                <a:lnTo>
                  <a:pt x="857233" y="276689"/>
                </a:lnTo>
                <a:lnTo>
                  <a:pt x="859872" y="272467"/>
                </a:lnTo>
                <a:lnTo>
                  <a:pt x="862774" y="268773"/>
                </a:lnTo>
                <a:lnTo>
                  <a:pt x="866204" y="265342"/>
                </a:lnTo>
                <a:lnTo>
                  <a:pt x="869898" y="262440"/>
                </a:lnTo>
                <a:lnTo>
                  <a:pt x="873856" y="259801"/>
                </a:lnTo>
                <a:lnTo>
                  <a:pt x="877814" y="257427"/>
                </a:lnTo>
                <a:lnTo>
                  <a:pt x="882036" y="255579"/>
                </a:lnTo>
                <a:lnTo>
                  <a:pt x="886786" y="254260"/>
                </a:lnTo>
                <a:lnTo>
                  <a:pt x="891271" y="253205"/>
                </a:lnTo>
                <a:lnTo>
                  <a:pt x="895757" y="252677"/>
                </a:lnTo>
                <a:lnTo>
                  <a:pt x="900507" y="252413"/>
                </a:lnTo>
                <a:close/>
                <a:moveTo>
                  <a:pt x="459854" y="252413"/>
                </a:moveTo>
                <a:lnTo>
                  <a:pt x="464590" y="252677"/>
                </a:lnTo>
                <a:lnTo>
                  <a:pt x="469064" y="253205"/>
                </a:lnTo>
                <a:lnTo>
                  <a:pt x="473800" y="253996"/>
                </a:lnTo>
                <a:lnTo>
                  <a:pt x="478274" y="255579"/>
                </a:lnTo>
                <a:lnTo>
                  <a:pt x="482484" y="257427"/>
                </a:lnTo>
                <a:lnTo>
                  <a:pt x="486431" y="259801"/>
                </a:lnTo>
                <a:lnTo>
                  <a:pt x="490115" y="262440"/>
                </a:lnTo>
                <a:lnTo>
                  <a:pt x="494063" y="265342"/>
                </a:lnTo>
                <a:lnTo>
                  <a:pt x="497483" y="268773"/>
                </a:lnTo>
                <a:lnTo>
                  <a:pt x="500378" y="272467"/>
                </a:lnTo>
                <a:lnTo>
                  <a:pt x="503010" y="276689"/>
                </a:lnTo>
                <a:lnTo>
                  <a:pt x="505115" y="281174"/>
                </a:lnTo>
                <a:lnTo>
                  <a:pt x="506957" y="285660"/>
                </a:lnTo>
                <a:lnTo>
                  <a:pt x="508273" y="290410"/>
                </a:lnTo>
                <a:lnTo>
                  <a:pt x="509325" y="294895"/>
                </a:lnTo>
                <a:lnTo>
                  <a:pt x="509588" y="299909"/>
                </a:lnTo>
                <a:lnTo>
                  <a:pt x="509588" y="304394"/>
                </a:lnTo>
                <a:lnTo>
                  <a:pt x="508799" y="308880"/>
                </a:lnTo>
                <a:lnTo>
                  <a:pt x="507746" y="313366"/>
                </a:lnTo>
                <a:lnTo>
                  <a:pt x="506430" y="318115"/>
                </a:lnTo>
                <a:lnTo>
                  <a:pt x="504588" y="322337"/>
                </a:lnTo>
                <a:lnTo>
                  <a:pt x="502220" y="326295"/>
                </a:lnTo>
                <a:lnTo>
                  <a:pt x="499852" y="330253"/>
                </a:lnTo>
                <a:lnTo>
                  <a:pt x="496694" y="333947"/>
                </a:lnTo>
                <a:lnTo>
                  <a:pt x="493273" y="337377"/>
                </a:lnTo>
                <a:lnTo>
                  <a:pt x="489326" y="340280"/>
                </a:lnTo>
                <a:lnTo>
                  <a:pt x="485379" y="342918"/>
                </a:lnTo>
                <a:lnTo>
                  <a:pt x="480905" y="345293"/>
                </a:lnTo>
                <a:lnTo>
                  <a:pt x="476432" y="346876"/>
                </a:lnTo>
                <a:lnTo>
                  <a:pt x="471958" y="348196"/>
                </a:lnTo>
                <a:lnTo>
                  <a:pt x="466958" y="348987"/>
                </a:lnTo>
                <a:lnTo>
                  <a:pt x="462485" y="349251"/>
                </a:lnTo>
                <a:lnTo>
                  <a:pt x="457748" y="349251"/>
                </a:lnTo>
                <a:lnTo>
                  <a:pt x="453275" y="348723"/>
                </a:lnTo>
                <a:lnTo>
                  <a:pt x="448538" y="347668"/>
                </a:lnTo>
                <a:lnTo>
                  <a:pt x="444328" y="346349"/>
                </a:lnTo>
                <a:lnTo>
                  <a:pt x="440118" y="344502"/>
                </a:lnTo>
                <a:lnTo>
                  <a:pt x="435907" y="342391"/>
                </a:lnTo>
                <a:lnTo>
                  <a:pt x="431960" y="339752"/>
                </a:lnTo>
                <a:lnTo>
                  <a:pt x="428276" y="336850"/>
                </a:lnTo>
                <a:lnTo>
                  <a:pt x="425118" y="333155"/>
                </a:lnTo>
                <a:lnTo>
                  <a:pt x="421960" y="329461"/>
                </a:lnTo>
                <a:lnTo>
                  <a:pt x="419329" y="325240"/>
                </a:lnTo>
                <a:lnTo>
                  <a:pt x="417224" y="320754"/>
                </a:lnTo>
                <a:lnTo>
                  <a:pt x="415119" y="316268"/>
                </a:lnTo>
                <a:lnTo>
                  <a:pt x="413803" y="311519"/>
                </a:lnTo>
                <a:lnTo>
                  <a:pt x="413013" y="307033"/>
                </a:lnTo>
                <a:lnTo>
                  <a:pt x="412750" y="302283"/>
                </a:lnTo>
                <a:lnTo>
                  <a:pt x="413013" y="297798"/>
                </a:lnTo>
                <a:lnTo>
                  <a:pt x="413540" y="292784"/>
                </a:lnTo>
                <a:lnTo>
                  <a:pt x="414329" y="288299"/>
                </a:lnTo>
                <a:lnTo>
                  <a:pt x="416171" y="284077"/>
                </a:lnTo>
                <a:lnTo>
                  <a:pt x="417750" y="279855"/>
                </a:lnTo>
                <a:lnTo>
                  <a:pt x="420118" y="275633"/>
                </a:lnTo>
                <a:lnTo>
                  <a:pt x="422750" y="271675"/>
                </a:lnTo>
                <a:lnTo>
                  <a:pt x="425644" y="267981"/>
                </a:lnTo>
                <a:lnTo>
                  <a:pt x="429065" y="264815"/>
                </a:lnTo>
                <a:lnTo>
                  <a:pt x="432749" y="261912"/>
                </a:lnTo>
                <a:lnTo>
                  <a:pt x="437223" y="259274"/>
                </a:lnTo>
                <a:lnTo>
                  <a:pt x="441433" y="256635"/>
                </a:lnTo>
                <a:lnTo>
                  <a:pt x="445907" y="254788"/>
                </a:lnTo>
                <a:lnTo>
                  <a:pt x="450380" y="253732"/>
                </a:lnTo>
                <a:lnTo>
                  <a:pt x="455380" y="252941"/>
                </a:lnTo>
                <a:lnTo>
                  <a:pt x="459854" y="252413"/>
                </a:lnTo>
                <a:close/>
                <a:moveTo>
                  <a:pt x="680376" y="193675"/>
                </a:moveTo>
                <a:lnTo>
                  <a:pt x="685390" y="193943"/>
                </a:lnTo>
                <a:lnTo>
                  <a:pt x="690139" y="194748"/>
                </a:lnTo>
                <a:lnTo>
                  <a:pt x="694625" y="195821"/>
                </a:lnTo>
                <a:lnTo>
                  <a:pt x="699374" y="197430"/>
                </a:lnTo>
                <a:lnTo>
                  <a:pt x="703332" y="199575"/>
                </a:lnTo>
                <a:lnTo>
                  <a:pt x="707290" y="201989"/>
                </a:lnTo>
                <a:lnTo>
                  <a:pt x="710984" y="204939"/>
                </a:lnTo>
                <a:lnTo>
                  <a:pt x="714415" y="208157"/>
                </a:lnTo>
                <a:lnTo>
                  <a:pt x="717845" y="211644"/>
                </a:lnTo>
                <a:lnTo>
                  <a:pt x="720483" y="215398"/>
                </a:lnTo>
                <a:lnTo>
                  <a:pt x="722858" y="219421"/>
                </a:lnTo>
                <a:lnTo>
                  <a:pt x="724969" y="223712"/>
                </a:lnTo>
                <a:lnTo>
                  <a:pt x="726552" y="228271"/>
                </a:lnTo>
                <a:lnTo>
                  <a:pt x="727608" y="232831"/>
                </a:lnTo>
                <a:lnTo>
                  <a:pt x="728399" y="237658"/>
                </a:lnTo>
                <a:lnTo>
                  <a:pt x="728663" y="243022"/>
                </a:lnTo>
                <a:lnTo>
                  <a:pt x="728399" y="247849"/>
                </a:lnTo>
                <a:lnTo>
                  <a:pt x="727608" y="252676"/>
                </a:lnTo>
                <a:lnTo>
                  <a:pt x="726552" y="257504"/>
                </a:lnTo>
                <a:lnTo>
                  <a:pt x="724969" y="262063"/>
                </a:lnTo>
                <a:lnTo>
                  <a:pt x="722858" y="266354"/>
                </a:lnTo>
                <a:lnTo>
                  <a:pt x="720483" y="270377"/>
                </a:lnTo>
                <a:lnTo>
                  <a:pt x="717845" y="274132"/>
                </a:lnTo>
                <a:lnTo>
                  <a:pt x="714415" y="277618"/>
                </a:lnTo>
                <a:lnTo>
                  <a:pt x="710984" y="281104"/>
                </a:lnTo>
                <a:lnTo>
                  <a:pt x="707290" y="283786"/>
                </a:lnTo>
                <a:lnTo>
                  <a:pt x="703332" y="286200"/>
                </a:lnTo>
                <a:lnTo>
                  <a:pt x="699374" y="288345"/>
                </a:lnTo>
                <a:lnTo>
                  <a:pt x="694625" y="289955"/>
                </a:lnTo>
                <a:lnTo>
                  <a:pt x="690139" y="291027"/>
                </a:lnTo>
                <a:lnTo>
                  <a:pt x="685390" y="291832"/>
                </a:lnTo>
                <a:lnTo>
                  <a:pt x="680376" y="292100"/>
                </a:lnTo>
                <a:lnTo>
                  <a:pt x="675363" y="291832"/>
                </a:lnTo>
                <a:lnTo>
                  <a:pt x="670613" y="291027"/>
                </a:lnTo>
                <a:lnTo>
                  <a:pt x="665864" y="289955"/>
                </a:lnTo>
                <a:lnTo>
                  <a:pt x="661642" y="288345"/>
                </a:lnTo>
                <a:lnTo>
                  <a:pt x="657156" y="286200"/>
                </a:lnTo>
                <a:lnTo>
                  <a:pt x="653198" y="283786"/>
                </a:lnTo>
                <a:lnTo>
                  <a:pt x="649504" y="281104"/>
                </a:lnTo>
                <a:lnTo>
                  <a:pt x="646074" y="277618"/>
                </a:lnTo>
                <a:lnTo>
                  <a:pt x="642908" y="274132"/>
                </a:lnTo>
                <a:lnTo>
                  <a:pt x="640005" y="270377"/>
                </a:lnTo>
                <a:lnTo>
                  <a:pt x="637630" y="266354"/>
                </a:lnTo>
                <a:lnTo>
                  <a:pt x="635519" y="262063"/>
                </a:lnTo>
                <a:lnTo>
                  <a:pt x="633936" y="257504"/>
                </a:lnTo>
                <a:lnTo>
                  <a:pt x="632881" y="252676"/>
                </a:lnTo>
                <a:lnTo>
                  <a:pt x="632089" y="247849"/>
                </a:lnTo>
                <a:lnTo>
                  <a:pt x="631825" y="243022"/>
                </a:lnTo>
                <a:lnTo>
                  <a:pt x="632089" y="237658"/>
                </a:lnTo>
                <a:lnTo>
                  <a:pt x="632881" y="232831"/>
                </a:lnTo>
                <a:lnTo>
                  <a:pt x="633936" y="228271"/>
                </a:lnTo>
                <a:lnTo>
                  <a:pt x="635519" y="223712"/>
                </a:lnTo>
                <a:lnTo>
                  <a:pt x="637630" y="219421"/>
                </a:lnTo>
                <a:lnTo>
                  <a:pt x="640005" y="215398"/>
                </a:lnTo>
                <a:lnTo>
                  <a:pt x="642908" y="211644"/>
                </a:lnTo>
                <a:lnTo>
                  <a:pt x="646074" y="208157"/>
                </a:lnTo>
                <a:lnTo>
                  <a:pt x="649504" y="204939"/>
                </a:lnTo>
                <a:lnTo>
                  <a:pt x="653198" y="201989"/>
                </a:lnTo>
                <a:lnTo>
                  <a:pt x="657156" y="199575"/>
                </a:lnTo>
                <a:lnTo>
                  <a:pt x="661642" y="197430"/>
                </a:lnTo>
                <a:lnTo>
                  <a:pt x="665864" y="195821"/>
                </a:lnTo>
                <a:lnTo>
                  <a:pt x="670613" y="194748"/>
                </a:lnTo>
                <a:lnTo>
                  <a:pt x="675363" y="193943"/>
                </a:lnTo>
                <a:lnTo>
                  <a:pt x="680376" y="193675"/>
                </a:lnTo>
                <a:close/>
                <a:moveTo>
                  <a:pt x="665298" y="97348"/>
                </a:moveTo>
                <a:lnTo>
                  <a:pt x="650220" y="98141"/>
                </a:lnTo>
                <a:lnTo>
                  <a:pt x="635406" y="98935"/>
                </a:lnTo>
                <a:lnTo>
                  <a:pt x="620592" y="100258"/>
                </a:lnTo>
                <a:lnTo>
                  <a:pt x="606043" y="101845"/>
                </a:lnTo>
                <a:lnTo>
                  <a:pt x="591494" y="103961"/>
                </a:lnTo>
                <a:lnTo>
                  <a:pt x="577209" y="106342"/>
                </a:lnTo>
                <a:lnTo>
                  <a:pt x="562660" y="108987"/>
                </a:lnTo>
                <a:lnTo>
                  <a:pt x="548904" y="112162"/>
                </a:lnTo>
                <a:lnTo>
                  <a:pt x="534619" y="115601"/>
                </a:lnTo>
                <a:lnTo>
                  <a:pt x="520864" y="119304"/>
                </a:lnTo>
                <a:lnTo>
                  <a:pt x="506844" y="123537"/>
                </a:lnTo>
                <a:lnTo>
                  <a:pt x="493617" y="127769"/>
                </a:lnTo>
                <a:lnTo>
                  <a:pt x="479861" y="132795"/>
                </a:lnTo>
                <a:lnTo>
                  <a:pt x="466635" y="137821"/>
                </a:lnTo>
                <a:lnTo>
                  <a:pt x="453673" y="143112"/>
                </a:lnTo>
                <a:lnTo>
                  <a:pt x="440446" y="148932"/>
                </a:lnTo>
                <a:lnTo>
                  <a:pt x="427748" y="154751"/>
                </a:lnTo>
                <a:lnTo>
                  <a:pt x="414786" y="161100"/>
                </a:lnTo>
                <a:lnTo>
                  <a:pt x="402618" y="167713"/>
                </a:lnTo>
                <a:lnTo>
                  <a:pt x="390185" y="174591"/>
                </a:lnTo>
                <a:lnTo>
                  <a:pt x="378016" y="181734"/>
                </a:lnTo>
                <a:lnTo>
                  <a:pt x="366113" y="189405"/>
                </a:lnTo>
                <a:lnTo>
                  <a:pt x="354473" y="196812"/>
                </a:lnTo>
                <a:lnTo>
                  <a:pt x="343098" y="205012"/>
                </a:lnTo>
                <a:lnTo>
                  <a:pt x="331723" y="213213"/>
                </a:lnTo>
                <a:lnTo>
                  <a:pt x="320348" y="221678"/>
                </a:lnTo>
                <a:lnTo>
                  <a:pt x="309503" y="230672"/>
                </a:lnTo>
                <a:lnTo>
                  <a:pt x="298921" y="239402"/>
                </a:lnTo>
                <a:lnTo>
                  <a:pt x="288605" y="248925"/>
                </a:lnTo>
                <a:lnTo>
                  <a:pt x="278023" y="258183"/>
                </a:lnTo>
                <a:lnTo>
                  <a:pt x="268236" y="268236"/>
                </a:lnTo>
                <a:lnTo>
                  <a:pt x="258448" y="278288"/>
                </a:lnTo>
                <a:lnTo>
                  <a:pt x="248925" y="288340"/>
                </a:lnTo>
                <a:lnTo>
                  <a:pt x="239402" y="298921"/>
                </a:lnTo>
                <a:lnTo>
                  <a:pt x="230672" y="309503"/>
                </a:lnTo>
                <a:lnTo>
                  <a:pt x="221678" y="320613"/>
                </a:lnTo>
                <a:lnTo>
                  <a:pt x="213213" y="331459"/>
                </a:lnTo>
                <a:lnTo>
                  <a:pt x="204748" y="343098"/>
                </a:lnTo>
                <a:lnTo>
                  <a:pt x="196812" y="354738"/>
                </a:lnTo>
                <a:lnTo>
                  <a:pt x="189141" y="366112"/>
                </a:lnTo>
                <a:lnTo>
                  <a:pt x="181734" y="378281"/>
                </a:lnTo>
                <a:lnTo>
                  <a:pt x="174591" y="390449"/>
                </a:lnTo>
                <a:lnTo>
                  <a:pt x="167449" y="402618"/>
                </a:lnTo>
                <a:lnTo>
                  <a:pt x="161100" y="415051"/>
                </a:lnTo>
                <a:lnTo>
                  <a:pt x="154751" y="427748"/>
                </a:lnTo>
                <a:lnTo>
                  <a:pt x="148667" y="440446"/>
                </a:lnTo>
                <a:lnTo>
                  <a:pt x="143112" y="453672"/>
                </a:lnTo>
                <a:lnTo>
                  <a:pt x="137821" y="466899"/>
                </a:lnTo>
                <a:lnTo>
                  <a:pt x="132531" y="479861"/>
                </a:lnTo>
                <a:lnTo>
                  <a:pt x="127769" y="493617"/>
                </a:lnTo>
                <a:lnTo>
                  <a:pt x="123537" y="507108"/>
                </a:lnTo>
                <a:lnTo>
                  <a:pt x="119304" y="521128"/>
                </a:lnTo>
                <a:lnTo>
                  <a:pt x="115336" y="534619"/>
                </a:lnTo>
                <a:lnTo>
                  <a:pt x="111897" y="548904"/>
                </a:lnTo>
                <a:lnTo>
                  <a:pt x="108987" y="562924"/>
                </a:lnTo>
                <a:lnTo>
                  <a:pt x="106342" y="577473"/>
                </a:lnTo>
                <a:lnTo>
                  <a:pt x="103961" y="591494"/>
                </a:lnTo>
                <a:lnTo>
                  <a:pt x="101845" y="606043"/>
                </a:lnTo>
                <a:lnTo>
                  <a:pt x="100258" y="620857"/>
                </a:lnTo>
                <a:lnTo>
                  <a:pt x="98935" y="635671"/>
                </a:lnTo>
                <a:lnTo>
                  <a:pt x="98141" y="650220"/>
                </a:lnTo>
                <a:lnTo>
                  <a:pt x="97348" y="665298"/>
                </a:lnTo>
                <a:lnTo>
                  <a:pt x="97348" y="680376"/>
                </a:lnTo>
                <a:lnTo>
                  <a:pt x="97348" y="692016"/>
                </a:lnTo>
                <a:lnTo>
                  <a:pt x="97612" y="703391"/>
                </a:lnTo>
                <a:lnTo>
                  <a:pt x="98406" y="715030"/>
                </a:lnTo>
                <a:lnTo>
                  <a:pt x="99200" y="726140"/>
                </a:lnTo>
                <a:lnTo>
                  <a:pt x="99993" y="737515"/>
                </a:lnTo>
                <a:lnTo>
                  <a:pt x="101316" y="748890"/>
                </a:lnTo>
                <a:lnTo>
                  <a:pt x="102639" y="760001"/>
                </a:lnTo>
                <a:lnTo>
                  <a:pt x="104490" y="771375"/>
                </a:lnTo>
                <a:lnTo>
                  <a:pt x="106342" y="782221"/>
                </a:lnTo>
                <a:lnTo>
                  <a:pt x="108194" y="793332"/>
                </a:lnTo>
                <a:lnTo>
                  <a:pt x="110574" y="804442"/>
                </a:lnTo>
                <a:lnTo>
                  <a:pt x="112955" y="815023"/>
                </a:lnTo>
                <a:lnTo>
                  <a:pt x="115601" y="825869"/>
                </a:lnTo>
                <a:lnTo>
                  <a:pt x="118775" y="836450"/>
                </a:lnTo>
                <a:lnTo>
                  <a:pt x="121685" y="847296"/>
                </a:lnTo>
                <a:lnTo>
                  <a:pt x="124859" y="857877"/>
                </a:lnTo>
                <a:lnTo>
                  <a:pt x="131473" y="854174"/>
                </a:lnTo>
                <a:lnTo>
                  <a:pt x="138350" y="850735"/>
                </a:lnTo>
                <a:lnTo>
                  <a:pt x="145228" y="847561"/>
                </a:lnTo>
                <a:lnTo>
                  <a:pt x="152106" y="844651"/>
                </a:lnTo>
                <a:lnTo>
                  <a:pt x="159248" y="842005"/>
                </a:lnTo>
                <a:lnTo>
                  <a:pt x="166391" y="839360"/>
                </a:lnTo>
                <a:lnTo>
                  <a:pt x="173798" y="836715"/>
                </a:lnTo>
                <a:lnTo>
                  <a:pt x="180940" y="834599"/>
                </a:lnTo>
                <a:lnTo>
                  <a:pt x="188347" y="832747"/>
                </a:lnTo>
                <a:lnTo>
                  <a:pt x="196018" y="830895"/>
                </a:lnTo>
                <a:lnTo>
                  <a:pt x="203425" y="829572"/>
                </a:lnTo>
                <a:lnTo>
                  <a:pt x="211361" y="828250"/>
                </a:lnTo>
                <a:lnTo>
                  <a:pt x="219033" y="827456"/>
                </a:lnTo>
                <a:lnTo>
                  <a:pt x="226704" y="826663"/>
                </a:lnTo>
                <a:lnTo>
                  <a:pt x="234905" y="826398"/>
                </a:lnTo>
                <a:lnTo>
                  <a:pt x="242841" y="826134"/>
                </a:lnTo>
                <a:lnTo>
                  <a:pt x="255538" y="826398"/>
                </a:lnTo>
                <a:lnTo>
                  <a:pt x="267971" y="827456"/>
                </a:lnTo>
                <a:lnTo>
                  <a:pt x="279875" y="829043"/>
                </a:lnTo>
                <a:lnTo>
                  <a:pt x="291779" y="830895"/>
                </a:lnTo>
                <a:lnTo>
                  <a:pt x="303683" y="833805"/>
                </a:lnTo>
                <a:lnTo>
                  <a:pt x="315058" y="836979"/>
                </a:lnTo>
                <a:lnTo>
                  <a:pt x="326433" y="840947"/>
                </a:lnTo>
                <a:lnTo>
                  <a:pt x="337279" y="845180"/>
                </a:lnTo>
                <a:lnTo>
                  <a:pt x="348389" y="849941"/>
                </a:lnTo>
                <a:lnTo>
                  <a:pt x="358706" y="855232"/>
                </a:lnTo>
                <a:lnTo>
                  <a:pt x="368758" y="861316"/>
                </a:lnTo>
                <a:lnTo>
                  <a:pt x="378810" y="867665"/>
                </a:lnTo>
                <a:lnTo>
                  <a:pt x="388333" y="874278"/>
                </a:lnTo>
                <a:lnTo>
                  <a:pt x="397592" y="881685"/>
                </a:lnTo>
                <a:lnTo>
                  <a:pt x="406321" y="889092"/>
                </a:lnTo>
                <a:lnTo>
                  <a:pt x="414522" y="897293"/>
                </a:lnTo>
                <a:lnTo>
                  <a:pt x="422722" y="905758"/>
                </a:lnTo>
                <a:lnTo>
                  <a:pt x="430394" y="914752"/>
                </a:lnTo>
                <a:lnTo>
                  <a:pt x="437801" y="923746"/>
                </a:lnTo>
                <a:lnTo>
                  <a:pt x="444414" y="933269"/>
                </a:lnTo>
                <a:lnTo>
                  <a:pt x="450498" y="943057"/>
                </a:lnTo>
                <a:lnTo>
                  <a:pt x="456582" y="953373"/>
                </a:lnTo>
                <a:lnTo>
                  <a:pt x="461873" y="963690"/>
                </a:lnTo>
                <a:lnTo>
                  <a:pt x="466635" y="974536"/>
                </a:lnTo>
                <a:lnTo>
                  <a:pt x="470867" y="985382"/>
                </a:lnTo>
                <a:lnTo>
                  <a:pt x="475100" y="996757"/>
                </a:lnTo>
                <a:lnTo>
                  <a:pt x="478274" y="1008396"/>
                </a:lnTo>
                <a:lnTo>
                  <a:pt x="480919" y="1020035"/>
                </a:lnTo>
                <a:lnTo>
                  <a:pt x="483036" y="1032204"/>
                </a:lnTo>
                <a:lnTo>
                  <a:pt x="484623" y="1044372"/>
                </a:lnTo>
                <a:lnTo>
                  <a:pt x="485416" y="1056541"/>
                </a:lnTo>
                <a:lnTo>
                  <a:pt x="485681" y="1069238"/>
                </a:lnTo>
                <a:lnTo>
                  <a:pt x="485681" y="1078762"/>
                </a:lnTo>
                <a:lnTo>
                  <a:pt x="484887" y="1088814"/>
                </a:lnTo>
                <a:lnTo>
                  <a:pt x="484094" y="1098337"/>
                </a:lnTo>
                <a:lnTo>
                  <a:pt x="482771" y="1108125"/>
                </a:lnTo>
                <a:lnTo>
                  <a:pt x="480919" y="1117383"/>
                </a:lnTo>
                <a:lnTo>
                  <a:pt x="478803" y="1126642"/>
                </a:lnTo>
                <a:lnTo>
                  <a:pt x="476422" y="1135636"/>
                </a:lnTo>
                <a:lnTo>
                  <a:pt x="473512" y="1144895"/>
                </a:lnTo>
                <a:lnTo>
                  <a:pt x="470338" y="1153624"/>
                </a:lnTo>
                <a:lnTo>
                  <a:pt x="466899" y="1162354"/>
                </a:lnTo>
                <a:lnTo>
                  <a:pt x="462931" y="1170819"/>
                </a:lnTo>
                <a:lnTo>
                  <a:pt x="458963" y="1179284"/>
                </a:lnTo>
                <a:lnTo>
                  <a:pt x="454731" y="1187484"/>
                </a:lnTo>
                <a:lnTo>
                  <a:pt x="449705" y="1195420"/>
                </a:lnTo>
                <a:lnTo>
                  <a:pt x="444679" y="1203092"/>
                </a:lnTo>
                <a:lnTo>
                  <a:pt x="439652" y="1210763"/>
                </a:lnTo>
                <a:lnTo>
                  <a:pt x="453144" y="1216847"/>
                </a:lnTo>
                <a:lnTo>
                  <a:pt x="467428" y="1222667"/>
                </a:lnTo>
                <a:lnTo>
                  <a:pt x="481713" y="1227958"/>
                </a:lnTo>
                <a:lnTo>
                  <a:pt x="495998" y="1233248"/>
                </a:lnTo>
                <a:lnTo>
                  <a:pt x="510811" y="1237745"/>
                </a:lnTo>
                <a:lnTo>
                  <a:pt x="525361" y="1242242"/>
                </a:lnTo>
                <a:lnTo>
                  <a:pt x="540175" y="1245946"/>
                </a:lnTo>
                <a:lnTo>
                  <a:pt x="555253" y="1249914"/>
                </a:lnTo>
                <a:lnTo>
                  <a:pt x="570596" y="1252824"/>
                </a:lnTo>
                <a:lnTo>
                  <a:pt x="585939" y="1255734"/>
                </a:lnTo>
                <a:lnTo>
                  <a:pt x="601017" y="1258114"/>
                </a:lnTo>
                <a:lnTo>
                  <a:pt x="616624" y="1259966"/>
                </a:lnTo>
                <a:lnTo>
                  <a:pt x="632496" y="1261289"/>
                </a:lnTo>
                <a:lnTo>
                  <a:pt x="648368" y="1262611"/>
                </a:lnTo>
                <a:lnTo>
                  <a:pt x="664240" y="1263140"/>
                </a:lnTo>
                <a:lnTo>
                  <a:pt x="680376" y="1263405"/>
                </a:lnTo>
                <a:lnTo>
                  <a:pt x="696248" y="1263140"/>
                </a:lnTo>
                <a:lnTo>
                  <a:pt x="712120" y="1262611"/>
                </a:lnTo>
                <a:lnTo>
                  <a:pt x="727992" y="1261289"/>
                </a:lnTo>
                <a:lnTo>
                  <a:pt x="743864" y="1259966"/>
                </a:lnTo>
                <a:lnTo>
                  <a:pt x="759472" y="1258114"/>
                </a:lnTo>
                <a:lnTo>
                  <a:pt x="774814" y="1255734"/>
                </a:lnTo>
                <a:lnTo>
                  <a:pt x="789893" y="1252824"/>
                </a:lnTo>
                <a:lnTo>
                  <a:pt x="805236" y="1249914"/>
                </a:lnTo>
                <a:lnTo>
                  <a:pt x="820314" y="1245946"/>
                </a:lnTo>
                <a:lnTo>
                  <a:pt x="835128" y="1242242"/>
                </a:lnTo>
                <a:lnTo>
                  <a:pt x="849941" y="1237745"/>
                </a:lnTo>
                <a:lnTo>
                  <a:pt x="864226" y="1233248"/>
                </a:lnTo>
                <a:lnTo>
                  <a:pt x="878775" y="1227958"/>
                </a:lnTo>
                <a:lnTo>
                  <a:pt x="893060" y="1222667"/>
                </a:lnTo>
                <a:lnTo>
                  <a:pt x="907080" y="1216847"/>
                </a:lnTo>
                <a:lnTo>
                  <a:pt x="920836" y="1210763"/>
                </a:lnTo>
                <a:lnTo>
                  <a:pt x="915545" y="1203092"/>
                </a:lnTo>
                <a:lnTo>
                  <a:pt x="910784" y="1195420"/>
                </a:lnTo>
                <a:lnTo>
                  <a:pt x="906022" y="1187484"/>
                </a:lnTo>
                <a:lnTo>
                  <a:pt x="901525" y="1179284"/>
                </a:lnTo>
                <a:lnTo>
                  <a:pt x="897293" y="1170819"/>
                </a:lnTo>
                <a:lnTo>
                  <a:pt x="893589" y="1162354"/>
                </a:lnTo>
                <a:lnTo>
                  <a:pt x="890150" y="1153624"/>
                </a:lnTo>
                <a:lnTo>
                  <a:pt x="886976" y="1144895"/>
                </a:lnTo>
                <a:lnTo>
                  <a:pt x="884066" y="1135636"/>
                </a:lnTo>
                <a:lnTo>
                  <a:pt x="881685" y="1126642"/>
                </a:lnTo>
                <a:lnTo>
                  <a:pt x="879569" y="1117383"/>
                </a:lnTo>
                <a:lnTo>
                  <a:pt x="877717" y="1108125"/>
                </a:lnTo>
                <a:lnTo>
                  <a:pt x="876395" y="1098337"/>
                </a:lnTo>
                <a:lnTo>
                  <a:pt x="875337" y="1088814"/>
                </a:lnTo>
                <a:lnTo>
                  <a:pt x="874807" y="1078762"/>
                </a:lnTo>
                <a:lnTo>
                  <a:pt x="874543" y="1069238"/>
                </a:lnTo>
                <a:lnTo>
                  <a:pt x="874807" y="1056541"/>
                </a:lnTo>
                <a:lnTo>
                  <a:pt x="875866" y="1044372"/>
                </a:lnTo>
                <a:lnTo>
                  <a:pt x="877453" y="1032204"/>
                </a:lnTo>
                <a:lnTo>
                  <a:pt x="879569" y="1020035"/>
                </a:lnTo>
                <a:lnTo>
                  <a:pt x="882214" y="1008396"/>
                </a:lnTo>
                <a:lnTo>
                  <a:pt x="885653" y="996757"/>
                </a:lnTo>
                <a:lnTo>
                  <a:pt x="889357" y="985382"/>
                </a:lnTo>
                <a:lnTo>
                  <a:pt x="893589" y="974536"/>
                </a:lnTo>
                <a:lnTo>
                  <a:pt x="898615" y="963690"/>
                </a:lnTo>
                <a:lnTo>
                  <a:pt x="904171" y="953373"/>
                </a:lnTo>
                <a:lnTo>
                  <a:pt x="909726" y="943057"/>
                </a:lnTo>
                <a:lnTo>
                  <a:pt x="916074" y="933269"/>
                </a:lnTo>
                <a:lnTo>
                  <a:pt x="922952" y="923746"/>
                </a:lnTo>
                <a:lnTo>
                  <a:pt x="930095" y="914752"/>
                </a:lnTo>
                <a:lnTo>
                  <a:pt x="937502" y="905758"/>
                </a:lnTo>
                <a:lnTo>
                  <a:pt x="945702" y="897293"/>
                </a:lnTo>
                <a:lnTo>
                  <a:pt x="954167" y="889092"/>
                </a:lnTo>
                <a:lnTo>
                  <a:pt x="963161" y="881685"/>
                </a:lnTo>
                <a:lnTo>
                  <a:pt x="972155" y="874278"/>
                </a:lnTo>
                <a:lnTo>
                  <a:pt x="981678" y="867665"/>
                </a:lnTo>
                <a:lnTo>
                  <a:pt x="991466" y="861316"/>
                </a:lnTo>
                <a:lnTo>
                  <a:pt x="1001783" y="855232"/>
                </a:lnTo>
                <a:lnTo>
                  <a:pt x="1012100" y="849941"/>
                </a:lnTo>
                <a:lnTo>
                  <a:pt x="1022945" y="845180"/>
                </a:lnTo>
                <a:lnTo>
                  <a:pt x="1033791" y="840947"/>
                </a:lnTo>
                <a:lnTo>
                  <a:pt x="1045166" y="836979"/>
                </a:lnTo>
                <a:lnTo>
                  <a:pt x="1056805" y="833805"/>
                </a:lnTo>
                <a:lnTo>
                  <a:pt x="1068445" y="830895"/>
                </a:lnTo>
                <a:lnTo>
                  <a:pt x="1080613" y="829043"/>
                </a:lnTo>
                <a:lnTo>
                  <a:pt x="1092782" y="827456"/>
                </a:lnTo>
                <a:lnTo>
                  <a:pt x="1104950" y="826398"/>
                </a:lnTo>
                <a:lnTo>
                  <a:pt x="1117648" y="826134"/>
                </a:lnTo>
                <a:lnTo>
                  <a:pt x="1125584" y="826398"/>
                </a:lnTo>
                <a:lnTo>
                  <a:pt x="1133520" y="826663"/>
                </a:lnTo>
                <a:lnTo>
                  <a:pt x="1141456" y="827456"/>
                </a:lnTo>
                <a:lnTo>
                  <a:pt x="1149392" y="828250"/>
                </a:lnTo>
                <a:lnTo>
                  <a:pt x="1156799" y="829572"/>
                </a:lnTo>
                <a:lnTo>
                  <a:pt x="1164470" y="830895"/>
                </a:lnTo>
                <a:lnTo>
                  <a:pt x="1172141" y="832747"/>
                </a:lnTo>
                <a:lnTo>
                  <a:pt x="1179548" y="834599"/>
                </a:lnTo>
                <a:lnTo>
                  <a:pt x="1186955" y="836715"/>
                </a:lnTo>
                <a:lnTo>
                  <a:pt x="1194098" y="839360"/>
                </a:lnTo>
                <a:lnTo>
                  <a:pt x="1201240" y="842005"/>
                </a:lnTo>
                <a:lnTo>
                  <a:pt x="1208382" y="844651"/>
                </a:lnTo>
                <a:lnTo>
                  <a:pt x="1215260" y="847561"/>
                </a:lnTo>
                <a:lnTo>
                  <a:pt x="1221873" y="850735"/>
                </a:lnTo>
                <a:lnTo>
                  <a:pt x="1228751" y="854174"/>
                </a:lnTo>
                <a:lnTo>
                  <a:pt x="1235365" y="858142"/>
                </a:lnTo>
                <a:lnTo>
                  <a:pt x="1238539" y="847296"/>
                </a:lnTo>
                <a:lnTo>
                  <a:pt x="1241978" y="836715"/>
                </a:lnTo>
                <a:lnTo>
                  <a:pt x="1244888" y="826134"/>
                </a:lnTo>
                <a:lnTo>
                  <a:pt x="1247533" y="815023"/>
                </a:lnTo>
                <a:lnTo>
                  <a:pt x="1249914" y="804442"/>
                </a:lnTo>
                <a:lnTo>
                  <a:pt x="1252030" y="793332"/>
                </a:lnTo>
                <a:lnTo>
                  <a:pt x="1254146" y="782221"/>
                </a:lnTo>
                <a:lnTo>
                  <a:pt x="1255998" y="771375"/>
                </a:lnTo>
                <a:lnTo>
                  <a:pt x="1257585" y="760001"/>
                </a:lnTo>
                <a:lnTo>
                  <a:pt x="1259172" y="748890"/>
                </a:lnTo>
                <a:lnTo>
                  <a:pt x="1260231" y="737515"/>
                </a:lnTo>
                <a:lnTo>
                  <a:pt x="1261553" y="726140"/>
                </a:lnTo>
                <a:lnTo>
                  <a:pt x="1262347" y="715030"/>
                </a:lnTo>
                <a:lnTo>
                  <a:pt x="1262876" y="703391"/>
                </a:lnTo>
                <a:lnTo>
                  <a:pt x="1263140" y="692016"/>
                </a:lnTo>
                <a:lnTo>
                  <a:pt x="1263405" y="680376"/>
                </a:lnTo>
                <a:lnTo>
                  <a:pt x="1263140" y="665298"/>
                </a:lnTo>
                <a:lnTo>
                  <a:pt x="1262611" y="650220"/>
                </a:lnTo>
                <a:lnTo>
                  <a:pt x="1261818" y="635671"/>
                </a:lnTo>
                <a:lnTo>
                  <a:pt x="1260231" y="620857"/>
                </a:lnTo>
                <a:lnTo>
                  <a:pt x="1258379" y="606043"/>
                </a:lnTo>
                <a:lnTo>
                  <a:pt x="1256527" y="591494"/>
                </a:lnTo>
                <a:lnTo>
                  <a:pt x="1254146" y="577473"/>
                </a:lnTo>
                <a:lnTo>
                  <a:pt x="1251501" y="562924"/>
                </a:lnTo>
                <a:lnTo>
                  <a:pt x="1248327" y="548904"/>
                </a:lnTo>
                <a:lnTo>
                  <a:pt x="1244888" y="534619"/>
                </a:lnTo>
                <a:lnTo>
                  <a:pt x="1240920" y="521128"/>
                </a:lnTo>
                <a:lnTo>
                  <a:pt x="1236952" y="507108"/>
                </a:lnTo>
                <a:lnTo>
                  <a:pt x="1232719" y="493617"/>
                </a:lnTo>
                <a:lnTo>
                  <a:pt x="1227958" y="479861"/>
                </a:lnTo>
                <a:lnTo>
                  <a:pt x="1222667" y="466899"/>
                </a:lnTo>
                <a:lnTo>
                  <a:pt x="1217376" y="453672"/>
                </a:lnTo>
                <a:lnTo>
                  <a:pt x="1211821" y="440446"/>
                </a:lnTo>
                <a:lnTo>
                  <a:pt x="1205737" y="427748"/>
                </a:lnTo>
                <a:lnTo>
                  <a:pt x="1199388" y="415051"/>
                </a:lnTo>
                <a:lnTo>
                  <a:pt x="1192775" y="402618"/>
                </a:lnTo>
                <a:lnTo>
                  <a:pt x="1186162" y="390449"/>
                </a:lnTo>
                <a:lnTo>
                  <a:pt x="1178755" y="378281"/>
                </a:lnTo>
                <a:lnTo>
                  <a:pt x="1171348" y="366112"/>
                </a:lnTo>
                <a:lnTo>
                  <a:pt x="1163412" y="354738"/>
                </a:lnTo>
                <a:lnTo>
                  <a:pt x="1155476" y="343098"/>
                </a:lnTo>
                <a:lnTo>
                  <a:pt x="1147275" y="331459"/>
                </a:lnTo>
                <a:lnTo>
                  <a:pt x="1138810" y="320613"/>
                </a:lnTo>
                <a:lnTo>
                  <a:pt x="1130081" y="309503"/>
                </a:lnTo>
                <a:lnTo>
                  <a:pt x="1120822" y="298921"/>
                </a:lnTo>
                <a:lnTo>
                  <a:pt x="1111828" y="288340"/>
                </a:lnTo>
                <a:lnTo>
                  <a:pt x="1102040" y="278288"/>
                </a:lnTo>
                <a:lnTo>
                  <a:pt x="1092517" y="268236"/>
                </a:lnTo>
                <a:lnTo>
                  <a:pt x="1082201" y="258183"/>
                </a:lnTo>
                <a:lnTo>
                  <a:pt x="1071884" y="248925"/>
                </a:lnTo>
                <a:lnTo>
                  <a:pt x="1061567" y="239402"/>
                </a:lnTo>
                <a:lnTo>
                  <a:pt x="1050721" y="230672"/>
                </a:lnTo>
                <a:lnTo>
                  <a:pt x="1040140" y="221678"/>
                </a:lnTo>
                <a:lnTo>
                  <a:pt x="1028765" y="213213"/>
                </a:lnTo>
                <a:lnTo>
                  <a:pt x="1017655" y="205012"/>
                </a:lnTo>
                <a:lnTo>
                  <a:pt x="1006015" y="196812"/>
                </a:lnTo>
                <a:lnTo>
                  <a:pt x="994111" y="189405"/>
                </a:lnTo>
                <a:lnTo>
                  <a:pt x="982472" y="181734"/>
                </a:lnTo>
                <a:lnTo>
                  <a:pt x="970304" y="174591"/>
                </a:lnTo>
                <a:lnTo>
                  <a:pt x="957871" y="167713"/>
                </a:lnTo>
                <a:lnTo>
                  <a:pt x="945438" y="161100"/>
                </a:lnTo>
                <a:lnTo>
                  <a:pt x="932740" y="154751"/>
                </a:lnTo>
                <a:lnTo>
                  <a:pt x="919778" y="148932"/>
                </a:lnTo>
                <a:lnTo>
                  <a:pt x="907080" y="143112"/>
                </a:lnTo>
                <a:lnTo>
                  <a:pt x="893854" y="137821"/>
                </a:lnTo>
                <a:lnTo>
                  <a:pt x="880363" y="132795"/>
                </a:lnTo>
                <a:lnTo>
                  <a:pt x="867136" y="127769"/>
                </a:lnTo>
                <a:lnTo>
                  <a:pt x="853380" y="123537"/>
                </a:lnTo>
                <a:lnTo>
                  <a:pt x="839625" y="119304"/>
                </a:lnTo>
                <a:lnTo>
                  <a:pt x="825605" y="115601"/>
                </a:lnTo>
                <a:lnTo>
                  <a:pt x="811849" y="112162"/>
                </a:lnTo>
                <a:lnTo>
                  <a:pt x="797564" y="108987"/>
                </a:lnTo>
                <a:lnTo>
                  <a:pt x="783279" y="106342"/>
                </a:lnTo>
                <a:lnTo>
                  <a:pt x="768730" y="103961"/>
                </a:lnTo>
                <a:lnTo>
                  <a:pt x="754445" y="101845"/>
                </a:lnTo>
                <a:lnTo>
                  <a:pt x="739896" y="100258"/>
                </a:lnTo>
                <a:lnTo>
                  <a:pt x="725082" y="98935"/>
                </a:lnTo>
                <a:lnTo>
                  <a:pt x="710004" y="98141"/>
                </a:lnTo>
                <a:lnTo>
                  <a:pt x="695190" y="97348"/>
                </a:lnTo>
                <a:lnTo>
                  <a:pt x="680376" y="97348"/>
                </a:lnTo>
                <a:lnTo>
                  <a:pt x="665298" y="97348"/>
                </a:lnTo>
                <a:close/>
                <a:moveTo>
                  <a:pt x="680376" y="0"/>
                </a:moveTo>
                <a:lnTo>
                  <a:pt x="697836" y="265"/>
                </a:lnTo>
                <a:lnTo>
                  <a:pt x="715030" y="1058"/>
                </a:lnTo>
                <a:lnTo>
                  <a:pt x="732489" y="2116"/>
                </a:lnTo>
                <a:lnTo>
                  <a:pt x="749684" y="3704"/>
                </a:lnTo>
                <a:lnTo>
                  <a:pt x="766878" y="5555"/>
                </a:lnTo>
                <a:lnTo>
                  <a:pt x="783808" y="7936"/>
                </a:lnTo>
                <a:lnTo>
                  <a:pt x="800739" y="10581"/>
                </a:lnTo>
                <a:lnTo>
                  <a:pt x="817404" y="13756"/>
                </a:lnTo>
                <a:lnTo>
                  <a:pt x="833805" y="17459"/>
                </a:lnTo>
                <a:lnTo>
                  <a:pt x="850206" y="21427"/>
                </a:lnTo>
                <a:lnTo>
                  <a:pt x="866607" y="25924"/>
                </a:lnTo>
                <a:lnTo>
                  <a:pt x="882479" y="30421"/>
                </a:lnTo>
                <a:lnTo>
                  <a:pt x="898351" y="35976"/>
                </a:lnTo>
                <a:lnTo>
                  <a:pt x="914223" y="41267"/>
                </a:lnTo>
                <a:lnTo>
                  <a:pt x="929830" y="47087"/>
                </a:lnTo>
                <a:lnTo>
                  <a:pt x="945173" y="53436"/>
                </a:lnTo>
                <a:lnTo>
                  <a:pt x="959987" y="60049"/>
                </a:lnTo>
                <a:lnTo>
                  <a:pt x="975065" y="67191"/>
                </a:lnTo>
                <a:lnTo>
                  <a:pt x="989879" y="74598"/>
                </a:lnTo>
                <a:lnTo>
                  <a:pt x="1004428" y="82270"/>
                </a:lnTo>
                <a:lnTo>
                  <a:pt x="1018977" y="89941"/>
                </a:lnTo>
                <a:lnTo>
                  <a:pt x="1032998" y="98671"/>
                </a:lnTo>
                <a:lnTo>
                  <a:pt x="1046753" y="107136"/>
                </a:lnTo>
                <a:lnTo>
                  <a:pt x="1060509" y="116394"/>
                </a:lnTo>
                <a:lnTo>
                  <a:pt x="1074265" y="125388"/>
                </a:lnTo>
                <a:lnTo>
                  <a:pt x="1087227" y="135176"/>
                </a:lnTo>
                <a:lnTo>
                  <a:pt x="1100189" y="144964"/>
                </a:lnTo>
                <a:lnTo>
                  <a:pt x="1113151" y="155280"/>
                </a:lnTo>
                <a:lnTo>
                  <a:pt x="1125319" y="166126"/>
                </a:lnTo>
                <a:lnTo>
                  <a:pt x="1137752" y="176707"/>
                </a:lnTo>
                <a:lnTo>
                  <a:pt x="1149656" y="188082"/>
                </a:lnTo>
                <a:lnTo>
                  <a:pt x="1161296" y="199193"/>
                </a:lnTo>
                <a:lnTo>
                  <a:pt x="1172670" y="211097"/>
                </a:lnTo>
                <a:lnTo>
                  <a:pt x="1183781" y="223001"/>
                </a:lnTo>
                <a:lnTo>
                  <a:pt x="1194627" y="235169"/>
                </a:lnTo>
                <a:lnTo>
                  <a:pt x="1205208" y="247602"/>
                </a:lnTo>
                <a:lnTo>
                  <a:pt x="1215260" y="260564"/>
                </a:lnTo>
                <a:lnTo>
                  <a:pt x="1225312" y="273262"/>
                </a:lnTo>
                <a:lnTo>
                  <a:pt x="1234835" y="286488"/>
                </a:lnTo>
                <a:lnTo>
                  <a:pt x="1244359" y="299979"/>
                </a:lnTo>
                <a:lnTo>
                  <a:pt x="1253353" y="313471"/>
                </a:lnTo>
                <a:lnTo>
                  <a:pt x="1262082" y="327491"/>
                </a:lnTo>
                <a:lnTo>
                  <a:pt x="1270283" y="341775"/>
                </a:lnTo>
                <a:lnTo>
                  <a:pt x="1278219" y="356060"/>
                </a:lnTo>
                <a:lnTo>
                  <a:pt x="1286155" y="370609"/>
                </a:lnTo>
                <a:lnTo>
                  <a:pt x="1293297" y="385423"/>
                </a:lnTo>
                <a:lnTo>
                  <a:pt x="1300439" y="400237"/>
                </a:lnTo>
                <a:lnTo>
                  <a:pt x="1307053" y="415580"/>
                </a:lnTo>
                <a:lnTo>
                  <a:pt x="1313137" y="430923"/>
                </a:lnTo>
                <a:lnTo>
                  <a:pt x="1319221" y="446530"/>
                </a:lnTo>
                <a:lnTo>
                  <a:pt x="1324776" y="462138"/>
                </a:lnTo>
                <a:lnTo>
                  <a:pt x="1329802" y="478009"/>
                </a:lnTo>
                <a:lnTo>
                  <a:pt x="1334564" y="494146"/>
                </a:lnTo>
                <a:lnTo>
                  <a:pt x="1339061" y="510282"/>
                </a:lnTo>
                <a:lnTo>
                  <a:pt x="1343029" y="526683"/>
                </a:lnTo>
                <a:lnTo>
                  <a:pt x="1346733" y="543349"/>
                </a:lnTo>
                <a:lnTo>
                  <a:pt x="1349642" y="560014"/>
                </a:lnTo>
                <a:lnTo>
                  <a:pt x="1352552" y="576680"/>
                </a:lnTo>
                <a:lnTo>
                  <a:pt x="1355198" y="593610"/>
                </a:lnTo>
                <a:lnTo>
                  <a:pt x="1357049" y="610805"/>
                </a:lnTo>
                <a:lnTo>
                  <a:pt x="1358636" y="627999"/>
                </a:lnTo>
                <a:lnTo>
                  <a:pt x="1359695" y="645194"/>
                </a:lnTo>
                <a:lnTo>
                  <a:pt x="1360224" y="662653"/>
                </a:lnTo>
                <a:lnTo>
                  <a:pt x="1360488" y="680376"/>
                </a:lnTo>
                <a:lnTo>
                  <a:pt x="1360224" y="696513"/>
                </a:lnTo>
                <a:lnTo>
                  <a:pt x="1359695" y="712914"/>
                </a:lnTo>
                <a:lnTo>
                  <a:pt x="1358901" y="729050"/>
                </a:lnTo>
                <a:lnTo>
                  <a:pt x="1357578" y="744658"/>
                </a:lnTo>
                <a:lnTo>
                  <a:pt x="1355727" y="760530"/>
                </a:lnTo>
                <a:lnTo>
                  <a:pt x="1353346" y="776402"/>
                </a:lnTo>
                <a:lnTo>
                  <a:pt x="1350965" y="792009"/>
                </a:lnTo>
                <a:lnTo>
                  <a:pt x="1348320" y="807616"/>
                </a:lnTo>
                <a:lnTo>
                  <a:pt x="1345145" y="822959"/>
                </a:lnTo>
                <a:lnTo>
                  <a:pt x="1341706" y="838037"/>
                </a:lnTo>
                <a:lnTo>
                  <a:pt x="1338003" y="853116"/>
                </a:lnTo>
                <a:lnTo>
                  <a:pt x="1333506" y="868194"/>
                </a:lnTo>
                <a:lnTo>
                  <a:pt x="1329009" y="883272"/>
                </a:lnTo>
                <a:lnTo>
                  <a:pt x="1324247" y="897822"/>
                </a:lnTo>
                <a:lnTo>
                  <a:pt x="1319221" y="912371"/>
                </a:lnTo>
                <a:lnTo>
                  <a:pt x="1313666" y="926656"/>
                </a:lnTo>
                <a:lnTo>
                  <a:pt x="1308111" y="940676"/>
                </a:lnTo>
                <a:lnTo>
                  <a:pt x="1302291" y="954167"/>
                </a:lnTo>
                <a:lnTo>
                  <a:pt x="1296207" y="967394"/>
                </a:lnTo>
                <a:lnTo>
                  <a:pt x="1289858" y="980885"/>
                </a:lnTo>
                <a:lnTo>
                  <a:pt x="1284568" y="991202"/>
                </a:lnTo>
                <a:lnTo>
                  <a:pt x="1279012" y="1001254"/>
                </a:lnTo>
                <a:lnTo>
                  <a:pt x="1273722" y="1011570"/>
                </a:lnTo>
                <a:lnTo>
                  <a:pt x="1268167" y="1021358"/>
                </a:lnTo>
                <a:lnTo>
                  <a:pt x="1262347" y="1031410"/>
                </a:lnTo>
                <a:lnTo>
                  <a:pt x="1256263" y="1040934"/>
                </a:lnTo>
                <a:lnTo>
                  <a:pt x="1250178" y="1050721"/>
                </a:lnTo>
                <a:lnTo>
                  <a:pt x="1243830" y="1059980"/>
                </a:lnTo>
                <a:lnTo>
                  <a:pt x="1237216" y="1069503"/>
                </a:lnTo>
                <a:lnTo>
                  <a:pt x="1230868" y="1078762"/>
                </a:lnTo>
                <a:lnTo>
                  <a:pt x="1223990" y="1088020"/>
                </a:lnTo>
                <a:lnTo>
                  <a:pt x="1217112" y="1097014"/>
                </a:lnTo>
                <a:lnTo>
                  <a:pt x="1209969" y="1106008"/>
                </a:lnTo>
                <a:lnTo>
                  <a:pt x="1202827" y="1114738"/>
                </a:lnTo>
                <a:lnTo>
                  <a:pt x="1195420" y="1123732"/>
                </a:lnTo>
                <a:lnTo>
                  <a:pt x="1188013" y="1132197"/>
                </a:lnTo>
                <a:lnTo>
                  <a:pt x="1180342" y="1140662"/>
                </a:lnTo>
                <a:lnTo>
                  <a:pt x="1172670" y="1148863"/>
                </a:lnTo>
                <a:lnTo>
                  <a:pt x="1164470" y="1157328"/>
                </a:lnTo>
                <a:lnTo>
                  <a:pt x="1156534" y="1165264"/>
                </a:lnTo>
                <a:lnTo>
                  <a:pt x="1148598" y="1172935"/>
                </a:lnTo>
                <a:lnTo>
                  <a:pt x="1140133" y="1180871"/>
                </a:lnTo>
                <a:lnTo>
                  <a:pt x="1131933" y="1188542"/>
                </a:lnTo>
                <a:lnTo>
                  <a:pt x="1123203" y="1196214"/>
                </a:lnTo>
                <a:lnTo>
                  <a:pt x="1114473" y="1203356"/>
                </a:lnTo>
                <a:lnTo>
                  <a:pt x="1105479" y="1210499"/>
                </a:lnTo>
                <a:lnTo>
                  <a:pt x="1096750" y="1217641"/>
                </a:lnTo>
                <a:lnTo>
                  <a:pt x="1087491" y="1224519"/>
                </a:lnTo>
                <a:lnTo>
                  <a:pt x="1078497" y="1231397"/>
                </a:lnTo>
                <a:lnTo>
                  <a:pt x="1068974" y="1238010"/>
                </a:lnTo>
                <a:lnTo>
                  <a:pt x="1059715" y="1244359"/>
                </a:lnTo>
                <a:lnTo>
                  <a:pt x="1050192" y="1250972"/>
                </a:lnTo>
                <a:lnTo>
                  <a:pt x="1038024" y="1258643"/>
                </a:lnTo>
                <a:lnTo>
                  <a:pt x="1025591" y="1266050"/>
                </a:lnTo>
                <a:lnTo>
                  <a:pt x="1012893" y="1273722"/>
                </a:lnTo>
                <a:lnTo>
                  <a:pt x="1000196" y="1280600"/>
                </a:lnTo>
                <a:lnTo>
                  <a:pt x="982207" y="1289858"/>
                </a:lnTo>
                <a:lnTo>
                  <a:pt x="963955" y="1298588"/>
                </a:lnTo>
                <a:lnTo>
                  <a:pt x="945173" y="1307053"/>
                </a:lnTo>
                <a:lnTo>
                  <a:pt x="926391" y="1314460"/>
                </a:lnTo>
                <a:lnTo>
                  <a:pt x="907080" y="1321602"/>
                </a:lnTo>
                <a:lnTo>
                  <a:pt x="887770" y="1328480"/>
                </a:lnTo>
                <a:lnTo>
                  <a:pt x="867930" y="1334300"/>
                </a:lnTo>
                <a:lnTo>
                  <a:pt x="848090" y="1339590"/>
                </a:lnTo>
                <a:lnTo>
                  <a:pt x="827456" y="1344616"/>
                </a:lnTo>
                <a:lnTo>
                  <a:pt x="817404" y="1346733"/>
                </a:lnTo>
                <a:lnTo>
                  <a:pt x="807087" y="1348849"/>
                </a:lnTo>
                <a:lnTo>
                  <a:pt x="797035" y="1350701"/>
                </a:lnTo>
                <a:lnTo>
                  <a:pt x="786454" y="1352288"/>
                </a:lnTo>
                <a:lnTo>
                  <a:pt x="776137" y="1353875"/>
                </a:lnTo>
                <a:lnTo>
                  <a:pt x="765556" y="1355198"/>
                </a:lnTo>
                <a:lnTo>
                  <a:pt x="755239" y="1356520"/>
                </a:lnTo>
                <a:lnTo>
                  <a:pt x="744658" y="1357578"/>
                </a:lnTo>
                <a:lnTo>
                  <a:pt x="733812" y="1358372"/>
                </a:lnTo>
                <a:lnTo>
                  <a:pt x="723231" y="1359166"/>
                </a:lnTo>
                <a:lnTo>
                  <a:pt x="712385" y="1359695"/>
                </a:lnTo>
                <a:lnTo>
                  <a:pt x="701804" y="1360224"/>
                </a:lnTo>
                <a:lnTo>
                  <a:pt x="690958" y="1360488"/>
                </a:lnTo>
                <a:lnTo>
                  <a:pt x="680376" y="1360488"/>
                </a:lnTo>
                <a:lnTo>
                  <a:pt x="669266" y="1360488"/>
                </a:lnTo>
                <a:lnTo>
                  <a:pt x="658420" y="1360224"/>
                </a:lnTo>
                <a:lnTo>
                  <a:pt x="647839" y="1359695"/>
                </a:lnTo>
                <a:lnTo>
                  <a:pt x="636993" y="1359166"/>
                </a:lnTo>
                <a:lnTo>
                  <a:pt x="626676" y="1358372"/>
                </a:lnTo>
                <a:lnTo>
                  <a:pt x="615831" y="1357578"/>
                </a:lnTo>
                <a:lnTo>
                  <a:pt x="605514" y="1356520"/>
                </a:lnTo>
                <a:lnTo>
                  <a:pt x="594933" y="1355198"/>
                </a:lnTo>
                <a:lnTo>
                  <a:pt x="584351" y="1353875"/>
                </a:lnTo>
                <a:lnTo>
                  <a:pt x="574035" y="1352288"/>
                </a:lnTo>
                <a:lnTo>
                  <a:pt x="563453" y="1350701"/>
                </a:lnTo>
                <a:lnTo>
                  <a:pt x="553401" y="1348849"/>
                </a:lnTo>
                <a:lnTo>
                  <a:pt x="543084" y="1346733"/>
                </a:lnTo>
                <a:lnTo>
                  <a:pt x="533032" y="1344616"/>
                </a:lnTo>
                <a:lnTo>
                  <a:pt x="512663" y="1339590"/>
                </a:lnTo>
                <a:lnTo>
                  <a:pt x="492823" y="1334300"/>
                </a:lnTo>
                <a:lnTo>
                  <a:pt x="472983" y="1328480"/>
                </a:lnTo>
                <a:lnTo>
                  <a:pt x="453673" y="1321602"/>
                </a:lnTo>
                <a:lnTo>
                  <a:pt x="434097" y="1314460"/>
                </a:lnTo>
                <a:lnTo>
                  <a:pt x="415051" y="1307053"/>
                </a:lnTo>
                <a:lnTo>
                  <a:pt x="396534" y="1298588"/>
                </a:lnTo>
                <a:lnTo>
                  <a:pt x="378281" y="1289858"/>
                </a:lnTo>
                <a:lnTo>
                  <a:pt x="360293" y="1280600"/>
                </a:lnTo>
                <a:lnTo>
                  <a:pt x="347595" y="1273722"/>
                </a:lnTo>
                <a:lnTo>
                  <a:pt x="334898" y="1266050"/>
                </a:lnTo>
                <a:lnTo>
                  <a:pt x="322729" y="1258643"/>
                </a:lnTo>
                <a:lnTo>
                  <a:pt x="310296" y="1250972"/>
                </a:lnTo>
                <a:lnTo>
                  <a:pt x="300509" y="1244359"/>
                </a:lnTo>
                <a:lnTo>
                  <a:pt x="291250" y="1238010"/>
                </a:lnTo>
                <a:lnTo>
                  <a:pt x="281991" y="1231397"/>
                </a:lnTo>
                <a:lnTo>
                  <a:pt x="272733" y="1224519"/>
                </a:lnTo>
                <a:lnTo>
                  <a:pt x="263739" y="1217641"/>
                </a:lnTo>
                <a:lnTo>
                  <a:pt x="254745" y="1210499"/>
                </a:lnTo>
                <a:lnTo>
                  <a:pt x="245750" y="1203356"/>
                </a:lnTo>
                <a:lnTo>
                  <a:pt x="237285" y="1196214"/>
                </a:lnTo>
                <a:lnTo>
                  <a:pt x="228820" y="1188542"/>
                </a:lnTo>
                <a:lnTo>
                  <a:pt x="220355" y="1180871"/>
                </a:lnTo>
                <a:lnTo>
                  <a:pt x="212155" y="1172935"/>
                </a:lnTo>
                <a:lnTo>
                  <a:pt x="203690" y="1165264"/>
                </a:lnTo>
                <a:lnTo>
                  <a:pt x="195754" y="1157328"/>
                </a:lnTo>
                <a:lnTo>
                  <a:pt x="187818" y="1148863"/>
                </a:lnTo>
                <a:lnTo>
                  <a:pt x="180146" y="1140662"/>
                </a:lnTo>
                <a:lnTo>
                  <a:pt x="172740" y="1132197"/>
                </a:lnTo>
                <a:lnTo>
                  <a:pt x="165068" y="1123732"/>
                </a:lnTo>
                <a:lnTo>
                  <a:pt x="157661" y="1114738"/>
                </a:lnTo>
                <a:lnTo>
                  <a:pt x="150254" y="1106008"/>
                </a:lnTo>
                <a:lnTo>
                  <a:pt x="143376" y="1097014"/>
                </a:lnTo>
                <a:lnTo>
                  <a:pt x="136499" y="1088020"/>
                </a:lnTo>
                <a:lnTo>
                  <a:pt x="129621" y="1078762"/>
                </a:lnTo>
                <a:lnTo>
                  <a:pt x="123272" y="1069503"/>
                </a:lnTo>
                <a:lnTo>
                  <a:pt x="116659" y="1059980"/>
                </a:lnTo>
                <a:lnTo>
                  <a:pt x="110310" y="1050721"/>
                </a:lnTo>
                <a:lnTo>
                  <a:pt x="104226" y="1040934"/>
                </a:lnTo>
                <a:lnTo>
                  <a:pt x="98406" y="1031410"/>
                </a:lnTo>
                <a:lnTo>
                  <a:pt x="92322" y="1021358"/>
                </a:lnTo>
                <a:lnTo>
                  <a:pt x="86767" y="1011570"/>
                </a:lnTo>
                <a:lnTo>
                  <a:pt x="81211" y="1001254"/>
                </a:lnTo>
                <a:lnTo>
                  <a:pt x="75656" y="991202"/>
                </a:lnTo>
                <a:lnTo>
                  <a:pt x="70630" y="980885"/>
                </a:lnTo>
                <a:lnTo>
                  <a:pt x="64281" y="967394"/>
                </a:lnTo>
                <a:lnTo>
                  <a:pt x="57933" y="954167"/>
                </a:lnTo>
                <a:lnTo>
                  <a:pt x="52377" y="940676"/>
                </a:lnTo>
                <a:lnTo>
                  <a:pt x="46822" y="926656"/>
                </a:lnTo>
                <a:lnTo>
                  <a:pt x="41532" y="912371"/>
                </a:lnTo>
                <a:lnTo>
                  <a:pt x="36241" y="897822"/>
                </a:lnTo>
                <a:lnTo>
                  <a:pt x="31479" y="883272"/>
                </a:lnTo>
                <a:lnTo>
                  <a:pt x="26982" y="868194"/>
                </a:lnTo>
                <a:lnTo>
                  <a:pt x="22750" y="853116"/>
                </a:lnTo>
                <a:lnTo>
                  <a:pt x="18782" y="838037"/>
                </a:lnTo>
                <a:lnTo>
                  <a:pt x="15343" y="822959"/>
                </a:lnTo>
                <a:lnTo>
                  <a:pt x="12169" y="807616"/>
                </a:lnTo>
                <a:lnTo>
                  <a:pt x="9523" y="792009"/>
                </a:lnTo>
                <a:lnTo>
                  <a:pt x="6878" y="776402"/>
                </a:lnTo>
                <a:lnTo>
                  <a:pt x="5026" y="760530"/>
                </a:lnTo>
                <a:lnTo>
                  <a:pt x="2910" y="744658"/>
                </a:lnTo>
                <a:lnTo>
                  <a:pt x="1587" y="729050"/>
                </a:lnTo>
                <a:lnTo>
                  <a:pt x="529" y="712914"/>
                </a:lnTo>
                <a:lnTo>
                  <a:pt x="0" y="696513"/>
                </a:lnTo>
                <a:lnTo>
                  <a:pt x="0" y="680376"/>
                </a:lnTo>
                <a:lnTo>
                  <a:pt x="0" y="662653"/>
                </a:lnTo>
                <a:lnTo>
                  <a:pt x="794" y="645194"/>
                </a:lnTo>
                <a:lnTo>
                  <a:pt x="1852" y="627999"/>
                </a:lnTo>
                <a:lnTo>
                  <a:pt x="3704" y="610805"/>
                </a:lnTo>
                <a:lnTo>
                  <a:pt x="5555" y="593610"/>
                </a:lnTo>
                <a:lnTo>
                  <a:pt x="7936" y="576680"/>
                </a:lnTo>
                <a:lnTo>
                  <a:pt x="10581" y="560014"/>
                </a:lnTo>
                <a:lnTo>
                  <a:pt x="13756" y="543349"/>
                </a:lnTo>
                <a:lnTo>
                  <a:pt x="17195" y="526683"/>
                </a:lnTo>
                <a:lnTo>
                  <a:pt x="21163" y="510282"/>
                </a:lnTo>
                <a:lnTo>
                  <a:pt x="25924" y="494146"/>
                </a:lnTo>
                <a:lnTo>
                  <a:pt x="30421" y="478009"/>
                </a:lnTo>
                <a:lnTo>
                  <a:pt x="35712" y="462138"/>
                </a:lnTo>
                <a:lnTo>
                  <a:pt x="41267" y="446530"/>
                </a:lnTo>
                <a:lnTo>
                  <a:pt x="47087" y="430923"/>
                </a:lnTo>
                <a:lnTo>
                  <a:pt x="53436" y="415580"/>
                </a:lnTo>
                <a:lnTo>
                  <a:pt x="60049" y="400237"/>
                </a:lnTo>
                <a:lnTo>
                  <a:pt x="67191" y="385423"/>
                </a:lnTo>
                <a:lnTo>
                  <a:pt x="74334" y="370609"/>
                </a:lnTo>
                <a:lnTo>
                  <a:pt x="82270" y="356060"/>
                </a:lnTo>
                <a:lnTo>
                  <a:pt x="89941" y="341775"/>
                </a:lnTo>
                <a:lnTo>
                  <a:pt x="98671" y="327491"/>
                </a:lnTo>
                <a:lnTo>
                  <a:pt x="107136" y="313471"/>
                </a:lnTo>
                <a:lnTo>
                  <a:pt x="116394" y="299979"/>
                </a:lnTo>
                <a:lnTo>
                  <a:pt x="125388" y="286488"/>
                </a:lnTo>
                <a:lnTo>
                  <a:pt x="135176" y="273262"/>
                </a:lnTo>
                <a:lnTo>
                  <a:pt x="144964" y="260564"/>
                </a:lnTo>
                <a:lnTo>
                  <a:pt x="155280" y="247602"/>
                </a:lnTo>
                <a:lnTo>
                  <a:pt x="165862" y="235169"/>
                </a:lnTo>
                <a:lnTo>
                  <a:pt x="176707" y="223001"/>
                </a:lnTo>
                <a:lnTo>
                  <a:pt x="187818" y="211097"/>
                </a:lnTo>
                <a:lnTo>
                  <a:pt x="199193" y="199193"/>
                </a:lnTo>
                <a:lnTo>
                  <a:pt x="211097" y="188082"/>
                </a:lnTo>
                <a:lnTo>
                  <a:pt x="222736" y="176707"/>
                </a:lnTo>
                <a:lnTo>
                  <a:pt x="235169" y="166126"/>
                </a:lnTo>
                <a:lnTo>
                  <a:pt x="247602" y="155280"/>
                </a:lnTo>
                <a:lnTo>
                  <a:pt x="260300" y="144964"/>
                </a:lnTo>
                <a:lnTo>
                  <a:pt x="273262" y="135176"/>
                </a:lnTo>
                <a:lnTo>
                  <a:pt x="286488" y="125388"/>
                </a:lnTo>
                <a:lnTo>
                  <a:pt x="299715" y="116394"/>
                </a:lnTo>
                <a:lnTo>
                  <a:pt x="313471" y="107136"/>
                </a:lnTo>
                <a:lnTo>
                  <a:pt x="327491" y="98671"/>
                </a:lnTo>
                <a:lnTo>
                  <a:pt x="341776" y="89941"/>
                </a:lnTo>
                <a:lnTo>
                  <a:pt x="355796" y="82270"/>
                </a:lnTo>
                <a:lnTo>
                  <a:pt x="370610" y="74598"/>
                </a:lnTo>
                <a:lnTo>
                  <a:pt x="385423" y="67191"/>
                </a:lnTo>
                <a:lnTo>
                  <a:pt x="400237" y="60049"/>
                </a:lnTo>
                <a:lnTo>
                  <a:pt x="415315" y="53436"/>
                </a:lnTo>
                <a:lnTo>
                  <a:pt x="430658" y="47087"/>
                </a:lnTo>
                <a:lnTo>
                  <a:pt x="446266" y="41267"/>
                </a:lnTo>
                <a:lnTo>
                  <a:pt x="462138" y="35976"/>
                </a:lnTo>
                <a:lnTo>
                  <a:pt x="478010" y="30421"/>
                </a:lnTo>
                <a:lnTo>
                  <a:pt x="494146" y="25924"/>
                </a:lnTo>
                <a:lnTo>
                  <a:pt x="510282" y="21427"/>
                </a:lnTo>
                <a:lnTo>
                  <a:pt x="526419" y="17459"/>
                </a:lnTo>
                <a:lnTo>
                  <a:pt x="543084" y="13756"/>
                </a:lnTo>
                <a:lnTo>
                  <a:pt x="559750" y="10581"/>
                </a:lnTo>
                <a:lnTo>
                  <a:pt x="576680" y="7936"/>
                </a:lnTo>
                <a:lnTo>
                  <a:pt x="593610" y="5555"/>
                </a:lnTo>
                <a:lnTo>
                  <a:pt x="610805" y="3704"/>
                </a:lnTo>
                <a:lnTo>
                  <a:pt x="627999" y="2116"/>
                </a:lnTo>
                <a:lnTo>
                  <a:pt x="645194" y="1058"/>
                </a:lnTo>
                <a:lnTo>
                  <a:pt x="662653" y="265"/>
                </a:lnTo>
                <a:lnTo>
                  <a:pt x="680376"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58888" y="120650"/>
            <a:ext cx="6754812" cy="523875"/>
          </a:xfrm>
          <a:prstGeom prst="rect">
            <a:avLst/>
          </a:prstGeom>
        </p:spPr>
        <p:txBody>
          <a:bodyPr wrap="none">
            <a:spAutoFit/>
          </a:bodyPr>
          <a:lstStyle/>
          <a:p>
            <a:pPr eaLnBrk="0" hangingPunct="0">
              <a:defRPr/>
            </a:pPr>
            <a:r>
              <a:rPr lang="en-US" altLang="zh-CN" sz="2800" dirty="0">
                <a:solidFill>
                  <a:schemeClr val="bg1"/>
                </a:solidFill>
                <a:latin typeface="+mn-ea"/>
                <a:ea typeface="+mn-ea"/>
              </a:rPr>
              <a:t>《</a:t>
            </a:r>
            <a:r>
              <a:rPr lang="zh-CN" altLang="en-US" sz="2800" dirty="0">
                <a:solidFill>
                  <a:schemeClr val="bg1"/>
                </a:solidFill>
                <a:latin typeface="+mn-ea"/>
                <a:ea typeface="+mn-ea"/>
              </a:rPr>
              <a:t>五落实五到位规定</a:t>
            </a:r>
            <a:r>
              <a:rPr lang="en-US" altLang="zh-CN" sz="2800" dirty="0">
                <a:solidFill>
                  <a:schemeClr val="bg1"/>
                </a:solidFill>
                <a:latin typeface="+mn-ea"/>
                <a:ea typeface="+mn-ea"/>
              </a:rPr>
              <a:t>》</a:t>
            </a:r>
            <a:r>
              <a:rPr lang="zh-CN" altLang="en-US" sz="2800" dirty="0">
                <a:solidFill>
                  <a:schemeClr val="bg1"/>
                </a:solidFill>
                <a:latin typeface="+mn-ea"/>
                <a:ea typeface="+mn-ea"/>
              </a:rPr>
              <a:t>的主要内容是什么 </a:t>
            </a:r>
            <a:endParaRPr lang="zh-CN" altLang="en-US" sz="2800" dirty="0">
              <a:solidFill>
                <a:schemeClr val="bg1"/>
              </a:solidFill>
              <a:latin typeface="+mn-ea"/>
              <a:ea typeface="+mn-ea"/>
            </a:endParaRPr>
          </a:p>
        </p:txBody>
      </p:sp>
      <p:cxnSp>
        <p:nvCxnSpPr>
          <p:cNvPr id="5" name="直接连接符 4"/>
          <p:cNvCxnSpPr>
            <a:cxnSpLocks noChangeShapeType="1"/>
          </p:cNvCxnSpPr>
          <p:nvPr/>
        </p:nvCxnSpPr>
        <p:spPr bwMode="auto">
          <a:xfrm>
            <a:off x="990600" y="622300"/>
            <a:ext cx="6750050" cy="0"/>
          </a:xfrm>
          <a:prstGeom prst="line">
            <a:avLst/>
          </a:prstGeom>
          <a:noFill/>
          <a:ln w="19050" algn="ctr">
            <a:solidFill>
              <a:schemeClr val="bg1"/>
            </a:solidFill>
            <a:round/>
          </a:ln>
        </p:spPr>
      </p:cxnSp>
      <p:sp>
        <p:nvSpPr>
          <p:cNvPr id="6" name="对角圆角矩形 5"/>
          <p:cNvSpPr/>
          <p:nvPr/>
        </p:nvSpPr>
        <p:spPr>
          <a:xfrm>
            <a:off x="2124075" y="946150"/>
            <a:ext cx="3024188" cy="419100"/>
          </a:xfrm>
          <a:prstGeom prst="round2DiagRect">
            <a:avLst/>
          </a:prstGeom>
          <a:gradFill rotWithShape="1">
            <a:gsLst>
              <a:gs pos="0">
                <a:srgbClr val="A01200"/>
              </a:gs>
              <a:gs pos="50000">
                <a:srgbClr val="E61F00"/>
              </a:gs>
              <a:gs pos="100000">
                <a:srgbClr val="FF2800"/>
              </a:gs>
            </a:gsLst>
            <a:lin ang="5400000" scaled="1"/>
          </a:gradFill>
          <a:ln w="25400">
            <a:solidFill>
              <a:srgbClr val="BFBFBF"/>
            </a:solidFill>
            <a:round/>
          </a:ln>
        </p:spPr>
        <p:txBody>
          <a:bodyPr anchor="ctr"/>
          <a:lstStyle/>
          <a:p>
            <a:pPr algn="ctr">
              <a:buFont typeface="Arial" panose="020B0604020202020204" pitchFamily="34" charset="0"/>
              <a:buNone/>
              <a:defRPr/>
            </a:pPr>
            <a:r>
              <a:rPr lang="zh-CN" altLang="en-US" sz="2000" dirty="0">
                <a:solidFill>
                  <a:srgbClr val="FFFFFF"/>
                </a:solidFill>
                <a:latin typeface="+mn-ea"/>
                <a:ea typeface="+mn-ea"/>
              </a:rPr>
              <a:t>简明扼要，便于操作。</a:t>
            </a:r>
            <a:endParaRPr lang="zh-CN" altLang="en-US" sz="2000" dirty="0">
              <a:solidFill>
                <a:srgbClr val="FFFFFF"/>
              </a:solidFill>
              <a:latin typeface="+mn-ea"/>
              <a:ea typeface="+mn-ea"/>
            </a:endParaRPr>
          </a:p>
        </p:txBody>
      </p:sp>
      <p:sp>
        <p:nvSpPr>
          <p:cNvPr id="16388" name="圆角矩形​​ 10"/>
          <p:cNvSpPr>
            <a:spLocks noChangeArrowheads="1"/>
          </p:cNvSpPr>
          <p:nvPr/>
        </p:nvSpPr>
        <p:spPr bwMode="auto">
          <a:xfrm>
            <a:off x="1592263" y="946150"/>
            <a:ext cx="422275" cy="422275"/>
          </a:xfrm>
          <a:prstGeom prst="roundRect">
            <a:avLst>
              <a:gd name="adj" fmla="val 16667"/>
            </a:avLst>
          </a:prstGeom>
          <a:gradFill rotWithShape="1">
            <a:gsLst>
              <a:gs pos="0">
                <a:srgbClr val="A01200"/>
              </a:gs>
              <a:gs pos="50000">
                <a:srgbClr val="E61F00"/>
              </a:gs>
              <a:gs pos="100000">
                <a:srgbClr val="FF2800"/>
              </a:gs>
            </a:gsLst>
            <a:lin ang="5400000" scaled="1"/>
          </a:gradFill>
          <a:ln w="25400">
            <a:solidFill>
              <a:srgbClr val="BFBFBF"/>
            </a:solidFill>
            <a:round/>
          </a:ln>
        </p:spPr>
        <p:txBody>
          <a:bodyPr anchor="ctr"/>
          <a:lstStyle/>
          <a:p>
            <a:pPr algn="ctr">
              <a:buFont typeface="Arial" panose="020B0604020202020204" pitchFamily="34" charset="0"/>
              <a:buNone/>
            </a:pPr>
            <a:r>
              <a:rPr lang="en-US" altLang="zh-CN" sz="2800">
                <a:solidFill>
                  <a:srgbClr val="FFFFFF"/>
                </a:solidFill>
                <a:latin typeface="Broadway" panose="04040905080B02020502"/>
                <a:ea typeface="微软雅黑" panose="020B0503020204020204" pitchFamily="34" charset="-122"/>
              </a:rPr>
              <a:t>3</a:t>
            </a:r>
            <a:endParaRPr lang="zh-CN" altLang="en-US" sz="2800">
              <a:solidFill>
                <a:srgbClr val="FFFFFF"/>
              </a:solidFill>
              <a:latin typeface="Broadway" panose="04040905080B02020502"/>
              <a:ea typeface="微软雅黑" panose="020B0503020204020204" pitchFamily="34" charset="-122"/>
            </a:endParaRPr>
          </a:p>
        </p:txBody>
      </p:sp>
      <p:sp>
        <p:nvSpPr>
          <p:cNvPr id="8" name="矩形 7"/>
          <p:cNvSpPr/>
          <p:nvPr/>
        </p:nvSpPr>
        <p:spPr>
          <a:xfrm>
            <a:off x="4510088" y="2078038"/>
            <a:ext cx="3059112" cy="2727325"/>
          </a:xfrm>
          <a:prstGeom prst="rect">
            <a:avLst/>
          </a:prstGeom>
        </p:spPr>
        <p:txBody>
          <a:bodyPr>
            <a:spAutoFit/>
          </a:bodyPr>
          <a:lstStyle/>
          <a:p>
            <a:pPr indent="457200" algn="just" eaLnBrk="0" hangingPunct="0">
              <a:lnSpc>
                <a:spcPct val="120000"/>
              </a:lnSpc>
              <a:spcBef>
                <a:spcPts val="0"/>
              </a:spcBef>
              <a:defRPr/>
            </a:pPr>
            <a:r>
              <a:rPr lang="en-US" altLang="zh-CN" sz="1600" dirty="0">
                <a:solidFill>
                  <a:srgbClr val="595959"/>
                </a:solidFill>
                <a:latin typeface="+mn-ea"/>
                <a:ea typeface="+mn-ea"/>
                <a:cs typeface="+mn-ea"/>
              </a:rPr>
              <a:t>《</a:t>
            </a:r>
            <a:r>
              <a:rPr lang="zh-CN" altLang="en-US" sz="1600" dirty="0">
                <a:solidFill>
                  <a:srgbClr val="595959"/>
                </a:solidFill>
                <a:latin typeface="+mn-ea"/>
                <a:ea typeface="+mn-ea"/>
                <a:cs typeface="+mn-ea"/>
              </a:rPr>
              <a:t>五落实五到位规定</a:t>
            </a:r>
            <a:r>
              <a:rPr lang="en-US" altLang="zh-CN" sz="1600" dirty="0">
                <a:solidFill>
                  <a:srgbClr val="595959"/>
                </a:solidFill>
                <a:latin typeface="+mn-ea"/>
                <a:ea typeface="+mn-ea"/>
                <a:cs typeface="+mn-ea"/>
              </a:rPr>
              <a:t>》</a:t>
            </a:r>
            <a:r>
              <a:rPr lang="zh-CN" altLang="en-US" sz="1600" dirty="0">
                <a:solidFill>
                  <a:srgbClr val="595959"/>
                </a:solidFill>
                <a:latin typeface="+mn-ea"/>
                <a:ea typeface="+mn-ea"/>
                <a:cs typeface="+mn-ea"/>
              </a:rPr>
              <a:t>只有</a:t>
            </a:r>
            <a:r>
              <a:rPr lang="en-US" altLang="en-US" sz="1600" dirty="0">
                <a:solidFill>
                  <a:srgbClr val="595959"/>
                </a:solidFill>
                <a:latin typeface="+mn-ea"/>
                <a:ea typeface="+mn-ea"/>
                <a:cs typeface="+mn-ea"/>
              </a:rPr>
              <a:t>226</a:t>
            </a:r>
            <a:r>
              <a:rPr lang="zh-CN" altLang="en-US" sz="1600" dirty="0">
                <a:solidFill>
                  <a:srgbClr val="595959"/>
                </a:solidFill>
                <a:latin typeface="+mn-ea"/>
                <a:ea typeface="+mn-ea"/>
                <a:cs typeface="+mn-ea"/>
              </a:rPr>
              <a:t>个字，简明扼要，一目了然。其基本要求，在相关法律法规规程中都有体现，但还不够清晰、具体，许多企业不够熟悉。通过制定</a:t>
            </a:r>
            <a:r>
              <a:rPr lang="en-US" altLang="zh-CN" sz="1600" dirty="0">
                <a:solidFill>
                  <a:srgbClr val="595959"/>
                </a:solidFill>
                <a:latin typeface="+mn-ea"/>
                <a:ea typeface="+mn-ea"/>
                <a:cs typeface="+mn-ea"/>
              </a:rPr>
              <a:t>《</a:t>
            </a:r>
            <a:r>
              <a:rPr lang="zh-CN" altLang="en-US" sz="1600" dirty="0">
                <a:solidFill>
                  <a:srgbClr val="595959"/>
                </a:solidFill>
                <a:latin typeface="+mn-ea"/>
                <a:ea typeface="+mn-ea"/>
                <a:cs typeface="+mn-ea"/>
              </a:rPr>
              <a:t>五落实五到位规定</a:t>
            </a:r>
            <a:r>
              <a:rPr lang="en-US" altLang="zh-CN" sz="1600" dirty="0">
                <a:solidFill>
                  <a:srgbClr val="595959"/>
                </a:solidFill>
                <a:latin typeface="+mn-ea"/>
                <a:ea typeface="+mn-ea"/>
                <a:cs typeface="+mn-ea"/>
              </a:rPr>
              <a:t>》</a:t>
            </a:r>
            <a:r>
              <a:rPr lang="zh-CN" altLang="en-US" sz="1600" dirty="0">
                <a:solidFill>
                  <a:srgbClr val="595959"/>
                </a:solidFill>
                <a:latin typeface="+mn-ea"/>
                <a:ea typeface="+mn-ea"/>
                <a:cs typeface="+mn-ea"/>
              </a:rPr>
              <a:t>，把企业应该做的、必须做的基本要求都规定得非常清楚，便于记忆，便于操作。</a:t>
            </a:r>
            <a:endParaRPr lang="zh-CN" altLang="en-US" sz="1600" dirty="0">
              <a:solidFill>
                <a:srgbClr val="595959"/>
              </a:solidFill>
              <a:latin typeface="+mn-ea"/>
              <a:ea typeface="+mn-ea"/>
              <a:cs typeface="+mn-ea"/>
            </a:endParaRPr>
          </a:p>
        </p:txBody>
      </p:sp>
      <p:cxnSp>
        <p:nvCxnSpPr>
          <p:cNvPr id="11" name="直接连接符 10"/>
          <p:cNvCxnSpPr>
            <a:stCxn id="9" idx="0"/>
          </p:cNvCxnSpPr>
          <p:nvPr/>
        </p:nvCxnSpPr>
        <p:spPr>
          <a:xfrm flipH="1">
            <a:off x="0" y="1519238"/>
            <a:ext cx="60388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4095750" y="1519238"/>
            <a:ext cx="3887788" cy="388937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pic>
        <p:nvPicPr>
          <p:cNvPr id="16392" name="图片 21"/>
          <p:cNvPicPr>
            <a:picLocks noChangeAspect="1"/>
          </p:cNvPicPr>
          <p:nvPr/>
        </p:nvPicPr>
        <p:blipFill>
          <a:blip r:embed="rId1"/>
          <a:srcRect/>
          <a:stretch>
            <a:fillRect/>
          </a:stretch>
        </p:blipFill>
        <p:spPr bwMode="auto">
          <a:xfrm>
            <a:off x="1223963" y="1541463"/>
            <a:ext cx="3078162" cy="3079750"/>
          </a:xfrm>
          <a:prstGeom prst="rect">
            <a:avLst/>
          </a:prstGeom>
          <a:noFill/>
          <a:ln w="19050">
            <a:solidFill>
              <a:schemeClr val="accent1"/>
            </a:solidFill>
            <a:miter lim="800000"/>
            <a:headEnd/>
            <a:tailEnd/>
          </a:ln>
        </p:spPr>
      </p:pic>
      <p:sp>
        <p:nvSpPr>
          <p:cNvPr id="15" name="椭圆 14"/>
          <p:cNvSpPr/>
          <p:nvPr/>
        </p:nvSpPr>
        <p:spPr>
          <a:xfrm>
            <a:off x="303213" y="1533525"/>
            <a:ext cx="1250950" cy="1252538"/>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58888" y="120650"/>
            <a:ext cx="4494212" cy="523875"/>
          </a:xfrm>
          <a:prstGeom prst="rect">
            <a:avLst/>
          </a:prstGeom>
        </p:spPr>
        <p:txBody>
          <a:bodyPr wrap="none">
            <a:spAutoFit/>
          </a:bodyPr>
          <a:lstStyle/>
          <a:p>
            <a:pPr eaLnBrk="0" hangingPunct="0">
              <a:defRPr/>
            </a:pPr>
            <a:r>
              <a:rPr lang="en-US" altLang="zh-CN" sz="2800" dirty="0">
                <a:solidFill>
                  <a:schemeClr val="bg1"/>
                </a:solidFill>
                <a:latin typeface="+mn-ea"/>
                <a:ea typeface="+mn-ea"/>
              </a:rPr>
              <a:t>《</a:t>
            </a:r>
            <a:r>
              <a:rPr lang="zh-CN" altLang="en-US" sz="2800" dirty="0">
                <a:solidFill>
                  <a:schemeClr val="bg1"/>
                </a:solidFill>
                <a:latin typeface="+mn-ea"/>
                <a:ea typeface="+mn-ea"/>
              </a:rPr>
              <a:t>五落实五到位规定</a:t>
            </a:r>
            <a:r>
              <a:rPr lang="en-US" altLang="zh-CN" sz="2800" dirty="0">
                <a:solidFill>
                  <a:schemeClr val="bg1"/>
                </a:solidFill>
                <a:latin typeface="+mn-ea"/>
                <a:ea typeface="+mn-ea"/>
              </a:rPr>
              <a:t>》</a:t>
            </a:r>
            <a:r>
              <a:rPr lang="zh-CN" altLang="en-US" sz="2800" dirty="0">
                <a:solidFill>
                  <a:schemeClr val="bg1"/>
                </a:solidFill>
                <a:latin typeface="+mn-ea"/>
                <a:ea typeface="+mn-ea"/>
              </a:rPr>
              <a:t>解读</a:t>
            </a:r>
            <a:endParaRPr lang="zh-CN" altLang="en-US" sz="2800" dirty="0">
              <a:solidFill>
                <a:schemeClr val="bg1"/>
              </a:solidFill>
              <a:latin typeface="+mn-ea"/>
              <a:ea typeface="+mn-ea"/>
            </a:endParaRPr>
          </a:p>
        </p:txBody>
      </p:sp>
      <p:sp>
        <p:nvSpPr>
          <p:cNvPr id="4" name="矩形 3"/>
          <p:cNvSpPr/>
          <p:nvPr/>
        </p:nvSpPr>
        <p:spPr>
          <a:xfrm>
            <a:off x="1476375" y="1273175"/>
            <a:ext cx="6048375" cy="1012825"/>
          </a:xfrm>
          <a:prstGeom prst="rect">
            <a:avLst/>
          </a:prstGeom>
        </p:spPr>
        <p:txBody>
          <a:bodyPr>
            <a:spAutoFit/>
          </a:bodyPr>
          <a:lstStyle/>
          <a:p>
            <a:pPr indent="457200" eaLnBrk="0" hangingPunct="0">
              <a:lnSpc>
                <a:spcPct val="130000"/>
              </a:lnSpc>
              <a:defRPr/>
            </a:pPr>
            <a:r>
              <a:rPr lang="zh-CN" altLang="en-US" sz="2400" b="1" dirty="0">
                <a:solidFill>
                  <a:schemeClr val="accent1"/>
                </a:solidFill>
                <a:ea typeface="+mn-ea"/>
                <a:cs typeface="+mn-ea"/>
              </a:rPr>
              <a:t>《五落实五到位规定》的主要内容和精神实质，现逐条进行简要解释说明如下。</a:t>
            </a:r>
            <a:endParaRPr lang="zh-CN" altLang="en-US" sz="2400" b="1" dirty="0">
              <a:solidFill>
                <a:schemeClr val="accent1"/>
              </a:solidFill>
              <a:ea typeface="+mn-ea"/>
              <a:cs typeface="+mn-ea"/>
            </a:endParaRPr>
          </a:p>
        </p:txBody>
      </p:sp>
      <p:sp>
        <p:nvSpPr>
          <p:cNvPr id="5" name="矩形 4"/>
          <p:cNvSpPr/>
          <p:nvPr/>
        </p:nvSpPr>
        <p:spPr>
          <a:xfrm>
            <a:off x="792163" y="1128713"/>
            <a:ext cx="7416800" cy="1368425"/>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pic>
        <p:nvPicPr>
          <p:cNvPr id="17412" name="图片 5"/>
          <p:cNvPicPr>
            <a:picLocks noChangeAspect="1"/>
          </p:cNvPicPr>
          <p:nvPr/>
        </p:nvPicPr>
        <p:blipFill>
          <a:blip r:embed="rId1">
            <a:clrChange>
              <a:clrFrom>
                <a:srgbClr val="FFFFFF"/>
              </a:clrFrom>
              <a:clrTo>
                <a:srgbClr val="FFFFFF">
                  <a:alpha val="0"/>
                </a:srgbClr>
              </a:clrTo>
            </a:clrChange>
          </a:blip>
          <a:srcRect/>
          <a:stretch>
            <a:fillRect/>
          </a:stretch>
        </p:blipFill>
        <p:spPr bwMode="auto">
          <a:xfrm>
            <a:off x="792163" y="2857500"/>
            <a:ext cx="7416800" cy="1844675"/>
          </a:xfrm>
          <a:prstGeom prst="rect">
            <a:avLst/>
          </a:prstGeom>
          <a:noFill/>
          <a:ln w="9525">
            <a:noFill/>
            <a:miter lim="800000"/>
            <a:headEnd/>
            <a:tailEnd/>
          </a:ln>
        </p:spPr>
      </p:pic>
      <p:cxnSp>
        <p:nvCxnSpPr>
          <p:cNvPr id="7" name="直接连接符 6"/>
          <p:cNvCxnSpPr>
            <a:cxnSpLocks noChangeShapeType="1"/>
          </p:cNvCxnSpPr>
          <p:nvPr/>
        </p:nvCxnSpPr>
        <p:spPr bwMode="auto">
          <a:xfrm>
            <a:off x="990600" y="622300"/>
            <a:ext cx="4660900" cy="0"/>
          </a:xfrm>
          <a:prstGeom prst="line">
            <a:avLst/>
          </a:prstGeom>
          <a:noFill/>
          <a:ln w="19050" algn="ctr">
            <a:solidFill>
              <a:schemeClr val="bg1"/>
            </a:solidFill>
            <a:round/>
          </a:ln>
        </p:spPr>
      </p:cxn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58888" y="120650"/>
            <a:ext cx="30575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一落实：党政同责</a:t>
            </a:r>
            <a:endParaRPr lang="zh-CN" altLang="en-US" sz="2800" dirty="0">
              <a:solidFill>
                <a:schemeClr val="bg1"/>
              </a:solidFill>
              <a:latin typeface="+mn-ea"/>
              <a:ea typeface="+mn-ea"/>
            </a:endParaRPr>
          </a:p>
        </p:txBody>
      </p:sp>
      <p:cxnSp>
        <p:nvCxnSpPr>
          <p:cNvPr id="4" name="直接连接符 3"/>
          <p:cNvCxnSpPr>
            <a:cxnSpLocks noChangeShapeType="1"/>
          </p:cNvCxnSpPr>
          <p:nvPr/>
        </p:nvCxnSpPr>
        <p:spPr bwMode="auto">
          <a:xfrm>
            <a:off x="990600" y="622300"/>
            <a:ext cx="3203575" cy="0"/>
          </a:xfrm>
          <a:prstGeom prst="line">
            <a:avLst/>
          </a:prstGeom>
          <a:noFill/>
          <a:ln w="19050" algn="ctr">
            <a:solidFill>
              <a:schemeClr val="bg1"/>
            </a:solidFill>
            <a:round/>
          </a:ln>
        </p:spPr>
      </p:cxnSp>
      <p:sp>
        <p:nvSpPr>
          <p:cNvPr id="2" name="矩形 1"/>
          <p:cNvSpPr/>
          <p:nvPr/>
        </p:nvSpPr>
        <p:spPr>
          <a:xfrm>
            <a:off x="990600" y="1054100"/>
            <a:ext cx="7253288" cy="830263"/>
          </a:xfrm>
          <a:prstGeom prst="rect">
            <a:avLst/>
          </a:prstGeom>
          <a:ln>
            <a:solidFill>
              <a:schemeClr val="accent1"/>
            </a:solidFill>
            <a:prstDash val="dash"/>
          </a:ln>
        </p:spPr>
        <p:txBody>
          <a:bodyPr>
            <a:spAutoFit/>
          </a:bodyPr>
          <a:lstStyle/>
          <a:p>
            <a:pPr indent="457200" algn="just" eaLnBrk="0" hangingPunct="0">
              <a:lnSpc>
                <a:spcPct val="120000"/>
              </a:lnSpc>
              <a:defRPr/>
            </a:pPr>
            <a:r>
              <a:rPr lang="zh-CN" altLang="en-US" sz="2000" b="1" dirty="0">
                <a:solidFill>
                  <a:srgbClr val="595959"/>
                </a:solidFill>
                <a:latin typeface="微软雅黑" panose="020B0503020204020204" pitchFamily="34" charset="-122"/>
                <a:ea typeface="微软雅黑" panose="020B0503020204020204" pitchFamily="34" charset="-122"/>
                <a:cs typeface="+mn-ea"/>
              </a:rPr>
              <a:t>第一条：必须落实“党政同责”要求，董事长、党组织书记、总经理对本企业安全生产工作共同承担领导责任。</a:t>
            </a:r>
            <a:endParaRPr lang="zh-CN" altLang="en-US" sz="2000" dirty="0">
              <a:solidFill>
                <a:srgbClr val="595959"/>
              </a:solidFill>
              <a:latin typeface="微软雅黑" panose="020B0503020204020204" pitchFamily="34" charset="-122"/>
              <a:ea typeface="微软雅黑" panose="020B0503020204020204" pitchFamily="34" charset="-122"/>
              <a:cs typeface="+mn-ea"/>
            </a:endParaRPr>
          </a:p>
        </p:txBody>
      </p:sp>
      <p:sp>
        <p:nvSpPr>
          <p:cNvPr id="7" name="Freeform 3"/>
          <p:cNvSpPr/>
          <p:nvPr/>
        </p:nvSpPr>
        <p:spPr bwMode="auto">
          <a:xfrm>
            <a:off x="1071563" y="3703638"/>
            <a:ext cx="6921500" cy="1595437"/>
          </a:xfrm>
          <a:custGeom>
            <a:avLst/>
            <a:gdLst>
              <a:gd name="T0" fmla="*/ 0 w 5016"/>
              <a:gd name="T1" fmla="*/ 2799404 h 2256"/>
              <a:gd name="T2" fmla="*/ 1857876 w 5016"/>
              <a:gd name="T3" fmla="*/ 877313 h 2256"/>
              <a:gd name="T4" fmla="*/ 1609497 w 5016"/>
              <a:gd name="T5" fmla="*/ 929802 h 2256"/>
              <a:gd name="T6" fmla="*/ 1887682 w 5016"/>
              <a:gd name="T7" fmla="*/ 547383 h 2256"/>
              <a:gd name="T8" fmla="*/ 2354635 w 5016"/>
              <a:gd name="T9" fmla="*/ 802329 h 2256"/>
              <a:gd name="T10" fmla="*/ 2106255 w 5016"/>
              <a:gd name="T11" fmla="*/ 839821 h 2256"/>
              <a:gd name="T12" fmla="*/ 3258734 w 5016"/>
              <a:gd name="T13" fmla="*/ 1604658 h 2256"/>
              <a:gd name="T14" fmla="*/ 4083354 w 5016"/>
              <a:gd name="T15" fmla="*/ 397415 h 2256"/>
              <a:gd name="T16" fmla="*/ 3775364 w 5016"/>
              <a:gd name="T17" fmla="*/ 397415 h 2256"/>
              <a:gd name="T18" fmla="*/ 4301927 w 5016"/>
              <a:gd name="T19" fmla="*/ 0 h 2256"/>
              <a:gd name="T20" fmla="*/ 4798686 w 5016"/>
              <a:gd name="T21" fmla="*/ 412412 h 2256"/>
              <a:gd name="T22" fmla="*/ 4510566 w 5016"/>
              <a:gd name="T23" fmla="*/ 404914 h 2256"/>
              <a:gd name="T24" fmla="*/ 5315314 w 5016"/>
              <a:gd name="T25" fmla="*/ 1627154 h 2256"/>
              <a:gd name="T26" fmla="*/ 6408182 w 5016"/>
              <a:gd name="T27" fmla="*/ 817326 h 2256"/>
              <a:gd name="T28" fmla="*/ 6129998 w 5016"/>
              <a:gd name="T29" fmla="*/ 802329 h 2256"/>
              <a:gd name="T30" fmla="*/ 6596950 w 5016"/>
              <a:gd name="T31" fmla="*/ 524888 h 2256"/>
              <a:gd name="T32" fmla="*/ 6924812 w 5016"/>
              <a:gd name="T33" fmla="*/ 847320 h 2256"/>
              <a:gd name="T34" fmla="*/ 6666496 w 5016"/>
              <a:gd name="T35" fmla="*/ 839821 h 2256"/>
              <a:gd name="T36" fmla="*/ 8305800 w 5016"/>
              <a:gd name="T37" fmla="*/ 2780658 h 2256"/>
              <a:gd name="T38" fmla="*/ 0 w 5016"/>
              <a:gd name="T39" fmla="*/ 2799404 h 22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16"/>
              <a:gd name="T61" fmla="*/ 0 h 2256"/>
              <a:gd name="T62" fmla="*/ 5016 w 5016"/>
              <a:gd name="T63" fmla="*/ 2256 h 22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16" h="2256">
                <a:moveTo>
                  <a:pt x="0" y="2240"/>
                </a:moveTo>
                <a:cubicBezTo>
                  <a:pt x="276" y="2109"/>
                  <a:pt x="1182" y="1474"/>
                  <a:pt x="1122" y="702"/>
                </a:cubicBezTo>
                <a:lnTo>
                  <a:pt x="972" y="744"/>
                </a:lnTo>
                <a:cubicBezTo>
                  <a:pt x="988" y="702"/>
                  <a:pt x="1140" y="436"/>
                  <a:pt x="1140" y="438"/>
                </a:cubicBezTo>
                <a:lnTo>
                  <a:pt x="1422" y="642"/>
                </a:lnTo>
                <a:cubicBezTo>
                  <a:pt x="1422" y="642"/>
                  <a:pt x="1260" y="672"/>
                  <a:pt x="1272" y="672"/>
                </a:cubicBezTo>
                <a:cubicBezTo>
                  <a:pt x="1428" y="1008"/>
                  <a:pt x="1620" y="1350"/>
                  <a:pt x="1968" y="1284"/>
                </a:cubicBezTo>
                <a:cubicBezTo>
                  <a:pt x="2316" y="1218"/>
                  <a:pt x="2460" y="576"/>
                  <a:pt x="2466" y="318"/>
                </a:cubicBezTo>
                <a:lnTo>
                  <a:pt x="2280" y="318"/>
                </a:lnTo>
                <a:lnTo>
                  <a:pt x="2598" y="0"/>
                </a:lnTo>
                <a:lnTo>
                  <a:pt x="2898" y="330"/>
                </a:lnTo>
                <a:lnTo>
                  <a:pt x="2724" y="324"/>
                </a:lnTo>
                <a:cubicBezTo>
                  <a:pt x="2724" y="325"/>
                  <a:pt x="2760" y="1284"/>
                  <a:pt x="3210" y="1302"/>
                </a:cubicBezTo>
                <a:cubicBezTo>
                  <a:pt x="3660" y="1320"/>
                  <a:pt x="3816" y="912"/>
                  <a:pt x="3870" y="654"/>
                </a:cubicBezTo>
                <a:lnTo>
                  <a:pt x="3702" y="642"/>
                </a:lnTo>
                <a:lnTo>
                  <a:pt x="3984" y="420"/>
                </a:lnTo>
                <a:lnTo>
                  <a:pt x="4182" y="678"/>
                </a:lnTo>
                <a:lnTo>
                  <a:pt x="4026" y="672"/>
                </a:lnTo>
                <a:cubicBezTo>
                  <a:pt x="4032" y="678"/>
                  <a:pt x="3960" y="1862"/>
                  <a:pt x="5016" y="2225"/>
                </a:cubicBezTo>
                <a:cubicBezTo>
                  <a:pt x="3438" y="2232"/>
                  <a:pt x="1092" y="2256"/>
                  <a:pt x="0" y="2240"/>
                </a:cubicBezTo>
                <a:close/>
              </a:path>
            </a:pathLst>
          </a:custGeom>
          <a:solidFill>
            <a:schemeClr val="accent1"/>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ea typeface="+mn-ea"/>
              <a:cs typeface="+mn-ea"/>
            </a:endParaRPr>
          </a:p>
        </p:txBody>
      </p:sp>
      <p:grpSp>
        <p:nvGrpSpPr>
          <p:cNvPr id="18437" name="组合 67"/>
          <p:cNvGrpSpPr/>
          <p:nvPr/>
        </p:nvGrpSpPr>
        <p:grpSpPr bwMode="auto">
          <a:xfrm>
            <a:off x="4054475" y="2127250"/>
            <a:ext cx="1196975" cy="1196975"/>
            <a:chOff x="4054496" y="2127312"/>
            <a:chExt cx="1196918" cy="1196918"/>
          </a:xfrm>
        </p:grpSpPr>
        <p:sp>
          <p:nvSpPr>
            <p:cNvPr id="62" name="椭圆 61"/>
            <p:cNvSpPr/>
            <p:nvPr/>
          </p:nvSpPr>
          <p:spPr>
            <a:xfrm>
              <a:off x="4054496" y="2127312"/>
              <a:ext cx="1196918" cy="1196918"/>
            </a:xfrm>
            <a:prstGeom prst="ellipse">
              <a:avLst/>
            </a:prstGeom>
            <a:solidFill>
              <a:schemeClr val="accent1"/>
            </a:solidFill>
            <a:ln w="9525">
              <a:no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2" name="Text Box 8"/>
            <p:cNvSpPr txBox="1">
              <a:spLocks noChangeArrowheads="1"/>
            </p:cNvSpPr>
            <p:nvPr/>
          </p:nvSpPr>
          <p:spPr bwMode="auto">
            <a:xfrm>
              <a:off x="4218001" y="2298754"/>
              <a:ext cx="879433" cy="876258"/>
            </a:xfrm>
            <a:prstGeom prst="rect">
              <a:avLst/>
            </a:prstGeom>
            <a:no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13" name="Freeform 6"/>
            <p:cNvSpPr/>
            <p:nvPr/>
          </p:nvSpPr>
          <p:spPr bwMode="auto">
            <a:xfrm>
              <a:off x="4165616" y="2141599"/>
              <a:ext cx="974679" cy="430192"/>
            </a:xfrm>
            <a:custGeom>
              <a:avLst/>
              <a:gdLst>
                <a:gd name="T0" fmla="*/ 1152274 w 1321"/>
                <a:gd name="T1" fmla="*/ 290577 h 712"/>
                <a:gd name="T2" fmla="*/ 1166445 w 1321"/>
                <a:gd name="T3" fmla="*/ 320287 h 712"/>
                <a:gd name="T4" fmla="*/ 1169988 w 1321"/>
                <a:gd name="T5" fmla="*/ 348547 h 712"/>
                <a:gd name="T6" fmla="*/ 1164674 w 1321"/>
                <a:gd name="T7" fmla="*/ 373909 h 712"/>
                <a:gd name="T8" fmla="*/ 1149617 w 1321"/>
                <a:gd name="T9" fmla="*/ 398547 h 712"/>
                <a:gd name="T10" fmla="*/ 1126590 w 1321"/>
                <a:gd name="T11" fmla="*/ 419561 h 712"/>
                <a:gd name="T12" fmla="*/ 1097362 w 1321"/>
                <a:gd name="T13" fmla="*/ 437677 h 712"/>
                <a:gd name="T14" fmla="*/ 1059278 w 1321"/>
                <a:gd name="T15" fmla="*/ 455068 h 712"/>
                <a:gd name="T16" fmla="*/ 1015879 w 1321"/>
                <a:gd name="T17" fmla="*/ 470285 h 712"/>
                <a:gd name="T18" fmla="*/ 967167 w 1321"/>
                <a:gd name="T19" fmla="*/ 483329 h 712"/>
                <a:gd name="T20" fmla="*/ 913140 w 1321"/>
                <a:gd name="T21" fmla="*/ 494923 h 712"/>
                <a:gd name="T22" fmla="*/ 856456 w 1321"/>
                <a:gd name="T23" fmla="*/ 502894 h 712"/>
                <a:gd name="T24" fmla="*/ 793572 w 1321"/>
                <a:gd name="T25" fmla="*/ 510140 h 712"/>
                <a:gd name="T26" fmla="*/ 729803 w 1321"/>
                <a:gd name="T27" fmla="*/ 514488 h 712"/>
                <a:gd name="T28" fmla="*/ 704118 w 1321"/>
                <a:gd name="T29" fmla="*/ 515937 h 712"/>
                <a:gd name="T30" fmla="*/ 421585 w 1321"/>
                <a:gd name="T31" fmla="*/ 515937 h 712"/>
                <a:gd name="T32" fmla="*/ 418043 w 1321"/>
                <a:gd name="T33" fmla="*/ 515937 h 712"/>
                <a:gd name="T34" fmla="*/ 362245 w 1321"/>
                <a:gd name="T35" fmla="*/ 513038 h 712"/>
                <a:gd name="T36" fmla="*/ 308218 w 1321"/>
                <a:gd name="T37" fmla="*/ 510140 h 712"/>
                <a:gd name="T38" fmla="*/ 256848 w 1321"/>
                <a:gd name="T39" fmla="*/ 504343 h 712"/>
                <a:gd name="T40" fmla="*/ 208136 w 1321"/>
                <a:gd name="T41" fmla="*/ 499271 h 712"/>
                <a:gd name="T42" fmla="*/ 164737 w 1321"/>
                <a:gd name="T43" fmla="*/ 490575 h 712"/>
                <a:gd name="T44" fmla="*/ 124881 w 1321"/>
                <a:gd name="T45" fmla="*/ 480430 h 712"/>
                <a:gd name="T46" fmla="*/ 90340 w 1321"/>
                <a:gd name="T47" fmla="*/ 469561 h 712"/>
                <a:gd name="T48" fmla="*/ 59341 w 1321"/>
                <a:gd name="T49" fmla="*/ 456517 h 712"/>
                <a:gd name="T50" fmla="*/ 34542 w 1321"/>
                <a:gd name="T51" fmla="*/ 440575 h 712"/>
                <a:gd name="T52" fmla="*/ 15942 w 1321"/>
                <a:gd name="T53" fmla="*/ 422460 h 712"/>
                <a:gd name="T54" fmla="*/ 5314 w 1321"/>
                <a:gd name="T55" fmla="*/ 401445 h 712"/>
                <a:gd name="T56" fmla="*/ 0 w 1321"/>
                <a:gd name="T57" fmla="*/ 379706 h 712"/>
                <a:gd name="T58" fmla="*/ 0 w 1321"/>
                <a:gd name="T59" fmla="*/ 376808 h 712"/>
                <a:gd name="T60" fmla="*/ 3543 w 1321"/>
                <a:gd name="T61" fmla="*/ 352895 h 712"/>
                <a:gd name="T62" fmla="*/ 14171 w 1321"/>
                <a:gd name="T63" fmla="*/ 323185 h 712"/>
                <a:gd name="T64" fmla="*/ 45170 w 1321"/>
                <a:gd name="T65" fmla="*/ 268113 h 712"/>
                <a:gd name="T66" fmla="*/ 83254 w 1321"/>
                <a:gd name="T67" fmla="*/ 216665 h 712"/>
                <a:gd name="T68" fmla="*/ 130195 w 1321"/>
                <a:gd name="T69" fmla="*/ 170288 h 712"/>
                <a:gd name="T70" fmla="*/ 180679 w 1321"/>
                <a:gd name="T71" fmla="*/ 127535 h 712"/>
                <a:gd name="T72" fmla="*/ 239135 w 1321"/>
                <a:gd name="T73" fmla="*/ 90579 h 712"/>
                <a:gd name="T74" fmla="*/ 302018 w 1321"/>
                <a:gd name="T75" fmla="*/ 59420 h 712"/>
                <a:gd name="T76" fmla="*/ 367559 w 1321"/>
                <a:gd name="T77" fmla="*/ 34058 h 712"/>
                <a:gd name="T78" fmla="*/ 440185 w 1321"/>
                <a:gd name="T79" fmla="*/ 15217 h 712"/>
                <a:gd name="T80" fmla="*/ 514582 w 1321"/>
                <a:gd name="T81" fmla="*/ 4348 h 712"/>
                <a:gd name="T82" fmla="*/ 590751 w 1321"/>
                <a:gd name="T83" fmla="*/ 0 h 712"/>
                <a:gd name="T84" fmla="*/ 672234 w 1321"/>
                <a:gd name="T85" fmla="*/ 4348 h 712"/>
                <a:gd name="T86" fmla="*/ 750174 w 1321"/>
                <a:gd name="T87" fmla="*/ 16667 h 712"/>
                <a:gd name="T88" fmla="*/ 825457 w 1321"/>
                <a:gd name="T89" fmla="*/ 38405 h 712"/>
                <a:gd name="T90" fmla="*/ 894540 w 1321"/>
                <a:gd name="T91" fmla="*/ 65217 h 712"/>
                <a:gd name="T92" fmla="*/ 958310 w 1321"/>
                <a:gd name="T93" fmla="*/ 99274 h 712"/>
                <a:gd name="T94" fmla="*/ 1017650 w 1321"/>
                <a:gd name="T95" fmla="*/ 140578 h 712"/>
                <a:gd name="T96" fmla="*/ 1069906 w 1321"/>
                <a:gd name="T97" fmla="*/ 185505 h 712"/>
                <a:gd name="T98" fmla="*/ 1114190 w 1321"/>
                <a:gd name="T99" fmla="*/ 235505 h 712"/>
                <a:gd name="T100" fmla="*/ 1152274 w 1321"/>
                <a:gd name="T101" fmla="*/ 290577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1"/>
                <a:gd name="T154" fmla="*/ 0 h 712"/>
                <a:gd name="T155" fmla="*/ 1321 w 1321"/>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CDFF">
                    <a:alpha val="17998"/>
                  </a:srgbClr>
                </a:gs>
              </a:gsLst>
              <a:lin ang="5400000" scaled="1"/>
            </a:gradFill>
            <a:ln>
              <a:noFill/>
            </a:ln>
          </p:spPr>
          <p:txBody>
            <a:bodyPr/>
            <a:lstStyle/>
            <a:p>
              <a:pPr>
                <a:defRPr/>
              </a:pPr>
              <a:endParaRPr lang="zh-CN" altLang="en-US">
                <a:solidFill>
                  <a:schemeClr val="bg1"/>
                </a:solidFill>
                <a:latin typeface="微软雅黑" panose="020B0503020204020204" pitchFamily="34" charset="-122"/>
                <a:ea typeface="微软雅黑" panose="020B0503020204020204" pitchFamily="34" charset="-122"/>
                <a:cs typeface="+mn-ea"/>
              </a:endParaRPr>
            </a:p>
          </p:txBody>
        </p:sp>
        <p:sp>
          <p:nvSpPr>
            <p:cNvPr id="21" name="AutoShape 9"/>
            <p:cNvSpPr>
              <a:spLocks noChangeArrowheads="1"/>
            </p:cNvSpPr>
            <p:nvPr/>
          </p:nvSpPr>
          <p:spPr bwMode="auto">
            <a:xfrm rot="3965705" flipH="1" flipV="1">
              <a:off x="4812491" y="2851972"/>
              <a:ext cx="161917" cy="658781"/>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22" name="AutoShape 10"/>
            <p:cNvSpPr>
              <a:spLocks noChangeArrowheads="1"/>
            </p:cNvSpPr>
            <p:nvPr/>
          </p:nvSpPr>
          <p:spPr bwMode="auto">
            <a:xfrm rot="4780856" flipH="1" flipV="1">
              <a:off x="4710103" y="2892451"/>
              <a:ext cx="161917"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23" name="AutoShape 11"/>
            <p:cNvSpPr>
              <a:spLocks noChangeArrowheads="1"/>
            </p:cNvSpPr>
            <p:nvPr/>
          </p:nvSpPr>
          <p:spPr bwMode="auto">
            <a:xfrm rot="5076502" flipH="1" flipV="1">
              <a:off x="4648193" y="2900388"/>
              <a:ext cx="161917"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24" name="AutoShape 12"/>
            <p:cNvSpPr>
              <a:spLocks noChangeArrowheads="1"/>
            </p:cNvSpPr>
            <p:nvPr/>
          </p:nvSpPr>
          <p:spPr bwMode="auto">
            <a:xfrm rot="5608887" flipH="1" flipV="1">
              <a:off x="4572790" y="2907531"/>
              <a:ext cx="160330"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17" name="AutoShape 14"/>
            <p:cNvSpPr>
              <a:spLocks noChangeArrowheads="1"/>
            </p:cNvSpPr>
            <p:nvPr/>
          </p:nvSpPr>
          <p:spPr bwMode="auto">
            <a:xfrm rot="5319245" flipH="1" flipV="1">
              <a:off x="4622001" y="2910706"/>
              <a:ext cx="160330"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18" name="AutoShape 15"/>
            <p:cNvSpPr>
              <a:spLocks noChangeArrowheads="1"/>
            </p:cNvSpPr>
            <p:nvPr/>
          </p:nvSpPr>
          <p:spPr bwMode="auto">
            <a:xfrm rot="6134396" flipH="1" flipV="1">
              <a:off x="4511674" y="2908325"/>
              <a:ext cx="161917"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19" name="AutoShape 16"/>
            <p:cNvSpPr>
              <a:spLocks noChangeArrowheads="1"/>
            </p:cNvSpPr>
            <p:nvPr/>
          </p:nvSpPr>
          <p:spPr bwMode="auto">
            <a:xfrm rot="6430042" flipH="1" flipV="1">
              <a:off x="4450558" y="2891658"/>
              <a:ext cx="161917" cy="658781"/>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20" name="AutoShape 17"/>
            <p:cNvSpPr>
              <a:spLocks noChangeArrowheads="1"/>
            </p:cNvSpPr>
            <p:nvPr/>
          </p:nvSpPr>
          <p:spPr bwMode="auto">
            <a:xfrm rot="6962427" flipH="1" flipV="1">
              <a:off x="4379125" y="2869433"/>
              <a:ext cx="160330"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18476" name="Text Box 18"/>
            <p:cNvSpPr txBox="1">
              <a:spLocks noChangeArrowheads="1"/>
            </p:cNvSpPr>
            <p:nvPr/>
          </p:nvSpPr>
          <p:spPr bwMode="auto">
            <a:xfrm>
              <a:off x="4054497" y="2630253"/>
              <a:ext cx="1172162" cy="400110"/>
            </a:xfrm>
            <a:prstGeom prst="rect">
              <a:avLst/>
            </a:prstGeom>
            <a:noFill/>
            <a:ln w="9525">
              <a:noFill/>
              <a:miter lim="800000"/>
            </a:ln>
          </p:spPr>
          <p:txBody>
            <a:bodyPr>
              <a:spAutoFit/>
            </a:bodyPr>
            <a:lstStyle/>
            <a:p>
              <a:pPr algn="ctr" eaLnBrk="0" hangingPunct="0"/>
              <a:r>
                <a:rPr lang="zh-CN" altLang="en-US" sz="2000">
                  <a:solidFill>
                    <a:schemeClr val="bg1"/>
                  </a:solidFill>
                  <a:latin typeface="微软雅黑" panose="020B0503020204020204" pitchFamily="34" charset="-122"/>
                  <a:ea typeface="微软雅黑" panose="020B0503020204020204" pitchFamily="34" charset="-122"/>
                </a:rPr>
                <a:t>董事长</a:t>
              </a:r>
              <a:endParaRPr lang="zh-CN" altLang="en-US" sz="2000">
                <a:solidFill>
                  <a:schemeClr val="bg1"/>
                </a:solidFill>
                <a:latin typeface="微软雅黑" panose="020B0503020204020204" pitchFamily="34" charset="-122"/>
                <a:ea typeface="微软雅黑" panose="020B0503020204020204" pitchFamily="34" charset="-122"/>
              </a:endParaRPr>
            </a:p>
          </p:txBody>
        </p:sp>
      </p:grpSp>
      <p:grpSp>
        <p:nvGrpSpPr>
          <p:cNvPr id="18438" name="组合 65"/>
          <p:cNvGrpSpPr/>
          <p:nvPr/>
        </p:nvGrpSpPr>
        <p:grpSpPr bwMode="auto">
          <a:xfrm>
            <a:off x="2057400" y="2638425"/>
            <a:ext cx="1206500" cy="1196975"/>
            <a:chOff x="2057213" y="2638679"/>
            <a:chExt cx="1205926" cy="1196918"/>
          </a:xfrm>
        </p:grpSpPr>
        <p:sp>
          <p:nvSpPr>
            <p:cNvPr id="61" name="椭圆 60"/>
            <p:cNvSpPr/>
            <p:nvPr/>
          </p:nvSpPr>
          <p:spPr>
            <a:xfrm>
              <a:off x="2057213" y="2638679"/>
              <a:ext cx="1196406" cy="1196918"/>
            </a:xfrm>
            <a:prstGeom prst="ellipse">
              <a:avLst/>
            </a:prstGeom>
            <a:solidFill>
              <a:schemeClr val="accent1"/>
            </a:solidFill>
            <a:ln w="9525">
              <a:no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9" name="Text Box 25"/>
            <p:cNvSpPr txBox="1">
              <a:spLocks noChangeArrowheads="1"/>
            </p:cNvSpPr>
            <p:nvPr/>
          </p:nvSpPr>
          <p:spPr bwMode="auto">
            <a:xfrm>
              <a:off x="2244449" y="2811709"/>
              <a:ext cx="879057" cy="876258"/>
            </a:xfrm>
            <a:prstGeom prst="rect">
              <a:avLst/>
            </a:prstGeom>
            <a:no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30" name="Freeform 21"/>
            <p:cNvSpPr/>
            <p:nvPr/>
          </p:nvSpPr>
          <p:spPr bwMode="auto">
            <a:xfrm>
              <a:off x="2161938" y="2649791"/>
              <a:ext cx="974261" cy="430192"/>
            </a:xfrm>
            <a:custGeom>
              <a:avLst/>
              <a:gdLst>
                <a:gd name="T0" fmla="*/ 1152273 w 1321"/>
                <a:gd name="T1" fmla="*/ 290577 h 712"/>
                <a:gd name="T2" fmla="*/ 1166444 w 1321"/>
                <a:gd name="T3" fmla="*/ 320287 h 712"/>
                <a:gd name="T4" fmla="*/ 1169987 w 1321"/>
                <a:gd name="T5" fmla="*/ 348547 h 712"/>
                <a:gd name="T6" fmla="*/ 1164673 w 1321"/>
                <a:gd name="T7" fmla="*/ 373909 h 712"/>
                <a:gd name="T8" fmla="*/ 1149616 w 1321"/>
                <a:gd name="T9" fmla="*/ 398547 h 712"/>
                <a:gd name="T10" fmla="*/ 1126589 w 1321"/>
                <a:gd name="T11" fmla="*/ 419561 h 712"/>
                <a:gd name="T12" fmla="*/ 1097361 w 1321"/>
                <a:gd name="T13" fmla="*/ 437677 h 712"/>
                <a:gd name="T14" fmla="*/ 1059277 w 1321"/>
                <a:gd name="T15" fmla="*/ 455068 h 712"/>
                <a:gd name="T16" fmla="*/ 1015878 w 1321"/>
                <a:gd name="T17" fmla="*/ 470285 h 712"/>
                <a:gd name="T18" fmla="*/ 967166 w 1321"/>
                <a:gd name="T19" fmla="*/ 483329 h 712"/>
                <a:gd name="T20" fmla="*/ 913139 w 1321"/>
                <a:gd name="T21" fmla="*/ 494923 h 712"/>
                <a:gd name="T22" fmla="*/ 856455 w 1321"/>
                <a:gd name="T23" fmla="*/ 502894 h 712"/>
                <a:gd name="T24" fmla="*/ 793572 w 1321"/>
                <a:gd name="T25" fmla="*/ 510140 h 712"/>
                <a:gd name="T26" fmla="*/ 729803 w 1321"/>
                <a:gd name="T27" fmla="*/ 514488 h 712"/>
                <a:gd name="T28" fmla="*/ 704118 w 1321"/>
                <a:gd name="T29" fmla="*/ 515937 h 712"/>
                <a:gd name="T30" fmla="*/ 421585 w 1321"/>
                <a:gd name="T31" fmla="*/ 515937 h 712"/>
                <a:gd name="T32" fmla="*/ 418042 w 1321"/>
                <a:gd name="T33" fmla="*/ 515937 h 712"/>
                <a:gd name="T34" fmla="*/ 362244 w 1321"/>
                <a:gd name="T35" fmla="*/ 513038 h 712"/>
                <a:gd name="T36" fmla="*/ 308218 w 1321"/>
                <a:gd name="T37" fmla="*/ 510140 h 712"/>
                <a:gd name="T38" fmla="*/ 256848 w 1321"/>
                <a:gd name="T39" fmla="*/ 504343 h 712"/>
                <a:gd name="T40" fmla="*/ 208135 w 1321"/>
                <a:gd name="T41" fmla="*/ 499271 h 712"/>
                <a:gd name="T42" fmla="*/ 164737 w 1321"/>
                <a:gd name="T43" fmla="*/ 490575 h 712"/>
                <a:gd name="T44" fmla="*/ 124881 w 1321"/>
                <a:gd name="T45" fmla="*/ 480430 h 712"/>
                <a:gd name="T46" fmla="*/ 90340 w 1321"/>
                <a:gd name="T47" fmla="*/ 469561 h 712"/>
                <a:gd name="T48" fmla="*/ 59341 w 1321"/>
                <a:gd name="T49" fmla="*/ 456517 h 712"/>
                <a:gd name="T50" fmla="*/ 34542 w 1321"/>
                <a:gd name="T51" fmla="*/ 440575 h 712"/>
                <a:gd name="T52" fmla="*/ 15942 w 1321"/>
                <a:gd name="T53" fmla="*/ 422460 h 712"/>
                <a:gd name="T54" fmla="*/ 5314 w 1321"/>
                <a:gd name="T55" fmla="*/ 401445 h 712"/>
                <a:gd name="T56" fmla="*/ 0 w 1321"/>
                <a:gd name="T57" fmla="*/ 379706 h 712"/>
                <a:gd name="T58" fmla="*/ 0 w 1321"/>
                <a:gd name="T59" fmla="*/ 376808 h 712"/>
                <a:gd name="T60" fmla="*/ 3543 w 1321"/>
                <a:gd name="T61" fmla="*/ 352895 h 712"/>
                <a:gd name="T62" fmla="*/ 14171 w 1321"/>
                <a:gd name="T63" fmla="*/ 323185 h 712"/>
                <a:gd name="T64" fmla="*/ 45170 w 1321"/>
                <a:gd name="T65" fmla="*/ 268113 h 712"/>
                <a:gd name="T66" fmla="*/ 83254 w 1321"/>
                <a:gd name="T67" fmla="*/ 216665 h 712"/>
                <a:gd name="T68" fmla="*/ 130195 w 1321"/>
                <a:gd name="T69" fmla="*/ 170288 h 712"/>
                <a:gd name="T70" fmla="*/ 180679 w 1321"/>
                <a:gd name="T71" fmla="*/ 127535 h 712"/>
                <a:gd name="T72" fmla="*/ 239134 w 1321"/>
                <a:gd name="T73" fmla="*/ 90579 h 712"/>
                <a:gd name="T74" fmla="*/ 302018 w 1321"/>
                <a:gd name="T75" fmla="*/ 59420 h 712"/>
                <a:gd name="T76" fmla="*/ 367558 w 1321"/>
                <a:gd name="T77" fmla="*/ 34058 h 712"/>
                <a:gd name="T78" fmla="*/ 440184 w 1321"/>
                <a:gd name="T79" fmla="*/ 15217 h 712"/>
                <a:gd name="T80" fmla="*/ 514582 w 1321"/>
                <a:gd name="T81" fmla="*/ 4348 h 712"/>
                <a:gd name="T82" fmla="*/ 590750 w 1321"/>
                <a:gd name="T83" fmla="*/ 0 h 712"/>
                <a:gd name="T84" fmla="*/ 672233 w 1321"/>
                <a:gd name="T85" fmla="*/ 4348 h 712"/>
                <a:gd name="T86" fmla="*/ 750173 w 1321"/>
                <a:gd name="T87" fmla="*/ 16667 h 712"/>
                <a:gd name="T88" fmla="*/ 825456 w 1321"/>
                <a:gd name="T89" fmla="*/ 38405 h 712"/>
                <a:gd name="T90" fmla="*/ 894540 w 1321"/>
                <a:gd name="T91" fmla="*/ 65217 h 712"/>
                <a:gd name="T92" fmla="*/ 958309 w 1321"/>
                <a:gd name="T93" fmla="*/ 99274 h 712"/>
                <a:gd name="T94" fmla="*/ 1017650 w 1321"/>
                <a:gd name="T95" fmla="*/ 140578 h 712"/>
                <a:gd name="T96" fmla="*/ 1069905 w 1321"/>
                <a:gd name="T97" fmla="*/ 185505 h 712"/>
                <a:gd name="T98" fmla="*/ 1114189 w 1321"/>
                <a:gd name="T99" fmla="*/ 235505 h 712"/>
                <a:gd name="T100" fmla="*/ 1152273 w 1321"/>
                <a:gd name="T101" fmla="*/ 290577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1"/>
                <a:gd name="T154" fmla="*/ 0 h 712"/>
                <a:gd name="T155" fmla="*/ 1321 w 1321"/>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CDFF">
                    <a:alpha val="17998"/>
                  </a:srgbClr>
                </a:gs>
              </a:gsLst>
              <a:lin ang="5400000" scaled="1"/>
            </a:gradFill>
            <a:ln>
              <a:noFill/>
            </a:ln>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38" name="AutoShape 24"/>
            <p:cNvSpPr>
              <a:spLocks noChangeArrowheads="1"/>
            </p:cNvSpPr>
            <p:nvPr/>
          </p:nvSpPr>
          <p:spPr bwMode="auto">
            <a:xfrm rot="3965705" flipH="1" flipV="1">
              <a:off x="2809296" y="3359512"/>
              <a:ext cx="160329" cy="658499"/>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39" name="AutoShape 25"/>
            <p:cNvSpPr>
              <a:spLocks noChangeArrowheads="1"/>
            </p:cNvSpPr>
            <p:nvPr/>
          </p:nvSpPr>
          <p:spPr bwMode="auto">
            <a:xfrm rot="4780856" flipH="1" flipV="1">
              <a:off x="2706157" y="3400783"/>
              <a:ext cx="161917" cy="656912"/>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40" name="AutoShape 26"/>
            <p:cNvSpPr>
              <a:spLocks noChangeArrowheads="1"/>
            </p:cNvSpPr>
            <p:nvPr/>
          </p:nvSpPr>
          <p:spPr bwMode="auto">
            <a:xfrm rot="5076502" flipH="1" flipV="1">
              <a:off x="2643480" y="3407928"/>
              <a:ext cx="161917" cy="658499"/>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41" name="AutoShape 27"/>
            <p:cNvSpPr>
              <a:spLocks noChangeArrowheads="1"/>
            </p:cNvSpPr>
            <p:nvPr/>
          </p:nvSpPr>
          <p:spPr bwMode="auto">
            <a:xfrm rot="5608887" flipH="1" flipV="1">
              <a:off x="2568904" y="3415864"/>
              <a:ext cx="160330" cy="656912"/>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34" name="AutoShape 29"/>
            <p:cNvSpPr>
              <a:spLocks noChangeArrowheads="1"/>
            </p:cNvSpPr>
            <p:nvPr/>
          </p:nvSpPr>
          <p:spPr bwMode="auto">
            <a:xfrm rot="5319245" flipH="1" flipV="1">
              <a:off x="2617300" y="3418246"/>
              <a:ext cx="161917" cy="656912"/>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35" name="AutoShape 30"/>
            <p:cNvSpPr>
              <a:spLocks noChangeArrowheads="1"/>
            </p:cNvSpPr>
            <p:nvPr/>
          </p:nvSpPr>
          <p:spPr bwMode="auto">
            <a:xfrm rot="6134396" flipH="1" flipV="1">
              <a:off x="2507814" y="3416658"/>
              <a:ext cx="161917" cy="656912"/>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36" name="AutoShape 31"/>
            <p:cNvSpPr>
              <a:spLocks noChangeArrowheads="1"/>
            </p:cNvSpPr>
            <p:nvPr/>
          </p:nvSpPr>
          <p:spPr bwMode="auto">
            <a:xfrm rot="6430042" flipH="1" flipV="1">
              <a:off x="2446724" y="3399991"/>
              <a:ext cx="161917" cy="658499"/>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37" name="AutoShape 32"/>
            <p:cNvSpPr>
              <a:spLocks noChangeArrowheads="1"/>
            </p:cNvSpPr>
            <p:nvPr/>
          </p:nvSpPr>
          <p:spPr bwMode="auto">
            <a:xfrm rot="6962427" flipH="1" flipV="1">
              <a:off x="2375321" y="3377766"/>
              <a:ext cx="160330" cy="656912"/>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42" name="Text Box 33"/>
            <p:cNvSpPr txBox="1">
              <a:spLocks noChangeArrowheads="1"/>
            </p:cNvSpPr>
            <p:nvPr/>
          </p:nvSpPr>
          <p:spPr bwMode="auto">
            <a:xfrm>
              <a:off x="2057213" y="3105382"/>
              <a:ext cx="1205926" cy="400031"/>
            </a:xfrm>
            <a:prstGeom prst="rect">
              <a:avLst/>
            </a:prstGeom>
            <a:noFill/>
            <a:ln w="9525">
              <a:noFill/>
              <a:miter lim="800000"/>
            </a:ln>
            <a:effectLst/>
          </p:spPr>
          <p:txBody>
            <a:bodyPr>
              <a:spAutoFit/>
            </a:bodyPr>
            <a:lstStyle/>
            <a:p>
              <a:pPr algn="ctr" eaLnBrk="0" hangingPunct="0">
                <a:defRPr/>
              </a:pPr>
              <a:r>
                <a:rPr lang="zh-CN" altLang="en-US" sz="2000" dirty="0">
                  <a:solidFill>
                    <a:schemeClr val="bg1"/>
                  </a:solidFill>
                  <a:latin typeface="微软雅黑" panose="020B0503020204020204" pitchFamily="34" charset="-122"/>
                  <a:ea typeface="微软雅黑" panose="020B0503020204020204" pitchFamily="34" charset="-122"/>
                  <a:cs typeface="+mn-ea"/>
                </a:rPr>
                <a:t>党组书记</a:t>
              </a:r>
              <a:endParaRPr lang="zh-CN" altLang="en-US" sz="2000" dirty="0">
                <a:solidFill>
                  <a:schemeClr val="bg1"/>
                </a:solidFill>
                <a:latin typeface="微软雅黑" panose="020B0503020204020204" pitchFamily="34" charset="-122"/>
                <a:ea typeface="微软雅黑" panose="020B0503020204020204" pitchFamily="34" charset="-122"/>
                <a:cs typeface="+mn-ea"/>
              </a:endParaRPr>
            </a:p>
          </p:txBody>
        </p:sp>
      </p:grpSp>
      <p:grpSp>
        <p:nvGrpSpPr>
          <p:cNvPr id="18439" name="组合 68"/>
          <p:cNvGrpSpPr/>
          <p:nvPr/>
        </p:nvGrpSpPr>
        <p:grpSpPr bwMode="auto">
          <a:xfrm>
            <a:off x="5942013" y="2697163"/>
            <a:ext cx="1196975" cy="1196975"/>
            <a:chOff x="5942206" y="2697058"/>
            <a:chExt cx="1196918" cy="1196918"/>
          </a:xfrm>
        </p:grpSpPr>
        <p:sp>
          <p:nvSpPr>
            <p:cNvPr id="65" name="椭圆 64"/>
            <p:cNvSpPr/>
            <p:nvPr/>
          </p:nvSpPr>
          <p:spPr>
            <a:xfrm>
              <a:off x="5942206" y="2697058"/>
              <a:ext cx="1196918" cy="1196918"/>
            </a:xfrm>
            <a:prstGeom prst="ellipse">
              <a:avLst/>
            </a:prstGeom>
            <a:solidFill>
              <a:schemeClr val="accent1"/>
            </a:solidFill>
            <a:ln w="9525">
              <a:no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46" name="Text Box 42"/>
            <p:cNvSpPr txBox="1">
              <a:spLocks noChangeArrowheads="1"/>
            </p:cNvSpPr>
            <p:nvPr/>
          </p:nvSpPr>
          <p:spPr bwMode="auto">
            <a:xfrm>
              <a:off x="6105710" y="2870087"/>
              <a:ext cx="879433" cy="876258"/>
            </a:xfrm>
            <a:prstGeom prst="rect">
              <a:avLst/>
            </a:prstGeom>
            <a:no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47" name="Freeform 36"/>
            <p:cNvSpPr/>
            <p:nvPr/>
          </p:nvSpPr>
          <p:spPr bwMode="auto">
            <a:xfrm>
              <a:off x="6053326" y="2712932"/>
              <a:ext cx="974679" cy="430192"/>
            </a:xfrm>
            <a:custGeom>
              <a:avLst/>
              <a:gdLst>
                <a:gd name="T0" fmla="*/ 1152273 w 1321"/>
                <a:gd name="T1" fmla="*/ 290577 h 712"/>
                <a:gd name="T2" fmla="*/ 1166444 w 1321"/>
                <a:gd name="T3" fmla="*/ 320287 h 712"/>
                <a:gd name="T4" fmla="*/ 1169987 w 1321"/>
                <a:gd name="T5" fmla="*/ 348547 h 712"/>
                <a:gd name="T6" fmla="*/ 1164673 w 1321"/>
                <a:gd name="T7" fmla="*/ 373909 h 712"/>
                <a:gd name="T8" fmla="*/ 1149616 w 1321"/>
                <a:gd name="T9" fmla="*/ 398547 h 712"/>
                <a:gd name="T10" fmla="*/ 1126589 w 1321"/>
                <a:gd name="T11" fmla="*/ 419561 h 712"/>
                <a:gd name="T12" fmla="*/ 1097361 w 1321"/>
                <a:gd name="T13" fmla="*/ 437677 h 712"/>
                <a:gd name="T14" fmla="*/ 1059277 w 1321"/>
                <a:gd name="T15" fmla="*/ 455068 h 712"/>
                <a:gd name="T16" fmla="*/ 1015878 w 1321"/>
                <a:gd name="T17" fmla="*/ 470285 h 712"/>
                <a:gd name="T18" fmla="*/ 967166 w 1321"/>
                <a:gd name="T19" fmla="*/ 483329 h 712"/>
                <a:gd name="T20" fmla="*/ 913139 w 1321"/>
                <a:gd name="T21" fmla="*/ 494923 h 712"/>
                <a:gd name="T22" fmla="*/ 856455 w 1321"/>
                <a:gd name="T23" fmla="*/ 502894 h 712"/>
                <a:gd name="T24" fmla="*/ 793572 w 1321"/>
                <a:gd name="T25" fmla="*/ 510140 h 712"/>
                <a:gd name="T26" fmla="*/ 729803 w 1321"/>
                <a:gd name="T27" fmla="*/ 514488 h 712"/>
                <a:gd name="T28" fmla="*/ 704118 w 1321"/>
                <a:gd name="T29" fmla="*/ 515937 h 712"/>
                <a:gd name="T30" fmla="*/ 421585 w 1321"/>
                <a:gd name="T31" fmla="*/ 515937 h 712"/>
                <a:gd name="T32" fmla="*/ 418042 w 1321"/>
                <a:gd name="T33" fmla="*/ 515937 h 712"/>
                <a:gd name="T34" fmla="*/ 362244 w 1321"/>
                <a:gd name="T35" fmla="*/ 513038 h 712"/>
                <a:gd name="T36" fmla="*/ 308218 w 1321"/>
                <a:gd name="T37" fmla="*/ 510140 h 712"/>
                <a:gd name="T38" fmla="*/ 256848 w 1321"/>
                <a:gd name="T39" fmla="*/ 504343 h 712"/>
                <a:gd name="T40" fmla="*/ 208135 w 1321"/>
                <a:gd name="T41" fmla="*/ 499271 h 712"/>
                <a:gd name="T42" fmla="*/ 164737 w 1321"/>
                <a:gd name="T43" fmla="*/ 490575 h 712"/>
                <a:gd name="T44" fmla="*/ 124881 w 1321"/>
                <a:gd name="T45" fmla="*/ 480430 h 712"/>
                <a:gd name="T46" fmla="*/ 90340 w 1321"/>
                <a:gd name="T47" fmla="*/ 469561 h 712"/>
                <a:gd name="T48" fmla="*/ 59341 w 1321"/>
                <a:gd name="T49" fmla="*/ 456517 h 712"/>
                <a:gd name="T50" fmla="*/ 34542 w 1321"/>
                <a:gd name="T51" fmla="*/ 440575 h 712"/>
                <a:gd name="T52" fmla="*/ 15942 w 1321"/>
                <a:gd name="T53" fmla="*/ 422460 h 712"/>
                <a:gd name="T54" fmla="*/ 5314 w 1321"/>
                <a:gd name="T55" fmla="*/ 401445 h 712"/>
                <a:gd name="T56" fmla="*/ 0 w 1321"/>
                <a:gd name="T57" fmla="*/ 379706 h 712"/>
                <a:gd name="T58" fmla="*/ 0 w 1321"/>
                <a:gd name="T59" fmla="*/ 376808 h 712"/>
                <a:gd name="T60" fmla="*/ 3543 w 1321"/>
                <a:gd name="T61" fmla="*/ 352895 h 712"/>
                <a:gd name="T62" fmla="*/ 14171 w 1321"/>
                <a:gd name="T63" fmla="*/ 323185 h 712"/>
                <a:gd name="T64" fmla="*/ 45170 w 1321"/>
                <a:gd name="T65" fmla="*/ 268113 h 712"/>
                <a:gd name="T66" fmla="*/ 83254 w 1321"/>
                <a:gd name="T67" fmla="*/ 216665 h 712"/>
                <a:gd name="T68" fmla="*/ 130195 w 1321"/>
                <a:gd name="T69" fmla="*/ 170288 h 712"/>
                <a:gd name="T70" fmla="*/ 180679 w 1321"/>
                <a:gd name="T71" fmla="*/ 127535 h 712"/>
                <a:gd name="T72" fmla="*/ 239134 w 1321"/>
                <a:gd name="T73" fmla="*/ 90579 h 712"/>
                <a:gd name="T74" fmla="*/ 302018 w 1321"/>
                <a:gd name="T75" fmla="*/ 59420 h 712"/>
                <a:gd name="T76" fmla="*/ 367558 w 1321"/>
                <a:gd name="T77" fmla="*/ 34058 h 712"/>
                <a:gd name="T78" fmla="*/ 440184 w 1321"/>
                <a:gd name="T79" fmla="*/ 15217 h 712"/>
                <a:gd name="T80" fmla="*/ 514582 w 1321"/>
                <a:gd name="T81" fmla="*/ 4348 h 712"/>
                <a:gd name="T82" fmla="*/ 590750 w 1321"/>
                <a:gd name="T83" fmla="*/ 0 h 712"/>
                <a:gd name="T84" fmla="*/ 672233 w 1321"/>
                <a:gd name="T85" fmla="*/ 4348 h 712"/>
                <a:gd name="T86" fmla="*/ 750173 w 1321"/>
                <a:gd name="T87" fmla="*/ 16667 h 712"/>
                <a:gd name="T88" fmla="*/ 825456 w 1321"/>
                <a:gd name="T89" fmla="*/ 38405 h 712"/>
                <a:gd name="T90" fmla="*/ 894540 w 1321"/>
                <a:gd name="T91" fmla="*/ 65217 h 712"/>
                <a:gd name="T92" fmla="*/ 958309 w 1321"/>
                <a:gd name="T93" fmla="*/ 99274 h 712"/>
                <a:gd name="T94" fmla="*/ 1017650 w 1321"/>
                <a:gd name="T95" fmla="*/ 140578 h 712"/>
                <a:gd name="T96" fmla="*/ 1069905 w 1321"/>
                <a:gd name="T97" fmla="*/ 185505 h 712"/>
                <a:gd name="T98" fmla="*/ 1114189 w 1321"/>
                <a:gd name="T99" fmla="*/ 235505 h 712"/>
                <a:gd name="T100" fmla="*/ 1152273 w 1321"/>
                <a:gd name="T101" fmla="*/ 290577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1"/>
                <a:gd name="T154" fmla="*/ 0 h 712"/>
                <a:gd name="T155" fmla="*/ 1321 w 1321"/>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CDFF">
                    <a:alpha val="17998"/>
                  </a:srgbClr>
                </a:gs>
              </a:gsLst>
              <a:lin ang="5400000" scaled="1"/>
            </a:gradFill>
            <a:ln>
              <a:noFill/>
            </a:ln>
          </p:spPr>
          <p:txBody>
            <a:bodyPr/>
            <a:lstStyle/>
            <a:p>
              <a:pPr>
                <a:defRPr/>
              </a:pPr>
              <a:endParaRPr lang="zh-CN" altLang="en-US">
                <a:solidFill>
                  <a:schemeClr val="bg1"/>
                </a:solidFill>
                <a:latin typeface="微软雅黑" panose="020B0503020204020204" pitchFamily="34" charset="-122"/>
                <a:ea typeface="微软雅黑" panose="020B0503020204020204" pitchFamily="34" charset="-122"/>
                <a:cs typeface="+mn-ea"/>
              </a:endParaRPr>
            </a:p>
          </p:txBody>
        </p:sp>
        <p:sp>
          <p:nvSpPr>
            <p:cNvPr id="55" name="AutoShape 39"/>
            <p:cNvSpPr>
              <a:spLocks noChangeArrowheads="1"/>
            </p:cNvSpPr>
            <p:nvPr/>
          </p:nvSpPr>
          <p:spPr bwMode="auto">
            <a:xfrm rot="3965705" flipH="1" flipV="1">
              <a:off x="6700201" y="3423304"/>
              <a:ext cx="161917" cy="658782"/>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56" name="AutoShape 40"/>
            <p:cNvSpPr>
              <a:spLocks noChangeArrowheads="1"/>
            </p:cNvSpPr>
            <p:nvPr/>
          </p:nvSpPr>
          <p:spPr bwMode="auto">
            <a:xfrm rot="4780856" flipH="1" flipV="1">
              <a:off x="6597812" y="3463783"/>
              <a:ext cx="161917"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57" name="AutoShape 41"/>
            <p:cNvSpPr>
              <a:spLocks noChangeArrowheads="1"/>
            </p:cNvSpPr>
            <p:nvPr/>
          </p:nvSpPr>
          <p:spPr bwMode="auto">
            <a:xfrm rot="5076502" flipH="1" flipV="1">
              <a:off x="6535903" y="3471721"/>
              <a:ext cx="161917"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58" name="AutoShape 42"/>
            <p:cNvSpPr>
              <a:spLocks noChangeArrowheads="1"/>
            </p:cNvSpPr>
            <p:nvPr/>
          </p:nvSpPr>
          <p:spPr bwMode="auto">
            <a:xfrm rot="5608887" flipH="1" flipV="1">
              <a:off x="6461293" y="3478071"/>
              <a:ext cx="160330" cy="658781"/>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51" name="AutoShape 44"/>
            <p:cNvSpPr>
              <a:spLocks noChangeArrowheads="1"/>
            </p:cNvSpPr>
            <p:nvPr/>
          </p:nvSpPr>
          <p:spPr bwMode="auto">
            <a:xfrm rot="5319245" flipH="1" flipV="1">
              <a:off x="6509710" y="3482039"/>
              <a:ext cx="160330"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52" name="AutoShape 45"/>
            <p:cNvSpPr>
              <a:spLocks noChangeArrowheads="1"/>
            </p:cNvSpPr>
            <p:nvPr/>
          </p:nvSpPr>
          <p:spPr bwMode="auto">
            <a:xfrm rot="6134396" flipH="1" flipV="1">
              <a:off x="6400178" y="3480452"/>
              <a:ext cx="160329"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53" name="AutoShape 46"/>
            <p:cNvSpPr>
              <a:spLocks noChangeArrowheads="1"/>
            </p:cNvSpPr>
            <p:nvPr/>
          </p:nvSpPr>
          <p:spPr bwMode="auto">
            <a:xfrm rot="6430042" flipH="1" flipV="1">
              <a:off x="6339062" y="3463783"/>
              <a:ext cx="161917"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54" name="AutoShape 47"/>
            <p:cNvSpPr>
              <a:spLocks noChangeArrowheads="1"/>
            </p:cNvSpPr>
            <p:nvPr/>
          </p:nvSpPr>
          <p:spPr bwMode="auto">
            <a:xfrm rot="6962427" flipH="1" flipV="1">
              <a:off x="6266041" y="3441560"/>
              <a:ext cx="161917"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18452" name="Text Box 48"/>
            <p:cNvSpPr txBox="1">
              <a:spLocks noChangeArrowheads="1"/>
            </p:cNvSpPr>
            <p:nvPr/>
          </p:nvSpPr>
          <p:spPr bwMode="auto">
            <a:xfrm>
              <a:off x="5966961" y="3177470"/>
              <a:ext cx="1141897" cy="400110"/>
            </a:xfrm>
            <a:prstGeom prst="rect">
              <a:avLst/>
            </a:prstGeom>
            <a:noFill/>
            <a:ln w="9525">
              <a:noFill/>
              <a:miter lim="800000"/>
            </a:ln>
          </p:spPr>
          <p:txBody>
            <a:bodyPr>
              <a:spAutoFit/>
            </a:bodyPr>
            <a:lstStyle/>
            <a:p>
              <a:pPr algn="ctr" eaLnBrk="0" hangingPunct="0"/>
              <a:r>
                <a:rPr lang="zh-CN" altLang="en-US" sz="2000">
                  <a:solidFill>
                    <a:schemeClr val="bg1"/>
                  </a:solidFill>
                  <a:latin typeface="微软雅黑" panose="020B0503020204020204" pitchFamily="34" charset="-122"/>
                  <a:ea typeface="微软雅黑" panose="020B0503020204020204" pitchFamily="34" charset="-122"/>
                </a:rPr>
                <a:t>总经理</a:t>
              </a:r>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60" name="Text Box 49"/>
          <p:cNvSpPr txBox="1">
            <a:spLocks noChangeArrowheads="1"/>
          </p:cNvSpPr>
          <p:nvPr/>
        </p:nvSpPr>
        <p:spPr bwMode="auto">
          <a:xfrm>
            <a:off x="2611438" y="4575175"/>
            <a:ext cx="3978275" cy="708025"/>
          </a:xfrm>
          <a:prstGeom prst="rect">
            <a:avLst/>
          </a:prstGeom>
          <a:noFill/>
          <a:ln>
            <a:noFill/>
          </a:ln>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defRPr/>
            </a:pPr>
            <a:r>
              <a:rPr lang="zh-CN" altLang="en-US" sz="2000" dirty="0">
                <a:solidFill>
                  <a:schemeClr val="bg1"/>
                </a:solidFill>
                <a:latin typeface="微软雅黑" panose="020B0503020204020204" pitchFamily="34" charset="-122"/>
                <a:ea typeface="微软雅黑" panose="020B0503020204020204" pitchFamily="34" charset="-122"/>
                <a:cs typeface="+mn-ea"/>
              </a:rPr>
              <a:t>对本企业安全生产工作共同承担领导责任</a:t>
            </a:r>
            <a:endParaRPr lang="zh-CN" altLang="en-US" sz="2000" dirty="0">
              <a:solidFill>
                <a:schemeClr val="bg1"/>
              </a:solidFill>
              <a:latin typeface="微软雅黑" panose="020B0503020204020204" pitchFamily="34" charset="-122"/>
              <a:ea typeface="微软雅黑" panose="020B0503020204020204" pitchFamily="34" charset="-122"/>
              <a:cs typeface="+mn-ea"/>
            </a:endParaRPr>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725738" y="2051050"/>
            <a:ext cx="3575050" cy="2333625"/>
          </a:xfrm>
          <a:prstGeom prst="rect">
            <a:avLst/>
          </a:prstGeom>
        </p:spPr>
        <p:txBody>
          <a:bodyPr>
            <a:spAutoFit/>
          </a:bodyPr>
          <a:lstStyle/>
          <a:p>
            <a:pPr indent="457200" algn="just" eaLnBrk="0" hangingPunct="0">
              <a:lnSpc>
                <a:spcPct val="130000"/>
              </a:lnSpc>
              <a:spcBef>
                <a:spcPts val="0"/>
              </a:spcBef>
              <a:defRPr/>
            </a:pPr>
            <a:r>
              <a:rPr lang="zh-CN" altLang="en-US" sz="1400" dirty="0">
                <a:solidFill>
                  <a:srgbClr val="595959"/>
                </a:solidFill>
                <a:latin typeface="微软雅黑" panose="020B0503020204020204" pitchFamily="34" charset="-122"/>
                <a:ea typeface="微软雅黑" panose="020B0503020204020204" pitchFamily="34" charset="-122"/>
                <a:cs typeface="+mn-ea"/>
              </a:rPr>
              <a:t>企业的安全生产工作能不能做好，关键在于主要负责人。实践也表明，凡是企业主要负责人高度重视的、亲自动手抓的，安全生产工作就能够得到切实有效的加强和改进，反之就不可能搞好。因此，</a:t>
            </a:r>
            <a:r>
              <a:rPr lang="zh-CN" altLang="en-US" sz="1400" b="1" dirty="0">
                <a:solidFill>
                  <a:schemeClr val="accent1"/>
                </a:solidFill>
                <a:latin typeface="微软雅黑" panose="020B0503020204020204" pitchFamily="34" charset="-122"/>
                <a:ea typeface="微软雅黑" panose="020B0503020204020204" pitchFamily="34" charset="-122"/>
                <a:cs typeface="+mn-ea"/>
              </a:rPr>
              <a:t>必须明确企业主要负责人的安全生产责任</a:t>
            </a:r>
            <a:r>
              <a:rPr lang="zh-CN" altLang="en-US" sz="1400" dirty="0">
                <a:solidFill>
                  <a:srgbClr val="595959"/>
                </a:solidFill>
                <a:latin typeface="微软雅黑" panose="020B0503020204020204" pitchFamily="34" charset="-122"/>
                <a:ea typeface="微软雅黑" panose="020B0503020204020204" pitchFamily="34" charset="-122"/>
                <a:cs typeface="+mn-ea"/>
              </a:rPr>
              <a:t>，促使其高度重视安全生产工作，保证企业安全生产工作有人统一部署、指挥、推动、督促。 </a:t>
            </a:r>
            <a:endParaRPr lang="zh-CN" altLang="en-US" sz="1400" dirty="0">
              <a:solidFill>
                <a:srgbClr val="595959"/>
              </a:solidFill>
              <a:latin typeface="微软雅黑" panose="020B0503020204020204" pitchFamily="34" charset="-122"/>
              <a:ea typeface="微软雅黑" panose="020B0503020204020204" pitchFamily="34" charset="-122"/>
              <a:cs typeface="+mn-ea"/>
            </a:endParaRPr>
          </a:p>
        </p:txBody>
      </p:sp>
      <p:sp>
        <p:nvSpPr>
          <p:cNvPr id="5" name="矩形 4"/>
          <p:cNvSpPr/>
          <p:nvPr/>
        </p:nvSpPr>
        <p:spPr>
          <a:xfrm>
            <a:off x="1258888" y="120650"/>
            <a:ext cx="30575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一落实：党政同责</a:t>
            </a:r>
            <a:endParaRPr lang="zh-CN" altLang="en-US" sz="2800" dirty="0">
              <a:solidFill>
                <a:schemeClr val="bg1"/>
              </a:solidFill>
              <a:latin typeface="+mn-ea"/>
              <a:ea typeface="+mn-ea"/>
            </a:endParaRPr>
          </a:p>
        </p:txBody>
      </p:sp>
      <p:sp>
        <p:nvSpPr>
          <p:cNvPr id="7" name="矩形 6"/>
          <p:cNvSpPr/>
          <p:nvPr/>
        </p:nvSpPr>
        <p:spPr>
          <a:xfrm>
            <a:off x="611188" y="1920875"/>
            <a:ext cx="7993062" cy="2592388"/>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pic>
        <p:nvPicPr>
          <p:cNvPr id="19460" name="图片 9"/>
          <p:cNvPicPr>
            <a:picLocks noChangeAspect="1"/>
          </p:cNvPicPr>
          <p:nvPr/>
        </p:nvPicPr>
        <p:blipFill>
          <a:blip r:embed="rId1"/>
          <a:srcRect/>
          <a:stretch>
            <a:fillRect/>
          </a:stretch>
        </p:blipFill>
        <p:spPr bwMode="auto">
          <a:xfrm>
            <a:off x="250825" y="1201738"/>
            <a:ext cx="2449513" cy="2463800"/>
          </a:xfrm>
          <a:prstGeom prst="rect">
            <a:avLst/>
          </a:prstGeom>
          <a:noFill/>
          <a:ln w="19050">
            <a:solidFill>
              <a:schemeClr val="accent1"/>
            </a:solidFill>
            <a:miter lim="800000"/>
            <a:headEnd/>
            <a:tailEnd/>
          </a:ln>
        </p:spPr>
      </p:pic>
      <p:pic>
        <p:nvPicPr>
          <p:cNvPr id="19461" name="图片 12"/>
          <p:cNvPicPr>
            <a:picLocks noChangeAspect="1"/>
          </p:cNvPicPr>
          <p:nvPr/>
        </p:nvPicPr>
        <p:blipFill>
          <a:blip r:embed="rId2"/>
          <a:srcRect r="137" b="43"/>
          <a:stretch>
            <a:fillRect/>
          </a:stretch>
        </p:blipFill>
        <p:spPr bwMode="auto">
          <a:xfrm>
            <a:off x="6399213" y="2641600"/>
            <a:ext cx="2493962" cy="2487613"/>
          </a:xfrm>
          <a:prstGeom prst="rect">
            <a:avLst/>
          </a:prstGeom>
          <a:noFill/>
          <a:ln w="19050">
            <a:solidFill>
              <a:schemeClr val="accent1"/>
            </a:solidFill>
            <a:miter lim="800000"/>
            <a:headEnd/>
            <a:tailEnd/>
          </a:ln>
        </p:spPr>
      </p:pic>
      <p:sp>
        <p:nvSpPr>
          <p:cNvPr id="14" name="KSO_Shape"/>
          <p:cNvSpPr/>
          <p:nvPr/>
        </p:nvSpPr>
        <p:spPr bwMode="auto">
          <a:xfrm flipH="1">
            <a:off x="6451600" y="1489075"/>
            <a:ext cx="684213" cy="684213"/>
          </a:xfrm>
          <a:custGeom>
            <a:avLst/>
            <a:gdLst>
              <a:gd name="T0" fmla="*/ 477551 w 1511300"/>
              <a:gd name="T1" fmla="*/ 1378409 h 1482725"/>
              <a:gd name="T2" fmla="*/ 477551 w 1511300"/>
              <a:gd name="T3" fmla="*/ 1498148 h 1482725"/>
              <a:gd name="T4" fmla="*/ 1513513 w 1511300"/>
              <a:gd name="T5" fmla="*/ 1498148 h 1482725"/>
              <a:gd name="T6" fmla="*/ 1513513 w 1511300"/>
              <a:gd name="T7" fmla="*/ 1378409 h 1482725"/>
              <a:gd name="T8" fmla="*/ 477551 w 1511300"/>
              <a:gd name="T9" fmla="*/ 1102887 h 1482725"/>
              <a:gd name="T10" fmla="*/ 477551 w 1511300"/>
              <a:gd name="T11" fmla="*/ 1223028 h 1482725"/>
              <a:gd name="T12" fmla="*/ 1513513 w 1511300"/>
              <a:gd name="T13" fmla="*/ 1223028 h 1482725"/>
              <a:gd name="T14" fmla="*/ 1513513 w 1511300"/>
              <a:gd name="T15" fmla="*/ 1102887 h 1482725"/>
              <a:gd name="T16" fmla="*/ 393890 w 1511300"/>
              <a:gd name="T17" fmla="*/ 734858 h 1482725"/>
              <a:gd name="T18" fmla="*/ 1905000 w 1511300"/>
              <a:gd name="T19" fmla="*/ 734858 h 1482725"/>
              <a:gd name="T20" fmla="*/ 1905000 w 1511300"/>
              <a:gd name="T21" fmla="*/ 1868981 h 1482725"/>
              <a:gd name="T22" fmla="*/ 40030 w 1511300"/>
              <a:gd name="T23" fmla="*/ 1868981 h 1482725"/>
              <a:gd name="T24" fmla="*/ 40030 w 1511300"/>
              <a:gd name="T25" fmla="*/ 1088471 h 1482725"/>
              <a:gd name="T26" fmla="*/ 40021 w 1511300"/>
              <a:gd name="T27" fmla="*/ 496260 h 1482725"/>
              <a:gd name="T28" fmla="*/ 280147 w 1511300"/>
              <a:gd name="T29" fmla="*/ 735387 h 1482725"/>
              <a:gd name="T30" fmla="*/ 40021 w 1511300"/>
              <a:gd name="T31" fmla="*/ 974512 h 1482725"/>
              <a:gd name="T32" fmla="*/ 687305 w 1511300"/>
              <a:gd name="T33" fmla="*/ 278324 h 1482725"/>
              <a:gd name="T34" fmla="*/ 444326 w 1511300"/>
              <a:gd name="T35" fmla="*/ 323177 h 1482725"/>
              <a:gd name="T36" fmla="*/ 581628 w 1511300"/>
              <a:gd name="T37" fmla="*/ 559853 h 1482725"/>
              <a:gd name="T38" fmla="*/ 824206 w 1511300"/>
              <a:gd name="T39" fmla="*/ 515401 h 1482725"/>
              <a:gd name="T40" fmla="*/ 1183269 w 1511300"/>
              <a:gd name="T41" fmla="*/ 187419 h 1482725"/>
              <a:gd name="T42" fmla="*/ 940291 w 1511300"/>
              <a:gd name="T43" fmla="*/ 231871 h 1482725"/>
              <a:gd name="T44" fmla="*/ 1077592 w 1511300"/>
              <a:gd name="T45" fmla="*/ 468547 h 1482725"/>
              <a:gd name="T46" fmla="*/ 1320571 w 1511300"/>
              <a:gd name="T47" fmla="*/ 423695 h 1482725"/>
              <a:gd name="T48" fmla="*/ 1679235 w 1511300"/>
              <a:gd name="T49" fmla="*/ 96513 h 1482725"/>
              <a:gd name="T50" fmla="*/ 1436656 w 1511300"/>
              <a:gd name="T51" fmla="*/ 140965 h 1482725"/>
              <a:gd name="T52" fmla="*/ 1573557 w 1511300"/>
              <a:gd name="T53" fmla="*/ 377240 h 1482725"/>
              <a:gd name="T54" fmla="*/ 1794118 w 1511300"/>
              <a:gd name="T55" fmla="*/ 336793 h 1482725"/>
              <a:gd name="T56" fmla="*/ 1782910 w 1511300"/>
              <a:gd name="T57" fmla="*/ 274721 h 1482725"/>
              <a:gd name="T58" fmla="*/ 1805327 w 1511300"/>
              <a:gd name="T59" fmla="*/ 0 h 1482725"/>
              <a:gd name="T60" fmla="*/ 1877781 w 1511300"/>
              <a:gd name="T61" fmla="*/ 394860 h 1482725"/>
              <a:gd name="T62" fmla="*/ 344653 w 1511300"/>
              <a:gd name="T63" fmla="*/ 676389 h 1482725"/>
              <a:gd name="T64" fmla="*/ 0 w 1511300"/>
              <a:gd name="T65" fmla="*/ 331186 h 14827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11300" h="1482725">
                <a:moveTo>
                  <a:pt x="378857" y="1093538"/>
                </a:moveTo>
                <a:lnTo>
                  <a:pt x="378857" y="1188531"/>
                </a:lnTo>
                <a:lnTo>
                  <a:pt x="1200720" y="1188531"/>
                </a:lnTo>
                <a:lnTo>
                  <a:pt x="1200720" y="1093538"/>
                </a:lnTo>
                <a:lnTo>
                  <a:pt x="378857" y="1093538"/>
                </a:lnTo>
                <a:close/>
                <a:moveTo>
                  <a:pt x="378857" y="874957"/>
                </a:moveTo>
                <a:lnTo>
                  <a:pt x="378857" y="970269"/>
                </a:lnTo>
                <a:lnTo>
                  <a:pt x="1200720" y="970269"/>
                </a:lnTo>
                <a:lnTo>
                  <a:pt x="1200720" y="874957"/>
                </a:lnTo>
                <a:lnTo>
                  <a:pt x="378857" y="874957"/>
                </a:lnTo>
                <a:close/>
                <a:moveTo>
                  <a:pt x="312486" y="582987"/>
                </a:moveTo>
                <a:lnTo>
                  <a:pt x="1511300" y="582987"/>
                </a:lnTo>
                <a:lnTo>
                  <a:pt x="1511300" y="1482725"/>
                </a:lnTo>
                <a:lnTo>
                  <a:pt x="31757" y="1482725"/>
                </a:lnTo>
                <a:lnTo>
                  <a:pt x="31757" y="863520"/>
                </a:lnTo>
                <a:lnTo>
                  <a:pt x="312486" y="582987"/>
                </a:lnTo>
                <a:close/>
                <a:moveTo>
                  <a:pt x="31750" y="393700"/>
                </a:moveTo>
                <a:lnTo>
                  <a:pt x="222250" y="583407"/>
                </a:lnTo>
                <a:lnTo>
                  <a:pt x="31750" y="773113"/>
                </a:lnTo>
                <a:lnTo>
                  <a:pt x="31750" y="393700"/>
                </a:lnTo>
                <a:close/>
                <a:moveTo>
                  <a:pt x="545262" y="220804"/>
                </a:moveTo>
                <a:lnTo>
                  <a:pt x="352499" y="256387"/>
                </a:lnTo>
                <a:lnTo>
                  <a:pt x="461425" y="444150"/>
                </a:lnTo>
                <a:lnTo>
                  <a:pt x="653870" y="408885"/>
                </a:lnTo>
                <a:lnTo>
                  <a:pt x="545262" y="220804"/>
                </a:lnTo>
                <a:close/>
                <a:moveTo>
                  <a:pt x="938727" y="148686"/>
                </a:moveTo>
                <a:lnTo>
                  <a:pt x="745964" y="183951"/>
                </a:lnTo>
                <a:lnTo>
                  <a:pt x="854890" y="371714"/>
                </a:lnTo>
                <a:lnTo>
                  <a:pt x="1047653" y="336131"/>
                </a:lnTo>
                <a:lnTo>
                  <a:pt x="938727" y="148686"/>
                </a:lnTo>
                <a:close/>
                <a:moveTo>
                  <a:pt x="1332193" y="76567"/>
                </a:moveTo>
                <a:lnTo>
                  <a:pt x="1139747" y="111832"/>
                </a:lnTo>
                <a:lnTo>
                  <a:pt x="1248355" y="299277"/>
                </a:lnTo>
                <a:lnTo>
                  <a:pt x="1423334" y="267189"/>
                </a:lnTo>
                <a:lnTo>
                  <a:pt x="1414442" y="217945"/>
                </a:lnTo>
                <a:lnTo>
                  <a:pt x="1332193" y="76567"/>
                </a:lnTo>
                <a:close/>
                <a:moveTo>
                  <a:pt x="1432226" y="0"/>
                </a:moveTo>
                <a:lnTo>
                  <a:pt x="1489706" y="313256"/>
                </a:lnTo>
                <a:lnTo>
                  <a:pt x="273425" y="536602"/>
                </a:lnTo>
                <a:lnTo>
                  <a:pt x="0" y="262741"/>
                </a:lnTo>
                <a:lnTo>
                  <a:pt x="1432226"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cxnSp>
        <p:nvCxnSpPr>
          <p:cNvPr id="16" name="直接连接符 15"/>
          <p:cNvCxnSpPr>
            <a:cxnSpLocks noChangeShapeType="1"/>
          </p:cNvCxnSpPr>
          <p:nvPr/>
        </p:nvCxnSpPr>
        <p:spPr bwMode="auto">
          <a:xfrm>
            <a:off x="990600" y="622300"/>
            <a:ext cx="3203575" cy="0"/>
          </a:xfrm>
          <a:prstGeom prst="line">
            <a:avLst/>
          </a:prstGeom>
          <a:noFill/>
          <a:ln w="19050" algn="ctr">
            <a:solidFill>
              <a:schemeClr val="bg1"/>
            </a:solidFill>
            <a:round/>
          </a:ln>
        </p:spPr>
      </p:cxn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56100" y="1663700"/>
            <a:ext cx="4319588" cy="2652713"/>
          </a:xfrm>
          <a:prstGeom prst="rect">
            <a:avLst/>
          </a:prstGeom>
        </p:spPr>
        <p:txBody>
          <a:bodyPr>
            <a:spAutoFit/>
          </a:bodyPr>
          <a:lstStyle/>
          <a:p>
            <a:pPr indent="457200" algn="just" eaLnBrk="0" hangingPunct="0">
              <a:lnSpc>
                <a:spcPct val="130000"/>
              </a:lnSpc>
              <a:spcBef>
                <a:spcPts val="0"/>
              </a:spcBef>
              <a:defRPr/>
            </a:pPr>
            <a:r>
              <a:rPr lang="zh-CN" altLang="zh-CN" sz="1600" dirty="0">
                <a:solidFill>
                  <a:srgbClr val="595959"/>
                </a:solidFill>
                <a:latin typeface="微软雅黑" panose="020B0503020204020204" pitchFamily="34" charset="-122"/>
                <a:ea typeface="微软雅黑" panose="020B0503020204020204" pitchFamily="34" charset="-122"/>
                <a:cs typeface="+mn-ea"/>
              </a:rPr>
              <a:t>习近平总书记强调要落实安全生产“党政同责”；党委要管大事，发展是大事，安全生产也是大事；党政一把手必须亲力亲为、亲自动手抓。因此,各类企业必须要落实“党政同责”的要求，党组织书记要和董事长、总经理共同对本企业的安全生产工作承担领导责任，也要抓安全、管安全，发生事故要依法依规一并追责。</a:t>
            </a:r>
            <a:endParaRPr lang="zh-CN" altLang="en-US" sz="1600" dirty="0">
              <a:solidFill>
                <a:srgbClr val="595959"/>
              </a:solidFill>
              <a:latin typeface="微软雅黑" panose="020B0503020204020204" pitchFamily="34" charset="-122"/>
              <a:ea typeface="微软雅黑" panose="020B0503020204020204" pitchFamily="34" charset="-122"/>
              <a:cs typeface="+mn-ea"/>
            </a:endParaRPr>
          </a:p>
        </p:txBody>
      </p:sp>
      <p:sp>
        <p:nvSpPr>
          <p:cNvPr id="4" name="矩形 3"/>
          <p:cNvSpPr/>
          <p:nvPr/>
        </p:nvSpPr>
        <p:spPr>
          <a:xfrm>
            <a:off x="1258888" y="120650"/>
            <a:ext cx="30575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一落实：党政同责</a:t>
            </a:r>
            <a:endParaRPr lang="zh-CN" altLang="en-US" sz="2800" dirty="0">
              <a:solidFill>
                <a:schemeClr val="bg1"/>
              </a:solidFill>
              <a:latin typeface="+mn-ea"/>
              <a:ea typeface="+mn-ea"/>
            </a:endParaRPr>
          </a:p>
        </p:txBody>
      </p:sp>
      <p:sp>
        <p:nvSpPr>
          <p:cNvPr id="7" name="矩形 6"/>
          <p:cNvSpPr/>
          <p:nvPr/>
        </p:nvSpPr>
        <p:spPr>
          <a:xfrm>
            <a:off x="250825" y="1344613"/>
            <a:ext cx="8569325" cy="3241675"/>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pic>
        <p:nvPicPr>
          <p:cNvPr id="20484" name="图片 5"/>
          <p:cNvPicPr>
            <a:picLocks noChangeAspect="1"/>
          </p:cNvPicPr>
          <p:nvPr/>
        </p:nvPicPr>
        <p:blipFill>
          <a:blip r:embed="rId1"/>
          <a:srcRect b="76"/>
          <a:stretch>
            <a:fillRect/>
          </a:stretch>
        </p:blipFill>
        <p:spPr bwMode="auto">
          <a:xfrm>
            <a:off x="684213" y="912813"/>
            <a:ext cx="3567112" cy="4152900"/>
          </a:xfrm>
          <a:prstGeom prst="rect">
            <a:avLst/>
          </a:prstGeom>
          <a:noFill/>
          <a:ln w="19050">
            <a:solidFill>
              <a:schemeClr val="accent1"/>
            </a:solidFill>
            <a:miter lim="800000"/>
            <a:headEnd/>
            <a:tailEnd/>
          </a:ln>
        </p:spPr>
      </p:pic>
      <p:sp>
        <p:nvSpPr>
          <p:cNvPr id="8" name="KSO_Shape"/>
          <p:cNvSpPr/>
          <p:nvPr/>
        </p:nvSpPr>
        <p:spPr>
          <a:xfrm>
            <a:off x="7307263" y="4081463"/>
            <a:ext cx="1368425" cy="1104900"/>
          </a:xfrm>
          <a:custGeom>
            <a:avLst/>
            <a:gdLst>
              <a:gd name="connsiteX0" fmla="*/ 563922 w 3083576"/>
              <a:gd name="connsiteY0" fmla="*/ 777746 h 2491786"/>
              <a:gd name="connsiteX1" fmla="*/ 540630 w 3083576"/>
              <a:gd name="connsiteY1" fmla="*/ 782448 h 2491786"/>
              <a:gd name="connsiteX2" fmla="*/ 519188 w 3083576"/>
              <a:gd name="connsiteY2" fmla="*/ 778120 h 2491786"/>
              <a:gd name="connsiteX3" fmla="*/ 152371 w 3083576"/>
              <a:gd name="connsiteY3" fmla="*/ 1413466 h 2491786"/>
              <a:gd name="connsiteX4" fmla="*/ 930955 w 3083576"/>
              <a:gd name="connsiteY4" fmla="*/ 1413466 h 2491786"/>
              <a:gd name="connsiteX5" fmla="*/ 2564171 w 3083576"/>
              <a:gd name="connsiteY5" fmla="*/ 320325 h 2491786"/>
              <a:gd name="connsiteX6" fmla="*/ 2540879 w 3083576"/>
              <a:gd name="connsiteY6" fmla="*/ 325027 h 2491786"/>
              <a:gd name="connsiteX7" fmla="*/ 2519437 w 3083576"/>
              <a:gd name="connsiteY7" fmla="*/ 320699 h 2491786"/>
              <a:gd name="connsiteX8" fmla="*/ 2152620 w 3083576"/>
              <a:gd name="connsiteY8" fmla="*/ 956045 h 2491786"/>
              <a:gd name="connsiteX9" fmla="*/ 2931204 w 3083576"/>
              <a:gd name="connsiteY9" fmla="*/ 956045 h 2491786"/>
              <a:gd name="connsiteX10" fmla="*/ 1510555 w 3083576"/>
              <a:gd name="connsiteY10" fmla="*/ 0 h 2491786"/>
              <a:gd name="connsiteX11" fmla="*/ 1598185 w 3083576"/>
              <a:gd name="connsiteY11" fmla="*/ 87630 h 2491786"/>
              <a:gd name="connsiteX12" fmla="*/ 1598185 w 3083576"/>
              <a:gd name="connsiteY12" fmla="*/ 118806 h 2491786"/>
              <a:gd name="connsiteX13" fmla="*/ 2530732 w 3083576"/>
              <a:gd name="connsiteY13" fmla="*/ 53326 h 2491786"/>
              <a:gd name="connsiteX14" fmla="*/ 2551279 w 3083576"/>
              <a:gd name="connsiteY14" fmla="*/ 98527 h 2491786"/>
              <a:gd name="connsiteX15" fmla="*/ 2585370 w 3083576"/>
              <a:gd name="connsiteY15" fmla="*/ 105410 h 2491786"/>
              <a:gd name="connsiteX16" fmla="*/ 2655179 w 3083576"/>
              <a:gd name="connsiteY16" fmla="*/ 210727 h 2491786"/>
              <a:gd name="connsiteX17" fmla="*/ 2646196 w 3083576"/>
              <a:gd name="connsiteY17" fmla="*/ 255218 h 2491786"/>
              <a:gd name="connsiteX18" fmla="*/ 2644959 w 3083576"/>
              <a:gd name="connsiteY18" fmla="*/ 257053 h 2491786"/>
              <a:gd name="connsiteX19" fmla="*/ 3048522 w 3083576"/>
              <a:gd name="connsiteY19" fmla="*/ 956045 h 2491786"/>
              <a:gd name="connsiteX20" fmla="*/ 3077696 w 3083576"/>
              <a:gd name="connsiteY20" fmla="*/ 956045 h 2491786"/>
              <a:gd name="connsiteX21" fmla="*/ 3083576 w 3083576"/>
              <a:gd name="connsiteY21" fmla="*/ 985678 h 2491786"/>
              <a:gd name="connsiteX22" fmla="*/ 2541912 w 3083576"/>
              <a:gd name="connsiteY22" fmla="*/ 1260845 h 2491786"/>
              <a:gd name="connsiteX23" fmla="*/ 2000249 w 3083576"/>
              <a:gd name="connsiteY23" fmla="*/ 985677 h 2491786"/>
              <a:gd name="connsiteX24" fmla="*/ 2006130 w 3083576"/>
              <a:gd name="connsiteY24" fmla="*/ 956045 h 2491786"/>
              <a:gd name="connsiteX25" fmla="*/ 2035302 w 3083576"/>
              <a:gd name="connsiteY25" fmla="*/ 956045 h 2491786"/>
              <a:gd name="connsiteX26" fmla="*/ 2437911 w 3083576"/>
              <a:gd name="connsiteY26" fmla="*/ 258704 h 2491786"/>
              <a:gd name="connsiteX27" fmla="*/ 2435562 w 3083576"/>
              <a:gd name="connsiteY27" fmla="*/ 255218 h 2491786"/>
              <a:gd name="connsiteX28" fmla="*/ 2426578 w 3083576"/>
              <a:gd name="connsiteY28" fmla="*/ 210727 h 2491786"/>
              <a:gd name="connsiteX29" fmla="*/ 2435561 w 3083576"/>
              <a:gd name="connsiteY29" fmla="*/ 166237 h 2491786"/>
              <a:gd name="connsiteX30" fmla="*/ 2437723 w 3083576"/>
              <a:gd name="connsiteY30" fmla="*/ 163029 h 2491786"/>
              <a:gd name="connsiteX31" fmla="*/ 1598185 w 3083576"/>
              <a:gd name="connsiteY31" fmla="*/ 358598 h 2491786"/>
              <a:gd name="connsiteX32" fmla="*/ 1598185 w 3083576"/>
              <a:gd name="connsiteY32" fmla="*/ 1889182 h 2491786"/>
              <a:gd name="connsiteX33" fmla="*/ 1944895 w 3083576"/>
              <a:gd name="connsiteY33" fmla="*/ 1889182 h 2491786"/>
              <a:gd name="connsiteX34" fmla="*/ 1944895 w 3083576"/>
              <a:gd name="connsiteY34" fmla="*/ 2091447 h 2491786"/>
              <a:gd name="connsiteX35" fmla="*/ 2200010 w 3083576"/>
              <a:gd name="connsiteY35" fmla="*/ 2091447 h 2491786"/>
              <a:gd name="connsiteX36" fmla="*/ 2200010 w 3083576"/>
              <a:gd name="connsiteY36" fmla="*/ 2491786 h 2491786"/>
              <a:gd name="connsiteX37" fmla="*/ 821101 w 3083576"/>
              <a:gd name="connsiteY37" fmla="*/ 2491786 h 2491786"/>
              <a:gd name="connsiteX38" fmla="*/ 821101 w 3083576"/>
              <a:gd name="connsiteY38" fmla="*/ 2091447 h 2491786"/>
              <a:gd name="connsiteX39" fmla="*/ 1076215 w 3083576"/>
              <a:gd name="connsiteY39" fmla="*/ 2091447 h 2491786"/>
              <a:gd name="connsiteX40" fmla="*/ 1076215 w 3083576"/>
              <a:gd name="connsiteY40" fmla="*/ 1889182 h 2491786"/>
              <a:gd name="connsiteX41" fmla="*/ 1422925 w 3083576"/>
              <a:gd name="connsiteY41" fmla="*/ 1889182 h 2491786"/>
              <a:gd name="connsiteX42" fmla="*/ 1422925 w 3083576"/>
              <a:gd name="connsiteY42" fmla="*/ 399424 h 2491786"/>
              <a:gd name="connsiteX43" fmla="*/ 620129 w 3083576"/>
              <a:gd name="connsiteY43" fmla="*/ 586434 h 2491786"/>
              <a:gd name="connsiteX44" fmla="*/ 621452 w 3083576"/>
              <a:gd name="connsiteY44" fmla="*/ 587326 h 2491786"/>
              <a:gd name="connsiteX45" fmla="*/ 654930 w 3083576"/>
              <a:gd name="connsiteY45" fmla="*/ 668148 h 2491786"/>
              <a:gd name="connsiteX46" fmla="*/ 645947 w 3083576"/>
              <a:gd name="connsiteY46" fmla="*/ 712639 h 2491786"/>
              <a:gd name="connsiteX47" fmla="*/ 644710 w 3083576"/>
              <a:gd name="connsiteY47" fmla="*/ 714474 h 2491786"/>
              <a:gd name="connsiteX48" fmla="*/ 1048273 w 3083576"/>
              <a:gd name="connsiteY48" fmla="*/ 1413466 h 2491786"/>
              <a:gd name="connsiteX49" fmla="*/ 1077447 w 3083576"/>
              <a:gd name="connsiteY49" fmla="*/ 1413466 h 2491786"/>
              <a:gd name="connsiteX50" fmla="*/ 1083327 w 3083576"/>
              <a:gd name="connsiteY50" fmla="*/ 1443099 h 2491786"/>
              <a:gd name="connsiteX51" fmla="*/ 541663 w 3083576"/>
              <a:gd name="connsiteY51" fmla="*/ 1718266 h 2491786"/>
              <a:gd name="connsiteX52" fmla="*/ 0 w 3083576"/>
              <a:gd name="connsiteY52" fmla="*/ 1443098 h 2491786"/>
              <a:gd name="connsiteX53" fmla="*/ 5881 w 3083576"/>
              <a:gd name="connsiteY53" fmla="*/ 1413466 h 2491786"/>
              <a:gd name="connsiteX54" fmla="*/ 35053 w 3083576"/>
              <a:gd name="connsiteY54" fmla="*/ 1413466 h 2491786"/>
              <a:gd name="connsiteX55" fmla="*/ 437662 w 3083576"/>
              <a:gd name="connsiteY55" fmla="*/ 716125 h 2491786"/>
              <a:gd name="connsiteX56" fmla="*/ 435312 w 3083576"/>
              <a:gd name="connsiteY56" fmla="*/ 712639 h 2491786"/>
              <a:gd name="connsiteX57" fmla="*/ 426329 w 3083576"/>
              <a:gd name="connsiteY57" fmla="*/ 668148 h 2491786"/>
              <a:gd name="connsiteX58" fmla="*/ 496139 w 3083576"/>
              <a:gd name="connsiteY58" fmla="*/ 562831 h 2491786"/>
              <a:gd name="connsiteX59" fmla="*/ 516510 w 3083576"/>
              <a:gd name="connsiteY59" fmla="*/ 558718 h 2491786"/>
              <a:gd name="connsiteX60" fmla="*/ 525009 w 3083576"/>
              <a:gd name="connsiteY60" fmla="*/ 511565 h 2491786"/>
              <a:gd name="connsiteX61" fmla="*/ 1375005 w 3083576"/>
              <a:gd name="connsiteY61" fmla="*/ 158774 h 2491786"/>
              <a:gd name="connsiteX62" fmla="*/ 1422925 w 3083576"/>
              <a:gd name="connsiteY62" fmla="*/ 147768 h 2491786"/>
              <a:gd name="connsiteX63" fmla="*/ 1422925 w 3083576"/>
              <a:gd name="connsiteY63" fmla="*/ 87630 h 2491786"/>
              <a:gd name="connsiteX64" fmla="*/ 1510555 w 3083576"/>
              <a:gd name="connsiteY64" fmla="*/ 0 h 249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083576" h="2491786">
                <a:moveTo>
                  <a:pt x="563922" y="777746"/>
                </a:moveTo>
                <a:lnTo>
                  <a:pt x="540630" y="782448"/>
                </a:lnTo>
                <a:lnTo>
                  <a:pt x="519188" y="778120"/>
                </a:lnTo>
                <a:lnTo>
                  <a:pt x="152371" y="1413466"/>
                </a:lnTo>
                <a:lnTo>
                  <a:pt x="930955" y="1413466"/>
                </a:lnTo>
                <a:close/>
                <a:moveTo>
                  <a:pt x="2564171" y="320325"/>
                </a:moveTo>
                <a:lnTo>
                  <a:pt x="2540879" y="325027"/>
                </a:lnTo>
                <a:lnTo>
                  <a:pt x="2519437" y="320699"/>
                </a:lnTo>
                <a:lnTo>
                  <a:pt x="2152620" y="956045"/>
                </a:lnTo>
                <a:lnTo>
                  <a:pt x="2931204" y="956045"/>
                </a:lnTo>
                <a:close/>
                <a:moveTo>
                  <a:pt x="1510555" y="0"/>
                </a:moveTo>
                <a:cubicBezTo>
                  <a:pt x="1558952" y="0"/>
                  <a:pt x="1598185" y="39233"/>
                  <a:pt x="1598185" y="87630"/>
                </a:cubicBezTo>
                <a:lnTo>
                  <a:pt x="1598185" y="118806"/>
                </a:lnTo>
                <a:lnTo>
                  <a:pt x="2530732" y="53326"/>
                </a:lnTo>
                <a:lnTo>
                  <a:pt x="2551279" y="98527"/>
                </a:lnTo>
                <a:lnTo>
                  <a:pt x="2585370" y="105410"/>
                </a:lnTo>
                <a:cubicBezTo>
                  <a:pt x="2626394" y="122761"/>
                  <a:pt x="2655179" y="163383"/>
                  <a:pt x="2655179" y="210727"/>
                </a:cubicBezTo>
                <a:cubicBezTo>
                  <a:pt x="2655179" y="226509"/>
                  <a:pt x="2651981" y="241544"/>
                  <a:pt x="2646196" y="255218"/>
                </a:cubicBezTo>
                <a:lnTo>
                  <a:pt x="2644959" y="257053"/>
                </a:lnTo>
                <a:lnTo>
                  <a:pt x="3048522" y="956045"/>
                </a:lnTo>
                <a:lnTo>
                  <a:pt x="3077696" y="956045"/>
                </a:lnTo>
                <a:lnTo>
                  <a:pt x="3083576" y="985678"/>
                </a:lnTo>
                <a:cubicBezTo>
                  <a:pt x="3083575" y="1137649"/>
                  <a:pt x="2841065" y="1260845"/>
                  <a:pt x="2541912" y="1260845"/>
                </a:cubicBezTo>
                <a:cubicBezTo>
                  <a:pt x="2242761" y="1260845"/>
                  <a:pt x="2000249" y="1137649"/>
                  <a:pt x="2000249" y="985677"/>
                </a:cubicBezTo>
                <a:lnTo>
                  <a:pt x="2006130" y="956045"/>
                </a:lnTo>
                <a:lnTo>
                  <a:pt x="2035302" y="956045"/>
                </a:lnTo>
                <a:lnTo>
                  <a:pt x="2437911" y="258704"/>
                </a:lnTo>
                <a:lnTo>
                  <a:pt x="2435562" y="255218"/>
                </a:lnTo>
                <a:cubicBezTo>
                  <a:pt x="2429777" y="241543"/>
                  <a:pt x="2426580" y="226509"/>
                  <a:pt x="2426578" y="210727"/>
                </a:cubicBezTo>
                <a:cubicBezTo>
                  <a:pt x="2426578" y="194946"/>
                  <a:pt x="2429777" y="179911"/>
                  <a:pt x="2435561" y="166237"/>
                </a:cubicBezTo>
                <a:lnTo>
                  <a:pt x="2437723" y="163029"/>
                </a:lnTo>
                <a:lnTo>
                  <a:pt x="1598185" y="358598"/>
                </a:lnTo>
                <a:lnTo>
                  <a:pt x="1598185" y="1889182"/>
                </a:lnTo>
                <a:lnTo>
                  <a:pt x="1944895" y="1889182"/>
                </a:lnTo>
                <a:lnTo>
                  <a:pt x="1944895" y="2091447"/>
                </a:lnTo>
                <a:lnTo>
                  <a:pt x="2200010" y="2091447"/>
                </a:lnTo>
                <a:lnTo>
                  <a:pt x="2200010" y="2491786"/>
                </a:lnTo>
                <a:lnTo>
                  <a:pt x="821101" y="2491786"/>
                </a:lnTo>
                <a:lnTo>
                  <a:pt x="821101" y="2091447"/>
                </a:lnTo>
                <a:lnTo>
                  <a:pt x="1076215" y="2091447"/>
                </a:lnTo>
                <a:lnTo>
                  <a:pt x="1076215" y="1889182"/>
                </a:lnTo>
                <a:lnTo>
                  <a:pt x="1422925" y="1889182"/>
                </a:lnTo>
                <a:lnTo>
                  <a:pt x="1422925" y="399424"/>
                </a:lnTo>
                <a:lnTo>
                  <a:pt x="620129" y="586434"/>
                </a:lnTo>
                <a:lnTo>
                  <a:pt x="621452" y="587326"/>
                </a:lnTo>
                <a:cubicBezTo>
                  <a:pt x="642137" y="608010"/>
                  <a:pt x="654930" y="636585"/>
                  <a:pt x="654930" y="668148"/>
                </a:cubicBezTo>
                <a:cubicBezTo>
                  <a:pt x="654930" y="683930"/>
                  <a:pt x="651732" y="698965"/>
                  <a:pt x="645947" y="712639"/>
                </a:cubicBezTo>
                <a:lnTo>
                  <a:pt x="644710" y="714474"/>
                </a:lnTo>
                <a:lnTo>
                  <a:pt x="1048273" y="1413466"/>
                </a:lnTo>
                <a:lnTo>
                  <a:pt x="1077447" y="1413466"/>
                </a:lnTo>
                <a:lnTo>
                  <a:pt x="1083327" y="1443099"/>
                </a:lnTo>
                <a:cubicBezTo>
                  <a:pt x="1083326" y="1595070"/>
                  <a:pt x="840816" y="1718266"/>
                  <a:pt x="541663" y="1718266"/>
                </a:cubicBezTo>
                <a:cubicBezTo>
                  <a:pt x="242511" y="1718266"/>
                  <a:pt x="0" y="1595070"/>
                  <a:pt x="0" y="1443098"/>
                </a:cubicBezTo>
                <a:lnTo>
                  <a:pt x="5881" y="1413466"/>
                </a:lnTo>
                <a:lnTo>
                  <a:pt x="35053" y="1413466"/>
                </a:lnTo>
                <a:lnTo>
                  <a:pt x="437662" y="716125"/>
                </a:lnTo>
                <a:lnTo>
                  <a:pt x="435312" y="712639"/>
                </a:lnTo>
                <a:cubicBezTo>
                  <a:pt x="429528" y="698964"/>
                  <a:pt x="426330" y="683930"/>
                  <a:pt x="426329" y="668148"/>
                </a:cubicBezTo>
                <a:cubicBezTo>
                  <a:pt x="426329" y="620804"/>
                  <a:pt x="455115" y="580183"/>
                  <a:pt x="496139" y="562831"/>
                </a:cubicBezTo>
                <a:lnTo>
                  <a:pt x="516510" y="558718"/>
                </a:lnTo>
                <a:lnTo>
                  <a:pt x="525009" y="511565"/>
                </a:lnTo>
                <a:lnTo>
                  <a:pt x="1375005" y="158774"/>
                </a:lnTo>
                <a:lnTo>
                  <a:pt x="1422925" y="147768"/>
                </a:lnTo>
                <a:lnTo>
                  <a:pt x="1422925" y="87630"/>
                </a:lnTo>
                <a:cubicBezTo>
                  <a:pt x="1422925" y="39233"/>
                  <a:pt x="1462158" y="0"/>
                  <a:pt x="151055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9" name="直接连接符 8"/>
          <p:cNvCxnSpPr>
            <a:cxnSpLocks noChangeShapeType="1"/>
          </p:cNvCxnSpPr>
          <p:nvPr/>
        </p:nvCxnSpPr>
        <p:spPr bwMode="auto">
          <a:xfrm>
            <a:off x="990600" y="622300"/>
            <a:ext cx="3203575" cy="0"/>
          </a:xfrm>
          <a:prstGeom prst="line">
            <a:avLst/>
          </a:prstGeom>
          <a:noFill/>
          <a:ln w="19050" algn="ctr">
            <a:solidFill>
              <a:schemeClr val="bg1"/>
            </a:solidFill>
            <a:round/>
          </a:ln>
        </p:spPr>
      </p:cxn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长方形 165"/>
          <p:cNvSpPr>
            <a:spLocks noChangeArrowheads="1"/>
          </p:cNvSpPr>
          <p:nvPr/>
        </p:nvSpPr>
        <p:spPr bwMode="auto">
          <a:xfrm>
            <a:off x="990600" y="1057275"/>
            <a:ext cx="7253288" cy="830263"/>
          </a:xfrm>
          <a:prstGeom prst="rect">
            <a:avLst/>
          </a:prstGeom>
          <a:ln>
            <a:solidFill>
              <a:schemeClr val="accent1"/>
            </a:solidFill>
            <a:prstDash val="dash"/>
          </a:ln>
        </p:spPr>
        <p:txBody>
          <a:bodyPr>
            <a:spAutoFit/>
          </a:bodyPr>
          <a:lstStyle/>
          <a:p>
            <a:pPr indent="457200" algn="just" eaLnBrk="0" hangingPunct="0">
              <a:lnSpc>
                <a:spcPct val="120000"/>
              </a:lnSpc>
              <a:defRPr/>
            </a:pPr>
            <a:r>
              <a:rPr lang="zh-CN" altLang="en-US" sz="2000" b="1" dirty="0">
                <a:solidFill>
                  <a:srgbClr val="595959"/>
                </a:solidFill>
                <a:latin typeface="微软雅黑" panose="020B0503020204020204" pitchFamily="34" charset="-122"/>
                <a:ea typeface="微软雅黑" panose="020B0503020204020204" pitchFamily="34" charset="-122"/>
                <a:cs typeface="+mn-ea"/>
              </a:rPr>
              <a:t>第二条：必须落实安全生产“一岗双责”，所有领导班子成员对分管范围内安全生产工作承担相应职责。</a:t>
            </a:r>
            <a:endParaRPr lang="zh-CN" altLang="en-US" sz="2000" b="1" dirty="0">
              <a:solidFill>
                <a:srgbClr val="595959"/>
              </a:solidFill>
              <a:latin typeface="微软雅黑" panose="020B0503020204020204" pitchFamily="34" charset="-122"/>
              <a:ea typeface="微软雅黑" panose="020B0503020204020204" pitchFamily="34" charset="-122"/>
              <a:cs typeface="+mn-ea"/>
            </a:endParaRPr>
          </a:p>
        </p:txBody>
      </p:sp>
      <p:sp>
        <p:nvSpPr>
          <p:cNvPr id="5" name="矩形 4"/>
          <p:cNvSpPr/>
          <p:nvPr/>
        </p:nvSpPr>
        <p:spPr>
          <a:xfrm>
            <a:off x="1258888" y="120650"/>
            <a:ext cx="30575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二落实：一岗双责</a:t>
            </a:r>
            <a:endParaRPr lang="zh-CN" altLang="en-US" sz="2800" dirty="0">
              <a:solidFill>
                <a:schemeClr val="bg1"/>
              </a:solidFill>
              <a:latin typeface="+mn-ea"/>
              <a:ea typeface="+mn-ea"/>
            </a:endParaRPr>
          </a:p>
        </p:txBody>
      </p:sp>
      <p:grpSp>
        <p:nvGrpSpPr>
          <p:cNvPr id="21507" name="组合 11"/>
          <p:cNvGrpSpPr/>
          <p:nvPr/>
        </p:nvGrpSpPr>
        <p:grpSpPr bwMode="auto">
          <a:xfrm>
            <a:off x="1990725" y="2066925"/>
            <a:ext cx="5245100" cy="3181350"/>
            <a:chOff x="1991358" y="2066565"/>
            <a:chExt cx="5244938" cy="3181821"/>
          </a:xfrm>
        </p:grpSpPr>
        <p:sp>
          <p:nvSpPr>
            <p:cNvPr id="13" name="任意多边形 12"/>
            <p:cNvSpPr/>
            <p:nvPr/>
          </p:nvSpPr>
          <p:spPr>
            <a:xfrm>
              <a:off x="1991358" y="2066565"/>
              <a:ext cx="1160232" cy="1160232"/>
            </a:xfrm>
            <a:custGeom>
              <a:avLst/>
              <a:gdLst>
                <a:gd name="connsiteX0" fmla="*/ 0 w 1160232"/>
                <a:gd name="connsiteY0" fmla="*/ 580116 h 1160232"/>
                <a:gd name="connsiteX1" fmla="*/ 580116 w 1160232"/>
                <a:gd name="connsiteY1" fmla="*/ 0 h 1160232"/>
                <a:gd name="connsiteX2" fmla="*/ 1160232 w 1160232"/>
                <a:gd name="connsiteY2" fmla="*/ 580116 h 1160232"/>
                <a:gd name="connsiteX3" fmla="*/ 580116 w 1160232"/>
                <a:gd name="connsiteY3" fmla="*/ 1160232 h 1160232"/>
                <a:gd name="connsiteX4" fmla="*/ 0 w 1160232"/>
                <a:gd name="connsiteY4" fmla="*/ 580116 h 1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232" h="1160232">
                  <a:moveTo>
                    <a:pt x="0" y="580116"/>
                  </a:moveTo>
                  <a:cubicBezTo>
                    <a:pt x="0" y="259727"/>
                    <a:pt x="259727" y="0"/>
                    <a:pt x="580116" y="0"/>
                  </a:cubicBezTo>
                  <a:cubicBezTo>
                    <a:pt x="900505" y="0"/>
                    <a:pt x="1160232" y="259727"/>
                    <a:pt x="1160232" y="580116"/>
                  </a:cubicBezTo>
                  <a:cubicBezTo>
                    <a:pt x="1160232" y="900505"/>
                    <a:pt x="900505" y="1160232"/>
                    <a:pt x="580116" y="1160232"/>
                  </a:cubicBezTo>
                  <a:cubicBezTo>
                    <a:pt x="259727" y="1160232"/>
                    <a:pt x="0" y="900505"/>
                    <a:pt x="0" y="580116"/>
                  </a:cubicBezTo>
                  <a:close/>
                </a:path>
              </a:pathLst>
            </a:custGeom>
            <a:effectLst>
              <a:glow rad="228600">
                <a:schemeClr val="accent4">
                  <a:satMod val="175000"/>
                  <a:alpha val="40000"/>
                </a:schemeClr>
              </a:glo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06742" tIns="206742" rIns="206742" bIns="206742" spcCol="1270" anchor="ctr"/>
            <a:lstStyle/>
            <a:p>
              <a:pPr algn="ctr" defTabSz="1289050" eaLnBrk="0" hangingPunct="0">
                <a:lnSpc>
                  <a:spcPct val="90000"/>
                </a:lnSpc>
                <a:spcAft>
                  <a:spcPct val="35000"/>
                </a:spcAft>
                <a:defRPr/>
              </a:pPr>
              <a:r>
                <a:rPr lang="zh-CN" altLang="en-US" sz="2900" dirty="0"/>
                <a:t>生产</a:t>
              </a:r>
              <a:endParaRPr lang="zh-CN" altLang="en-US" sz="2900" dirty="0"/>
            </a:p>
          </p:txBody>
        </p:sp>
        <p:sp>
          <p:nvSpPr>
            <p:cNvPr id="14" name="任意多边形 13"/>
            <p:cNvSpPr/>
            <p:nvPr/>
          </p:nvSpPr>
          <p:spPr>
            <a:xfrm>
              <a:off x="2234238" y="3320876"/>
              <a:ext cx="673079" cy="673200"/>
            </a:xfrm>
            <a:custGeom>
              <a:avLst/>
              <a:gdLst>
                <a:gd name="connsiteX0" fmla="*/ 89197 w 672934"/>
                <a:gd name="connsiteY0" fmla="*/ 257330 h 672934"/>
                <a:gd name="connsiteX1" fmla="*/ 257330 w 672934"/>
                <a:gd name="connsiteY1" fmla="*/ 257330 h 672934"/>
                <a:gd name="connsiteX2" fmla="*/ 257330 w 672934"/>
                <a:gd name="connsiteY2" fmla="*/ 89197 h 672934"/>
                <a:gd name="connsiteX3" fmla="*/ 415604 w 672934"/>
                <a:gd name="connsiteY3" fmla="*/ 89197 h 672934"/>
                <a:gd name="connsiteX4" fmla="*/ 415604 w 672934"/>
                <a:gd name="connsiteY4" fmla="*/ 257330 h 672934"/>
                <a:gd name="connsiteX5" fmla="*/ 583737 w 672934"/>
                <a:gd name="connsiteY5" fmla="*/ 257330 h 672934"/>
                <a:gd name="connsiteX6" fmla="*/ 583737 w 672934"/>
                <a:gd name="connsiteY6" fmla="*/ 415604 h 672934"/>
                <a:gd name="connsiteX7" fmla="*/ 415604 w 672934"/>
                <a:gd name="connsiteY7" fmla="*/ 415604 h 672934"/>
                <a:gd name="connsiteX8" fmla="*/ 415604 w 672934"/>
                <a:gd name="connsiteY8" fmla="*/ 583737 h 672934"/>
                <a:gd name="connsiteX9" fmla="*/ 257330 w 672934"/>
                <a:gd name="connsiteY9" fmla="*/ 583737 h 672934"/>
                <a:gd name="connsiteX10" fmla="*/ 257330 w 672934"/>
                <a:gd name="connsiteY10" fmla="*/ 415604 h 672934"/>
                <a:gd name="connsiteX11" fmla="*/ 89197 w 672934"/>
                <a:gd name="connsiteY11" fmla="*/ 415604 h 672934"/>
                <a:gd name="connsiteX12" fmla="*/ 89197 w 672934"/>
                <a:gd name="connsiteY12" fmla="*/ 257330 h 67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2934" h="672934">
                  <a:moveTo>
                    <a:pt x="89197" y="257330"/>
                  </a:moveTo>
                  <a:lnTo>
                    <a:pt x="257330" y="257330"/>
                  </a:lnTo>
                  <a:lnTo>
                    <a:pt x="257330" y="89197"/>
                  </a:lnTo>
                  <a:lnTo>
                    <a:pt x="415604" y="89197"/>
                  </a:lnTo>
                  <a:lnTo>
                    <a:pt x="415604" y="257330"/>
                  </a:lnTo>
                  <a:lnTo>
                    <a:pt x="583737" y="257330"/>
                  </a:lnTo>
                  <a:lnTo>
                    <a:pt x="583737" y="415604"/>
                  </a:lnTo>
                  <a:lnTo>
                    <a:pt x="415604" y="415604"/>
                  </a:lnTo>
                  <a:lnTo>
                    <a:pt x="415604" y="583737"/>
                  </a:lnTo>
                  <a:lnTo>
                    <a:pt x="257330" y="583737"/>
                  </a:lnTo>
                  <a:lnTo>
                    <a:pt x="257330" y="415604"/>
                  </a:lnTo>
                  <a:lnTo>
                    <a:pt x="89197" y="415604"/>
                  </a:lnTo>
                  <a:lnTo>
                    <a:pt x="89197" y="25733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89197" tIns="257330" rIns="89197" bIns="257330" spcCol="1270" anchor="ctr"/>
            <a:lstStyle/>
            <a:p>
              <a:pPr algn="ctr" defTabSz="533400" eaLnBrk="0" hangingPunct="0">
                <a:lnSpc>
                  <a:spcPct val="90000"/>
                </a:lnSpc>
                <a:spcAft>
                  <a:spcPct val="35000"/>
                </a:spcAft>
                <a:defRPr/>
              </a:pPr>
              <a:endParaRPr lang="zh-CN" altLang="en-US" sz="1200"/>
            </a:p>
          </p:txBody>
        </p:sp>
        <p:sp>
          <p:nvSpPr>
            <p:cNvPr id="15" name="任意多边形 14"/>
            <p:cNvSpPr/>
            <p:nvPr/>
          </p:nvSpPr>
          <p:spPr>
            <a:xfrm>
              <a:off x="1991358" y="4088154"/>
              <a:ext cx="1160232" cy="1160232"/>
            </a:xfrm>
            <a:custGeom>
              <a:avLst/>
              <a:gdLst>
                <a:gd name="connsiteX0" fmla="*/ 0 w 1160232"/>
                <a:gd name="connsiteY0" fmla="*/ 580116 h 1160232"/>
                <a:gd name="connsiteX1" fmla="*/ 580116 w 1160232"/>
                <a:gd name="connsiteY1" fmla="*/ 0 h 1160232"/>
                <a:gd name="connsiteX2" fmla="*/ 1160232 w 1160232"/>
                <a:gd name="connsiteY2" fmla="*/ 580116 h 1160232"/>
                <a:gd name="connsiteX3" fmla="*/ 580116 w 1160232"/>
                <a:gd name="connsiteY3" fmla="*/ 1160232 h 1160232"/>
                <a:gd name="connsiteX4" fmla="*/ 0 w 1160232"/>
                <a:gd name="connsiteY4" fmla="*/ 580116 h 1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232" h="1160232">
                  <a:moveTo>
                    <a:pt x="0" y="580116"/>
                  </a:moveTo>
                  <a:cubicBezTo>
                    <a:pt x="0" y="259727"/>
                    <a:pt x="259727" y="0"/>
                    <a:pt x="580116" y="0"/>
                  </a:cubicBezTo>
                  <a:cubicBezTo>
                    <a:pt x="900505" y="0"/>
                    <a:pt x="1160232" y="259727"/>
                    <a:pt x="1160232" y="580116"/>
                  </a:cubicBezTo>
                  <a:cubicBezTo>
                    <a:pt x="1160232" y="900505"/>
                    <a:pt x="900505" y="1160232"/>
                    <a:pt x="580116" y="1160232"/>
                  </a:cubicBezTo>
                  <a:cubicBezTo>
                    <a:pt x="259727" y="1160232"/>
                    <a:pt x="0" y="900505"/>
                    <a:pt x="0" y="580116"/>
                  </a:cubicBezTo>
                  <a:close/>
                </a:path>
              </a:pathLst>
            </a:custGeom>
            <a:effectLst>
              <a:glow rad="228600">
                <a:schemeClr val="accent4">
                  <a:satMod val="175000"/>
                  <a:alpha val="40000"/>
                </a:schemeClr>
              </a:glo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06742" tIns="206742" rIns="206742" bIns="206742" spcCol="1270" anchor="ctr"/>
            <a:lstStyle/>
            <a:p>
              <a:pPr algn="ctr" defTabSz="1289050" eaLnBrk="0" hangingPunct="0">
                <a:lnSpc>
                  <a:spcPct val="90000"/>
                </a:lnSpc>
                <a:spcAft>
                  <a:spcPct val="35000"/>
                </a:spcAft>
                <a:defRPr/>
              </a:pPr>
              <a:r>
                <a:rPr lang="zh-CN" altLang="en-US" sz="2900" dirty="0"/>
                <a:t>安全</a:t>
              </a:r>
              <a:endParaRPr lang="zh-CN" altLang="en-US" sz="2900" dirty="0"/>
            </a:p>
          </p:txBody>
        </p:sp>
        <p:sp>
          <p:nvSpPr>
            <p:cNvPr id="16" name="任意多边形 15"/>
            <p:cNvSpPr/>
            <p:nvPr/>
          </p:nvSpPr>
          <p:spPr>
            <a:xfrm>
              <a:off x="3613733" y="3441544"/>
              <a:ext cx="885798" cy="431864"/>
            </a:xfrm>
            <a:custGeom>
              <a:avLst/>
              <a:gdLst>
                <a:gd name="connsiteX0" fmla="*/ 0 w 368953"/>
                <a:gd name="connsiteY0" fmla="*/ 86321 h 431606"/>
                <a:gd name="connsiteX1" fmla="*/ 184477 w 368953"/>
                <a:gd name="connsiteY1" fmla="*/ 86321 h 431606"/>
                <a:gd name="connsiteX2" fmla="*/ 184477 w 368953"/>
                <a:gd name="connsiteY2" fmla="*/ 0 h 431606"/>
                <a:gd name="connsiteX3" fmla="*/ 368953 w 368953"/>
                <a:gd name="connsiteY3" fmla="*/ 215803 h 431606"/>
                <a:gd name="connsiteX4" fmla="*/ 184477 w 368953"/>
                <a:gd name="connsiteY4" fmla="*/ 431606 h 431606"/>
                <a:gd name="connsiteX5" fmla="*/ 184477 w 368953"/>
                <a:gd name="connsiteY5" fmla="*/ 345285 h 431606"/>
                <a:gd name="connsiteX6" fmla="*/ 0 w 368953"/>
                <a:gd name="connsiteY6" fmla="*/ 345285 h 431606"/>
                <a:gd name="connsiteX7" fmla="*/ 0 w 368953"/>
                <a:gd name="connsiteY7" fmla="*/ 86321 h 43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953" h="431606">
                  <a:moveTo>
                    <a:pt x="0" y="86321"/>
                  </a:moveTo>
                  <a:lnTo>
                    <a:pt x="184477" y="86321"/>
                  </a:lnTo>
                  <a:lnTo>
                    <a:pt x="184477" y="0"/>
                  </a:lnTo>
                  <a:lnTo>
                    <a:pt x="368953" y="215803"/>
                  </a:lnTo>
                  <a:lnTo>
                    <a:pt x="184477" y="431606"/>
                  </a:lnTo>
                  <a:lnTo>
                    <a:pt x="184477" y="345285"/>
                  </a:lnTo>
                  <a:lnTo>
                    <a:pt x="0" y="345285"/>
                  </a:lnTo>
                  <a:lnTo>
                    <a:pt x="0" y="8632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0" tIns="86321" rIns="110686" bIns="86321" spcCol="1270" anchor="ctr"/>
            <a:lstStyle/>
            <a:p>
              <a:pPr algn="ctr" defTabSz="844550" eaLnBrk="0" hangingPunct="0">
                <a:lnSpc>
                  <a:spcPct val="90000"/>
                </a:lnSpc>
                <a:spcAft>
                  <a:spcPct val="35000"/>
                </a:spcAft>
                <a:defRPr/>
              </a:pPr>
              <a:endParaRPr lang="zh-CN" altLang="en-US" sz="1900"/>
            </a:p>
          </p:txBody>
        </p:sp>
        <p:sp>
          <p:nvSpPr>
            <p:cNvPr id="17" name="任意多边形 16"/>
            <p:cNvSpPr/>
            <p:nvPr/>
          </p:nvSpPr>
          <p:spPr>
            <a:xfrm>
              <a:off x="4915832" y="2497243"/>
              <a:ext cx="2320464" cy="2320464"/>
            </a:xfrm>
            <a:custGeom>
              <a:avLst/>
              <a:gdLst>
                <a:gd name="connsiteX0" fmla="*/ 0 w 2320464"/>
                <a:gd name="connsiteY0" fmla="*/ 1160232 h 2320464"/>
                <a:gd name="connsiteX1" fmla="*/ 1160232 w 2320464"/>
                <a:gd name="connsiteY1" fmla="*/ 0 h 2320464"/>
                <a:gd name="connsiteX2" fmla="*/ 2320464 w 2320464"/>
                <a:gd name="connsiteY2" fmla="*/ 1160232 h 2320464"/>
                <a:gd name="connsiteX3" fmla="*/ 1160232 w 2320464"/>
                <a:gd name="connsiteY3" fmla="*/ 2320464 h 2320464"/>
                <a:gd name="connsiteX4" fmla="*/ 0 w 2320464"/>
                <a:gd name="connsiteY4" fmla="*/ 1160232 h 2320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464" h="2320464">
                  <a:moveTo>
                    <a:pt x="0" y="1160232"/>
                  </a:moveTo>
                  <a:cubicBezTo>
                    <a:pt x="0" y="519454"/>
                    <a:pt x="519454" y="0"/>
                    <a:pt x="1160232" y="0"/>
                  </a:cubicBezTo>
                  <a:cubicBezTo>
                    <a:pt x="1801010" y="0"/>
                    <a:pt x="2320464" y="519454"/>
                    <a:pt x="2320464" y="1160232"/>
                  </a:cubicBezTo>
                  <a:cubicBezTo>
                    <a:pt x="2320464" y="1801010"/>
                    <a:pt x="1801010" y="2320464"/>
                    <a:pt x="1160232" y="2320464"/>
                  </a:cubicBezTo>
                  <a:cubicBezTo>
                    <a:pt x="519454" y="2320464"/>
                    <a:pt x="0" y="1801010"/>
                    <a:pt x="0" y="1160232"/>
                  </a:cubicBezTo>
                  <a:close/>
                </a:path>
              </a:pathLst>
            </a:custGeom>
            <a:effectLst>
              <a:glow rad="228600">
                <a:schemeClr val="accent4">
                  <a:satMod val="175000"/>
                  <a:alpha val="40000"/>
                </a:schemeClr>
              </a:glo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13484" tIns="413484" rIns="413484" bIns="413484" spcCol="1270" anchor="ctr"/>
            <a:lstStyle/>
            <a:p>
              <a:pPr algn="ctr" defTabSz="2578100" eaLnBrk="0" hangingPunct="0">
                <a:lnSpc>
                  <a:spcPct val="90000"/>
                </a:lnSpc>
                <a:spcAft>
                  <a:spcPct val="35000"/>
                </a:spcAft>
                <a:defRPr/>
              </a:pPr>
              <a:r>
                <a:rPr lang="zh-CN" altLang="en-US" sz="5800" dirty="0"/>
                <a:t>责任</a:t>
              </a:r>
              <a:endParaRPr lang="zh-CN" altLang="en-US" sz="5800" dirty="0"/>
            </a:p>
          </p:txBody>
        </p:sp>
      </p:grpSp>
      <p:sp>
        <p:nvSpPr>
          <p:cNvPr id="18" name="椭圆 17"/>
          <p:cNvSpPr/>
          <p:nvPr/>
        </p:nvSpPr>
        <p:spPr>
          <a:xfrm>
            <a:off x="1941513" y="2017713"/>
            <a:ext cx="1258887" cy="1258887"/>
          </a:xfrm>
          <a:prstGeom prst="ellipse">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9" name="椭圆 18"/>
          <p:cNvSpPr/>
          <p:nvPr/>
        </p:nvSpPr>
        <p:spPr>
          <a:xfrm>
            <a:off x="1941513" y="4038600"/>
            <a:ext cx="1258887" cy="1258888"/>
          </a:xfrm>
          <a:prstGeom prst="ellipse">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0" name="椭圆 19"/>
          <p:cNvSpPr/>
          <p:nvPr/>
        </p:nvSpPr>
        <p:spPr>
          <a:xfrm>
            <a:off x="4843463" y="2425700"/>
            <a:ext cx="2465387" cy="2463800"/>
          </a:xfrm>
          <a:prstGeom prst="ellipse">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cxnSp>
        <p:nvCxnSpPr>
          <p:cNvPr id="22" name="直接连接符 21"/>
          <p:cNvCxnSpPr>
            <a:cxnSpLocks noChangeShapeType="1"/>
          </p:cNvCxnSpPr>
          <p:nvPr/>
        </p:nvCxnSpPr>
        <p:spPr bwMode="auto">
          <a:xfrm>
            <a:off x="990600" y="622300"/>
            <a:ext cx="3203575" cy="0"/>
          </a:xfrm>
          <a:prstGeom prst="line">
            <a:avLst/>
          </a:prstGeom>
          <a:noFill/>
          <a:ln w="19050" algn="ctr">
            <a:solidFill>
              <a:schemeClr val="bg1"/>
            </a:solidFill>
            <a:round/>
          </a:ln>
        </p:spPr>
      </p:cxn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a:off x="395288" y="1201738"/>
            <a:ext cx="8497887" cy="3960812"/>
          </a:xfrm>
          <a:custGeom>
            <a:avLst/>
            <a:gdLst>
              <a:gd name="connsiteX0" fmla="*/ 5940698 w 8496944"/>
              <a:gd name="connsiteY0" fmla="*/ 0 h 3960516"/>
              <a:gd name="connsiteX1" fmla="*/ 7765338 w 8496944"/>
              <a:gd name="connsiteY1" fmla="*/ 1209453 h 3960516"/>
              <a:gd name="connsiteX2" fmla="*/ 7770702 w 8496944"/>
              <a:gd name="connsiteY2" fmla="*/ 1224108 h 3960516"/>
              <a:gd name="connsiteX3" fmla="*/ 8496944 w 8496944"/>
              <a:gd name="connsiteY3" fmla="*/ 1224108 h 3960516"/>
              <a:gd name="connsiteX4" fmla="*/ 8496944 w 8496944"/>
              <a:gd name="connsiteY4" fmla="*/ 3384348 h 3960516"/>
              <a:gd name="connsiteX5" fmla="*/ 7336731 w 8496944"/>
              <a:gd name="connsiteY5" fmla="*/ 3384348 h 3960516"/>
              <a:gd name="connsiteX6" fmla="*/ 7200326 w 8496944"/>
              <a:gd name="connsiteY6" fmla="*/ 3508321 h 3960516"/>
              <a:gd name="connsiteX7" fmla="*/ 5940698 w 8496944"/>
              <a:gd name="connsiteY7" fmla="*/ 3960516 h 3960516"/>
              <a:gd name="connsiteX8" fmla="*/ 4681070 w 8496944"/>
              <a:gd name="connsiteY8" fmla="*/ 3508321 h 3960516"/>
              <a:gd name="connsiteX9" fmla="*/ 4544666 w 8496944"/>
              <a:gd name="connsiteY9" fmla="*/ 3384348 h 3960516"/>
              <a:gd name="connsiteX10" fmla="*/ 0 w 8496944"/>
              <a:gd name="connsiteY10" fmla="*/ 3384348 h 3960516"/>
              <a:gd name="connsiteX11" fmla="*/ 0 w 8496944"/>
              <a:gd name="connsiteY11" fmla="*/ 1224108 h 3960516"/>
              <a:gd name="connsiteX12" fmla="*/ 4110695 w 8496944"/>
              <a:gd name="connsiteY12" fmla="*/ 1224108 h 3960516"/>
              <a:gd name="connsiteX13" fmla="*/ 4116059 w 8496944"/>
              <a:gd name="connsiteY13" fmla="*/ 1209453 h 3960516"/>
              <a:gd name="connsiteX14" fmla="*/ 5940698 w 8496944"/>
              <a:gd name="connsiteY14" fmla="*/ 0 h 396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96944" h="3960516">
                <a:moveTo>
                  <a:pt x="5940698" y="0"/>
                </a:moveTo>
                <a:cubicBezTo>
                  <a:pt x="6760948" y="0"/>
                  <a:pt x="7464718" y="498708"/>
                  <a:pt x="7765338" y="1209453"/>
                </a:cubicBezTo>
                <a:lnTo>
                  <a:pt x="7770702" y="1224108"/>
                </a:lnTo>
                <a:lnTo>
                  <a:pt x="8496944" y="1224108"/>
                </a:lnTo>
                <a:lnTo>
                  <a:pt x="8496944" y="3384348"/>
                </a:lnTo>
                <a:lnTo>
                  <a:pt x="7336731" y="3384348"/>
                </a:lnTo>
                <a:lnTo>
                  <a:pt x="7200326" y="3508321"/>
                </a:lnTo>
                <a:cubicBezTo>
                  <a:pt x="6858021" y="3790817"/>
                  <a:pt x="6419177" y="3960516"/>
                  <a:pt x="5940698" y="3960516"/>
                </a:cubicBezTo>
                <a:cubicBezTo>
                  <a:pt x="5462219" y="3960516"/>
                  <a:pt x="5023376" y="3790817"/>
                  <a:pt x="4681070" y="3508321"/>
                </a:cubicBezTo>
                <a:lnTo>
                  <a:pt x="4544666" y="3384348"/>
                </a:lnTo>
                <a:lnTo>
                  <a:pt x="0" y="3384348"/>
                </a:lnTo>
                <a:lnTo>
                  <a:pt x="0" y="1224108"/>
                </a:lnTo>
                <a:lnTo>
                  <a:pt x="4110695" y="1224108"/>
                </a:lnTo>
                <a:lnTo>
                  <a:pt x="4116059" y="1209453"/>
                </a:lnTo>
                <a:cubicBezTo>
                  <a:pt x="4416678" y="498708"/>
                  <a:pt x="5120449" y="0"/>
                  <a:pt x="5940698" y="0"/>
                </a:cubicBezTo>
                <a:close/>
              </a:path>
            </a:pathLst>
          </a:custGeom>
          <a:noFill/>
          <a:ln w="76200">
            <a:solidFill>
              <a:schemeClr val="accent1"/>
            </a:solidFill>
          </a:ln>
          <a:effectLst/>
        </p:spPr>
        <p:style>
          <a:lnRef idx="2">
            <a:schemeClr val="accent3"/>
          </a:lnRef>
          <a:fillRef idx="1">
            <a:schemeClr val="lt1"/>
          </a:fillRef>
          <a:effectRef idx="0">
            <a:schemeClr val="accent3"/>
          </a:effectRef>
          <a:fontRef idx="minor">
            <a:schemeClr val="dk1"/>
          </a:fontRef>
        </p:style>
        <p:txBody>
          <a:bodyPr anchor="ctr"/>
          <a:lstStyle/>
          <a:p>
            <a:pPr indent="457200" eaLnBrk="0" hangingPunct="0">
              <a:lnSpc>
                <a:spcPct val="150000"/>
              </a:lnSpc>
              <a:defRPr/>
            </a:pPr>
            <a:endParaRPr lang="zh-CN" altLang="en-US">
              <a:solidFill>
                <a:schemeClr val="tx1">
                  <a:lumMod val="65000"/>
                  <a:lumOff val="35000"/>
                </a:schemeClr>
              </a:solidFill>
              <a:latin typeface="微软雅黑" panose="020B0503020204020204" pitchFamily="34" charset="-122"/>
            </a:endParaRPr>
          </a:p>
        </p:txBody>
      </p:sp>
      <p:pic>
        <p:nvPicPr>
          <p:cNvPr id="6" name="Picture 7" descr="E:\仝德志文件，勿删！\03-参考文档\！PPT图片及版面资源\06-PPT精选插图\12-标签\png_icon_379.png"/>
          <p:cNvPicPr>
            <a:picLocks noChangeAspect="1" noChangeArrowheads="1"/>
          </p:cNvPicPr>
          <p:nvPr/>
        </p:nvPicPr>
        <p:blipFill>
          <a:blip r:embed="rId1">
            <a:duotone>
              <a:prstClr val="black"/>
              <a:schemeClr val="accent4">
                <a:tint val="45000"/>
                <a:satMod val="400000"/>
              </a:schemeClr>
            </a:duotone>
          </a:blip>
          <a:srcRect/>
          <a:stretch>
            <a:fillRect/>
          </a:stretch>
        </p:blipFill>
        <p:spPr bwMode="auto">
          <a:xfrm>
            <a:off x="4499992" y="1057300"/>
            <a:ext cx="1219359" cy="1219359"/>
          </a:xfrm>
          <a:prstGeom prst="rect">
            <a:avLst/>
          </a:prstGeom>
          <a:noFill/>
        </p:spPr>
      </p:pic>
      <p:sp>
        <p:nvSpPr>
          <p:cNvPr id="22531" name="TextBox 17"/>
          <p:cNvSpPr txBox="1">
            <a:spLocks noChangeArrowheads="1"/>
          </p:cNvSpPr>
          <p:nvPr/>
        </p:nvSpPr>
        <p:spPr bwMode="auto">
          <a:xfrm>
            <a:off x="4606925" y="1497013"/>
            <a:ext cx="1004888" cy="339725"/>
          </a:xfrm>
          <a:prstGeom prst="rect">
            <a:avLst/>
          </a:prstGeom>
          <a:noFill/>
          <a:ln w="9525">
            <a:noFill/>
            <a:miter lim="800000"/>
          </a:ln>
        </p:spPr>
        <p:txBody>
          <a:bodyPr wrap="none">
            <a:spAutoFit/>
          </a:bodyPr>
          <a:lstStyle/>
          <a:p>
            <a:pPr eaLnBrk="0" hangingPunct="0"/>
            <a:r>
              <a:rPr lang="zh-CN" altLang="en-US" sz="1600" b="1">
                <a:solidFill>
                  <a:schemeClr val="bg1"/>
                </a:solidFill>
                <a:latin typeface="微软雅黑" panose="020B0503020204020204" pitchFamily="34" charset="-122"/>
                <a:ea typeface="微软雅黑" panose="020B0503020204020204" pitchFamily="34" charset="-122"/>
              </a:rPr>
              <a:t>一岗双责</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2" name="Rectangle 4"/>
          <p:cNvSpPr>
            <a:spLocks noChangeArrowheads="1"/>
          </p:cNvSpPr>
          <p:nvPr/>
        </p:nvSpPr>
        <p:spPr bwMode="auto">
          <a:xfrm>
            <a:off x="604838" y="2713038"/>
            <a:ext cx="8077200" cy="1693862"/>
          </a:xfrm>
          <a:prstGeom prst="rect">
            <a:avLst/>
          </a:prstGeom>
        </p:spPr>
        <p:txBody>
          <a:bodyPr>
            <a:spAutoFit/>
          </a:bodyPr>
          <a:lstStyle/>
          <a:p>
            <a:pPr indent="457200" algn="just" eaLnBrk="0" hangingPunct="0">
              <a:lnSpc>
                <a:spcPct val="130000"/>
              </a:lnSpc>
              <a:spcBef>
                <a:spcPts val="0"/>
              </a:spcBef>
              <a:defRPr/>
            </a:pPr>
            <a:r>
              <a:rPr lang="zh-CN" altLang="en-US" sz="1600" dirty="0">
                <a:solidFill>
                  <a:srgbClr val="595959"/>
                </a:solidFill>
                <a:latin typeface="微软雅黑" panose="020B0503020204020204" pitchFamily="34" charset="-122"/>
                <a:ea typeface="微软雅黑" panose="020B0503020204020204" pitchFamily="34" charset="-122"/>
                <a:cs typeface="+mn-ea"/>
              </a:rPr>
              <a:t>企业领导班子成员中，主要负责人要对安全生产负总责，其他班子成员也必须按照安全生产“一岗双责”、</a:t>
            </a:r>
            <a:r>
              <a:rPr lang="zh-CN" altLang="en-US" sz="1600" b="1" dirty="0">
                <a:solidFill>
                  <a:schemeClr val="accent1"/>
                </a:solidFill>
                <a:latin typeface="微软雅黑" panose="020B0503020204020204" pitchFamily="34" charset="-122"/>
                <a:ea typeface="微软雅黑" panose="020B0503020204020204" pitchFamily="34" charset="-122"/>
                <a:cs typeface="+mn-ea"/>
              </a:rPr>
              <a:t>“管业务必须管安全、管生产经营必须管安全”</a:t>
            </a:r>
            <a:r>
              <a:rPr lang="zh-CN" altLang="en-US" sz="1600" dirty="0">
                <a:solidFill>
                  <a:srgbClr val="595959"/>
                </a:solidFill>
                <a:latin typeface="微软雅黑" panose="020B0503020204020204" pitchFamily="34" charset="-122"/>
                <a:ea typeface="微软雅黑" panose="020B0503020204020204" pitchFamily="34" charset="-122"/>
                <a:cs typeface="+mn-ea"/>
              </a:rPr>
              <a:t>的原则，既要对具体分管业务工作负责，也要对分管领域内的安全生产工作负责，始终做到把安全生产与其他业务工作</a:t>
            </a:r>
            <a:r>
              <a:rPr lang="zh-CN" altLang="en-US" sz="1600" b="1" dirty="0">
                <a:solidFill>
                  <a:schemeClr val="accent1"/>
                </a:solidFill>
                <a:latin typeface="微软雅黑" panose="020B0503020204020204" pitchFamily="34" charset="-122"/>
                <a:ea typeface="微软雅黑" panose="020B0503020204020204" pitchFamily="34" charset="-122"/>
                <a:cs typeface="+mn-ea"/>
              </a:rPr>
              <a:t>同研究、同部署、同督促、同检查、同考核、同问责</a:t>
            </a:r>
            <a:r>
              <a:rPr lang="zh-CN" altLang="en-US" sz="1600" dirty="0">
                <a:solidFill>
                  <a:srgbClr val="595959"/>
                </a:solidFill>
                <a:latin typeface="微软雅黑" panose="020B0503020204020204" pitchFamily="34" charset="-122"/>
                <a:ea typeface="微软雅黑" panose="020B0503020204020204" pitchFamily="34" charset="-122"/>
                <a:cs typeface="+mn-ea"/>
              </a:rPr>
              <a:t>，真正做到“两手抓、两手硬”。 </a:t>
            </a:r>
            <a:endParaRPr lang="zh-CN" altLang="en-US" sz="1600" dirty="0">
              <a:solidFill>
                <a:srgbClr val="595959"/>
              </a:solidFill>
              <a:latin typeface="微软雅黑" panose="020B0503020204020204" pitchFamily="34" charset="-122"/>
              <a:ea typeface="微软雅黑" panose="020B0503020204020204" pitchFamily="34" charset="-122"/>
              <a:cs typeface="+mn-ea"/>
            </a:endParaRPr>
          </a:p>
        </p:txBody>
      </p:sp>
      <p:sp>
        <p:nvSpPr>
          <p:cNvPr id="10" name="KSO_Shape"/>
          <p:cNvSpPr/>
          <p:nvPr/>
        </p:nvSpPr>
        <p:spPr bwMode="auto">
          <a:xfrm>
            <a:off x="519113" y="985838"/>
            <a:ext cx="1368425" cy="1201737"/>
          </a:xfrm>
          <a:custGeom>
            <a:avLst/>
            <a:gdLst>
              <a:gd name="T0" fmla="*/ 283955 w 2274888"/>
              <a:gd name="T1" fmla="*/ 702646 h 1997075"/>
              <a:gd name="T2" fmla="*/ 1901811 w 2274888"/>
              <a:gd name="T3" fmla="*/ 983535 h 1997075"/>
              <a:gd name="T4" fmla="*/ 1864074 w 2274888"/>
              <a:gd name="T5" fmla="*/ 1088007 h 1997075"/>
              <a:gd name="T6" fmla="*/ 1791259 w 2274888"/>
              <a:gd name="T7" fmla="*/ 1168493 h 1997075"/>
              <a:gd name="T8" fmla="*/ 1692399 w 2274888"/>
              <a:gd name="T9" fmla="*/ 1216198 h 1997075"/>
              <a:gd name="T10" fmla="*/ 1621443 w 2274888"/>
              <a:gd name="T11" fmla="*/ 1224993 h 1997075"/>
              <a:gd name="T12" fmla="*/ 1550488 w 2274888"/>
              <a:gd name="T13" fmla="*/ 1216198 h 1997075"/>
              <a:gd name="T14" fmla="*/ 1451362 w 2274888"/>
              <a:gd name="T15" fmla="*/ 1168493 h 1997075"/>
              <a:gd name="T16" fmla="*/ 1378547 w 2274888"/>
              <a:gd name="T17" fmla="*/ 1088007 h 1997075"/>
              <a:gd name="T18" fmla="*/ 1340544 w 2274888"/>
              <a:gd name="T19" fmla="*/ 983535 h 1997075"/>
              <a:gd name="T20" fmla="*/ 283955 w 2274888"/>
              <a:gd name="T21" fmla="*/ 646413 h 1997075"/>
              <a:gd name="T22" fmla="*/ 562061 w 2274888"/>
              <a:gd name="T23" fmla="*/ 991276 h 1997075"/>
              <a:gd name="T24" fmla="*/ 519521 w 2274888"/>
              <a:gd name="T25" fmla="*/ 1093083 h 1997075"/>
              <a:gd name="T26" fmla="*/ 442684 w 2274888"/>
              <a:gd name="T27" fmla="*/ 1169837 h 1997075"/>
              <a:gd name="T28" fmla="*/ 341119 w 2274888"/>
              <a:gd name="T29" fmla="*/ 1212745 h 1997075"/>
              <a:gd name="T30" fmla="*/ 276777 w 2274888"/>
              <a:gd name="T31" fmla="*/ 1218342 h 1997075"/>
              <a:gd name="T32" fmla="*/ 199407 w 2274888"/>
              <a:gd name="T33" fmla="*/ 1205816 h 1997075"/>
              <a:gd name="T34" fmla="*/ 103160 w 2274888"/>
              <a:gd name="T35" fmla="*/ 1153314 h 1997075"/>
              <a:gd name="T36" fmla="*/ 34298 w 2274888"/>
              <a:gd name="T37" fmla="*/ 1069363 h 1997075"/>
              <a:gd name="T38" fmla="*/ 2127 w 2274888"/>
              <a:gd name="T39" fmla="*/ 969688 h 1997075"/>
              <a:gd name="T40" fmla="*/ 276764 w 2274888"/>
              <a:gd name="T41" fmla="*/ 369759 h 1997075"/>
              <a:gd name="T42" fmla="*/ 919006 w 2274888"/>
              <a:gd name="T43" fmla="*/ 535118 h 1997075"/>
              <a:gd name="T44" fmla="*/ 970311 w 2274888"/>
              <a:gd name="T45" fmla="*/ 563032 h 1997075"/>
              <a:gd name="T46" fmla="*/ 1069199 w 2274888"/>
              <a:gd name="T47" fmla="*/ 372683 h 1997075"/>
              <a:gd name="T48" fmla="*/ 1655617 w 2274888"/>
              <a:gd name="T49" fmla="*/ 375341 h 1997075"/>
              <a:gd name="T50" fmla="*/ 1693098 w 2274888"/>
              <a:gd name="T51" fmla="*/ 412826 h 1997075"/>
              <a:gd name="T52" fmla="*/ 1698681 w 2274888"/>
              <a:gd name="T53" fmla="*/ 451375 h 1997075"/>
              <a:gd name="T54" fmla="*/ 1673161 w 2274888"/>
              <a:gd name="T55" fmla="*/ 498696 h 1997075"/>
              <a:gd name="T56" fmla="*/ 1631692 w 2274888"/>
              <a:gd name="T57" fmla="*/ 514913 h 1997075"/>
              <a:gd name="T58" fmla="*/ 761369 w 2274888"/>
              <a:gd name="T59" fmla="*/ 1673225 h 1997075"/>
              <a:gd name="T60" fmla="*/ 262410 w 2274888"/>
              <a:gd name="T61" fmla="*/ 513318 h 1997075"/>
              <a:gd name="T62" fmla="*/ 218016 w 2274888"/>
              <a:gd name="T63" fmla="*/ 483809 h 1997075"/>
              <a:gd name="T64" fmla="*/ 206054 w 2274888"/>
              <a:gd name="T65" fmla="*/ 444196 h 1997075"/>
              <a:gd name="T66" fmla="*/ 214295 w 2274888"/>
              <a:gd name="T67" fmla="*/ 406978 h 1997075"/>
              <a:gd name="T68" fmla="*/ 255764 w 2274888"/>
              <a:gd name="T69" fmla="*/ 372949 h 1997075"/>
              <a:gd name="T70" fmla="*/ 961407 w 2274888"/>
              <a:gd name="T71" fmla="*/ 266 h 1997075"/>
              <a:gd name="T72" fmla="*/ 1010594 w 2274888"/>
              <a:gd name="T73" fmla="*/ 12787 h 1997075"/>
              <a:gd name="T74" fmla="*/ 1052869 w 2274888"/>
              <a:gd name="T75" fmla="*/ 44754 h 1997075"/>
              <a:gd name="T76" fmla="*/ 1081583 w 2274888"/>
              <a:gd name="T77" fmla="*/ 95901 h 1997075"/>
              <a:gd name="T78" fmla="*/ 1090623 w 2274888"/>
              <a:gd name="T79" fmla="*/ 163566 h 1997075"/>
              <a:gd name="T80" fmla="*/ 1105512 w 2274888"/>
              <a:gd name="T81" fmla="*/ 173156 h 1997075"/>
              <a:gd name="T82" fmla="*/ 1115881 w 2274888"/>
              <a:gd name="T83" fmla="*/ 210718 h 1997075"/>
              <a:gd name="T84" fmla="*/ 1098068 w 2274888"/>
              <a:gd name="T85" fmla="*/ 233894 h 1997075"/>
              <a:gd name="T86" fmla="*/ 1075734 w 2274888"/>
              <a:gd name="T87" fmla="*/ 243750 h 1997075"/>
              <a:gd name="T88" fmla="*/ 1024951 w 2274888"/>
              <a:gd name="T89" fmla="*/ 334058 h 1997075"/>
              <a:gd name="T90" fmla="*/ 992515 w 2274888"/>
              <a:gd name="T91" fmla="*/ 361230 h 1997075"/>
              <a:gd name="T92" fmla="*/ 955292 w 2274888"/>
              <a:gd name="T93" fmla="*/ 372419 h 1997075"/>
              <a:gd name="T94" fmla="*/ 921792 w 2274888"/>
              <a:gd name="T95" fmla="*/ 366025 h 1997075"/>
              <a:gd name="T96" fmla="*/ 888026 w 2274888"/>
              <a:gd name="T97" fmla="*/ 341783 h 1997075"/>
              <a:gd name="T98" fmla="*/ 839636 w 2274888"/>
              <a:gd name="T99" fmla="*/ 270123 h 1997075"/>
              <a:gd name="T100" fmla="*/ 813314 w 2274888"/>
              <a:gd name="T101" fmla="*/ 237623 h 1997075"/>
              <a:gd name="T102" fmla="*/ 792044 w 2274888"/>
              <a:gd name="T103" fmla="*/ 217378 h 1997075"/>
              <a:gd name="T104" fmla="*/ 793639 w 2274888"/>
              <a:gd name="T105" fmla="*/ 181415 h 1997075"/>
              <a:gd name="T106" fmla="*/ 813314 w 2274888"/>
              <a:gd name="T107" fmla="*/ 163832 h 1997075"/>
              <a:gd name="T108" fmla="*/ 821024 w 2274888"/>
              <a:gd name="T109" fmla="*/ 103627 h 1997075"/>
              <a:gd name="T110" fmla="*/ 847878 w 2274888"/>
              <a:gd name="T111" fmla="*/ 49815 h 1997075"/>
              <a:gd name="T112" fmla="*/ 888823 w 2274888"/>
              <a:gd name="T113" fmla="*/ 15717 h 1997075"/>
              <a:gd name="T114" fmla="*/ 937479 w 2274888"/>
              <a:gd name="T115" fmla="*/ 799 h 19970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274888" h="1997075">
                <a:moveTo>
                  <a:pt x="1936274" y="846580"/>
                </a:moveTo>
                <a:lnTo>
                  <a:pt x="1710320" y="1074970"/>
                </a:lnTo>
                <a:lnTo>
                  <a:pt x="2161911" y="1074970"/>
                </a:lnTo>
                <a:lnTo>
                  <a:pt x="1936274" y="846580"/>
                </a:lnTo>
                <a:close/>
                <a:moveTo>
                  <a:pt x="339090" y="838642"/>
                </a:moveTo>
                <a:lnTo>
                  <a:pt x="113030" y="1067032"/>
                </a:lnTo>
                <a:lnTo>
                  <a:pt x="564833" y="1067032"/>
                </a:lnTo>
                <a:lnTo>
                  <a:pt x="339090" y="838642"/>
                </a:lnTo>
                <a:close/>
                <a:moveTo>
                  <a:pt x="1936274" y="779463"/>
                </a:moveTo>
                <a:lnTo>
                  <a:pt x="2274888" y="1122366"/>
                </a:lnTo>
                <a:lnTo>
                  <a:pt x="2274888" y="1130955"/>
                </a:lnTo>
                <a:lnTo>
                  <a:pt x="2274571" y="1139861"/>
                </a:lnTo>
                <a:lnTo>
                  <a:pt x="2274253" y="1148450"/>
                </a:lnTo>
                <a:lnTo>
                  <a:pt x="2273301" y="1157038"/>
                </a:lnTo>
                <a:lnTo>
                  <a:pt x="2272667" y="1165308"/>
                </a:lnTo>
                <a:lnTo>
                  <a:pt x="2271080" y="1173897"/>
                </a:lnTo>
                <a:lnTo>
                  <a:pt x="2268224" y="1190756"/>
                </a:lnTo>
                <a:lnTo>
                  <a:pt x="2264416" y="1207297"/>
                </a:lnTo>
                <a:lnTo>
                  <a:pt x="2259973" y="1223519"/>
                </a:lnTo>
                <a:lnTo>
                  <a:pt x="2254578" y="1239424"/>
                </a:lnTo>
                <a:lnTo>
                  <a:pt x="2248548" y="1254692"/>
                </a:lnTo>
                <a:lnTo>
                  <a:pt x="2241884" y="1269643"/>
                </a:lnTo>
                <a:lnTo>
                  <a:pt x="2234267" y="1284275"/>
                </a:lnTo>
                <a:lnTo>
                  <a:pt x="2226016" y="1298589"/>
                </a:lnTo>
                <a:lnTo>
                  <a:pt x="2217448" y="1312585"/>
                </a:lnTo>
                <a:lnTo>
                  <a:pt x="2207610" y="1325627"/>
                </a:lnTo>
                <a:lnTo>
                  <a:pt x="2197772" y="1338669"/>
                </a:lnTo>
                <a:lnTo>
                  <a:pt x="2186982" y="1350756"/>
                </a:lnTo>
                <a:lnTo>
                  <a:pt x="2175874" y="1362525"/>
                </a:lnTo>
                <a:lnTo>
                  <a:pt x="2164132" y="1373659"/>
                </a:lnTo>
                <a:lnTo>
                  <a:pt x="2152073" y="1384474"/>
                </a:lnTo>
                <a:lnTo>
                  <a:pt x="2139062" y="1394653"/>
                </a:lnTo>
                <a:lnTo>
                  <a:pt x="2125733" y="1404195"/>
                </a:lnTo>
                <a:lnTo>
                  <a:pt x="2111769" y="1412784"/>
                </a:lnTo>
                <a:lnTo>
                  <a:pt x="2097806" y="1421054"/>
                </a:lnTo>
                <a:lnTo>
                  <a:pt x="2083208" y="1428689"/>
                </a:lnTo>
                <a:lnTo>
                  <a:pt x="2068292" y="1435368"/>
                </a:lnTo>
                <a:lnTo>
                  <a:pt x="2052742" y="1441730"/>
                </a:lnTo>
                <a:lnTo>
                  <a:pt x="2037192" y="1446820"/>
                </a:lnTo>
                <a:lnTo>
                  <a:pt x="2021007" y="1451591"/>
                </a:lnTo>
                <a:lnTo>
                  <a:pt x="2004505" y="1455090"/>
                </a:lnTo>
                <a:lnTo>
                  <a:pt x="1987685" y="1457953"/>
                </a:lnTo>
                <a:lnTo>
                  <a:pt x="1979434" y="1459543"/>
                </a:lnTo>
                <a:lnTo>
                  <a:pt x="1970865" y="1460498"/>
                </a:lnTo>
                <a:lnTo>
                  <a:pt x="1962297" y="1461452"/>
                </a:lnTo>
                <a:lnTo>
                  <a:pt x="1953728" y="1461770"/>
                </a:lnTo>
                <a:lnTo>
                  <a:pt x="1944842" y="1462088"/>
                </a:lnTo>
                <a:lnTo>
                  <a:pt x="1936274" y="1462088"/>
                </a:lnTo>
                <a:lnTo>
                  <a:pt x="1927705" y="1462088"/>
                </a:lnTo>
                <a:lnTo>
                  <a:pt x="1918502" y="1461770"/>
                </a:lnTo>
                <a:lnTo>
                  <a:pt x="1909934" y="1461452"/>
                </a:lnTo>
                <a:lnTo>
                  <a:pt x="1901365" y="1460498"/>
                </a:lnTo>
                <a:lnTo>
                  <a:pt x="1892797" y="1459543"/>
                </a:lnTo>
                <a:lnTo>
                  <a:pt x="1884546" y="1457953"/>
                </a:lnTo>
                <a:lnTo>
                  <a:pt x="1867726" y="1455090"/>
                </a:lnTo>
                <a:lnTo>
                  <a:pt x="1851541" y="1451591"/>
                </a:lnTo>
                <a:lnTo>
                  <a:pt x="1835356" y="1446820"/>
                </a:lnTo>
                <a:lnTo>
                  <a:pt x="1819489" y="1441730"/>
                </a:lnTo>
                <a:lnTo>
                  <a:pt x="1804256" y="1435368"/>
                </a:lnTo>
                <a:lnTo>
                  <a:pt x="1789023" y="1428689"/>
                </a:lnTo>
                <a:lnTo>
                  <a:pt x="1774425" y="1421054"/>
                </a:lnTo>
                <a:lnTo>
                  <a:pt x="1760461" y="1412784"/>
                </a:lnTo>
                <a:lnTo>
                  <a:pt x="1746498" y="1404195"/>
                </a:lnTo>
                <a:lnTo>
                  <a:pt x="1733169" y="1394653"/>
                </a:lnTo>
                <a:lnTo>
                  <a:pt x="1720475" y="1384474"/>
                </a:lnTo>
                <a:lnTo>
                  <a:pt x="1708416" y="1373659"/>
                </a:lnTo>
                <a:lnTo>
                  <a:pt x="1696356" y="1362525"/>
                </a:lnTo>
                <a:lnTo>
                  <a:pt x="1685249" y="1350756"/>
                </a:lnTo>
                <a:lnTo>
                  <a:pt x="1674776" y="1338669"/>
                </a:lnTo>
                <a:lnTo>
                  <a:pt x="1664621" y="1325627"/>
                </a:lnTo>
                <a:lnTo>
                  <a:pt x="1655100" y="1312585"/>
                </a:lnTo>
                <a:lnTo>
                  <a:pt x="1646215" y="1298589"/>
                </a:lnTo>
                <a:lnTo>
                  <a:pt x="1638281" y="1284275"/>
                </a:lnTo>
                <a:lnTo>
                  <a:pt x="1630664" y="1269643"/>
                </a:lnTo>
                <a:lnTo>
                  <a:pt x="1623683" y="1254692"/>
                </a:lnTo>
                <a:lnTo>
                  <a:pt x="1617653" y="1239424"/>
                </a:lnTo>
                <a:lnTo>
                  <a:pt x="1612258" y="1223519"/>
                </a:lnTo>
                <a:lnTo>
                  <a:pt x="1607815" y="1207297"/>
                </a:lnTo>
                <a:lnTo>
                  <a:pt x="1604007" y="1190756"/>
                </a:lnTo>
                <a:lnTo>
                  <a:pt x="1600833" y="1173897"/>
                </a:lnTo>
                <a:lnTo>
                  <a:pt x="1599881" y="1165308"/>
                </a:lnTo>
                <a:lnTo>
                  <a:pt x="1598929" y="1157038"/>
                </a:lnTo>
                <a:lnTo>
                  <a:pt x="1597977" y="1148450"/>
                </a:lnTo>
                <a:lnTo>
                  <a:pt x="1597660" y="1139861"/>
                </a:lnTo>
                <a:lnTo>
                  <a:pt x="1597342" y="1130955"/>
                </a:lnTo>
                <a:lnTo>
                  <a:pt x="1597025" y="1122366"/>
                </a:lnTo>
                <a:lnTo>
                  <a:pt x="1936274" y="779463"/>
                </a:lnTo>
                <a:close/>
                <a:moveTo>
                  <a:pt x="339090" y="771525"/>
                </a:moveTo>
                <a:lnTo>
                  <a:pt x="677863" y="1114428"/>
                </a:lnTo>
                <a:lnTo>
                  <a:pt x="677863" y="1123017"/>
                </a:lnTo>
                <a:lnTo>
                  <a:pt x="677545" y="1131923"/>
                </a:lnTo>
                <a:lnTo>
                  <a:pt x="677228" y="1140512"/>
                </a:lnTo>
                <a:lnTo>
                  <a:pt x="676593" y="1149418"/>
                </a:lnTo>
                <a:lnTo>
                  <a:pt x="675640" y="1157370"/>
                </a:lnTo>
                <a:lnTo>
                  <a:pt x="674370" y="1166277"/>
                </a:lnTo>
                <a:lnTo>
                  <a:pt x="671195" y="1183136"/>
                </a:lnTo>
                <a:lnTo>
                  <a:pt x="667703" y="1199359"/>
                </a:lnTo>
                <a:lnTo>
                  <a:pt x="662940" y="1215581"/>
                </a:lnTo>
                <a:lnTo>
                  <a:pt x="657543" y="1231486"/>
                </a:lnTo>
                <a:lnTo>
                  <a:pt x="651510" y="1246754"/>
                </a:lnTo>
                <a:lnTo>
                  <a:pt x="644843" y="1262023"/>
                </a:lnTo>
                <a:lnTo>
                  <a:pt x="637223" y="1276337"/>
                </a:lnTo>
                <a:lnTo>
                  <a:pt x="628968" y="1290651"/>
                </a:lnTo>
                <a:lnTo>
                  <a:pt x="620395" y="1304647"/>
                </a:lnTo>
                <a:lnTo>
                  <a:pt x="610870" y="1318007"/>
                </a:lnTo>
                <a:lnTo>
                  <a:pt x="600710" y="1330731"/>
                </a:lnTo>
                <a:lnTo>
                  <a:pt x="589915" y="1342818"/>
                </a:lnTo>
                <a:lnTo>
                  <a:pt x="578803" y="1354906"/>
                </a:lnTo>
                <a:lnTo>
                  <a:pt x="567055" y="1366039"/>
                </a:lnTo>
                <a:lnTo>
                  <a:pt x="554990" y="1376536"/>
                </a:lnTo>
                <a:lnTo>
                  <a:pt x="541973" y="1386715"/>
                </a:lnTo>
                <a:lnTo>
                  <a:pt x="528638" y="1396257"/>
                </a:lnTo>
                <a:lnTo>
                  <a:pt x="514668" y="1405164"/>
                </a:lnTo>
                <a:lnTo>
                  <a:pt x="500698" y="1413116"/>
                </a:lnTo>
                <a:lnTo>
                  <a:pt x="486093" y="1420751"/>
                </a:lnTo>
                <a:lnTo>
                  <a:pt x="471170" y="1427749"/>
                </a:lnTo>
                <a:lnTo>
                  <a:pt x="455613" y="1433792"/>
                </a:lnTo>
                <a:lnTo>
                  <a:pt x="440055" y="1439200"/>
                </a:lnTo>
                <a:lnTo>
                  <a:pt x="423863" y="1443653"/>
                </a:lnTo>
                <a:lnTo>
                  <a:pt x="407353" y="1447470"/>
                </a:lnTo>
                <a:lnTo>
                  <a:pt x="390525" y="1450333"/>
                </a:lnTo>
                <a:lnTo>
                  <a:pt x="382270" y="1451605"/>
                </a:lnTo>
                <a:lnTo>
                  <a:pt x="373698" y="1452560"/>
                </a:lnTo>
                <a:lnTo>
                  <a:pt x="365125" y="1453514"/>
                </a:lnTo>
                <a:lnTo>
                  <a:pt x="356553" y="1453832"/>
                </a:lnTo>
                <a:lnTo>
                  <a:pt x="347980" y="1454150"/>
                </a:lnTo>
                <a:lnTo>
                  <a:pt x="339090" y="1454150"/>
                </a:lnTo>
                <a:lnTo>
                  <a:pt x="330518" y="1454150"/>
                </a:lnTo>
                <a:lnTo>
                  <a:pt x="321310" y="1453832"/>
                </a:lnTo>
                <a:lnTo>
                  <a:pt x="312738" y="1453514"/>
                </a:lnTo>
                <a:lnTo>
                  <a:pt x="304165" y="1452560"/>
                </a:lnTo>
                <a:lnTo>
                  <a:pt x="295910" y="1451605"/>
                </a:lnTo>
                <a:lnTo>
                  <a:pt x="287338" y="1450333"/>
                </a:lnTo>
                <a:lnTo>
                  <a:pt x="270510" y="1447470"/>
                </a:lnTo>
                <a:lnTo>
                  <a:pt x="254318" y="1443653"/>
                </a:lnTo>
                <a:lnTo>
                  <a:pt x="238125" y="1439200"/>
                </a:lnTo>
                <a:lnTo>
                  <a:pt x="222250" y="1433792"/>
                </a:lnTo>
                <a:lnTo>
                  <a:pt x="207010" y="1427749"/>
                </a:lnTo>
                <a:lnTo>
                  <a:pt x="191770" y="1420751"/>
                </a:lnTo>
                <a:lnTo>
                  <a:pt x="177483" y="1413116"/>
                </a:lnTo>
                <a:lnTo>
                  <a:pt x="163195" y="1405164"/>
                </a:lnTo>
                <a:lnTo>
                  <a:pt x="149225" y="1396257"/>
                </a:lnTo>
                <a:lnTo>
                  <a:pt x="135890" y="1386715"/>
                </a:lnTo>
                <a:lnTo>
                  <a:pt x="123190" y="1376536"/>
                </a:lnTo>
                <a:lnTo>
                  <a:pt x="111125" y="1366039"/>
                </a:lnTo>
                <a:lnTo>
                  <a:pt x="99060" y="1354906"/>
                </a:lnTo>
                <a:lnTo>
                  <a:pt x="87947" y="1342818"/>
                </a:lnTo>
                <a:lnTo>
                  <a:pt x="77470" y="1330731"/>
                </a:lnTo>
                <a:lnTo>
                  <a:pt x="67310" y="1318007"/>
                </a:lnTo>
                <a:lnTo>
                  <a:pt x="57785" y="1304647"/>
                </a:lnTo>
                <a:lnTo>
                  <a:pt x="48895" y="1290651"/>
                </a:lnTo>
                <a:lnTo>
                  <a:pt x="40957" y="1276337"/>
                </a:lnTo>
                <a:lnTo>
                  <a:pt x="33338" y="1262023"/>
                </a:lnTo>
                <a:lnTo>
                  <a:pt x="26352" y="1246754"/>
                </a:lnTo>
                <a:lnTo>
                  <a:pt x="20320" y="1231486"/>
                </a:lnTo>
                <a:lnTo>
                  <a:pt x="14922" y="1215581"/>
                </a:lnTo>
                <a:lnTo>
                  <a:pt x="10477" y="1199359"/>
                </a:lnTo>
                <a:lnTo>
                  <a:pt x="6667" y="1183136"/>
                </a:lnTo>
                <a:lnTo>
                  <a:pt x="3492" y="1166277"/>
                </a:lnTo>
                <a:lnTo>
                  <a:pt x="2540" y="1157370"/>
                </a:lnTo>
                <a:lnTo>
                  <a:pt x="1587" y="1149418"/>
                </a:lnTo>
                <a:lnTo>
                  <a:pt x="635" y="1140512"/>
                </a:lnTo>
                <a:lnTo>
                  <a:pt x="317" y="1131923"/>
                </a:lnTo>
                <a:lnTo>
                  <a:pt x="0" y="1123017"/>
                </a:lnTo>
                <a:lnTo>
                  <a:pt x="0" y="1114428"/>
                </a:lnTo>
                <a:lnTo>
                  <a:pt x="339090" y="771525"/>
                </a:lnTo>
                <a:close/>
                <a:moveTo>
                  <a:pt x="326059" y="441325"/>
                </a:moveTo>
                <a:lnTo>
                  <a:pt x="330503" y="441325"/>
                </a:lnTo>
                <a:lnTo>
                  <a:pt x="996499" y="441325"/>
                </a:lnTo>
                <a:lnTo>
                  <a:pt x="998087" y="444815"/>
                </a:lnTo>
                <a:lnTo>
                  <a:pt x="1009515" y="468613"/>
                </a:lnTo>
                <a:lnTo>
                  <a:pt x="1025387" y="500661"/>
                </a:lnTo>
                <a:lnTo>
                  <a:pt x="1044751" y="539055"/>
                </a:lnTo>
                <a:lnTo>
                  <a:pt x="1065702" y="579670"/>
                </a:lnTo>
                <a:lnTo>
                  <a:pt x="1086971" y="620285"/>
                </a:lnTo>
                <a:lnTo>
                  <a:pt x="1097447" y="638689"/>
                </a:lnTo>
                <a:lnTo>
                  <a:pt x="1106970" y="656458"/>
                </a:lnTo>
                <a:lnTo>
                  <a:pt x="1116176" y="672006"/>
                </a:lnTo>
                <a:lnTo>
                  <a:pt x="1124429" y="685650"/>
                </a:lnTo>
                <a:lnTo>
                  <a:pt x="1131413" y="696756"/>
                </a:lnTo>
                <a:lnTo>
                  <a:pt x="1137127" y="704689"/>
                </a:lnTo>
                <a:lnTo>
                  <a:pt x="1143158" y="696756"/>
                </a:lnTo>
                <a:lnTo>
                  <a:pt x="1150460" y="685650"/>
                </a:lnTo>
                <a:lnTo>
                  <a:pt x="1158713" y="672006"/>
                </a:lnTo>
                <a:lnTo>
                  <a:pt x="1167602" y="656458"/>
                </a:lnTo>
                <a:lnTo>
                  <a:pt x="1177125" y="638689"/>
                </a:lnTo>
                <a:lnTo>
                  <a:pt x="1187600" y="620285"/>
                </a:lnTo>
                <a:lnTo>
                  <a:pt x="1209187" y="579670"/>
                </a:lnTo>
                <a:lnTo>
                  <a:pt x="1229820" y="539055"/>
                </a:lnTo>
                <a:lnTo>
                  <a:pt x="1249185" y="500661"/>
                </a:lnTo>
                <a:lnTo>
                  <a:pt x="1265692" y="468613"/>
                </a:lnTo>
                <a:lnTo>
                  <a:pt x="1276802" y="444815"/>
                </a:lnTo>
                <a:lnTo>
                  <a:pt x="1278072" y="441325"/>
                </a:lnTo>
                <a:lnTo>
                  <a:pt x="1944386" y="441325"/>
                </a:lnTo>
                <a:lnTo>
                  <a:pt x="1948513" y="441325"/>
                </a:lnTo>
                <a:lnTo>
                  <a:pt x="1952957" y="441642"/>
                </a:lnTo>
                <a:lnTo>
                  <a:pt x="1957084" y="442277"/>
                </a:lnTo>
                <a:lnTo>
                  <a:pt x="1961211" y="443229"/>
                </a:lnTo>
                <a:lnTo>
                  <a:pt x="1969464" y="445133"/>
                </a:lnTo>
                <a:lnTo>
                  <a:pt x="1977083" y="447988"/>
                </a:lnTo>
                <a:lnTo>
                  <a:pt x="1984702" y="451796"/>
                </a:lnTo>
                <a:lnTo>
                  <a:pt x="1991368" y="455604"/>
                </a:lnTo>
                <a:lnTo>
                  <a:pt x="1998034" y="460681"/>
                </a:lnTo>
                <a:lnTo>
                  <a:pt x="2004066" y="466075"/>
                </a:lnTo>
                <a:lnTo>
                  <a:pt x="2009462" y="472104"/>
                </a:lnTo>
                <a:lnTo>
                  <a:pt x="2014541" y="478450"/>
                </a:lnTo>
                <a:lnTo>
                  <a:pt x="2018668" y="485748"/>
                </a:lnTo>
                <a:lnTo>
                  <a:pt x="2021842" y="492728"/>
                </a:lnTo>
                <a:lnTo>
                  <a:pt x="2024699" y="500661"/>
                </a:lnTo>
                <a:lnTo>
                  <a:pt x="2026922" y="508911"/>
                </a:lnTo>
                <a:lnTo>
                  <a:pt x="2028509" y="517161"/>
                </a:lnTo>
                <a:lnTo>
                  <a:pt x="2028826" y="521603"/>
                </a:lnTo>
                <a:lnTo>
                  <a:pt x="2028826" y="525728"/>
                </a:lnTo>
                <a:lnTo>
                  <a:pt x="2028826" y="530170"/>
                </a:lnTo>
                <a:lnTo>
                  <a:pt x="2028826" y="534295"/>
                </a:lnTo>
                <a:lnTo>
                  <a:pt x="2028509" y="538738"/>
                </a:lnTo>
                <a:lnTo>
                  <a:pt x="2026922" y="546988"/>
                </a:lnTo>
                <a:lnTo>
                  <a:pt x="2024699" y="555238"/>
                </a:lnTo>
                <a:lnTo>
                  <a:pt x="2021842" y="562853"/>
                </a:lnTo>
                <a:lnTo>
                  <a:pt x="2018668" y="570151"/>
                </a:lnTo>
                <a:lnTo>
                  <a:pt x="2014541" y="577449"/>
                </a:lnTo>
                <a:lnTo>
                  <a:pt x="2009462" y="583795"/>
                </a:lnTo>
                <a:lnTo>
                  <a:pt x="2004066" y="589824"/>
                </a:lnTo>
                <a:lnTo>
                  <a:pt x="1998034" y="595218"/>
                </a:lnTo>
                <a:lnTo>
                  <a:pt x="1991368" y="600295"/>
                </a:lnTo>
                <a:lnTo>
                  <a:pt x="1984702" y="604103"/>
                </a:lnTo>
                <a:lnTo>
                  <a:pt x="1977083" y="607593"/>
                </a:lnTo>
                <a:lnTo>
                  <a:pt x="1969464" y="610449"/>
                </a:lnTo>
                <a:lnTo>
                  <a:pt x="1961211" y="612670"/>
                </a:lnTo>
                <a:lnTo>
                  <a:pt x="1957084" y="613305"/>
                </a:lnTo>
                <a:lnTo>
                  <a:pt x="1952957" y="614256"/>
                </a:lnTo>
                <a:lnTo>
                  <a:pt x="1948513" y="614574"/>
                </a:lnTo>
                <a:lnTo>
                  <a:pt x="1944386" y="614574"/>
                </a:lnTo>
                <a:lnTo>
                  <a:pt x="1364734" y="614574"/>
                </a:lnTo>
                <a:lnTo>
                  <a:pt x="1364734" y="1352627"/>
                </a:lnTo>
                <a:lnTo>
                  <a:pt x="1365686" y="1354848"/>
                </a:lnTo>
                <a:lnTo>
                  <a:pt x="1365686" y="1997075"/>
                </a:lnTo>
                <a:lnTo>
                  <a:pt x="1364734" y="1997075"/>
                </a:lnTo>
                <a:lnTo>
                  <a:pt x="909837" y="1997075"/>
                </a:lnTo>
                <a:lnTo>
                  <a:pt x="909202" y="1997075"/>
                </a:lnTo>
                <a:lnTo>
                  <a:pt x="909202" y="1354848"/>
                </a:lnTo>
                <a:lnTo>
                  <a:pt x="909837" y="1352627"/>
                </a:lnTo>
                <a:lnTo>
                  <a:pt x="909837" y="614574"/>
                </a:lnTo>
                <a:lnTo>
                  <a:pt x="330503" y="614574"/>
                </a:lnTo>
                <a:lnTo>
                  <a:pt x="326059" y="614574"/>
                </a:lnTo>
                <a:lnTo>
                  <a:pt x="321932" y="614256"/>
                </a:lnTo>
                <a:lnTo>
                  <a:pt x="317488" y="613305"/>
                </a:lnTo>
                <a:lnTo>
                  <a:pt x="313361" y="612670"/>
                </a:lnTo>
                <a:lnTo>
                  <a:pt x="305425" y="610449"/>
                </a:lnTo>
                <a:lnTo>
                  <a:pt x="297489" y="607593"/>
                </a:lnTo>
                <a:lnTo>
                  <a:pt x="289870" y="604103"/>
                </a:lnTo>
                <a:lnTo>
                  <a:pt x="283204" y="600295"/>
                </a:lnTo>
                <a:lnTo>
                  <a:pt x="276855" y="595218"/>
                </a:lnTo>
                <a:lnTo>
                  <a:pt x="270824" y="589824"/>
                </a:lnTo>
                <a:lnTo>
                  <a:pt x="265427" y="583795"/>
                </a:lnTo>
                <a:lnTo>
                  <a:pt x="260348" y="577449"/>
                </a:lnTo>
                <a:lnTo>
                  <a:pt x="255904" y="570151"/>
                </a:lnTo>
                <a:lnTo>
                  <a:pt x="252412" y="562853"/>
                </a:lnTo>
                <a:lnTo>
                  <a:pt x="249555" y="555238"/>
                </a:lnTo>
                <a:lnTo>
                  <a:pt x="247650" y="546988"/>
                </a:lnTo>
                <a:lnTo>
                  <a:pt x="247015" y="542863"/>
                </a:lnTo>
                <a:lnTo>
                  <a:pt x="246380" y="538738"/>
                </a:lnTo>
                <a:lnTo>
                  <a:pt x="246063" y="534295"/>
                </a:lnTo>
                <a:lnTo>
                  <a:pt x="246063" y="530170"/>
                </a:lnTo>
                <a:lnTo>
                  <a:pt x="246063" y="525728"/>
                </a:lnTo>
                <a:lnTo>
                  <a:pt x="246063" y="521603"/>
                </a:lnTo>
                <a:lnTo>
                  <a:pt x="246380" y="517161"/>
                </a:lnTo>
                <a:lnTo>
                  <a:pt x="247015" y="513036"/>
                </a:lnTo>
                <a:lnTo>
                  <a:pt x="247650" y="508911"/>
                </a:lnTo>
                <a:lnTo>
                  <a:pt x="249555" y="500661"/>
                </a:lnTo>
                <a:lnTo>
                  <a:pt x="252412" y="492728"/>
                </a:lnTo>
                <a:lnTo>
                  <a:pt x="255904" y="485748"/>
                </a:lnTo>
                <a:lnTo>
                  <a:pt x="260348" y="478450"/>
                </a:lnTo>
                <a:lnTo>
                  <a:pt x="265427" y="472104"/>
                </a:lnTo>
                <a:lnTo>
                  <a:pt x="270824" y="466075"/>
                </a:lnTo>
                <a:lnTo>
                  <a:pt x="276855" y="460681"/>
                </a:lnTo>
                <a:lnTo>
                  <a:pt x="283204" y="455604"/>
                </a:lnTo>
                <a:lnTo>
                  <a:pt x="289870" y="451796"/>
                </a:lnTo>
                <a:lnTo>
                  <a:pt x="297489" y="447988"/>
                </a:lnTo>
                <a:lnTo>
                  <a:pt x="305425" y="445133"/>
                </a:lnTo>
                <a:lnTo>
                  <a:pt x="313361" y="443229"/>
                </a:lnTo>
                <a:lnTo>
                  <a:pt x="317488" y="442277"/>
                </a:lnTo>
                <a:lnTo>
                  <a:pt x="321932" y="441642"/>
                </a:lnTo>
                <a:lnTo>
                  <a:pt x="326059" y="441325"/>
                </a:lnTo>
                <a:close/>
                <a:moveTo>
                  <a:pt x="1134428" y="0"/>
                </a:moveTo>
                <a:lnTo>
                  <a:pt x="1137286" y="318"/>
                </a:lnTo>
                <a:lnTo>
                  <a:pt x="1140778" y="0"/>
                </a:lnTo>
                <a:lnTo>
                  <a:pt x="1148081" y="318"/>
                </a:lnTo>
                <a:lnTo>
                  <a:pt x="1155701" y="954"/>
                </a:lnTo>
                <a:lnTo>
                  <a:pt x="1163003" y="1908"/>
                </a:lnTo>
                <a:lnTo>
                  <a:pt x="1170623" y="3179"/>
                </a:lnTo>
                <a:lnTo>
                  <a:pt x="1177926" y="4769"/>
                </a:lnTo>
                <a:lnTo>
                  <a:pt x="1185228" y="6995"/>
                </a:lnTo>
                <a:lnTo>
                  <a:pt x="1192531" y="9539"/>
                </a:lnTo>
                <a:lnTo>
                  <a:pt x="1199516" y="11764"/>
                </a:lnTo>
                <a:lnTo>
                  <a:pt x="1206818" y="15262"/>
                </a:lnTo>
                <a:lnTo>
                  <a:pt x="1213486" y="18759"/>
                </a:lnTo>
                <a:lnTo>
                  <a:pt x="1220471" y="22575"/>
                </a:lnTo>
                <a:lnTo>
                  <a:pt x="1226821" y="26708"/>
                </a:lnTo>
                <a:lnTo>
                  <a:pt x="1233171" y="31159"/>
                </a:lnTo>
                <a:lnTo>
                  <a:pt x="1239838" y="36247"/>
                </a:lnTo>
                <a:lnTo>
                  <a:pt x="1245871" y="41652"/>
                </a:lnTo>
                <a:lnTo>
                  <a:pt x="1251586" y="47375"/>
                </a:lnTo>
                <a:lnTo>
                  <a:pt x="1257301" y="53416"/>
                </a:lnTo>
                <a:lnTo>
                  <a:pt x="1262698" y="59457"/>
                </a:lnTo>
                <a:lnTo>
                  <a:pt x="1267778" y="66452"/>
                </a:lnTo>
                <a:lnTo>
                  <a:pt x="1272223" y="73447"/>
                </a:lnTo>
                <a:lnTo>
                  <a:pt x="1276986" y="81078"/>
                </a:lnTo>
                <a:lnTo>
                  <a:pt x="1281113" y="89027"/>
                </a:lnTo>
                <a:lnTo>
                  <a:pt x="1285241" y="96976"/>
                </a:lnTo>
                <a:lnTo>
                  <a:pt x="1288416" y="105561"/>
                </a:lnTo>
                <a:lnTo>
                  <a:pt x="1291591" y="114463"/>
                </a:lnTo>
                <a:lnTo>
                  <a:pt x="1294448" y="123684"/>
                </a:lnTo>
                <a:lnTo>
                  <a:pt x="1296988" y="133223"/>
                </a:lnTo>
                <a:lnTo>
                  <a:pt x="1299211" y="143079"/>
                </a:lnTo>
                <a:lnTo>
                  <a:pt x="1300481" y="153572"/>
                </a:lnTo>
                <a:lnTo>
                  <a:pt x="1301751" y="164382"/>
                </a:lnTo>
                <a:lnTo>
                  <a:pt x="1302386" y="175193"/>
                </a:lnTo>
                <a:lnTo>
                  <a:pt x="1302703" y="186639"/>
                </a:lnTo>
                <a:lnTo>
                  <a:pt x="1302386" y="195224"/>
                </a:lnTo>
                <a:lnTo>
                  <a:pt x="1303656" y="195542"/>
                </a:lnTo>
                <a:lnTo>
                  <a:pt x="1304926" y="196178"/>
                </a:lnTo>
                <a:lnTo>
                  <a:pt x="1307466" y="197767"/>
                </a:lnTo>
                <a:lnTo>
                  <a:pt x="1309371" y="198403"/>
                </a:lnTo>
                <a:lnTo>
                  <a:pt x="1311593" y="199357"/>
                </a:lnTo>
                <a:lnTo>
                  <a:pt x="1313816" y="200947"/>
                </a:lnTo>
                <a:lnTo>
                  <a:pt x="1316356" y="202537"/>
                </a:lnTo>
                <a:lnTo>
                  <a:pt x="1320166" y="206670"/>
                </a:lnTo>
                <a:lnTo>
                  <a:pt x="1324293" y="211121"/>
                </a:lnTo>
                <a:lnTo>
                  <a:pt x="1327468" y="216527"/>
                </a:lnTo>
                <a:lnTo>
                  <a:pt x="1330008" y="222250"/>
                </a:lnTo>
                <a:lnTo>
                  <a:pt x="1331596" y="228927"/>
                </a:lnTo>
                <a:lnTo>
                  <a:pt x="1333183" y="235604"/>
                </a:lnTo>
                <a:lnTo>
                  <a:pt x="1333501" y="242917"/>
                </a:lnTo>
                <a:lnTo>
                  <a:pt x="1333183" y="247050"/>
                </a:lnTo>
                <a:lnTo>
                  <a:pt x="1332548" y="251502"/>
                </a:lnTo>
                <a:lnTo>
                  <a:pt x="1330961" y="255317"/>
                </a:lnTo>
                <a:lnTo>
                  <a:pt x="1329373" y="259451"/>
                </a:lnTo>
                <a:lnTo>
                  <a:pt x="1327151" y="263266"/>
                </a:lnTo>
                <a:lnTo>
                  <a:pt x="1324611" y="266763"/>
                </a:lnTo>
                <a:lnTo>
                  <a:pt x="1321436" y="269943"/>
                </a:lnTo>
                <a:lnTo>
                  <a:pt x="1318578" y="273123"/>
                </a:lnTo>
                <a:lnTo>
                  <a:pt x="1314768" y="275984"/>
                </a:lnTo>
                <a:lnTo>
                  <a:pt x="1311276" y="279164"/>
                </a:lnTo>
                <a:lnTo>
                  <a:pt x="1307783" y="281389"/>
                </a:lnTo>
                <a:lnTo>
                  <a:pt x="1303656" y="283615"/>
                </a:lnTo>
                <a:lnTo>
                  <a:pt x="1299846" y="285841"/>
                </a:lnTo>
                <a:lnTo>
                  <a:pt x="1296036" y="287748"/>
                </a:lnTo>
                <a:lnTo>
                  <a:pt x="1291908" y="289020"/>
                </a:lnTo>
                <a:lnTo>
                  <a:pt x="1288416" y="289974"/>
                </a:lnTo>
                <a:lnTo>
                  <a:pt x="1285241" y="290928"/>
                </a:lnTo>
                <a:lnTo>
                  <a:pt x="1284606" y="290928"/>
                </a:lnTo>
                <a:lnTo>
                  <a:pt x="1278891" y="306826"/>
                </a:lnTo>
                <a:lnTo>
                  <a:pt x="1271906" y="322405"/>
                </a:lnTo>
                <a:lnTo>
                  <a:pt x="1265238" y="337031"/>
                </a:lnTo>
                <a:lnTo>
                  <a:pt x="1257301" y="351339"/>
                </a:lnTo>
                <a:lnTo>
                  <a:pt x="1249681" y="364375"/>
                </a:lnTo>
                <a:lnTo>
                  <a:pt x="1241426" y="376458"/>
                </a:lnTo>
                <a:lnTo>
                  <a:pt x="1232853" y="387904"/>
                </a:lnTo>
                <a:lnTo>
                  <a:pt x="1223963" y="398714"/>
                </a:lnTo>
                <a:lnTo>
                  <a:pt x="1219201" y="403484"/>
                </a:lnTo>
                <a:lnTo>
                  <a:pt x="1214756" y="407935"/>
                </a:lnTo>
                <a:lnTo>
                  <a:pt x="1209993" y="412704"/>
                </a:lnTo>
                <a:lnTo>
                  <a:pt x="1204913" y="417156"/>
                </a:lnTo>
                <a:lnTo>
                  <a:pt x="1200468" y="420971"/>
                </a:lnTo>
                <a:lnTo>
                  <a:pt x="1195388" y="424469"/>
                </a:lnTo>
                <a:lnTo>
                  <a:pt x="1190308" y="427648"/>
                </a:lnTo>
                <a:lnTo>
                  <a:pt x="1185228" y="431146"/>
                </a:lnTo>
                <a:lnTo>
                  <a:pt x="1179831" y="434325"/>
                </a:lnTo>
                <a:lnTo>
                  <a:pt x="1174116" y="436869"/>
                </a:lnTo>
                <a:lnTo>
                  <a:pt x="1168718" y="439413"/>
                </a:lnTo>
                <a:lnTo>
                  <a:pt x="1163003" y="441002"/>
                </a:lnTo>
                <a:lnTo>
                  <a:pt x="1157606" y="442910"/>
                </a:lnTo>
                <a:lnTo>
                  <a:pt x="1151891" y="443864"/>
                </a:lnTo>
                <a:lnTo>
                  <a:pt x="1146176" y="444500"/>
                </a:lnTo>
                <a:lnTo>
                  <a:pt x="1140778" y="444500"/>
                </a:lnTo>
                <a:lnTo>
                  <a:pt x="1137286" y="444182"/>
                </a:lnTo>
                <a:lnTo>
                  <a:pt x="1134428" y="444500"/>
                </a:lnTo>
                <a:lnTo>
                  <a:pt x="1128713" y="444500"/>
                </a:lnTo>
                <a:lnTo>
                  <a:pt x="1122998" y="443864"/>
                </a:lnTo>
                <a:lnTo>
                  <a:pt x="1117283" y="442910"/>
                </a:lnTo>
                <a:lnTo>
                  <a:pt x="1111886" y="441002"/>
                </a:lnTo>
                <a:lnTo>
                  <a:pt x="1106171" y="439413"/>
                </a:lnTo>
                <a:lnTo>
                  <a:pt x="1100773" y="436869"/>
                </a:lnTo>
                <a:lnTo>
                  <a:pt x="1095058" y="434325"/>
                </a:lnTo>
                <a:lnTo>
                  <a:pt x="1089661" y="431146"/>
                </a:lnTo>
                <a:lnTo>
                  <a:pt x="1084581" y="427648"/>
                </a:lnTo>
                <a:lnTo>
                  <a:pt x="1079818" y="424469"/>
                </a:lnTo>
                <a:lnTo>
                  <a:pt x="1074738" y="420971"/>
                </a:lnTo>
                <a:lnTo>
                  <a:pt x="1069976" y="417156"/>
                </a:lnTo>
                <a:lnTo>
                  <a:pt x="1064896" y="412704"/>
                </a:lnTo>
                <a:lnTo>
                  <a:pt x="1060451" y="407935"/>
                </a:lnTo>
                <a:lnTo>
                  <a:pt x="1055688" y="403484"/>
                </a:lnTo>
                <a:lnTo>
                  <a:pt x="1050926" y="398714"/>
                </a:lnTo>
                <a:lnTo>
                  <a:pt x="1042036" y="387904"/>
                </a:lnTo>
                <a:lnTo>
                  <a:pt x="1033463" y="376458"/>
                </a:lnTo>
                <a:lnTo>
                  <a:pt x="1025208" y="364375"/>
                </a:lnTo>
                <a:lnTo>
                  <a:pt x="1017906" y="351339"/>
                </a:lnTo>
                <a:lnTo>
                  <a:pt x="1009968" y="337031"/>
                </a:lnTo>
                <a:lnTo>
                  <a:pt x="1002666" y="322405"/>
                </a:lnTo>
                <a:lnTo>
                  <a:pt x="996316" y="306826"/>
                </a:lnTo>
                <a:lnTo>
                  <a:pt x="990600" y="290928"/>
                </a:lnTo>
                <a:lnTo>
                  <a:pt x="989965" y="290928"/>
                </a:lnTo>
                <a:lnTo>
                  <a:pt x="986473" y="289974"/>
                </a:lnTo>
                <a:lnTo>
                  <a:pt x="982980" y="289020"/>
                </a:lnTo>
                <a:lnTo>
                  <a:pt x="979170" y="287748"/>
                </a:lnTo>
                <a:lnTo>
                  <a:pt x="975043" y="285841"/>
                </a:lnTo>
                <a:lnTo>
                  <a:pt x="971233" y="283615"/>
                </a:lnTo>
                <a:lnTo>
                  <a:pt x="967740" y="281389"/>
                </a:lnTo>
                <a:lnTo>
                  <a:pt x="963613" y="279164"/>
                </a:lnTo>
                <a:lnTo>
                  <a:pt x="960120" y="275984"/>
                </a:lnTo>
                <a:lnTo>
                  <a:pt x="956945" y="273123"/>
                </a:lnTo>
                <a:lnTo>
                  <a:pt x="953770" y="269943"/>
                </a:lnTo>
                <a:lnTo>
                  <a:pt x="950913" y="266763"/>
                </a:lnTo>
                <a:lnTo>
                  <a:pt x="948055" y="263266"/>
                </a:lnTo>
                <a:lnTo>
                  <a:pt x="945833" y="259451"/>
                </a:lnTo>
                <a:lnTo>
                  <a:pt x="943928" y="255317"/>
                </a:lnTo>
                <a:lnTo>
                  <a:pt x="942658" y="251502"/>
                </a:lnTo>
                <a:lnTo>
                  <a:pt x="942023" y="247050"/>
                </a:lnTo>
                <a:lnTo>
                  <a:pt x="941388" y="242917"/>
                </a:lnTo>
                <a:lnTo>
                  <a:pt x="942023" y="235604"/>
                </a:lnTo>
                <a:lnTo>
                  <a:pt x="943293" y="228927"/>
                </a:lnTo>
                <a:lnTo>
                  <a:pt x="945198" y="222250"/>
                </a:lnTo>
                <a:lnTo>
                  <a:pt x="947738" y="216527"/>
                </a:lnTo>
                <a:lnTo>
                  <a:pt x="950913" y="211121"/>
                </a:lnTo>
                <a:lnTo>
                  <a:pt x="954723" y="206670"/>
                </a:lnTo>
                <a:lnTo>
                  <a:pt x="958850" y="202537"/>
                </a:lnTo>
                <a:lnTo>
                  <a:pt x="963295" y="199357"/>
                </a:lnTo>
                <a:lnTo>
                  <a:pt x="965518" y="198403"/>
                </a:lnTo>
                <a:lnTo>
                  <a:pt x="967740" y="197767"/>
                </a:lnTo>
                <a:lnTo>
                  <a:pt x="970280" y="196178"/>
                </a:lnTo>
                <a:lnTo>
                  <a:pt x="971233" y="195542"/>
                </a:lnTo>
                <a:lnTo>
                  <a:pt x="972820" y="195224"/>
                </a:lnTo>
                <a:lnTo>
                  <a:pt x="972185" y="186639"/>
                </a:lnTo>
                <a:lnTo>
                  <a:pt x="972820" y="175193"/>
                </a:lnTo>
                <a:lnTo>
                  <a:pt x="973455" y="164382"/>
                </a:lnTo>
                <a:lnTo>
                  <a:pt x="974408" y="153572"/>
                </a:lnTo>
                <a:lnTo>
                  <a:pt x="976313" y="143079"/>
                </a:lnTo>
                <a:lnTo>
                  <a:pt x="977900" y="133223"/>
                </a:lnTo>
                <a:lnTo>
                  <a:pt x="980440" y="123684"/>
                </a:lnTo>
                <a:lnTo>
                  <a:pt x="983298" y="114463"/>
                </a:lnTo>
                <a:lnTo>
                  <a:pt x="986473" y="105561"/>
                </a:lnTo>
                <a:lnTo>
                  <a:pt x="990283" y="96976"/>
                </a:lnTo>
                <a:lnTo>
                  <a:pt x="993776" y="89027"/>
                </a:lnTo>
                <a:lnTo>
                  <a:pt x="998221" y="81078"/>
                </a:lnTo>
                <a:lnTo>
                  <a:pt x="1002666" y="73447"/>
                </a:lnTo>
                <a:lnTo>
                  <a:pt x="1007428" y="66452"/>
                </a:lnTo>
                <a:lnTo>
                  <a:pt x="1012508" y="59457"/>
                </a:lnTo>
                <a:lnTo>
                  <a:pt x="1017906" y="53416"/>
                </a:lnTo>
                <a:lnTo>
                  <a:pt x="1023621" y="47375"/>
                </a:lnTo>
                <a:lnTo>
                  <a:pt x="1029336" y="41652"/>
                </a:lnTo>
                <a:lnTo>
                  <a:pt x="1035368" y="36247"/>
                </a:lnTo>
                <a:lnTo>
                  <a:pt x="1041718" y="31159"/>
                </a:lnTo>
                <a:lnTo>
                  <a:pt x="1048068" y="26708"/>
                </a:lnTo>
                <a:lnTo>
                  <a:pt x="1054736" y="22575"/>
                </a:lnTo>
                <a:lnTo>
                  <a:pt x="1061403" y="18759"/>
                </a:lnTo>
                <a:lnTo>
                  <a:pt x="1068706" y="15262"/>
                </a:lnTo>
                <a:lnTo>
                  <a:pt x="1075373" y="11764"/>
                </a:lnTo>
                <a:lnTo>
                  <a:pt x="1082676" y="9539"/>
                </a:lnTo>
                <a:lnTo>
                  <a:pt x="1089661" y="6995"/>
                </a:lnTo>
                <a:lnTo>
                  <a:pt x="1097281" y="4769"/>
                </a:lnTo>
                <a:lnTo>
                  <a:pt x="1104266" y="3179"/>
                </a:lnTo>
                <a:lnTo>
                  <a:pt x="1111886" y="1908"/>
                </a:lnTo>
                <a:lnTo>
                  <a:pt x="1119506" y="954"/>
                </a:lnTo>
                <a:lnTo>
                  <a:pt x="1126808" y="318"/>
                </a:lnTo>
                <a:lnTo>
                  <a:pt x="1134428"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1" name="矩形 10"/>
          <p:cNvSpPr/>
          <p:nvPr/>
        </p:nvSpPr>
        <p:spPr>
          <a:xfrm>
            <a:off x="1258888" y="120650"/>
            <a:ext cx="30575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二落实：一岗双责</a:t>
            </a:r>
            <a:endParaRPr lang="zh-CN" altLang="en-US" sz="2800" dirty="0">
              <a:solidFill>
                <a:schemeClr val="bg1"/>
              </a:solidFill>
              <a:latin typeface="+mn-ea"/>
              <a:ea typeface="+mn-ea"/>
            </a:endParaRPr>
          </a:p>
        </p:txBody>
      </p:sp>
      <p:cxnSp>
        <p:nvCxnSpPr>
          <p:cNvPr id="13" name="直接连接符 12"/>
          <p:cNvCxnSpPr>
            <a:cxnSpLocks noChangeShapeType="1"/>
          </p:cNvCxnSpPr>
          <p:nvPr/>
        </p:nvCxnSpPr>
        <p:spPr bwMode="auto">
          <a:xfrm>
            <a:off x="990600" y="622300"/>
            <a:ext cx="3203575" cy="0"/>
          </a:xfrm>
          <a:prstGeom prst="line">
            <a:avLst/>
          </a:prstGeom>
          <a:noFill/>
          <a:ln w="19050" algn="ctr">
            <a:solidFill>
              <a:schemeClr val="bg1"/>
            </a:solidFill>
            <a:round/>
          </a:ln>
        </p:spPr>
      </p:cxn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27663" y="1243013"/>
            <a:ext cx="2735262" cy="2052637"/>
          </a:xfrm>
          <a:prstGeom prst="rect">
            <a:avLst/>
          </a:prstGeom>
        </p:spPr>
        <p:txBody>
          <a:bodyPr>
            <a:spAutoFit/>
          </a:bodyPr>
          <a:lstStyle/>
          <a:p>
            <a:pPr indent="457200" algn="just" eaLnBrk="0" hangingPunct="0">
              <a:lnSpc>
                <a:spcPct val="130000"/>
              </a:lnSpc>
              <a:spcBef>
                <a:spcPts val="0"/>
              </a:spcBef>
              <a:defRPr/>
            </a:pPr>
            <a:r>
              <a:rPr lang="zh-CN" altLang="en-US" sz="1400" dirty="0">
                <a:solidFill>
                  <a:srgbClr val="595959"/>
                </a:solidFill>
                <a:latin typeface="微软雅黑" panose="020B0503020204020204" pitchFamily="34" charset="-122"/>
                <a:ea typeface="微软雅黑" panose="020B0503020204020204" pitchFamily="34" charset="-122"/>
                <a:cs typeface="+mn-ea"/>
              </a:rPr>
              <a:t>这也是</a:t>
            </a:r>
            <a:r>
              <a:rPr lang="zh-CN" altLang="en-US" sz="1400" b="1" dirty="0">
                <a:solidFill>
                  <a:schemeClr val="accent1"/>
                </a:solidFill>
                <a:latin typeface="微软雅黑" panose="020B0503020204020204" pitchFamily="34" charset="-122"/>
                <a:ea typeface="微软雅黑" panose="020B0503020204020204" pitchFamily="34" charset="-122"/>
                <a:cs typeface="+mn-ea"/>
              </a:rPr>
              <a:t>习近平总书记</a:t>
            </a:r>
            <a:r>
              <a:rPr lang="zh-CN" altLang="en-US" sz="1400" dirty="0">
                <a:solidFill>
                  <a:srgbClr val="595959"/>
                </a:solidFill>
                <a:latin typeface="微软雅黑" panose="020B0503020204020204" pitchFamily="34" charset="-122"/>
                <a:ea typeface="微软雅黑" panose="020B0503020204020204" pitchFamily="34" charset="-122"/>
                <a:cs typeface="+mn-ea"/>
              </a:rPr>
              <a:t>重要讲话所要求的，是增强各级领导干部责任意识的需要。所有领导干部，不管在什么岗位、分管什么工作，都必须在做好本职工作的同时，担负起相应的安全生产工作责任。</a:t>
            </a:r>
            <a:endParaRPr lang="zh-CN" altLang="en-US" sz="1400" dirty="0">
              <a:solidFill>
                <a:srgbClr val="595959"/>
              </a:solidFill>
              <a:latin typeface="微软雅黑" panose="020B0503020204020204" pitchFamily="34" charset="-122"/>
              <a:ea typeface="微软雅黑" panose="020B0503020204020204" pitchFamily="34" charset="-122"/>
              <a:cs typeface="+mn-ea"/>
            </a:endParaRPr>
          </a:p>
        </p:txBody>
      </p:sp>
      <p:pic>
        <p:nvPicPr>
          <p:cNvPr id="23554" name="图片 3"/>
          <p:cNvPicPr>
            <a:picLocks noChangeAspect="1"/>
          </p:cNvPicPr>
          <p:nvPr/>
        </p:nvPicPr>
        <p:blipFill>
          <a:blip r:embed="rId1">
            <a:clrChange>
              <a:clrFrom>
                <a:srgbClr val="FEFEFE"/>
              </a:clrFrom>
              <a:clrTo>
                <a:srgbClr val="FEFEFE">
                  <a:alpha val="0"/>
                </a:srgbClr>
              </a:clrTo>
            </a:clrChange>
          </a:blip>
          <a:srcRect/>
          <a:stretch>
            <a:fillRect/>
          </a:stretch>
        </p:blipFill>
        <p:spPr bwMode="auto">
          <a:xfrm>
            <a:off x="250825" y="2065338"/>
            <a:ext cx="2770188" cy="3248025"/>
          </a:xfrm>
          <a:prstGeom prst="rect">
            <a:avLst/>
          </a:prstGeom>
          <a:noFill/>
          <a:ln w="9525">
            <a:noFill/>
            <a:miter lim="800000"/>
            <a:headEnd/>
            <a:tailEnd/>
          </a:ln>
        </p:spPr>
      </p:pic>
      <p:sp>
        <p:nvSpPr>
          <p:cNvPr id="5" name="椭圆 4"/>
          <p:cNvSpPr/>
          <p:nvPr/>
        </p:nvSpPr>
        <p:spPr>
          <a:xfrm>
            <a:off x="3021013" y="4522788"/>
            <a:ext cx="776287" cy="776287"/>
          </a:xfrm>
          <a:prstGeom prst="ellipse">
            <a:avLst/>
          </a:prstGeom>
          <a:solidFill>
            <a:schemeClr val="accent1"/>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6" name="椭圆 5"/>
          <p:cNvSpPr/>
          <p:nvPr/>
        </p:nvSpPr>
        <p:spPr>
          <a:xfrm>
            <a:off x="3471863" y="2713038"/>
            <a:ext cx="2376487" cy="2376487"/>
          </a:xfrm>
          <a:prstGeom prst="ellipse">
            <a:avLst/>
          </a:prstGeom>
          <a:no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7" name="椭圆 6"/>
          <p:cNvSpPr/>
          <p:nvPr/>
        </p:nvSpPr>
        <p:spPr>
          <a:xfrm>
            <a:off x="5292725" y="752475"/>
            <a:ext cx="3006725" cy="3006725"/>
          </a:xfrm>
          <a:prstGeom prst="ellipse">
            <a:avLst/>
          </a:prstGeom>
          <a:no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8" name="矩形 7"/>
          <p:cNvSpPr/>
          <p:nvPr/>
        </p:nvSpPr>
        <p:spPr>
          <a:xfrm>
            <a:off x="3673475" y="2990850"/>
            <a:ext cx="1974850" cy="1771650"/>
          </a:xfrm>
          <a:prstGeom prst="rect">
            <a:avLst/>
          </a:prstGeom>
        </p:spPr>
        <p:txBody>
          <a:bodyPr>
            <a:spAutoFit/>
          </a:bodyPr>
          <a:lstStyle/>
          <a:p>
            <a:pPr indent="457200" algn="just" eaLnBrk="0" hangingPunct="0">
              <a:lnSpc>
                <a:spcPct val="130000"/>
              </a:lnSpc>
              <a:spcBef>
                <a:spcPts val="0"/>
              </a:spcBef>
              <a:defRPr/>
            </a:pPr>
            <a:r>
              <a:rPr lang="en-US" altLang="zh-CN" sz="1400" b="1" dirty="0">
                <a:solidFill>
                  <a:schemeClr val="accent1"/>
                </a:solidFill>
                <a:latin typeface="微软雅黑" panose="020B0503020204020204" pitchFamily="34" charset="-122"/>
                <a:ea typeface="微软雅黑" panose="020B0503020204020204" pitchFamily="34" charset="-122"/>
                <a:cs typeface="+mn-ea"/>
              </a:rPr>
              <a:t>《</a:t>
            </a:r>
            <a:r>
              <a:rPr lang="zh-CN" altLang="en-US" sz="1400" b="1" dirty="0">
                <a:solidFill>
                  <a:schemeClr val="accent1"/>
                </a:solidFill>
                <a:latin typeface="微软雅黑" panose="020B0503020204020204" pitchFamily="34" charset="-122"/>
                <a:ea typeface="微软雅黑" panose="020B0503020204020204" pitchFamily="34" charset="-122"/>
                <a:cs typeface="+mn-ea"/>
              </a:rPr>
              <a:t>安全生产法</a:t>
            </a:r>
            <a:r>
              <a:rPr lang="en-US" altLang="zh-CN" sz="1400" b="1" dirty="0">
                <a:solidFill>
                  <a:schemeClr val="accent1"/>
                </a:solidFill>
                <a:latin typeface="微软雅黑" panose="020B0503020204020204" pitchFamily="34" charset="-122"/>
                <a:ea typeface="微软雅黑" panose="020B0503020204020204" pitchFamily="34" charset="-122"/>
                <a:cs typeface="+mn-ea"/>
              </a:rPr>
              <a:t>》</a:t>
            </a:r>
            <a:r>
              <a:rPr lang="zh-CN" altLang="en-US" sz="1400" b="1" dirty="0">
                <a:solidFill>
                  <a:schemeClr val="accent1"/>
                </a:solidFill>
                <a:latin typeface="微软雅黑" panose="020B0503020204020204" pitchFamily="34" charset="-122"/>
                <a:ea typeface="微软雅黑" panose="020B0503020204020204" pitchFamily="34" charset="-122"/>
                <a:cs typeface="+mn-ea"/>
              </a:rPr>
              <a:t>第十九条规定：</a:t>
            </a:r>
            <a:r>
              <a:rPr lang="zh-CN" altLang="en-US" sz="1400" dirty="0">
                <a:solidFill>
                  <a:srgbClr val="595959"/>
                </a:solidFill>
                <a:latin typeface="微软雅黑" panose="020B0503020204020204" pitchFamily="34" charset="-122"/>
                <a:ea typeface="微软雅黑" panose="020B0503020204020204" pitchFamily="34" charset="-122"/>
                <a:cs typeface="+mn-ea"/>
              </a:rPr>
              <a:t>生产经营单位的安全生产责任制应当明确各个岗位的责任、责任范围和考核标准等内容。</a:t>
            </a:r>
            <a:endParaRPr lang="zh-CN" altLang="en-US" sz="1400" dirty="0">
              <a:solidFill>
                <a:srgbClr val="595959"/>
              </a:solidFill>
              <a:latin typeface="微软雅黑" panose="020B0503020204020204" pitchFamily="34" charset="-122"/>
              <a:ea typeface="微软雅黑" panose="020B0503020204020204" pitchFamily="34" charset="-122"/>
              <a:cs typeface="+mn-ea"/>
            </a:endParaRPr>
          </a:p>
        </p:txBody>
      </p:sp>
      <p:sp>
        <p:nvSpPr>
          <p:cNvPr id="9" name="KSO_Shape"/>
          <p:cNvSpPr/>
          <p:nvPr/>
        </p:nvSpPr>
        <p:spPr bwMode="auto">
          <a:xfrm>
            <a:off x="3790950" y="752475"/>
            <a:ext cx="1501775" cy="1905000"/>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0" name="矩形 9"/>
          <p:cNvSpPr/>
          <p:nvPr/>
        </p:nvSpPr>
        <p:spPr>
          <a:xfrm>
            <a:off x="1258888" y="120650"/>
            <a:ext cx="30575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二落实：一岗双责</a:t>
            </a:r>
            <a:endParaRPr lang="zh-CN" altLang="en-US" sz="2800" dirty="0">
              <a:solidFill>
                <a:schemeClr val="bg1"/>
              </a:solidFill>
              <a:latin typeface="+mn-ea"/>
              <a:ea typeface="+mn-ea"/>
            </a:endParaRPr>
          </a:p>
        </p:txBody>
      </p:sp>
      <p:cxnSp>
        <p:nvCxnSpPr>
          <p:cNvPr id="12" name="直接连接符 11"/>
          <p:cNvCxnSpPr>
            <a:cxnSpLocks noChangeShapeType="1"/>
          </p:cNvCxnSpPr>
          <p:nvPr/>
        </p:nvCxnSpPr>
        <p:spPr bwMode="auto">
          <a:xfrm>
            <a:off x="990600" y="622300"/>
            <a:ext cx="3203575" cy="0"/>
          </a:xfrm>
          <a:prstGeom prst="line">
            <a:avLst/>
          </a:prstGeom>
          <a:noFill/>
          <a:ln w="19050" algn="ctr">
            <a:solidFill>
              <a:schemeClr val="bg1"/>
            </a:solidFill>
            <a:round/>
          </a:ln>
        </p:spPr>
      </p:cxn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268" y="1143000"/>
            <a:ext cx="5566410" cy="2124710"/>
          </a:xfrm>
          <a:prstGeom prst="rect">
            <a:avLst/>
          </a:prstGeom>
          <a:noFill/>
        </p:spPr>
        <p:txBody>
          <a:bodyPr wrap="square" rtlCol="0" anchor="t">
            <a:spAutoFit/>
          </a:bodyPr>
          <a:lstStyle/>
          <a:p>
            <a:pPr indent="304800" algn="just">
              <a:lnSpc>
                <a:spcPct val="140000"/>
              </a:lnSpc>
            </a:pPr>
            <a:r>
              <a:rPr lang="zh-CN" sz="135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91865" y="3343751"/>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en-US" altLang="zh-CN" sz="1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5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博富特认为：一个好的培训课程起始于一个好的设计</a:t>
            </a:r>
            <a:r>
              <a:rPr lang="en-US" altLang="zh-CN" sz="15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5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课程设计注重培训目的、培训对象、逻辑关系、各章节具体产出和培训方法应用等关键问题。</a:t>
            </a:r>
            <a:endParaRPr lang="zh-CN" altLang="en-US" sz="15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2575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143000"/>
            <a:ext cx="2809399" cy="1872615"/>
          </a:xfrm>
          <a:prstGeom prst="rect">
            <a:avLst/>
          </a:prstGeom>
        </p:spPr>
      </p:pic>
      <p:sp>
        <p:nvSpPr>
          <p:cNvPr id="6" name="标题 3"/>
          <p:cNvSpPr txBox="1"/>
          <p:nvPr/>
        </p:nvSpPr>
        <p:spPr>
          <a:xfrm>
            <a:off x="89535" y="4271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p:transition spd="slow" advClick="0" advTm="7803">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长方形 165"/>
          <p:cNvSpPr>
            <a:spLocks noChangeArrowheads="1"/>
          </p:cNvSpPr>
          <p:nvPr/>
        </p:nvSpPr>
        <p:spPr bwMode="auto">
          <a:xfrm>
            <a:off x="990600" y="1071563"/>
            <a:ext cx="7181850" cy="830262"/>
          </a:xfrm>
          <a:prstGeom prst="rect">
            <a:avLst/>
          </a:prstGeom>
          <a:ln>
            <a:solidFill>
              <a:schemeClr val="accent1"/>
            </a:solidFill>
            <a:prstDash val="dash"/>
          </a:ln>
        </p:spPr>
        <p:txBody>
          <a:bodyPr>
            <a:spAutoFit/>
          </a:bodyPr>
          <a:lstStyle/>
          <a:p>
            <a:pPr indent="457200" algn="just" eaLnBrk="0" hangingPunct="0">
              <a:lnSpc>
                <a:spcPct val="120000"/>
              </a:lnSpc>
              <a:defRPr/>
            </a:pPr>
            <a:r>
              <a:rPr lang="zh-CN" altLang="en-US" sz="2000" b="1" dirty="0">
                <a:solidFill>
                  <a:srgbClr val="595959"/>
                </a:solidFill>
                <a:latin typeface="微软雅黑" panose="020B0503020204020204" pitchFamily="34" charset="-122"/>
                <a:ea typeface="微软雅黑" panose="020B0503020204020204" pitchFamily="34" charset="-122"/>
                <a:cs typeface="+mn-ea"/>
              </a:rPr>
              <a:t>第三条：必须落实安全生产组织领导机构，成立安全生产委员会，由董事长或总经理担任主任。 </a:t>
            </a:r>
            <a:endParaRPr lang="zh-CN" altLang="en-US" sz="2000" b="1" dirty="0">
              <a:solidFill>
                <a:srgbClr val="595959"/>
              </a:solidFill>
              <a:latin typeface="微软雅黑" panose="020B0503020204020204" pitchFamily="34" charset="-122"/>
              <a:ea typeface="微软雅黑" panose="020B0503020204020204" pitchFamily="34" charset="-122"/>
              <a:cs typeface="+mn-ea"/>
            </a:endParaRPr>
          </a:p>
        </p:txBody>
      </p:sp>
      <p:sp>
        <p:nvSpPr>
          <p:cNvPr id="7" name="矩形 6"/>
          <p:cNvSpPr/>
          <p:nvPr/>
        </p:nvSpPr>
        <p:spPr>
          <a:xfrm>
            <a:off x="1258888" y="120650"/>
            <a:ext cx="5211762"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三落实：安全生产组织领导机构</a:t>
            </a:r>
            <a:endParaRPr lang="zh-CN" altLang="en-US" sz="2800" dirty="0">
              <a:solidFill>
                <a:schemeClr val="bg1"/>
              </a:solidFill>
              <a:latin typeface="+mn-ea"/>
              <a:ea typeface="+mn-ea"/>
            </a:endParaRPr>
          </a:p>
        </p:txBody>
      </p:sp>
      <p:cxnSp>
        <p:nvCxnSpPr>
          <p:cNvPr id="8" name="直接连接符 7"/>
          <p:cNvCxnSpPr>
            <a:cxnSpLocks noChangeShapeType="1"/>
          </p:cNvCxnSpPr>
          <p:nvPr/>
        </p:nvCxnSpPr>
        <p:spPr bwMode="auto">
          <a:xfrm>
            <a:off x="990600" y="622300"/>
            <a:ext cx="5310188" cy="0"/>
          </a:xfrm>
          <a:prstGeom prst="line">
            <a:avLst/>
          </a:prstGeom>
          <a:noFill/>
          <a:ln w="19050" algn="ctr">
            <a:solidFill>
              <a:schemeClr val="bg1"/>
            </a:solidFill>
            <a:round/>
          </a:ln>
        </p:spPr>
      </p:cxnSp>
      <p:sp>
        <p:nvSpPr>
          <p:cNvPr id="9" name="Rectangle 2"/>
          <p:cNvSpPr txBox="1">
            <a:spLocks noChangeArrowheads="1"/>
          </p:cNvSpPr>
          <p:nvPr/>
        </p:nvSpPr>
        <p:spPr>
          <a:xfrm>
            <a:off x="755650" y="4352925"/>
            <a:ext cx="7704138" cy="952500"/>
          </a:xfrm>
          <a:prstGeom prst="rect">
            <a:avLst/>
          </a:prstGeom>
        </p:spPr>
        <p:txBody>
          <a:bodyPr/>
          <a:lstStyle>
            <a:lvl1pPr algn="ctr" defTabSz="815975" rtl="0" eaLnBrk="0" fontAlgn="base" hangingPunct="0">
              <a:spcBef>
                <a:spcPct val="0"/>
              </a:spcBef>
              <a:spcAft>
                <a:spcPct val="0"/>
              </a:spcAft>
              <a:defRPr sz="3900" kern="1200">
                <a:solidFill>
                  <a:schemeClr val="tx1"/>
                </a:solidFill>
                <a:latin typeface="+mj-lt"/>
                <a:ea typeface="+mj-ea"/>
                <a:cs typeface="+mj-cs"/>
              </a:defRPr>
            </a:lvl1pPr>
            <a:lvl2pPr algn="ctr" defTabSz="815975" rtl="0" eaLnBrk="0" fontAlgn="base" hangingPunct="0">
              <a:spcBef>
                <a:spcPct val="0"/>
              </a:spcBef>
              <a:spcAft>
                <a:spcPct val="0"/>
              </a:spcAft>
              <a:defRPr sz="3900">
                <a:solidFill>
                  <a:schemeClr val="tx1"/>
                </a:solidFill>
                <a:latin typeface="Calibri" panose="020F0502020204030204" pitchFamily="34" charset="0"/>
                <a:ea typeface="宋体" panose="02010600030101010101" pitchFamily="2" charset="-122"/>
              </a:defRPr>
            </a:lvl2pPr>
            <a:lvl3pPr algn="ctr" defTabSz="815975" rtl="0" eaLnBrk="0" fontAlgn="base" hangingPunct="0">
              <a:spcBef>
                <a:spcPct val="0"/>
              </a:spcBef>
              <a:spcAft>
                <a:spcPct val="0"/>
              </a:spcAft>
              <a:defRPr sz="3900">
                <a:solidFill>
                  <a:schemeClr val="tx1"/>
                </a:solidFill>
                <a:latin typeface="Calibri" panose="020F0502020204030204" pitchFamily="34" charset="0"/>
                <a:ea typeface="宋体" panose="02010600030101010101" pitchFamily="2" charset="-122"/>
              </a:defRPr>
            </a:lvl3pPr>
            <a:lvl4pPr algn="ctr" defTabSz="815975" rtl="0" eaLnBrk="0" fontAlgn="base" hangingPunct="0">
              <a:spcBef>
                <a:spcPct val="0"/>
              </a:spcBef>
              <a:spcAft>
                <a:spcPct val="0"/>
              </a:spcAft>
              <a:defRPr sz="3900">
                <a:solidFill>
                  <a:schemeClr val="tx1"/>
                </a:solidFill>
                <a:latin typeface="Calibri" panose="020F0502020204030204" pitchFamily="34" charset="0"/>
                <a:ea typeface="宋体" panose="02010600030101010101" pitchFamily="2" charset="-122"/>
              </a:defRPr>
            </a:lvl4pPr>
            <a:lvl5pPr algn="ctr" defTabSz="815975" rtl="0" eaLnBrk="0" fontAlgn="base" hangingPunct="0">
              <a:spcBef>
                <a:spcPct val="0"/>
              </a:spcBef>
              <a:spcAft>
                <a:spcPct val="0"/>
              </a:spcAft>
              <a:defRPr sz="3900">
                <a:solidFill>
                  <a:schemeClr val="tx1"/>
                </a:solidFill>
                <a:latin typeface="Calibri" panose="020F0502020204030204" pitchFamily="34" charset="0"/>
                <a:ea typeface="宋体" panose="02010600030101010101" pitchFamily="2" charset="-122"/>
              </a:defRPr>
            </a:lvl5pPr>
            <a:lvl6pPr marL="457200" algn="ctr" defTabSz="815975" rtl="0" fontAlgn="base">
              <a:spcBef>
                <a:spcPct val="0"/>
              </a:spcBef>
              <a:spcAft>
                <a:spcPct val="0"/>
              </a:spcAft>
              <a:defRPr sz="3900">
                <a:solidFill>
                  <a:schemeClr val="tx1"/>
                </a:solidFill>
                <a:latin typeface="Calibri" panose="020F0502020204030204" pitchFamily="34" charset="0"/>
                <a:ea typeface="宋体" panose="02010600030101010101" pitchFamily="2" charset="-122"/>
              </a:defRPr>
            </a:lvl6pPr>
            <a:lvl7pPr marL="914400" algn="ctr" defTabSz="815975" rtl="0" fontAlgn="base">
              <a:spcBef>
                <a:spcPct val="0"/>
              </a:spcBef>
              <a:spcAft>
                <a:spcPct val="0"/>
              </a:spcAft>
              <a:defRPr sz="3900">
                <a:solidFill>
                  <a:schemeClr val="tx1"/>
                </a:solidFill>
                <a:latin typeface="Calibri" panose="020F0502020204030204" pitchFamily="34" charset="0"/>
                <a:ea typeface="宋体" panose="02010600030101010101" pitchFamily="2" charset="-122"/>
              </a:defRPr>
            </a:lvl7pPr>
            <a:lvl8pPr marL="1371600" algn="ctr" defTabSz="815975" rtl="0" fontAlgn="base">
              <a:spcBef>
                <a:spcPct val="0"/>
              </a:spcBef>
              <a:spcAft>
                <a:spcPct val="0"/>
              </a:spcAft>
              <a:defRPr sz="3900">
                <a:solidFill>
                  <a:schemeClr val="tx1"/>
                </a:solidFill>
                <a:latin typeface="Calibri" panose="020F0502020204030204" pitchFamily="34" charset="0"/>
                <a:ea typeface="宋体" panose="02010600030101010101" pitchFamily="2" charset="-122"/>
              </a:defRPr>
            </a:lvl8pPr>
            <a:lvl9pPr marL="1828800" algn="ctr" defTabSz="815975" rtl="0" fontAlgn="base">
              <a:spcBef>
                <a:spcPct val="0"/>
              </a:spcBef>
              <a:spcAft>
                <a:spcPct val="0"/>
              </a:spcAft>
              <a:defRPr sz="3900">
                <a:solidFill>
                  <a:schemeClr val="tx1"/>
                </a:solidFill>
                <a:latin typeface="Calibri" panose="020F0502020204030204" pitchFamily="34" charset="0"/>
                <a:ea typeface="宋体" panose="02010600030101010101" pitchFamily="2" charset="-122"/>
              </a:defRPr>
            </a:lvl9pPr>
          </a:lstStyle>
          <a:p>
            <a:pPr>
              <a:defRPr/>
            </a:pPr>
            <a:r>
              <a:rPr lang="zh-CN" altLang="en-US" sz="3600" b="1" dirty="0" smtClean="0">
                <a:solidFill>
                  <a:schemeClr val="accent1"/>
                </a:solidFill>
                <a:latin typeface="微软雅黑" panose="020B0503020204020204" pitchFamily="34" charset="-122"/>
                <a:cs typeface="+mn-ea"/>
              </a:rPr>
              <a:t>安全生产委员会</a:t>
            </a:r>
            <a:endParaRPr lang="zh-CN" altLang="en-US" sz="3600" b="1" dirty="0" smtClean="0">
              <a:solidFill>
                <a:schemeClr val="accent1"/>
              </a:solidFill>
              <a:latin typeface="微软雅黑" panose="020B0503020204020204" pitchFamily="34" charset="-122"/>
              <a:cs typeface="+mn-ea"/>
            </a:endParaRPr>
          </a:p>
        </p:txBody>
      </p:sp>
      <p:graphicFrame>
        <p:nvGraphicFramePr>
          <p:cNvPr id="10" name="图示 9"/>
          <p:cNvGraphicFramePr/>
          <p:nvPr/>
        </p:nvGraphicFramePr>
        <p:xfrm>
          <a:off x="1763688" y="2335696"/>
          <a:ext cx="5586463" cy="250825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cxnSp>
        <p:nvCxnSpPr>
          <p:cNvPr id="14" name="直接连接符 13"/>
          <p:cNvCxnSpPr/>
          <p:nvPr/>
        </p:nvCxnSpPr>
        <p:spPr>
          <a:xfrm>
            <a:off x="755650" y="4279900"/>
            <a:ext cx="770413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流程图: 顺序访问存储器 15"/>
          <p:cNvSpPr/>
          <p:nvPr/>
        </p:nvSpPr>
        <p:spPr>
          <a:xfrm flipH="1">
            <a:off x="5364163" y="1976438"/>
            <a:ext cx="1368425" cy="1366837"/>
          </a:xfrm>
          <a:prstGeom prst="flowChartMagneticTape">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0" hangingPunct="0">
              <a:defRPr/>
            </a:pPr>
            <a:r>
              <a:rPr lang="zh-CN" altLang="en-US" sz="1600" b="1" dirty="0"/>
              <a:t>董事长</a:t>
            </a:r>
            <a:endParaRPr lang="en-US" altLang="zh-CN" sz="1600" b="1" dirty="0"/>
          </a:p>
          <a:p>
            <a:pPr algn="ctr" eaLnBrk="0" hangingPunct="0">
              <a:defRPr/>
            </a:pPr>
            <a:r>
              <a:rPr lang="zh-CN" altLang="en-US" sz="1600" b="1" dirty="0"/>
              <a:t>或总经理</a:t>
            </a:r>
            <a:endParaRPr lang="zh-CN" altLang="en-US" sz="1600" b="1" dirty="0"/>
          </a:p>
        </p:txBody>
      </p:sp>
      <p:sp>
        <p:nvSpPr>
          <p:cNvPr id="17" name="KSO_Shape"/>
          <p:cNvSpPr/>
          <p:nvPr/>
        </p:nvSpPr>
        <p:spPr bwMode="auto">
          <a:xfrm>
            <a:off x="990600" y="1974850"/>
            <a:ext cx="957263" cy="1230313"/>
          </a:xfrm>
          <a:custGeom>
            <a:avLst/>
            <a:gdLst>
              <a:gd name="T0" fmla="*/ 326276 w 1889125"/>
              <a:gd name="T1" fmla="*/ 1705545 h 2425700"/>
              <a:gd name="T2" fmla="*/ 967509 w 1889125"/>
              <a:gd name="T3" fmla="*/ 1544695 h 2425700"/>
              <a:gd name="T4" fmla="*/ 926406 w 1889125"/>
              <a:gd name="T5" fmla="*/ 1513858 h 2425700"/>
              <a:gd name="T6" fmla="*/ 901979 w 1889125"/>
              <a:gd name="T7" fmla="*/ 1532229 h 2425700"/>
              <a:gd name="T8" fmla="*/ 833336 w 1889125"/>
              <a:gd name="T9" fmla="*/ 1506256 h 2425700"/>
              <a:gd name="T10" fmla="*/ 809218 w 1889125"/>
              <a:gd name="T11" fmla="*/ 1506256 h 2425700"/>
              <a:gd name="T12" fmla="*/ 681555 w 1889125"/>
              <a:gd name="T13" fmla="*/ 1473632 h 2425700"/>
              <a:gd name="T14" fmla="*/ 661148 w 1889125"/>
              <a:gd name="T15" fmla="*/ 1506890 h 2425700"/>
              <a:gd name="T16" fmla="*/ 635485 w 1889125"/>
              <a:gd name="T17" fmla="*/ 1517025 h 2425700"/>
              <a:gd name="T18" fmla="*/ 570861 w 1889125"/>
              <a:gd name="T19" fmla="*/ 1531279 h 2425700"/>
              <a:gd name="T20" fmla="*/ 560967 w 1889125"/>
              <a:gd name="T21" fmla="*/ 1508790 h 2425700"/>
              <a:gd name="T22" fmla="*/ 510232 w 1889125"/>
              <a:gd name="T23" fmla="*/ 990718 h 2425700"/>
              <a:gd name="T24" fmla="*/ 522692 w 1889125"/>
              <a:gd name="T25" fmla="*/ 1044780 h 2425700"/>
              <a:gd name="T26" fmla="*/ 507116 w 1889125"/>
              <a:gd name="T27" fmla="*/ 1022846 h 2425700"/>
              <a:gd name="T28" fmla="*/ 499952 w 1889125"/>
              <a:gd name="T29" fmla="*/ 1018521 h 2425700"/>
              <a:gd name="T30" fmla="*/ 490919 w 1889125"/>
              <a:gd name="T31" fmla="*/ 1045088 h 2425700"/>
              <a:gd name="T32" fmla="*/ 462884 w 1889125"/>
              <a:gd name="T33" fmla="*/ 1040146 h 2425700"/>
              <a:gd name="T34" fmla="*/ 1045384 w 1889125"/>
              <a:gd name="T35" fmla="*/ 974941 h 2425700"/>
              <a:gd name="T36" fmla="*/ 1023042 w 1889125"/>
              <a:gd name="T37" fmla="*/ 1040659 h 2425700"/>
              <a:gd name="T38" fmla="*/ 995425 w 1889125"/>
              <a:gd name="T39" fmla="*/ 1042231 h 2425700"/>
              <a:gd name="T40" fmla="*/ 987357 w 1889125"/>
              <a:gd name="T41" fmla="*/ 1015504 h 2425700"/>
              <a:gd name="T42" fmla="*/ 980530 w 1889125"/>
              <a:gd name="T43" fmla="*/ 1023050 h 2425700"/>
              <a:gd name="T44" fmla="*/ 964705 w 1889125"/>
              <a:gd name="T45" fmla="*/ 1041917 h 2425700"/>
              <a:gd name="T46" fmla="*/ 979600 w 1889125"/>
              <a:gd name="T47" fmla="*/ 987204 h 2425700"/>
              <a:gd name="T48" fmla="*/ 963206 w 1889125"/>
              <a:gd name="T49" fmla="*/ 400199 h 2425700"/>
              <a:gd name="T50" fmla="*/ 1077473 w 1889125"/>
              <a:gd name="T51" fmla="*/ 467523 h 2425700"/>
              <a:gd name="T52" fmla="*/ 1081832 w 1889125"/>
              <a:gd name="T53" fmla="*/ 624610 h 2425700"/>
              <a:gd name="T54" fmla="*/ 1025788 w 1889125"/>
              <a:gd name="T55" fmla="*/ 959357 h 2425700"/>
              <a:gd name="T56" fmla="*/ 980642 w 1889125"/>
              <a:gd name="T57" fmla="*/ 877073 h 2425700"/>
              <a:gd name="T58" fmla="*/ 979085 w 1889125"/>
              <a:gd name="T59" fmla="*/ 568819 h 2425700"/>
              <a:gd name="T60" fmla="*/ 931758 w 1889125"/>
              <a:gd name="T61" fmla="*/ 993642 h 2425700"/>
              <a:gd name="T62" fmla="*/ 739341 w 1889125"/>
              <a:gd name="T63" fmla="*/ 1117068 h 2425700"/>
              <a:gd name="T64" fmla="*/ 546612 w 1889125"/>
              <a:gd name="T65" fmla="*/ 978369 h 2425700"/>
              <a:gd name="T66" fmla="*/ 502399 w 1889125"/>
              <a:gd name="T67" fmla="*/ 581910 h 2425700"/>
              <a:gd name="T68" fmla="*/ 503645 w 1889125"/>
              <a:gd name="T69" fmla="*/ 965902 h 2425700"/>
              <a:gd name="T70" fmla="*/ 432656 w 1889125"/>
              <a:gd name="T71" fmla="*/ 932241 h 2425700"/>
              <a:gd name="T72" fmla="*/ 405256 w 1889125"/>
              <a:gd name="T73" fmla="*/ 551053 h 2425700"/>
              <a:gd name="T74" fmla="*/ 429543 w 1889125"/>
              <a:gd name="T75" fmla="*/ 457549 h 2425700"/>
              <a:gd name="T76" fmla="*/ 520458 w 1889125"/>
              <a:gd name="T77" fmla="*/ 409549 h 2425700"/>
              <a:gd name="T78" fmla="*/ 726576 w 1889125"/>
              <a:gd name="T79" fmla="*/ 432302 h 2425700"/>
              <a:gd name="T80" fmla="*/ 866374 w 1889125"/>
              <a:gd name="T81" fmla="*/ 383057 h 2425700"/>
              <a:gd name="T82" fmla="*/ 845148 w 1889125"/>
              <a:gd name="T83" fmla="*/ 19324 h 2425700"/>
              <a:gd name="T84" fmla="*/ 887158 w 1889125"/>
              <a:gd name="T85" fmla="*/ 71998 h 2425700"/>
              <a:gd name="T86" fmla="*/ 838303 w 1889125"/>
              <a:gd name="T87" fmla="*/ 103479 h 2425700"/>
              <a:gd name="T88" fmla="*/ 821810 w 1889125"/>
              <a:gd name="T89" fmla="*/ 108777 h 2425700"/>
              <a:gd name="T90" fmla="*/ 879689 w 1889125"/>
              <a:gd name="T91" fmla="*/ 116257 h 2425700"/>
              <a:gd name="T92" fmla="*/ 892448 w 1889125"/>
              <a:gd name="T93" fmla="*/ 154906 h 2425700"/>
              <a:gd name="T94" fmla="*/ 897426 w 1889125"/>
              <a:gd name="T95" fmla="*/ 237502 h 2425700"/>
              <a:gd name="T96" fmla="*/ 882801 w 1889125"/>
              <a:gd name="T97" fmla="*/ 245294 h 2425700"/>
              <a:gd name="T98" fmla="*/ 855417 w 1889125"/>
              <a:gd name="T99" fmla="*/ 312929 h 2425700"/>
              <a:gd name="T100" fmla="*/ 800338 w 1889125"/>
              <a:gd name="T101" fmla="*/ 371525 h 2425700"/>
              <a:gd name="T102" fmla="*/ 742148 w 1889125"/>
              <a:gd name="T103" fmla="*/ 387109 h 2425700"/>
              <a:gd name="T104" fmla="*/ 685824 w 1889125"/>
              <a:gd name="T105" fmla="*/ 355318 h 2425700"/>
              <a:gd name="T106" fmla="*/ 632612 w 1889125"/>
              <a:gd name="T107" fmla="*/ 286436 h 2425700"/>
              <a:gd name="T108" fmla="*/ 607718 w 1889125"/>
              <a:gd name="T109" fmla="*/ 254332 h 2425700"/>
              <a:gd name="T110" fmla="*/ 595893 w 1889125"/>
              <a:gd name="T111" fmla="*/ 194801 h 2425700"/>
              <a:gd name="T112" fmla="*/ 608963 w 1889125"/>
              <a:gd name="T113" fmla="*/ 156152 h 2425700"/>
              <a:gd name="T114" fmla="*/ 614563 w 1889125"/>
              <a:gd name="T115" fmla="*/ 86024 h 2425700"/>
              <a:gd name="T116" fmla="*/ 606473 w 1889125"/>
              <a:gd name="T117" fmla="*/ 59219 h 2425700"/>
              <a:gd name="T118" fmla="*/ 716008 w 1889125"/>
              <a:gd name="T119" fmla="*/ 4675 h 24257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89125" h="2425700">
                <a:moveTo>
                  <a:pt x="1004760" y="2001837"/>
                </a:moveTo>
                <a:lnTo>
                  <a:pt x="1015053" y="2275797"/>
                </a:lnTo>
                <a:lnTo>
                  <a:pt x="1114425" y="2276990"/>
                </a:lnTo>
                <a:lnTo>
                  <a:pt x="956459" y="2425700"/>
                </a:lnTo>
                <a:lnTo>
                  <a:pt x="790575" y="2279376"/>
                </a:lnTo>
                <a:lnTo>
                  <a:pt x="893906" y="2278581"/>
                </a:lnTo>
                <a:lnTo>
                  <a:pt x="915681" y="2002632"/>
                </a:lnTo>
                <a:lnTo>
                  <a:pt x="1004760" y="2001837"/>
                </a:lnTo>
                <a:close/>
                <a:moveTo>
                  <a:pt x="656480" y="1979612"/>
                </a:moveTo>
                <a:lnTo>
                  <a:pt x="749300" y="2011697"/>
                </a:lnTo>
                <a:lnTo>
                  <a:pt x="315348" y="2137661"/>
                </a:lnTo>
                <a:lnTo>
                  <a:pt x="415705" y="2171727"/>
                </a:lnTo>
                <a:lnTo>
                  <a:pt x="0" y="2185987"/>
                </a:lnTo>
                <a:lnTo>
                  <a:pt x="118603" y="2069134"/>
                </a:lnTo>
                <a:lnTo>
                  <a:pt x="191192" y="2093693"/>
                </a:lnTo>
                <a:lnTo>
                  <a:pt x="656480" y="1979612"/>
                </a:lnTo>
                <a:close/>
                <a:moveTo>
                  <a:pt x="1232694" y="1966912"/>
                </a:moveTo>
                <a:lnTo>
                  <a:pt x="1698228" y="2080597"/>
                </a:lnTo>
                <a:lnTo>
                  <a:pt x="1770063" y="2056434"/>
                </a:lnTo>
                <a:lnTo>
                  <a:pt x="1889125" y="2173287"/>
                </a:lnTo>
                <a:lnTo>
                  <a:pt x="1473200" y="2159027"/>
                </a:lnTo>
                <a:lnTo>
                  <a:pt x="1573213" y="2124961"/>
                </a:lnTo>
                <a:lnTo>
                  <a:pt x="1139825" y="1999393"/>
                </a:lnTo>
                <a:lnTo>
                  <a:pt x="1232694" y="1966912"/>
                </a:lnTo>
                <a:close/>
                <a:moveTo>
                  <a:pt x="1022350" y="1876425"/>
                </a:moveTo>
                <a:lnTo>
                  <a:pt x="1122020" y="1876425"/>
                </a:lnTo>
                <a:lnTo>
                  <a:pt x="1126353" y="1879248"/>
                </a:lnTo>
                <a:lnTo>
                  <a:pt x="1137778" y="1886911"/>
                </a:lnTo>
                <a:lnTo>
                  <a:pt x="1144869" y="1892557"/>
                </a:lnTo>
                <a:lnTo>
                  <a:pt x="1152354" y="1898607"/>
                </a:lnTo>
                <a:lnTo>
                  <a:pt x="1159839" y="1904657"/>
                </a:lnTo>
                <a:lnTo>
                  <a:pt x="1166930" y="1911513"/>
                </a:lnTo>
                <a:lnTo>
                  <a:pt x="1173233" y="1918369"/>
                </a:lnTo>
                <a:lnTo>
                  <a:pt x="1176385" y="1921193"/>
                </a:lnTo>
                <a:lnTo>
                  <a:pt x="1178355" y="1924822"/>
                </a:lnTo>
                <a:lnTo>
                  <a:pt x="1180325" y="1927646"/>
                </a:lnTo>
                <a:lnTo>
                  <a:pt x="1181506" y="1930872"/>
                </a:lnTo>
                <a:lnTo>
                  <a:pt x="1182688" y="1933695"/>
                </a:lnTo>
                <a:lnTo>
                  <a:pt x="1182688" y="1936518"/>
                </a:lnTo>
                <a:lnTo>
                  <a:pt x="1182688" y="1939342"/>
                </a:lnTo>
                <a:lnTo>
                  <a:pt x="1181112" y="1941762"/>
                </a:lnTo>
                <a:lnTo>
                  <a:pt x="1179537" y="1943778"/>
                </a:lnTo>
                <a:lnTo>
                  <a:pt x="1176779" y="1945795"/>
                </a:lnTo>
                <a:lnTo>
                  <a:pt x="1173233" y="1947408"/>
                </a:lnTo>
                <a:lnTo>
                  <a:pt x="1168506" y="1948618"/>
                </a:lnTo>
                <a:lnTo>
                  <a:pt x="1163779" y="1949828"/>
                </a:lnTo>
                <a:lnTo>
                  <a:pt x="1157081" y="1950634"/>
                </a:lnTo>
                <a:lnTo>
                  <a:pt x="1149202" y="1951038"/>
                </a:lnTo>
                <a:lnTo>
                  <a:pt x="1141323" y="1950634"/>
                </a:lnTo>
                <a:lnTo>
                  <a:pt x="1134232" y="1950231"/>
                </a:lnTo>
                <a:lnTo>
                  <a:pt x="1127141" y="1949424"/>
                </a:lnTo>
                <a:lnTo>
                  <a:pt x="1120444" y="1948215"/>
                </a:lnTo>
                <a:lnTo>
                  <a:pt x="1114141" y="1947005"/>
                </a:lnTo>
                <a:lnTo>
                  <a:pt x="1108625" y="1944585"/>
                </a:lnTo>
                <a:lnTo>
                  <a:pt x="1102716" y="1942568"/>
                </a:lnTo>
                <a:lnTo>
                  <a:pt x="1096807" y="1940148"/>
                </a:lnTo>
                <a:lnTo>
                  <a:pt x="1091292" y="1937325"/>
                </a:lnTo>
                <a:lnTo>
                  <a:pt x="1081049" y="1931679"/>
                </a:lnTo>
                <a:lnTo>
                  <a:pt x="1071200" y="1925226"/>
                </a:lnTo>
                <a:lnTo>
                  <a:pt x="1061745" y="1917966"/>
                </a:lnTo>
                <a:lnTo>
                  <a:pt x="1057412" y="1915143"/>
                </a:lnTo>
                <a:lnTo>
                  <a:pt x="1054260" y="1913933"/>
                </a:lnTo>
                <a:lnTo>
                  <a:pt x="1053472" y="1913933"/>
                </a:lnTo>
                <a:lnTo>
                  <a:pt x="1052684" y="1913933"/>
                </a:lnTo>
                <a:lnTo>
                  <a:pt x="1051503" y="1914740"/>
                </a:lnTo>
                <a:lnTo>
                  <a:pt x="1051109" y="1915949"/>
                </a:lnTo>
                <a:lnTo>
                  <a:pt x="1050321" y="1917159"/>
                </a:lnTo>
                <a:lnTo>
                  <a:pt x="1049533" y="1918369"/>
                </a:lnTo>
                <a:lnTo>
                  <a:pt x="1049139" y="1918773"/>
                </a:lnTo>
                <a:lnTo>
                  <a:pt x="1048351" y="1918773"/>
                </a:lnTo>
                <a:lnTo>
                  <a:pt x="1036926" y="1918369"/>
                </a:lnTo>
                <a:lnTo>
                  <a:pt x="1031017" y="1917966"/>
                </a:lnTo>
                <a:lnTo>
                  <a:pt x="1028653" y="1916756"/>
                </a:lnTo>
                <a:lnTo>
                  <a:pt x="1026684" y="1916353"/>
                </a:lnTo>
                <a:lnTo>
                  <a:pt x="1024714" y="1906673"/>
                </a:lnTo>
                <a:lnTo>
                  <a:pt x="1023532" y="1898607"/>
                </a:lnTo>
                <a:lnTo>
                  <a:pt x="1023138" y="1892154"/>
                </a:lnTo>
                <a:lnTo>
                  <a:pt x="1022744" y="1887314"/>
                </a:lnTo>
                <a:lnTo>
                  <a:pt x="1023138" y="1883685"/>
                </a:lnTo>
                <a:lnTo>
                  <a:pt x="1023532" y="1881265"/>
                </a:lnTo>
                <a:lnTo>
                  <a:pt x="1023926" y="1879248"/>
                </a:lnTo>
                <a:lnTo>
                  <a:pt x="1022350" y="1876425"/>
                </a:lnTo>
                <a:close/>
                <a:moveTo>
                  <a:pt x="768693" y="1876425"/>
                </a:moveTo>
                <a:lnTo>
                  <a:pt x="868363" y="1876425"/>
                </a:lnTo>
                <a:lnTo>
                  <a:pt x="867181" y="1879248"/>
                </a:lnTo>
                <a:lnTo>
                  <a:pt x="867575" y="1881265"/>
                </a:lnTo>
                <a:lnTo>
                  <a:pt x="867575" y="1883685"/>
                </a:lnTo>
                <a:lnTo>
                  <a:pt x="867969" y="1887314"/>
                </a:lnTo>
                <a:lnTo>
                  <a:pt x="867969" y="1892154"/>
                </a:lnTo>
                <a:lnTo>
                  <a:pt x="867181" y="1898607"/>
                </a:lnTo>
                <a:lnTo>
                  <a:pt x="866000" y="1906673"/>
                </a:lnTo>
                <a:lnTo>
                  <a:pt x="863636" y="1916353"/>
                </a:lnTo>
                <a:lnTo>
                  <a:pt x="862060" y="1916756"/>
                </a:lnTo>
                <a:lnTo>
                  <a:pt x="860090" y="1917966"/>
                </a:lnTo>
                <a:lnTo>
                  <a:pt x="853787" y="1918369"/>
                </a:lnTo>
                <a:lnTo>
                  <a:pt x="842362" y="1918773"/>
                </a:lnTo>
                <a:lnTo>
                  <a:pt x="841575" y="1918773"/>
                </a:lnTo>
                <a:lnTo>
                  <a:pt x="841181" y="1918369"/>
                </a:lnTo>
                <a:lnTo>
                  <a:pt x="840393" y="1917159"/>
                </a:lnTo>
                <a:lnTo>
                  <a:pt x="839999" y="1915949"/>
                </a:lnTo>
                <a:lnTo>
                  <a:pt x="839211" y="1914740"/>
                </a:lnTo>
                <a:lnTo>
                  <a:pt x="838029" y="1913933"/>
                </a:lnTo>
                <a:lnTo>
                  <a:pt x="836847" y="1913933"/>
                </a:lnTo>
                <a:lnTo>
                  <a:pt x="836059" y="1913933"/>
                </a:lnTo>
                <a:lnTo>
                  <a:pt x="833302" y="1915143"/>
                </a:lnTo>
                <a:lnTo>
                  <a:pt x="828968" y="1917966"/>
                </a:lnTo>
                <a:lnTo>
                  <a:pt x="819513" y="1925226"/>
                </a:lnTo>
                <a:lnTo>
                  <a:pt x="809665" y="1931679"/>
                </a:lnTo>
                <a:lnTo>
                  <a:pt x="799422" y="1937325"/>
                </a:lnTo>
                <a:lnTo>
                  <a:pt x="793907" y="1940148"/>
                </a:lnTo>
                <a:lnTo>
                  <a:pt x="787997" y="1942568"/>
                </a:lnTo>
                <a:lnTo>
                  <a:pt x="782088" y="1944585"/>
                </a:lnTo>
                <a:lnTo>
                  <a:pt x="776178" y="1947005"/>
                </a:lnTo>
                <a:lnTo>
                  <a:pt x="769875" y="1948215"/>
                </a:lnTo>
                <a:lnTo>
                  <a:pt x="763178" y="1949424"/>
                </a:lnTo>
                <a:lnTo>
                  <a:pt x="756087" y="1950231"/>
                </a:lnTo>
                <a:lnTo>
                  <a:pt x="748996" y="1950634"/>
                </a:lnTo>
                <a:lnTo>
                  <a:pt x="741511" y="1951038"/>
                </a:lnTo>
                <a:lnTo>
                  <a:pt x="733632" y="1950634"/>
                </a:lnTo>
                <a:lnTo>
                  <a:pt x="727328" y="1949828"/>
                </a:lnTo>
                <a:lnTo>
                  <a:pt x="721813" y="1948618"/>
                </a:lnTo>
                <a:lnTo>
                  <a:pt x="717480" y="1947408"/>
                </a:lnTo>
                <a:lnTo>
                  <a:pt x="713934" y="1945795"/>
                </a:lnTo>
                <a:lnTo>
                  <a:pt x="711570" y="1943778"/>
                </a:lnTo>
                <a:lnTo>
                  <a:pt x="709207" y="1941762"/>
                </a:lnTo>
                <a:lnTo>
                  <a:pt x="708419" y="1939342"/>
                </a:lnTo>
                <a:lnTo>
                  <a:pt x="708025" y="1936518"/>
                </a:lnTo>
                <a:lnTo>
                  <a:pt x="708025" y="1933695"/>
                </a:lnTo>
                <a:lnTo>
                  <a:pt x="708813" y="1930872"/>
                </a:lnTo>
                <a:lnTo>
                  <a:pt x="710782" y="1927646"/>
                </a:lnTo>
                <a:lnTo>
                  <a:pt x="712358" y="1924822"/>
                </a:lnTo>
                <a:lnTo>
                  <a:pt x="714722" y="1921193"/>
                </a:lnTo>
                <a:lnTo>
                  <a:pt x="717480" y="1918369"/>
                </a:lnTo>
                <a:lnTo>
                  <a:pt x="723783" y="1911513"/>
                </a:lnTo>
                <a:lnTo>
                  <a:pt x="730874" y="1904657"/>
                </a:lnTo>
                <a:lnTo>
                  <a:pt x="738359" y="1898607"/>
                </a:lnTo>
                <a:lnTo>
                  <a:pt x="745844" y="1892557"/>
                </a:lnTo>
                <a:lnTo>
                  <a:pt x="752935" y="1886911"/>
                </a:lnTo>
                <a:lnTo>
                  <a:pt x="764754" y="1879248"/>
                </a:lnTo>
                <a:lnTo>
                  <a:pt x="768693" y="1876425"/>
                </a:lnTo>
                <a:close/>
                <a:moveTo>
                  <a:pt x="563562" y="1244600"/>
                </a:moveTo>
                <a:lnTo>
                  <a:pt x="644922" y="1259548"/>
                </a:lnTo>
                <a:lnTo>
                  <a:pt x="647303" y="1259941"/>
                </a:lnTo>
                <a:lnTo>
                  <a:pt x="650081" y="1261514"/>
                </a:lnTo>
                <a:lnTo>
                  <a:pt x="652065" y="1263481"/>
                </a:lnTo>
                <a:lnTo>
                  <a:pt x="654050" y="1266235"/>
                </a:lnTo>
                <a:lnTo>
                  <a:pt x="656034" y="1269382"/>
                </a:lnTo>
                <a:lnTo>
                  <a:pt x="657622" y="1272922"/>
                </a:lnTo>
                <a:lnTo>
                  <a:pt x="659209" y="1277249"/>
                </a:lnTo>
                <a:lnTo>
                  <a:pt x="660400" y="1281969"/>
                </a:lnTo>
                <a:lnTo>
                  <a:pt x="662781" y="1291410"/>
                </a:lnTo>
                <a:lnTo>
                  <a:pt x="664368" y="1301637"/>
                </a:lnTo>
                <a:lnTo>
                  <a:pt x="666750" y="1322092"/>
                </a:lnTo>
                <a:lnTo>
                  <a:pt x="666750" y="1325633"/>
                </a:lnTo>
                <a:lnTo>
                  <a:pt x="666750" y="1328780"/>
                </a:lnTo>
                <a:lnTo>
                  <a:pt x="665956" y="1330353"/>
                </a:lnTo>
                <a:lnTo>
                  <a:pt x="665162" y="1330746"/>
                </a:lnTo>
                <a:lnTo>
                  <a:pt x="664765" y="1331140"/>
                </a:lnTo>
                <a:lnTo>
                  <a:pt x="663178" y="1330746"/>
                </a:lnTo>
                <a:lnTo>
                  <a:pt x="661193" y="1329960"/>
                </a:lnTo>
                <a:lnTo>
                  <a:pt x="659606" y="1327993"/>
                </a:lnTo>
                <a:lnTo>
                  <a:pt x="657622" y="1326026"/>
                </a:lnTo>
                <a:lnTo>
                  <a:pt x="653256" y="1320126"/>
                </a:lnTo>
                <a:lnTo>
                  <a:pt x="650081" y="1313832"/>
                </a:lnTo>
                <a:lnTo>
                  <a:pt x="648097" y="1310685"/>
                </a:lnTo>
                <a:lnTo>
                  <a:pt x="647303" y="1307538"/>
                </a:lnTo>
                <a:lnTo>
                  <a:pt x="646509" y="1304784"/>
                </a:lnTo>
                <a:lnTo>
                  <a:pt x="646112" y="1302424"/>
                </a:lnTo>
                <a:lnTo>
                  <a:pt x="646112" y="1300064"/>
                </a:lnTo>
                <a:lnTo>
                  <a:pt x="645715" y="1298491"/>
                </a:lnTo>
                <a:lnTo>
                  <a:pt x="645318" y="1296917"/>
                </a:lnTo>
                <a:lnTo>
                  <a:pt x="644525" y="1295737"/>
                </a:lnTo>
                <a:lnTo>
                  <a:pt x="643731" y="1294950"/>
                </a:lnTo>
                <a:lnTo>
                  <a:pt x="642937" y="1293770"/>
                </a:lnTo>
                <a:lnTo>
                  <a:pt x="642143" y="1293377"/>
                </a:lnTo>
                <a:lnTo>
                  <a:pt x="640556" y="1293377"/>
                </a:lnTo>
                <a:lnTo>
                  <a:pt x="639762" y="1293770"/>
                </a:lnTo>
                <a:lnTo>
                  <a:pt x="638968" y="1294164"/>
                </a:lnTo>
                <a:lnTo>
                  <a:pt x="637778" y="1295737"/>
                </a:lnTo>
                <a:lnTo>
                  <a:pt x="636984" y="1296917"/>
                </a:lnTo>
                <a:lnTo>
                  <a:pt x="636587" y="1298884"/>
                </a:lnTo>
                <a:lnTo>
                  <a:pt x="635793" y="1300851"/>
                </a:lnTo>
                <a:lnTo>
                  <a:pt x="635793" y="1303998"/>
                </a:lnTo>
                <a:lnTo>
                  <a:pt x="635396" y="1306751"/>
                </a:lnTo>
                <a:lnTo>
                  <a:pt x="635396" y="1313045"/>
                </a:lnTo>
                <a:lnTo>
                  <a:pt x="633809" y="1318945"/>
                </a:lnTo>
                <a:lnTo>
                  <a:pt x="633015" y="1321306"/>
                </a:lnTo>
                <a:lnTo>
                  <a:pt x="631825" y="1323666"/>
                </a:lnTo>
                <a:lnTo>
                  <a:pt x="630634" y="1325633"/>
                </a:lnTo>
                <a:lnTo>
                  <a:pt x="629443" y="1327599"/>
                </a:lnTo>
                <a:lnTo>
                  <a:pt x="627459" y="1329173"/>
                </a:lnTo>
                <a:lnTo>
                  <a:pt x="625475" y="1330746"/>
                </a:lnTo>
                <a:lnTo>
                  <a:pt x="623093" y="1331926"/>
                </a:lnTo>
                <a:lnTo>
                  <a:pt x="620315" y="1332713"/>
                </a:lnTo>
                <a:lnTo>
                  <a:pt x="617537" y="1333107"/>
                </a:lnTo>
                <a:lnTo>
                  <a:pt x="613965" y="1333500"/>
                </a:lnTo>
                <a:lnTo>
                  <a:pt x="610790" y="1333500"/>
                </a:lnTo>
                <a:lnTo>
                  <a:pt x="606424" y="1333500"/>
                </a:lnTo>
                <a:lnTo>
                  <a:pt x="603646" y="1333107"/>
                </a:lnTo>
                <a:lnTo>
                  <a:pt x="600074" y="1331926"/>
                </a:lnTo>
                <a:lnTo>
                  <a:pt x="597296" y="1330746"/>
                </a:lnTo>
                <a:lnTo>
                  <a:pt x="594915" y="1329173"/>
                </a:lnTo>
                <a:lnTo>
                  <a:pt x="592137" y="1326813"/>
                </a:lnTo>
                <a:lnTo>
                  <a:pt x="589756" y="1324453"/>
                </a:lnTo>
                <a:lnTo>
                  <a:pt x="586977" y="1321306"/>
                </a:lnTo>
                <a:lnTo>
                  <a:pt x="584993" y="1318552"/>
                </a:lnTo>
                <a:lnTo>
                  <a:pt x="581024" y="1311472"/>
                </a:lnTo>
                <a:lnTo>
                  <a:pt x="577452" y="1303998"/>
                </a:lnTo>
                <a:lnTo>
                  <a:pt x="574674" y="1296130"/>
                </a:lnTo>
                <a:lnTo>
                  <a:pt x="571896" y="1288263"/>
                </a:lnTo>
                <a:lnTo>
                  <a:pt x="569912" y="1279609"/>
                </a:lnTo>
                <a:lnTo>
                  <a:pt x="567927" y="1271742"/>
                </a:lnTo>
                <a:lnTo>
                  <a:pt x="565149" y="1257974"/>
                </a:lnTo>
                <a:lnTo>
                  <a:pt x="563959" y="1248140"/>
                </a:lnTo>
                <a:lnTo>
                  <a:pt x="563562" y="1244600"/>
                </a:lnTo>
                <a:close/>
                <a:moveTo>
                  <a:pt x="1331913" y="1241425"/>
                </a:moveTo>
                <a:lnTo>
                  <a:pt x="1331518" y="1244628"/>
                </a:lnTo>
                <a:lnTo>
                  <a:pt x="1329936" y="1255038"/>
                </a:lnTo>
                <a:lnTo>
                  <a:pt x="1327564" y="1269052"/>
                </a:lnTo>
                <a:lnTo>
                  <a:pt x="1325983" y="1277060"/>
                </a:lnTo>
                <a:lnTo>
                  <a:pt x="1323611" y="1285468"/>
                </a:lnTo>
                <a:lnTo>
                  <a:pt x="1321239" y="1293475"/>
                </a:lnTo>
                <a:lnTo>
                  <a:pt x="1318471" y="1301884"/>
                </a:lnTo>
                <a:lnTo>
                  <a:pt x="1314518" y="1309491"/>
                </a:lnTo>
                <a:lnTo>
                  <a:pt x="1310564" y="1316698"/>
                </a:lnTo>
                <a:lnTo>
                  <a:pt x="1308587" y="1319501"/>
                </a:lnTo>
                <a:lnTo>
                  <a:pt x="1306215" y="1322704"/>
                </a:lnTo>
                <a:lnTo>
                  <a:pt x="1303448" y="1325106"/>
                </a:lnTo>
                <a:lnTo>
                  <a:pt x="1301075" y="1327108"/>
                </a:lnTo>
                <a:lnTo>
                  <a:pt x="1298308" y="1329110"/>
                </a:lnTo>
                <a:lnTo>
                  <a:pt x="1295145" y="1330311"/>
                </a:lnTo>
                <a:lnTo>
                  <a:pt x="1292378" y="1331512"/>
                </a:lnTo>
                <a:lnTo>
                  <a:pt x="1288819" y="1331913"/>
                </a:lnTo>
                <a:lnTo>
                  <a:pt x="1285261" y="1331913"/>
                </a:lnTo>
                <a:lnTo>
                  <a:pt x="1281703" y="1331913"/>
                </a:lnTo>
                <a:lnTo>
                  <a:pt x="1278540" y="1331512"/>
                </a:lnTo>
                <a:lnTo>
                  <a:pt x="1275377" y="1331112"/>
                </a:lnTo>
                <a:lnTo>
                  <a:pt x="1273005" y="1330311"/>
                </a:lnTo>
                <a:lnTo>
                  <a:pt x="1270238" y="1329110"/>
                </a:lnTo>
                <a:lnTo>
                  <a:pt x="1268261" y="1327108"/>
                </a:lnTo>
                <a:lnTo>
                  <a:pt x="1266679" y="1325907"/>
                </a:lnTo>
                <a:lnTo>
                  <a:pt x="1265098" y="1323905"/>
                </a:lnTo>
                <a:lnTo>
                  <a:pt x="1263517" y="1321903"/>
                </a:lnTo>
                <a:lnTo>
                  <a:pt x="1262726" y="1319501"/>
                </a:lnTo>
                <a:lnTo>
                  <a:pt x="1261935" y="1317098"/>
                </a:lnTo>
                <a:lnTo>
                  <a:pt x="1260749" y="1311093"/>
                </a:lnTo>
                <a:lnTo>
                  <a:pt x="1260354" y="1304686"/>
                </a:lnTo>
                <a:lnTo>
                  <a:pt x="1260354" y="1301884"/>
                </a:lnTo>
                <a:lnTo>
                  <a:pt x="1259958" y="1298681"/>
                </a:lnTo>
                <a:lnTo>
                  <a:pt x="1259563" y="1296679"/>
                </a:lnTo>
                <a:lnTo>
                  <a:pt x="1258772" y="1294677"/>
                </a:lnTo>
                <a:lnTo>
                  <a:pt x="1257982" y="1293075"/>
                </a:lnTo>
                <a:lnTo>
                  <a:pt x="1256796" y="1291874"/>
                </a:lnTo>
                <a:lnTo>
                  <a:pt x="1256005" y="1291474"/>
                </a:lnTo>
                <a:lnTo>
                  <a:pt x="1254819" y="1291073"/>
                </a:lnTo>
                <a:lnTo>
                  <a:pt x="1254028" y="1291073"/>
                </a:lnTo>
                <a:lnTo>
                  <a:pt x="1253237" y="1291474"/>
                </a:lnTo>
                <a:lnTo>
                  <a:pt x="1252051" y="1292274"/>
                </a:lnTo>
                <a:lnTo>
                  <a:pt x="1251261" y="1293075"/>
                </a:lnTo>
                <a:lnTo>
                  <a:pt x="1250865" y="1294677"/>
                </a:lnTo>
                <a:lnTo>
                  <a:pt x="1250074" y="1296278"/>
                </a:lnTo>
                <a:lnTo>
                  <a:pt x="1249679" y="1297880"/>
                </a:lnTo>
                <a:lnTo>
                  <a:pt x="1249284" y="1299882"/>
                </a:lnTo>
                <a:lnTo>
                  <a:pt x="1249284" y="1302684"/>
                </a:lnTo>
                <a:lnTo>
                  <a:pt x="1248493" y="1305487"/>
                </a:lnTo>
                <a:lnTo>
                  <a:pt x="1247307" y="1308690"/>
                </a:lnTo>
                <a:lnTo>
                  <a:pt x="1246121" y="1311893"/>
                </a:lnTo>
                <a:lnTo>
                  <a:pt x="1242167" y="1318300"/>
                </a:lnTo>
                <a:lnTo>
                  <a:pt x="1238609" y="1324305"/>
                </a:lnTo>
                <a:lnTo>
                  <a:pt x="1236237" y="1326307"/>
                </a:lnTo>
                <a:lnTo>
                  <a:pt x="1234260" y="1327909"/>
                </a:lnTo>
                <a:lnTo>
                  <a:pt x="1232679" y="1329110"/>
                </a:lnTo>
                <a:lnTo>
                  <a:pt x="1231493" y="1329511"/>
                </a:lnTo>
                <a:lnTo>
                  <a:pt x="1230702" y="1329110"/>
                </a:lnTo>
                <a:lnTo>
                  <a:pt x="1230307" y="1328710"/>
                </a:lnTo>
                <a:lnTo>
                  <a:pt x="1229121" y="1326708"/>
                </a:lnTo>
                <a:lnTo>
                  <a:pt x="1228725" y="1323905"/>
                </a:lnTo>
                <a:lnTo>
                  <a:pt x="1229121" y="1319901"/>
                </a:lnTo>
                <a:lnTo>
                  <a:pt x="1231888" y="1299081"/>
                </a:lnTo>
                <a:lnTo>
                  <a:pt x="1233470" y="1289071"/>
                </a:lnTo>
                <a:lnTo>
                  <a:pt x="1235446" y="1279061"/>
                </a:lnTo>
                <a:lnTo>
                  <a:pt x="1237028" y="1274657"/>
                </a:lnTo>
                <a:lnTo>
                  <a:pt x="1238214" y="1270253"/>
                </a:lnTo>
                <a:lnTo>
                  <a:pt x="1239795" y="1267050"/>
                </a:lnTo>
                <a:lnTo>
                  <a:pt x="1241772" y="1263446"/>
                </a:lnTo>
                <a:lnTo>
                  <a:pt x="1243353" y="1260644"/>
                </a:lnTo>
                <a:lnTo>
                  <a:pt x="1246121" y="1258642"/>
                </a:lnTo>
                <a:lnTo>
                  <a:pt x="1248098" y="1257040"/>
                </a:lnTo>
                <a:lnTo>
                  <a:pt x="1251261" y="1256640"/>
                </a:lnTo>
                <a:lnTo>
                  <a:pt x="1331913" y="1241425"/>
                </a:lnTo>
                <a:close/>
                <a:moveTo>
                  <a:pt x="1116136" y="487362"/>
                </a:moveTo>
                <a:lnTo>
                  <a:pt x="1128037" y="487362"/>
                </a:lnTo>
                <a:lnTo>
                  <a:pt x="1140731" y="488156"/>
                </a:lnTo>
                <a:lnTo>
                  <a:pt x="1153029" y="489743"/>
                </a:lnTo>
                <a:lnTo>
                  <a:pt x="1165723" y="491728"/>
                </a:lnTo>
                <a:lnTo>
                  <a:pt x="1178417" y="494109"/>
                </a:lnTo>
                <a:lnTo>
                  <a:pt x="1190715" y="497681"/>
                </a:lnTo>
                <a:lnTo>
                  <a:pt x="1202616" y="500856"/>
                </a:lnTo>
                <a:lnTo>
                  <a:pt x="1214913" y="504824"/>
                </a:lnTo>
                <a:lnTo>
                  <a:pt x="1227211" y="509587"/>
                </a:lnTo>
                <a:lnTo>
                  <a:pt x="1239111" y="513953"/>
                </a:lnTo>
                <a:lnTo>
                  <a:pt x="1251012" y="518715"/>
                </a:lnTo>
                <a:lnTo>
                  <a:pt x="1262120" y="524271"/>
                </a:lnTo>
                <a:lnTo>
                  <a:pt x="1273227" y="529034"/>
                </a:lnTo>
                <a:lnTo>
                  <a:pt x="1283938" y="534987"/>
                </a:lnTo>
                <a:lnTo>
                  <a:pt x="1294649" y="540543"/>
                </a:lnTo>
                <a:lnTo>
                  <a:pt x="1304963" y="546496"/>
                </a:lnTo>
                <a:lnTo>
                  <a:pt x="1323607" y="558006"/>
                </a:lnTo>
                <a:lnTo>
                  <a:pt x="1340665" y="569515"/>
                </a:lnTo>
                <a:lnTo>
                  <a:pt x="1355343" y="580628"/>
                </a:lnTo>
                <a:lnTo>
                  <a:pt x="1367640" y="590946"/>
                </a:lnTo>
                <a:lnTo>
                  <a:pt x="1372798" y="595312"/>
                </a:lnTo>
                <a:lnTo>
                  <a:pt x="1376764" y="600074"/>
                </a:lnTo>
                <a:lnTo>
                  <a:pt x="1380731" y="604440"/>
                </a:lnTo>
                <a:lnTo>
                  <a:pt x="1383112" y="607615"/>
                </a:lnTo>
                <a:lnTo>
                  <a:pt x="1385095" y="611187"/>
                </a:lnTo>
                <a:lnTo>
                  <a:pt x="1386682" y="613568"/>
                </a:lnTo>
                <a:lnTo>
                  <a:pt x="1387079" y="618728"/>
                </a:lnTo>
                <a:lnTo>
                  <a:pt x="1387475" y="626268"/>
                </a:lnTo>
                <a:lnTo>
                  <a:pt x="1387475" y="647303"/>
                </a:lnTo>
                <a:lnTo>
                  <a:pt x="1386682" y="675878"/>
                </a:lnTo>
                <a:lnTo>
                  <a:pt x="1384302" y="710803"/>
                </a:lnTo>
                <a:lnTo>
                  <a:pt x="1381921" y="750887"/>
                </a:lnTo>
                <a:lnTo>
                  <a:pt x="1378351" y="795337"/>
                </a:lnTo>
                <a:lnTo>
                  <a:pt x="1374781" y="842565"/>
                </a:lnTo>
                <a:lnTo>
                  <a:pt x="1370417" y="891381"/>
                </a:lnTo>
                <a:lnTo>
                  <a:pt x="1366450" y="940990"/>
                </a:lnTo>
                <a:lnTo>
                  <a:pt x="1361690" y="990203"/>
                </a:lnTo>
                <a:lnTo>
                  <a:pt x="1356533" y="1037828"/>
                </a:lnTo>
                <a:lnTo>
                  <a:pt x="1351773" y="1082278"/>
                </a:lnTo>
                <a:lnTo>
                  <a:pt x="1347012" y="1123156"/>
                </a:lnTo>
                <a:lnTo>
                  <a:pt x="1342252" y="1159271"/>
                </a:lnTo>
                <a:lnTo>
                  <a:pt x="1337888" y="1189037"/>
                </a:lnTo>
                <a:lnTo>
                  <a:pt x="1334318" y="1211262"/>
                </a:lnTo>
                <a:lnTo>
                  <a:pt x="1320434" y="1216818"/>
                </a:lnTo>
                <a:lnTo>
                  <a:pt x="1306946" y="1221581"/>
                </a:lnTo>
                <a:lnTo>
                  <a:pt x="1293855" y="1224756"/>
                </a:lnTo>
                <a:lnTo>
                  <a:pt x="1281954" y="1227931"/>
                </a:lnTo>
                <a:lnTo>
                  <a:pt x="1270450" y="1229518"/>
                </a:lnTo>
                <a:lnTo>
                  <a:pt x="1265690" y="1229518"/>
                </a:lnTo>
                <a:lnTo>
                  <a:pt x="1260930" y="1229915"/>
                </a:lnTo>
                <a:lnTo>
                  <a:pt x="1256169" y="1229518"/>
                </a:lnTo>
                <a:lnTo>
                  <a:pt x="1252202" y="1229121"/>
                </a:lnTo>
                <a:lnTo>
                  <a:pt x="1247839" y="1228328"/>
                </a:lnTo>
                <a:lnTo>
                  <a:pt x="1244665" y="1227137"/>
                </a:lnTo>
                <a:lnTo>
                  <a:pt x="1245855" y="1209675"/>
                </a:lnTo>
                <a:lnTo>
                  <a:pt x="1247045" y="1184671"/>
                </a:lnTo>
                <a:lnTo>
                  <a:pt x="1249426" y="1116806"/>
                </a:lnTo>
                <a:lnTo>
                  <a:pt x="1251806" y="1033462"/>
                </a:lnTo>
                <a:lnTo>
                  <a:pt x="1253392" y="943768"/>
                </a:lnTo>
                <a:lnTo>
                  <a:pt x="1253392" y="899715"/>
                </a:lnTo>
                <a:lnTo>
                  <a:pt x="1253789" y="858043"/>
                </a:lnTo>
                <a:lnTo>
                  <a:pt x="1253392" y="819943"/>
                </a:lnTo>
                <a:lnTo>
                  <a:pt x="1252996" y="786209"/>
                </a:lnTo>
                <a:lnTo>
                  <a:pt x="1252202" y="758824"/>
                </a:lnTo>
                <a:lnTo>
                  <a:pt x="1250219" y="738584"/>
                </a:lnTo>
                <a:lnTo>
                  <a:pt x="1249426" y="731440"/>
                </a:lnTo>
                <a:lnTo>
                  <a:pt x="1248632" y="727074"/>
                </a:lnTo>
                <a:lnTo>
                  <a:pt x="1248235" y="725090"/>
                </a:lnTo>
                <a:lnTo>
                  <a:pt x="1247442" y="724296"/>
                </a:lnTo>
                <a:lnTo>
                  <a:pt x="1247045" y="724296"/>
                </a:lnTo>
                <a:lnTo>
                  <a:pt x="1246252" y="724693"/>
                </a:lnTo>
                <a:lnTo>
                  <a:pt x="1239508" y="734218"/>
                </a:lnTo>
                <a:lnTo>
                  <a:pt x="1232368" y="743743"/>
                </a:lnTo>
                <a:lnTo>
                  <a:pt x="1230781" y="746521"/>
                </a:lnTo>
                <a:lnTo>
                  <a:pt x="1208566" y="1075531"/>
                </a:lnTo>
                <a:lnTo>
                  <a:pt x="1202219" y="1144190"/>
                </a:lnTo>
                <a:lnTo>
                  <a:pt x="1197855" y="1197768"/>
                </a:lnTo>
                <a:lnTo>
                  <a:pt x="1192698" y="1245790"/>
                </a:lnTo>
                <a:lnTo>
                  <a:pt x="1192301" y="1250553"/>
                </a:lnTo>
                <a:lnTo>
                  <a:pt x="1190318" y="1257696"/>
                </a:lnTo>
                <a:lnTo>
                  <a:pt x="1187144" y="1265237"/>
                </a:lnTo>
                <a:lnTo>
                  <a:pt x="1183971" y="1272778"/>
                </a:lnTo>
                <a:lnTo>
                  <a:pt x="1180401" y="1279922"/>
                </a:lnTo>
                <a:lnTo>
                  <a:pt x="1176830" y="1287859"/>
                </a:lnTo>
                <a:lnTo>
                  <a:pt x="1172467" y="1295003"/>
                </a:lnTo>
                <a:lnTo>
                  <a:pt x="1167706" y="1302147"/>
                </a:lnTo>
                <a:lnTo>
                  <a:pt x="1163343" y="1308893"/>
                </a:lnTo>
                <a:lnTo>
                  <a:pt x="1122087" y="1857375"/>
                </a:lnTo>
                <a:lnTo>
                  <a:pt x="1011409" y="1857375"/>
                </a:lnTo>
                <a:lnTo>
                  <a:pt x="955872" y="1421209"/>
                </a:lnTo>
                <a:lnTo>
                  <a:pt x="948731" y="1421606"/>
                </a:lnTo>
                <a:lnTo>
                  <a:pt x="945161" y="1422003"/>
                </a:lnTo>
                <a:lnTo>
                  <a:pt x="941987" y="1422400"/>
                </a:lnTo>
                <a:lnTo>
                  <a:pt x="937227" y="1422003"/>
                </a:lnTo>
                <a:lnTo>
                  <a:pt x="932070" y="1421606"/>
                </a:lnTo>
                <a:lnTo>
                  <a:pt x="880896" y="1855390"/>
                </a:lnTo>
                <a:lnTo>
                  <a:pt x="765458" y="1857375"/>
                </a:lnTo>
                <a:lnTo>
                  <a:pt x="723805" y="1301750"/>
                </a:lnTo>
                <a:lnTo>
                  <a:pt x="715871" y="1289447"/>
                </a:lnTo>
                <a:lnTo>
                  <a:pt x="708334" y="1276747"/>
                </a:lnTo>
                <a:lnTo>
                  <a:pt x="705160" y="1270397"/>
                </a:lnTo>
                <a:lnTo>
                  <a:pt x="702383" y="1264047"/>
                </a:lnTo>
                <a:lnTo>
                  <a:pt x="699210" y="1257696"/>
                </a:lnTo>
                <a:lnTo>
                  <a:pt x="696829" y="1250950"/>
                </a:lnTo>
                <a:lnTo>
                  <a:pt x="696433" y="1245790"/>
                </a:lnTo>
                <a:lnTo>
                  <a:pt x="689292" y="1171178"/>
                </a:lnTo>
                <a:lnTo>
                  <a:pt x="682152" y="1089421"/>
                </a:lnTo>
                <a:lnTo>
                  <a:pt x="673425" y="987821"/>
                </a:lnTo>
                <a:lnTo>
                  <a:pt x="656763" y="737790"/>
                </a:lnTo>
                <a:lnTo>
                  <a:pt x="653193" y="735012"/>
                </a:lnTo>
                <a:lnTo>
                  <a:pt x="650020" y="731440"/>
                </a:lnTo>
                <a:lnTo>
                  <a:pt x="642879" y="724693"/>
                </a:lnTo>
                <a:lnTo>
                  <a:pt x="642482" y="724693"/>
                </a:lnTo>
                <a:lnTo>
                  <a:pt x="642086" y="725090"/>
                </a:lnTo>
                <a:lnTo>
                  <a:pt x="641689" y="728265"/>
                </a:lnTo>
                <a:lnTo>
                  <a:pt x="640499" y="733424"/>
                </a:lnTo>
                <a:lnTo>
                  <a:pt x="640102" y="740965"/>
                </a:lnTo>
                <a:lnTo>
                  <a:pt x="640102" y="761999"/>
                </a:lnTo>
                <a:lnTo>
                  <a:pt x="640102" y="789781"/>
                </a:lnTo>
                <a:lnTo>
                  <a:pt x="640896" y="823515"/>
                </a:lnTo>
                <a:lnTo>
                  <a:pt x="642482" y="862012"/>
                </a:lnTo>
                <a:lnTo>
                  <a:pt x="645259" y="947340"/>
                </a:lnTo>
                <a:lnTo>
                  <a:pt x="649623" y="1036637"/>
                </a:lnTo>
                <a:lnTo>
                  <a:pt x="653590" y="1119981"/>
                </a:lnTo>
                <a:lnTo>
                  <a:pt x="657557" y="1187450"/>
                </a:lnTo>
                <a:lnTo>
                  <a:pt x="659144" y="1212056"/>
                </a:lnTo>
                <a:lnTo>
                  <a:pt x="660730" y="1229518"/>
                </a:lnTo>
                <a:lnTo>
                  <a:pt x="652003" y="1229518"/>
                </a:lnTo>
                <a:lnTo>
                  <a:pt x="641689" y="1229915"/>
                </a:lnTo>
                <a:lnTo>
                  <a:pt x="628995" y="1229518"/>
                </a:lnTo>
                <a:lnTo>
                  <a:pt x="615507" y="1228725"/>
                </a:lnTo>
                <a:lnTo>
                  <a:pt x="607970" y="1227534"/>
                </a:lnTo>
                <a:lnTo>
                  <a:pt x="600829" y="1225946"/>
                </a:lnTo>
                <a:lnTo>
                  <a:pt x="592896" y="1224359"/>
                </a:lnTo>
                <a:lnTo>
                  <a:pt x="584962" y="1222375"/>
                </a:lnTo>
                <a:lnTo>
                  <a:pt x="577424" y="1219596"/>
                </a:lnTo>
                <a:lnTo>
                  <a:pt x="569887" y="1216818"/>
                </a:lnTo>
                <a:lnTo>
                  <a:pt x="562350" y="1213643"/>
                </a:lnTo>
                <a:lnTo>
                  <a:pt x="555210" y="1209278"/>
                </a:lnTo>
                <a:lnTo>
                  <a:pt x="552829" y="1198959"/>
                </a:lnTo>
                <a:lnTo>
                  <a:pt x="551243" y="1187053"/>
                </a:lnTo>
                <a:lnTo>
                  <a:pt x="547672" y="1158081"/>
                </a:lnTo>
                <a:lnTo>
                  <a:pt x="543705" y="1123950"/>
                </a:lnTo>
                <a:lnTo>
                  <a:pt x="540135" y="1085056"/>
                </a:lnTo>
                <a:lnTo>
                  <a:pt x="536168" y="1042193"/>
                </a:lnTo>
                <a:lnTo>
                  <a:pt x="532201" y="997743"/>
                </a:lnTo>
                <a:lnTo>
                  <a:pt x="529028" y="951309"/>
                </a:lnTo>
                <a:lnTo>
                  <a:pt x="525854" y="904478"/>
                </a:lnTo>
                <a:lnTo>
                  <a:pt x="523077" y="858440"/>
                </a:lnTo>
                <a:lnTo>
                  <a:pt x="520697" y="813990"/>
                </a:lnTo>
                <a:lnTo>
                  <a:pt x="518317" y="772318"/>
                </a:lnTo>
                <a:lnTo>
                  <a:pt x="517127" y="734615"/>
                </a:lnTo>
                <a:lnTo>
                  <a:pt x="516333" y="701674"/>
                </a:lnTo>
                <a:lnTo>
                  <a:pt x="515937" y="674290"/>
                </a:lnTo>
                <a:lnTo>
                  <a:pt x="516333" y="654446"/>
                </a:lnTo>
                <a:lnTo>
                  <a:pt x="516730" y="647303"/>
                </a:lnTo>
                <a:lnTo>
                  <a:pt x="517127" y="642143"/>
                </a:lnTo>
                <a:lnTo>
                  <a:pt x="517920" y="633809"/>
                </a:lnTo>
                <a:lnTo>
                  <a:pt x="519904" y="625871"/>
                </a:lnTo>
                <a:lnTo>
                  <a:pt x="522681" y="618331"/>
                </a:lnTo>
                <a:lnTo>
                  <a:pt x="525854" y="610393"/>
                </a:lnTo>
                <a:lnTo>
                  <a:pt x="530218" y="603249"/>
                </a:lnTo>
                <a:lnTo>
                  <a:pt x="534978" y="596106"/>
                </a:lnTo>
                <a:lnTo>
                  <a:pt x="540929" y="589359"/>
                </a:lnTo>
                <a:lnTo>
                  <a:pt x="547276" y="582612"/>
                </a:lnTo>
                <a:lnTo>
                  <a:pt x="554019" y="576262"/>
                </a:lnTo>
                <a:lnTo>
                  <a:pt x="561557" y="570706"/>
                </a:lnTo>
                <a:lnTo>
                  <a:pt x="569887" y="564753"/>
                </a:lnTo>
                <a:lnTo>
                  <a:pt x="578218" y="559196"/>
                </a:lnTo>
                <a:lnTo>
                  <a:pt x="587738" y="553640"/>
                </a:lnTo>
                <a:lnTo>
                  <a:pt x="597259" y="548481"/>
                </a:lnTo>
                <a:lnTo>
                  <a:pt x="607573" y="543718"/>
                </a:lnTo>
                <a:lnTo>
                  <a:pt x="617887" y="538559"/>
                </a:lnTo>
                <a:lnTo>
                  <a:pt x="628995" y="534193"/>
                </a:lnTo>
                <a:lnTo>
                  <a:pt x="639705" y="529828"/>
                </a:lnTo>
                <a:lnTo>
                  <a:pt x="651210" y="525859"/>
                </a:lnTo>
                <a:lnTo>
                  <a:pt x="663110" y="521493"/>
                </a:lnTo>
                <a:lnTo>
                  <a:pt x="687309" y="514349"/>
                </a:lnTo>
                <a:lnTo>
                  <a:pt x="711904" y="507999"/>
                </a:lnTo>
                <a:lnTo>
                  <a:pt x="737292" y="502046"/>
                </a:lnTo>
                <a:lnTo>
                  <a:pt x="762284" y="497284"/>
                </a:lnTo>
                <a:lnTo>
                  <a:pt x="787673" y="492918"/>
                </a:lnTo>
                <a:lnTo>
                  <a:pt x="812268" y="489346"/>
                </a:lnTo>
                <a:lnTo>
                  <a:pt x="818219" y="488949"/>
                </a:lnTo>
                <a:lnTo>
                  <a:pt x="823376" y="488949"/>
                </a:lnTo>
                <a:lnTo>
                  <a:pt x="903905" y="785415"/>
                </a:lnTo>
                <a:lnTo>
                  <a:pt x="905888" y="773906"/>
                </a:lnTo>
                <a:lnTo>
                  <a:pt x="933260" y="570309"/>
                </a:lnTo>
                <a:lnTo>
                  <a:pt x="925723" y="550465"/>
                </a:lnTo>
                <a:lnTo>
                  <a:pt x="940797" y="523874"/>
                </a:lnTo>
                <a:lnTo>
                  <a:pt x="976103" y="523478"/>
                </a:lnTo>
                <a:lnTo>
                  <a:pt x="990384" y="550465"/>
                </a:lnTo>
                <a:lnTo>
                  <a:pt x="983640" y="573881"/>
                </a:lnTo>
                <a:lnTo>
                  <a:pt x="1008632" y="788987"/>
                </a:lnTo>
                <a:lnTo>
                  <a:pt x="1074086" y="498474"/>
                </a:lnTo>
                <a:lnTo>
                  <a:pt x="1082020" y="494903"/>
                </a:lnTo>
                <a:lnTo>
                  <a:pt x="1087177" y="492124"/>
                </a:lnTo>
                <a:lnTo>
                  <a:pt x="1090748" y="490140"/>
                </a:lnTo>
                <a:lnTo>
                  <a:pt x="1091541" y="489743"/>
                </a:lnTo>
                <a:lnTo>
                  <a:pt x="1091541" y="489346"/>
                </a:lnTo>
                <a:lnTo>
                  <a:pt x="1103839" y="487759"/>
                </a:lnTo>
                <a:lnTo>
                  <a:pt x="1116136" y="487362"/>
                </a:lnTo>
                <a:close/>
                <a:moveTo>
                  <a:pt x="957854" y="0"/>
                </a:moveTo>
                <a:lnTo>
                  <a:pt x="972127" y="0"/>
                </a:lnTo>
                <a:lnTo>
                  <a:pt x="986003" y="397"/>
                </a:lnTo>
                <a:lnTo>
                  <a:pt x="999087" y="1984"/>
                </a:lnTo>
                <a:lnTo>
                  <a:pt x="1011774" y="3572"/>
                </a:lnTo>
                <a:lnTo>
                  <a:pt x="1024064" y="5953"/>
                </a:lnTo>
                <a:lnTo>
                  <a:pt x="1035958" y="9128"/>
                </a:lnTo>
                <a:lnTo>
                  <a:pt x="1046663" y="12303"/>
                </a:lnTo>
                <a:lnTo>
                  <a:pt x="1057368" y="16272"/>
                </a:lnTo>
                <a:lnTo>
                  <a:pt x="1067280" y="19844"/>
                </a:lnTo>
                <a:lnTo>
                  <a:pt x="1076795" y="24606"/>
                </a:lnTo>
                <a:lnTo>
                  <a:pt x="1085517" y="28575"/>
                </a:lnTo>
                <a:lnTo>
                  <a:pt x="1093447" y="33337"/>
                </a:lnTo>
                <a:lnTo>
                  <a:pt x="1101773" y="37703"/>
                </a:lnTo>
                <a:lnTo>
                  <a:pt x="1108513" y="42069"/>
                </a:lnTo>
                <a:lnTo>
                  <a:pt x="1120407" y="50800"/>
                </a:lnTo>
                <a:lnTo>
                  <a:pt x="1129922" y="58737"/>
                </a:lnTo>
                <a:lnTo>
                  <a:pt x="1137059" y="64691"/>
                </a:lnTo>
                <a:lnTo>
                  <a:pt x="1142609" y="70247"/>
                </a:lnTo>
                <a:lnTo>
                  <a:pt x="1140627" y="74216"/>
                </a:lnTo>
                <a:lnTo>
                  <a:pt x="1138248" y="78978"/>
                </a:lnTo>
                <a:lnTo>
                  <a:pt x="1134680" y="84931"/>
                </a:lnTo>
                <a:lnTo>
                  <a:pt x="1130319" y="91678"/>
                </a:lnTo>
                <a:lnTo>
                  <a:pt x="1124768" y="98822"/>
                </a:lnTo>
                <a:lnTo>
                  <a:pt x="1118028" y="105966"/>
                </a:lnTo>
                <a:lnTo>
                  <a:pt x="1114460" y="109141"/>
                </a:lnTo>
                <a:lnTo>
                  <a:pt x="1110495" y="113109"/>
                </a:lnTo>
                <a:lnTo>
                  <a:pt x="1106134" y="116284"/>
                </a:lnTo>
                <a:lnTo>
                  <a:pt x="1101773" y="119459"/>
                </a:lnTo>
                <a:lnTo>
                  <a:pt x="1096618" y="122237"/>
                </a:lnTo>
                <a:lnTo>
                  <a:pt x="1091464" y="125016"/>
                </a:lnTo>
                <a:lnTo>
                  <a:pt x="1085914" y="127397"/>
                </a:lnTo>
                <a:lnTo>
                  <a:pt x="1079967" y="128984"/>
                </a:lnTo>
                <a:lnTo>
                  <a:pt x="1074020" y="130969"/>
                </a:lnTo>
                <a:lnTo>
                  <a:pt x="1068073" y="131763"/>
                </a:lnTo>
                <a:lnTo>
                  <a:pt x="1061333" y="132159"/>
                </a:lnTo>
                <a:lnTo>
                  <a:pt x="1053800" y="132159"/>
                </a:lnTo>
                <a:lnTo>
                  <a:pt x="1046267" y="131763"/>
                </a:lnTo>
                <a:lnTo>
                  <a:pt x="1038734" y="130572"/>
                </a:lnTo>
                <a:lnTo>
                  <a:pt x="1030804" y="128191"/>
                </a:lnTo>
                <a:lnTo>
                  <a:pt x="1022478" y="125412"/>
                </a:lnTo>
                <a:lnTo>
                  <a:pt x="1013756" y="121841"/>
                </a:lnTo>
                <a:lnTo>
                  <a:pt x="1004637" y="117872"/>
                </a:lnTo>
                <a:lnTo>
                  <a:pt x="994329" y="112712"/>
                </a:lnTo>
                <a:lnTo>
                  <a:pt x="983228" y="107950"/>
                </a:lnTo>
                <a:lnTo>
                  <a:pt x="1026443" y="128984"/>
                </a:lnTo>
                <a:lnTo>
                  <a:pt x="1047060" y="138509"/>
                </a:lnTo>
                <a:lnTo>
                  <a:pt x="1056971" y="142081"/>
                </a:lnTo>
                <a:lnTo>
                  <a:pt x="1066090" y="145653"/>
                </a:lnTo>
                <a:lnTo>
                  <a:pt x="1075606" y="148431"/>
                </a:lnTo>
                <a:lnTo>
                  <a:pt x="1083931" y="150416"/>
                </a:lnTo>
                <a:lnTo>
                  <a:pt x="1092257" y="152400"/>
                </a:lnTo>
                <a:lnTo>
                  <a:pt x="1100187" y="152797"/>
                </a:lnTo>
                <a:lnTo>
                  <a:pt x="1104151" y="152797"/>
                </a:lnTo>
                <a:lnTo>
                  <a:pt x="1107323" y="152400"/>
                </a:lnTo>
                <a:lnTo>
                  <a:pt x="1111288" y="151606"/>
                </a:lnTo>
                <a:lnTo>
                  <a:pt x="1114460" y="150416"/>
                </a:lnTo>
                <a:lnTo>
                  <a:pt x="1117631" y="149622"/>
                </a:lnTo>
                <a:lnTo>
                  <a:pt x="1120803" y="148034"/>
                </a:lnTo>
                <a:lnTo>
                  <a:pt x="1123975" y="146447"/>
                </a:lnTo>
                <a:lnTo>
                  <a:pt x="1126354" y="144463"/>
                </a:lnTo>
                <a:lnTo>
                  <a:pt x="1127940" y="159147"/>
                </a:lnTo>
                <a:lnTo>
                  <a:pt x="1128733" y="172641"/>
                </a:lnTo>
                <a:lnTo>
                  <a:pt x="1128733" y="185738"/>
                </a:lnTo>
                <a:lnTo>
                  <a:pt x="1127543" y="197644"/>
                </a:lnTo>
                <a:lnTo>
                  <a:pt x="1130319" y="195659"/>
                </a:lnTo>
                <a:lnTo>
                  <a:pt x="1131111" y="194866"/>
                </a:lnTo>
                <a:lnTo>
                  <a:pt x="1132301" y="194866"/>
                </a:lnTo>
                <a:lnTo>
                  <a:pt x="1133887" y="195263"/>
                </a:lnTo>
                <a:lnTo>
                  <a:pt x="1135473" y="196056"/>
                </a:lnTo>
                <a:lnTo>
                  <a:pt x="1137059" y="197247"/>
                </a:lnTo>
                <a:lnTo>
                  <a:pt x="1138248" y="200025"/>
                </a:lnTo>
                <a:lnTo>
                  <a:pt x="1139834" y="202406"/>
                </a:lnTo>
                <a:lnTo>
                  <a:pt x="1141023" y="205581"/>
                </a:lnTo>
                <a:lnTo>
                  <a:pt x="1143402" y="213519"/>
                </a:lnTo>
                <a:lnTo>
                  <a:pt x="1144988" y="222647"/>
                </a:lnTo>
                <a:lnTo>
                  <a:pt x="1146574" y="233363"/>
                </a:lnTo>
                <a:lnTo>
                  <a:pt x="1147367" y="244872"/>
                </a:lnTo>
                <a:lnTo>
                  <a:pt x="1147763" y="257572"/>
                </a:lnTo>
                <a:lnTo>
                  <a:pt x="1147367" y="270669"/>
                </a:lnTo>
                <a:lnTo>
                  <a:pt x="1146574" y="282575"/>
                </a:lnTo>
                <a:lnTo>
                  <a:pt x="1144988" y="293291"/>
                </a:lnTo>
                <a:lnTo>
                  <a:pt x="1143402" y="302419"/>
                </a:lnTo>
                <a:lnTo>
                  <a:pt x="1141023" y="310356"/>
                </a:lnTo>
                <a:lnTo>
                  <a:pt x="1139834" y="313531"/>
                </a:lnTo>
                <a:lnTo>
                  <a:pt x="1138248" y="315913"/>
                </a:lnTo>
                <a:lnTo>
                  <a:pt x="1137059" y="317897"/>
                </a:lnTo>
                <a:lnTo>
                  <a:pt x="1135473" y="319485"/>
                </a:lnTo>
                <a:lnTo>
                  <a:pt x="1133887" y="320675"/>
                </a:lnTo>
                <a:lnTo>
                  <a:pt x="1132301" y="321072"/>
                </a:lnTo>
                <a:lnTo>
                  <a:pt x="1130715" y="320675"/>
                </a:lnTo>
                <a:lnTo>
                  <a:pt x="1129129" y="319485"/>
                </a:lnTo>
                <a:lnTo>
                  <a:pt x="1127543" y="317897"/>
                </a:lnTo>
                <a:lnTo>
                  <a:pt x="1125957" y="315516"/>
                </a:lnTo>
                <a:lnTo>
                  <a:pt x="1124768" y="312341"/>
                </a:lnTo>
                <a:lnTo>
                  <a:pt x="1123579" y="309166"/>
                </a:lnTo>
                <a:lnTo>
                  <a:pt x="1120803" y="301228"/>
                </a:lnTo>
                <a:lnTo>
                  <a:pt x="1119614" y="311944"/>
                </a:lnTo>
                <a:lnTo>
                  <a:pt x="1118028" y="322660"/>
                </a:lnTo>
                <a:lnTo>
                  <a:pt x="1115649" y="332978"/>
                </a:lnTo>
                <a:lnTo>
                  <a:pt x="1112874" y="343297"/>
                </a:lnTo>
                <a:lnTo>
                  <a:pt x="1110098" y="353219"/>
                </a:lnTo>
                <a:lnTo>
                  <a:pt x="1106530" y="363141"/>
                </a:lnTo>
                <a:lnTo>
                  <a:pt x="1102962" y="372269"/>
                </a:lnTo>
                <a:lnTo>
                  <a:pt x="1098997" y="381397"/>
                </a:lnTo>
                <a:lnTo>
                  <a:pt x="1094240" y="390128"/>
                </a:lnTo>
                <a:lnTo>
                  <a:pt x="1089878" y="398463"/>
                </a:lnTo>
                <a:lnTo>
                  <a:pt x="1085121" y="406400"/>
                </a:lnTo>
                <a:lnTo>
                  <a:pt x="1079967" y="413941"/>
                </a:lnTo>
                <a:lnTo>
                  <a:pt x="1074813" y="421878"/>
                </a:lnTo>
                <a:lnTo>
                  <a:pt x="1069262" y="429022"/>
                </a:lnTo>
                <a:lnTo>
                  <a:pt x="1063711" y="435769"/>
                </a:lnTo>
                <a:lnTo>
                  <a:pt x="1057764" y="442119"/>
                </a:lnTo>
                <a:lnTo>
                  <a:pt x="1051421" y="447675"/>
                </a:lnTo>
                <a:lnTo>
                  <a:pt x="1045474" y="453628"/>
                </a:lnTo>
                <a:lnTo>
                  <a:pt x="1039130" y="459185"/>
                </a:lnTo>
                <a:lnTo>
                  <a:pt x="1032787" y="464344"/>
                </a:lnTo>
                <a:lnTo>
                  <a:pt x="1026047" y="469107"/>
                </a:lnTo>
                <a:lnTo>
                  <a:pt x="1019703" y="473075"/>
                </a:lnTo>
                <a:lnTo>
                  <a:pt x="1013756" y="477044"/>
                </a:lnTo>
                <a:lnTo>
                  <a:pt x="1007016" y="480219"/>
                </a:lnTo>
                <a:lnTo>
                  <a:pt x="1000276" y="483394"/>
                </a:lnTo>
                <a:lnTo>
                  <a:pt x="993933" y="486172"/>
                </a:lnTo>
                <a:lnTo>
                  <a:pt x="987193" y="488157"/>
                </a:lnTo>
                <a:lnTo>
                  <a:pt x="980849" y="490538"/>
                </a:lnTo>
                <a:lnTo>
                  <a:pt x="974505" y="491728"/>
                </a:lnTo>
                <a:lnTo>
                  <a:pt x="968162" y="492919"/>
                </a:lnTo>
                <a:lnTo>
                  <a:pt x="961818" y="493316"/>
                </a:lnTo>
                <a:lnTo>
                  <a:pt x="955871" y="493713"/>
                </a:lnTo>
                <a:lnTo>
                  <a:pt x="950717" y="493316"/>
                </a:lnTo>
                <a:lnTo>
                  <a:pt x="945563" y="492919"/>
                </a:lnTo>
                <a:lnTo>
                  <a:pt x="940409" y="491728"/>
                </a:lnTo>
                <a:lnTo>
                  <a:pt x="934858" y="490141"/>
                </a:lnTo>
                <a:lnTo>
                  <a:pt x="928911" y="488157"/>
                </a:lnTo>
                <a:lnTo>
                  <a:pt x="922964" y="485775"/>
                </a:lnTo>
                <a:lnTo>
                  <a:pt x="917017" y="482997"/>
                </a:lnTo>
                <a:lnTo>
                  <a:pt x="911070" y="479822"/>
                </a:lnTo>
                <a:lnTo>
                  <a:pt x="904727" y="476250"/>
                </a:lnTo>
                <a:lnTo>
                  <a:pt x="898779" y="472282"/>
                </a:lnTo>
                <a:lnTo>
                  <a:pt x="892436" y="467519"/>
                </a:lnTo>
                <a:lnTo>
                  <a:pt x="886092" y="463153"/>
                </a:lnTo>
                <a:lnTo>
                  <a:pt x="880145" y="457994"/>
                </a:lnTo>
                <a:lnTo>
                  <a:pt x="873802" y="452438"/>
                </a:lnTo>
                <a:lnTo>
                  <a:pt x="867458" y="446882"/>
                </a:lnTo>
                <a:lnTo>
                  <a:pt x="861115" y="440928"/>
                </a:lnTo>
                <a:lnTo>
                  <a:pt x="854771" y="434182"/>
                </a:lnTo>
                <a:lnTo>
                  <a:pt x="848824" y="427832"/>
                </a:lnTo>
                <a:lnTo>
                  <a:pt x="842877" y="420688"/>
                </a:lnTo>
                <a:lnTo>
                  <a:pt x="836930" y="413544"/>
                </a:lnTo>
                <a:lnTo>
                  <a:pt x="831776" y="406003"/>
                </a:lnTo>
                <a:lnTo>
                  <a:pt x="826225" y="398463"/>
                </a:lnTo>
                <a:lnTo>
                  <a:pt x="820675" y="390525"/>
                </a:lnTo>
                <a:lnTo>
                  <a:pt x="815521" y="382191"/>
                </a:lnTo>
                <a:lnTo>
                  <a:pt x="810763" y="373460"/>
                </a:lnTo>
                <a:lnTo>
                  <a:pt x="806005" y="364728"/>
                </a:lnTo>
                <a:lnTo>
                  <a:pt x="801644" y="355997"/>
                </a:lnTo>
                <a:lnTo>
                  <a:pt x="797679" y="346472"/>
                </a:lnTo>
                <a:lnTo>
                  <a:pt x="793715" y="337344"/>
                </a:lnTo>
                <a:lnTo>
                  <a:pt x="790542" y="327819"/>
                </a:lnTo>
                <a:lnTo>
                  <a:pt x="786974" y="317897"/>
                </a:lnTo>
                <a:lnTo>
                  <a:pt x="784595" y="308372"/>
                </a:lnTo>
                <a:lnTo>
                  <a:pt x="782217" y="314722"/>
                </a:lnTo>
                <a:lnTo>
                  <a:pt x="779838" y="319485"/>
                </a:lnTo>
                <a:lnTo>
                  <a:pt x="778648" y="321866"/>
                </a:lnTo>
                <a:lnTo>
                  <a:pt x="777459" y="323056"/>
                </a:lnTo>
                <a:lnTo>
                  <a:pt x="775477" y="323850"/>
                </a:lnTo>
                <a:lnTo>
                  <a:pt x="774287" y="323850"/>
                </a:lnTo>
                <a:lnTo>
                  <a:pt x="772701" y="323850"/>
                </a:lnTo>
                <a:lnTo>
                  <a:pt x="771512" y="322660"/>
                </a:lnTo>
                <a:lnTo>
                  <a:pt x="769529" y="321469"/>
                </a:lnTo>
                <a:lnTo>
                  <a:pt x="768340" y="319088"/>
                </a:lnTo>
                <a:lnTo>
                  <a:pt x="766754" y="316310"/>
                </a:lnTo>
                <a:lnTo>
                  <a:pt x="765565" y="313531"/>
                </a:lnTo>
                <a:lnTo>
                  <a:pt x="763582" y="305197"/>
                </a:lnTo>
                <a:lnTo>
                  <a:pt x="761600" y="296069"/>
                </a:lnTo>
                <a:lnTo>
                  <a:pt x="760014" y="285353"/>
                </a:lnTo>
                <a:lnTo>
                  <a:pt x="759221" y="273844"/>
                </a:lnTo>
                <a:lnTo>
                  <a:pt x="758825" y="261144"/>
                </a:lnTo>
                <a:lnTo>
                  <a:pt x="759221" y="248047"/>
                </a:lnTo>
                <a:lnTo>
                  <a:pt x="760014" y="236141"/>
                </a:lnTo>
                <a:lnTo>
                  <a:pt x="761600" y="225822"/>
                </a:lnTo>
                <a:lnTo>
                  <a:pt x="763582" y="216297"/>
                </a:lnTo>
                <a:lnTo>
                  <a:pt x="765565" y="208359"/>
                </a:lnTo>
                <a:lnTo>
                  <a:pt x="766754" y="205581"/>
                </a:lnTo>
                <a:lnTo>
                  <a:pt x="768340" y="202803"/>
                </a:lnTo>
                <a:lnTo>
                  <a:pt x="769529" y="200819"/>
                </a:lnTo>
                <a:lnTo>
                  <a:pt x="771512" y="199231"/>
                </a:lnTo>
                <a:lnTo>
                  <a:pt x="772701" y="198438"/>
                </a:lnTo>
                <a:lnTo>
                  <a:pt x="774287" y="197644"/>
                </a:lnTo>
                <a:lnTo>
                  <a:pt x="775080" y="198438"/>
                </a:lnTo>
                <a:lnTo>
                  <a:pt x="775873" y="198834"/>
                </a:lnTo>
                <a:lnTo>
                  <a:pt x="776269" y="190103"/>
                </a:lnTo>
                <a:lnTo>
                  <a:pt x="777062" y="182166"/>
                </a:lnTo>
                <a:lnTo>
                  <a:pt x="777855" y="174625"/>
                </a:lnTo>
                <a:lnTo>
                  <a:pt x="779441" y="167481"/>
                </a:lnTo>
                <a:lnTo>
                  <a:pt x="778648" y="158750"/>
                </a:lnTo>
                <a:lnTo>
                  <a:pt x="778252" y="150019"/>
                </a:lnTo>
                <a:lnTo>
                  <a:pt x="778252" y="142478"/>
                </a:lnTo>
                <a:lnTo>
                  <a:pt x="778648" y="134938"/>
                </a:lnTo>
                <a:lnTo>
                  <a:pt x="779045" y="128191"/>
                </a:lnTo>
                <a:lnTo>
                  <a:pt x="780234" y="121444"/>
                </a:lnTo>
                <a:lnTo>
                  <a:pt x="781424" y="115491"/>
                </a:lnTo>
                <a:lnTo>
                  <a:pt x="783009" y="109537"/>
                </a:lnTo>
                <a:lnTo>
                  <a:pt x="784992" y="104775"/>
                </a:lnTo>
                <a:lnTo>
                  <a:pt x="787371" y="99616"/>
                </a:lnTo>
                <a:lnTo>
                  <a:pt x="789749" y="95250"/>
                </a:lnTo>
                <a:lnTo>
                  <a:pt x="792922" y="91281"/>
                </a:lnTo>
                <a:lnTo>
                  <a:pt x="795697" y="87312"/>
                </a:lnTo>
                <a:lnTo>
                  <a:pt x="799265" y="84137"/>
                </a:lnTo>
                <a:lnTo>
                  <a:pt x="802437" y="80962"/>
                </a:lnTo>
                <a:lnTo>
                  <a:pt x="806798" y="78184"/>
                </a:lnTo>
                <a:lnTo>
                  <a:pt x="789353" y="78581"/>
                </a:lnTo>
                <a:lnTo>
                  <a:pt x="775873" y="78978"/>
                </a:lnTo>
                <a:lnTo>
                  <a:pt x="764772" y="79772"/>
                </a:lnTo>
                <a:lnTo>
                  <a:pt x="772701" y="75406"/>
                </a:lnTo>
                <a:lnTo>
                  <a:pt x="780631" y="70247"/>
                </a:lnTo>
                <a:lnTo>
                  <a:pt x="788957" y="64294"/>
                </a:lnTo>
                <a:lnTo>
                  <a:pt x="797283" y="58341"/>
                </a:lnTo>
                <a:lnTo>
                  <a:pt x="812745" y="46434"/>
                </a:lnTo>
                <a:lnTo>
                  <a:pt x="819882" y="41275"/>
                </a:lnTo>
                <a:lnTo>
                  <a:pt x="826622" y="37703"/>
                </a:lnTo>
                <a:lnTo>
                  <a:pt x="835344" y="32941"/>
                </a:lnTo>
                <a:lnTo>
                  <a:pt x="844859" y="28575"/>
                </a:lnTo>
                <a:lnTo>
                  <a:pt x="861908" y="21034"/>
                </a:lnTo>
                <a:lnTo>
                  <a:pt x="879352" y="15478"/>
                </a:lnTo>
                <a:lnTo>
                  <a:pt x="896004" y="10319"/>
                </a:lnTo>
                <a:lnTo>
                  <a:pt x="912259" y="5953"/>
                </a:lnTo>
                <a:lnTo>
                  <a:pt x="928118" y="3175"/>
                </a:lnTo>
                <a:lnTo>
                  <a:pt x="943184" y="1191"/>
                </a:lnTo>
                <a:lnTo>
                  <a:pt x="957854"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P spid="2" grpId="1" bldLvl="0" autoUpdateAnimBg="0"/>
      <p:bldP spid="2" grpId="2" bldLvl="0" autoUpdateAnimBg="0"/>
      <p:bldP spid="2" grpId="3" bldLvl="0" autoUpdateAnimBg="0"/>
      <p:bldP spid="2" grpId="4" bldLvl="0" autoUpdateAnimBg="0"/>
      <p:bldP spid="2" grpId="5" bldLvl="0" autoUpdateAnimBg="0"/>
      <p:bldP spid="2" grpId="6" bldLvl="0" autoUpdateAnimBg="0"/>
      <p:bldP spid="2" grpId="7" bldLvl="0" autoUpdateAnimBg="0"/>
      <p:bldP spid="2" grpId="8"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95288" y="1863725"/>
            <a:ext cx="5040312" cy="3167063"/>
          </a:xfrm>
          <a:prstGeom prst="rect">
            <a:avLst/>
          </a:prstGeom>
        </p:spPr>
        <p:txBody>
          <a:bodyPr>
            <a:spAutoFit/>
          </a:bodyPr>
          <a:lstStyle/>
          <a:p>
            <a:pPr indent="457200" algn="just" eaLnBrk="0" hangingPunct="0">
              <a:lnSpc>
                <a:spcPct val="130000"/>
              </a:lnSpc>
              <a:spcBef>
                <a:spcPts val="0"/>
              </a:spcBef>
              <a:spcAft>
                <a:spcPts val="1200"/>
              </a:spcAft>
              <a:defRPr/>
            </a:pPr>
            <a:r>
              <a:rPr lang="zh-CN" altLang="en-US" sz="1600" dirty="0">
                <a:solidFill>
                  <a:srgbClr val="595959"/>
                </a:solidFill>
                <a:latin typeface="微软雅黑" panose="020B0503020204020204" pitchFamily="34" charset="-122"/>
                <a:ea typeface="微软雅黑" panose="020B0503020204020204" pitchFamily="34" charset="-122"/>
                <a:cs typeface="+mn-ea"/>
              </a:rPr>
              <a:t>企业安全生产工作涉及各个部门，因此，企业要成立安全生产委员会来加强对安全生产工作的统一领导和组织协调。</a:t>
            </a:r>
            <a:endParaRPr lang="en-US" altLang="zh-CN" sz="1600" dirty="0">
              <a:solidFill>
                <a:srgbClr val="595959"/>
              </a:solidFill>
              <a:latin typeface="微软雅黑" panose="020B0503020204020204" pitchFamily="34" charset="-122"/>
              <a:ea typeface="微软雅黑" panose="020B0503020204020204" pitchFamily="34" charset="-122"/>
              <a:cs typeface="+mn-ea"/>
            </a:endParaRPr>
          </a:p>
          <a:p>
            <a:pPr algn="just" eaLnBrk="0" hangingPunct="0">
              <a:lnSpc>
                <a:spcPct val="130000"/>
              </a:lnSpc>
              <a:spcBef>
                <a:spcPts val="0"/>
              </a:spcBef>
              <a:defRPr/>
            </a:pPr>
            <a:r>
              <a:rPr lang="zh-CN" altLang="en-US" sz="1400" dirty="0">
                <a:solidFill>
                  <a:srgbClr val="595959"/>
                </a:solidFill>
                <a:latin typeface="微软雅黑" panose="020B0503020204020204" pitchFamily="34" charset="-122"/>
                <a:ea typeface="微软雅黑" panose="020B0503020204020204" pitchFamily="34" charset="-122"/>
                <a:cs typeface="+mn-ea"/>
              </a:rPr>
              <a:t>企业安全生产委员会一般由企业主要负责人、分管负责人和各职能部门负责人组成，主要职责是定期分析企业安全生产形势，统筹、指导、督促企业安全生产工作,研究、协调、解决安全生产重大问题。安全生产委员会主任必须要由企业主要负责人（董事长或总经理）来担任，这有助于提高安全生产工作的执行力、有助于安全生产与其他工作的同步协调、有助于提高安全生产工作的决策效率。</a:t>
            </a:r>
            <a:endParaRPr lang="zh-CN" altLang="en-US" sz="1400" dirty="0">
              <a:solidFill>
                <a:srgbClr val="595959"/>
              </a:solidFill>
              <a:latin typeface="微软雅黑" panose="020B0503020204020204" pitchFamily="34" charset="-122"/>
              <a:ea typeface="微软雅黑" panose="020B0503020204020204" pitchFamily="34" charset="-122"/>
              <a:cs typeface="+mn-ea"/>
            </a:endParaRPr>
          </a:p>
        </p:txBody>
      </p:sp>
      <p:sp>
        <p:nvSpPr>
          <p:cNvPr id="3" name="矩形 2"/>
          <p:cNvSpPr/>
          <p:nvPr/>
        </p:nvSpPr>
        <p:spPr>
          <a:xfrm>
            <a:off x="250825" y="1719263"/>
            <a:ext cx="7200900" cy="3311525"/>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pic>
        <p:nvPicPr>
          <p:cNvPr id="4" name="Picture 8" descr="E:\仝德志文件，勿删！\03-参考文档\！PPT图片及版面资源\06-PPT精选插图\12-标签\绿色边角.png"/>
          <p:cNvPicPr>
            <a:picLocks noChangeAspect="1" noChangeArrowheads="1"/>
          </p:cNvPicPr>
          <p:nvPr/>
        </p:nvPicPr>
        <p:blipFill>
          <a:blip r:embed="rId1" cstate="email">
            <a:duotone>
              <a:prstClr val="black"/>
              <a:schemeClr val="accent6">
                <a:tint val="45000"/>
                <a:satMod val="400000"/>
              </a:schemeClr>
            </a:duotone>
          </a:blip>
          <a:srcRect/>
          <a:stretch>
            <a:fillRect/>
          </a:stretch>
        </p:blipFill>
        <p:spPr bwMode="auto">
          <a:xfrm>
            <a:off x="179512" y="1647671"/>
            <a:ext cx="1261008" cy="1213224"/>
          </a:xfrm>
          <a:prstGeom prst="rect">
            <a:avLst/>
          </a:prstGeom>
          <a:noFill/>
        </p:spPr>
      </p:pic>
      <p:pic>
        <p:nvPicPr>
          <p:cNvPr id="25604" name="图片 6"/>
          <p:cNvPicPr>
            <a:picLocks noChangeAspect="1"/>
          </p:cNvPicPr>
          <p:nvPr/>
        </p:nvPicPr>
        <p:blipFill>
          <a:blip r:embed="rId2"/>
          <a:srcRect r="27" b="26"/>
          <a:stretch>
            <a:fillRect/>
          </a:stretch>
        </p:blipFill>
        <p:spPr bwMode="auto">
          <a:xfrm>
            <a:off x="5435600" y="1417638"/>
            <a:ext cx="3613150" cy="3613150"/>
          </a:xfrm>
          <a:prstGeom prst="rect">
            <a:avLst/>
          </a:prstGeom>
          <a:noFill/>
          <a:ln w="19050">
            <a:solidFill>
              <a:schemeClr val="accent1"/>
            </a:solidFill>
            <a:miter lim="800000"/>
            <a:headEnd/>
            <a:tailEnd/>
          </a:ln>
        </p:spPr>
      </p:pic>
      <p:sp>
        <p:nvSpPr>
          <p:cNvPr id="8" name="矩形 7"/>
          <p:cNvSpPr/>
          <p:nvPr/>
        </p:nvSpPr>
        <p:spPr>
          <a:xfrm>
            <a:off x="1258888" y="120650"/>
            <a:ext cx="5211762"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三落实：安全生产组织领导机构</a:t>
            </a:r>
            <a:endParaRPr lang="zh-CN" altLang="en-US" sz="2800" dirty="0">
              <a:solidFill>
                <a:schemeClr val="bg1"/>
              </a:solidFill>
              <a:latin typeface="+mn-ea"/>
              <a:ea typeface="+mn-ea"/>
            </a:endParaRPr>
          </a:p>
        </p:txBody>
      </p:sp>
      <p:cxnSp>
        <p:nvCxnSpPr>
          <p:cNvPr id="9" name="直接连接符 8"/>
          <p:cNvCxnSpPr>
            <a:cxnSpLocks noChangeShapeType="1"/>
          </p:cNvCxnSpPr>
          <p:nvPr/>
        </p:nvCxnSpPr>
        <p:spPr bwMode="auto">
          <a:xfrm>
            <a:off x="990600" y="622300"/>
            <a:ext cx="5310188" cy="0"/>
          </a:xfrm>
          <a:prstGeom prst="line">
            <a:avLst/>
          </a:prstGeom>
          <a:noFill/>
          <a:ln w="19050" algn="ctr">
            <a:solidFill>
              <a:schemeClr val="bg1"/>
            </a:solidFill>
            <a:round/>
          </a:ln>
        </p:spPr>
      </p:cxnSp>
      <p:sp>
        <p:nvSpPr>
          <p:cNvPr id="10" name="矩形 9"/>
          <p:cNvSpPr/>
          <p:nvPr/>
        </p:nvSpPr>
        <p:spPr>
          <a:xfrm>
            <a:off x="1358900" y="1206500"/>
            <a:ext cx="4725988" cy="369888"/>
          </a:xfrm>
          <a:prstGeom prst="rect">
            <a:avLst/>
          </a:prstGeom>
        </p:spPr>
        <p:txBody>
          <a:bodyPr>
            <a:spAutoFit/>
          </a:bodyPr>
          <a:lstStyle/>
          <a:p>
            <a:pPr eaLnBrk="0" hangingPunct="0">
              <a:defRPr/>
            </a:pPr>
            <a:r>
              <a:rPr lang="zh-CN" altLang="en-US" sz="1400" b="1" dirty="0">
                <a:solidFill>
                  <a:srgbClr val="595959"/>
                </a:solidFill>
                <a:latin typeface="微软雅黑" panose="020B0503020204020204" pitchFamily="34" charset="-122"/>
                <a:ea typeface="微软雅黑" panose="020B0503020204020204" pitchFamily="34" charset="-122"/>
                <a:cs typeface="+mn-ea"/>
              </a:rPr>
              <a:t>安全生产委员会主任必须要由</a:t>
            </a:r>
            <a:r>
              <a:rPr lang="zh-CN" altLang="en-US" b="1" dirty="0">
                <a:solidFill>
                  <a:schemeClr val="accent1"/>
                </a:solidFill>
                <a:latin typeface="微软雅黑" panose="020B0503020204020204" pitchFamily="34" charset="-122"/>
                <a:ea typeface="微软雅黑" panose="020B0503020204020204" pitchFamily="34" charset="-122"/>
                <a:cs typeface="+mn-ea"/>
              </a:rPr>
              <a:t>企业主要负责人</a:t>
            </a:r>
            <a:r>
              <a:rPr lang="zh-CN" altLang="en-US" sz="1400" b="1" dirty="0">
                <a:solidFill>
                  <a:srgbClr val="595959"/>
                </a:solidFill>
                <a:latin typeface="微软雅黑" panose="020B0503020204020204" pitchFamily="34" charset="-122"/>
                <a:ea typeface="微软雅黑" panose="020B0503020204020204" pitchFamily="34" charset="-122"/>
                <a:cs typeface="+mn-ea"/>
              </a:rPr>
              <a:t>来担任</a:t>
            </a:r>
            <a:endParaRPr lang="zh-CN" altLang="en-US" sz="1400" b="1" dirty="0">
              <a:ea typeface="宋体" panose="02010600030101010101" pitchFamily="2" charset="-122"/>
            </a:endParaRPr>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长方形 165"/>
          <p:cNvSpPr>
            <a:spLocks noChangeArrowheads="1"/>
          </p:cNvSpPr>
          <p:nvPr/>
        </p:nvSpPr>
        <p:spPr bwMode="auto">
          <a:xfrm>
            <a:off x="990600" y="912813"/>
            <a:ext cx="7326313" cy="831850"/>
          </a:xfrm>
          <a:prstGeom prst="rect">
            <a:avLst/>
          </a:prstGeom>
          <a:ln>
            <a:solidFill>
              <a:schemeClr val="accent1"/>
            </a:solidFill>
            <a:prstDash val="dash"/>
          </a:ln>
        </p:spPr>
        <p:txBody>
          <a:bodyPr>
            <a:spAutoFit/>
          </a:bodyPr>
          <a:lstStyle/>
          <a:p>
            <a:pPr indent="457200" algn="just" eaLnBrk="0" hangingPunct="0">
              <a:lnSpc>
                <a:spcPct val="120000"/>
              </a:lnSpc>
              <a:defRPr/>
            </a:pPr>
            <a:r>
              <a:rPr lang="zh-CN" altLang="en-US" sz="2000" b="1" dirty="0">
                <a:solidFill>
                  <a:srgbClr val="595959"/>
                </a:solidFill>
                <a:latin typeface="微软雅黑" panose="020B0503020204020204" pitchFamily="34" charset="-122"/>
                <a:ea typeface="微软雅黑" panose="020B0503020204020204" pitchFamily="34" charset="-122"/>
                <a:cs typeface="+mn-ea"/>
              </a:rPr>
              <a:t>第四条：必须落实安全管理力量，依法设置安全生产管理机构，配齐配强注册安全工程师等专业安全管理人员。 </a:t>
            </a:r>
            <a:endParaRPr lang="zh-CN" altLang="en-US" sz="2000" b="1" dirty="0">
              <a:solidFill>
                <a:srgbClr val="595959"/>
              </a:solidFill>
              <a:latin typeface="微软雅黑" panose="020B0503020204020204" pitchFamily="34" charset="-122"/>
              <a:ea typeface="微软雅黑" panose="020B0503020204020204" pitchFamily="34" charset="-122"/>
              <a:cs typeface="+mn-ea"/>
            </a:endParaRPr>
          </a:p>
        </p:txBody>
      </p:sp>
      <p:sp>
        <p:nvSpPr>
          <p:cNvPr id="5" name="矩形 4"/>
          <p:cNvSpPr/>
          <p:nvPr/>
        </p:nvSpPr>
        <p:spPr>
          <a:xfrm>
            <a:off x="1258888" y="120650"/>
            <a:ext cx="3776662"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四落实：安全管理力量</a:t>
            </a:r>
            <a:endParaRPr lang="zh-CN" altLang="en-US" sz="2800" dirty="0">
              <a:solidFill>
                <a:schemeClr val="bg1"/>
              </a:solidFill>
              <a:latin typeface="+mn-ea"/>
              <a:ea typeface="+mn-ea"/>
            </a:endParaRPr>
          </a:p>
        </p:txBody>
      </p:sp>
      <p:cxnSp>
        <p:nvCxnSpPr>
          <p:cNvPr id="6" name="直接连接符 5"/>
          <p:cNvCxnSpPr>
            <a:cxnSpLocks noChangeShapeType="1"/>
          </p:cNvCxnSpPr>
          <p:nvPr/>
        </p:nvCxnSpPr>
        <p:spPr bwMode="auto">
          <a:xfrm>
            <a:off x="990600" y="622300"/>
            <a:ext cx="3941763" cy="0"/>
          </a:xfrm>
          <a:prstGeom prst="line">
            <a:avLst/>
          </a:prstGeom>
          <a:noFill/>
          <a:ln w="19050" algn="ctr">
            <a:solidFill>
              <a:schemeClr val="bg1"/>
            </a:solidFill>
            <a:round/>
          </a:ln>
        </p:spPr>
      </p:cxnSp>
      <p:sp>
        <p:nvSpPr>
          <p:cNvPr id="9" name="Oval 23"/>
          <p:cNvSpPr>
            <a:spLocks noChangeArrowheads="1"/>
          </p:cNvSpPr>
          <p:nvPr/>
        </p:nvSpPr>
        <p:spPr bwMode="auto">
          <a:xfrm>
            <a:off x="2498725" y="3498850"/>
            <a:ext cx="4311650" cy="781050"/>
          </a:xfrm>
          <a:prstGeom prst="ellipse">
            <a:avLst/>
          </a:prstGeom>
          <a:gradFill rotWithShape="1">
            <a:gsLst>
              <a:gs pos="18000">
                <a:srgbClr val="FF5050"/>
              </a:gs>
              <a:gs pos="50000">
                <a:srgbClr val="8C0404"/>
              </a:gs>
              <a:gs pos="83000">
                <a:srgbClr val="FF5050"/>
              </a:gs>
            </a:gsLst>
            <a:lin ang="0" scaled="1"/>
          </a:gra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10" name="Oval 24"/>
          <p:cNvSpPr>
            <a:spLocks noChangeArrowheads="1"/>
          </p:cNvSpPr>
          <p:nvPr/>
        </p:nvSpPr>
        <p:spPr bwMode="auto">
          <a:xfrm>
            <a:off x="2495550" y="3435350"/>
            <a:ext cx="4314825" cy="779463"/>
          </a:xfrm>
          <a:prstGeom prst="ellipse">
            <a:avLst/>
          </a:prstGeom>
          <a:gradFill rotWithShape="1">
            <a:gsLst>
              <a:gs pos="0">
                <a:srgbClr val="530808"/>
              </a:gs>
              <a:gs pos="100000">
                <a:srgbClr val="B90101"/>
              </a:gs>
            </a:gsLst>
            <a:lin ang="5400000" scaled="1"/>
          </a:gra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grpSp>
        <p:nvGrpSpPr>
          <p:cNvPr id="11" name="Group 26"/>
          <p:cNvGrpSpPr/>
          <p:nvPr/>
        </p:nvGrpSpPr>
        <p:grpSpPr bwMode="auto">
          <a:xfrm>
            <a:off x="5612463" y="1819659"/>
            <a:ext cx="829097" cy="2072741"/>
            <a:chOff x="0" y="0"/>
            <a:chExt cx="498" cy="1245"/>
          </a:xfrm>
          <a:solidFill>
            <a:schemeClr val="accent1"/>
          </a:solidFill>
        </p:grpSpPr>
        <p:sp>
          <p:nvSpPr>
            <p:cNvPr id="12" name="Freeform 27"/>
            <p:cNvSpPr/>
            <p:nvPr/>
          </p:nvSpPr>
          <p:spPr bwMode="auto">
            <a:xfrm>
              <a:off x="121" y="0"/>
              <a:ext cx="233" cy="254"/>
            </a:xfrm>
            <a:custGeom>
              <a:avLst/>
              <a:gdLst>
                <a:gd name="T0" fmla="*/ 116 w 267"/>
                <a:gd name="T1" fmla="*/ 0 h 292"/>
                <a:gd name="T2" fmla="*/ 140 w 267"/>
                <a:gd name="T3" fmla="*/ 3 h 292"/>
                <a:gd name="T4" fmla="*/ 162 w 267"/>
                <a:gd name="T5" fmla="*/ 10 h 292"/>
                <a:gd name="T6" fmla="*/ 182 w 267"/>
                <a:gd name="T7" fmla="*/ 22 h 292"/>
                <a:gd name="T8" fmla="*/ 199 w 267"/>
                <a:gd name="T9" fmla="*/ 37 h 292"/>
                <a:gd name="T10" fmla="*/ 214 w 267"/>
                <a:gd name="T11" fmla="*/ 56 h 292"/>
                <a:gd name="T12" fmla="*/ 224 w 267"/>
                <a:gd name="T13" fmla="*/ 77 h 292"/>
                <a:gd name="T14" fmla="*/ 231 w 267"/>
                <a:gd name="T15" fmla="*/ 101 h 292"/>
                <a:gd name="T16" fmla="*/ 233 w 267"/>
                <a:gd name="T17" fmla="*/ 127 h 292"/>
                <a:gd name="T18" fmla="*/ 231 w 267"/>
                <a:gd name="T19" fmla="*/ 152 h 292"/>
                <a:gd name="T20" fmla="*/ 224 w 267"/>
                <a:gd name="T21" fmla="*/ 177 h 292"/>
                <a:gd name="T22" fmla="*/ 214 w 267"/>
                <a:gd name="T23" fmla="*/ 197 h 292"/>
                <a:gd name="T24" fmla="*/ 199 w 267"/>
                <a:gd name="T25" fmla="*/ 217 h 292"/>
                <a:gd name="T26" fmla="*/ 182 w 267"/>
                <a:gd name="T27" fmla="*/ 232 h 292"/>
                <a:gd name="T28" fmla="*/ 162 w 267"/>
                <a:gd name="T29" fmla="*/ 244 h 292"/>
                <a:gd name="T30" fmla="*/ 140 w 267"/>
                <a:gd name="T31" fmla="*/ 251 h 292"/>
                <a:gd name="T32" fmla="*/ 116 w 267"/>
                <a:gd name="T33" fmla="*/ 254 h 292"/>
                <a:gd name="T34" fmla="*/ 90 w 267"/>
                <a:gd name="T35" fmla="*/ 251 h 292"/>
                <a:gd name="T36" fmla="*/ 65 w 267"/>
                <a:gd name="T37" fmla="*/ 241 h 292"/>
                <a:gd name="T38" fmla="*/ 45 w 267"/>
                <a:gd name="T39" fmla="*/ 226 h 292"/>
                <a:gd name="T40" fmla="*/ 25 w 267"/>
                <a:gd name="T41" fmla="*/ 206 h 292"/>
                <a:gd name="T42" fmla="*/ 11 w 267"/>
                <a:gd name="T43" fmla="*/ 183 h 292"/>
                <a:gd name="T44" fmla="*/ 3 w 267"/>
                <a:gd name="T45" fmla="*/ 155 h 292"/>
                <a:gd name="T46" fmla="*/ 0 w 267"/>
                <a:gd name="T47" fmla="*/ 127 h 292"/>
                <a:gd name="T48" fmla="*/ 3 w 267"/>
                <a:gd name="T49" fmla="*/ 98 h 292"/>
                <a:gd name="T50" fmla="*/ 11 w 267"/>
                <a:gd name="T51" fmla="*/ 70 h 292"/>
                <a:gd name="T52" fmla="*/ 25 w 267"/>
                <a:gd name="T53" fmla="*/ 47 h 292"/>
                <a:gd name="T54" fmla="*/ 45 w 267"/>
                <a:gd name="T55" fmla="*/ 28 h 292"/>
                <a:gd name="T56" fmla="*/ 65 w 267"/>
                <a:gd name="T57" fmla="*/ 12 h 292"/>
                <a:gd name="T58" fmla="*/ 90 w 267"/>
                <a:gd name="T59" fmla="*/ 3 h 292"/>
                <a:gd name="T60" fmla="*/ 116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292"/>
                <a:gd name="T95" fmla="*/ 267 w 267"/>
                <a:gd name="T96" fmla="*/ 292 h 2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grpFill/>
            <a:ln w="6350">
              <a:solidFill>
                <a:schemeClr val="bg1"/>
              </a:solidFill>
              <a:round/>
            </a:ln>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ea typeface="+mn-ea"/>
                <a:cs typeface="+mn-ea"/>
              </a:endParaRPr>
            </a:p>
          </p:txBody>
        </p:sp>
        <p:sp>
          <p:nvSpPr>
            <p:cNvPr id="13" name="Freeform 28"/>
            <p:cNvSpPr/>
            <p:nvPr/>
          </p:nvSpPr>
          <p:spPr bwMode="auto">
            <a:xfrm>
              <a:off x="0" y="281"/>
              <a:ext cx="498" cy="964"/>
            </a:xfrm>
            <a:custGeom>
              <a:avLst/>
              <a:gdLst>
                <a:gd name="T0" fmla="*/ 63 w 573"/>
                <a:gd name="T1" fmla="*/ 4 h 1111"/>
                <a:gd name="T2" fmla="*/ 26 w 573"/>
                <a:gd name="T3" fmla="*/ 28 h 1111"/>
                <a:gd name="T4" fmla="*/ 3 w 573"/>
                <a:gd name="T5" fmla="*/ 65 h 1111"/>
                <a:gd name="T6" fmla="*/ 0 w 573"/>
                <a:gd name="T7" fmla="*/ 442 h 1111"/>
                <a:gd name="T8" fmla="*/ 1 w 573"/>
                <a:gd name="T9" fmla="*/ 448 h 1111"/>
                <a:gd name="T10" fmla="*/ 8 w 573"/>
                <a:gd name="T11" fmla="*/ 462 h 1111"/>
                <a:gd name="T12" fmla="*/ 23 w 573"/>
                <a:gd name="T13" fmla="*/ 477 h 1111"/>
                <a:gd name="T14" fmla="*/ 49 w 573"/>
                <a:gd name="T15" fmla="*/ 483 h 1111"/>
                <a:gd name="T16" fmla="*/ 73 w 573"/>
                <a:gd name="T17" fmla="*/ 478 h 1111"/>
                <a:gd name="T18" fmla="*/ 87 w 573"/>
                <a:gd name="T19" fmla="*/ 463 h 1111"/>
                <a:gd name="T20" fmla="*/ 92 w 573"/>
                <a:gd name="T21" fmla="*/ 448 h 1111"/>
                <a:gd name="T22" fmla="*/ 94 w 573"/>
                <a:gd name="T23" fmla="*/ 436 h 1111"/>
                <a:gd name="T24" fmla="*/ 94 w 573"/>
                <a:gd name="T25" fmla="*/ 144 h 1111"/>
                <a:gd name="T26" fmla="*/ 117 w 573"/>
                <a:gd name="T27" fmla="*/ 925 h 1111"/>
                <a:gd name="T28" fmla="*/ 120 w 573"/>
                <a:gd name="T29" fmla="*/ 931 h 1111"/>
                <a:gd name="T30" fmla="*/ 131 w 573"/>
                <a:gd name="T31" fmla="*/ 945 h 1111"/>
                <a:gd name="T32" fmla="*/ 151 w 573"/>
                <a:gd name="T33" fmla="*/ 959 h 1111"/>
                <a:gd name="T34" fmla="*/ 173 w 573"/>
                <a:gd name="T35" fmla="*/ 964 h 1111"/>
                <a:gd name="T36" fmla="*/ 197 w 573"/>
                <a:gd name="T37" fmla="*/ 963 h 1111"/>
                <a:gd name="T38" fmla="*/ 222 w 573"/>
                <a:gd name="T39" fmla="*/ 952 h 1111"/>
                <a:gd name="T40" fmla="*/ 236 w 573"/>
                <a:gd name="T41" fmla="*/ 937 h 1111"/>
                <a:gd name="T42" fmla="*/ 242 w 573"/>
                <a:gd name="T43" fmla="*/ 927 h 1111"/>
                <a:gd name="T44" fmla="*/ 242 w 573"/>
                <a:gd name="T45" fmla="*/ 433 h 1111"/>
                <a:gd name="T46" fmla="*/ 262 w 573"/>
                <a:gd name="T47" fmla="*/ 436 h 1111"/>
                <a:gd name="T48" fmla="*/ 262 w 573"/>
                <a:gd name="T49" fmla="*/ 463 h 1111"/>
                <a:gd name="T50" fmla="*/ 264 w 573"/>
                <a:gd name="T51" fmla="*/ 512 h 1111"/>
                <a:gd name="T52" fmla="*/ 264 w 573"/>
                <a:gd name="T53" fmla="*/ 576 h 1111"/>
                <a:gd name="T54" fmla="*/ 264 w 573"/>
                <a:gd name="T55" fmla="*/ 651 h 1111"/>
                <a:gd name="T56" fmla="*/ 264 w 573"/>
                <a:gd name="T57" fmla="*/ 727 h 1111"/>
                <a:gd name="T58" fmla="*/ 265 w 573"/>
                <a:gd name="T59" fmla="*/ 803 h 1111"/>
                <a:gd name="T60" fmla="*/ 265 w 573"/>
                <a:gd name="T61" fmla="*/ 871 h 1111"/>
                <a:gd name="T62" fmla="*/ 265 w 573"/>
                <a:gd name="T63" fmla="*/ 925 h 1111"/>
                <a:gd name="T64" fmla="*/ 266 w 573"/>
                <a:gd name="T65" fmla="*/ 931 h 1111"/>
                <a:gd name="T66" fmla="*/ 274 w 573"/>
                <a:gd name="T67" fmla="*/ 944 h 1111"/>
                <a:gd name="T68" fmla="*/ 291 w 573"/>
                <a:gd name="T69" fmla="*/ 957 h 1111"/>
                <a:gd name="T70" fmla="*/ 323 w 573"/>
                <a:gd name="T71" fmla="*/ 964 h 1111"/>
                <a:gd name="T72" fmla="*/ 355 w 573"/>
                <a:gd name="T73" fmla="*/ 957 h 1111"/>
                <a:gd name="T74" fmla="*/ 373 w 573"/>
                <a:gd name="T75" fmla="*/ 945 h 1111"/>
                <a:gd name="T76" fmla="*/ 380 w 573"/>
                <a:gd name="T77" fmla="*/ 931 h 1111"/>
                <a:gd name="T78" fmla="*/ 381 w 573"/>
                <a:gd name="T79" fmla="*/ 926 h 1111"/>
                <a:gd name="T80" fmla="*/ 405 w 573"/>
                <a:gd name="T81" fmla="*/ 144 h 1111"/>
                <a:gd name="T82" fmla="*/ 407 w 573"/>
                <a:gd name="T83" fmla="*/ 436 h 1111"/>
                <a:gd name="T84" fmla="*/ 410 w 573"/>
                <a:gd name="T85" fmla="*/ 449 h 1111"/>
                <a:gd name="T86" fmla="*/ 420 w 573"/>
                <a:gd name="T87" fmla="*/ 466 h 1111"/>
                <a:gd name="T88" fmla="*/ 439 w 573"/>
                <a:gd name="T89" fmla="*/ 478 h 1111"/>
                <a:gd name="T90" fmla="*/ 466 w 573"/>
                <a:gd name="T91" fmla="*/ 478 h 1111"/>
                <a:gd name="T92" fmla="*/ 484 w 573"/>
                <a:gd name="T93" fmla="*/ 466 h 1111"/>
                <a:gd name="T94" fmla="*/ 495 w 573"/>
                <a:gd name="T95" fmla="*/ 449 h 1111"/>
                <a:gd name="T96" fmla="*/ 498 w 573"/>
                <a:gd name="T97" fmla="*/ 441 h 1111"/>
                <a:gd name="T98" fmla="*/ 497 w 573"/>
                <a:gd name="T99" fmla="*/ 59 h 1111"/>
                <a:gd name="T100" fmla="*/ 475 w 573"/>
                <a:gd name="T101" fmla="*/ 24 h 1111"/>
                <a:gd name="T102" fmla="*/ 440 w 573"/>
                <a:gd name="T103" fmla="*/ 3 h 1111"/>
                <a:gd name="T104" fmla="*/ 82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1111"/>
                <a:gd name="T161" fmla="*/ 573 w 573"/>
                <a:gd name="T162" fmla="*/ 1111 h 1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grpFill/>
            <a:ln w="6350">
              <a:solidFill>
                <a:schemeClr val="bg1"/>
              </a:solidFill>
              <a:round/>
            </a:ln>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ea typeface="+mn-ea"/>
                <a:cs typeface="+mn-ea"/>
              </a:endParaRPr>
            </a:p>
          </p:txBody>
        </p:sp>
      </p:grpSp>
      <p:grpSp>
        <p:nvGrpSpPr>
          <p:cNvPr id="14" name="Group 8"/>
          <p:cNvGrpSpPr/>
          <p:nvPr/>
        </p:nvGrpSpPr>
        <p:grpSpPr bwMode="auto">
          <a:xfrm>
            <a:off x="2815512" y="1819659"/>
            <a:ext cx="829097" cy="2072741"/>
            <a:chOff x="0" y="0"/>
            <a:chExt cx="498" cy="1245"/>
          </a:xfrm>
          <a:solidFill>
            <a:schemeClr val="accent1"/>
          </a:solidFill>
        </p:grpSpPr>
        <p:sp>
          <p:nvSpPr>
            <p:cNvPr id="15" name="Freeform 9"/>
            <p:cNvSpPr/>
            <p:nvPr/>
          </p:nvSpPr>
          <p:spPr bwMode="auto">
            <a:xfrm>
              <a:off x="121" y="0"/>
              <a:ext cx="233" cy="254"/>
            </a:xfrm>
            <a:custGeom>
              <a:avLst/>
              <a:gdLst>
                <a:gd name="T0" fmla="*/ 116 w 267"/>
                <a:gd name="T1" fmla="*/ 0 h 292"/>
                <a:gd name="T2" fmla="*/ 140 w 267"/>
                <a:gd name="T3" fmla="*/ 3 h 292"/>
                <a:gd name="T4" fmla="*/ 162 w 267"/>
                <a:gd name="T5" fmla="*/ 10 h 292"/>
                <a:gd name="T6" fmla="*/ 182 w 267"/>
                <a:gd name="T7" fmla="*/ 22 h 292"/>
                <a:gd name="T8" fmla="*/ 199 w 267"/>
                <a:gd name="T9" fmla="*/ 37 h 292"/>
                <a:gd name="T10" fmla="*/ 214 w 267"/>
                <a:gd name="T11" fmla="*/ 56 h 292"/>
                <a:gd name="T12" fmla="*/ 224 w 267"/>
                <a:gd name="T13" fmla="*/ 77 h 292"/>
                <a:gd name="T14" fmla="*/ 231 w 267"/>
                <a:gd name="T15" fmla="*/ 101 h 292"/>
                <a:gd name="T16" fmla="*/ 233 w 267"/>
                <a:gd name="T17" fmla="*/ 127 h 292"/>
                <a:gd name="T18" fmla="*/ 231 w 267"/>
                <a:gd name="T19" fmla="*/ 152 h 292"/>
                <a:gd name="T20" fmla="*/ 224 w 267"/>
                <a:gd name="T21" fmla="*/ 177 h 292"/>
                <a:gd name="T22" fmla="*/ 214 w 267"/>
                <a:gd name="T23" fmla="*/ 197 h 292"/>
                <a:gd name="T24" fmla="*/ 199 w 267"/>
                <a:gd name="T25" fmla="*/ 217 h 292"/>
                <a:gd name="T26" fmla="*/ 182 w 267"/>
                <a:gd name="T27" fmla="*/ 232 h 292"/>
                <a:gd name="T28" fmla="*/ 162 w 267"/>
                <a:gd name="T29" fmla="*/ 244 h 292"/>
                <a:gd name="T30" fmla="*/ 140 w 267"/>
                <a:gd name="T31" fmla="*/ 251 h 292"/>
                <a:gd name="T32" fmla="*/ 116 w 267"/>
                <a:gd name="T33" fmla="*/ 254 h 292"/>
                <a:gd name="T34" fmla="*/ 90 w 267"/>
                <a:gd name="T35" fmla="*/ 251 h 292"/>
                <a:gd name="T36" fmla="*/ 65 w 267"/>
                <a:gd name="T37" fmla="*/ 241 h 292"/>
                <a:gd name="T38" fmla="*/ 45 w 267"/>
                <a:gd name="T39" fmla="*/ 226 h 292"/>
                <a:gd name="T40" fmla="*/ 25 w 267"/>
                <a:gd name="T41" fmla="*/ 206 h 292"/>
                <a:gd name="T42" fmla="*/ 11 w 267"/>
                <a:gd name="T43" fmla="*/ 183 h 292"/>
                <a:gd name="T44" fmla="*/ 3 w 267"/>
                <a:gd name="T45" fmla="*/ 155 h 292"/>
                <a:gd name="T46" fmla="*/ 0 w 267"/>
                <a:gd name="T47" fmla="*/ 127 h 292"/>
                <a:gd name="T48" fmla="*/ 3 w 267"/>
                <a:gd name="T49" fmla="*/ 98 h 292"/>
                <a:gd name="T50" fmla="*/ 11 w 267"/>
                <a:gd name="T51" fmla="*/ 70 h 292"/>
                <a:gd name="T52" fmla="*/ 25 w 267"/>
                <a:gd name="T53" fmla="*/ 47 h 292"/>
                <a:gd name="T54" fmla="*/ 45 w 267"/>
                <a:gd name="T55" fmla="*/ 28 h 292"/>
                <a:gd name="T56" fmla="*/ 65 w 267"/>
                <a:gd name="T57" fmla="*/ 12 h 292"/>
                <a:gd name="T58" fmla="*/ 90 w 267"/>
                <a:gd name="T59" fmla="*/ 3 h 292"/>
                <a:gd name="T60" fmla="*/ 116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292"/>
                <a:gd name="T95" fmla="*/ 267 w 267"/>
                <a:gd name="T96" fmla="*/ 292 h 2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grpFill/>
            <a:ln w="6350">
              <a:solidFill>
                <a:schemeClr val="bg1"/>
              </a:solidFill>
              <a:round/>
            </a:ln>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ea typeface="+mn-ea"/>
                <a:cs typeface="+mn-ea"/>
              </a:endParaRPr>
            </a:p>
          </p:txBody>
        </p:sp>
        <p:sp>
          <p:nvSpPr>
            <p:cNvPr id="16" name="Freeform 10"/>
            <p:cNvSpPr/>
            <p:nvPr/>
          </p:nvSpPr>
          <p:spPr bwMode="auto">
            <a:xfrm>
              <a:off x="0" y="281"/>
              <a:ext cx="498" cy="964"/>
            </a:xfrm>
            <a:custGeom>
              <a:avLst/>
              <a:gdLst>
                <a:gd name="T0" fmla="*/ 63 w 573"/>
                <a:gd name="T1" fmla="*/ 4 h 1111"/>
                <a:gd name="T2" fmla="*/ 26 w 573"/>
                <a:gd name="T3" fmla="*/ 28 h 1111"/>
                <a:gd name="T4" fmla="*/ 3 w 573"/>
                <a:gd name="T5" fmla="*/ 65 h 1111"/>
                <a:gd name="T6" fmla="*/ 0 w 573"/>
                <a:gd name="T7" fmla="*/ 442 h 1111"/>
                <a:gd name="T8" fmla="*/ 1 w 573"/>
                <a:gd name="T9" fmla="*/ 448 h 1111"/>
                <a:gd name="T10" fmla="*/ 8 w 573"/>
                <a:gd name="T11" fmla="*/ 462 h 1111"/>
                <a:gd name="T12" fmla="*/ 23 w 573"/>
                <a:gd name="T13" fmla="*/ 477 h 1111"/>
                <a:gd name="T14" fmla="*/ 49 w 573"/>
                <a:gd name="T15" fmla="*/ 483 h 1111"/>
                <a:gd name="T16" fmla="*/ 73 w 573"/>
                <a:gd name="T17" fmla="*/ 478 h 1111"/>
                <a:gd name="T18" fmla="*/ 87 w 573"/>
                <a:gd name="T19" fmla="*/ 463 h 1111"/>
                <a:gd name="T20" fmla="*/ 92 w 573"/>
                <a:gd name="T21" fmla="*/ 448 h 1111"/>
                <a:gd name="T22" fmla="*/ 94 w 573"/>
                <a:gd name="T23" fmla="*/ 436 h 1111"/>
                <a:gd name="T24" fmla="*/ 94 w 573"/>
                <a:gd name="T25" fmla="*/ 144 h 1111"/>
                <a:gd name="T26" fmla="*/ 117 w 573"/>
                <a:gd name="T27" fmla="*/ 925 h 1111"/>
                <a:gd name="T28" fmla="*/ 120 w 573"/>
                <a:gd name="T29" fmla="*/ 931 h 1111"/>
                <a:gd name="T30" fmla="*/ 131 w 573"/>
                <a:gd name="T31" fmla="*/ 945 h 1111"/>
                <a:gd name="T32" fmla="*/ 151 w 573"/>
                <a:gd name="T33" fmla="*/ 959 h 1111"/>
                <a:gd name="T34" fmla="*/ 173 w 573"/>
                <a:gd name="T35" fmla="*/ 964 h 1111"/>
                <a:gd name="T36" fmla="*/ 197 w 573"/>
                <a:gd name="T37" fmla="*/ 963 h 1111"/>
                <a:gd name="T38" fmla="*/ 222 w 573"/>
                <a:gd name="T39" fmla="*/ 952 h 1111"/>
                <a:gd name="T40" fmla="*/ 236 w 573"/>
                <a:gd name="T41" fmla="*/ 937 h 1111"/>
                <a:gd name="T42" fmla="*/ 242 w 573"/>
                <a:gd name="T43" fmla="*/ 927 h 1111"/>
                <a:gd name="T44" fmla="*/ 242 w 573"/>
                <a:gd name="T45" fmla="*/ 433 h 1111"/>
                <a:gd name="T46" fmla="*/ 262 w 573"/>
                <a:gd name="T47" fmla="*/ 436 h 1111"/>
                <a:gd name="T48" fmla="*/ 262 w 573"/>
                <a:gd name="T49" fmla="*/ 463 h 1111"/>
                <a:gd name="T50" fmla="*/ 264 w 573"/>
                <a:gd name="T51" fmla="*/ 512 h 1111"/>
                <a:gd name="T52" fmla="*/ 264 w 573"/>
                <a:gd name="T53" fmla="*/ 576 h 1111"/>
                <a:gd name="T54" fmla="*/ 264 w 573"/>
                <a:gd name="T55" fmla="*/ 651 h 1111"/>
                <a:gd name="T56" fmla="*/ 264 w 573"/>
                <a:gd name="T57" fmla="*/ 727 h 1111"/>
                <a:gd name="T58" fmla="*/ 265 w 573"/>
                <a:gd name="T59" fmla="*/ 803 h 1111"/>
                <a:gd name="T60" fmla="*/ 265 w 573"/>
                <a:gd name="T61" fmla="*/ 871 h 1111"/>
                <a:gd name="T62" fmla="*/ 265 w 573"/>
                <a:gd name="T63" fmla="*/ 925 h 1111"/>
                <a:gd name="T64" fmla="*/ 266 w 573"/>
                <a:gd name="T65" fmla="*/ 931 h 1111"/>
                <a:gd name="T66" fmla="*/ 274 w 573"/>
                <a:gd name="T67" fmla="*/ 944 h 1111"/>
                <a:gd name="T68" fmla="*/ 291 w 573"/>
                <a:gd name="T69" fmla="*/ 957 h 1111"/>
                <a:gd name="T70" fmla="*/ 323 w 573"/>
                <a:gd name="T71" fmla="*/ 964 h 1111"/>
                <a:gd name="T72" fmla="*/ 355 w 573"/>
                <a:gd name="T73" fmla="*/ 957 h 1111"/>
                <a:gd name="T74" fmla="*/ 373 w 573"/>
                <a:gd name="T75" fmla="*/ 945 h 1111"/>
                <a:gd name="T76" fmla="*/ 380 w 573"/>
                <a:gd name="T77" fmla="*/ 931 h 1111"/>
                <a:gd name="T78" fmla="*/ 381 w 573"/>
                <a:gd name="T79" fmla="*/ 926 h 1111"/>
                <a:gd name="T80" fmla="*/ 405 w 573"/>
                <a:gd name="T81" fmla="*/ 144 h 1111"/>
                <a:gd name="T82" fmla="*/ 407 w 573"/>
                <a:gd name="T83" fmla="*/ 436 h 1111"/>
                <a:gd name="T84" fmla="*/ 410 w 573"/>
                <a:gd name="T85" fmla="*/ 449 h 1111"/>
                <a:gd name="T86" fmla="*/ 420 w 573"/>
                <a:gd name="T87" fmla="*/ 466 h 1111"/>
                <a:gd name="T88" fmla="*/ 439 w 573"/>
                <a:gd name="T89" fmla="*/ 478 h 1111"/>
                <a:gd name="T90" fmla="*/ 466 w 573"/>
                <a:gd name="T91" fmla="*/ 478 h 1111"/>
                <a:gd name="T92" fmla="*/ 484 w 573"/>
                <a:gd name="T93" fmla="*/ 466 h 1111"/>
                <a:gd name="T94" fmla="*/ 495 w 573"/>
                <a:gd name="T95" fmla="*/ 449 h 1111"/>
                <a:gd name="T96" fmla="*/ 498 w 573"/>
                <a:gd name="T97" fmla="*/ 441 h 1111"/>
                <a:gd name="T98" fmla="*/ 497 w 573"/>
                <a:gd name="T99" fmla="*/ 59 h 1111"/>
                <a:gd name="T100" fmla="*/ 475 w 573"/>
                <a:gd name="T101" fmla="*/ 24 h 1111"/>
                <a:gd name="T102" fmla="*/ 440 w 573"/>
                <a:gd name="T103" fmla="*/ 3 h 1111"/>
                <a:gd name="T104" fmla="*/ 82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1111"/>
                <a:gd name="T161" fmla="*/ 573 w 573"/>
                <a:gd name="T162" fmla="*/ 1111 h 1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grpFill/>
            <a:ln w="6350">
              <a:solidFill>
                <a:schemeClr val="bg1"/>
              </a:solidFill>
              <a:round/>
            </a:ln>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ea typeface="+mn-ea"/>
                <a:cs typeface="+mn-ea"/>
              </a:endParaRPr>
            </a:p>
          </p:txBody>
        </p:sp>
      </p:grpSp>
      <p:grpSp>
        <p:nvGrpSpPr>
          <p:cNvPr id="17" name="Group 17"/>
          <p:cNvGrpSpPr/>
          <p:nvPr/>
        </p:nvGrpSpPr>
        <p:grpSpPr bwMode="auto">
          <a:xfrm>
            <a:off x="4253944" y="1819659"/>
            <a:ext cx="829097" cy="2072741"/>
            <a:chOff x="0" y="0"/>
            <a:chExt cx="498" cy="1245"/>
          </a:xfrm>
          <a:solidFill>
            <a:schemeClr val="accent1"/>
          </a:solidFill>
        </p:grpSpPr>
        <p:sp>
          <p:nvSpPr>
            <p:cNvPr id="18" name="Freeform 18"/>
            <p:cNvSpPr/>
            <p:nvPr/>
          </p:nvSpPr>
          <p:spPr bwMode="auto">
            <a:xfrm>
              <a:off x="121" y="0"/>
              <a:ext cx="233" cy="254"/>
            </a:xfrm>
            <a:custGeom>
              <a:avLst/>
              <a:gdLst>
                <a:gd name="T0" fmla="*/ 116 w 267"/>
                <a:gd name="T1" fmla="*/ 0 h 292"/>
                <a:gd name="T2" fmla="*/ 140 w 267"/>
                <a:gd name="T3" fmla="*/ 3 h 292"/>
                <a:gd name="T4" fmla="*/ 162 w 267"/>
                <a:gd name="T5" fmla="*/ 10 h 292"/>
                <a:gd name="T6" fmla="*/ 182 w 267"/>
                <a:gd name="T7" fmla="*/ 22 h 292"/>
                <a:gd name="T8" fmla="*/ 199 w 267"/>
                <a:gd name="T9" fmla="*/ 37 h 292"/>
                <a:gd name="T10" fmla="*/ 214 w 267"/>
                <a:gd name="T11" fmla="*/ 56 h 292"/>
                <a:gd name="T12" fmla="*/ 224 w 267"/>
                <a:gd name="T13" fmla="*/ 77 h 292"/>
                <a:gd name="T14" fmla="*/ 231 w 267"/>
                <a:gd name="T15" fmla="*/ 101 h 292"/>
                <a:gd name="T16" fmla="*/ 233 w 267"/>
                <a:gd name="T17" fmla="*/ 127 h 292"/>
                <a:gd name="T18" fmla="*/ 231 w 267"/>
                <a:gd name="T19" fmla="*/ 152 h 292"/>
                <a:gd name="T20" fmla="*/ 224 w 267"/>
                <a:gd name="T21" fmla="*/ 177 h 292"/>
                <a:gd name="T22" fmla="*/ 214 w 267"/>
                <a:gd name="T23" fmla="*/ 197 h 292"/>
                <a:gd name="T24" fmla="*/ 199 w 267"/>
                <a:gd name="T25" fmla="*/ 217 h 292"/>
                <a:gd name="T26" fmla="*/ 182 w 267"/>
                <a:gd name="T27" fmla="*/ 232 h 292"/>
                <a:gd name="T28" fmla="*/ 162 w 267"/>
                <a:gd name="T29" fmla="*/ 244 h 292"/>
                <a:gd name="T30" fmla="*/ 140 w 267"/>
                <a:gd name="T31" fmla="*/ 251 h 292"/>
                <a:gd name="T32" fmla="*/ 116 w 267"/>
                <a:gd name="T33" fmla="*/ 254 h 292"/>
                <a:gd name="T34" fmla="*/ 90 w 267"/>
                <a:gd name="T35" fmla="*/ 251 h 292"/>
                <a:gd name="T36" fmla="*/ 65 w 267"/>
                <a:gd name="T37" fmla="*/ 241 h 292"/>
                <a:gd name="T38" fmla="*/ 45 w 267"/>
                <a:gd name="T39" fmla="*/ 226 h 292"/>
                <a:gd name="T40" fmla="*/ 25 w 267"/>
                <a:gd name="T41" fmla="*/ 206 h 292"/>
                <a:gd name="T42" fmla="*/ 11 w 267"/>
                <a:gd name="T43" fmla="*/ 183 h 292"/>
                <a:gd name="T44" fmla="*/ 3 w 267"/>
                <a:gd name="T45" fmla="*/ 155 h 292"/>
                <a:gd name="T46" fmla="*/ 0 w 267"/>
                <a:gd name="T47" fmla="*/ 127 h 292"/>
                <a:gd name="T48" fmla="*/ 3 w 267"/>
                <a:gd name="T49" fmla="*/ 98 h 292"/>
                <a:gd name="T50" fmla="*/ 11 w 267"/>
                <a:gd name="T51" fmla="*/ 70 h 292"/>
                <a:gd name="T52" fmla="*/ 25 w 267"/>
                <a:gd name="T53" fmla="*/ 47 h 292"/>
                <a:gd name="T54" fmla="*/ 45 w 267"/>
                <a:gd name="T55" fmla="*/ 28 h 292"/>
                <a:gd name="T56" fmla="*/ 65 w 267"/>
                <a:gd name="T57" fmla="*/ 12 h 292"/>
                <a:gd name="T58" fmla="*/ 90 w 267"/>
                <a:gd name="T59" fmla="*/ 3 h 292"/>
                <a:gd name="T60" fmla="*/ 116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292"/>
                <a:gd name="T95" fmla="*/ 267 w 267"/>
                <a:gd name="T96" fmla="*/ 292 h 2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grpFill/>
            <a:ln w="6350">
              <a:solidFill>
                <a:schemeClr val="bg1"/>
              </a:solidFill>
              <a:round/>
            </a:ln>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ea typeface="+mn-ea"/>
                <a:cs typeface="+mn-ea"/>
              </a:endParaRPr>
            </a:p>
          </p:txBody>
        </p:sp>
        <p:sp>
          <p:nvSpPr>
            <p:cNvPr id="19" name="Freeform 19"/>
            <p:cNvSpPr/>
            <p:nvPr/>
          </p:nvSpPr>
          <p:spPr bwMode="auto">
            <a:xfrm>
              <a:off x="0" y="281"/>
              <a:ext cx="498" cy="964"/>
            </a:xfrm>
            <a:custGeom>
              <a:avLst/>
              <a:gdLst>
                <a:gd name="T0" fmla="*/ 63 w 573"/>
                <a:gd name="T1" fmla="*/ 4 h 1111"/>
                <a:gd name="T2" fmla="*/ 26 w 573"/>
                <a:gd name="T3" fmla="*/ 28 h 1111"/>
                <a:gd name="T4" fmla="*/ 3 w 573"/>
                <a:gd name="T5" fmla="*/ 65 h 1111"/>
                <a:gd name="T6" fmla="*/ 0 w 573"/>
                <a:gd name="T7" fmla="*/ 442 h 1111"/>
                <a:gd name="T8" fmla="*/ 1 w 573"/>
                <a:gd name="T9" fmla="*/ 448 h 1111"/>
                <a:gd name="T10" fmla="*/ 8 w 573"/>
                <a:gd name="T11" fmla="*/ 462 h 1111"/>
                <a:gd name="T12" fmla="*/ 23 w 573"/>
                <a:gd name="T13" fmla="*/ 477 h 1111"/>
                <a:gd name="T14" fmla="*/ 49 w 573"/>
                <a:gd name="T15" fmla="*/ 483 h 1111"/>
                <a:gd name="T16" fmla="*/ 73 w 573"/>
                <a:gd name="T17" fmla="*/ 478 h 1111"/>
                <a:gd name="T18" fmla="*/ 87 w 573"/>
                <a:gd name="T19" fmla="*/ 463 h 1111"/>
                <a:gd name="T20" fmla="*/ 92 w 573"/>
                <a:gd name="T21" fmla="*/ 448 h 1111"/>
                <a:gd name="T22" fmla="*/ 94 w 573"/>
                <a:gd name="T23" fmla="*/ 436 h 1111"/>
                <a:gd name="T24" fmla="*/ 94 w 573"/>
                <a:gd name="T25" fmla="*/ 144 h 1111"/>
                <a:gd name="T26" fmla="*/ 117 w 573"/>
                <a:gd name="T27" fmla="*/ 925 h 1111"/>
                <a:gd name="T28" fmla="*/ 120 w 573"/>
                <a:gd name="T29" fmla="*/ 931 h 1111"/>
                <a:gd name="T30" fmla="*/ 131 w 573"/>
                <a:gd name="T31" fmla="*/ 945 h 1111"/>
                <a:gd name="T32" fmla="*/ 151 w 573"/>
                <a:gd name="T33" fmla="*/ 959 h 1111"/>
                <a:gd name="T34" fmla="*/ 173 w 573"/>
                <a:gd name="T35" fmla="*/ 964 h 1111"/>
                <a:gd name="T36" fmla="*/ 197 w 573"/>
                <a:gd name="T37" fmla="*/ 963 h 1111"/>
                <a:gd name="T38" fmla="*/ 222 w 573"/>
                <a:gd name="T39" fmla="*/ 952 h 1111"/>
                <a:gd name="T40" fmla="*/ 236 w 573"/>
                <a:gd name="T41" fmla="*/ 937 h 1111"/>
                <a:gd name="T42" fmla="*/ 242 w 573"/>
                <a:gd name="T43" fmla="*/ 927 h 1111"/>
                <a:gd name="T44" fmla="*/ 242 w 573"/>
                <a:gd name="T45" fmla="*/ 433 h 1111"/>
                <a:gd name="T46" fmla="*/ 262 w 573"/>
                <a:gd name="T47" fmla="*/ 436 h 1111"/>
                <a:gd name="T48" fmla="*/ 262 w 573"/>
                <a:gd name="T49" fmla="*/ 463 h 1111"/>
                <a:gd name="T50" fmla="*/ 264 w 573"/>
                <a:gd name="T51" fmla="*/ 512 h 1111"/>
                <a:gd name="T52" fmla="*/ 264 w 573"/>
                <a:gd name="T53" fmla="*/ 576 h 1111"/>
                <a:gd name="T54" fmla="*/ 264 w 573"/>
                <a:gd name="T55" fmla="*/ 651 h 1111"/>
                <a:gd name="T56" fmla="*/ 264 w 573"/>
                <a:gd name="T57" fmla="*/ 727 h 1111"/>
                <a:gd name="T58" fmla="*/ 265 w 573"/>
                <a:gd name="T59" fmla="*/ 803 h 1111"/>
                <a:gd name="T60" fmla="*/ 265 w 573"/>
                <a:gd name="T61" fmla="*/ 871 h 1111"/>
                <a:gd name="T62" fmla="*/ 265 w 573"/>
                <a:gd name="T63" fmla="*/ 925 h 1111"/>
                <a:gd name="T64" fmla="*/ 266 w 573"/>
                <a:gd name="T65" fmla="*/ 931 h 1111"/>
                <a:gd name="T66" fmla="*/ 274 w 573"/>
                <a:gd name="T67" fmla="*/ 944 h 1111"/>
                <a:gd name="T68" fmla="*/ 291 w 573"/>
                <a:gd name="T69" fmla="*/ 957 h 1111"/>
                <a:gd name="T70" fmla="*/ 323 w 573"/>
                <a:gd name="T71" fmla="*/ 964 h 1111"/>
                <a:gd name="T72" fmla="*/ 355 w 573"/>
                <a:gd name="T73" fmla="*/ 957 h 1111"/>
                <a:gd name="T74" fmla="*/ 373 w 573"/>
                <a:gd name="T75" fmla="*/ 945 h 1111"/>
                <a:gd name="T76" fmla="*/ 380 w 573"/>
                <a:gd name="T77" fmla="*/ 931 h 1111"/>
                <a:gd name="T78" fmla="*/ 381 w 573"/>
                <a:gd name="T79" fmla="*/ 926 h 1111"/>
                <a:gd name="T80" fmla="*/ 405 w 573"/>
                <a:gd name="T81" fmla="*/ 144 h 1111"/>
                <a:gd name="T82" fmla="*/ 407 w 573"/>
                <a:gd name="T83" fmla="*/ 436 h 1111"/>
                <a:gd name="T84" fmla="*/ 410 w 573"/>
                <a:gd name="T85" fmla="*/ 449 h 1111"/>
                <a:gd name="T86" fmla="*/ 420 w 573"/>
                <a:gd name="T87" fmla="*/ 466 h 1111"/>
                <a:gd name="T88" fmla="*/ 439 w 573"/>
                <a:gd name="T89" fmla="*/ 478 h 1111"/>
                <a:gd name="T90" fmla="*/ 466 w 573"/>
                <a:gd name="T91" fmla="*/ 478 h 1111"/>
                <a:gd name="T92" fmla="*/ 484 w 573"/>
                <a:gd name="T93" fmla="*/ 466 h 1111"/>
                <a:gd name="T94" fmla="*/ 495 w 573"/>
                <a:gd name="T95" fmla="*/ 449 h 1111"/>
                <a:gd name="T96" fmla="*/ 498 w 573"/>
                <a:gd name="T97" fmla="*/ 441 h 1111"/>
                <a:gd name="T98" fmla="*/ 497 w 573"/>
                <a:gd name="T99" fmla="*/ 59 h 1111"/>
                <a:gd name="T100" fmla="*/ 475 w 573"/>
                <a:gd name="T101" fmla="*/ 24 h 1111"/>
                <a:gd name="T102" fmla="*/ 440 w 573"/>
                <a:gd name="T103" fmla="*/ 3 h 1111"/>
                <a:gd name="T104" fmla="*/ 82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1111"/>
                <a:gd name="T161" fmla="*/ 573 w 573"/>
                <a:gd name="T162" fmla="*/ 1111 h 1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grpFill/>
            <a:ln w="6350">
              <a:solidFill>
                <a:schemeClr val="bg1"/>
              </a:solidFill>
              <a:round/>
            </a:ln>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ea typeface="+mn-ea"/>
                <a:cs typeface="+mn-ea"/>
              </a:endParaRPr>
            </a:p>
          </p:txBody>
        </p:sp>
      </p:grpSp>
      <p:sp>
        <p:nvSpPr>
          <p:cNvPr id="20" name="Text Box 15"/>
          <p:cNvSpPr txBox="1">
            <a:spLocks noChangeArrowheads="1"/>
          </p:cNvSpPr>
          <p:nvPr/>
        </p:nvSpPr>
        <p:spPr bwMode="auto">
          <a:xfrm>
            <a:off x="2960688" y="2325688"/>
            <a:ext cx="527050" cy="646112"/>
          </a:xfrm>
          <a:prstGeom prst="rect">
            <a:avLst/>
          </a:prstGeom>
          <a:noFill/>
          <a:ln>
            <a:noFill/>
          </a:ln>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dirty="0">
                <a:solidFill>
                  <a:schemeClr val="bg1"/>
                </a:solidFill>
                <a:latin typeface="微软雅黑" panose="020B0503020204020204" pitchFamily="34" charset="-122"/>
                <a:ea typeface="微软雅黑" panose="020B0503020204020204" pitchFamily="34" charset="-122"/>
                <a:cs typeface="+mn-ea"/>
              </a:rPr>
              <a:t>注安</a:t>
            </a:r>
            <a:endParaRPr lang="zh-CN" altLang="en-US" dirty="0">
              <a:solidFill>
                <a:schemeClr val="bg1"/>
              </a:solidFill>
              <a:latin typeface="微软雅黑" panose="020B0503020204020204" pitchFamily="34" charset="-122"/>
              <a:ea typeface="微软雅黑" panose="020B0503020204020204" pitchFamily="34" charset="-122"/>
              <a:cs typeface="+mn-ea"/>
            </a:endParaRPr>
          </a:p>
        </p:txBody>
      </p:sp>
      <p:sp>
        <p:nvSpPr>
          <p:cNvPr id="26634" name="Text Box 16"/>
          <p:cNvSpPr txBox="1">
            <a:spLocks noChangeArrowheads="1"/>
          </p:cNvSpPr>
          <p:nvPr/>
        </p:nvSpPr>
        <p:spPr bwMode="auto">
          <a:xfrm>
            <a:off x="5743575" y="2325688"/>
            <a:ext cx="528638" cy="646112"/>
          </a:xfrm>
          <a:prstGeom prst="rect">
            <a:avLst/>
          </a:prstGeom>
          <a:noFill/>
          <a:ln w="9525">
            <a:noFill/>
            <a:miter lim="800000"/>
          </a:ln>
        </p:spPr>
        <p:txBody>
          <a:bodyPr>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注安</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2" name="Text Box 17"/>
          <p:cNvSpPr txBox="1">
            <a:spLocks noChangeArrowheads="1"/>
          </p:cNvSpPr>
          <p:nvPr/>
        </p:nvSpPr>
        <p:spPr bwMode="auto">
          <a:xfrm>
            <a:off x="4403725" y="2278063"/>
            <a:ext cx="528638" cy="1570037"/>
          </a:xfrm>
          <a:prstGeom prst="rect">
            <a:avLst/>
          </a:prstGeom>
          <a:noFill/>
          <a:ln>
            <a:noFill/>
          </a:ln>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600" dirty="0">
                <a:solidFill>
                  <a:schemeClr val="bg1"/>
                </a:solidFill>
                <a:latin typeface="微软雅黑" panose="020B0503020204020204" pitchFamily="34" charset="-122"/>
                <a:ea typeface="微软雅黑" panose="020B0503020204020204" pitchFamily="34" charset="-122"/>
                <a:cs typeface="+mn-ea"/>
              </a:rPr>
              <a:t>专业安全人员</a:t>
            </a:r>
            <a:endParaRPr lang="zh-CN" altLang="en-US" sz="1600" dirty="0">
              <a:solidFill>
                <a:schemeClr val="bg1"/>
              </a:solidFill>
              <a:latin typeface="微软雅黑" panose="020B0503020204020204" pitchFamily="34" charset="-122"/>
              <a:ea typeface="微软雅黑" panose="020B0503020204020204" pitchFamily="34" charset="-122"/>
              <a:cs typeface="+mn-ea"/>
            </a:endParaRPr>
          </a:p>
        </p:txBody>
      </p:sp>
      <p:sp>
        <p:nvSpPr>
          <p:cNvPr id="23" name="Rectangle 5"/>
          <p:cNvSpPr>
            <a:spLocks noGrp="1" noChangeArrowheads="1"/>
          </p:cNvSpPr>
          <p:nvPr/>
        </p:nvSpPr>
        <p:spPr bwMode="auto">
          <a:xfrm>
            <a:off x="1328738" y="4489450"/>
            <a:ext cx="6858000" cy="952500"/>
          </a:xfrm>
          <a:prstGeom prst="rect">
            <a:avLst/>
          </a:prstGeom>
        </p:spPr>
        <p:txBody>
          <a:bodyPr/>
          <a:lstStyle/>
          <a:p>
            <a:pPr algn="ctr" defTabSz="815975" eaLnBrk="0" hangingPunct="0">
              <a:defRPr/>
            </a:pPr>
            <a:r>
              <a:rPr lang="zh-CN" altLang="en-US" sz="3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安全生产管理机构</a:t>
            </a:r>
            <a:endParaRPr lang="zh-CN" altLang="en-US" sz="3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cxnSp>
        <p:nvCxnSpPr>
          <p:cNvPr id="25" name="直接连接符 24"/>
          <p:cNvCxnSpPr/>
          <p:nvPr/>
        </p:nvCxnSpPr>
        <p:spPr>
          <a:xfrm>
            <a:off x="755650" y="4441825"/>
            <a:ext cx="770413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23850" y="1371600"/>
            <a:ext cx="2663825" cy="2397125"/>
          </a:xfrm>
          <a:prstGeom prst="rect">
            <a:avLst/>
          </a:prstGeom>
        </p:spPr>
        <p:txBody>
          <a:bodyPr>
            <a:spAutoFit/>
          </a:bodyPr>
          <a:lstStyle/>
          <a:p>
            <a:pPr indent="457200" algn="just" eaLnBrk="0" hangingPunct="0">
              <a:lnSpc>
                <a:spcPct val="120000"/>
              </a:lnSpc>
              <a:spcBef>
                <a:spcPts val="0"/>
              </a:spcBef>
              <a:spcAft>
                <a:spcPts val="1200"/>
              </a:spcAft>
              <a:defRPr/>
            </a:pPr>
            <a:r>
              <a:rPr lang="zh-CN" altLang="en-US" sz="1400" b="1" dirty="0">
                <a:solidFill>
                  <a:schemeClr val="accent1"/>
                </a:solidFill>
                <a:latin typeface="微软雅黑" panose="020B0503020204020204" pitchFamily="34" charset="-122"/>
                <a:ea typeface="微软雅黑" panose="020B0503020204020204" pitchFamily="34" charset="-122"/>
                <a:cs typeface="+mn-ea"/>
              </a:rPr>
              <a:t>安全生产管理机构和安全生产管理人员</a:t>
            </a:r>
            <a:r>
              <a:rPr lang="zh-CN" altLang="en-US" sz="1400" dirty="0">
                <a:solidFill>
                  <a:srgbClr val="595959"/>
                </a:solidFill>
                <a:latin typeface="微软雅黑" panose="020B0503020204020204" pitchFamily="34" charset="-122"/>
                <a:ea typeface="微软雅黑" panose="020B0503020204020204" pitchFamily="34" charset="-122"/>
                <a:cs typeface="+mn-ea"/>
              </a:rPr>
              <a:t>，是企业开展安全生产管理工作的具体执行者，在企业安全生产中发挥着不可或缺的作用。分析近年来发生的事故，企业没有设置相应的安全生产管理机构或者配备必要的安全生产管理人员，是重要原因之一。</a:t>
            </a:r>
            <a:endParaRPr lang="zh-CN" altLang="en-US" sz="1400" dirty="0">
              <a:solidFill>
                <a:srgbClr val="595959"/>
              </a:solidFill>
              <a:latin typeface="微软雅黑" panose="020B0503020204020204" pitchFamily="34" charset="-122"/>
              <a:ea typeface="微软雅黑" panose="020B0503020204020204" pitchFamily="34" charset="-122"/>
              <a:cs typeface="+mn-ea"/>
            </a:endParaRPr>
          </a:p>
        </p:txBody>
      </p:sp>
      <p:sp>
        <p:nvSpPr>
          <p:cNvPr id="3" name="矩形 2"/>
          <p:cNvSpPr/>
          <p:nvPr/>
        </p:nvSpPr>
        <p:spPr>
          <a:xfrm>
            <a:off x="5724525" y="3235325"/>
            <a:ext cx="2879725" cy="1643063"/>
          </a:xfrm>
          <a:prstGeom prst="rect">
            <a:avLst/>
          </a:prstGeom>
        </p:spPr>
        <p:txBody>
          <a:bodyPr>
            <a:spAutoFit/>
          </a:bodyPr>
          <a:lstStyle/>
          <a:p>
            <a:pPr indent="457200" algn="just" eaLnBrk="0" hangingPunct="0">
              <a:lnSpc>
                <a:spcPct val="120000"/>
              </a:lnSpc>
              <a:spcBef>
                <a:spcPts val="0"/>
              </a:spcBef>
              <a:spcAft>
                <a:spcPts val="1200"/>
              </a:spcAft>
              <a:defRPr/>
            </a:pPr>
            <a:r>
              <a:rPr lang="zh-CN" altLang="en-US" sz="1400" dirty="0">
                <a:solidFill>
                  <a:srgbClr val="595959"/>
                </a:solidFill>
                <a:latin typeface="微软雅黑" panose="020B0503020204020204" pitchFamily="34" charset="-122"/>
                <a:ea typeface="微软雅黑" panose="020B0503020204020204" pitchFamily="34" charset="-122"/>
                <a:cs typeface="+mn-ea"/>
              </a:rPr>
              <a:t>因此，对一些危险性较大行业的企业或者从业人员较多的企业，</a:t>
            </a:r>
            <a:r>
              <a:rPr lang="zh-CN" altLang="en-US" sz="1400" b="1" dirty="0">
                <a:solidFill>
                  <a:schemeClr val="accent1"/>
                </a:solidFill>
                <a:latin typeface="微软雅黑" panose="020B0503020204020204" pitchFamily="34" charset="-122"/>
                <a:ea typeface="微软雅黑" panose="020B0503020204020204" pitchFamily="34" charset="-122"/>
                <a:cs typeface="+mn-ea"/>
              </a:rPr>
              <a:t>必须设置专门从事安全生产管理的机构或配置专职安全生产管理人员</a:t>
            </a:r>
            <a:r>
              <a:rPr lang="zh-CN" altLang="en-US" sz="1400" dirty="0">
                <a:solidFill>
                  <a:srgbClr val="595959"/>
                </a:solidFill>
                <a:latin typeface="微软雅黑" panose="020B0503020204020204" pitchFamily="34" charset="-122"/>
                <a:ea typeface="微软雅黑" panose="020B0503020204020204" pitchFamily="34" charset="-122"/>
                <a:cs typeface="+mn-ea"/>
              </a:rPr>
              <a:t>，确保企业日常安全生产工作时时有人抓、事事有人管。</a:t>
            </a:r>
            <a:endParaRPr lang="zh-CN" altLang="en-US" sz="1400" dirty="0">
              <a:solidFill>
                <a:srgbClr val="595959"/>
              </a:solidFill>
              <a:latin typeface="微软雅黑" panose="020B0503020204020204" pitchFamily="34" charset="-122"/>
              <a:ea typeface="微软雅黑" panose="020B0503020204020204" pitchFamily="34" charset="-122"/>
              <a:cs typeface="+mn-ea"/>
            </a:endParaRPr>
          </a:p>
        </p:txBody>
      </p:sp>
      <p:sp>
        <p:nvSpPr>
          <p:cNvPr id="4" name="矩形 3"/>
          <p:cNvSpPr/>
          <p:nvPr/>
        </p:nvSpPr>
        <p:spPr>
          <a:xfrm>
            <a:off x="250825" y="1273175"/>
            <a:ext cx="3168650" cy="2592388"/>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5" name="矩形 4"/>
          <p:cNvSpPr/>
          <p:nvPr/>
        </p:nvSpPr>
        <p:spPr>
          <a:xfrm>
            <a:off x="5364163" y="3144838"/>
            <a:ext cx="3311525" cy="1800225"/>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cxnSp>
        <p:nvCxnSpPr>
          <p:cNvPr id="7" name="直接连接符 6"/>
          <p:cNvCxnSpPr/>
          <p:nvPr/>
        </p:nvCxnSpPr>
        <p:spPr>
          <a:xfrm>
            <a:off x="2987675" y="1057275"/>
            <a:ext cx="0" cy="40687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51500" y="1057275"/>
            <a:ext cx="0" cy="40687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27655" name="图片 10"/>
          <p:cNvPicPr>
            <a:picLocks noChangeAspect="1"/>
          </p:cNvPicPr>
          <p:nvPr/>
        </p:nvPicPr>
        <p:blipFill>
          <a:blip r:embed="rId1"/>
          <a:srcRect/>
          <a:stretch>
            <a:fillRect/>
          </a:stretch>
        </p:blipFill>
        <p:spPr bwMode="auto">
          <a:xfrm>
            <a:off x="3055938" y="1136650"/>
            <a:ext cx="2528887" cy="3903663"/>
          </a:xfrm>
          <a:prstGeom prst="rect">
            <a:avLst/>
          </a:prstGeom>
          <a:noFill/>
          <a:ln w="19050">
            <a:solidFill>
              <a:schemeClr val="accent1"/>
            </a:solidFill>
            <a:miter lim="800000"/>
            <a:headEnd/>
            <a:tailEnd/>
          </a:ln>
        </p:spPr>
      </p:pic>
      <p:sp>
        <p:nvSpPr>
          <p:cNvPr id="16" name="KSO_Shape"/>
          <p:cNvSpPr/>
          <p:nvPr/>
        </p:nvSpPr>
        <p:spPr bwMode="auto">
          <a:xfrm>
            <a:off x="900113" y="4114800"/>
            <a:ext cx="1014412" cy="711200"/>
          </a:xfrm>
          <a:custGeom>
            <a:avLst/>
            <a:gdLst/>
            <a:ahLst/>
            <a:cxnLst/>
            <a:rect l="0" t="0" r="r" b="b"/>
            <a:pathLst>
              <a:path w="5226050" h="3657600">
                <a:moveTo>
                  <a:pt x="3327400" y="1387475"/>
                </a:moveTo>
                <a:lnTo>
                  <a:pt x="3327400" y="1631950"/>
                </a:lnTo>
                <a:lnTo>
                  <a:pt x="3092450" y="1631950"/>
                </a:lnTo>
                <a:lnTo>
                  <a:pt x="3092450" y="1622425"/>
                </a:lnTo>
                <a:lnTo>
                  <a:pt x="3327400" y="1387475"/>
                </a:lnTo>
                <a:close/>
                <a:moveTo>
                  <a:pt x="3648075" y="1212850"/>
                </a:moveTo>
                <a:lnTo>
                  <a:pt x="3886200" y="1212850"/>
                </a:lnTo>
                <a:lnTo>
                  <a:pt x="3886200" y="1631950"/>
                </a:lnTo>
                <a:lnTo>
                  <a:pt x="3648075" y="1631950"/>
                </a:lnTo>
                <a:lnTo>
                  <a:pt x="3648075" y="1212850"/>
                </a:lnTo>
                <a:close/>
                <a:moveTo>
                  <a:pt x="3498850" y="1212850"/>
                </a:moveTo>
                <a:lnTo>
                  <a:pt x="3606800" y="1212850"/>
                </a:lnTo>
                <a:lnTo>
                  <a:pt x="3606800" y="1631950"/>
                </a:lnTo>
                <a:lnTo>
                  <a:pt x="3368675" y="1631950"/>
                </a:lnTo>
                <a:lnTo>
                  <a:pt x="3368675" y="1343025"/>
                </a:lnTo>
                <a:lnTo>
                  <a:pt x="3498850" y="1212850"/>
                </a:lnTo>
                <a:close/>
                <a:moveTo>
                  <a:pt x="2470150" y="1060450"/>
                </a:moveTo>
                <a:lnTo>
                  <a:pt x="2489200" y="1060450"/>
                </a:lnTo>
                <a:lnTo>
                  <a:pt x="2511425" y="1060450"/>
                </a:lnTo>
                <a:lnTo>
                  <a:pt x="2530475" y="1066800"/>
                </a:lnTo>
                <a:lnTo>
                  <a:pt x="2549525" y="1076325"/>
                </a:lnTo>
                <a:lnTo>
                  <a:pt x="2565400" y="1089025"/>
                </a:lnTo>
                <a:lnTo>
                  <a:pt x="2578100" y="1104900"/>
                </a:lnTo>
                <a:lnTo>
                  <a:pt x="2590800" y="1123950"/>
                </a:lnTo>
                <a:lnTo>
                  <a:pt x="2597150" y="1143000"/>
                </a:lnTo>
                <a:lnTo>
                  <a:pt x="2600325" y="1165225"/>
                </a:lnTo>
                <a:lnTo>
                  <a:pt x="2597150" y="1187450"/>
                </a:lnTo>
                <a:lnTo>
                  <a:pt x="2590800" y="1206500"/>
                </a:lnTo>
                <a:lnTo>
                  <a:pt x="2581275" y="1225550"/>
                </a:lnTo>
                <a:lnTo>
                  <a:pt x="2568575" y="1241425"/>
                </a:lnTo>
                <a:lnTo>
                  <a:pt x="2552700" y="1254125"/>
                </a:lnTo>
                <a:lnTo>
                  <a:pt x="2533650" y="1266825"/>
                </a:lnTo>
                <a:lnTo>
                  <a:pt x="2514600" y="1273175"/>
                </a:lnTo>
                <a:lnTo>
                  <a:pt x="1568371" y="1588585"/>
                </a:lnTo>
                <a:lnTo>
                  <a:pt x="1470025" y="2333625"/>
                </a:lnTo>
                <a:lnTo>
                  <a:pt x="1463675" y="2362200"/>
                </a:lnTo>
                <a:lnTo>
                  <a:pt x="1457325" y="2387600"/>
                </a:lnTo>
                <a:lnTo>
                  <a:pt x="1444625" y="2409825"/>
                </a:lnTo>
                <a:lnTo>
                  <a:pt x="1441450" y="2414588"/>
                </a:lnTo>
                <a:lnTo>
                  <a:pt x="1441450" y="3508375"/>
                </a:lnTo>
                <a:lnTo>
                  <a:pt x="1438275" y="3536950"/>
                </a:lnTo>
                <a:lnTo>
                  <a:pt x="1431925" y="3565525"/>
                </a:lnTo>
                <a:lnTo>
                  <a:pt x="1416050" y="3590925"/>
                </a:lnTo>
                <a:lnTo>
                  <a:pt x="1400175" y="3613150"/>
                </a:lnTo>
                <a:lnTo>
                  <a:pt x="1377950" y="3632200"/>
                </a:lnTo>
                <a:lnTo>
                  <a:pt x="1352550" y="3644900"/>
                </a:lnTo>
                <a:lnTo>
                  <a:pt x="1323975" y="3654425"/>
                </a:lnTo>
                <a:lnTo>
                  <a:pt x="1292225" y="3657600"/>
                </a:lnTo>
                <a:lnTo>
                  <a:pt x="1263650" y="3654425"/>
                </a:lnTo>
                <a:lnTo>
                  <a:pt x="1235075" y="3644900"/>
                </a:lnTo>
                <a:lnTo>
                  <a:pt x="1209675" y="3632200"/>
                </a:lnTo>
                <a:lnTo>
                  <a:pt x="1187450" y="3613150"/>
                </a:lnTo>
                <a:lnTo>
                  <a:pt x="1168400" y="3590925"/>
                </a:lnTo>
                <a:lnTo>
                  <a:pt x="1155700" y="3565525"/>
                </a:lnTo>
                <a:lnTo>
                  <a:pt x="1146175" y="3536950"/>
                </a:lnTo>
                <a:lnTo>
                  <a:pt x="1143000" y="3508375"/>
                </a:lnTo>
                <a:lnTo>
                  <a:pt x="1143000" y="2473801"/>
                </a:lnTo>
                <a:lnTo>
                  <a:pt x="1139825" y="2473325"/>
                </a:lnTo>
                <a:lnTo>
                  <a:pt x="1031875" y="2459831"/>
                </a:lnTo>
                <a:lnTo>
                  <a:pt x="1031875" y="3508375"/>
                </a:lnTo>
                <a:lnTo>
                  <a:pt x="1028700" y="3536950"/>
                </a:lnTo>
                <a:lnTo>
                  <a:pt x="1019175" y="3565525"/>
                </a:lnTo>
                <a:lnTo>
                  <a:pt x="1006475" y="3590925"/>
                </a:lnTo>
                <a:lnTo>
                  <a:pt x="987425" y="3613150"/>
                </a:lnTo>
                <a:lnTo>
                  <a:pt x="965200" y="3632200"/>
                </a:lnTo>
                <a:lnTo>
                  <a:pt x="939800" y="3644900"/>
                </a:lnTo>
                <a:lnTo>
                  <a:pt x="911225" y="3654425"/>
                </a:lnTo>
                <a:lnTo>
                  <a:pt x="882650" y="3657600"/>
                </a:lnTo>
                <a:lnTo>
                  <a:pt x="850900" y="3654425"/>
                </a:lnTo>
                <a:lnTo>
                  <a:pt x="822325" y="3644900"/>
                </a:lnTo>
                <a:lnTo>
                  <a:pt x="796925" y="3632200"/>
                </a:lnTo>
                <a:lnTo>
                  <a:pt x="774700" y="3613150"/>
                </a:lnTo>
                <a:lnTo>
                  <a:pt x="755650" y="3590925"/>
                </a:lnTo>
                <a:lnTo>
                  <a:pt x="742950" y="3565525"/>
                </a:lnTo>
                <a:lnTo>
                  <a:pt x="733425" y="3536950"/>
                </a:lnTo>
                <a:lnTo>
                  <a:pt x="730250" y="3508375"/>
                </a:lnTo>
                <a:lnTo>
                  <a:pt x="730250" y="2397125"/>
                </a:lnTo>
                <a:lnTo>
                  <a:pt x="733425" y="2368550"/>
                </a:lnTo>
                <a:lnTo>
                  <a:pt x="742950" y="2339975"/>
                </a:lnTo>
                <a:lnTo>
                  <a:pt x="743744" y="2338388"/>
                </a:lnTo>
                <a:lnTo>
                  <a:pt x="742950" y="2336800"/>
                </a:lnTo>
                <a:lnTo>
                  <a:pt x="736600" y="2314575"/>
                </a:lnTo>
                <a:lnTo>
                  <a:pt x="730250" y="2292350"/>
                </a:lnTo>
                <a:lnTo>
                  <a:pt x="730250" y="2263775"/>
                </a:lnTo>
                <a:lnTo>
                  <a:pt x="733425" y="2235200"/>
                </a:lnTo>
                <a:lnTo>
                  <a:pt x="825831" y="1545236"/>
                </a:lnTo>
                <a:lnTo>
                  <a:pt x="679450" y="1892300"/>
                </a:lnTo>
                <a:lnTo>
                  <a:pt x="669925" y="1911350"/>
                </a:lnTo>
                <a:lnTo>
                  <a:pt x="669217" y="1912766"/>
                </a:lnTo>
                <a:lnTo>
                  <a:pt x="666750" y="1917700"/>
                </a:lnTo>
                <a:lnTo>
                  <a:pt x="657225" y="1936750"/>
                </a:lnTo>
                <a:lnTo>
                  <a:pt x="641350" y="1952625"/>
                </a:lnTo>
                <a:lnTo>
                  <a:pt x="625475" y="1962150"/>
                </a:lnTo>
                <a:lnTo>
                  <a:pt x="606425" y="1971675"/>
                </a:lnTo>
                <a:lnTo>
                  <a:pt x="584200" y="1974850"/>
                </a:lnTo>
                <a:lnTo>
                  <a:pt x="561975" y="1974850"/>
                </a:lnTo>
                <a:lnTo>
                  <a:pt x="542925" y="1971675"/>
                </a:lnTo>
                <a:lnTo>
                  <a:pt x="76200" y="1774825"/>
                </a:lnTo>
                <a:lnTo>
                  <a:pt x="57150" y="1765300"/>
                </a:lnTo>
                <a:lnTo>
                  <a:pt x="38100" y="1752600"/>
                </a:lnTo>
                <a:lnTo>
                  <a:pt x="25400" y="1739900"/>
                </a:lnTo>
                <a:lnTo>
                  <a:pt x="12700" y="1720850"/>
                </a:lnTo>
                <a:lnTo>
                  <a:pt x="3175" y="1704975"/>
                </a:lnTo>
                <a:lnTo>
                  <a:pt x="0" y="1682750"/>
                </a:lnTo>
                <a:lnTo>
                  <a:pt x="0" y="1660525"/>
                </a:lnTo>
                <a:lnTo>
                  <a:pt x="3175" y="1641475"/>
                </a:lnTo>
                <a:lnTo>
                  <a:pt x="12700" y="1619250"/>
                </a:lnTo>
                <a:lnTo>
                  <a:pt x="22225" y="1603375"/>
                </a:lnTo>
                <a:lnTo>
                  <a:pt x="38100" y="1587500"/>
                </a:lnTo>
                <a:lnTo>
                  <a:pt x="53975" y="1574800"/>
                </a:lnTo>
                <a:lnTo>
                  <a:pt x="73025" y="1568450"/>
                </a:lnTo>
                <a:lnTo>
                  <a:pt x="95250" y="1562100"/>
                </a:lnTo>
                <a:lnTo>
                  <a:pt x="114300" y="1562100"/>
                </a:lnTo>
                <a:lnTo>
                  <a:pt x="136525" y="1568450"/>
                </a:lnTo>
                <a:lnTo>
                  <a:pt x="516862" y="1728864"/>
                </a:lnTo>
                <a:lnTo>
                  <a:pt x="669925" y="1368425"/>
                </a:lnTo>
                <a:lnTo>
                  <a:pt x="679450" y="1346200"/>
                </a:lnTo>
                <a:lnTo>
                  <a:pt x="688975" y="1330325"/>
                </a:lnTo>
                <a:lnTo>
                  <a:pt x="704850" y="1314450"/>
                </a:lnTo>
                <a:lnTo>
                  <a:pt x="714375" y="1304925"/>
                </a:lnTo>
                <a:lnTo>
                  <a:pt x="730250" y="1295400"/>
                </a:lnTo>
                <a:lnTo>
                  <a:pt x="746125" y="1285875"/>
                </a:lnTo>
                <a:lnTo>
                  <a:pt x="787400" y="1273175"/>
                </a:lnTo>
                <a:lnTo>
                  <a:pt x="831850" y="1260475"/>
                </a:lnTo>
                <a:lnTo>
                  <a:pt x="882650" y="1254125"/>
                </a:lnTo>
                <a:lnTo>
                  <a:pt x="936625" y="1250950"/>
                </a:lnTo>
                <a:lnTo>
                  <a:pt x="990600" y="1250950"/>
                </a:lnTo>
                <a:lnTo>
                  <a:pt x="1092200" y="1250950"/>
                </a:lnTo>
                <a:lnTo>
                  <a:pt x="1171575" y="1260475"/>
                </a:lnTo>
                <a:lnTo>
                  <a:pt x="1301750" y="1276350"/>
                </a:lnTo>
                <a:lnTo>
                  <a:pt x="1377950" y="1289050"/>
                </a:lnTo>
                <a:lnTo>
                  <a:pt x="1473200" y="1311275"/>
                </a:lnTo>
                <a:lnTo>
                  <a:pt x="1524000" y="1323975"/>
                </a:lnTo>
                <a:lnTo>
                  <a:pt x="1571625" y="1339850"/>
                </a:lnTo>
                <a:lnTo>
                  <a:pt x="1604727" y="1351672"/>
                </a:lnTo>
                <a:lnTo>
                  <a:pt x="2470150" y="1060450"/>
                </a:lnTo>
                <a:close/>
                <a:moveTo>
                  <a:pt x="4162425" y="914400"/>
                </a:moveTo>
                <a:lnTo>
                  <a:pt x="4162425" y="1631950"/>
                </a:lnTo>
                <a:lnTo>
                  <a:pt x="3924300" y="1631950"/>
                </a:lnTo>
                <a:lnTo>
                  <a:pt x="3924300" y="1168400"/>
                </a:lnTo>
                <a:lnTo>
                  <a:pt x="4162425" y="914400"/>
                </a:lnTo>
                <a:close/>
                <a:moveTo>
                  <a:pt x="1193800" y="593725"/>
                </a:moveTo>
                <a:lnTo>
                  <a:pt x="1228725" y="596900"/>
                </a:lnTo>
                <a:lnTo>
                  <a:pt x="1260475" y="603250"/>
                </a:lnTo>
                <a:lnTo>
                  <a:pt x="1289050" y="612775"/>
                </a:lnTo>
                <a:lnTo>
                  <a:pt x="1317625" y="625475"/>
                </a:lnTo>
                <a:lnTo>
                  <a:pt x="1346200" y="638175"/>
                </a:lnTo>
                <a:lnTo>
                  <a:pt x="1371600" y="657225"/>
                </a:lnTo>
                <a:lnTo>
                  <a:pt x="1397000" y="676275"/>
                </a:lnTo>
                <a:lnTo>
                  <a:pt x="1419225" y="698500"/>
                </a:lnTo>
                <a:lnTo>
                  <a:pt x="1438275" y="720725"/>
                </a:lnTo>
                <a:lnTo>
                  <a:pt x="1454150" y="746125"/>
                </a:lnTo>
                <a:lnTo>
                  <a:pt x="1470025" y="771525"/>
                </a:lnTo>
                <a:lnTo>
                  <a:pt x="1482725" y="800100"/>
                </a:lnTo>
                <a:lnTo>
                  <a:pt x="1492250" y="828675"/>
                </a:lnTo>
                <a:lnTo>
                  <a:pt x="1498600" y="860425"/>
                </a:lnTo>
                <a:lnTo>
                  <a:pt x="1501775" y="892175"/>
                </a:lnTo>
                <a:lnTo>
                  <a:pt x="1501775" y="923925"/>
                </a:lnTo>
                <a:lnTo>
                  <a:pt x="1498600" y="955675"/>
                </a:lnTo>
                <a:lnTo>
                  <a:pt x="1495425" y="987425"/>
                </a:lnTo>
                <a:lnTo>
                  <a:pt x="1485900" y="1019175"/>
                </a:lnTo>
                <a:lnTo>
                  <a:pt x="1473200" y="1047750"/>
                </a:lnTo>
                <a:lnTo>
                  <a:pt x="1457325" y="1073150"/>
                </a:lnTo>
                <a:lnTo>
                  <a:pt x="1441450" y="1101725"/>
                </a:lnTo>
                <a:lnTo>
                  <a:pt x="1422400" y="1123950"/>
                </a:lnTo>
                <a:lnTo>
                  <a:pt x="1400175" y="1146175"/>
                </a:lnTo>
                <a:lnTo>
                  <a:pt x="1377950" y="1165225"/>
                </a:lnTo>
                <a:lnTo>
                  <a:pt x="1352550" y="1184275"/>
                </a:lnTo>
                <a:lnTo>
                  <a:pt x="1327150" y="1196975"/>
                </a:lnTo>
                <a:lnTo>
                  <a:pt x="1298575" y="1209675"/>
                </a:lnTo>
                <a:lnTo>
                  <a:pt x="1270000" y="1219200"/>
                </a:lnTo>
                <a:lnTo>
                  <a:pt x="1238250" y="1225550"/>
                </a:lnTo>
                <a:lnTo>
                  <a:pt x="1206500" y="1228725"/>
                </a:lnTo>
                <a:lnTo>
                  <a:pt x="1174750" y="1231900"/>
                </a:lnTo>
                <a:lnTo>
                  <a:pt x="1143000" y="1228725"/>
                </a:lnTo>
                <a:lnTo>
                  <a:pt x="1111250" y="1222375"/>
                </a:lnTo>
                <a:lnTo>
                  <a:pt x="1079500" y="1212850"/>
                </a:lnTo>
                <a:lnTo>
                  <a:pt x="1050925" y="1200150"/>
                </a:lnTo>
                <a:lnTo>
                  <a:pt x="1022350" y="1187450"/>
                </a:lnTo>
                <a:lnTo>
                  <a:pt x="996950" y="1168400"/>
                </a:lnTo>
                <a:lnTo>
                  <a:pt x="974725" y="1149350"/>
                </a:lnTo>
                <a:lnTo>
                  <a:pt x="952500" y="1130300"/>
                </a:lnTo>
                <a:lnTo>
                  <a:pt x="933450" y="1104900"/>
                </a:lnTo>
                <a:lnTo>
                  <a:pt x="914400" y="1079500"/>
                </a:lnTo>
                <a:lnTo>
                  <a:pt x="901700" y="1054100"/>
                </a:lnTo>
                <a:lnTo>
                  <a:pt x="889000" y="1025525"/>
                </a:lnTo>
                <a:lnTo>
                  <a:pt x="879475" y="996950"/>
                </a:lnTo>
                <a:lnTo>
                  <a:pt x="873125" y="965200"/>
                </a:lnTo>
                <a:lnTo>
                  <a:pt x="866775" y="936625"/>
                </a:lnTo>
                <a:lnTo>
                  <a:pt x="866775" y="904875"/>
                </a:lnTo>
                <a:lnTo>
                  <a:pt x="869950" y="869950"/>
                </a:lnTo>
                <a:lnTo>
                  <a:pt x="876300" y="838200"/>
                </a:lnTo>
                <a:lnTo>
                  <a:pt x="885825" y="809625"/>
                </a:lnTo>
                <a:lnTo>
                  <a:pt x="895350" y="777875"/>
                </a:lnTo>
                <a:lnTo>
                  <a:pt x="911225" y="752475"/>
                </a:lnTo>
                <a:lnTo>
                  <a:pt x="927100" y="727075"/>
                </a:lnTo>
                <a:lnTo>
                  <a:pt x="946150" y="701675"/>
                </a:lnTo>
                <a:lnTo>
                  <a:pt x="968375" y="679450"/>
                </a:lnTo>
                <a:lnTo>
                  <a:pt x="990600" y="660400"/>
                </a:lnTo>
                <a:lnTo>
                  <a:pt x="1016000" y="644525"/>
                </a:lnTo>
                <a:lnTo>
                  <a:pt x="1044575" y="628650"/>
                </a:lnTo>
                <a:lnTo>
                  <a:pt x="1073150" y="615950"/>
                </a:lnTo>
                <a:lnTo>
                  <a:pt x="1101725" y="606425"/>
                </a:lnTo>
                <a:lnTo>
                  <a:pt x="1130300" y="600075"/>
                </a:lnTo>
                <a:lnTo>
                  <a:pt x="1162050" y="596900"/>
                </a:lnTo>
                <a:lnTo>
                  <a:pt x="1193800" y="593725"/>
                </a:lnTo>
                <a:close/>
                <a:moveTo>
                  <a:pt x="3930650" y="523875"/>
                </a:moveTo>
                <a:lnTo>
                  <a:pt x="4273550" y="523875"/>
                </a:lnTo>
                <a:lnTo>
                  <a:pt x="4289425" y="527050"/>
                </a:lnTo>
                <a:lnTo>
                  <a:pt x="4295775" y="527050"/>
                </a:lnTo>
                <a:lnTo>
                  <a:pt x="4302125" y="530225"/>
                </a:lnTo>
                <a:lnTo>
                  <a:pt x="4311650" y="533400"/>
                </a:lnTo>
                <a:lnTo>
                  <a:pt x="4318000" y="536575"/>
                </a:lnTo>
                <a:lnTo>
                  <a:pt x="4327525" y="546100"/>
                </a:lnTo>
                <a:lnTo>
                  <a:pt x="4337050" y="558800"/>
                </a:lnTo>
                <a:lnTo>
                  <a:pt x="4340225" y="565150"/>
                </a:lnTo>
                <a:lnTo>
                  <a:pt x="4343400" y="571500"/>
                </a:lnTo>
                <a:lnTo>
                  <a:pt x="4346575" y="581025"/>
                </a:lnTo>
                <a:lnTo>
                  <a:pt x="4349750" y="587375"/>
                </a:lnTo>
                <a:lnTo>
                  <a:pt x="4349750" y="603250"/>
                </a:lnTo>
                <a:lnTo>
                  <a:pt x="4349750" y="908050"/>
                </a:lnTo>
                <a:lnTo>
                  <a:pt x="4349750" y="920750"/>
                </a:lnTo>
                <a:lnTo>
                  <a:pt x="4343400" y="936625"/>
                </a:lnTo>
                <a:lnTo>
                  <a:pt x="4337050" y="949325"/>
                </a:lnTo>
                <a:lnTo>
                  <a:pt x="4327525" y="962025"/>
                </a:lnTo>
                <a:lnTo>
                  <a:pt x="4318000" y="971550"/>
                </a:lnTo>
                <a:lnTo>
                  <a:pt x="4305300" y="977900"/>
                </a:lnTo>
                <a:lnTo>
                  <a:pt x="4289425" y="981075"/>
                </a:lnTo>
                <a:lnTo>
                  <a:pt x="4273550" y="984250"/>
                </a:lnTo>
                <a:lnTo>
                  <a:pt x="4257675" y="981075"/>
                </a:lnTo>
                <a:lnTo>
                  <a:pt x="4244975" y="977900"/>
                </a:lnTo>
                <a:lnTo>
                  <a:pt x="4229100" y="971550"/>
                </a:lnTo>
                <a:lnTo>
                  <a:pt x="4219575" y="962025"/>
                </a:lnTo>
                <a:lnTo>
                  <a:pt x="4210050" y="949325"/>
                </a:lnTo>
                <a:lnTo>
                  <a:pt x="4203700" y="936625"/>
                </a:lnTo>
                <a:lnTo>
                  <a:pt x="4197350" y="920750"/>
                </a:lnTo>
                <a:lnTo>
                  <a:pt x="4197350" y="908050"/>
                </a:lnTo>
                <a:lnTo>
                  <a:pt x="4197350" y="787400"/>
                </a:lnTo>
                <a:lnTo>
                  <a:pt x="3873500" y="1127125"/>
                </a:lnTo>
                <a:lnTo>
                  <a:pt x="3863975" y="1136650"/>
                </a:lnTo>
                <a:lnTo>
                  <a:pt x="3851275" y="1146175"/>
                </a:lnTo>
                <a:lnTo>
                  <a:pt x="3838575" y="1152525"/>
                </a:lnTo>
                <a:lnTo>
                  <a:pt x="3825875" y="1158875"/>
                </a:lnTo>
                <a:lnTo>
                  <a:pt x="3813175" y="1158875"/>
                </a:lnTo>
                <a:lnTo>
                  <a:pt x="3810000" y="1158875"/>
                </a:lnTo>
                <a:lnTo>
                  <a:pt x="3806825" y="1158875"/>
                </a:lnTo>
                <a:lnTo>
                  <a:pt x="3473450" y="1162050"/>
                </a:lnTo>
                <a:lnTo>
                  <a:pt x="3022600" y="1612900"/>
                </a:lnTo>
                <a:lnTo>
                  <a:pt x="3009900" y="1622425"/>
                </a:lnTo>
                <a:lnTo>
                  <a:pt x="2997200" y="1628775"/>
                </a:lnTo>
                <a:lnTo>
                  <a:pt x="2981325" y="1631950"/>
                </a:lnTo>
                <a:lnTo>
                  <a:pt x="2968625" y="1635125"/>
                </a:lnTo>
                <a:lnTo>
                  <a:pt x="2952750" y="1631950"/>
                </a:lnTo>
                <a:lnTo>
                  <a:pt x="2940050" y="1628775"/>
                </a:lnTo>
                <a:lnTo>
                  <a:pt x="2924175" y="1622425"/>
                </a:lnTo>
                <a:lnTo>
                  <a:pt x="2914650" y="1612900"/>
                </a:lnTo>
                <a:lnTo>
                  <a:pt x="2901950" y="1600200"/>
                </a:lnTo>
                <a:lnTo>
                  <a:pt x="2895600" y="1587500"/>
                </a:lnTo>
                <a:lnTo>
                  <a:pt x="2892425" y="1571625"/>
                </a:lnTo>
                <a:lnTo>
                  <a:pt x="2889250" y="1555750"/>
                </a:lnTo>
                <a:lnTo>
                  <a:pt x="2892425" y="1543050"/>
                </a:lnTo>
                <a:lnTo>
                  <a:pt x="2895600" y="1527175"/>
                </a:lnTo>
                <a:lnTo>
                  <a:pt x="2901950" y="1514475"/>
                </a:lnTo>
                <a:lnTo>
                  <a:pt x="2914650" y="1501775"/>
                </a:lnTo>
                <a:lnTo>
                  <a:pt x="3371850" y="1044575"/>
                </a:lnTo>
                <a:lnTo>
                  <a:pt x="3381375" y="1031875"/>
                </a:lnTo>
                <a:lnTo>
                  <a:pt x="3394075" y="1019175"/>
                </a:lnTo>
                <a:lnTo>
                  <a:pt x="3409950" y="1012825"/>
                </a:lnTo>
                <a:lnTo>
                  <a:pt x="3425825" y="1009650"/>
                </a:lnTo>
                <a:lnTo>
                  <a:pt x="3435350" y="1006475"/>
                </a:lnTo>
                <a:lnTo>
                  <a:pt x="3438525" y="1006475"/>
                </a:lnTo>
                <a:lnTo>
                  <a:pt x="3441700" y="1006475"/>
                </a:lnTo>
                <a:lnTo>
                  <a:pt x="3775075" y="1006475"/>
                </a:lnTo>
                <a:lnTo>
                  <a:pt x="4086225" y="679450"/>
                </a:lnTo>
                <a:lnTo>
                  <a:pt x="3930650" y="679450"/>
                </a:lnTo>
                <a:lnTo>
                  <a:pt x="3914775" y="676275"/>
                </a:lnTo>
                <a:lnTo>
                  <a:pt x="3902075" y="673100"/>
                </a:lnTo>
                <a:lnTo>
                  <a:pt x="3886200" y="666750"/>
                </a:lnTo>
                <a:lnTo>
                  <a:pt x="3876675" y="657225"/>
                </a:lnTo>
                <a:lnTo>
                  <a:pt x="3867150" y="644525"/>
                </a:lnTo>
                <a:lnTo>
                  <a:pt x="3860800" y="631825"/>
                </a:lnTo>
                <a:lnTo>
                  <a:pt x="3854450" y="615950"/>
                </a:lnTo>
                <a:lnTo>
                  <a:pt x="3854450" y="603250"/>
                </a:lnTo>
                <a:lnTo>
                  <a:pt x="3854450" y="587375"/>
                </a:lnTo>
                <a:lnTo>
                  <a:pt x="3860800" y="571500"/>
                </a:lnTo>
                <a:lnTo>
                  <a:pt x="3867150" y="558800"/>
                </a:lnTo>
                <a:lnTo>
                  <a:pt x="3876675" y="546100"/>
                </a:lnTo>
                <a:lnTo>
                  <a:pt x="3886200" y="536575"/>
                </a:lnTo>
                <a:lnTo>
                  <a:pt x="3902075" y="530225"/>
                </a:lnTo>
                <a:lnTo>
                  <a:pt x="3914775" y="527050"/>
                </a:lnTo>
                <a:lnTo>
                  <a:pt x="3930650" y="523875"/>
                </a:lnTo>
                <a:close/>
                <a:moveTo>
                  <a:pt x="3302000" y="285750"/>
                </a:moveTo>
                <a:lnTo>
                  <a:pt x="3333750" y="317500"/>
                </a:lnTo>
                <a:lnTo>
                  <a:pt x="2622550" y="1104900"/>
                </a:lnTo>
                <a:lnTo>
                  <a:pt x="2543175" y="1028700"/>
                </a:lnTo>
                <a:lnTo>
                  <a:pt x="3302000" y="285750"/>
                </a:lnTo>
                <a:close/>
                <a:moveTo>
                  <a:pt x="2543175" y="0"/>
                </a:moveTo>
                <a:lnTo>
                  <a:pt x="4841875" y="0"/>
                </a:lnTo>
                <a:lnTo>
                  <a:pt x="4879975" y="3175"/>
                </a:lnTo>
                <a:lnTo>
                  <a:pt x="4918075" y="6350"/>
                </a:lnTo>
                <a:lnTo>
                  <a:pt x="4956175" y="15875"/>
                </a:lnTo>
                <a:lnTo>
                  <a:pt x="4991100" y="28575"/>
                </a:lnTo>
                <a:lnTo>
                  <a:pt x="5026025" y="47625"/>
                </a:lnTo>
                <a:lnTo>
                  <a:pt x="5057775" y="66675"/>
                </a:lnTo>
                <a:lnTo>
                  <a:pt x="5086350" y="88900"/>
                </a:lnTo>
                <a:lnTo>
                  <a:pt x="5111750" y="111125"/>
                </a:lnTo>
                <a:lnTo>
                  <a:pt x="5137150" y="139700"/>
                </a:lnTo>
                <a:lnTo>
                  <a:pt x="5159375" y="168275"/>
                </a:lnTo>
                <a:lnTo>
                  <a:pt x="5178425" y="200025"/>
                </a:lnTo>
                <a:lnTo>
                  <a:pt x="5194300" y="234950"/>
                </a:lnTo>
                <a:lnTo>
                  <a:pt x="5207000" y="269875"/>
                </a:lnTo>
                <a:lnTo>
                  <a:pt x="5216525" y="304800"/>
                </a:lnTo>
                <a:lnTo>
                  <a:pt x="5222875" y="342900"/>
                </a:lnTo>
                <a:lnTo>
                  <a:pt x="5226050" y="384175"/>
                </a:lnTo>
                <a:lnTo>
                  <a:pt x="5226050" y="1739900"/>
                </a:lnTo>
                <a:lnTo>
                  <a:pt x="5222875" y="1778000"/>
                </a:lnTo>
                <a:lnTo>
                  <a:pt x="5216525" y="1816100"/>
                </a:lnTo>
                <a:lnTo>
                  <a:pt x="5207000" y="1854200"/>
                </a:lnTo>
                <a:lnTo>
                  <a:pt x="5194300" y="1889125"/>
                </a:lnTo>
                <a:lnTo>
                  <a:pt x="5178425" y="1920875"/>
                </a:lnTo>
                <a:lnTo>
                  <a:pt x="5159375" y="1952625"/>
                </a:lnTo>
                <a:lnTo>
                  <a:pt x="5137150" y="1984375"/>
                </a:lnTo>
                <a:lnTo>
                  <a:pt x="5111750" y="2009775"/>
                </a:lnTo>
                <a:lnTo>
                  <a:pt x="5086350" y="2035175"/>
                </a:lnTo>
                <a:lnTo>
                  <a:pt x="5057775" y="2057400"/>
                </a:lnTo>
                <a:lnTo>
                  <a:pt x="5026025" y="2076450"/>
                </a:lnTo>
                <a:lnTo>
                  <a:pt x="4991100" y="2092325"/>
                </a:lnTo>
                <a:lnTo>
                  <a:pt x="4956175" y="2105025"/>
                </a:lnTo>
                <a:lnTo>
                  <a:pt x="4918075" y="2114550"/>
                </a:lnTo>
                <a:lnTo>
                  <a:pt x="4879975" y="2120900"/>
                </a:lnTo>
                <a:lnTo>
                  <a:pt x="4841875" y="2120900"/>
                </a:lnTo>
                <a:lnTo>
                  <a:pt x="2543175" y="2120900"/>
                </a:lnTo>
                <a:lnTo>
                  <a:pt x="2505075" y="2120900"/>
                </a:lnTo>
                <a:lnTo>
                  <a:pt x="2466975" y="2114550"/>
                </a:lnTo>
                <a:lnTo>
                  <a:pt x="2428875" y="2105025"/>
                </a:lnTo>
                <a:lnTo>
                  <a:pt x="2393950" y="2092325"/>
                </a:lnTo>
                <a:lnTo>
                  <a:pt x="2362200" y="2076450"/>
                </a:lnTo>
                <a:lnTo>
                  <a:pt x="2330450" y="2057400"/>
                </a:lnTo>
                <a:lnTo>
                  <a:pt x="2298700" y="2035175"/>
                </a:lnTo>
                <a:lnTo>
                  <a:pt x="2273300" y="2009775"/>
                </a:lnTo>
                <a:lnTo>
                  <a:pt x="2247900" y="1984375"/>
                </a:lnTo>
                <a:lnTo>
                  <a:pt x="2225675" y="1952625"/>
                </a:lnTo>
                <a:lnTo>
                  <a:pt x="2206625" y="1920875"/>
                </a:lnTo>
                <a:lnTo>
                  <a:pt x="2190750" y="1889125"/>
                </a:lnTo>
                <a:lnTo>
                  <a:pt x="2178050" y="1854200"/>
                </a:lnTo>
                <a:lnTo>
                  <a:pt x="2168525" y="1816100"/>
                </a:lnTo>
                <a:lnTo>
                  <a:pt x="2162175" y="1778000"/>
                </a:lnTo>
                <a:lnTo>
                  <a:pt x="2159000" y="1739900"/>
                </a:lnTo>
                <a:lnTo>
                  <a:pt x="2159000" y="1435100"/>
                </a:lnTo>
                <a:lnTo>
                  <a:pt x="2241550" y="1406525"/>
                </a:lnTo>
                <a:lnTo>
                  <a:pt x="2324100" y="1374775"/>
                </a:lnTo>
                <a:lnTo>
                  <a:pt x="2324100" y="1739900"/>
                </a:lnTo>
                <a:lnTo>
                  <a:pt x="2324100" y="1762125"/>
                </a:lnTo>
                <a:lnTo>
                  <a:pt x="2327275" y="1784350"/>
                </a:lnTo>
                <a:lnTo>
                  <a:pt x="2333625" y="1803400"/>
                </a:lnTo>
                <a:lnTo>
                  <a:pt x="2339975" y="1825625"/>
                </a:lnTo>
                <a:lnTo>
                  <a:pt x="2349500" y="1844675"/>
                </a:lnTo>
                <a:lnTo>
                  <a:pt x="2362200" y="1863725"/>
                </a:lnTo>
                <a:lnTo>
                  <a:pt x="2374900" y="1879600"/>
                </a:lnTo>
                <a:lnTo>
                  <a:pt x="2387600" y="1895475"/>
                </a:lnTo>
                <a:lnTo>
                  <a:pt x="2403475" y="1908175"/>
                </a:lnTo>
                <a:lnTo>
                  <a:pt x="2419350" y="1920875"/>
                </a:lnTo>
                <a:lnTo>
                  <a:pt x="2438400" y="1933575"/>
                </a:lnTo>
                <a:lnTo>
                  <a:pt x="2457450" y="1943100"/>
                </a:lnTo>
                <a:lnTo>
                  <a:pt x="2476500" y="1949450"/>
                </a:lnTo>
                <a:lnTo>
                  <a:pt x="2498725" y="1955800"/>
                </a:lnTo>
                <a:lnTo>
                  <a:pt x="2520950" y="1958975"/>
                </a:lnTo>
                <a:lnTo>
                  <a:pt x="2543175" y="1958975"/>
                </a:lnTo>
                <a:lnTo>
                  <a:pt x="4841875" y="1958975"/>
                </a:lnTo>
                <a:lnTo>
                  <a:pt x="4864100" y="1958975"/>
                </a:lnTo>
                <a:lnTo>
                  <a:pt x="4886325" y="1955800"/>
                </a:lnTo>
                <a:lnTo>
                  <a:pt x="4908550" y="1949450"/>
                </a:lnTo>
                <a:lnTo>
                  <a:pt x="4927600" y="1943100"/>
                </a:lnTo>
                <a:lnTo>
                  <a:pt x="4946650" y="1933575"/>
                </a:lnTo>
                <a:lnTo>
                  <a:pt x="4965700" y="1920875"/>
                </a:lnTo>
                <a:lnTo>
                  <a:pt x="4981575" y="1908175"/>
                </a:lnTo>
                <a:lnTo>
                  <a:pt x="4997450" y="1895475"/>
                </a:lnTo>
                <a:lnTo>
                  <a:pt x="5013325" y="1879600"/>
                </a:lnTo>
                <a:lnTo>
                  <a:pt x="5026025" y="1863725"/>
                </a:lnTo>
                <a:lnTo>
                  <a:pt x="5035550" y="1844675"/>
                </a:lnTo>
                <a:lnTo>
                  <a:pt x="5045075" y="1825625"/>
                </a:lnTo>
                <a:lnTo>
                  <a:pt x="5051425" y="1803400"/>
                </a:lnTo>
                <a:lnTo>
                  <a:pt x="5057775" y="1784350"/>
                </a:lnTo>
                <a:lnTo>
                  <a:pt x="5060950" y="1762125"/>
                </a:lnTo>
                <a:lnTo>
                  <a:pt x="5060950" y="1739900"/>
                </a:lnTo>
                <a:lnTo>
                  <a:pt x="5060950" y="384175"/>
                </a:lnTo>
                <a:lnTo>
                  <a:pt x="5060950" y="361950"/>
                </a:lnTo>
                <a:lnTo>
                  <a:pt x="5057775" y="339725"/>
                </a:lnTo>
                <a:lnTo>
                  <a:pt x="5051425" y="317500"/>
                </a:lnTo>
                <a:lnTo>
                  <a:pt x="5045075" y="298450"/>
                </a:lnTo>
                <a:lnTo>
                  <a:pt x="5035550" y="279400"/>
                </a:lnTo>
                <a:lnTo>
                  <a:pt x="5026025" y="260350"/>
                </a:lnTo>
                <a:lnTo>
                  <a:pt x="5013325" y="244475"/>
                </a:lnTo>
                <a:lnTo>
                  <a:pt x="4997450" y="228600"/>
                </a:lnTo>
                <a:lnTo>
                  <a:pt x="4981575" y="212725"/>
                </a:lnTo>
                <a:lnTo>
                  <a:pt x="4965700" y="200025"/>
                </a:lnTo>
                <a:lnTo>
                  <a:pt x="4946650" y="190500"/>
                </a:lnTo>
                <a:lnTo>
                  <a:pt x="4927600" y="180975"/>
                </a:lnTo>
                <a:lnTo>
                  <a:pt x="4908550" y="171450"/>
                </a:lnTo>
                <a:lnTo>
                  <a:pt x="4886325" y="168275"/>
                </a:lnTo>
                <a:lnTo>
                  <a:pt x="4864100" y="165100"/>
                </a:lnTo>
                <a:lnTo>
                  <a:pt x="4841875" y="161925"/>
                </a:lnTo>
                <a:lnTo>
                  <a:pt x="2543175" y="161925"/>
                </a:lnTo>
                <a:lnTo>
                  <a:pt x="2520950" y="165100"/>
                </a:lnTo>
                <a:lnTo>
                  <a:pt x="2498725" y="168275"/>
                </a:lnTo>
                <a:lnTo>
                  <a:pt x="2476500" y="171450"/>
                </a:lnTo>
                <a:lnTo>
                  <a:pt x="2457450" y="180975"/>
                </a:lnTo>
                <a:lnTo>
                  <a:pt x="2438400" y="190500"/>
                </a:lnTo>
                <a:lnTo>
                  <a:pt x="2419350" y="200025"/>
                </a:lnTo>
                <a:lnTo>
                  <a:pt x="2403475" y="212725"/>
                </a:lnTo>
                <a:lnTo>
                  <a:pt x="2387600" y="228600"/>
                </a:lnTo>
                <a:lnTo>
                  <a:pt x="2374900" y="244475"/>
                </a:lnTo>
                <a:lnTo>
                  <a:pt x="2362200" y="260350"/>
                </a:lnTo>
                <a:lnTo>
                  <a:pt x="2349500" y="279400"/>
                </a:lnTo>
                <a:lnTo>
                  <a:pt x="2339975" y="298450"/>
                </a:lnTo>
                <a:lnTo>
                  <a:pt x="2333625" y="317500"/>
                </a:lnTo>
                <a:lnTo>
                  <a:pt x="2327275" y="339725"/>
                </a:lnTo>
                <a:lnTo>
                  <a:pt x="2324100" y="361950"/>
                </a:lnTo>
                <a:lnTo>
                  <a:pt x="2324100" y="384175"/>
                </a:lnTo>
                <a:lnTo>
                  <a:pt x="2324100" y="1066800"/>
                </a:lnTo>
                <a:lnTo>
                  <a:pt x="2241550" y="1089025"/>
                </a:lnTo>
                <a:lnTo>
                  <a:pt x="2159000" y="1117600"/>
                </a:lnTo>
                <a:lnTo>
                  <a:pt x="2159000" y="384175"/>
                </a:lnTo>
                <a:lnTo>
                  <a:pt x="2162175" y="342900"/>
                </a:lnTo>
                <a:lnTo>
                  <a:pt x="2168525" y="304800"/>
                </a:lnTo>
                <a:lnTo>
                  <a:pt x="2178050" y="269875"/>
                </a:lnTo>
                <a:lnTo>
                  <a:pt x="2190750" y="234950"/>
                </a:lnTo>
                <a:lnTo>
                  <a:pt x="2206625" y="200025"/>
                </a:lnTo>
                <a:lnTo>
                  <a:pt x="2225675" y="168275"/>
                </a:lnTo>
                <a:lnTo>
                  <a:pt x="2247900" y="139700"/>
                </a:lnTo>
                <a:lnTo>
                  <a:pt x="2273300" y="111125"/>
                </a:lnTo>
                <a:lnTo>
                  <a:pt x="2298700" y="88900"/>
                </a:lnTo>
                <a:lnTo>
                  <a:pt x="2330450" y="66675"/>
                </a:lnTo>
                <a:lnTo>
                  <a:pt x="2362200" y="47625"/>
                </a:lnTo>
                <a:lnTo>
                  <a:pt x="2393950" y="28575"/>
                </a:lnTo>
                <a:lnTo>
                  <a:pt x="2428875" y="15875"/>
                </a:lnTo>
                <a:lnTo>
                  <a:pt x="2466975" y="6350"/>
                </a:lnTo>
                <a:lnTo>
                  <a:pt x="2505075" y="3175"/>
                </a:lnTo>
                <a:lnTo>
                  <a:pt x="2543175"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7657" name="KSO_Shape"/>
          <p:cNvSpPr/>
          <p:nvPr/>
        </p:nvSpPr>
        <p:spPr bwMode="auto">
          <a:xfrm>
            <a:off x="6659563" y="1343025"/>
            <a:ext cx="1068387" cy="1239838"/>
          </a:xfrm>
          <a:custGeom>
            <a:avLst/>
            <a:gdLst>
              <a:gd name="T0" fmla="*/ 2147483647 w 2394"/>
              <a:gd name="T1" fmla="*/ 2147483647 h 2775"/>
              <a:gd name="T2" fmla="*/ 2147483647 w 2394"/>
              <a:gd name="T3" fmla="*/ 2147483647 h 2775"/>
              <a:gd name="T4" fmla="*/ 2147483647 w 2394"/>
              <a:gd name="T5" fmla="*/ 2147483647 h 2775"/>
              <a:gd name="T6" fmla="*/ 2147483647 w 2394"/>
              <a:gd name="T7" fmla="*/ 2147483647 h 2775"/>
              <a:gd name="T8" fmla="*/ 2147483647 w 2394"/>
              <a:gd name="T9" fmla="*/ 2147483647 h 2775"/>
              <a:gd name="T10" fmla="*/ 2147483647 w 2394"/>
              <a:gd name="T11" fmla="*/ 2147483647 h 2775"/>
              <a:gd name="T12" fmla="*/ 2147483647 w 2394"/>
              <a:gd name="T13" fmla="*/ 2147483647 h 2775"/>
              <a:gd name="T14" fmla="*/ 2147483647 w 2394"/>
              <a:gd name="T15" fmla="*/ 2147483647 h 2775"/>
              <a:gd name="T16" fmla="*/ 2147483647 w 2394"/>
              <a:gd name="T17" fmla="*/ 2147483647 h 2775"/>
              <a:gd name="T18" fmla="*/ 2147483647 w 2394"/>
              <a:gd name="T19" fmla="*/ 2147483647 h 2775"/>
              <a:gd name="T20" fmla="*/ 2147483647 w 2394"/>
              <a:gd name="T21" fmla="*/ 0 h 2775"/>
              <a:gd name="T22" fmla="*/ 2147483647 w 2394"/>
              <a:gd name="T23" fmla="*/ 2147483647 h 2775"/>
              <a:gd name="T24" fmla="*/ 2147483647 w 2394"/>
              <a:gd name="T25" fmla="*/ 2147483647 h 2775"/>
              <a:gd name="T26" fmla="*/ 2147483647 w 2394"/>
              <a:gd name="T27" fmla="*/ 2147483647 h 2775"/>
              <a:gd name="T28" fmla="*/ 2147483647 w 2394"/>
              <a:gd name="T29" fmla="*/ 2147483647 h 2775"/>
              <a:gd name="T30" fmla="*/ 2147483647 w 2394"/>
              <a:gd name="T31" fmla="*/ 2147483647 h 2775"/>
              <a:gd name="T32" fmla="*/ 2147483647 w 2394"/>
              <a:gd name="T33" fmla="*/ 2147483647 h 2775"/>
              <a:gd name="T34" fmla="*/ 2147483647 w 2394"/>
              <a:gd name="T35" fmla="*/ 2147483647 h 2775"/>
              <a:gd name="T36" fmla="*/ 2147483647 w 2394"/>
              <a:gd name="T37" fmla="*/ 2147483647 h 2775"/>
              <a:gd name="T38" fmla="*/ 2147483647 w 2394"/>
              <a:gd name="T39" fmla="*/ 2147483647 h 2775"/>
              <a:gd name="T40" fmla="*/ 2147483647 w 2394"/>
              <a:gd name="T41" fmla="*/ 2147483647 h 2775"/>
              <a:gd name="T42" fmla="*/ 2147483647 w 2394"/>
              <a:gd name="T43" fmla="*/ 2147483647 h 2775"/>
              <a:gd name="T44" fmla="*/ 2147483647 w 2394"/>
              <a:gd name="T45" fmla="*/ 2147483647 h 2775"/>
              <a:gd name="T46" fmla="*/ 2147483647 w 2394"/>
              <a:gd name="T47" fmla="*/ 2147483647 h 2775"/>
              <a:gd name="T48" fmla="*/ 2147483647 w 2394"/>
              <a:gd name="T49" fmla="*/ 2147483647 h 2775"/>
              <a:gd name="T50" fmla="*/ 2147483647 w 2394"/>
              <a:gd name="T51" fmla="*/ 2147483647 h 2775"/>
              <a:gd name="T52" fmla="*/ 2147483647 w 2394"/>
              <a:gd name="T53" fmla="*/ 2147483647 h 2775"/>
              <a:gd name="T54" fmla="*/ 2147483647 w 2394"/>
              <a:gd name="T55" fmla="*/ 2147483647 h 2775"/>
              <a:gd name="T56" fmla="*/ 2147483647 w 2394"/>
              <a:gd name="T57" fmla="*/ 2147483647 h 2775"/>
              <a:gd name="T58" fmla="*/ 2147483647 w 2394"/>
              <a:gd name="T59" fmla="*/ 2147483647 h 2775"/>
              <a:gd name="T60" fmla="*/ 2147483647 w 2394"/>
              <a:gd name="T61" fmla="*/ 2147483647 h 2775"/>
              <a:gd name="T62" fmla="*/ 2147483647 w 2394"/>
              <a:gd name="T63" fmla="*/ 2147483647 h 2775"/>
              <a:gd name="T64" fmla="*/ 2147483647 w 2394"/>
              <a:gd name="T65" fmla="*/ 2147483647 h 2775"/>
              <a:gd name="T66" fmla="*/ 2147483647 w 2394"/>
              <a:gd name="T67" fmla="*/ 2147483647 h 2775"/>
              <a:gd name="T68" fmla="*/ 2147483647 w 2394"/>
              <a:gd name="T69" fmla="*/ 2147483647 h 27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94"/>
              <a:gd name="T106" fmla="*/ 0 h 2775"/>
              <a:gd name="T107" fmla="*/ 2394 w 2394"/>
              <a:gd name="T108" fmla="*/ 2775 h 27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94" h="2775">
                <a:moveTo>
                  <a:pt x="2255" y="944"/>
                </a:moveTo>
                <a:cubicBezTo>
                  <a:pt x="2026" y="944"/>
                  <a:pt x="2026" y="944"/>
                  <a:pt x="2026" y="944"/>
                </a:cubicBezTo>
                <a:cubicBezTo>
                  <a:pt x="1993" y="1400"/>
                  <a:pt x="1614" y="1760"/>
                  <a:pt x="1149" y="1760"/>
                </a:cubicBezTo>
                <a:cubicBezTo>
                  <a:pt x="663" y="1760"/>
                  <a:pt x="269" y="1366"/>
                  <a:pt x="269" y="880"/>
                </a:cubicBezTo>
                <a:cubicBezTo>
                  <a:pt x="269" y="807"/>
                  <a:pt x="279" y="735"/>
                  <a:pt x="297" y="666"/>
                </a:cubicBezTo>
                <a:cubicBezTo>
                  <a:pt x="463" y="666"/>
                  <a:pt x="463" y="666"/>
                  <a:pt x="463" y="666"/>
                </a:cubicBezTo>
                <a:cubicBezTo>
                  <a:pt x="463" y="666"/>
                  <a:pt x="463" y="666"/>
                  <a:pt x="463" y="666"/>
                </a:cubicBezTo>
                <a:cubicBezTo>
                  <a:pt x="1830" y="666"/>
                  <a:pt x="1830" y="666"/>
                  <a:pt x="1830" y="666"/>
                </a:cubicBezTo>
                <a:cubicBezTo>
                  <a:pt x="1830" y="666"/>
                  <a:pt x="1830" y="666"/>
                  <a:pt x="1830" y="666"/>
                </a:cubicBezTo>
                <a:cubicBezTo>
                  <a:pt x="2002" y="666"/>
                  <a:pt x="2002" y="666"/>
                  <a:pt x="2002" y="666"/>
                </a:cubicBezTo>
                <a:cubicBezTo>
                  <a:pt x="2002" y="666"/>
                  <a:pt x="2002" y="666"/>
                  <a:pt x="2002" y="666"/>
                </a:cubicBezTo>
                <a:cubicBezTo>
                  <a:pt x="2255" y="666"/>
                  <a:pt x="2255" y="666"/>
                  <a:pt x="2255" y="666"/>
                </a:cubicBezTo>
                <a:cubicBezTo>
                  <a:pt x="2332" y="666"/>
                  <a:pt x="2394" y="729"/>
                  <a:pt x="2394" y="805"/>
                </a:cubicBezTo>
                <a:cubicBezTo>
                  <a:pt x="2394" y="882"/>
                  <a:pt x="2332" y="944"/>
                  <a:pt x="2255" y="944"/>
                </a:cubicBezTo>
                <a:close/>
                <a:moveTo>
                  <a:pt x="444" y="944"/>
                </a:moveTo>
                <a:cubicBezTo>
                  <a:pt x="497" y="1312"/>
                  <a:pt x="859" y="1552"/>
                  <a:pt x="1149" y="1552"/>
                </a:cubicBezTo>
                <a:cubicBezTo>
                  <a:pt x="1443" y="1552"/>
                  <a:pt x="1777" y="1331"/>
                  <a:pt x="1835" y="944"/>
                </a:cubicBezTo>
                <a:lnTo>
                  <a:pt x="444" y="944"/>
                </a:lnTo>
                <a:close/>
                <a:moveTo>
                  <a:pt x="1149" y="0"/>
                </a:moveTo>
                <a:cubicBezTo>
                  <a:pt x="1714" y="0"/>
                  <a:pt x="1873" y="257"/>
                  <a:pt x="1987" y="611"/>
                </a:cubicBezTo>
                <a:cubicBezTo>
                  <a:pt x="312" y="611"/>
                  <a:pt x="312" y="611"/>
                  <a:pt x="312" y="611"/>
                </a:cubicBezTo>
                <a:cubicBezTo>
                  <a:pt x="426" y="257"/>
                  <a:pt x="514" y="0"/>
                  <a:pt x="1149" y="0"/>
                </a:cubicBezTo>
                <a:close/>
                <a:moveTo>
                  <a:pt x="1191" y="416"/>
                </a:moveTo>
                <a:cubicBezTo>
                  <a:pt x="1191" y="491"/>
                  <a:pt x="1234" y="529"/>
                  <a:pt x="1320" y="529"/>
                </a:cubicBezTo>
                <a:cubicBezTo>
                  <a:pt x="1367" y="529"/>
                  <a:pt x="1401" y="516"/>
                  <a:pt x="1421" y="490"/>
                </a:cubicBezTo>
                <a:cubicBezTo>
                  <a:pt x="1439" y="467"/>
                  <a:pt x="1449" y="428"/>
                  <a:pt x="1449" y="375"/>
                </a:cubicBezTo>
                <a:cubicBezTo>
                  <a:pt x="1449" y="292"/>
                  <a:pt x="1416" y="250"/>
                  <a:pt x="1350" y="250"/>
                </a:cubicBezTo>
                <a:cubicBezTo>
                  <a:pt x="1322" y="250"/>
                  <a:pt x="1298" y="260"/>
                  <a:pt x="1278" y="279"/>
                </a:cubicBezTo>
                <a:cubicBezTo>
                  <a:pt x="1282" y="172"/>
                  <a:pt x="1282" y="172"/>
                  <a:pt x="1282" y="172"/>
                </a:cubicBezTo>
                <a:cubicBezTo>
                  <a:pt x="1452" y="172"/>
                  <a:pt x="1452" y="172"/>
                  <a:pt x="1452" y="172"/>
                </a:cubicBezTo>
                <a:cubicBezTo>
                  <a:pt x="1452" y="111"/>
                  <a:pt x="1452" y="111"/>
                  <a:pt x="1452" y="111"/>
                </a:cubicBezTo>
                <a:cubicBezTo>
                  <a:pt x="1203" y="111"/>
                  <a:pt x="1203" y="111"/>
                  <a:pt x="1203" y="111"/>
                </a:cubicBezTo>
                <a:cubicBezTo>
                  <a:pt x="1194" y="354"/>
                  <a:pt x="1194" y="354"/>
                  <a:pt x="1194" y="354"/>
                </a:cubicBezTo>
                <a:cubicBezTo>
                  <a:pt x="1288" y="354"/>
                  <a:pt x="1288" y="354"/>
                  <a:pt x="1288" y="354"/>
                </a:cubicBezTo>
                <a:cubicBezTo>
                  <a:pt x="1288" y="332"/>
                  <a:pt x="1297" y="320"/>
                  <a:pt x="1316" y="320"/>
                </a:cubicBezTo>
                <a:cubicBezTo>
                  <a:pt x="1335" y="320"/>
                  <a:pt x="1345" y="340"/>
                  <a:pt x="1345" y="380"/>
                </a:cubicBezTo>
                <a:cubicBezTo>
                  <a:pt x="1345" y="415"/>
                  <a:pt x="1343" y="439"/>
                  <a:pt x="1338" y="450"/>
                </a:cubicBezTo>
                <a:cubicBezTo>
                  <a:pt x="1334" y="459"/>
                  <a:pt x="1327" y="464"/>
                  <a:pt x="1316" y="464"/>
                </a:cubicBezTo>
                <a:cubicBezTo>
                  <a:pt x="1297" y="464"/>
                  <a:pt x="1288" y="448"/>
                  <a:pt x="1288" y="417"/>
                </a:cubicBezTo>
                <a:cubicBezTo>
                  <a:pt x="1288" y="403"/>
                  <a:pt x="1288" y="403"/>
                  <a:pt x="1288" y="403"/>
                </a:cubicBezTo>
                <a:cubicBezTo>
                  <a:pt x="1191" y="403"/>
                  <a:pt x="1191" y="403"/>
                  <a:pt x="1191" y="403"/>
                </a:cubicBezTo>
                <a:lnTo>
                  <a:pt x="1191" y="416"/>
                </a:lnTo>
                <a:close/>
                <a:moveTo>
                  <a:pt x="675" y="1919"/>
                </a:moveTo>
                <a:cubicBezTo>
                  <a:pt x="675" y="1754"/>
                  <a:pt x="727" y="1726"/>
                  <a:pt x="727" y="1710"/>
                </a:cubicBezTo>
                <a:cubicBezTo>
                  <a:pt x="817" y="1877"/>
                  <a:pt x="1118" y="2008"/>
                  <a:pt x="1118" y="2008"/>
                </a:cubicBezTo>
                <a:cubicBezTo>
                  <a:pt x="1116" y="2437"/>
                  <a:pt x="1116" y="2437"/>
                  <a:pt x="1116" y="2437"/>
                </a:cubicBezTo>
                <a:cubicBezTo>
                  <a:pt x="1116" y="2437"/>
                  <a:pt x="675" y="2107"/>
                  <a:pt x="675" y="1919"/>
                </a:cubicBezTo>
                <a:close/>
                <a:moveTo>
                  <a:pt x="1226" y="2008"/>
                </a:moveTo>
                <a:cubicBezTo>
                  <a:pt x="1226" y="2008"/>
                  <a:pt x="1527" y="1877"/>
                  <a:pt x="1617" y="1710"/>
                </a:cubicBezTo>
                <a:cubicBezTo>
                  <a:pt x="1617" y="1726"/>
                  <a:pt x="1676" y="1739"/>
                  <a:pt x="1676" y="1919"/>
                </a:cubicBezTo>
                <a:cubicBezTo>
                  <a:pt x="1676" y="2107"/>
                  <a:pt x="1228" y="2437"/>
                  <a:pt x="1228" y="2437"/>
                </a:cubicBezTo>
                <a:lnTo>
                  <a:pt x="1226" y="2008"/>
                </a:lnTo>
                <a:close/>
                <a:moveTo>
                  <a:pt x="507" y="1887"/>
                </a:moveTo>
                <a:cubicBezTo>
                  <a:pt x="618" y="1887"/>
                  <a:pt x="618" y="1887"/>
                  <a:pt x="618" y="1887"/>
                </a:cubicBezTo>
                <a:cubicBezTo>
                  <a:pt x="618" y="1997"/>
                  <a:pt x="618" y="1997"/>
                  <a:pt x="618" y="1997"/>
                </a:cubicBezTo>
                <a:cubicBezTo>
                  <a:pt x="586" y="1997"/>
                  <a:pt x="566" y="1997"/>
                  <a:pt x="563" y="1997"/>
                </a:cubicBezTo>
                <a:cubicBezTo>
                  <a:pt x="531" y="1997"/>
                  <a:pt x="457" y="2176"/>
                  <a:pt x="457" y="2176"/>
                </a:cubicBezTo>
                <a:cubicBezTo>
                  <a:pt x="230" y="2663"/>
                  <a:pt x="230" y="2663"/>
                  <a:pt x="230" y="2663"/>
                </a:cubicBezTo>
                <a:cubicBezTo>
                  <a:pt x="2105" y="2663"/>
                  <a:pt x="2105" y="2663"/>
                  <a:pt x="2105" y="2663"/>
                </a:cubicBezTo>
                <a:cubicBezTo>
                  <a:pt x="1916" y="2176"/>
                  <a:pt x="1916" y="2176"/>
                  <a:pt x="1916" y="2176"/>
                </a:cubicBezTo>
                <a:cubicBezTo>
                  <a:pt x="1916" y="2176"/>
                  <a:pt x="1837" y="1997"/>
                  <a:pt x="1783" y="1997"/>
                </a:cubicBezTo>
                <a:cubicBezTo>
                  <a:pt x="1777" y="1997"/>
                  <a:pt x="1757" y="1997"/>
                  <a:pt x="1728" y="1997"/>
                </a:cubicBezTo>
                <a:cubicBezTo>
                  <a:pt x="1728" y="1887"/>
                  <a:pt x="1728" y="1887"/>
                  <a:pt x="1728" y="1887"/>
                </a:cubicBezTo>
                <a:cubicBezTo>
                  <a:pt x="1876" y="1887"/>
                  <a:pt x="1876" y="1887"/>
                  <a:pt x="1876" y="1887"/>
                </a:cubicBezTo>
                <a:cubicBezTo>
                  <a:pt x="1998" y="1887"/>
                  <a:pt x="2098" y="2109"/>
                  <a:pt x="2098" y="2109"/>
                </a:cubicBezTo>
                <a:cubicBezTo>
                  <a:pt x="2336" y="2775"/>
                  <a:pt x="2336" y="2775"/>
                  <a:pt x="2336" y="2775"/>
                </a:cubicBezTo>
                <a:cubicBezTo>
                  <a:pt x="1811" y="2775"/>
                  <a:pt x="1811" y="2775"/>
                  <a:pt x="1811" y="2775"/>
                </a:cubicBezTo>
                <a:cubicBezTo>
                  <a:pt x="1785" y="2775"/>
                  <a:pt x="599" y="2775"/>
                  <a:pt x="535" y="2775"/>
                </a:cubicBezTo>
                <a:cubicBezTo>
                  <a:pt x="0" y="2775"/>
                  <a:pt x="0" y="2775"/>
                  <a:pt x="0" y="2775"/>
                </a:cubicBezTo>
                <a:cubicBezTo>
                  <a:pt x="285" y="2109"/>
                  <a:pt x="285" y="2109"/>
                  <a:pt x="285" y="2109"/>
                </a:cubicBezTo>
                <a:cubicBezTo>
                  <a:pt x="285" y="2109"/>
                  <a:pt x="385" y="1887"/>
                  <a:pt x="507" y="1887"/>
                </a:cubicBezTo>
                <a:close/>
              </a:path>
            </a:pathLst>
          </a:custGeom>
          <a:solidFill>
            <a:schemeClr val="accent1"/>
          </a:solidFill>
          <a:ln w="9525">
            <a:noFill/>
            <a:round/>
          </a:ln>
        </p:spPr>
        <p:txBody>
          <a:bodyPr anchor="ctr" anchorCtr="1"/>
          <a:lstStyle/>
          <a:p>
            <a:endParaRPr lang="zh-CN" altLang="en-US"/>
          </a:p>
        </p:txBody>
      </p:sp>
      <p:sp>
        <p:nvSpPr>
          <p:cNvPr id="18" name="矩形 17"/>
          <p:cNvSpPr/>
          <p:nvPr/>
        </p:nvSpPr>
        <p:spPr>
          <a:xfrm>
            <a:off x="1258888" y="120650"/>
            <a:ext cx="3776662"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四落实：安全管理力量</a:t>
            </a:r>
            <a:endParaRPr lang="zh-CN" altLang="en-US" sz="2800" dirty="0">
              <a:solidFill>
                <a:schemeClr val="bg1"/>
              </a:solidFill>
              <a:latin typeface="+mn-ea"/>
              <a:ea typeface="+mn-ea"/>
            </a:endParaRPr>
          </a:p>
        </p:txBody>
      </p:sp>
      <p:cxnSp>
        <p:nvCxnSpPr>
          <p:cNvPr id="19" name="直接连接符 18"/>
          <p:cNvCxnSpPr>
            <a:cxnSpLocks noChangeShapeType="1"/>
          </p:cNvCxnSpPr>
          <p:nvPr/>
        </p:nvCxnSpPr>
        <p:spPr bwMode="auto">
          <a:xfrm>
            <a:off x="990600" y="622300"/>
            <a:ext cx="3941763" cy="0"/>
          </a:xfrm>
          <a:prstGeom prst="line">
            <a:avLst/>
          </a:prstGeom>
          <a:noFill/>
          <a:ln w="19050" algn="ctr">
            <a:solidFill>
              <a:schemeClr val="bg1"/>
            </a:solidFill>
            <a:round/>
          </a:ln>
        </p:spPr>
      </p:cxn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长方形 165"/>
          <p:cNvSpPr>
            <a:spLocks noChangeArrowheads="1"/>
          </p:cNvSpPr>
          <p:nvPr/>
        </p:nvSpPr>
        <p:spPr bwMode="auto">
          <a:xfrm>
            <a:off x="990600" y="985838"/>
            <a:ext cx="7253288" cy="830262"/>
          </a:xfrm>
          <a:prstGeom prst="rect">
            <a:avLst/>
          </a:prstGeom>
          <a:ln>
            <a:solidFill>
              <a:schemeClr val="accent1"/>
            </a:solidFill>
            <a:prstDash val="dash"/>
          </a:ln>
        </p:spPr>
        <p:txBody>
          <a:bodyPr>
            <a:spAutoFit/>
          </a:bodyPr>
          <a:lstStyle/>
          <a:p>
            <a:pPr indent="457200" algn="just" eaLnBrk="0" hangingPunct="0">
              <a:lnSpc>
                <a:spcPct val="120000"/>
              </a:lnSpc>
              <a:defRPr/>
            </a:pPr>
            <a:r>
              <a:rPr lang="zh-CN" altLang="en-US" sz="2000" b="1" dirty="0">
                <a:solidFill>
                  <a:srgbClr val="595959"/>
                </a:solidFill>
                <a:latin typeface="微软雅黑" panose="020B0503020204020204" pitchFamily="34" charset="-122"/>
                <a:ea typeface="微软雅黑" panose="020B0503020204020204" pitchFamily="34" charset="-122"/>
                <a:cs typeface="+mn-ea"/>
              </a:rPr>
              <a:t>第五条：必须落实安全生产报告制度，定期向董事会、业绩考核部门报告安全生产情况，并向社会公示。 </a:t>
            </a:r>
            <a:endParaRPr lang="zh-CN" altLang="en-US" sz="2000" b="1" dirty="0">
              <a:solidFill>
                <a:srgbClr val="595959"/>
              </a:solidFill>
              <a:latin typeface="微软雅黑" panose="020B0503020204020204" pitchFamily="34" charset="-122"/>
              <a:ea typeface="微软雅黑" panose="020B0503020204020204" pitchFamily="34" charset="-122"/>
              <a:cs typeface="+mn-ea"/>
            </a:endParaRPr>
          </a:p>
        </p:txBody>
      </p:sp>
      <p:sp>
        <p:nvSpPr>
          <p:cNvPr id="5" name="矩形 4"/>
          <p:cNvSpPr/>
          <p:nvPr/>
        </p:nvSpPr>
        <p:spPr>
          <a:xfrm>
            <a:off x="1258888" y="120650"/>
            <a:ext cx="4494212"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五落实：安全生产报告制度</a:t>
            </a:r>
            <a:endParaRPr lang="zh-CN" altLang="en-US" sz="2800" dirty="0">
              <a:solidFill>
                <a:schemeClr val="bg1"/>
              </a:solidFill>
              <a:latin typeface="+mn-ea"/>
              <a:ea typeface="+mn-ea"/>
            </a:endParaRPr>
          </a:p>
        </p:txBody>
      </p:sp>
      <p:cxnSp>
        <p:nvCxnSpPr>
          <p:cNvPr id="6" name="直接连接符 5"/>
          <p:cNvCxnSpPr>
            <a:cxnSpLocks noChangeShapeType="1"/>
          </p:cNvCxnSpPr>
          <p:nvPr/>
        </p:nvCxnSpPr>
        <p:spPr bwMode="auto">
          <a:xfrm>
            <a:off x="990600" y="622300"/>
            <a:ext cx="4589463" cy="0"/>
          </a:xfrm>
          <a:prstGeom prst="line">
            <a:avLst/>
          </a:prstGeom>
          <a:noFill/>
          <a:ln w="19050" algn="ctr">
            <a:solidFill>
              <a:schemeClr val="bg1"/>
            </a:solidFill>
            <a:round/>
          </a:ln>
        </p:spPr>
      </p:cxnSp>
      <p:sp>
        <p:nvSpPr>
          <p:cNvPr id="11" name="WordArt 5"/>
          <p:cNvSpPr>
            <a:spLocks noChangeArrowheads="1" noChangeShapeType="1" noTextEdit="1"/>
          </p:cNvSpPr>
          <p:nvPr/>
        </p:nvSpPr>
        <p:spPr bwMode="auto">
          <a:xfrm>
            <a:off x="2740025" y="4657725"/>
            <a:ext cx="3810000" cy="836613"/>
          </a:xfrm>
          <a:prstGeom prst="rect">
            <a:avLst/>
          </a:prstGeom>
        </p:spPr>
        <p:txBody>
          <a:bodyPr/>
          <a:lstStyle/>
          <a:p>
            <a:pPr algn="ctr" defTabSz="815975" eaLnBrk="0" hangingPunct="0">
              <a:defRPr/>
            </a:pPr>
            <a:r>
              <a:rPr lang="zh-CN" altLang="en-US" sz="3600" b="1" dirty="0">
                <a:solidFill>
                  <a:schemeClr val="accent1"/>
                </a:solidFill>
                <a:latin typeface="微软雅黑" panose="020B0503020204020204" pitchFamily="34" charset="-122"/>
                <a:ea typeface="微软雅黑" panose="020B0503020204020204" pitchFamily="34" charset="-122"/>
                <a:cs typeface="+mn-ea"/>
              </a:rPr>
              <a:t>      </a:t>
            </a:r>
            <a:endParaRPr lang="zh-CN" altLang="en-US" sz="3600" b="1" dirty="0">
              <a:solidFill>
                <a:schemeClr val="accent1"/>
              </a:solidFill>
              <a:latin typeface="微软雅黑" panose="020B0503020204020204" pitchFamily="34" charset="-122"/>
              <a:ea typeface="微软雅黑" panose="020B0503020204020204" pitchFamily="34" charset="-122"/>
              <a:cs typeface="+mn-ea"/>
            </a:endParaRPr>
          </a:p>
        </p:txBody>
      </p:sp>
      <p:sp>
        <p:nvSpPr>
          <p:cNvPr id="10" name="Freeform 4"/>
          <p:cNvSpPr/>
          <p:nvPr/>
        </p:nvSpPr>
        <p:spPr bwMode="auto">
          <a:xfrm>
            <a:off x="1744663" y="1968500"/>
            <a:ext cx="5610225" cy="2125663"/>
          </a:xfrm>
          <a:custGeom>
            <a:avLst/>
            <a:gdLst>
              <a:gd name="T0" fmla="*/ 3971925 w 5034"/>
              <a:gd name="T1" fmla="*/ 0 h 1908"/>
              <a:gd name="T2" fmla="*/ 2325687 w 5034"/>
              <a:gd name="T3" fmla="*/ 608013 h 1908"/>
              <a:gd name="T4" fmla="*/ 2830512 w 5034"/>
              <a:gd name="T5" fmla="*/ 608013 h 1908"/>
              <a:gd name="T6" fmla="*/ 0 w 5034"/>
              <a:gd name="T7" fmla="*/ 3028950 h 1908"/>
              <a:gd name="T8" fmla="*/ 7991475 w 5034"/>
              <a:gd name="T9" fmla="*/ 3028950 h 1908"/>
              <a:gd name="T10" fmla="*/ 5126037 w 5034"/>
              <a:gd name="T11" fmla="*/ 608013 h 1908"/>
              <a:gd name="T12" fmla="*/ 5735637 w 5034"/>
              <a:gd name="T13" fmla="*/ 627063 h 1908"/>
              <a:gd name="T14" fmla="*/ 3971925 w 5034"/>
              <a:gd name="T15" fmla="*/ 0 h 1908"/>
              <a:gd name="T16" fmla="*/ 0 60000 65536"/>
              <a:gd name="T17" fmla="*/ 0 60000 65536"/>
              <a:gd name="T18" fmla="*/ 0 60000 65536"/>
              <a:gd name="T19" fmla="*/ 0 60000 65536"/>
              <a:gd name="T20" fmla="*/ 0 60000 65536"/>
              <a:gd name="T21" fmla="*/ 0 60000 65536"/>
              <a:gd name="T22" fmla="*/ 0 60000 65536"/>
              <a:gd name="T23" fmla="*/ 0 60000 65536"/>
              <a:gd name="T24" fmla="*/ 0 w 5034"/>
              <a:gd name="T25" fmla="*/ 0 h 1908"/>
              <a:gd name="T26" fmla="*/ 5034 w 5034"/>
              <a:gd name="T27" fmla="*/ 1908 h 19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34" h="1908">
                <a:moveTo>
                  <a:pt x="2502" y="0"/>
                </a:moveTo>
                <a:lnTo>
                  <a:pt x="1465" y="383"/>
                </a:lnTo>
                <a:lnTo>
                  <a:pt x="1783" y="383"/>
                </a:lnTo>
                <a:lnTo>
                  <a:pt x="0" y="1908"/>
                </a:lnTo>
                <a:lnTo>
                  <a:pt x="5034" y="1908"/>
                </a:lnTo>
                <a:lnTo>
                  <a:pt x="3229" y="383"/>
                </a:lnTo>
                <a:lnTo>
                  <a:pt x="3613" y="395"/>
                </a:lnTo>
                <a:lnTo>
                  <a:pt x="2502" y="0"/>
                </a:lnTo>
                <a:close/>
              </a:path>
            </a:pathLst>
          </a:custGeom>
          <a:gradFill rotWithShape="1">
            <a:gsLst>
              <a:gs pos="15000">
                <a:srgbClr val="6C0606"/>
              </a:gs>
              <a:gs pos="100000">
                <a:srgbClr val="B90101"/>
              </a:gs>
            </a:gsLst>
            <a:lin ang="5400000" scaled="1"/>
          </a:gra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ea typeface="+mn-ea"/>
              <a:cs typeface="+mn-ea"/>
            </a:endParaRPr>
          </a:p>
        </p:txBody>
      </p:sp>
      <p:grpSp>
        <p:nvGrpSpPr>
          <p:cNvPr id="28678" name="组合 58"/>
          <p:cNvGrpSpPr/>
          <p:nvPr/>
        </p:nvGrpSpPr>
        <p:grpSpPr bwMode="auto">
          <a:xfrm>
            <a:off x="3976688" y="2136775"/>
            <a:ext cx="1196975" cy="1196975"/>
            <a:chOff x="4054496" y="2127312"/>
            <a:chExt cx="1196918" cy="1196918"/>
          </a:xfrm>
        </p:grpSpPr>
        <p:sp>
          <p:nvSpPr>
            <p:cNvPr id="60" name="椭圆 59"/>
            <p:cNvSpPr/>
            <p:nvPr/>
          </p:nvSpPr>
          <p:spPr>
            <a:xfrm>
              <a:off x="4054496" y="2127312"/>
              <a:ext cx="1196918" cy="1196918"/>
            </a:xfrm>
            <a:prstGeom prst="ellipse">
              <a:avLst/>
            </a:prstGeom>
            <a:solidFill>
              <a:schemeClr val="accent1"/>
            </a:solidFill>
            <a:ln w="9525">
              <a:no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61" name="Text Box 8"/>
            <p:cNvSpPr txBox="1">
              <a:spLocks noChangeArrowheads="1"/>
            </p:cNvSpPr>
            <p:nvPr/>
          </p:nvSpPr>
          <p:spPr bwMode="auto">
            <a:xfrm>
              <a:off x="4218000" y="2298754"/>
              <a:ext cx="879433" cy="876258"/>
            </a:xfrm>
            <a:prstGeom prst="rect">
              <a:avLst/>
            </a:prstGeom>
            <a:no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62" name="Freeform 6"/>
            <p:cNvSpPr/>
            <p:nvPr/>
          </p:nvSpPr>
          <p:spPr bwMode="auto">
            <a:xfrm>
              <a:off x="4165616" y="2141599"/>
              <a:ext cx="974679" cy="430192"/>
            </a:xfrm>
            <a:custGeom>
              <a:avLst/>
              <a:gdLst>
                <a:gd name="T0" fmla="*/ 1152274 w 1321"/>
                <a:gd name="T1" fmla="*/ 290577 h 712"/>
                <a:gd name="T2" fmla="*/ 1166445 w 1321"/>
                <a:gd name="T3" fmla="*/ 320287 h 712"/>
                <a:gd name="T4" fmla="*/ 1169988 w 1321"/>
                <a:gd name="T5" fmla="*/ 348547 h 712"/>
                <a:gd name="T6" fmla="*/ 1164674 w 1321"/>
                <a:gd name="T7" fmla="*/ 373909 h 712"/>
                <a:gd name="T8" fmla="*/ 1149617 w 1321"/>
                <a:gd name="T9" fmla="*/ 398547 h 712"/>
                <a:gd name="T10" fmla="*/ 1126590 w 1321"/>
                <a:gd name="T11" fmla="*/ 419561 h 712"/>
                <a:gd name="T12" fmla="*/ 1097362 w 1321"/>
                <a:gd name="T13" fmla="*/ 437677 h 712"/>
                <a:gd name="T14" fmla="*/ 1059278 w 1321"/>
                <a:gd name="T15" fmla="*/ 455068 h 712"/>
                <a:gd name="T16" fmla="*/ 1015879 w 1321"/>
                <a:gd name="T17" fmla="*/ 470285 h 712"/>
                <a:gd name="T18" fmla="*/ 967167 w 1321"/>
                <a:gd name="T19" fmla="*/ 483329 h 712"/>
                <a:gd name="T20" fmla="*/ 913140 w 1321"/>
                <a:gd name="T21" fmla="*/ 494923 h 712"/>
                <a:gd name="T22" fmla="*/ 856456 w 1321"/>
                <a:gd name="T23" fmla="*/ 502894 h 712"/>
                <a:gd name="T24" fmla="*/ 793572 w 1321"/>
                <a:gd name="T25" fmla="*/ 510140 h 712"/>
                <a:gd name="T26" fmla="*/ 729803 w 1321"/>
                <a:gd name="T27" fmla="*/ 514488 h 712"/>
                <a:gd name="T28" fmla="*/ 704118 w 1321"/>
                <a:gd name="T29" fmla="*/ 515937 h 712"/>
                <a:gd name="T30" fmla="*/ 421585 w 1321"/>
                <a:gd name="T31" fmla="*/ 515937 h 712"/>
                <a:gd name="T32" fmla="*/ 418043 w 1321"/>
                <a:gd name="T33" fmla="*/ 515937 h 712"/>
                <a:gd name="T34" fmla="*/ 362245 w 1321"/>
                <a:gd name="T35" fmla="*/ 513038 h 712"/>
                <a:gd name="T36" fmla="*/ 308218 w 1321"/>
                <a:gd name="T37" fmla="*/ 510140 h 712"/>
                <a:gd name="T38" fmla="*/ 256848 w 1321"/>
                <a:gd name="T39" fmla="*/ 504343 h 712"/>
                <a:gd name="T40" fmla="*/ 208136 w 1321"/>
                <a:gd name="T41" fmla="*/ 499271 h 712"/>
                <a:gd name="T42" fmla="*/ 164737 w 1321"/>
                <a:gd name="T43" fmla="*/ 490575 h 712"/>
                <a:gd name="T44" fmla="*/ 124881 w 1321"/>
                <a:gd name="T45" fmla="*/ 480430 h 712"/>
                <a:gd name="T46" fmla="*/ 90340 w 1321"/>
                <a:gd name="T47" fmla="*/ 469561 h 712"/>
                <a:gd name="T48" fmla="*/ 59341 w 1321"/>
                <a:gd name="T49" fmla="*/ 456517 h 712"/>
                <a:gd name="T50" fmla="*/ 34542 w 1321"/>
                <a:gd name="T51" fmla="*/ 440575 h 712"/>
                <a:gd name="T52" fmla="*/ 15942 w 1321"/>
                <a:gd name="T53" fmla="*/ 422460 h 712"/>
                <a:gd name="T54" fmla="*/ 5314 w 1321"/>
                <a:gd name="T55" fmla="*/ 401445 h 712"/>
                <a:gd name="T56" fmla="*/ 0 w 1321"/>
                <a:gd name="T57" fmla="*/ 379706 h 712"/>
                <a:gd name="T58" fmla="*/ 0 w 1321"/>
                <a:gd name="T59" fmla="*/ 376808 h 712"/>
                <a:gd name="T60" fmla="*/ 3543 w 1321"/>
                <a:gd name="T61" fmla="*/ 352895 h 712"/>
                <a:gd name="T62" fmla="*/ 14171 w 1321"/>
                <a:gd name="T63" fmla="*/ 323185 h 712"/>
                <a:gd name="T64" fmla="*/ 45170 w 1321"/>
                <a:gd name="T65" fmla="*/ 268113 h 712"/>
                <a:gd name="T66" fmla="*/ 83254 w 1321"/>
                <a:gd name="T67" fmla="*/ 216665 h 712"/>
                <a:gd name="T68" fmla="*/ 130195 w 1321"/>
                <a:gd name="T69" fmla="*/ 170288 h 712"/>
                <a:gd name="T70" fmla="*/ 180679 w 1321"/>
                <a:gd name="T71" fmla="*/ 127535 h 712"/>
                <a:gd name="T72" fmla="*/ 239135 w 1321"/>
                <a:gd name="T73" fmla="*/ 90579 h 712"/>
                <a:gd name="T74" fmla="*/ 302018 w 1321"/>
                <a:gd name="T75" fmla="*/ 59420 h 712"/>
                <a:gd name="T76" fmla="*/ 367559 w 1321"/>
                <a:gd name="T77" fmla="*/ 34058 h 712"/>
                <a:gd name="T78" fmla="*/ 440185 w 1321"/>
                <a:gd name="T79" fmla="*/ 15217 h 712"/>
                <a:gd name="T80" fmla="*/ 514582 w 1321"/>
                <a:gd name="T81" fmla="*/ 4348 h 712"/>
                <a:gd name="T82" fmla="*/ 590751 w 1321"/>
                <a:gd name="T83" fmla="*/ 0 h 712"/>
                <a:gd name="T84" fmla="*/ 672234 w 1321"/>
                <a:gd name="T85" fmla="*/ 4348 h 712"/>
                <a:gd name="T86" fmla="*/ 750174 w 1321"/>
                <a:gd name="T87" fmla="*/ 16667 h 712"/>
                <a:gd name="T88" fmla="*/ 825457 w 1321"/>
                <a:gd name="T89" fmla="*/ 38405 h 712"/>
                <a:gd name="T90" fmla="*/ 894540 w 1321"/>
                <a:gd name="T91" fmla="*/ 65217 h 712"/>
                <a:gd name="T92" fmla="*/ 958310 w 1321"/>
                <a:gd name="T93" fmla="*/ 99274 h 712"/>
                <a:gd name="T94" fmla="*/ 1017650 w 1321"/>
                <a:gd name="T95" fmla="*/ 140578 h 712"/>
                <a:gd name="T96" fmla="*/ 1069906 w 1321"/>
                <a:gd name="T97" fmla="*/ 185505 h 712"/>
                <a:gd name="T98" fmla="*/ 1114190 w 1321"/>
                <a:gd name="T99" fmla="*/ 235505 h 712"/>
                <a:gd name="T100" fmla="*/ 1152274 w 1321"/>
                <a:gd name="T101" fmla="*/ 290577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1"/>
                <a:gd name="T154" fmla="*/ 0 h 712"/>
                <a:gd name="T155" fmla="*/ 1321 w 1321"/>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CDFF">
                    <a:alpha val="17998"/>
                  </a:srgbClr>
                </a:gs>
              </a:gsLst>
              <a:lin ang="5400000" scaled="1"/>
            </a:gradFill>
            <a:ln>
              <a:noFill/>
            </a:ln>
          </p:spPr>
          <p:txBody>
            <a:bodyPr/>
            <a:lstStyle/>
            <a:p>
              <a:pPr>
                <a:defRPr/>
              </a:pPr>
              <a:endParaRPr lang="zh-CN" altLang="en-US">
                <a:solidFill>
                  <a:schemeClr val="bg1"/>
                </a:solidFill>
                <a:latin typeface="微软雅黑" panose="020B0503020204020204" pitchFamily="34" charset="-122"/>
                <a:ea typeface="微软雅黑" panose="020B0503020204020204" pitchFamily="34" charset="-122"/>
                <a:cs typeface="+mn-ea"/>
              </a:endParaRPr>
            </a:p>
          </p:txBody>
        </p:sp>
        <p:sp>
          <p:nvSpPr>
            <p:cNvPr id="63" name="AutoShape 9"/>
            <p:cNvSpPr>
              <a:spLocks noChangeArrowheads="1"/>
            </p:cNvSpPr>
            <p:nvPr/>
          </p:nvSpPr>
          <p:spPr bwMode="auto">
            <a:xfrm rot="3965705" flipH="1" flipV="1">
              <a:off x="4812491" y="2851971"/>
              <a:ext cx="161917" cy="658782"/>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64" name="AutoShape 10"/>
            <p:cNvSpPr>
              <a:spLocks noChangeArrowheads="1"/>
            </p:cNvSpPr>
            <p:nvPr/>
          </p:nvSpPr>
          <p:spPr bwMode="auto">
            <a:xfrm rot="4780856" flipH="1" flipV="1">
              <a:off x="4710102" y="2892451"/>
              <a:ext cx="161917"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65" name="AutoShape 11"/>
            <p:cNvSpPr>
              <a:spLocks noChangeArrowheads="1"/>
            </p:cNvSpPr>
            <p:nvPr/>
          </p:nvSpPr>
          <p:spPr bwMode="auto">
            <a:xfrm rot="5076502" flipH="1" flipV="1">
              <a:off x="4648193" y="2900388"/>
              <a:ext cx="161917"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66" name="AutoShape 12"/>
            <p:cNvSpPr>
              <a:spLocks noChangeArrowheads="1"/>
            </p:cNvSpPr>
            <p:nvPr/>
          </p:nvSpPr>
          <p:spPr bwMode="auto">
            <a:xfrm rot="5608887" flipH="1" flipV="1">
              <a:off x="4572790" y="2907531"/>
              <a:ext cx="160330"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67" name="AutoShape 14"/>
            <p:cNvSpPr>
              <a:spLocks noChangeArrowheads="1"/>
            </p:cNvSpPr>
            <p:nvPr/>
          </p:nvSpPr>
          <p:spPr bwMode="auto">
            <a:xfrm rot="5319245" flipH="1" flipV="1">
              <a:off x="4622000" y="2910706"/>
              <a:ext cx="160330"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68" name="AutoShape 15"/>
            <p:cNvSpPr>
              <a:spLocks noChangeArrowheads="1"/>
            </p:cNvSpPr>
            <p:nvPr/>
          </p:nvSpPr>
          <p:spPr bwMode="auto">
            <a:xfrm rot="6134396" flipH="1" flipV="1">
              <a:off x="4511674" y="2908325"/>
              <a:ext cx="161917"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69" name="AutoShape 16"/>
            <p:cNvSpPr>
              <a:spLocks noChangeArrowheads="1"/>
            </p:cNvSpPr>
            <p:nvPr/>
          </p:nvSpPr>
          <p:spPr bwMode="auto">
            <a:xfrm rot="6430042" flipH="1" flipV="1">
              <a:off x="4450558" y="2891657"/>
              <a:ext cx="161917" cy="658782"/>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70" name="AutoShape 17"/>
            <p:cNvSpPr>
              <a:spLocks noChangeArrowheads="1"/>
            </p:cNvSpPr>
            <p:nvPr/>
          </p:nvSpPr>
          <p:spPr bwMode="auto">
            <a:xfrm rot="6962427" flipH="1" flipV="1">
              <a:off x="4379125" y="2869433"/>
              <a:ext cx="160330"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28717" name="Text Box 18"/>
            <p:cNvSpPr txBox="1">
              <a:spLocks noChangeArrowheads="1"/>
            </p:cNvSpPr>
            <p:nvPr/>
          </p:nvSpPr>
          <p:spPr bwMode="auto">
            <a:xfrm>
              <a:off x="4054497" y="2571554"/>
              <a:ext cx="1172162" cy="707886"/>
            </a:xfrm>
            <a:prstGeom prst="rect">
              <a:avLst/>
            </a:prstGeom>
            <a:noFill/>
            <a:ln w="9525">
              <a:noFill/>
              <a:miter lim="800000"/>
            </a:ln>
          </p:spPr>
          <p:txBody>
            <a:bodyPr>
              <a:spAutoFit/>
            </a:bodyPr>
            <a:lstStyle/>
            <a:p>
              <a:pPr algn="ctr" eaLnBrk="0" hangingPunct="0"/>
              <a:r>
                <a:rPr lang="zh-CN" altLang="en-US" sz="2000">
                  <a:solidFill>
                    <a:schemeClr val="bg1"/>
                  </a:solidFill>
                  <a:latin typeface="微软雅黑" panose="020B0503020204020204" pitchFamily="34" charset="-122"/>
                  <a:ea typeface="微软雅黑" panose="020B0503020204020204" pitchFamily="34" charset="-122"/>
                </a:rPr>
                <a:t>社会</a:t>
              </a:r>
              <a:endParaRPr lang="en-US" altLang="zh-CN" sz="2000">
                <a:solidFill>
                  <a:schemeClr val="bg1"/>
                </a:solidFill>
                <a:latin typeface="微软雅黑" panose="020B0503020204020204" pitchFamily="34" charset="-122"/>
                <a:ea typeface="微软雅黑" panose="020B0503020204020204" pitchFamily="34" charset="-122"/>
              </a:endParaRPr>
            </a:p>
            <a:p>
              <a:pPr algn="ctr" eaLnBrk="0" hangingPunct="0"/>
              <a:r>
                <a:rPr lang="zh-CN" altLang="en-US" sz="2000">
                  <a:solidFill>
                    <a:schemeClr val="bg1"/>
                  </a:solidFill>
                  <a:latin typeface="微软雅黑" panose="020B0503020204020204" pitchFamily="34" charset="-122"/>
                  <a:ea typeface="微软雅黑" panose="020B0503020204020204" pitchFamily="34" charset="-122"/>
                </a:rPr>
                <a:t>公示</a:t>
              </a:r>
              <a:endParaRPr lang="zh-CN" altLang="en-US" sz="2000">
                <a:solidFill>
                  <a:schemeClr val="bg1"/>
                </a:solidFill>
                <a:latin typeface="微软雅黑" panose="020B0503020204020204" pitchFamily="34" charset="-122"/>
                <a:ea typeface="微软雅黑" panose="020B0503020204020204" pitchFamily="34" charset="-122"/>
              </a:endParaRPr>
            </a:p>
          </p:txBody>
        </p:sp>
      </p:grpSp>
      <p:grpSp>
        <p:nvGrpSpPr>
          <p:cNvPr id="28679" name="组合 71"/>
          <p:cNvGrpSpPr/>
          <p:nvPr/>
        </p:nvGrpSpPr>
        <p:grpSpPr bwMode="auto">
          <a:xfrm>
            <a:off x="2430463" y="3289300"/>
            <a:ext cx="1204912" cy="1196975"/>
            <a:chOff x="2057213" y="2638679"/>
            <a:chExt cx="1205926" cy="1196918"/>
          </a:xfrm>
        </p:grpSpPr>
        <p:sp>
          <p:nvSpPr>
            <p:cNvPr id="73" name="椭圆 72"/>
            <p:cNvSpPr/>
            <p:nvPr/>
          </p:nvSpPr>
          <p:spPr>
            <a:xfrm>
              <a:off x="2057213" y="2638679"/>
              <a:ext cx="1196393" cy="1196918"/>
            </a:xfrm>
            <a:prstGeom prst="ellipse">
              <a:avLst/>
            </a:prstGeom>
            <a:solidFill>
              <a:schemeClr val="accent1"/>
            </a:solidFill>
            <a:ln w="9525">
              <a:no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74" name="Text Box 25"/>
            <p:cNvSpPr txBox="1">
              <a:spLocks noChangeArrowheads="1"/>
            </p:cNvSpPr>
            <p:nvPr/>
          </p:nvSpPr>
          <p:spPr bwMode="auto">
            <a:xfrm>
              <a:off x="2244696" y="2811709"/>
              <a:ext cx="878626" cy="876258"/>
            </a:xfrm>
            <a:prstGeom prst="rect">
              <a:avLst/>
            </a:prstGeom>
            <a:no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75" name="Freeform 21"/>
            <p:cNvSpPr/>
            <p:nvPr/>
          </p:nvSpPr>
          <p:spPr bwMode="auto">
            <a:xfrm>
              <a:off x="2160487" y="2649791"/>
              <a:ext cx="975545" cy="430192"/>
            </a:xfrm>
            <a:custGeom>
              <a:avLst/>
              <a:gdLst>
                <a:gd name="T0" fmla="*/ 1152273 w 1321"/>
                <a:gd name="T1" fmla="*/ 290577 h 712"/>
                <a:gd name="T2" fmla="*/ 1166444 w 1321"/>
                <a:gd name="T3" fmla="*/ 320287 h 712"/>
                <a:gd name="T4" fmla="*/ 1169987 w 1321"/>
                <a:gd name="T5" fmla="*/ 348547 h 712"/>
                <a:gd name="T6" fmla="*/ 1164673 w 1321"/>
                <a:gd name="T7" fmla="*/ 373909 h 712"/>
                <a:gd name="T8" fmla="*/ 1149616 w 1321"/>
                <a:gd name="T9" fmla="*/ 398547 h 712"/>
                <a:gd name="T10" fmla="*/ 1126589 w 1321"/>
                <a:gd name="T11" fmla="*/ 419561 h 712"/>
                <a:gd name="T12" fmla="*/ 1097361 w 1321"/>
                <a:gd name="T13" fmla="*/ 437677 h 712"/>
                <a:gd name="T14" fmla="*/ 1059277 w 1321"/>
                <a:gd name="T15" fmla="*/ 455068 h 712"/>
                <a:gd name="T16" fmla="*/ 1015878 w 1321"/>
                <a:gd name="T17" fmla="*/ 470285 h 712"/>
                <a:gd name="T18" fmla="*/ 967166 w 1321"/>
                <a:gd name="T19" fmla="*/ 483329 h 712"/>
                <a:gd name="T20" fmla="*/ 913139 w 1321"/>
                <a:gd name="T21" fmla="*/ 494923 h 712"/>
                <a:gd name="T22" fmla="*/ 856455 w 1321"/>
                <a:gd name="T23" fmla="*/ 502894 h 712"/>
                <a:gd name="T24" fmla="*/ 793572 w 1321"/>
                <a:gd name="T25" fmla="*/ 510140 h 712"/>
                <a:gd name="T26" fmla="*/ 729803 w 1321"/>
                <a:gd name="T27" fmla="*/ 514488 h 712"/>
                <a:gd name="T28" fmla="*/ 704118 w 1321"/>
                <a:gd name="T29" fmla="*/ 515937 h 712"/>
                <a:gd name="T30" fmla="*/ 421585 w 1321"/>
                <a:gd name="T31" fmla="*/ 515937 h 712"/>
                <a:gd name="T32" fmla="*/ 418042 w 1321"/>
                <a:gd name="T33" fmla="*/ 515937 h 712"/>
                <a:gd name="T34" fmla="*/ 362244 w 1321"/>
                <a:gd name="T35" fmla="*/ 513038 h 712"/>
                <a:gd name="T36" fmla="*/ 308218 w 1321"/>
                <a:gd name="T37" fmla="*/ 510140 h 712"/>
                <a:gd name="T38" fmla="*/ 256848 w 1321"/>
                <a:gd name="T39" fmla="*/ 504343 h 712"/>
                <a:gd name="T40" fmla="*/ 208135 w 1321"/>
                <a:gd name="T41" fmla="*/ 499271 h 712"/>
                <a:gd name="T42" fmla="*/ 164737 w 1321"/>
                <a:gd name="T43" fmla="*/ 490575 h 712"/>
                <a:gd name="T44" fmla="*/ 124881 w 1321"/>
                <a:gd name="T45" fmla="*/ 480430 h 712"/>
                <a:gd name="T46" fmla="*/ 90340 w 1321"/>
                <a:gd name="T47" fmla="*/ 469561 h 712"/>
                <a:gd name="T48" fmla="*/ 59341 w 1321"/>
                <a:gd name="T49" fmla="*/ 456517 h 712"/>
                <a:gd name="T50" fmla="*/ 34542 w 1321"/>
                <a:gd name="T51" fmla="*/ 440575 h 712"/>
                <a:gd name="T52" fmla="*/ 15942 w 1321"/>
                <a:gd name="T53" fmla="*/ 422460 h 712"/>
                <a:gd name="T54" fmla="*/ 5314 w 1321"/>
                <a:gd name="T55" fmla="*/ 401445 h 712"/>
                <a:gd name="T56" fmla="*/ 0 w 1321"/>
                <a:gd name="T57" fmla="*/ 379706 h 712"/>
                <a:gd name="T58" fmla="*/ 0 w 1321"/>
                <a:gd name="T59" fmla="*/ 376808 h 712"/>
                <a:gd name="T60" fmla="*/ 3543 w 1321"/>
                <a:gd name="T61" fmla="*/ 352895 h 712"/>
                <a:gd name="T62" fmla="*/ 14171 w 1321"/>
                <a:gd name="T63" fmla="*/ 323185 h 712"/>
                <a:gd name="T64" fmla="*/ 45170 w 1321"/>
                <a:gd name="T65" fmla="*/ 268113 h 712"/>
                <a:gd name="T66" fmla="*/ 83254 w 1321"/>
                <a:gd name="T67" fmla="*/ 216665 h 712"/>
                <a:gd name="T68" fmla="*/ 130195 w 1321"/>
                <a:gd name="T69" fmla="*/ 170288 h 712"/>
                <a:gd name="T70" fmla="*/ 180679 w 1321"/>
                <a:gd name="T71" fmla="*/ 127535 h 712"/>
                <a:gd name="T72" fmla="*/ 239134 w 1321"/>
                <a:gd name="T73" fmla="*/ 90579 h 712"/>
                <a:gd name="T74" fmla="*/ 302018 w 1321"/>
                <a:gd name="T75" fmla="*/ 59420 h 712"/>
                <a:gd name="T76" fmla="*/ 367558 w 1321"/>
                <a:gd name="T77" fmla="*/ 34058 h 712"/>
                <a:gd name="T78" fmla="*/ 440184 w 1321"/>
                <a:gd name="T79" fmla="*/ 15217 h 712"/>
                <a:gd name="T80" fmla="*/ 514582 w 1321"/>
                <a:gd name="T81" fmla="*/ 4348 h 712"/>
                <a:gd name="T82" fmla="*/ 590750 w 1321"/>
                <a:gd name="T83" fmla="*/ 0 h 712"/>
                <a:gd name="T84" fmla="*/ 672233 w 1321"/>
                <a:gd name="T85" fmla="*/ 4348 h 712"/>
                <a:gd name="T86" fmla="*/ 750173 w 1321"/>
                <a:gd name="T87" fmla="*/ 16667 h 712"/>
                <a:gd name="T88" fmla="*/ 825456 w 1321"/>
                <a:gd name="T89" fmla="*/ 38405 h 712"/>
                <a:gd name="T90" fmla="*/ 894540 w 1321"/>
                <a:gd name="T91" fmla="*/ 65217 h 712"/>
                <a:gd name="T92" fmla="*/ 958309 w 1321"/>
                <a:gd name="T93" fmla="*/ 99274 h 712"/>
                <a:gd name="T94" fmla="*/ 1017650 w 1321"/>
                <a:gd name="T95" fmla="*/ 140578 h 712"/>
                <a:gd name="T96" fmla="*/ 1069905 w 1321"/>
                <a:gd name="T97" fmla="*/ 185505 h 712"/>
                <a:gd name="T98" fmla="*/ 1114189 w 1321"/>
                <a:gd name="T99" fmla="*/ 235505 h 712"/>
                <a:gd name="T100" fmla="*/ 1152273 w 1321"/>
                <a:gd name="T101" fmla="*/ 290577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1"/>
                <a:gd name="T154" fmla="*/ 0 h 712"/>
                <a:gd name="T155" fmla="*/ 1321 w 1321"/>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CDFF">
                    <a:alpha val="17998"/>
                  </a:srgbClr>
                </a:gs>
              </a:gsLst>
              <a:lin ang="5400000" scaled="1"/>
            </a:gradFill>
            <a:ln>
              <a:noFill/>
            </a:ln>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76" name="AutoShape 24"/>
            <p:cNvSpPr>
              <a:spLocks noChangeArrowheads="1"/>
            </p:cNvSpPr>
            <p:nvPr/>
          </p:nvSpPr>
          <p:spPr bwMode="auto">
            <a:xfrm rot="3965705" flipH="1" flipV="1">
              <a:off x="2809598" y="3359871"/>
              <a:ext cx="160329" cy="657778"/>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77" name="AutoShape 25"/>
            <p:cNvSpPr>
              <a:spLocks noChangeArrowheads="1"/>
            </p:cNvSpPr>
            <p:nvPr/>
          </p:nvSpPr>
          <p:spPr bwMode="auto">
            <a:xfrm rot="4780856" flipH="1" flipV="1">
              <a:off x="2706324" y="3401145"/>
              <a:ext cx="161917" cy="656190"/>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78" name="AutoShape 26"/>
            <p:cNvSpPr>
              <a:spLocks noChangeArrowheads="1"/>
            </p:cNvSpPr>
            <p:nvPr/>
          </p:nvSpPr>
          <p:spPr bwMode="auto">
            <a:xfrm rot="5076502" flipH="1" flipV="1">
              <a:off x="2643565" y="3408288"/>
              <a:ext cx="161917" cy="657778"/>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79" name="AutoShape 27"/>
            <p:cNvSpPr>
              <a:spLocks noChangeArrowheads="1"/>
            </p:cNvSpPr>
            <p:nvPr/>
          </p:nvSpPr>
          <p:spPr bwMode="auto">
            <a:xfrm rot="5608887" flipH="1" flipV="1">
              <a:off x="2569684" y="3415431"/>
              <a:ext cx="160330" cy="657778"/>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80" name="AutoShape 29"/>
            <p:cNvSpPr>
              <a:spLocks noChangeArrowheads="1"/>
            </p:cNvSpPr>
            <p:nvPr/>
          </p:nvSpPr>
          <p:spPr bwMode="auto">
            <a:xfrm rot="5319245" flipH="1" flipV="1">
              <a:off x="2616555" y="3417813"/>
              <a:ext cx="161917" cy="657778"/>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81" name="AutoShape 30"/>
            <p:cNvSpPr>
              <a:spLocks noChangeArrowheads="1"/>
            </p:cNvSpPr>
            <p:nvPr/>
          </p:nvSpPr>
          <p:spPr bwMode="auto">
            <a:xfrm rot="6134396" flipH="1" flipV="1">
              <a:off x="2506925" y="3416225"/>
              <a:ext cx="161917" cy="657778"/>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82" name="AutoShape 31"/>
            <p:cNvSpPr>
              <a:spLocks noChangeArrowheads="1"/>
            </p:cNvSpPr>
            <p:nvPr/>
          </p:nvSpPr>
          <p:spPr bwMode="auto">
            <a:xfrm rot="6430042" flipH="1" flipV="1">
              <a:off x="2446549" y="3400351"/>
              <a:ext cx="161917" cy="657778"/>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83" name="AutoShape 32"/>
            <p:cNvSpPr>
              <a:spLocks noChangeArrowheads="1"/>
            </p:cNvSpPr>
            <p:nvPr/>
          </p:nvSpPr>
          <p:spPr bwMode="auto">
            <a:xfrm rot="6962427" flipH="1" flipV="1">
              <a:off x="2375051" y="3378127"/>
              <a:ext cx="160330" cy="656189"/>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84" name="Text Box 33"/>
            <p:cNvSpPr txBox="1">
              <a:spLocks noChangeArrowheads="1"/>
            </p:cNvSpPr>
            <p:nvPr/>
          </p:nvSpPr>
          <p:spPr bwMode="auto">
            <a:xfrm>
              <a:off x="2057213" y="3105382"/>
              <a:ext cx="1205926" cy="400031"/>
            </a:xfrm>
            <a:prstGeom prst="rect">
              <a:avLst/>
            </a:prstGeom>
            <a:noFill/>
            <a:ln w="9525">
              <a:noFill/>
              <a:miter lim="800000"/>
            </a:ln>
            <a:effectLst/>
          </p:spPr>
          <p:txBody>
            <a:bodyPr>
              <a:spAutoFit/>
            </a:bodyPr>
            <a:lstStyle/>
            <a:p>
              <a:pPr algn="ctr" eaLnBrk="0" hangingPunct="0">
                <a:defRPr/>
              </a:pPr>
              <a:r>
                <a:rPr lang="zh-CN" altLang="en-US" sz="2000" dirty="0">
                  <a:solidFill>
                    <a:schemeClr val="bg1"/>
                  </a:solidFill>
                  <a:latin typeface="微软雅黑" panose="020B0503020204020204" pitchFamily="34" charset="-122"/>
                  <a:ea typeface="微软雅黑" panose="020B0503020204020204" pitchFamily="34" charset="-122"/>
                  <a:cs typeface="+mn-ea"/>
                </a:rPr>
                <a:t>董事会</a:t>
              </a:r>
              <a:endParaRPr lang="zh-CN" altLang="en-US" sz="2000" dirty="0">
                <a:solidFill>
                  <a:schemeClr val="bg1"/>
                </a:solidFill>
                <a:latin typeface="微软雅黑" panose="020B0503020204020204" pitchFamily="34" charset="-122"/>
                <a:ea typeface="微软雅黑" panose="020B0503020204020204" pitchFamily="34" charset="-122"/>
                <a:cs typeface="+mn-ea"/>
              </a:endParaRPr>
            </a:p>
          </p:txBody>
        </p:sp>
      </p:grpSp>
      <p:grpSp>
        <p:nvGrpSpPr>
          <p:cNvPr id="28680" name="组合 84"/>
          <p:cNvGrpSpPr/>
          <p:nvPr/>
        </p:nvGrpSpPr>
        <p:grpSpPr bwMode="auto">
          <a:xfrm>
            <a:off x="5489575" y="3348038"/>
            <a:ext cx="1196975" cy="1196975"/>
            <a:chOff x="5942206" y="2697058"/>
            <a:chExt cx="1196918" cy="1196918"/>
          </a:xfrm>
        </p:grpSpPr>
        <p:sp>
          <p:nvSpPr>
            <p:cNvPr id="86" name="椭圆 85"/>
            <p:cNvSpPr/>
            <p:nvPr/>
          </p:nvSpPr>
          <p:spPr>
            <a:xfrm>
              <a:off x="5942206" y="2697058"/>
              <a:ext cx="1196918" cy="1196918"/>
            </a:xfrm>
            <a:prstGeom prst="ellipse">
              <a:avLst/>
            </a:prstGeom>
            <a:solidFill>
              <a:schemeClr val="accent1"/>
            </a:solidFill>
            <a:ln w="9525">
              <a:no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87" name="Text Box 42"/>
            <p:cNvSpPr txBox="1">
              <a:spLocks noChangeArrowheads="1"/>
            </p:cNvSpPr>
            <p:nvPr/>
          </p:nvSpPr>
          <p:spPr bwMode="auto">
            <a:xfrm>
              <a:off x="6105711" y="2870087"/>
              <a:ext cx="879433" cy="876258"/>
            </a:xfrm>
            <a:prstGeom prst="rect">
              <a:avLst/>
            </a:prstGeom>
            <a:no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88" name="Freeform 36"/>
            <p:cNvSpPr/>
            <p:nvPr/>
          </p:nvSpPr>
          <p:spPr bwMode="auto">
            <a:xfrm>
              <a:off x="6053326" y="2712932"/>
              <a:ext cx="974679" cy="430192"/>
            </a:xfrm>
            <a:custGeom>
              <a:avLst/>
              <a:gdLst>
                <a:gd name="T0" fmla="*/ 1152273 w 1321"/>
                <a:gd name="T1" fmla="*/ 290577 h 712"/>
                <a:gd name="T2" fmla="*/ 1166444 w 1321"/>
                <a:gd name="T3" fmla="*/ 320287 h 712"/>
                <a:gd name="T4" fmla="*/ 1169987 w 1321"/>
                <a:gd name="T5" fmla="*/ 348547 h 712"/>
                <a:gd name="T6" fmla="*/ 1164673 w 1321"/>
                <a:gd name="T7" fmla="*/ 373909 h 712"/>
                <a:gd name="T8" fmla="*/ 1149616 w 1321"/>
                <a:gd name="T9" fmla="*/ 398547 h 712"/>
                <a:gd name="T10" fmla="*/ 1126589 w 1321"/>
                <a:gd name="T11" fmla="*/ 419561 h 712"/>
                <a:gd name="T12" fmla="*/ 1097361 w 1321"/>
                <a:gd name="T13" fmla="*/ 437677 h 712"/>
                <a:gd name="T14" fmla="*/ 1059277 w 1321"/>
                <a:gd name="T15" fmla="*/ 455068 h 712"/>
                <a:gd name="T16" fmla="*/ 1015878 w 1321"/>
                <a:gd name="T17" fmla="*/ 470285 h 712"/>
                <a:gd name="T18" fmla="*/ 967166 w 1321"/>
                <a:gd name="T19" fmla="*/ 483329 h 712"/>
                <a:gd name="T20" fmla="*/ 913139 w 1321"/>
                <a:gd name="T21" fmla="*/ 494923 h 712"/>
                <a:gd name="T22" fmla="*/ 856455 w 1321"/>
                <a:gd name="T23" fmla="*/ 502894 h 712"/>
                <a:gd name="T24" fmla="*/ 793572 w 1321"/>
                <a:gd name="T25" fmla="*/ 510140 h 712"/>
                <a:gd name="T26" fmla="*/ 729803 w 1321"/>
                <a:gd name="T27" fmla="*/ 514488 h 712"/>
                <a:gd name="T28" fmla="*/ 704118 w 1321"/>
                <a:gd name="T29" fmla="*/ 515937 h 712"/>
                <a:gd name="T30" fmla="*/ 421585 w 1321"/>
                <a:gd name="T31" fmla="*/ 515937 h 712"/>
                <a:gd name="T32" fmla="*/ 418042 w 1321"/>
                <a:gd name="T33" fmla="*/ 515937 h 712"/>
                <a:gd name="T34" fmla="*/ 362244 w 1321"/>
                <a:gd name="T35" fmla="*/ 513038 h 712"/>
                <a:gd name="T36" fmla="*/ 308218 w 1321"/>
                <a:gd name="T37" fmla="*/ 510140 h 712"/>
                <a:gd name="T38" fmla="*/ 256848 w 1321"/>
                <a:gd name="T39" fmla="*/ 504343 h 712"/>
                <a:gd name="T40" fmla="*/ 208135 w 1321"/>
                <a:gd name="T41" fmla="*/ 499271 h 712"/>
                <a:gd name="T42" fmla="*/ 164737 w 1321"/>
                <a:gd name="T43" fmla="*/ 490575 h 712"/>
                <a:gd name="T44" fmla="*/ 124881 w 1321"/>
                <a:gd name="T45" fmla="*/ 480430 h 712"/>
                <a:gd name="T46" fmla="*/ 90340 w 1321"/>
                <a:gd name="T47" fmla="*/ 469561 h 712"/>
                <a:gd name="T48" fmla="*/ 59341 w 1321"/>
                <a:gd name="T49" fmla="*/ 456517 h 712"/>
                <a:gd name="T50" fmla="*/ 34542 w 1321"/>
                <a:gd name="T51" fmla="*/ 440575 h 712"/>
                <a:gd name="T52" fmla="*/ 15942 w 1321"/>
                <a:gd name="T53" fmla="*/ 422460 h 712"/>
                <a:gd name="T54" fmla="*/ 5314 w 1321"/>
                <a:gd name="T55" fmla="*/ 401445 h 712"/>
                <a:gd name="T56" fmla="*/ 0 w 1321"/>
                <a:gd name="T57" fmla="*/ 379706 h 712"/>
                <a:gd name="T58" fmla="*/ 0 w 1321"/>
                <a:gd name="T59" fmla="*/ 376808 h 712"/>
                <a:gd name="T60" fmla="*/ 3543 w 1321"/>
                <a:gd name="T61" fmla="*/ 352895 h 712"/>
                <a:gd name="T62" fmla="*/ 14171 w 1321"/>
                <a:gd name="T63" fmla="*/ 323185 h 712"/>
                <a:gd name="T64" fmla="*/ 45170 w 1321"/>
                <a:gd name="T65" fmla="*/ 268113 h 712"/>
                <a:gd name="T66" fmla="*/ 83254 w 1321"/>
                <a:gd name="T67" fmla="*/ 216665 h 712"/>
                <a:gd name="T68" fmla="*/ 130195 w 1321"/>
                <a:gd name="T69" fmla="*/ 170288 h 712"/>
                <a:gd name="T70" fmla="*/ 180679 w 1321"/>
                <a:gd name="T71" fmla="*/ 127535 h 712"/>
                <a:gd name="T72" fmla="*/ 239134 w 1321"/>
                <a:gd name="T73" fmla="*/ 90579 h 712"/>
                <a:gd name="T74" fmla="*/ 302018 w 1321"/>
                <a:gd name="T75" fmla="*/ 59420 h 712"/>
                <a:gd name="T76" fmla="*/ 367558 w 1321"/>
                <a:gd name="T77" fmla="*/ 34058 h 712"/>
                <a:gd name="T78" fmla="*/ 440184 w 1321"/>
                <a:gd name="T79" fmla="*/ 15217 h 712"/>
                <a:gd name="T80" fmla="*/ 514582 w 1321"/>
                <a:gd name="T81" fmla="*/ 4348 h 712"/>
                <a:gd name="T82" fmla="*/ 590750 w 1321"/>
                <a:gd name="T83" fmla="*/ 0 h 712"/>
                <a:gd name="T84" fmla="*/ 672233 w 1321"/>
                <a:gd name="T85" fmla="*/ 4348 h 712"/>
                <a:gd name="T86" fmla="*/ 750173 w 1321"/>
                <a:gd name="T87" fmla="*/ 16667 h 712"/>
                <a:gd name="T88" fmla="*/ 825456 w 1321"/>
                <a:gd name="T89" fmla="*/ 38405 h 712"/>
                <a:gd name="T90" fmla="*/ 894540 w 1321"/>
                <a:gd name="T91" fmla="*/ 65217 h 712"/>
                <a:gd name="T92" fmla="*/ 958309 w 1321"/>
                <a:gd name="T93" fmla="*/ 99274 h 712"/>
                <a:gd name="T94" fmla="*/ 1017650 w 1321"/>
                <a:gd name="T95" fmla="*/ 140578 h 712"/>
                <a:gd name="T96" fmla="*/ 1069905 w 1321"/>
                <a:gd name="T97" fmla="*/ 185505 h 712"/>
                <a:gd name="T98" fmla="*/ 1114189 w 1321"/>
                <a:gd name="T99" fmla="*/ 235505 h 712"/>
                <a:gd name="T100" fmla="*/ 1152273 w 1321"/>
                <a:gd name="T101" fmla="*/ 290577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1"/>
                <a:gd name="T154" fmla="*/ 0 h 712"/>
                <a:gd name="T155" fmla="*/ 1321 w 1321"/>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CDFF">
                    <a:alpha val="17998"/>
                  </a:srgbClr>
                </a:gs>
              </a:gsLst>
              <a:lin ang="5400000" scaled="1"/>
            </a:gradFill>
            <a:ln>
              <a:noFill/>
            </a:ln>
          </p:spPr>
          <p:txBody>
            <a:bodyPr/>
            <a:lstStyle/>
            <a:p>
              <a:pPr>
                <a:defRPr/>
              </a:pPr>
              <a:endParaRPr lang="zh-CN" altLang="en-US">
                <a:solidFill>
                  <a:schemeClr val="bg1"/>
                </a:solidFill>
                <a:latin typeface="微软雅黑" panose="020B0503020204020204" pitchFamily="34" charset="-122"/>
                <a:ea typeface="微软雅黑" panose="020B0503020204020204" pitchFamily="34" charset="-122"/>
                <a:cs typeface="+mn-ea"/>
              </a:endParaRPr>
            </a:p>
          </p:txBody>
        </p:sp>
        <p:sp>
          <p:nvSpPr>
            <p:cNvPr id="89" name="AutoShape 39"/>
            <p:cNvSpPr>
              <a:spLocks noChangeArrowheads="1"/>
            </p:cNvSpPr>
            <p:nvPr/>
          </p:nvSpPr>
          <p:spPr bwMode="auto">
            <a:xfrm rot="3965705" flipH="1" flipV="1">
              <a:off x="6700201" y="3423305"/>
              <a:ext cx="161917" cy="658781"/>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90" name="AutoShape 40"/>
            <p:cNvSpPr>
              <a:spLocks noChangeArrowheads="1"/>
            </p:cNvSpPr>
            <p:nvPr/>
          </p:nvSpPr>
          <p:spPr bwMode="auto">
            <a:xfrm rot="4780856" flipH="1" flipV="1">
              <a:off x="6597813" y="3463783"/>
              <a:ext cx="161917"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91" name="AutoShape 41"/>
            <p:cNvSpPr>
              <a:spLocks noChangeArrowheads="1"/>
            </p:cNvSpPr>
            <p:nvPr/>
          </p:nvSpPr>
          <p:spPr bwMode="auto">
            <a:xfrm rot="5076502" flipH="1" flipV="1">
              <a:off x="6535903" y="3471721"/>
              <a:ext cx="161917"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92" name="AutoShape 42"/>
            <p:cNvSpPr>
              <a:spLocks noChangeArrowheads="1"/>
            </p:cNvSpPr>
            <p:nvPr/>
          </p:nvSpPr>
          <p:spPr bwMode="auto">
            <a:xfrm rot="5608887" flipH="1" flipV="1">
              <a:off x="6461294" y="3478070"/>
              <a:ext cx="160330" cy="658782"/>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93" name="AutoShape 44"/>
            <p:cNvSpPr>
              <a:spLocks noChangeArrowheads="1"/>
            </p:cNvSpPr>
            <p:nvPr/>
          </p:nvSpPr>
          <p:spPr bwMode="auto">
            <a:xfrm rot="5319245" flipH="1" flipV="1">
              <a:off x="6509711" y="3482039"/>
              <a:ext cx="160330"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94" name="AutoShape 45"/>
            <p:cNvSpPr>
              <a:spLocks noChangeArrowheads="1"/>
            </p:cNvSpPr>
            <p:nvPr/>
          </p:nvSpPr>
          <p:spPr bwMode="auto">
            <a:xfrm rot="6134396" flipH="1" flipV="1">
              <a:off x="6400178" y="3480452"/>
              <a:ext cx="160329"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95" name="AutoShape 46"/>
            <p:cNvSpPr>
              <a:spLocks noChangeArrowheads="1"/>
            </p:cNvSpPr>
            <p:nvPr/>
          </p:nvSpPr>
          <p:spPr bwMode="auto">
            <a:xfrm rot="6430042" flipH="1" flipV="1">
              <a:off x="6339062" y="3463783"/>
              <a:ext cx="161917"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96" name="AutoShape 47"/>
            <p:cNvSpPr>
              <a:spLocks noChangeArrowheads="1"/>
            </p:cNvSpPr>
            <p:nvPr/>
          </p:nvSpPr>
          <p:spPr bwMode="auto">
            <a:xfrm rot="6962427" flipH="1" flipV="1">
              <a:off x="6266041" y="3441560"/>
              <a:ext cx="161917"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28693" name="Text Box 48"/>
            <p:cNvSpPr txBox="1">
              <a:spLocks noChangeArrowheads="1"/>
            </p:cNvSpPr>
            <p:nvPr/>
          </p:nvSpPr>
          <p:spPr bwMode="auto">
            <a:xfrm>
              <a:off x="5966961" y="3082921"/>
              <a:ext cx="1141897" cy="707886"/>
            </a:xfrm>
            <a:prstGeom prst="rect">
              <a:avLst/>
            </a:prstGeom>
            <a:noFill/>
            <a:ln w="9525">
              <a:noFill/>
              <a:miter lim="800000"/>
            </a:ln>
          </p:spPr>
          <p:txBody>
            <a:bodyPr>
              <a:spAutoFit/>
            </a:bodyPr>
            <a:lstStyle/>
            <a:p>
              <a:pPr algn="ctr" eaLnBrk="0" hangingPunct="0"/>
              <a:r>
                <a:rPr lang="zh-CN" altLang="en-US" sz="2000">
                  <a:solidFill>
                    <a:schemeClr val="bg1"/>
                  </a:solidFill>
                  <a:latin typeface="微软雅黑" panose="020B0503020204020204" pitchFamily="34" charset="-122"/>
                  <a:ea typeface="微软雅黑" panose="020B0503020204020204" pitchFamily="34" charset="-122"/>
                </a:rPr>
                <a:t>业绩考核部门</a:t>
              </a:r>
              <a:endParaRPr lang="zh-CN" altLang="en-US" sz="2000">
                <a:solidFill>
                  <a:schemeClr val="bg1"/>
                </a:solidFill>
                <a:latin typeface="微软雅黑" panose="020B0503020204020204" pitchFamily="34" charset="-122"/>
                <a:ea typeface="微软雅黑" panose="020B0503020204020204" pitchFamily="34" charset="-122"/>
              </a:endParaRPr>
            </a:p>
          </p:txBody>
        </p:sp>
      </p:grpSp>
      <p:cxnSp>
        <p:nvCxnSpPr>
          <p:cNvPr id="98" name="直接连接符 97"/>
          <p:cNvCxnSpPr/>
          <p:nvPr/>
        </p:nvCxnSpPr>
        <p:spPr>
          <a:xfrm>
            <a:off x="827088" y="4605338"/>
            <a:ext cx="7705725"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P spid="2" grpId="1" bldLvl="0" autoUpdateAnimBg="0"/>
      <p:bldP spid="2" grpId="2" bldLvl="0" autoUpdateAnimBg="0"/>
      <p:bldP spid="2" grpId="3" bldLvl="0" autoUpdateAnimBg="0"/>
      <p:bldP spid="2" grpId="4" bldLvl="0" autoUpdateAnimBg="0"/>
      <p:bldP spid="2" grpId="5" bldLvl="0" autoUpdateAnimBg="0"/>
      <p:bldP spid="2" grpId="6" bldLvl="0" autoUpdateAnimBg="0"/>
      <p:bldP spid="2" grpId="7" bldLvl="0" autoUpdateAnimBg="0"/>
      <p:bldP spid="2" grpId="8" bldLvl="0" autoUpdateAnimBg="0"/>
      <p:bldP spid="2" grpId="9" bldLvl="0" autoUpdateAnimBg="0"/>
      <p:bldP spid="2" grpId="10" bldLvl="0" autoUpdateAnimBg="0"/>
      <p:bldP spid="2" grpId="11" bldLvl="0" autoUpdateAnimBg="0"/>
      <p:bldP spid="2" grpId="12" bldLvl="0" autoUpdateAnimBg="0"/>
      <p:bldP spid="2" grpId="13" bldLvl="0" autoUpdateAnimBg="0"/>
      <p:bldP spid="2" grpId="14" bldLvl="0" autoUpdateAnimBg="0"/>
      <p:bldP spid="2" grpId="15"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图片 21"/>
          <p:cNvPicPr>
            <a:picLocks noChangeAspect="1"/>
          </p:cNvPicPr>
          <p:nvPr/>
        </p:nvPicPr>
        <p:blipFill>
          <a:blip r:embed="rId1"/>
          <a:srcRect r="133" b="133"/>
          <a:stretch>
            <a:fillRect/>
          </a:stretch>
        </p:blipFill>
        <p:spPr bwMode="auto">
          <a:xfrm>
            <a:off x="4432300" y="1057275"/>
            <a:ext cx="4171950" cy="4173538"/>
          </a:xfrm>
          <a:prstGeom prst="rect">
            <a:avLst/>
          </a:prstGeom>
          <a:noFill/>
          <a:ln w="19050">
            <a:solidFill>
              <a:schemeClr val="accent1"/>
            </a:solidFill>
            <a:miter lim="800000"/>
            <a:headEnd/>
            <a:tailEnd/>
          </a:ln>
        </p:spPr>
      </p:pic>
      <p:cxnSp>
        <p:nvCxnSpPr>
          <p:cNvPr id="2" name="直接连接符 1"/>
          <p:cNvCxnSpPr/>
          <p:nvPr/>
        </p:nvCxnSpPr>
        <p:spPr>
          <a:xfrm flipV="1">
            <a:off x="963613" y="3864928"/>
            <a:ext cx="3463925" cy="13335"/>
          </a:xfrm>
          <a:prstGeom prst="lin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cxnSp>
        <p:nvCxnSpPr>
          <p:cNvPr id="3" name="直接连接符 2"/>
          <p:cNvCxnSpPr/>
          <p:nvPr/>
        </p:nvCxnSpPr>
        <p:spPr>
          <a:xfrm flipV="1">
            <a:off x="963613" y="4801553"/>
            <a:ext cx="3535680" cy="16510"/>
          </a:xfrm>
          <a:prstGeom prst="lin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cxnSp>
        <p:nvCxnSpPr>
          <p:cNvPr id="4" name="直接连接符 3"/>
          <p:cNvCxnSpPr/>
          <p:nvPr/>
        </p:nvCxnSpPr>
        <p:spPr>
          <a:xfrm>
            <a:off x="963613" y="2817813"/>
            <a:ext cx="3468687" cy="0"/>
          </a:xfrm>
          <a:prstGeom prst="lin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cxnSp>
        <p:nvCxnSpPr>
          <p:cNvPr id="5" name="直接连接符 4"/>
          <p:cNvCxnSpPr/>
          <p:nvPr/>
        </p:nvCxnSpPr>
        <p:spPr>
          <a:xfrm flipV="1">
            <a:off x="963613" y="2065655"/>
            <a:ext cx="3463925" cy="39370"/>
          </a:xfrm>
          <a:prstGeom prst="lin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sp>
        <p:nvSpPr>
          <p:cNvPr id="7" name="椭圆 6"/>
          <p:cNvSpPr/>
          <p:nvPr/>
        </p:nvSpPr>
        <p:spPr>
          <a:xfrm>
            <a:off x="611188" y="1920875"/>
            <a:ext cx="352425" cy="352425"/>
          </a:xfrm>
          <a:prstGeom prst="ellips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8" name="椭圆 7"/>
          <p:cNvSpPr/>
          <p:nvPr/>
        </p:nvSpPr>
        <p:spPr>
          <a:xfrm>
            <a:off x="611188" y="2633663"/>
            <a:ext cx="352425" cy="352425"/>
          </a:xfrm>
          <a:prstGeom prst="ellips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9" name="椭圆 8"/>
          <p:cNvSpPr/>
          <p:nvPr/>
        </p:nvSpPr>
        <p:spPr>
          <a:xfrm>
            <a:off x="611188" y="3694113"/>
            <a:ext cx="352425" cy="352425"/>
          </a:xfrm>
          <a:prstGeom prst="ellips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0" name="椭圆 9"/>
          <p:cNvSpPr/>
          <p:nvPr/>
        </p:nvSpPr>
        <p:spPr>
          <a:xfrm>
            <a:off x="611188" y="4635500"/>
            <a:ext cx="352425" cy="352425"/>
          </a:xfrm>
          <a:prstGeom prst="ellips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6" name="矩形 15"/>
          <p:cNvSpPr/>
          <p:nvPr/>
        </p:nvSpPr>
        <p:spPr>
          <a:xfrm>
            <a:off x="894080" y="1201420"/>
            <a:ext cx="3543300" cy="891540"/>
          </a:xfrm>
          <a:prstGeom prst="rect">
            <a:avLst/>
          </a:prstGeom>
        </p:spPr>
        <p:txBody>
          <a:bodyPr wrap="square">
            <a:spAutoFit/>
          </a:bodyPr>
          <a:lstStyle/>
          <a:p>
            <a:pPr eaLnBrk="0" hangingPunct="0">
              <a:defRPr/>
            </a:pPr>
            <a:r>
              <a:rPr lang="zh-CN" altLang="en-US" sz="1300" dirty="0">
                <a:solidFill>
                  <a:srgbClr val="595959"/>
                </a:solidFill>
                <a:latin typeface="微软雅黑" panose="020B0503020204020204" pitchFamily="34" charset="-122"/>
                <a:ea typeface="微软雅黑" panose="020B0503020204020204" pitchFamily="34" charset="-122"/>
                <a:cs typeface="+mn-ea"/>
              </a:rPr>
              <a:t>企业安全生产责任制建立后，还必须建立相应的监督考核机制，强化安全生产目标管理，细化绩效考核标准，并严格履职考核和责任追究，来确保责任制的有效落实。</a:t>
            </a:r>
            <a:endParaRPr lang="zh-CN" altLang="en-US" sz="1300" dirty="0">
              <a:ea typeface="宋体" panose="02010600030101010101" pitchFamily="2" charset="-122"/>
            </a:endParaRPr>
          </a:p>
        </p:txBody>
      </p:sp>
      <p:sp>
        <p:nvSpPr>
          <p:cNvPr id="17" name="矩形 16"/>
          <p:cNvSpPr/>
          <p:nvPr/>
        </p:nvSpPr>
        <p:spPr>
          <a:xfrm>
            <a:off x="900113" y="2209800"/>
            <a:ext cx="3638550" cy="522288"/>
          </a:xfrm>
          <a:prstGeom prst="rect">
            <a:avLst/>
          </a:prstGeom>
        </p:spPr>
        <p:txBody>
          <a:bodyPr>
            <a:spAutoFit/>
          </a:bodyPr>
          <a:lstStyle/>
          <a:p>
            <a:pPr eaLnBrk="0" hangingPunct="0">
              <a:defRPr/>
            </a:pPr>
            <a:r>
              <a:rPr lang="zh-CN" altLang="en-US" sz="1400" dirty="0">
                <a:solidFill>
                  <a:srgbClr val="595959"/>
                </a:solidFill>
                <a:latin typeface="微软雅黑" panose="020B0503020204020204" pitchFamily="34" charset="-122"/>
                <a:ea typeface="微软雅黑" panose="020B0503020204020204" pitchFamily="34" charset="-122"/>
                <a:cs typeface="+mn-ea"/>
              </a:rPr>
              <a:t>安全生产报告制度，是监督考核机制的重要内容。</a:t>
            </a:r>
            <a:endParaRPr lang="zh-CN" altLang="en-US" sz="1400" dirty="0">
              <a:solidFill>
                <a:srgbClr val="595959"/>
              </a:solidFill>
              <a:latin typeface="微软雅黑" panose="020B0503020204020204" pitchFamily="34" charset="-122"/>
              <a:ea typeface="微软雅黑" panose="020B0503020204020204" pitchFamily="34" charset="-122"/>
              <a:cs typeface="+mn-ea"/>
            </a:endParaRPr>
          </a:p>
        </p:txBody>
      </p:sp>
      <p:sp>
        <p:nvSpPr>
          <p:cNvPr id="18" name="矩形 17"/>
          <p:cNvSpPr/>
          <p:nvPr/>
        </p:nvSpPr>
        <p:spPr>
          <a:xfrm>
            <a:off x="931863" y="2900363"/>
            <a:ext cx="3638550" cy="893762"/>
          </a:xfrm>
          <a:prstGeom prst="rect">
            <a:avLst/>
          </a:prstGeom>
        </p:spPr>
        <p:txBody>
          <a:bodyPr>
            <a:spAutoFit/>
          </a:bodyPr>
          <a:lstStyle/>
          <a:p>
            <a:pPr eaLnBrk="0" hangingPunct="0">
              <a:defRPr/>
            </a:pPr>
            <a:r>
              <a:rPr lang="zh-CN" altLang="en-US" sz="1300" dirty="0">
                <a:solidFill>
                  <a:srgbClr val="595959"/>
                </a:solidFill>
                <a:latin typeface="微软雅黑" panose="020B0503020204020204" pitchFamily="34" charset="-122"/>
                <a:ea typeface="微软雅黑" panose="020B0503020204020204" pitchFamily="34" charset="-122"/>
                <a:cs typeface="+mn-ea"/>
              </a:rPr>
              <a:t>安全生产管理机构或专职安全生产管理人员要定期对企业安全生产情况进行监督考核，定期向董事会、业绩考核部门报告考核结果，并与业绩考核和奖惩、晋升制度挂钩。</a:t>
            </a:r>
            <a:endParaRPr lang="zh-CN" altLang="en-US" sz="1300" dirty="0">
              <a:solidFill>
                <a:srgbClr val="595959"/>
              </a:solidFill>
              <a:latin typeface="微软雅黑" panose="020B0503020204020204" pitchFamily="34" charset="-122"/>
              <a:ea typeface="微软雅黑" panose="020B0503020204020204" pitchFamily="34" charset="-122"/>
              <a:cs typeface="+mn-ea"/>
            </a:endParaRPr>
          </a:p>
        </p:txBody>
      </p:sp>
      <p:sp>
        <p:nvSpPr>
          <p:cNvPr id="19" name="矩形 18"/>
          <p:cNvSpPr/>
          <p:nvPr/>
        </p:nvSpPr>
        <p:spPr>
          <a:xfrm>
            <a:off x="963930" y="4010025"/>
            <a:ext cx="3413125" cy="737235"/>
          </a:xfrm>
          <a:prstGeom prst="rect">
            <a:avLst/>
          </a:prstGeom>
        </p:spPr>
        <p:txBody>
          <a:bodyPr wrap="square">
            <a:spAutoFit/>
          </a:bodyPr>
          <a:lstStyle/>
          <a:p>
            <a:pPr algn="just" eaLnBrk="0" hangingPunct="0">
              <a:spcBef>
                <a:spcPts val="0"/>
              </a:spcBef>
              <a:spcAft>
                <a:spcPts val="1200"/>
              </a:spcAft>
              <a:defRPr/>
            </a:pPr>
            <a:r>
              <a:rPr lang="zh-CN" altLang="en-US" sz="1400" dirty="0">
                <a:solidFill>
                  <a:srgbClr val="595959"/>
                </a:solidFill>
                <a:latin typeface="微软雅黑" panose="020B0503020204020204" pitchFamily="34" charset="-122"/>
                <a:ea typeface="微软雅黑" panose="020B0503020204020204" pitchFamily="34" charset="-122"/>
                <a:cs typeface="+mn-ea"/>
              </a:rPr>
              <a:t>报告主要包括企业安全生产总体状况、安全生产责任制落实情况、隐患排查治理情况等内容。</a:t>
            </a:r>
            <a:endParaRPr lang="zh-CN" altLang="en-US" sz="1400" dirty="0">
              <a:solidFill>
                <a:srgbClr val="595959"/>
              </a:solidFill>
              <a:latin typeface="微软雅黑" panose="020B0503020204020204" pitchFamily="34" charset="-122"/>
              <a:ea typeface="微软雅黑" panose="020B0503020204020204" pitchFamily="34" charset="-122"/>
              <a:cs typeface="+mn-ea"/>
            </a:endParaRPr>
          </a:p>
        </p:txBody>
      </p:sp>
      <p:sp>
        <p:nvSpPr>
          <p:cNvPr id="23" name="矩形 22"/>
          <p:cNvSpPr/>
          <p:nvPr/>
        </p:nvSpPr>
        <p:spPr>
          <a:xfrm>
            <a:off x="1258888" y="120650"/>
            <a:ext cx="4494212"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五落实：安全生产报告制度</a:t>
            </a:r>
            <a:endParaRPr lang="zh-CN" altLang="en-US" sz="2800" dirty="0">
              <a:solidFill>
                <a:schemeClr val="bg1"/>
              </a:solidFill>
              <a:latin typeface="+mn-ea"/>
              <a:ea typeface="+mn-ea"/>
            </a:endParaRPr>
          </a:p>
        </p:txBody>
      </p:sp>
      <p:cxnSp>
        <p:nvCxnSpPr>
          <p:cNvPr id="24" name="直接连接符 23"/>
          <p:cNvCxnSpPr>
            <a:cxnSpLocks noChangeShapeType="1"/>
          </p:cNvCxnSpPr>
          <p:nvPr/>
        </p:nvCxnSpPr>
        <p:spPr bwMode="auto">
          <a:xfrm>
            <a:off x="990600" y="622300"/>
            <a:ext cx="4589463" cy="0"/>
          </a:xfrm>
          <a:prstGeom prst="line">
            <a:avLst/>
          </a:prstGeom>
          <a:noFill/>
          <a:ln w="19050" algn="ctr">
            <a:solidFill>
              <a:schemeClr val="bg1"/>
            </a:solidFill>
            <a:round/>
          </a:ln>
        </p:spPr>
      </p:cxn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58888" y="120650"/>
            <a:ext cx="1981200"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安全五到位</a:t>
            </a:r>
            <a:endParaRPr lang="zh-CN" altLang="en-US" sz="2800" dirty="0">
              <a:solidFill>
                <a:schemeClr val="bg1"/>
              </a:solidFill>
              <a:latin typeface="+mn-ea"/>
              <a:ea typeface="+mn-ea"/>
            </a:endParaRPr>
          </a:p>
        </p:txBody>
      </p:sp>
      <p:cxnSp>
        <p:nvCxnSpPr>
          <p:cNvPr id="4" name="直接连接符 3"/>
          <p:cNvCxnSpPr>
            <a:cxnSpLocks noChangeShapeType="1"/>
          </p:cNvCxnSpPr>
          <p:nvPr/>
        </p:nvCxnSpPr>
        <p:spPr bwMode="auto">
          <a:xfrm>
            <a:off x="990600" y="622300"/>
            <a:ext cx="2141538" cy="0"/>
          </a:xfrm>
          <a:prstGeom prst="line">
            <a:avLst/>
          </a:prstGeom>
          <a:noFill/>
          <a:ln w="19050" algn="ctr">
            <a:solidFill>
              <a:schemeClr val="bg1"/>
            </a:solidFill>
            <a:round/>
          </a:ln>
        </p:spPr>
      </p:cxnSp>
      <p:sp>
        <p:nvSpPr>
          <p:cNvPr id="6" name="长方形 165"/>
          <p:cNvSpPr>
            <a:spLocks noChangeArrowheads="1"/>
          </p:cNvSpPr>
          <p:nvPr/>
        </p:nvSpPr>
        <p:spPr bwMode="auto">
          <a:xfrm>
            <a:off x="990600" y="1095375"/>
            <a:ext cx="7181850" cy="830263"/>
          </a:xfrm>
          <a:prstGeom prst="rect">
            <a:avLst/>
          </a:prstGeom>
          <a:ln>
            <a:solidFill>
              <a:schemeClr val="accent1"/>
            </a:solidFill>
            <a:prstDash val="dash"/>
          </a:ln>
        </p:spPr>
        <p:txBody>
          <a:bodyPr>
            <a:spAutoFit/>
          </a:bodyPr>
          <a:lstStyle/>
          <a:p>
            <a:pPr indent="457200" algn="just" eaLnBrk="0" hangingPunct="0">
              <a:lnSpc>
                <a:spcPct val="120000"/>
              </a:lnSpc>
              <a:defRPr/>
            </a:pPr>
            <a:r>
              <a:rPr lang="zh-CN" altLang="en-US" sz="2000" b="1" dirty="0">
                <a:solidFill>
                  <a:srgbClr val="595959"/>
                </a:solidFill>
                <a:latin typeface="微软雅黑" panose="020B0503020204020204" pitchFamily="34" charset="-122"/>
                <a:ea typeface="微软雅黑" panose="020B0503020204020204" pitchFamily="34" charset="-122"/>
                <a:cs typeface="+mn-ea"/>
              </a:rPr>
              <a:t>第六条：必须做到安全责任到位、安全投入到位、安全培训到位、安全管理到位、应急救援到位。 </a:t>
            </a:r>
            <a:endParaRPr lang="zh-CN" altLang="en-US" sz="2000" b="1" dirty="0">
              <a:solidFill>
                <a:srgbClr val="595959"/>
              </a:solidFill>
              <a:latin typeface="微软雅黑" panose="020B0503020204020204" pitchFamily="34" charset="-122"/>
              <a:ea typeface="微软雅黑" panose="020B0503020204020204" pitchFamily="34" charset="-122"/>
              <a:cs typeface="+mn-ea"/>
            </a:endParaRPr>
          </a:p>
        </p:txBody>
      </p:sp>
      <p:sp>
        <p:nvSpPr>
          <p:cNvPr id="12" name="任意多边形 11"/>
          <p:cNvSpPr/>
          <p:nvPr/>
        </p:nvSpPr>
        <p:spPr>
          <a:xfrm>
            <a:off x="4540250" y="2695575"/>
            <a:ext cx="3255963" cy="282575"/>
          </a:xfrm>
          <a:custGeom>
            <a:avLst/>
            <a:gdLst/>
            <a:ahLst/>
            <a:cxnLst/>
            <a:rect l="0" t="0" r="0" b="0"/>
            <a:pathLst>
              <a:path>
                <a:moveTo>
                  <a:pt x="0" y="0"/>
                </a:moveTo>
                <a:lnTo>
                  <a:pt x="0" y="141261"/>
                </a:lnTo>
                <a:lnTo>
                  <a:pt x="3255744" y="141261"/>
                </a:lnTo>
                <a:lnTo>
                  <a:pt x="3255744" y="28252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任意多边形 12"/>
          <p:cNvSpPr/>
          <p:nvPr/>
        </p:nvSpPr>
        <p:spPr>
          <a:xfrm>
            <a:off x="4540250" y="2695575"/>
            <a:ext cx="1628775" cy="282575"/>
          </a:xfrm>
          <a:custGeom>
            <a:avLst/>
            <a:gdLst/>
            <a:ahLst/>
            <a:cxnLst/>
            <a:rect l="0" t="0" r="0" b="0"/>
            <a:pathLst>
              <a:path>
                <a:moveTo>
                  <a:pt x="0" y="0"/>
                </a:moveTo>
                <a:lnTo>
                  <a:pt x="0" y="141261"/>
                </a:lnTo>
                <a:lnTo>
                  <a:pt x="1627872" y="141261"/>
                </a:lnTo>
                <a:lnTo>
                  <a:pt x="1627872" y="28252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任意多边形 13"/>
          <p:cNvSpPr/>
          <p:nvPr/>
        </p:nvSpPr>
        <p:spPr>
          <a:xfrm>
            <a:off x="4494213" y="2695575"/>
            <a:ext cx="92075" cy="282575"/>
          </a:xfrm>
          <a:custGeom>
            <a:avLst/>
            <a:gdLst/>
            <a:ahLst/>
            <a:cxnLst/>
            <a:rect l="0" t="0" r="0" b="0"/>
            <a:pathLst>
              <a:path>
                <a:moveTo>
                  <a:pt x="45720" y="0"/>
                </a:moveTo>
                <a:lnTo>
                  <a:pt x="45720" y="28252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任意多边形 14"/>
          <p:cNvSpPr/>
          <p:nvPr/>
        </p:nvSpPr>
        <p:spPr>
          <a:xfrm>
            <a:off x="2913063" y="2695575"/>
            <a:ext cx="1627187" cy="282575"/>
          </a:xfrm>
          <a:custGeom>
            <a:avLst/>
            <a:gdLst/>
            <a:ahLst/>
            <a:cxnLst/>
            <a:rect l="0" t="0" r="0" b="0"/>
            <a:pathLst>
              <a:path>
                <a:moveTo>
                  <a:pt x="1627872" y="0"/>
                </a:moveTo>
                <a:lnTo>
                  <a:pt x="1627872" y="141261"/>
                </a:lnTo>
                <a:lnTo>
                  <a:pt x="0" y="141261"/>
                </a:lnTo>
                <a:lnTo>
                  <a:pt x="0" y="28252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任意多边形 15"/>
          <p:cNvSpPr/>
          <p:nvPr/>
        </p:nvSpPr>
        <p:spPr>
          <a:xfrm>
            <a:off x="1284288" y="2695575"/>
            <a:ext cx="3255962" cy="282575"/>
          </a:xfrm>
          <a:custGeom>
            <a:avLst/>
            <a:gdLst/>
            <a:ahLst/>
            <a:cxnLst/>
            <a:rect l="0" t="0" r="0" b="0"/>
            <a:pathLst>
              <a:path>
                <a:moveTo>
                  <a:pt x="3255744" y="0"/>
                </a:moveTo>
                <a:lnTo>
                  <a:pt x="3255744" y="141261"/>
                </a:lnTo>
                <a:lnTo>
                  <a:pt x="0" y="141261"/>
                </a:lnTo>
                <a:lnTo>
                  <a:pt x="0" y="28252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任意多边形 16"/>
          <p:cNvSpPr/>
          <p:nvPr/>
        </p:nvSpPr>
        <p:spPr>
          <a:xfrm>
            <a:off x="3868738" y="2022475"/>
            <a:ext cx="1344612" cy="673100"/>
          </a:xfrm>
          <a:custGeom>
            <a:avLst/>
            <a:gdLst>
              <a:gd name="connsiteX0" fmla="*/ 0 w 1345348"/>
              <a:gd name="connsiteY0" fmla="*/ 0 h 672674"/>
              <a:gd name="connsiteX1" fmla="*/ 1345348 w 1345348"/>
              <a:gd name="connsiteY1" fmla="*/ 0 h 672674"/>
              <a:gd name="connsiteX2" fmla="*/ 1345348 w 1345348"/>
              <a:gd name="connsiteY2" fmla="*/ 672674 h 672674"/>
              <a:gd name="connsiteX3" fmla="*/ 0 w 1345348"/>
              <a:gd name="connsiteY3" fmla="*/ 672674 h 672674"/>
              <a:gd name="connsiteX4" fmla="*/ 0 w 1345348"/>
              <a:gd name="connsiteY4" fmla="*/ 0 h 672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348" h="672674">
                <a:moveTo>
                  <a:pt x="0" y="0"/>
                </a:moveTo>
                <a:lnTo>
                  <a:pt x="1345348" y="0"/>
                </a:lnTo>
                <a:lnTo>
                  <a:pt x="1345348" y="672674"/>
                </a:lnTo>
                <a:lnTo>
                  <a:pt x="0" y="67267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875" tIns="15875" rIns="15875" bIns="15875" spcCol="1270" anchor="ctr"/>
          <a:lstStyle/>
          <a:p>
            <a:pPr algn="ctr">
              <a:defRPr/>
            </a:pPr>
            <a:r>
              <a:rPr lang="zh-CN" altLang="en-US" sz="2500" b="1">
                <a:solidFill>
                  <a:schemeClr val="bg1"/>
                </a:solidFill>
                <a:cs typeface="+mn-ea"/>
              </a:rPr>
              <a:t>五到位</a:t>
            </a:r>
            <a:endParaRPr lang="zh-CN" altLang="en-US" sz="2500" b="1">
              <a:solidFill>
                <a:schemeClr val="bg1"/>
              </a:solidFill>
              <a:cs typeface="+mn-ea"/>
            </a:endParaRPr>
          </a:p>
        </p:txBody>
      </p:sp>
      <p:sp>
        <p:nvSpPr>
          <p:cNvPr id="18" name="任意多边形 17"/>
          <p:cNvSpPr/>
          <p:nvPr/>
        </p:nvSpPr>
        <p:spPr>
          <a:xfrm>
            <a:off x="612775" y="2978150"/>
            <a:ext cx="1344613" cy="671513"/>
          </a:xfrm>
          <a:custGeom>
            <a:avLst/>
            <a:gdLst>
              <a:gd name="connsiteX0" fmla="*/ 0 w 1345348"/>
              <a:gd name="connsiteY0" fmla="*/ 0 h 672674"/>
              <a:gd name="connsiteX1" fmla="*/ 1345348 w 1345348"/>
              <a:gd name="connsiteY1" fmla="*/ 0 h 672674"/>
              <a:gd name="connsiteX2" fmla="*/ 1345348 w 1345348"/>
              <a:gd name="connsiteY2" fmla="*/ 672674 h 672674"/>
              <a:gd name="connsiteX3" fmla="*/ 0 w 1345348"/>
              <a:gd name="connsiteY3" fmla="*/ 672674 h 672674"/>
              <a:gd name="connsiteX4" fmla="*/ 0 w 1345348"/>
              <a:gd name="connsiteY4" fmla="*/ 0 h 672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348" h="672674">
                <a:moveTo>
                  <a:pt x="0" y="0"/>
                </a:moveTo>
                <a:lnTo>
                  <a:pt x="1345348" y="0"/>
                </a:lnTo>
                <a:lnTo>
                  <a:pt x="1345348" y="672674"/>
                </a:lnTo>
                <a:lnTo>
                  <a:pt x="0" y="67267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875" tIns="15875" rIns="15875" bIns="15875" spcCol="1270" anchor="ctr"/>
          <a:lstStyle/>
          <a:p>
            <a:pPr algn="ctr">
              <a:defRPr/>
            </a:pPr>
            <a:r>
              <a:rPr lang="zh-CN" altLang="en-US" sz="2500" b="1">
                <a:solidFill>
                  <a:schemeClr val="bg1"/>
                </a:solidFill>
                <a:cs typeface="+mn-ea"/>
              </a:rPr>
              <a:t>安全责任</a:t>
            </a:r>
            <a:endParaRPr lang="zh-CN" altLang="en-US" sz="2500" b="1">
              <a:solidFill>
                <a:schemeClr val="bg1"/>
              </a:solidFill>
              <a:cs typeface="+mn-ea"/>
            </a:endParaRPr>
          </a:p>
        </p:txBody>
      </p:sp>
      <p:sp>
        <p:nvSpPr>
          <p:cNvPr id="19" name="任意多边形 18"/>
          <p:cNvSpPr/>
          <p:nvPr/>
        </p:nvSpPr>
        <p:spPr>
          <a:xfrm>
            <a:off x="2239963" y="2978150"/>
            <a:ext cx="1346200" cy="671513"/>
          </a:xfrm>
          <a:custGeom>
            <a:avLst/>
            <a:gdLst>
              <a:gd name="connsiteX0" fmla="*/ 0 w 1345348"/>
              <a:gd name="connsiteY0" fmla="*/ 0 h 672674"/>
              <a:gd name="connsiteX1" fmla="*/ 1345348 w 1345348"/>
              <a:gd name="connsiteY1" fmla="*/ 0 h 672674"/>
              <a:gd name="connsiteX2" fmla="*/ 1345348 w 1345348"/>
              <a:gd name="connsiteY2" fmla="*/ 672674 h 672674"/>
              <a:gd name="connsiteX3" fmla="*/ 0 w 1345348"/>
              <a:gd name="connsiteY3" fmla="*/ 672674 h 672674"/>
              <a:gd name="connsiteX4" fmla="*/ 0 w 1345348"/>
              <a:gd name="connsiteY4" fmla="*/ 0 h 672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348" h="672674">
                <a:moveTo>
                  <a:pt x="0" y="0"/>
                </a:moveTo>
                <a:lnTo>
                  <a:pt x="1345348" y="0"/>
                </a:lnTo>
                <a:lnTo>
                  <a:pt x="1345348" y="672674"/>
                </a:lnTo>
                <a:lnTo>
                  <a:pt x="0" y="67267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875" tIns="15875" rIns="15875" bIns="15875" spcCol="1270" anchor="ctr"/>
          <a:lstStyle/>
          <a:p>
            <a:pPr algn="ctr">
              <a:defRPr/>
            </a:pPr>
            <a:r>
              <a:rPr lang="zh-CN" altLang="en-US" sz="2500" b="1">
                <a:solidFill>
                  <a:schemeClr val="bg1"/>
                </a:solidFill>
                <a:cs typeface="+mn-ea"/>
              </a:rPr>
              <a:t>安全投入</a:t>
            </a:r>
            <a:endParaRPr lang="zh-CN" altLang="en-US" sz="2500" b="1">
              <a:solidFill>
                <a:schemeClr val="bg1"/>
              </a:solidFill>
              <a:cs typeface="+mn-ea"/>
            </a:endParaRPr>
          </a:p>
        </p:txBody>
      </p:sp>
      <p:sp>
        <p:nvSpPr>
          <p:cNvPr id="20" name="任意多边形 19"/>
          <p:cNvSpPr/>
          <p:nvPr/>
        </p:nvSpPr>
        <p:spPr>
          <a:xfrm>
            <a:off x="3868738" y="2978150"/>
            <a:ext cx="1344612" cy="671513"/>
          </a:xfrm>
          <a:custGeom>
            <a:avLst/>
            <a:gdLst>
              <a:gd name="connsiteX0" fmla="*/ 0 w 1345348"/>
              <a:gd name="connsiteY0" fmla="*/ 0 h 672674"/>
              <a:gd name="connsiteX1" fmla="*/ 1345348 w 1345348"/>
              <a:gd name="connsiteY1" fmla="*/ 0 h 672674"/>
              <a:gd name="connsiteX2" fmla="*/ 1345348 w 1345348"/>
              <a:gd name="connsiteY2" fmla="*/ 672674 h 672674"/>
              <a:gd name="connsiteX3" fmla="*/ 0 w 1345348"/>
              <a:gd name="connsiteY3" fmla="*/ 672674 h 672674"/>
              <a:gd name="connsiteX4" fmla="*/ 0 w 1345348"/>
              <a:gd name="connsiteY4" fmla="*/ 0 h 672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348" h="672674">
                <a:moveTo>
                  <a:pt x="0" y="0"/>
                </a:moveTo>
                <a:lnTo>
                  <a:pt x="1345348" y="0"/>
                </a:lnTo>
                <a:lnTo>
                  <a:pt x="1345348" y="672674"/>
                </a:lnTo>
                <a:lnTo>
                  <a:pt x="0" y="67267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875" tIns="15875" rIns="15875" bIns="15875" spcCol="1270" anchor="ctr"/>
          <a:lstStyle/>
          <a:p>
            <a:pPr algn="ctr">
              <a:defRPr/>
            </a:pPr>
            <a:r>
              <a:rPr lang="zh-CN" altLang="en-US" sz="2500" b="1">
                <a:solidFill>
                  <a:schemeClr val="bg1"/>
                </a:solidFill>
                <a:cs typeface="+mn-ea"/>
              </a:rPr>
              <a:t>安全培训</a:t>
            </a:r>
            <a:endParaRPr lang="zh-CN" altLang="en-US" sz="2500" b="1">
              <a:solidFill>
                <a:schemeClr val="bg1"/>
              </a:solidFill>
              <a:cs typeface="+mn-ea"/>
            </a:endParaRPr>
          </a:p>
        </p:txBody>
      </p:sp>
      <p:sp>
        <p:nvSpPr>
          <p:cNvPr id="21" name="任意多边形 20"/>
          <p:cNvSpPr/>
          <p:nvPr/>
        </p:nvSpPr>
        <p:spPr>
          <a:xfrm>
            <a:off x="5495925" y="2978150"/>
            <a:ext cx="1344613" cy="671513"/>
          </a:xfrm>
          <a:custGeom>
            <a:avLst/>
            <a:gdLst>
              <a:gd name="connsiteX0" fmla="*/ 0 w 1345348"/>
              <a:gd name="connsiteY0" fmla="*/ 0 h 672674"/>
              <a:gd name="connsiteX1" fmla="*/ 1345348 w 1345348"/>
              <a:gd name="connsiteY1" fmla="*/ 0 h 672674"/>
              <a:gd name="connsiteX2" fmla="*/ 1345348 w 1345348"/>
              <a:gd name="connsiteY2" fmla="*/ 672674 h 672674"/>
              <a:gd name="connsiteX3" fmla="*/ 0 w 1345348"/>
              <a:gd name="connsiteY3" fmla="*/ 672674 h 672674"/>
              <a:gd name="connsiteX4" fmla="*/ 0 w 1345348"/>
              <a:gd name="connsiteY4" fmla="*/ 0 h 672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348" h="672674">
                <a:moveTo>
                  <a:pt x="0" y="0"/>
                </a:moveTo>
                <a:lnTo>
                  <a:pt x="1345348" y="0"/>
                </a:lnTo>
                <a:lnTo>
                  <a:pt x="1345348" y="672674"/>
                </a:lnTo>
                <a:lnTo>
                  <a:pt x="0" y="67267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875" tIns="15875" rIns="15875" bIns="15875" spcCol="1270" anchor="ctr"/>
          <a:lstStyle/>
          <a:p>
            <a:pPr algn="ctr">
              <a:defRPr/>
            </a:pPr>
            <a:r>
              <a:rPr lang="zh-CN" altLang="en-US" sz="2500" b="1">
                <a:solidFill>
                  <a:schemeClr val="bg1"/>
                </a:solidFill>
                <a:cs typeface="+mn-ea"/>
              </a:rPr>
              <a:t>安全管理</a:t>
            </a:r>
            <a:endParaRPr lang="zh-CN" altLang="en-US" sz="2500" b="1">
              <a:solidFill>
                <a:schemeClr val="bg1"/>
              </a:solidFill>
              <a:cs typeface="+mn-ea"/>
            </a:endParaRPr>
          </a:p>
        </p:txBody>
      </p:sp>
      <p:sp>
        <p:nvSpPr>
          <p:cNvPr id="22" name="任意多边形 21"/>
          <p:cNvSpPr/>
          <p:nvPr/>
        </p:nvSpPr>
        <p:spPr>
          <a:xfrm>
            <a:off x="7123113" y="2978150"/>
            <a:ext cx="1346200" cy="671513"/>
          </a:xfrm>
          <a:custGeom>
            <a:avLst/>
            <a:gdLst>
              <a:gd name="connsiteX0" fmla="*/ 0 w 1345348"/>
              <a:gd name="connsiteY0" fmla="*/ 0 h 672674"/>
              <a:gd name="connsiteX1" fmla="*/ 1345348 w 1345348"/>
              <a:gd name="connsiteY1" fmla="*/ 0 h 672674"/>
              <a:gd name="connsiteX2" fmla="*/ 1345348 w 1345348"/>
              <a:gd name="connsiteY2" fmla="*/ 672674 h 672674"/>
              <a:gd name="connsiteX3" fmla="*/ 0 w 1345348"/>
              <a:gd name="connsiteY3" fmla="*/ 672674 h 672674"/>
              <a:gd name="connsiteX4" fmla="*/ 0 w 1345348"/>
              <a:gd name="connsiteY4" fmla="*/ 0 h 672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348" h="672674">
                <a:moveTo>
                  <a:pt x="0" y="0"/>
                </a:moveTo>
                <a:lnTo>
                  <a:pt x="1345348" y="0"/>
                </a:lnTo>
                <a:lnTo>
                  <a:pt x="1345348" y="672674"/>
                </a:lnTo>
                <a:lnTo>
                  <a:pt x="0" y="67267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875" tIns="15875" rIns="15875" bIns="15875" spcCol="1270" anchor="ctr"/>
          <a:lstStyle/>
          <a:p>
            <a:pPr algn="ctr">
              <a:defRPr/>
            </a:pPr>
            <a:r>
              <a:rPr lang="zh-CN" altLang="en-US" sz="2500" b="1">
                <a:solidFill>
                  <a:schemeClr val="bg1"/>
                </a:solidFill>
                <a:cs typeface="+mn-ea"/>
              </a:rPr>
              <a:t>应急救援</a:t>
            </a:r>
            <a:endParaRPr lang="zh-CN" altLang="en-US" sz="2500" b="1">
              <a:solidFill>
                <a:schemeClr val="bg1"/>
              </a:solidFill>
              <a:cs typeface="+mn-ea"/>
            </a:endParaRPr>
          </a:p>
        </p:txBody>
      </p:sp>
      <p:pic>
        <p:nvPicPr>
          <p:cNvPr id="30735" name="图片 1"/>
          <p:cNvPicPr>
            <a:picLocks noChangeAspect="1"/>
          </p:cNvPicPr>
          <p:nvPr/>
        </p:nvPicPr>
        <p:blipFill>
          <a:blip r:embed="rId1"/>
          <a:srcRect t="-2632"/>
          <a:stretch>
            <a:fillRect/>
          </a:stretch>
        </p:blipFill>
        <p:spPr bwMode="auto">
          <a:xfrm>
            <a:off x="2293938" y="3848100"/>
            <a:ext cx="1263650" cy="1011238"/>
          </a:xfrm>
          <a:prstGeom prst="rect">
            <a:avLst/>
          </a:prstGeom>
          <a:solidFill>
            <a:schemeClr val="accent1"/>
          </a:solidFill>
          <a:ln w="19050">
            <a:solidFill>
              <a:schemeClr val="accent1"/>
            </a:solidFill>
            <a:miter lim="800000"/>
            <a:headEnd/>
            <a:tailEnd/>
          </a:ln>
        </p:spPr>
      </p:pic>
      <p:pic>
        <p:nvPicPr>
          <p:cNvPr id="30736" name="图片 4"/>
          <p:cNvPicPr>
            <a:picLocks noChangeAspect="1"/>
          </p:cNvPicPr>
          <p:nvPr/>
        </p:nvPicPr>
        <p:blipFill>
          <a:blip r:embed="rId2"/>
          <a:srcRect/>
          <a:stretch>
            <a:fillRect/>
          </a:stretch>
        </p:blipFill>
        <p:spPr bwMode="auto">
          <a:xfrm>
            <a:off x="657225" y="3848100"/>
            <a:ext cx="1263650" cy="1011238"/>
          </a:xfrm>
          <a:prstGeom prst="rect">
            <a:avLst/>
          </a:prstGeom>
          <a:solidFill>
            <a:schemeClr val="accent1"/>
          </a:solidFill>
          <a:ln w="19050">
            <a:solidFill>
              <a:schemeClr val="accent1"/>
            </a:solidFill>
            <a:miter lim="800000"/>
            <a:headEnd/>
            <a:tailEnd/>
          </a:ln>
        </p:spPr>
      </p:pic>
      <p:pic>
        <p:nvPicPr>
          <p:cNvPr id="30737" name="图片 7"/>
          <p:cNvPicPr>
            <a:picLocks noChangeAspect="1"/>
          </p:cNvPicPr>
          <p:nvPr/>
        </p:nvPicPr>
        <p:blipFill>
          <a:blip r:embed="rId3"/>
          <a:srcRect/>
          <a:stretch>
            <a:fillRect/>
          </a:stretch>
        </p:blipFill>
        <p:spPr bwMode="auto">
          <a:xfrm>
            <a:off x="3930650" y="3865563"/>
            <a:ext cx="1220788" cy="976312"/>
          </a:xfrm>
          <a:prstGeom prst="rect">
            <a:avLst/>
          </a:prstGeom>
          <a:solidFill>
            <a:schemeClr val="accent1"/>
          </a:solidFill>
          <a:ln w="19050">
            <a:solidFill>
              <a:schemeClr val="accent1"/>
            </a:solidFill>
            <a:miter lim="800000"/>
            <a:headEnd/>
            <a:tailEnd/>
          </a:ln>
        </p:spPr>
      </p:pic>
      <p:pic>
        <p:nvPicPr>
          <p:cNvPr id="30738" name="图片 8"/>
          <p:cNvPicPr>
            <a:picLocks noChangeAspect="1"/>
          </p:cNvPicPr>
          <p:nvPr/>
        </p:nvPicPr>
        <p:blipFill>
          <a:blip r:embed="rId4"/>
          <a:srcRect r="124"/>
          <a:stretch>
            <a:fillRect/>
          </a:stretch>
        </p:blipFill>
        <p:spPr bwMode="auto">
          <a:xfrm>
            <a:off x="5522913" y="3846513"/>
            <a:ext cx="1270000" cy="1014412"/>
          </a:xfrm>
          <a:prstGeom prst="rect">
            <a:avLst/>
          </a:prstGeom>
          <a:solidFill>
            <a:schemeClr val="accent1"/>
          </a:solidFill>
          <a:ln w="19050">
            <a:solidFill>
              <a:schemeClr val="accent1"/>
            </a:solidFill>
            <a:miter lim="800000"/>
            <a:headEnd/>
            <a:tailEnd/>
          </a:ln>
        </p:spPr>
      </p:pic>
      <p:pic>
        <p:nvPicPr>
          <p:cNvPr id="30739" name="图片 9"/>
          <p:cNvPicPr>
            <a:picLocks noChangeAspect="1"/>
          </p:cNvPicPr>
          <p:nvPr/>
        </p:nvPicPr>
        <p:blipFill>
          <a:blip r:embed="rId5"/>
          <a:srcRect r="82"/>
          <a:stretch>
            <a:fillRect/>
          </a:stretch>
        </p:blipFill>
        <p:spPr bwMode="auto">
          <a:xfrm>
            <a:off x="7164388" y="3848100"/>
            <a:ext cx="1265237" cy="1011238"/>
          </a:xfrm>
          <a:prstGeom prst="rect">
            <a:avLst/>
          </a:prstGeom>
          <a:solidFill>
            <a:schemeClr val="accent1"/>
          </a:solidFill>
          <a:ln w="19050">
            <a:solidFill>
              <a:schemeClr val="accent1"/>
            </a:solidFill>
            <a:miter lim="800000"/>
            <a:headEnd/>
            <a:tailEnd/>
          </a:ln>
        </p:spPr>
      </p:pic>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P spid="6" grpId="1" bldLvl="0" autoUpdateAnimBg="0"/>
      <p:bldP spid="6" grpId="2" bldLvl="0" autoUpdateAnimBg="0"/>
      <p:bldP spid="6" grpId="3" bldLvl="0" autoUpdateAnimBg="0"/>
      <p:bldP spid="6" grpId="4" bldLvl="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258888" y="120650"/>
            <a:ext cx="1981200"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安全五到位</a:t>
            </a:r>
            <a:endParaRPr lang="zh-CN" altLang="en-US" sz="2800" dirty="0">
              <a:solidFill>
                <a:schemeClr val="bg1"/>
              </a:solidFill>
              <a:latin typeface="+mn-ea"/>
              <a:ea typeface="+mn-ea"/>
            </a:endParaRPr>
          </a:p>
        </p:txBody>
      </p:sp>
      <p:cxnSp>
        <p:nvCxnSpPr>
          <p:cNvPr id="26" name="直接连接符 25"/>
          <p:cNvCxnSpPr>
            <a:cxnSpLocks noChangeShapeType="1"/>
          </p:cNvCxnSpPr>
          <p:nvPr/>
        </p:nvCxnSpPr>
        <p:spPr bwMode="auto">
          <a:xfrm>
            <a:off x="990600" y="622300"/>
            <a:ext cx="2141538" cy="0"/>
          </a:xfrm>
          <a:prstGeom prst="line">
            <a:avLst/>
          </a:prstGeom>
          <a:noFill/>
          <a:ln w="19050" algn="ctr">
            <a:solidFill>
              <a:schemeClr val="bg1"/>
            </a:solidFill>
            <a:round/>
          </a:ln>
        </p:spPr>
      </p:cxnSp>
      <p:sp>
        <p:nvSpPr>
          <p:cNvPr id="28" name="矩形 27"/>
          <p:cNvSpPr/>
          <p:nvPr/>
        </p:nvSpPr>
        <p:spPr>
          <a:xfrm>
            <a:off x="265113" y="1528763"/>
            <a:ext cx="3222625" cy="2030412"/>
          </a:xfrm>
          <a:prstGeom prst="rect">
            <a:avLst/>
          </a:prstGeom>
        </p:spPr>
        <p:txBody>
          <a:bodyPr>
            <a:spAutoFit/>
          </a:bodyPr>
          <a:lstStyle/>
          <a:p>
            <a:pPr indent="360045" eaLnBrk="0" hangingPunct="0">
              <a:defRPr/>
            </a:pPr>
            <a:r>
              <a:rPr lang="zh-CN" altLang="en-US" sz="1400" dirty="0">
                <a:solidFill>
                  <a:srgbClr val="595959"/>
                </a:solidFill>
                <a:latin typeface="微软雅黑" panose="020B0503020204020204" pitchFamily="34" charset="-122"/>
                <a:ea typeface="微软雅黑" panose="020B0503020204020204" pitchFamily="34" charset="-122"/>
                <a:cs typeface="+mn-ea"/>
              </a:rPr>
              <a:t>企业要保障生产经营建设活动安全进行，必须在安全生产责任制度和管理制度、生产经营设施设备、人员素质、采用的工艺技术等方面达到相应的要求，具备必要的安全生产条件。许多事故发生的重要原因就是企业不具备基本的安全生产条件，为追求经济利益，冒险蛮干、违规违章，甚至非法违法生产经营建设。</a:t>
            </a:r>
            <a:endParaRPr lang="zh-CN" altLang="en-US" sz="1400" dirty="0">
              <a:solidFill>
                <a:srgbClr val="595959"/>
              </a:solidFill>
              <a:latin typeface="微软雅黑" panose="020B0503020204020204" pitchFamily="34" charset="-122"/>
              <a:ea typeface="微软雅黑" panose="020B0503020204020204" pitchFamily="34" charset="-122"/>
              <a:cs typeface="+mn-ea"/>
            </a:endParaRPr>
          </a:p>
        </p:txBody>
      </p:sp>
      <p:sp>
        <p:nvSpPr>
          <p:cNvPr id="29" name="Rectangle 2"/>
          <p:cNvSpPr>
            <a:spLocks noChangeArrowheads="1"/>
          </p:cNvSpPr>
          <p:nvPr/>
        </p:nvSpPr>
        <p:spPr bwMode="auto">
          <a:xfrm>
            <a:off x="6443663" y="2820988"/>
            <a:ext cx="2520950" cy="1600200"/>
          </a:xfrm>
          <a:prstGeom prst="rect">
            <a:avLst/>
          </a:prstGeom>
        </p:spPr>
        <p:txBody>
          <a:bodyPr>
            <a:spAutoFit/>
          </a:bodyPr>
          <a:lstStyle/>
          <a:p>
            <a:pPr indent="360045" eaLnBrk="0" hangingPunct="0">
              <a:defRPr/>
            </a:pPr>
            <a:r>
              <a:rPr lang="zh-CN" altLang="en-US" sz="1400" dirty="0">
                <a:solidFill>
                  <a:srgbClr val="595959"/>
                </a:solidFill>
                <a:latin typeface="微软雅黑" panose="020B0503020204020204" pitchFamily="34" charset="-122"/>
                <a:ea typeface="微软雅黑" panose="020B0503020204020204" pitchFamily="34" charset="-122"/>
                <a:cs typeface="+mn-ea"/>
              </a:rPr>
              <a:t>“五个到位”的要求在相关法律法规、规章标准中都有具体规定，是企业保障安全生产的前提和基础，是企业安全生产基层、基础、基本功“三基”建设的本质要求，必须认真落实到位。</a:t>
            </a:r>
            <a:endParaRPr lang="zh-CN" altLang="en-US" sz="1400" dirty="0">
              <a:solidFill>
                <a:srgbClr val="595959"/>
              </a:solidFill>
              <a:latin typeface="微软雅黑" panose="020B0503020204020204" pitchFamily="34" charset="-122"/>
              <a:ea typeface="微软雅黑" panose="020B0503020204020204" pitchFamily="34" charset="-122"/>
              <a:cs typeface="+mn-ea"/>
            </a:endParaRPr>
          </a:p>
        </p:txBody>
      </p:sp>
      <p:sp>
        <p:nvSpPr>
          <p:cNvPr id="30" name="矩形 29"/>
          <p:cNvSpPr/>
          <p:nvPr/>
        </p:nvSpPr>
        <p:spPr>
          <a:xfrm>
            <a:off x="179388" y="1466850"/>
            <a:ext cx="4752975" cy="2154238"/>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1" name="矩形 30"/>
          <p:cNvSpPr/>
          <p:nvPr/>
        </p:nvSpPr>
        <p:spPr>
          <a:xfrm>
            <a:off x="4932363" y="2713038"/>
            <a:ext cx="4078287" cy="1708150"/>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pic>
        <p:nvPicPr>
          <p:cNvPr id="31751" name="图片 26"/>
          <p:cNvPicPr>
            <a:picLocks noChangeAspect="1"/>
          </p:cNvPicPr>
          <p:nvPr/>
        </p:nvPicPr>
        <p:blipFill>
          <a:blip r:embed="rId1"/>
          <a:srcRect/>
          <a:stretch>
            <a:fillRect/>
          </a:stretch>
        </p:blipFill>
        <p:spPr bwMode="auto">
          <a:xfrm>
            <a:off x="3492500" y="1468438"/>
            <a:ext cx="2951163" cy="2952750"/>
          </a:xfrm>
          <a:prstGeom prst="rect">
            <a:avLst/>
          </a:prstGeom>
          <a:noFill/>
          <a:ln w="19050">
            <a:solidFill>
              <a:schemeClr val="accent1"/>
            </a:solidFill>
            <a:miter lim="800000"/>
            <a:headEnd/>
            <a:tailEnd/>
          </a:ln>
        </p:spPr>
      </p:pic>
      <p:sp>
        <p:nvSpPr>
          <p:cNvPr id="32" name="KSO_Shape"/>
          <p:cNvSpPr/>
          <p:nvPr/>
        </p:nvSpPr>
        <p:spPr bwMode="auto">
          <a:xfrm>
            <a:off x="7261225" y="1147763"/>
            <a:ext cx="881063" cy="760412"/>
          </a:xfrm>
          <a:custGeom>
            <a:avLst/>
            <a:gdLst>
              <a:gd name="T0" fmla="*/ 1814848 w 5325"/>
              <a:gd name="T1" fmla="*/ 1012065 h 4595"/>
              <a:gd name="T2" fmla="*/ 90510 w 5325"/>
              <a:gd name="T3" fmla="*/ 0 h 4595"/>
              <a:gd name="T4" fmla="*/ 0 w 5325"/>
              <a:gd name="T5" fmla="*/ 1012065 h 4595"/>
              <a:gd name="T6" fmla="*/ 459346 w 5325"/>
              <a:gd name="T7" fmla="*/ 1169473 h 4595"/>
              <a:gd name="T8" fmla="*/ 502276 w 5325"/>
              <a:gd name="T9" fmla="*/ 1643845 h 4595"/>
              <a:gd name="T10" fmla="*/ 630349 w 5325"/>
              <a:gd name="T11" fmla="*/ 1169473 h 4595"/>
              <a:gd name="T12" fmla="*/ 1275366 w 5325"/>
              <a:gd name="T13" fmla="*/ 1169473 h 4595"/>
              <a:gd name="T14" fmla="*/ 1403439 w 5325"/>
              <a:gd name="T15" fmla="*/ 1643845 h 4595"/>
              <a:gd name="T16" fmla="*/ 1446011 w 5325"/>
              <a:gd name="T17" fmla="*/ 1169473 h 4595"/>
              <a:gd name="T18" fmla="*/ 1905000 w 5325"/>
              <a:gd name="T19" fmla="*/ 1012065 h 4595"/>
              <a:gd name="T20" fmla="*/ 1653862 w 5325"/>
              <a:gd name="T21" fmla="*/ 977363 h 4595"/>
              <a:gd name="T22" fmla="*/ 1653504 w 5325"/>
              <a:gd name="T23" fmla="*/ 984518 h 4595"/>
              <a:gd name="T24" fmla="*/ 1651000 w 5325"/>
              <a:gd name="T25" fmla="*/ 990958 h 4595"/>
              <a:gd name="T26" fmla="*/ 1648138 w 5325"/>
              <a:gd name="T27" fmla="*/ 996682 h 4595"/>
              <a:gd name="T28" fmla="*/ 1643845 w 5325"/>
              <a:gd name="T29" fmla="*/ 1002048 h 4595"/>
              <a:gd name="T30" fmla="*/ 1638837 w 5325"/>
              <a:gd name="T31" fmla="*/ 1005983 h 4595"/>
              <a:gd name="T32" fmla="*/ 1632755 w 5325"/>
              <a:gd name="T33" fmla="*/ 1009561 h 4595"/>
              <a:gd name="T34" fmla="*/ 1626673 w 5325"/>
              <a:gd name="T35" fmla="*/ 1011349 h 4595"/>
              <a:gd name="T36" fmla="*/ 1619518 w 5325"/>
              <a:gd name="T37" fmla="*/ 1012065 h 4595"/>
              <a:gd name="T38" fmla="*/ 1149439 w 5325"/>
              <a:gd name="T39" fmla="*/ 1012065 h 4595"/>
              <a:gd name="T40" fmla="*/ 1142642 w 5325"/>
              <a:gd name="T41" fmla="*/ 1011349 h 4595"/>
              <a:gd name="T42" fmla="*/ 1135845 w 5325"/>
              <a:gd name="T43" fmla="*/ 1009561 h 4595"/>
              <a:gd name="T44" fmla="*/ 1130121 w 5325"/>
              <a:gd name="T45" fmla="*/ 1005983 h 4595"/>
              <a:gd name="T46" fmla="*/ 1125470 w 5325"/>
              <a:gd name="T47" fmla="*/ 1002048 h 4595"/>
              <a:gd name="T48" fmla="*/ 1120820 w 5325"/>
              <a:gd name="T49" fmla="*/ 996682 h 4595"/>
              <a:gd name="T50" fmla="*/ 1117958 w 5325"/>
              <a:gd name="T51" fmla="*/ 990958 h 4595"/>
              <a:gd name="T52" fmla="*/ 1115811 w 5325"/>
              <a:gd name="T53" fmla="*/ 984518 h 4595"/>
              <a:gd name="T54" fmla="*/ 1115454 w 5325"/>
              <a:gd name="T55" fmla="*/ 977363 h 4595"/>
              <a:gd name="T56" fmla="*/ 1115454 w 5325"/>
              <a:gd name="T57" fmla="*/ 731592 h 4595"/>
              <a:gd name="T58" fmla="*/ 1115811 w 5325"/>
              <a:gd name="T59" fmla="*/ 724437 h 4595"/>
              <a:gd name="T60" fmla="*/ 1117958 w 5325"/>
              <a:gd name="T61" fmla="*/ 718355 h 4595"/>
              <a:gd name="T62" fmla="*/ 1120820 w 5325"/>
              <a:gd name="T63" fmla="*/ 712273 h 4595"/>
              <a:gd name="T64" fmla="*/ 1125470 w 5325"/>
              <a:gd name="T65" fmla="*/ 707265 h 4595"/>
              <a:gd name="T66" fmla="*/ 1130121 w 5325"/>
              <a:gd name="T67" fmla="*/ 702972 h 4595"/>
              <a:gd name="T68" fmla="*/ 1135845 w 5325"/>
              <a:gd name="T69" fmla="*/ 699752 h 4595"/>
              <a:gd name="T70" fmla="*/ 1142642 w 5325"/>
              <a:gd name="T71" fmla="*/ 697606 h 4595"/>
              <a:gd name="T72" fmla="*/ 1149439 w 5325"/>
              <a:gd name="T73" fmla="*/ 697248 h 4595"/>
              <a:gd name="T74" fmla="*/ 1619518 w 5325"/>
              <a:gd name="T75" fmla="*/ 697248 h 4595"/>
              <a:gd name="T76" fmla="*/ 1626673 w 5325"/>
              <a:gd name="T77" fmla="*/ 697606 h 4595"/>
              <a:gd name="T78" fmla="*/ 1632755 w 5325"/>
              <a:gd name="T79" fmla="*/ 699752 h 4595"/>
              <a:gd name="T80" fmla="*/ 1638837 w 5325"/>
              <a:gd name="T81" fmla="*/ 702972 h 4595"/>
              <a:gd name="T82" fmla="*/ 1643845 w 5325"/>
              <a:gd name="T83" fmla="*/ 707265 h 4595"/>
              <a:gd name="T84" fmla="*/ 1648138 w 5325"/>
              <a:gd name="T85" fmla="*/ 712273 h 4595"/>
              <a:gd name="T86" fmla="*/ 1651000 w 5325"/>
              <a:gd name="T87" fmla="*/ 718355 h 4595"/>
              <a:gd name="T88" fmla="*/ 1653504 w 5325"/>
              <a:gd name="T89" fmla="*/ 724437 h 4595"/>
              <a:gd name="T90" fmla="*/ 1653862 w 5325"/>
              <a:gd name="T91" fmla="*/ 731592 h 4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25" h="459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chemeClr val="accent1"/>
          </a:solidFill>
          <a:ln>
            <a:noFill/>
          </a:ln>
        </p:spPr>
        <p:txBody>
          <a:bodyPr b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31753" name="KSO_Shape"/>
          <p:cNvSpPr/>
          <p:nvPr/>
        </p:nvSpPr>
        <p:spPr bwMode="auto">
          <a:xfrm>
            <a:off x="1476375" y="3976688"/>
            <a:ext cx="906463" cy="977900"/>
          </a:xfrm>
          <a:custGeom>
            <a:avLst/>
            <a:gdLst>
              <a:gd name="T0" fmla="*/ 434483244 w 2578"/>
              <a:gd name="T1" fmla="*/ 634345020 h 2775"/>
              <a:gd name="T2" fmla="*/ 417377340 w 2578"/>
              <a:gd name="T3" fmla="*/ 327116315 h 2775"/>
              <a:gd name="T4" fmla="*/ 393885616 w 2578"/>
              <a:gd name="T5" fmla="*/ 292141673 h 2775"/>
              <a:gd name="T6" fmla="*/ 467782038 w 2578"/>
              <a:gd name="T7" fmla="*/ 265624859 h 2775"/>
              <a:gd name="T8" fmla="*/ 445202624 w 2578"/>
              <a:gd name="T9" fmla="*/ 292141673 h 2775"/>
              <a:gd name="T10" fmla="*/ 527081497 w 2578"/>
              <a:gd name="T11" fmla="*/ 357747710 h 2775"/>
              <a:gd name="T12" fmla="*/ 587293266 w 2578"/>
              <a:gd name="T13" fmla="*/ 356833398 h 2775"/>
              <a:gd name="T14" fmla="*/ 587977586 w 2578"/>
              <a:gd name="T15" fmla="*/ 480273379 h 2775"/>
              <a:gd name="T16" fmla="*/ 308813746 w 2578"/>
              <a:gd name="T17" fmla="*/ 480273379 h 2775"/>
              <a:gd name="T18" fmla="*/ 560152301 w 2578"/>
              <a:gd name="T19" fmla="*/ 480273379 h 2775"/>
              <a:gd name="T20" fmla="*/ 445202624 w 2578"/>
              <a:gd name="T21" fmla="*/ 504504237 h 2775"/>
              <a:gd name="T22" fmla="*/ 420570601 w 2578"/>
              <a:gd name="T23" fmla="*/ 521191579 h 2775"/>
              <a:gd name="T24" fmla="*/ 406657959 w 2578"/>
              <a:gd name="T25" fmla="*/ 480273379 h 2775"/>
              <a:gd name="T26" fmla="*/ 421482911 w 2578"/>
              <a:gd name="T27" fmla="*/ 394094085 h 2775"/>
              <a:gd name="T28" fmla="*/ 445202624 w 2578"/>
              <a:gd name="T29" fmla="*/ 456271188 h 2775"/>
              <a:gd name="T30" fmla="*/ 445202624 w 2578"/>
              <a:gd name="T31" fmla="*/ 504504237 h 2775"/>
              <a:gd name="T32" fmla="*/ 255444127 w 2578"/>
              <a:gd name="T33" fmla="*/ 393179773 h 2775"/>
              <a:gd name="T34" fmla="*/ 94879249 w 2578"/>
              <a:gd name="T35" fmla="*/ 431126018 h 2775"/>
              <a:gd name="T36" fmla="*/ 94879249 w 2578"/>
              <a:gd name="T37" fmla="*/ 393179773 h 2775"/>
              <a:gd name="T38" fmla="*/ 94879249 w 2578"/>
              <a:gd name="T39" fmla="*/ 367805849 h 2775"/>
              <a:gd name="T40" fmla="*/ 94879249 w 2578"/>
              <a:gd name="T41" fmla="*/ 329630938 h 2775"/>
              <a:gd name="T42" fmla="*/ 270269080 w 2578"/>
              <a:gd name="T43" fmla="*/ 367805849 h 2775"/>
              <a:gd name="T44" fmla="*/ 75949054 w 2578"/>
              <a:gd name="T45" fmla="*/ 221963722 h 2775"/>
              <a:gd name="T46" fmla="*/ 348042732 w 2578"/>
              <a:gd name="T47" fmla="*/ 202990424 h 2775"/>
              <a:gd name="T48" fmla="*/ 348042732 w 2578"/>
              <a:gd name="T49" fmla="*/ 240936669 h 2775"/>
              <a:gd name="T50" fmla="*/ 94879249 w 2578"/>
              <a:gd name="T51" fmla="*/ 304485768 h 2775"/>
              <a:gd name="T52" fmla="*/ 94879249 w 2578"/>
              <a:gd name="T53" fmla="*/ 266310505 h 2775"/>
              <a:gd name="T54" fmla="*/ 354428552 w 2578"/>
              <a:gd name="T55" fmla="*/ 267453483 h 2775"/>
              <a:gd name="T56" fmla="*/ 344393492 w 2578"/>
              <a:gd name="T57" fmla="*/ 304485768 h 2775"/>
              <a:gd name="T58" fmla="*/ 405061328 w 2578"/>
              <a:gd name="T59" fmla="*/ 164815469 h 2775"/>
              <a:gd name="T60" fmla="*/ 340972240 w 2578"/>
              <a:gd name="T61" fmla="*/ 101495388 h 2775"/>
              <a:gd name="T62" fmla="*/ 297410044 w 2578"/>
              <a:gd name="T63" fmla="*/ 152242708 h 2775"/>
              <a:gd name="T64" fmla="*/ 101265420 w 2578"/>
              <a:gd name="T65" fmla="*/ 107667259 h 2775"/>
              <a:gd name="T66" fmla="*/ 101265420 w 2578"/>
              <a:gd name="T67" fmla="*/ 101495388 h 2775"/>
              <a:gd name="T68" fmla="*/ 37860356 w 2578"/>
              <a:gd name="T69" fmla="*/ 532621362 h 2775"/>
              <a:gd name="T70" fmla="*/ 278251530 w 2578"/>
              <a:gd name="T71" fmla="*/ 596170109 h 2775"/>
              <a:gd name="T72" fmla="*/ 75949054 w 2578"/>
              <a:gd name="T73" fmla="*/ 634116353 h 2775"/>
              <a:gd name="T74" fmla="*/ 0 w 2578"/>
              <a:gd name="T75" fmla="*/ 139441633 h 2775"/>
              <a:gd name="T76" fmla="*/ 114493742 w 2578"/>
              <a:gd name="T77" fmla="*/ 76121530 h 2775"/>
              <a:gd name="T78" fmla="*/ 150985798 w 2578"/>
              <a:gd name="T79" fmla="*/ 63320103 h 2775"/>
              <a:gd name="T80" fmla="*/ 290339552 w 2578"/>
              <a:gd name="T81" fmla="*/ 63320103 h 2775"/>
              <a:gd name="T82" fmla="*/ 328428239 w 2578"/>
              <a:gd name="T83" fmla="*/ 76121530 h 2775"/>
              <a:gd name="T84" fmla="*/ 442922025 w 2578"/>
              <a:gd name="T85" fmla="*/ 139441633 h 2775"/>
              <a:gd name="T86" fmla="*/ 405061328 w 2578"/>
              <a:gd name="T87" fmla="*/ 253509430 h 2775"/>
              <a:gd name="T88" fmla="*/ 220776692 w 2578"/>
              <a:gd name="T89" fmla="*/ 34517673 h 2775"/>
              <a:gd name="T90" fmla="*/ 220776692 w 2578"/>
              <a:gd name="T91" fmla="*/ 106524281 h 2775"/>
              <a:gd name="T92" fmla="*/ 220776692 w 2578"/>
              <a:gd name="T93" fmla="*/ 34517673 h 27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78"/>
              <a:gd name="T142" fmla="*/ 0 h 2775"/>
              <a:gd name="T143" fmla="*/ 2578 w 2578"/>
              <a:gd name="T144" fmla="*/ 2775 h 27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78" h="2775">
                <a:moveTo>
                  <a:pt x="2578" y="2101"/>
                </a:moveTo>
                <a:cubicBezTo>
                  <a:pt x="2578" y="2473"/>
                  <a:pt x="2277" y="2775"/>
                  <a:pt x="1905" y="2775"/>
                </a:cubicBezTo>
                <a:cubicBezTo>
                  <a:pt x="1533" y="2775"/>
                  <a:pt x="1232" y="2473"/>
                  <a:pt x="1232" y="2101"/>
                </a:cubicBezTo>
                <a:cubicBezTo>
                  <a:pt x="1232" y="1750"/>
                  <a:pt x="1487" y="1462"/>
                  <a:pt x="1830" y="1431"/>
                </a:cubicBezTo>
                <a:cubicBezTo>
                  <a:pt x="1830" y="1278"/>
                  <a:pt x="1830" y="1278"/>
                  <a:pt x="1830" y="1278"/>
                </a:cubicBezTo>
                <a:cubicBezTo>
                  <a:pt x="1727" y="1278"/>
                  <a:pt x="1727" y="1278"/>
                  <a:pt x="1727" y="1278"/>
                </a:cubicBezTo>
                <a:cubicBezTo>
                  <a:pt x="1727" y="1162"/>
                  <a:pt x="1727" y="1162"/>
                  <a:pt x="1727" y="1162"/>
                </a:cubicBezTo>
                <a:cubicBezTo>
                  <a:pt x="2051" y="1162"/>
                  <a:pt x="2051" y="1162"/>
                  <a:pt x="2051" y="1162"/>
                </a:cubicBezTo>
                <a:cubicBezTo>
                  <a:pt x="2051" y="1278"/>
                  <a:pt x="2051" y="1278"/>
                  <a:pt x="2051" y="1278"/>
                </a:cubicBezTo>
                <a:cubicBezTo>
                  <a:pt x="1952" y="1278"/>
                  <a:pt x="1952" y="1278"/>
                  <a:pt x="1952" y="1278"/>
                </a:cubicBezTo>
                <a:cubicBezTo>
                  <a:pt x="1952" y="1431"/>
                  <a:pt x="1952" y="1431"/>
                  <a:pt x="1952" y="1431"/>
                </a:cubicBezTo>
                <a:cubicBezTo>
                  <a:pt x="2081" y="1443"/>
                  <a:pt x="2214" y="1491"/>
                  <a:pt x="2311" y="1565"/>
                </a:cubicBezTo>
                <a:cubicBezTo>
                  <a:pt x="2445" y="1431"/>
                  <a:pt x="2445" y="1431"/>
                  <a:pt x="2445" y="1431"/>
                </a:cubicBezTo>
                <a:cubicBezTo>
                  <a:pt x="2575" y="1561"/>
                  <a:pt x="2575" y="1561"/>
                  <a:pt x="2575" y="1561"/>
                </a:cubicBezTo>
                <a:cubicBezTo>
                  <a:pt x="2441" y="1695"/>
                  <a:pt x="2441" y="1695"/>
                  <a:pt x="2441" y="1695"/>
                </a:cubicBezTo>
                <a:cubicBezTo>
                  <a:pt x="2527" y="1808"/>
                  <a:pt x="2578" y="1949"/>
                  <a:pt x="2578" y="2101"/>
                </a:cubicBezTo>
                <a:close/>
                <a:moveTo>
                  <a:pt x="1905" y="1550"/>
                </a:moveTo>
                <a:cubicBezTo>
                  <a:pt x="1601" y="1550"/>
                  <a:pt x="1354" y="1798"/>
                  <a:pt x="1354" y="2101"/>
                </a:cubicBezTo>
                <a:cubicBezTo>
                  <a:pt x="1354" y="2405"/>
                  <a:pt x="1601" y="2652"/>
                  <a:pt x="1905" y="2652"/>
                </a:cubicBezTo>
                <a:cubicBezTo>
                  <a:pt x="2209" y="2652"/>
                  <a:pt x="2456" y="2405"/>
                  <a:pt x="2456" y="2101"/>
                </a:cubicBezTo>
                <a:cubicBezTo>
                  <a:pt x="2456" y="1798"/>
                  <a:pt x="2209" y="1550"/>
                  <a:pt x="1905" y="1550"/>
                </a:cubicBezTo>
                <a:close/>
                <a:moveTo>
                  <a:pt x="1952" y="2207"/>
                </a:moveTo>
                <a:cubicBezTo>
                  <a:pt x="1952" y="2280"/>
                  <a:pt x="1952" y="2280"/>
                  <a:pt x="1952" y="2280"/>
                </a:cubicBezTo>
                <a:cubicBezTo>
                  <a:pt x="1844" y="2280"/>
                  <a:pt x="1844" y="2280"/>
                  <a:pt x="1844" y="2280"/>
                </a:cubicBezTo>
                <a:cubicBezTo>
                  <a:pt x="1844" y="2207"/>
                  <a:pt x="1844" y="2207"/>
                  <a:pt x="1844" y="2207"/>
                </a:cubicBezTo>
                <a:cubicBezTo>
                  <a:pt x="1807" y="2186"/>
                  <a:pt x="1783" y="2147"/>
                  <a:pt x="1783" y="2101"/>
                </a:cubicBezTo>
                <a:cubicBezTo>
                  <a:pt x="1783" y="2056"/>
                  <a:pt x="1812" y="2017"/>
                  <a:pt x="1848" y="1996"/>
                </a:cubicBezTo>
                <a:cubicBezTo>
                  <a:pt x="1848" y="1724"/>
                  <a:pt x="1848" y="1724"/>
                  <a:pt x="1848" y="1724"/>
                </a:cubicBezTo>
                <a:cubicBezTo>
                  <a:pt x="1952" y="1724"/>
                  <a:pt x="1952" y="1724"/>
                  <a:pt x="1952" y="1724"/>
                </a:cubicBezTo>
                <a:cubicBezTo>
                  <a:pt x="1952" y="1996"/>
                  <a:pt x="1952" y="1996"/>
                  <a:pt x="1952" y="1996"/>
                </a:cubicBezTo>
                <a:cubicBezTo>
                  <a:pt x="1989" y="2017"/>
                  <a:pt x="2027" y="2056"/>
                  <a:pt x="2027" y="2101"/>
                </a:cubicBezTo>
                <a:cubicBezTo>
                  <a:pt x="2027" y="2147"/>
                  <a:pt x="1989" y="2186"/>
                  <a:pt x="1952" y="2207"/>
                </a:cubicBezTo>
                <a:close/>
                <a:moveTo>
                  <a:pt x="416" y="1720"/>
                </a:moveTo>
                <a:cubicBezTo>
                  <a:pt x="1120" y="1720"/>
                  <a:pt x="1120" y="1720"/>
                  <a:pt x="1120" y="1720"/>
                </a:cubicBezTo>
                <a:cubicBezTo>
                  <a:pt x="1094" y="1773"/>
                  <a:pt x="1074" y="1828"/>
                  <a:pt x="1060" y="1886"/>
                </a:cubicBezTo>
                <a:cubicBezTo>
                  <a:pt x="416" y="1886"/>
                  <a:pt x="416" y="1886"/>
                  <a:pt x="416" y="1886"/>
                </a:cubicBezTo>
                <a:cubicBezTo>
                  <a:pt x="370" y="1886"/>
                  <a:pt x="333" y="1849"/>
                  <a:pt x="333" y="1803"/>
                </a:cubicBezTo>
                <a:cubicBezTo>
                  <a:pt x="333" y="1757"/>
                  <a:pt x="370" y="1720"/>
                  <a:pt x="416" y="1720"/>
                </a:cubicBezTo>
                <a:close/>
                <a:moveTo>
                  <a:pt x="1185" y="1609"/>
                </a:moveTo>
                <a:cubicBezTo>
                  <a:pt x="416" y="1609"/>
                  <a:pt x="416" y="1609"/>
                  <a:pt x="416" y="1609"/>
                </a:cubicBezTo>
                <a:cubicBezTo>
                  <a:pt x="370" y="1609"/>
                  <a:pt x="333" y="1572"/>
                  <a:pt x="333" y="1526"/>
                </a:cubicBezTo>
                <a:cubicBezTo>
                  <a:pt x="333" y="1480"/>
                  <a:pt x="370" y="1442"/>
                  <a:pt x="416" y="1442"/>
                </a:cubicBezTo>
                <a:cubicBezTo>
                  <a:pt x="1338" y="1442"/>
                  <a:pt x="1338" y="1442"/>
                  <a:pt x="1338" y="1442"/>
                </a:cubicBezTo>
                <a:cubicBezTo>
                  <a:pt x="1279" y="1491"/>
                  <a:pt x="1228" y="1547"/>
                  <a:pt x="1185" y="1609"/>
                </a:cubicBezTo>
                <a:close/>
                <a:moveTo>
                  <a:pt x="416" y="1054"/>
                </a:moveTo>
                <a:cubicBezTo>
                  <a:pt x="370" y="1054"/>
                  <a:pt x="333" y="1017"/>
                  <a:pt x="333" y="971"/>
                </a:cubicBezTo>
                <a:cubicBezTo>
                  <a:pt x="333" y="925"/>
                  <a:pt x="370" y="888"/>
                  <a:pt x="416" y="888"/>
                </a:cubicBezTo>
                <a:cubicBezTo>
                  <a:pt x="1526" y="888"/>
                  <a:pt x="1526" y="888"/>
                  <a:pt x="1526" y="888"/>
                </a:cubicBezTo>
                <a:cubicBezTo>
                  <a:pt x="1572" y="888"/>
                  <a:pt x="1609" y="925"/>
                  <a:pt x="1609" y="971"/>
                </a:cubicBezTo>
                <a:cubicBezTo>
                  <a:pt x="1609" y="1017"/>
                  <a:pt x="1572" y="1054"/>
                  <a:pt x="1526" y="1054"/>
                </a:cubicBezTo>
                <a:lnTo>
                  <a:pt x="416" y="1054"/>
                </a:lnTo>
                <a:close/>
                <a:moveTo>
                  <a:pt x="416" y="1332"/>
                </a:moveTo>
                <a:cubicBezTo>
                  <a:pt x="370" y="1332"/>
                  <a:pt x="333" y="1294"/>
                  <a:pt x="333" y="1248"/>
                </a:cubicBezTo>
                <a:cubicBezTo>
                  <a:pt x="333" y="1202"/>
                  <a:pt x="370" y="1165"/>
                  <a:pt x="416" y="1165"/>
                </a:cubicBezTo>
                <a:cubicBezTo>
                  <a:pt x="1526" y="1165"/>
                  <a:pt x="1526" y="1165"/>
                  <a:pt x="1526" y="1165"/>
                </a:cubicBezTo>
                <a:cubicBezTo>
                  <a:pt x="1536" y="1165"/>
                  <a:pt x="1545" y="1168"/>
                  <a:pt x="1554" y="1170"/>
                </a:cubicBezTo>
                <a:cubicBezTo>
                  <a:pt x="1554" y="1311"/>
                  <a:pt x="1554" y="1311"/>
                  <a:pt x="1554" y="1311"/>
                </a:cubicBezTo>
                <a:cubicBezTo>
                  <a:pt x="1539" y="1318"/>
                  <a:pt x="1525" y="1324"/>
                  <a:pt x="1510" y="1332"/>
                </a:cubicBezTo>
                <a:lnTo>
                  <a:pt x="416" y="1332"/>
                </a:lnTo>
                <a:close/>
                <a:moveTo>
                  <a:pt x="1776" y="721"/>
                </a:moveTo>
                <a:cubicBezTo>
                  <a:pt x="1776" y="568"/>
                  <a:pt x="1651" y="444"/>
                  <a:pt x="1498" y="444"/>
                </a:cubicBezTo>
                <a:cubicBezTo>
                  <a:pt x="1495" y="444"/>
                  <a:pt x="1495" y="444"/>
                  <a:pt x="1495" y="444"/>
                </a:cubicBezTo>
                <a:cubicBezTo>
                  <a:pt x="1497" y="453"/>
                  <a:pt x="1498" y="462"/>
                  <a:pt x="1498" y="471"/>
                </a:cubicBezTo>
                <a:cubicBezTo>
                  <a:pt x="1498" y="579"/>
                  <a:pt x="1411" y="666"/>
                  <a:pt x="1304" y="666"/>
                </a:cubicBezTo>
                <a:cubicBezTo>
                  <a:pt x="638" y="666"/>
                  <a:pt x="638" y="666"/>
                  <a:pt x="638" y="666"/>
                </a:cubicBezTo>
                <a:cubicBezTo>
                  <a:pt x="531" y="666"/>
                  <a:pt x="444" y="579"/>
                  <a:pt x="444" y="471"/>
                </a:cubicBezTo>
                <a:cubicBezTo>
                  <a:pt x="444" y="462"/>
                  <a:pt x="445" y="453"/>
                  <a:pt x="447" y="444"/>
                </a:cubicBezTo>
                <a:cubicBezTo>
                  <a:pt x="444" y="444"/>
                  <a:pt x="444" y="444"/>
                  <a:pt x="444" y="444"/>
                </a:cubicBezTo>
                <a:cubicBezTo>
                  <a:pt x="291" y="444"/>
                  <a:pt x="166" y="568"/>
                  <a:pt x="166" y="721"/>
                </a:cubicBezTo>
                <a:cubicBezTo>
                  <a:pt x="166" y="2330"/>
                  <a:pt x="166" y="2330"/>
                  <a:pt x="166" y="2330"/>
                </a:cubicBezTo>
                <a:cubicBezTo>
                  <a:pt x="166" y="2483"/>
                  <a:pt x="291" y="2608"/>
                  <a:pt x="444" y="2608"/>
                </a:cubicBezTo>
                <a:cubicBezTo>
                  <a:pt x="1220" y="2608"/>
                  <a:pt x="1220" y="2608"/>
                  <a:pt x="1220" y="2608"/>
                </a:cubicBezTo>
                <a:cubicBezTo>
                  <a:pt x="1271" y="2672"/>
                  <a:pt x="1331" y="2728"/>
                  <a:pt x="1398" y="2774"/>
                </a:cubicBezTo>
                <a:cubicBezTo>
                  <a:pt x="333" y="2774"/>
                  <a:pt x="333" y="2774"/>
                  <a:pt x="333" y="2774"/>
                </a:cubicBezTo>
                <a:cubicBezTo>
                  <a:pt x="180" y="2774"/>
                  <a:pt x="0" y="2650"/>
                  <a:pt x="0" y="2497"/>
                </a:cubicBezTo>
                <a:cubicBezTo>
                  <a:pt x="0" y="610"/>
                  <a:pt x="0" y="610"/>
                  <a:pt x="0" y="610"/>
                </a:cubicBezTo>
                <a:cubicBezTo>
                  <a:pt x="0" y="457"/>
                  <a:pt x="180" y="333"/>
                  <a:pt x="333" y="333"/>
                </a:cubicBezTo>
                <a:cubicBezTo>
                  <a:pt x="502" y="333"/>
                  <a:pt x="502" y="333"/>
                  <a:pt x="502" y="333"/>
                </a:cubicBezTo>
                <a:cubicBezTo>
                  <a:pt x="537" y="298"/>
                  <a:pt x="585" y="277"/>
                  <a:pt x="638" y="277"/>
                </a:cubicBezTo>
                <a:cubicBezTo>
                  <a:pt x="662" y="277"/>
                  <a:pt x="662" y="277"/>
                  <a:pt x="662" y="277"/>
                </a:cubicBezTo>
                <a:cubicBezTo>
                  <a:pt x="678" y="122"/>
                  <a:pt x="808" y="0"/>
                  <a:pt x="968" y="0"/>
                </a:cubicBezTo>
                <a:cubicBezTo>
                  <a:pt x="1127" y="0"/>
                  <a:pt x="1257" y="122"/>
                  <a:pt x="1273" y="277"/>
                </a:cubicBezTo>
                <a:cubicBezTo>
                  <a:pt x="1304" y="277"/>
                  <a:pt x="1304" y="277"/>
                  <a:pt x="1304" y="277"/>
                </a:cubicBezTo>
                <a:cubicBezTo>
                  <a:pt x="1357" y="277"/>
                  <a:pt x="1405" y="298"/>
                  <a:pt x="1440" y="333"/>
                </a:cubicBezTo>
                <a:cubicBezTo>
                  <a:pt x="1609" y="333"/>
                  <a:pt x="1609" y="333"/>
                  <a:pt x="1609" y="333"/>
                </a:cubicBezTo>
                <a:cubicBezTo>
                  <a:pt x="1763" y="333"/>
                  <a:pt x="1942" y="457"/>
                  <a:pt x="1942" y="610"/>
                </a:cubicBezTo>
                <a:cubicBezTo>
                  <a:pt x="1942" y="1109"/>
                  <a:pt x="1942" y="1109"/>
                  <a:pt x="1942" y="1109"/>
                </a:cubicBezTo>
                <a:cubicBezTo>
                  <a:pt x="1776" y="1109"/>
                  <a:pt x="1776" y="1109"/>
                  <a:pt x="1776" y="1109"/>
                </a:cubicBezTo>
                <a:lnTo>
                  <a:pt x="1776" y="721"/>
                </a:lnTo>
                <a:close/>
                <a:moveTo>
                  <a:pt x="968" y="151"/>
                </a:moveTo>
                <a:cubicBezTo>
                  <a:pt x="881" y="151"/>
                  <a:pt x="810" y="222"/>
                  <a:pt x="810" y="308"/>
                </a:cubicBezTo>
                <a:cubicBezTo>
                  <a:pt x="810" y="395"/>
                  <a:pt x="881" y="466"/>
                  <a:pt x="968" y="466"/>
                </a:cubicBezTo>
                <a:cubicBezTo>
                  <a:pt x="1055" y="466"/>
                  <a:pt x="1125" y="395"/>
                  <a:pt x="1125" y="308"/>
                </a:cubicBezTo>
                <a:cubicBezTo>
                  <a:pt x="1125" y="222"/>
                  <a:pt x="1055" y="151"/>
                  <a:pt x="968" y="151"/>
                </a:cubicBezTo>
                <a:close/>
              </a:path>
            </a:pathLst>
          </a:custGeom>
          <a:solidFill>
            <a:schemeClr val="accent1"/>
          </a:solidFill>
          <a:ln w="9525">
            <a:noFill/>
            <a:round/>
          </a:ln>
        </p:spPr>
        <p:txBody>
          <a:bodyPr anchor="ctr" anchorCtr="1"/>
          <a:lstStyle/>
          <a:p>
            <a:endParaRPr lang="zh-CN" altLang="en-US"/>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图片 31"/>
          <p:cNvPicPr>
            <a:picLocks noChangeAspect="1"/>
          </p:cNvPicPr>
          <p:nvPr/>
        </p:nvPicPr>
        <p:blipFill>
          <a:blip r:embed="rId1"/>
          <a:srcRect/>
          <a:stretch>
            <a:fillRect/>
          </a:stretch>
        </p:blipFill>
        <p:spPr bwMode="auto">
          <a:xfrm>
            <a:off x="250825" y="1417638"/>
            <a:ext cx="3625850" cy="3625850"/>
          </a:xfrm>
          <a:prstGeom prst="rect">
            <a:avLst/>
          </a:prstGeom>
          <a:noFill/>
          <a:ln w="19050">
            <a:solidFill>
              <a:schemeClr val="accent1"/>
            </a:solidFill>
            <a:miter lim="800000"/>
            <a:headEnd/>
            <a:tailEnd/>
          </a:ln>
        </p:spPr>
      </p:pic>
      <p:cxnSp>
        <p:nvCxnSpPr>
          <p:cNvPr id="33794" name="直接连接符 4"/>
          <p:cNvCxnSpPr>
            <a:cxnSpLocks noChangeShapeType="1"/>
          </p:cNvCxnSpPr>
          <p:nvPr/>
        </p:nvCxnSpPr>
        <p:spPr bwMode="auto">
          <a:xfrm>
            <a:off x="3244850" y="1909763"/>
            <a:ext cx="5376863" cy="0"/>
          </a:xfrm>
          <a:prstGeom prst="line">
            <a:avLst/>
          </a:prstGeom>
          <a:noFill/>
          <a:ln w="9525" algn="ctr">
            <a:solidFill>
              <a:schemeClr val="accent1"/>
            </a:solidFill>
            <a:prstDash val="sysDash"/>
            <a:round/>
            <a:headEnd type="oval" w="med" len="med"/>
            <a:tailEnd type="oval" w="med" len="med"/>
          </a:ln>
        </p:spPr>
      </p:cxnSp>
      <p:grpSp>
        <p:nvGrpSpPr>
          <p:cNvPr id="33795" name="组合 5"/>
          <p:cNvGrpSpPr/>
          <p:nvPr/>
        </p:nvGrpSpPr>
        <p:grpSpPr bwMode="auto">
          <a:xfrm>
            <a:off x="2571750" y="1331913"/>
            <a:ext cx="874713" cy="874712"/>
            <a:chOff x="3517604" y="1948503"/>
            <a:chExt cx="1152000" cy="1152000"/>
          </a:xfrm>
        </p:grpSpPr>
        <p:pic>
          <p:nvPicPr>
            <p:cNvPr id="7" name="Picture 3" descr="D:\Teliss_Tong\Copy\定期备份\工作备份\！PPT图片及版面资源\06-PPT精选插图\12-标签\png_icon_381.png"/>
            <p:cNvPicPr>
              <a:picLocks noChangeAspect="1" noChangeArrowheads="1"/>
            </p:cNvPicPr>
            <p:nvPr/>
          </p:nvPicPr>
          <p:blipFill>
            <a:blip r:embed="rId2" cstate="email">
              <a:duotone>
                <a:prstClr val="black"/>
                <a:schemeClr val="accent6">
                  <a:tint val="45000"/>
                  <a:satMod val="400000"/>
                </a:schemeClr>
              </a:duotone>
            </a:blip>
            <a:srcRect/>
            <a:stretch>
              <a:fillRect/>
            </a:stretch>
          </p:blipFill>
          <p:spPr bwMode="auto">
            <a:xfrm>
              <a:off x="3517604" y="1948503"/>
              <a:ext cx="1152000" cy="1152000"/>
            </a:xfrm>
            <a:prstGeom prst="rect">
              <a:avLst/>
            </a:prstGeom>
            <a:noFill/>
          </p:spPr>
        </p:pic>
        <p:sp>
          <p:nvSpPr>
            <p:cNvPr id="33815" name="TextBox 62"/>
            <p:cNvSpPr txBox="1">
              <a:spLocks noChangeArrowheads="1"/>
            </p:cNvSpPr>
            <p:nvPr/>
          </p:nvSpPr>
          <p:spPr bwMode="auto">
            <a:xfrm>
              <a:off x="3835360" y="2008152"/>
              <a:ext cx="516488" cy="707886"/>
            </a:xfrm>
            <a:prstGeom prst="rect">
              <a:avLst/>
            </a:prstGeom>
            <a:noFill/>
            <a:ln w="9525">
              <a:noFill/>
              <a:miter lim="800000"/>
            </a:ln>
          </p:spPr>
          <p:txBody>
            <a:bodyPr wrap="none">
              <a:spAutoFit/>
            </a:bodyPr>
            <a:lstStyle/>
            <a:p>
              <a:pPr algn="ctr"/>
              <a:r>
                <a:rPr lang="en-US" altLang="zh-CN" sz="4000">
                  <a:solidFill>
                    <a:srgbClr val="FFFFFF"/>
                  </a:solidFill>
                  <a:latin typeface="Broadway" panose="04040905080B02020502"/>
                  <a:ea typeface="微软雅黑" panose="020B0503020204020204" pitchFamily="34" charset="-122"/>
                </a:rPr>
                <a:t>1</a:t>
              </a:r>
              <a:endParaRPr lang="zh-CN" altLang="en-US" sz="4000">
                <a:solidFill>
                  <a:srgbClr val="FFFFFF"/>
                </a:solidFill>
                <a:latin typeface="Broadway" panose="04040905080B02020502"/>
                <a:ea typeface="微软雅黑" panose="020B0503020204020204" pitchFamily="34" charset="-122"/>
              </a:endParaRPr>
            </a:p>
          </p:txBody>
        </p:sp>
      </p:grpSp>
      <p:cxnSp>
        <p:nvCxnSpPr>
          <p:cNvPr id="33796" name="直接连接符 8"/>
          <p:cNvCxnSpPr>
            <a:cxnSpLocks noChangeShapeType="1"/>
          </p:cNvCxnSpPr>
          <p:nvPr/>
        </p:nvCxnSpPr>
        <p:spPr bwMode="auto">
          <a:xfrm>
            <a:off x="3884613" y="2555875"/>
            <a:ext cx="4737100" cy="0"/>
          </a:xfrm>
          <a:prstGeom prst="line">
            <a:avLst/>
          </a:prstGeom>
          <a:noFill/>
          <a:ln w="9525" algn="ctr">
            <a:solidFill>
              <a:schemeClr val="accent1"/>
            </a:solidFill>
            <a:prstDash val="sysDash"/>
            <a:round/>
            <a:headEnd type="oval" w="med" len="med"/>
            <a:tailEnd type="oval" w="med" len="med"/>
          </a:ln>
        </p:spPr>
      </p:cxnSp>
      <p:cxnSp>
        <p:nvCxnSpPr>
          <p:cNvPr id="33797" name="直接连接符 9"/>
          <p:cNvCxnSpPr>
            <a:cxnSpLocks noChangeShapeType="1"/>
          </p:cNvCxnSpPr>
          <p:nvPr/>
        </p:nvCxnSpPr>
        <p:spPr bwMode="auto">
          <a:xfrm>
            <a:off x="4375150" y="3241675"/>
            <a:ext cx="4246563" cy="0"/>
          </a:xfrm>
          <a:prstGeom prst="line">
            <a:avLst/>
          </a:prstGeom>
          <a:noFill/>
          <a:ln w="9525" algn="ctr">
            <a:solidFill>
              <a:schemeClr val="accent1"/>
            </a:solidFill>
            <a:prstDash val="sysDash"/>
            <a:round/>
            <a:headEnd type="oval" w="med" len="med"/>
            <a:tailEnd type="oval" w="med" len="med"/>
          </a:ln>
        </p:spPr>
      </p:cxnSp>
      <p:grpSp>
        <p:nvGrpSpPr>
          <p:cNvPr id="33798" name="组合 10"/>
          <p:cNvGrpSpPr/>
          <p:nvPr/>
        </p:nvGrpSpPr>
        <p:grpSpPr bwMode="auto">
          <a:xfrm>
            <a:off x="3730625" y="2862263"/>
            <a:ext cx="874713" cy="873125"/>
            <a:chOff x="4174060" y="3861048"/>
            <a:chExt cx="1152000" cy="1152000"/>
          </a:xfrm>
        </p:grpSpPr>
        <p:pic>
          <p:nvPicPr>
            <p:cNvPr id="12" name="Picture 3" descr="D:\Teliss_Tong\Copy\定期备份\工作备份\！PPT图片及版面资源\06-PPT精选插图\12-标签\png_icon_381.png"/>
            <p:cNvPicPr>
              <a:picLocks noChangeAspect="1" noChangeArrowheads="1"/>
            </p:cNvPicPr>
            <p:nvPr/>
          </p:nvPicPr>
          <p:blipFill>
            <a:blip r:embed="rId2" cstate="email">
              <a:duotone>
                <a:prstClr val="black"/>
                <a:schemeClr val="accent6">
                  <a:tint val="45000"/>
                  <a:satMod val="400000"/>
                </a:schemeClr>
              </a:duotone>
            </a:blip>
            <a:srcRect/>
            <a:stretch>
              <a:fillRect/>
            </a:stretch>
          </p:blipFill>
          <p:spPr bwMode="auto">
            <a:xfrm>
              <a:off x="4174060" y="3861048"/>
              <a:ext cx="1152000" cy="1152000"/>
            </a:xfrm>
            <a:prstGeom prst="rect">
              <a:avLst/>
            </a:prstGeom>
            <a:noFill/>
          </p:spPr>
        </p:pic>
        <p:sp>
          <p:nvSpPr>
            <p:cNvPr id="33813" name="TextBox 68"/>
            <p:cNvSpPr txBox="1">
              <a:spLocks noChangeArrowheads="1"/>
            </p:cNvSpPr>
            <p:nvPr/>
          </p:nvSpPr>
          <p:spPr bwMode="auto">
            <a:xfrm>
              <a:off x="4491816" y="3931271"/>
              <a:ext cx="516488" cy="707886"/>
            </a:xfrm>
            <a:prstGeom prst="rect">
              <a:avLst/>
            </a:prstGeom>
            <a:noFill/>
            <a:ln w="9525">
              <a:noFill/>
              <a:miter lim="800000"/>
            </a:ln>
          </p:spPr>
          <p:txBody>
            <a:bodyPr wrap="none">
              <a:spAutoFit/>
            </a:bodyPr>
            <a:lstStyle/>
            <a:p>
              <a:pPr algn="ctr"/>
              <a:r>
                <a:rPr lang="en-US" altLang="zh-CN" sz="4000">
                  <a:solidFill>
                    <a:srgbClr val="FFFFFF"/>
                  </a:solidFill>
                  <a:latin typeface="Broadway" panose="04040905080B02020502"/>
                  <a:ea typeface="微软雅黑" panose="020B0503020204020204" pitchFamily="34" charset="-122"/>
                </a:rPr>
                <a:t>3</a:t>
              </a:r>
              <a:endParaRPr lang="zh-CN" altLang="en-US" sz="4000">
                <a:solidFill>
                  <a:srgbClr val="FFFFFF"/>
                </a:solidFill>
                <a:latin typeface="Broadway" panose="04040905080B02020502"/>
                <a:ea typeface="微软雅黑" panose="020B0503020204020204" pitchFamily="34" charset="-122"/>
              </a:endParaRPr>
            </a:p>
          </p:txBody>
        </p:sp>
      </p:grpSp>
      <p:grpSp>
        <p:nvGrpSpPr>
          <p:cNvPr id="33799" name="组合 13"/>
          <p:cNvGrpSpPr/>
          <p:nvPr/>
        </p:nvGrpSpPr>
        <p:grpSpPr bwMode="auto">
          <a:xfrm>
            <a:off x="3392488" y="1987550"/>
            <a:ext cx="873125" cy="874713"/>
            <a:chOff x="4021660" y="2925072"/>
            <a:chExt cx="1152000" cy="1152000"/>
          </a:xfrm>
        </p:grpSpPr>
        <p:pic>
          <p:nvPicPr>
            <p:cNvPr id="15" name="Picture 3" descr="D:\Teliss_Tong\Copy\定期备份\工作备份\！PPT图片及版面资源\06-PPT精选插图\12-标签\png_icon_381.png"/>
            <p:cNvPicPr>
              <a:picLocks noChangeAspect="1" noChangeArrowheads="1"/>
            </p:cNvPicPr>
            <p:nvPr/>
          </p:nvPicPr>
          <p:blipFill>
            <a:blip r:embed="rId2" cstate="email">
              <a:duotone>
                <a:prstClr val="black"/>
                <a:schemeClr val="accent6">
                  <a:tint val="45000"/>
                  <a:satMod val="400000"/>
                </a:schemeClr>
              </a:duotone>
            </a:blip>
            <a:srcRect/>
            <a:stretch>
              <a:fillRect/>
            </a:stretch>
          </p:blipFill>
          <p:spPr bwMode="auto">
            <a:xfrm>
              <a:off x="4021660" y="2925072"/>
              <a:ext cx="1152000" cy="1152000"/>
            </a:xfrm>
            <a:prstGeom prst="rect">
              <a:avLst/>
            </a:prstGeom>
            <a:noFill/>
          </p:spPr>
        </p:pic>
        <p:sp>
          <p:nvSpPr>
            <p:cNvPr id="33811" name="TextBox 65"/>
            <p:cNvSpPr txBox="1">
              <a:spLocks noChangeArrowheads="1"/>
            </p:cNvSpPr>
            <p:nvPr/>
          </p:nvSpPr>
          <p:spPr bwMode="auto">
            <a:xfrm>
              <a:off x="4333288" y="2965024"/>
              <a:ext cx="516488" cy="707886"/>
            </a:xfrm>
            <a:prstGeom prst="rect">
              <a:avLst/>
            </a:prstGeom>
            <a:noFill/>
            <a:ln w="9525">
              <a:noFill/>
              <a:miter lim="800000"/>
            </a:ln>
          </p:spPr>
          <p:txBody>
            <a:bodyPr wrap="none">
              <a:spAutoFit/>
            </a:bodyPr>
            <a:lstStyle/>
            <a:p>
              <a:pPr algn="ctr"/>
              <a:r>
                <a:rPr lang="en-US" altLang="zh-CN" sz="4000">
                  <a:solidFill>
                    <a:srgbClr val="FFFFFF"/>
                  </a:solidFill>
                  <a:latin typeface="Broadway" panose="04040905080B02020502"/>
                  <a:ea typeface="微软雅黑" panose="020B0503020204020204" pitchFamily="34" charset="-122"/>
                </a:rPr>
                <a:t>2</a:t>
              </a:r>
              <a:endParaRPr lang="zh-CN" altLang="en-US" sz="4000">
                <a:solidFill>
                  <a:srgbClr val="FFFFFF"/>
                </a:solidFill>
                <a:latin typeface="Broadway" panose="04040905080B02020502"/>
                <a:ea typeface="微软雅黑" panose="020B0503020204020204" pitchFamily="34" charset="-122"/>
              </a:endParaRPr>
            </a:p>
          </p:txBody>
        </p:sp>
      </p:grpSp>
      <p:cxnSp>
        <p:nvCxnSpPr>
          <p:cNvPr id="33800" name="直接连接符 16"/>
          <p:cNvCxnSpPr>
            <a:cxnSpLocks noChangeShapeType="1"/>
          </p:cNvCxnSpPr>
          <p:nvPr/>
        </p:nvCxnSpPr>
        <p:spPr bwMode="auto">
          <a:xfrm>
            <a:off x="4048125" y="4064000"/>
            <a:ext cx="4573588" cy="0"/>
          </a:xfrm>
          <a:prstGeom prst="line">
            <a:avLst/>
          </a:prstGeom>
          <a:noFill/>
          <a:ln w="9525" algn="ctr">
            <a:solidFill>
              <a:schemeClr val="accent1"/>
            </a:solidFill>
            <a:prstDash val="sysDash"/>
            <a:round/>
            <a:headEnd type="oval" w="med" len="med"/>
            <a:tailEnd type="oval" w="med" len="med"/>
          </a:ln>
        </p:spPr>
      </p:cxnSp>
      <p:grpSp>
        <p:nvGrpSpPr>
          <p:cNvPr id="33801" name="组合 17"/>
          <p:cNvGrpSpPr/>
          <p:nvPr/>
        </p:nvGrpSpPr>
        <p:grpSpPr bwMode="auto">
          <a:xfrm>
            <a:off x="3392488" y="3736975"/>
            <a:ext cx="873125" cy="873125"/>
            <a:chOff x="4174060" y="3861048"/>
            <a:chExt cx="1152000" cy="1152000"/>
          </a:xfrm>
        </p:grpSpPr>
        <p:pic>
          <p:nvPicPr>
            <p:cNvPr id="19" name="Picture 3" descr="D:\Teliss_Tong\Copy\定期备份\工作备份\！PPT图片及版面资源\06-PPT精选插图\12-标签\png_icon_381.png"/>
            <p:cNvPicPr>
              <a:picLocks noChangeAspect="1" noChangeArrowheads="1"/>
            </p:cNvPicPr>
            <p:nvPr/>
          </p:nvPicPr>
          <p:blipFill>
            <a:blip r:embed="rId2" cstate="email">
              <a:duotone>
                <a:prstClr val="black"/>
                <a:schemeClr val="accent6">
                  <a:tint val="45000"/>
                  <a:satMod val="400000"/>
                </a:schemeClr>
              </a:duotone>
            </a:blip>
            <a:srcRect/>
            <a:stretch>
              <a:fillRect/>
            </a:stretch>
          </p:blipFill>
          <p:spPr bwMode="auto">
            <a:xfrm>
              <a:off x="4174060" y="3861048"/>
              <a:ext cx="1152000" cy="1152000"/>
            </a:xfrm>
            <a:prstGeom prst="rect">
              <a:avLst/>
            </a:prstGeom>
            <a:noFill/>
          </p:spPr>
        </p:pic>
        <p:sp>
          <p:nvSpPr>
            <p:cNvPr id="33809" name="TextBox 73"/>
            <p:cNvSpPr txBox="1">
              <a:spLocks noChangeArrowheads="1"/>
            </p:cNvSpPr>
            <p:nvPr/>
          </p:nvSpPr>
          <p:spPr bwMode="auto">
            <a:xfrm>
              <a:off x="4485688" y="3931015"/>
              <a:ext cx="516488" cy="707886"/>
            </a:xfrm>
            <a:prstGeom prst="rect">
              <a:avLst/>
            </a:prstGeom>
            <a:noFill/>
            <a:ln w="9525">
              <a:noFill/>
              <a:miter lim="800000"/>
            </a:ln>
          </p:spPr>
          <p:txBody>
            <a:bodyPr wrap="none">
              <a:spAutoFit/>
            </a:bodyPr>
            <a:lstStyle/>
            <a:p>
              <a:pPr algn="ctr"/>
              <a:r>
                <a:rPr lang="en-US" altLang="zh-CN" sz="4000">
                  <a:solidFill>
                    <a:srgbClr val="FFFFFF"/>
                  </a:solidFill>
                  <a:latin typeface="Broadway" panose="04040905080B02020502"/>
                  <a:ea typeface="微软雅黑" panose="020B0503020204020204" pitchFamily="34" charset="-122"/>
                </a:rPr>
                <a:t>4</a:t>
              </a:r>
              <a:endParaRPr lang="zh-CN" altLang="en-US" sz="4000">
                <a:solidFill>
                  <a:srgbClr val="FFFFFF"/>
                </a:solidFill>
                <a:latin typeface="Broadway" panose="04040905080B02020502"/>
                <a:ea typeface="微软雅黑" panose="020B0503020204020204" pitchFamily="34" charset="-122"/>
              </a:endParaRPr>
            </a:p>
          </p:txBody>
        </p:sp>
      </p:grpSp>
      <p:sp>
        <p:nvSpPr>
          <p:cNvPr id="22" name="矩形 21"/>
          <p:cNvSpPr/>
          <p:nvPr/>
        </p:nvSpPr>
        <p:spPr>
          <a:xfrm>
            <a:off x="3629025" y="1390650"/>
            <a:ext cx="3262313" cy="460375"/>
          </a:xfrm>
          <a:prstGeom prst="rect">
            <a:avLst/>
          </a:prstGeom>
        </p:spPr>
        <p:txBody>
          <a:bodyPr wrap="none">
            <a:spAutoFit/>
          </a:bodyPr>
          <a:lstStyle/>
          <a:p>
            <a:pPr algn="ctr" eaLnBrk="0" hangingPunct="0">
              <a:defRPr/>
            </a:pPr>
            <a:r>
              <a:rPr lang="zh-CN" altLang="en-US" sz="2400" b="1" dirty="0">
                <a:solidFill>
                  <a:srgbClr val="595959"/>
                </a:solidFill>
                <a:latin typeface="微软雅黑" panose="020B0503020204020204" pitchFamily="34" charset="-122"/>
                <a:ea typeface="微软雅黑" panose="020B0503020204020204" pitchFamily="34" charset="-122"/>
                <a:cs typeface="+mn-ea"/>
              </a:rPr>
              <a:t>加强领导，深入宣贯。</a:t>
            </a:r>
            <a:endParaRPr lang="zh-CN" altLang="en-US" sz="2400" b="1" dirty="0">
              <a:solidFill>
                <a:srgbClr val="595959"/>
              </a:solidFill>
              <a:latin typeface="微软雅黑" panose="020B0503020204020204" pitchFamily="34" charset="-122"/>
              <a:ea typeface="微软雅黑" panose="020B0503020204020204" pitchFamily="34" charset="-122"/>
              <a:cs typeface="+mn-ea"/>
            </a:endParaRPr>
          </a:p>
        </p:txBody>
      </p:sp>
      <p:sp>
        <p:nvSpPr>
          <p:cNvPr id="23" name="矩形 22"/>
          <p:cNvSpPr/>
          <p:nvPr/>
        </p:nvSpPr>
        <p:spPr>
          <a:xfrm>
            <a:off x="4460875" y="2062163"/>
            <a:ext cx="3262313" cy="461962"/>
          </a:xfrm>
          <a:prstGeom prst="rect">
            <a:avLst/>
          </a:prstGeom>
        </p:spPr>
        <p:txBody>
          <a:bodyPr wrap="none">
            <a:spAutoFit/>
          </a:bodyPr>
          <a:lstStyle/>
          <a:p>
            <a:pPr algn="ctr" eaLnBrk="0" hangingPunct="0">
              <a:defRPr/>
            </a:pPr>
            <a:r>
              <a:rPr lang="zh-CN" altLang="en-US" sz="2400" b="1" dirty="0">
                <a:solidFill>
                  <a:srgbClr val="595959"/>
                </a:solidFill>
                <a:latin typeface="微软雅黑" panose="020B0503020204020204" pitchFamily="34" charset="-122"/>
                <a:ea typeface="微软雅黑" panose="020B0503020204020204" pitchFamily="34" charset="-122"/>
                <a:cs typeface="+mn-ea"/>
              </a:rPr>
              <a:t>细化措施，全面落实。</a:t>
            </a:r>
            <a:endParaRPr lang="zh-CN" altLang="en-US" sz="2400" b="1" dirty="0">
              <a:solidFill>
                <a:srgbClr val="595959"/>
              </a:solidFill>
              <a:latin typeface="微软雅黑" panose="020B0503020204020204" pitchFamily="34" charset="-122"/>
              <a:ea typeface="微软雅黑" panose="020B0503020204020204" pitchFamily="34" charset="-122"/>
              <a:cs typeface="+mn-ea"/>
            </a:endParaRPr>
          </a:p>
        </p:txBody>
      </p:sp>
      <p:sp>
        <p:nvSpPr>
          <p:cNvPr id="24" name="矩形 23"/>
          <p:cNvSpPr/>
          <p:nvPr/>
        </p:nvSpPr>
        <p:spPr>
          <a:xfrm>
            <a:off x="4856163" y="2754313"/>
            <a:ext cx="3262312" cy="461962"/>
          </a:xfrm>
          <a:prstGeom prst="rect">
            <a:avLst/>
          </a:prstGeom>
        </p:spPr>
        <p:txBody>
          <a:bodyPr wrap="none">
            <a:spAutoFit/>
          </a:bodyPr>
          <a:lstStyle/>
          <a:p>
            <a:pPr algn="ctr" eaLnBrk="0" hangingPunct="0">
              <a:defRPr/>
            </a:pPr>
            <a:r>
              <a:rPr lang="zh-CN" altLang="en-US" sz="2400" b="1" dirty="0">
                <a:solidFill>
                  <a:srgbClr val="595959"/>
                </a:solidFill>
                <a:latin typeface="微软雅黑" panose="020B0503020204020204" pitchFamily="34" charset="-122"/>
                <a:ea typeface="微软雅黑" panose="020B0503020204020204" pitchFamily="34" charset="-122"/>
                <a:cs typeface="+mn-ea"/>
              </a:rPr>
              <a:t>狠抓典型，以点带面。</a:t>
            </a:r>
            <a:endParaRPr lang="zh-CN" altLang="en-US" sz="2400" b="1" dirty="0">
              <a:solidFill>
                <a:srgbClr val="595959"/>
              </a:solidFill>
              <a:latin typeface="微软雅黑" panose="020B0503020204020204" pitchFamily="34" charset="-122"/>
              <a:ea typeface="微软雅黑" panose="020B0503020204020204" pitchFamily="34" charset="-122"/>
              <a:cs typeface="+mn-ea"/>
            </a:endParaRPr>
          </a:p>
        </p:txBody>
      </p:sp>
      <p:sp>
        <p:nvSpPr>
          <p:cNvPr id="25" name="矩形 24"/>
          <p:cNvSpPr/>
          <p:nvPr/>
        </p:nvSpPr>
        <p:spPr>
          <a:xfrm>
            <a:off x="4559300" y="3559175"/>
            <a:ext cx="3262313" cy="460375"/>
          </a:xfrm>
          <a:prstGeom prst="rect">
            <a:avLst/>
          </a:prstGeom>
        </p:spPr>
        <p:txBody>
          <a:bodyPr wrap="none">
            <a:spAutoFit/>
          </a:bodyPr>
          <a:lstStyle/>
          <a:p>
            <a:pPr algn="ctr" eaLnBrk="0" hangingPunct="0">
              <a:defRPr/>
            </a:pPr>
            <a:r>
              <a:rPr lang="zh-CN" altLang="en-US" sz="2400" b="1" dirty="0">
                <a:solidFill>
                  <a:srgbClr val="595959"/>
                </a:solidFill>
                <a:latin typeface="微软雅黑" panose="020B0503020204020204" pitchFamily="34" charset="-122"/>
                <a:ea typeface="微软雅黑" panose="020B0503020204020204" pitchFamily="34" charset="-122"/>
                <a:cs typeface="+mn-ea"/>
              </a:rPr>
              <a:t>加强督导，严格执法。</a:t>
            </a:r>
            <a:endParaRPr lang="zh-CN" altLang="en-US" sz="2400" b="1" dirty="0">
              <a:solidFill>
                <a:srgbClr val="595959"/>
              </a:solidFill>
              <a:latin typeface="微软雅黑" panose="020B0503020204020204" pitchFamily="34" charset="-122"/>
              <a:ea typeface="微软雅黑" panose="020B0503020204020204" pitchFamily="34" charset="-122"/>
              <a:cs typeface="+mn-ea"/>
            </a:endParaRPr>
          </a:p>
        </p:txBody>
      </p:sp>
      <p:sp>
        <p:nvSpPr>
          <p:cNvPr id="33" name="矩形 32"/>
          <p:cNvSpPr/>
          <p:nvPr/>
        </p:nvSpPr>
        <p:spPr>
          <a:xfrm>
            <a:off x="1258888" y="120650"/>
            <a:ext cx="55721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怎样落实好</a:t>
            </a:r>
            <a:r>
              <a:rPr lang="en-US" altLang="zh-CN" sz="2800" dirty="0">
                <a:solidFill>
                  <a:schemeClr val="bg1"/>
                </a:solidFill>
                <a:latin typeface="+mn-ea"/>
                <a:ea typeface="+mn-ea"/>
              </a:rPr>
              <a:t>《</a:t>
            </a:r>
            <a:r>
              <a:rPr lang="zh-CN" altLang="en-US" sz="2800" dirty="0">
                <a:solidFill>
                  <a:schemeClr val="bg1"/>
                </a:solidFill>
                <a:latin typeface="+mn-ea"/>
                <a:ea typeface="+mn-ea"/>
              </a:rPr>
              <a:t>五落实五到位规定</a:t>
            </a:r>
            <a:r>
              <a:rPr lang="en-US" altLang="zh-CN" sz="2800" dirty="0">
                <a:solidFill>
                  <a:schemeClr val="bg1"/>
                </a:solidFill>
                <a:latin typeface="+mn-ea"/>
                <a:ea typeface="+mn-ea"/>
              </a:rPr>
              <a:t>》</a:t>
            </a:r>
            <a:endParaRPr lang="zh-CN" altLang="en-US" sz="2800" dirty="0">
              <a:solidFill>
                <a:schemeClr val="bg1"/>
              </a:solidFill>
              <a:latin typeface="+mn-ea"/>
              <a:ea typeface="+mn-ea"/>
            </a:endParaRPr>
          </a:p>
        </p:txBody>
      </p:sp>
      <p:cxnSp>
        <p:nvCxnSpPr>
          <p:cNvPr id="34" name="直接连接符 33"/>
          <p:cNvCxnSpPr>
            <a:cxnSpLocks noChangeShapeType="1"/>
          </p:cNvCxnSpPr>
          <p:nvPr/>
        </p:nvCxnSpPr>
        <p:spPr bwMode="auto">
          <a:xfrm>
            <a:off x="990600" y="622300"/>
            <a:ext cx="5526088" cy="0"/>
          </a:xfrm>
          <a:prstGeom prst="line">
            <a:avLst/>
          </a:prstGeom>
          <a:noFill/>
          <a:ln w="19050" algn="ctr">
            <a:solidFill>
              <a:schemeClr val="bg1"/>
            </a:solidFill>
            <a:round/>
          </a:ln>
        </p:spPr>
      </p:cxn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58888" y="120650"/>
            <a:ext cx="55721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怎样落实好</a:t>
            </a:r>
            <a:r>
              <a:rPr lang="en-US" altLang="zh-CN" sz="2800" dirty="0">
                <a:solidFill>
                  <a:schemeClr val="bg1"/>
                </a:solidFill>
                <a:latin typeface="+mn-ea"/>
                <a:ea typeface="+mn-ea"/>
              </a:rPr>
              <a:t>《</a:t>
            </a:r>
            <a:r>
              <a:rPr lang="zh-CN" altLang="en-US" sz="2800" dirty="0">
                <a:solidFill>
                  <a:schemeClr val="bg1"/>
                </a:solidFill>
                <a:latin typeface="+mn-ea"/>
                <a:ea typeface="+mn-ea"/>
              </a:rPr>
              <a:t>五落实五到位规定</a:t>
            </a:r>
            <a:r>
              <a:rPr lang="en-US" altLang="zh-CN" sz="2800" dirty="0">
                <a:solidFill>
                  <a:schemeClr val="bg1"/>
                </a:solidFill>
                <a:latin typeface="+mn-ea"/>
                <a:ea typeface="+mn-ea"/>
              </a:rPr>
              <a:t>》</a:t>
            </a:r>
            <a:endParaRPr lang="zh-CN" altLang="en-US" sz="2800" dirty="0">
              <a:solidFill>
                <a:schemeClr val="bg1"/>
              </a:solidFill>
              <a:latin typeface="+mn-ea"/>
              <a:ea typeface="+mn-ea"/>
            </a:endParaRPr>
          </a:p>
        </p:txBody>
      </p:sp>
      <p:cxnSp>
        <p:nvCxnSpPr>
          <p:cNvPr id="7" name="直接连接符 6"/>
          <p:cNvCxnSpPr>
            <a:cxnSpLocks noChangeShapeType="1"/>
          </p:cNvCxnSpPr>
          <p:nvPr/>
        </p:nvCxnSpPr>
        <p:spPr bwMode="auto">
          <a:xfrm>
            <a:off x="990600" y="622300"/>
            <a:ext cx="5526088" cy="0"/>
          </a:xfrm>
          <a:prstGeom prst="line">
            <a:avLst/>
          </a:prstGeom>
          <a:noFill/>
          <a:ln w="19050" algn="ctr">
            <a:solidFill>
              <a:schemeClr val="bg1"/>
            </a:solidFill>
            <a:round/>
          </a:ln>
        </p:spPr>
      </p:cxnSp>
      <p:sp>
        <p:nvSpPr>
          <p:cNvPr id="10" name="对角圆角矩形 9"/>
          <p:cNvSpPr/>
          <p:nvPr/>
        </p:nvSpPr>
        <p:spPr>
          <a:xfrm>
            <a:off x="2124075" y="946150"/>
            <a:ext cx="3024188" cy="419100"/>
          </a:xfrm>
          <a:prstGeom prst="round2DiagRect">
            <a:avLst/>
          </a:prstGeom>
          <a:gradFill rotWithShape="1">
            <a:gsLst>
              <a:gs pos="0">
                <a:srgbClr val="A01200"/>
              </a:gs>
              <a:gs pos="50000">
                <a:srgbClr val="E61F00"/>
              </a:gs>
              <a:gs pos="100000">
                <a:srgbClr val="FF2800"/>
              </a:gs>
            </a:gsLst>
            <a:lin ang="5400000" scaled="1"/>
          </a:gradFill>
          <a:ln w="25400">
            <a:solidFill>
              <a:srgbClr val="BFBFBF"/>
            </a:solidFill>
            <a:round/>
          </a:ln>
        </p:spPr>
        <p:txBody>
          <a:bodyPr anchor="ctr"/>
          <a:lstStyle/>
          <a:p>
            <a:pPr algn="ctr">
              <a:buFont typeface="Arial" panose="020B0604020202020204" pitchFamily="34" charset="0"/>
              <a:buNone/>
              <a:defRPr/>
            </a:pPr>
            <a:r>
              <a:rPr lang="zh-CN" altLang="en-US" sz="2000" dirty="0">
                <a:solidFill>
                  <a:srgbClr val="FFFFFF"/>
                </a:solidFill>
                <a:latin typeface="+mn-ea"/>
                <a:ea typeface="+mn-ea"/>
              </a:rPr>
              <a:t>加强领导，深入宣贯。</a:t>
            </a:r>
            <a:endParaRPr lang="zh-CN" altLang="en-US" sz="2000" dirty="0">
              <a:solidFill>
                <a:srgbClr val="FFFFFF"/>
              </a:solidFill>
              <a:latin typeface="+mn-ea"/>
              <a:ea typeface="+mn-ea"/>
            </a:endParaRPr>
          </a:p>
        </p:txBody>
      </p:sp>
      <p:sp>
        <p:nvSpPr>
          <p:cNvPr id="35844" name="圆角矩形​​ 10"/>
          <p:cNvSpPr>
            <a:spLocks noChangeArrowheads="1"/>
          </p:cNvSpPr>
          <p:nvPr/>
        </p:nvSpPr>
        <p:spPr bwMode="auto">
          <a:xfrm>
            <a:off x="1592263" y="946150"/>
            <a:ext cx="422275" cy="422275"/>
          </a:xfrm>
          <a:prstGeom prst="roundRect">
            <a:avLst>
              <a:gd name="adj" fmla="val 16667"/>
            </a:avLst>
          </a:prstGeom>
          <a:gradFill rotWithShape="1">
            <a:gsLst>
              <a:gs pos="0">
                <a:srgbClr val="A01200"/>
              </a:gs>
              <a:gs pos="50000">
                <a:srgbClr val="E61F00"/>
              </a:gs>
              <a:gs pos="100000">
                <a:srgbClr val="FF2800"/>
              </a:gs>
            </a:gsLst>
            <a:lin ang="5400000" scaled="1"/>
          </a:gradFill>
          <a:ln w="25400">
            <a:solidFill>
              <a:srgbClr val="BFBFBF"/>
            </a:solidFill>
            <a:round/>
          </a:ln>
        </p:spPr>
        <p:txBody>
          <a:bodyPr anchor="ctr"/>
          <a:lstStyle/>
          <a:p>
            <a:pPr algn="ctr">
              <a:buFont typeface="Arial" panose="020B0604020202020204" pitchFamily="34" charset="0"/>
              <a:buNone/>
            </a:pPr>
            <a:r>
              <a:rPr lang="en-US" altLang="zh-CN" sz="2800">
                <a:solidFill>
                  <a:srgbClr val="FFFFFF"/>
                </a:solidFill>
                <a:latin typeface="Broadway" panose="04040905080B02020502"/>
                <a:ea typeface="微软雅黑" panose="020B0503020204020204" pitchFamily="34" charset="-122"/>
              </a:rPr>
              <a:t>1</a:t>
            </a:r>
            <a:endParaRPr lang="zh-CN" altLang="en-US" sz="2800">
              <a:solidFill>
                <a:srgbClr val="FFFFFF"/>
              </a:solidFill>
              <a:latin typeface="Broadway" panose="04040905080B02020502"/>
              <a:ea typeface="微软雅黑" panose="020B0503020204020204" pitchFamily="34" charset="-122"/>
            </a:endParaRPr>
          </a:p>
        </p:txBody>
      </p:sp>
      <p:sp>
        <p:nvSpPr>
          <p:cNvPr id="35845" name="Text Box 4"/>
          <p:cNvSpPr txBox="1">
            <a:spLocks noChangeArrowheads="1"/>
          </p:cNvSpPr>
          <p:nvPr/>
        </p:nvSpPr>
        <p:spPr bwMode="auto">
          <a:xfrm>
            <a:off x="4706938" y="2051050"/>
            <a:ext cx="4175125" cy="2455863"/>
          </a:xfrm>
          <a:prstGeom prst="rect">
            <a:avLst/>
          </a:prstGeom>
          <a:noFill/>
          <a:ln w="9525">
            <a:noFill/>
            <a:miter lim="800000"/>
          </a:ln>
        </p:spPr>
        <p:txBody>
          <a:bodyPr>
            <a:spAutoFit/>
          </a:bodyPr>
          <a:lstStyle/>
          <a:p>
            <a:pPr indent="431800" eaLnBrk="0" hangingPunct="0">
              <a:lnSpc>
                <a:spcPct val="120000"/>
              </a:lnSpc>
            </a:pPr>
            <a:r>
              <a:rPr lang="zh-CN" altLang="en-US" sz="1600">
                <a:solidFill>
                  <a:srgbClr val="595959"/>
                </a:solidFill>
                <a:latin typeface="微软雅黑" panose="020B0503020204020204" pitchFamily="34" charset="-122"/>
                <a:ea typeface="微软雅黑" panose="020B0503020204020204" pitchFamily="34" charset="-122"/>
              </a:rPr>
              <a:t>各级安全监管部门要组织印制规定挂图，各企业要将挂图在醒目位置张贴，确保无遗漏、全覆盖。所有企业都必须组织职工逐条逐字深入学习，领会精神实质，把握准确内涵，自觉落实到企业管理的全过程、落实到安全生产的每个环节。</a:t>
            </a:r>
            <a:r>
              <a:rPr lang="zh-CN" altLang="en-US" sz="1600">
                <a:solidFill>
                  <a:srgbClr val="595959"/>
                </a:solidFill>
                <a:latin typeface="微软雅黑" panose="020B0503020204020204" pitchFamily="34" charset="-122"/>
                <a:ea typeface="微软雅黑" panose="020B0503020204020204" pitchFamily="34" charset="-122"/>
                <a:sym typeface="宋体" panose="02010600030101010101" pitchFamily="2" charset="-122"/>
              </a:rPr>
              <a:t>并将《规定》作为今年安全生产宣传教育工作的重要内容，形成宣贯《五落实五到位规定》的浓厚氛围。</a:t>
            </a:r>
            <a:endParaRPr lang="zh-CN" altLang="en-US" sz="1600">
              <a:solidFill>
                <a:srgbClr val="595959"/>
              </a:solidFill>
              <a:latin typeface="微软雅黑" panose="020B0503020204020204" pitchFamily="34" charset="-122"/>
              <a:ea typeface="微软雅黑" panose="020B0503020204020204" pitchFamily="34" charset="-122"/>
            </a:endParaRPr>
          </a:p>
        </p:txBody>
      </p:sp>
      <p:pic>
        <p:nvPicPr>
          <p:cNvPr id="35846" name="图片 12"/>
          <p:cNvPicPr>
            <a:picLocks noChangeAspect="1"/>
          </p:cNvPicPr>
          <p:nvPr/>
        </p:nvPicPr>
        <p:blipFill>
          <a:blip r:embed="rId1"/>
          <a:srcRect/>
          <a:stretch>
            <a:fillRect/>
          </a:stretch>
        </p:blipFill>
        <p:spPr bwMode="auto">
          <a:xfrm>
            <a:off x="323850" y="1920875"/>
            <a:ext cx="4094163" cy="2714625"/>
          </a:xfrm>
          <a:prstGeom prst="rect">
            <a:avLst/>
          </a:prstGeom>
          <a:noFill/>
          <a:ln w="19050">
            <a:solidFill>
              <a:schemeClr val="accent1"/>
            </a:solidFill>
            <a:miter lim="800000"/>
            <a:headEnd/>
            <a:tailEnd/>
          </a:ln>
        </p:spPr>
      </p:pic>
      <p:sp>
        <p:nvSpPr>
          <p:cNvPr id="14" name="矩形 13"/>
          <p:cNvSpPr/>
          <p:nvPr/>
        </p:nvSpPr>
        <p:spPr>
          <a:xfrm>
            <a:off x="4572000" y="1920875"/>
            <a:ext cx="4346575" cy="2714625"/>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2066813"/>
            <a:ext cx="3800139" cy="15813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7" name="文本框 61"/>
          <p:cNvSpPr txBox="1"/>
          <p:nvPr>
            <p:custDataLst>
              <p:tags r:id="rId2"/>
            </p:custDataLst>
          </p:nvPr>
        </p:nvSpPr>
        <p:spPr>
          <a:xfrm>
            <a:off x="1128712" y="2155269"/>
            <a:ext cx="1549718" cy="856774"/>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00000"/>
              </a:lnSpc>
              <a:spcBef>
                <a:spcPts val="0"/>
              </a:spcBef>
              <a:spcAft>
                <a:spcPts val="0"/>
              </a:spcAft>
              <a:buSzPct val="100000"/>
              <a:buNone/>
            </a:pPr>
            <a:r>
              <a:rPr lang="zh-CN" altLang="en-US" sz="3400" b="1" spc="180">
                <a:solidFill>
                  <a:schemeClr val="lt1"/>
                </a:solidFill>
                <a:latin typeface="Arial" panose="020B0604020202020204" pitchFamily="34" charset="0"/>
                <a:ea typeface="微软雅黑" panose="020B0503020204020204" pitchFamily="34" charset="-122"/>
                <a:sym typeface="+mn-lt"/>
              </a:rPr>
              <a:t>目 录</a:t>
            </a:r>
            <a:endParaRPr lang="zh-CN" altLang="en-US" sz="3400" b="1" spc="180">
              <a:solidFill>
                <a:schemeClr val="lt1"/>
              </a:solidFill>
              <a:latin typeface="Arial" panose="020B0604020202020204" pitchFamily="34" charset="0"/>
              <a:ea typeface="微软雅黑" panose="020B0503020204020204" pitchFamily="34" charset="-122"/>
              <a:sym typeface="+mn-lt"/>
            </a:endParaRPr>
          </a:p>
        </p:txBody>
      </p:sp>
      <p:sp>
        <p:nvSpPr>
          <p:cNvPr id="8" name="文本框 60"/>
          <p:cNvSpPr txBox="1"/>
          <p:nvPr>
            <p:custDataLst>
              <p:tags r:id="rId3"/>
            </p:custDataLst>
          </p:nvPr>
        </p:nvSpPr>
        <p:spPr>
          <a:xfrm>
            <a:off x="1121569" y="3106632"/>
            <a:ext cx="1556861" cy="474345"/>
          </a:xfrm>
          <a:prstGeom prst="rect">
            <a:avLst/>
          </a:prstGeom>
          <a:noFill/>
        </p:spPr>
        <p:txBody>
          <a:bodyPr wrap="square" rtlCol="0" anchor="ctr">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pc="150" dirty="0">
                <a:solidFill>
                  <a:schemeClr val="lt1"/>
                </a:solidFill>
                <a:latin typeface="Arial" panose="020B0604020202020204" pitchFamily="34" charset="0"/>
                <a:ea typeface="微软雅黑" panose="020B0503020204020204" pitchFamily="34" charset="-122"/>
                <a:sym typeface="Arial" panose="020B0604020202020204" pitchFamily="34" charset="0"/>
              </a:rPr>
              <a:t>CONTENTS</a:t>
            </a:r>
            <a:endParaRPr lang="en-US" altLang="zh-CN" spc="150"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58"/>
          <p:cNvSpPr txBox="1"/>
          <p:nvPr>
            <p:custDataLst>
              <p:tags r:id="rId4"/>
            </p:custDataLst>
          </p:nvPr>
        </p:nvSpPr>
        <p:spPr>
          <a:xfrm>
            <a:off x="4595086" y="1740935"/>
            <a:ext cx="649196" cy="666819"/>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spc="300" dirty="0">
                <a:solidFill>
                  <a:schemeClr val="lt1"/>
                </a:solidFill>
                <a:latin typeface="Arial" panose="020B0604020202020204" pitchFamily="34" charset="0"/>
                <a:ea typeface="微软雅黑" panose="020B0503020204020204" pitchFamily="34" charset="-122"/>
              </a:rPr>
              <a:t>01</a:t>
            </a:r>
            <a:endParaRPr lang="en-US" altLang="zh-CN" sz="3600" b="1" spc="300" dirty="0">
              <a:solidFill>
                <a:schemeClr val="lt1"/>
              </a:solidFill>
              <a:latin typeface="Arial" panose="020B0604020202020204" pitchFamily="34" charset="0"/>
              <a:ea typeface="微软雅黑" panose="020B0503020204020204" pitchFamily="34" charset="-122"/>
            </a:endParaRPr>
          </a:p>
        </p:txBody>
      </p:sp>
      <p:sp>
        <p:nvSpPr>
          <p:cNvPr id="15" name="文本框 61"/>
          <p:cNvSpPr txBox="1"/>
          <p:nvPr>
            <p:custDataLst>
              <p:tags r:id="rId5"/>
            </p:custDataLst>
          </p:nvPr>
        </p:nvSpPr>
        <p:spPr>
          <a:xfrm>
            <a:off x="5366214" y="1740935"/>
            <a:ext cx="2532007" cy="666819"/>
          </a:xfrm>
          <a:prstGeom prst="rect">
            <a:avLst/>
          </a:prstGeom>
          <a:noFill/>
        </p:spPr>
        <p:txBody>
          <a:bodyPr wrap="square" rtlCol="0" anchor="ctr">
            <a:normAutofit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ctr">
              <a:lnSpc>
                <a:spcPct val="120000"/>
              </a:lnSpc>
              <a:spcBef>
                <a:spcPts val="0"/>
              </a:spcBef>
              <a:spcAft>
                <a:spcPts val="800"/>
              </a:spcAft>
              <a:buSzPct val="100000"/>
              <a:buFont typeface="Wingdings" panose="05000000000000000000" charset="0"/>
              <a:buNone/>
            </a:pPr>
            <a:r>
              <a:rPr lang="zh-CN" altLang="en-US" sz="1600" b="1" spc="80" dirty="0">
                <a:solidFill>
                  <a:schemeClr val="lt1"/>
                </a:solidFill>
                <a:latin typeface="Arial" panose="020B0604020202020204" pitchFamily="34" charset="0"/>
                <a:ea typeface="微软雅黑" panose="020B0503020204020204" pitchFamily="34" charset="-122"/>
                <a:sym typeface="+mn-lt"/>
              </a:rPr>
              <a:t>五落实五到位规定</a:t>
            </a:r>
            <a:endParaRPr lang="zh-CN" altLang="en-US" sz="1400" b="1" spc="60" dirty="0">
              <a:solidFill>
                <a:schemeClr val="lt1"/>
              </a:solidFill>
              <a:latin typeface="Arial" panose="020B0604020202020204" pitchFamily="34" charset="0"/>
              <a:ea typeface="微软雅黑" panose="020B0503020204020204" pitchFamily="34" charset="-122"/>
              <a:sym typeface="+mn-lt"/>
            </a:endParaRPr>
          </a:p>
        </p:txBody>
      </p:sp>
      <p:sp>
        <p:nvSpPr>
          <p:cNvPr id="17" name="文本框 58"/>
          <p:cNvSpPr txBox="1"/>
          <p:nvPr>
            <p:custDataLst>
              <p:tags r:id="rId6"/>
            </p:custDataLst>
          </p:nvPr>
        </p:nvSpPr>
        <p:spPr>
          <a:xfrm>
            <a:off x="4595086" y="3340348"/>
            <a:ext cx="649196" cy="666819"/>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spc="300" dirty="0">
                <a:solidFill>
                  <a:schemeClr val="lt1"/>
                </a:solidFill>
                <a:latin typeface="Arial" panose="020B0604020202020204" pitchFamily="34" charset="0"/>
                <a:ea typeface="微软雅黑" panose="020B0503020204020204" pitchFamily="34" charset="-122"/>
              </a:rPr>
              <a:t>03</a:t>
            </a:r>
            <a:endParaRPr lang="en-US" altLang="zh-CN" sz="3600" b="1" spc="300" dirty="0">
              <a:solidFill>
                <a:schemeClr val="lt1"/>
              </a:solidFill>
              <a:latin typeface="Arial" panose="020B0604020202020204" pitchFamily="34" charset="0"/>
              <a:ea typeface="微软雅黑" panose="020B0503020204020204" pitchFamily="34" charset="-122"/>
            </a:endParaRPr>
          </a:p>
        </p:txBody>
      </p:sp>
      <p:sp>
        <p:nvSpPr>
          <p:cNvPr id="18" name="文本框 61"/>
          <p:cNvSpPr txBox="1"/>
          <p:nvPr>
            <p:custDataLst>
              <p:tags r:id="rId7"/>
            </p:custDataLst>
          </p:nvPr>
        </p:nvSpPr>
        <p:spPr>
          <a:xfrm>
            <a:off x="5366214" y="3340348"/>
            <a:ext cx="2532007" cy="666819"/>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00000"/>
              </a:lnSpc>
              <a:spcBef>
                <a:spcPts val="0"/>
              </a:spcBef>
              <a:spcAft>
                <a:spcPts val="800"/>
              </a:spcAft>
              <a:buSzPct val="100000"/>
              <a:buNone/>
            </a:pPr>
            <a:r>
              <a:rPr lang="zh-CN" altLang="en-US" sz="1600" b="1" spc="130" dirty="0">
                <a:solidFill>
                  <a:schemeClr val="lt1"/>
                </a:solidFill>
                <a:latin typeface="Arial" panose="020B0604020202020204" pitchFamily="34" charset="0"/>
                <a:ea typeface="微软雅黑" panose="020B0503020204020204" pitchFamily="34" charset="-122"/>
                <a:sym typeface="+mn-lt"/>
              </a:rPr>
              <a:t>安全管理经验分享</a:t>
            </a:r>
            <a:endParaRPr lang="zh-CN" altLang="en-US" sz="1600" b="1" spc="130" dirty="0">
              <a:solidFill>
                <a:schemeClr val="lt1"/>
              </a:solidFill>
              <a:latin typeface="Arial" panose="020B0604020202020204" pitchFamily="34" charset="0"/>
              <a:ea typeface="微软雅黑" panose="020B0503020204020204" pitchFamily="34" charset="-122"/>
              <a:sym typeface="+mn-lt"/>
            </a:endParaRPr>
          </a:p>
        </p:txBody>
      </p:sp>
      <p:sp>
        <p:nvSpPr>
          <p:cNvPr id="21" name="文本框 58"/>
          <p:cNvSpPr txBox="1"/>
          <p:nvPr>
            <p:custDataLst>
              <p:tags r:id="rId8"/>
            </p:custDataLst>
          </p:nvPr>
        </p:nvSpPr>
        <p:spPr>
          <a:xfrm>
            <a:off x="4595086" y="2540642"/>
            <a:ext cx="649196" cy="666819"/>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spc="300" dirty="0">
                <a:solidFill>
                  <a:schemeClr val="lt1"/>
                </a:solidFill>
                <a:latin typeface="Arial" panose="020B0604020202020204" pitchFamily="34" charset="0"/>
                <a:ea typeface="微软雅黑" panose="020B0503020204020204" pitchFamily="34" charset="-122"/>
              </a:rPr>
              <a:t>02</a:t>
            </a:r>
            <a:endParaRPr lang="en-US" altLang="zh-CN" sz="3600" b="1" spc="300" dirty="0">
              <a:solidFill>
                <a:schemeClr val="lt1"/>
              </a:solidFill>
              <a:latin typeface="Arial" panose="020B0604020202020204" pitchFamily="34" charset="0"/>
              <a:ea typeface="微软雅黑" panose="020B0503020204020204" pitchFamily="34" charset="-122"/>
            </a:endParaRPr>
          </a:p>
        </p:txBody>
      </p:sp>
      <p:sp>
        <p:nvSpPr>
          <p:cNvPr id="22" name="文本框 61"/>
          <p:cNvSpPr txBox="1"/>
          <p:nvPr>
            <p:custDataLst>
              <p:tags r:id="rId9"/>
            </p:custDataLst>
          </p:nvPr>
        </p:nvSpPr>
        <p:spPr>
          <a:xfrm>
            <a:off x="5366214" y="2540642"/>
            <a:ext cx="2532007" cy="666819"/>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00000"/>
              </a:lnSpc>
              <a:spcBef>
                <a:spcPts val="0"/>
              </a:spcBef>
              <a:spcAft>
                <a:spcPts val="800"/>
              </a:spcAft>
              <a:buSzPct val="100000"/>
              <a:buNone/>
            </a:pPr>
            <a:r>
              <a:rPr lang="zh-CN" altLang="en-US" sz="1600" b="1" spc="110" dirty="0">
                <a:solidFill>
                  <a:schemeClr val="lt1"/>
                </a:solidFill>
                <a:latin typeface="Arial" panose="020B0604020202020204" pitchFamily="34" charset="0"/>
                <a:ea typeface="微软雅黑" panose="020B0503020204020204" pitchFamily="34" charset="-122"/>
                <a:sym typeface="+mn-lt"/>
              </a:rPr>
              <a:t>企业安全生产标准化</a:t>
            </a:r>
            <a:endParaRPr lang="zh-CN" altLang="en-US" sz="1600" b="1" spc="110" dirty="0">
              <a:solidFill>
                <a:schemeClr val="lt1"/>
              </a:solidFill>
              <a:latin typeface="Arial" panose="020B0604020202020204" pitchFamily="34" charset="0"/>
              <a:ea typeface="微软雅黑" panose="020B0503020204020204" pitchFamily="34" charset="-122"/>
              <a:sym typeface="+mn-lt"/>
            </a:endParaRPr>
          </a:p>
        </p:txBody>
      </p:sp>
      <p:pic>
        <p:nvPicPr>
          <p:cNvPr id="3" name="图片 4" descr="党徽.png"/>
          <p:cNvPicPr>
            <a:picLocks noChangeAspect="1" noChangeArrowheads="1"/>
          </p:cNvPicPr>
          <p:nvPr>
            <p:custDataLst>
              <p:tags r:id="rId10"/>
            </p:custDataLst>
          </p:nvPr>
        </p:nvPicPr>
        <p:blipFill>
          <a:blip r:embed="rId11"/>
          <a:srcRect/>
          <a:stretch>
            <a:fillRect/>
          </a:stretch>
        </p:blipFill>
        <p:spPr bwMode="auto">
          <a:xfrm>
            <a:off x="1658938" y="536575"/>
            <a:ext cx="1258887" cy="1062038"/>
          </a:xfrm>
          <a:prstGeom prst="rect">
            <a:avLst/>
          </a:prstGeom>
          <a:noFill/>
          <a:ln w="9525">
            <a:noFill/>
            <a:miter lim="800000"/>
            <a:headEnd/>
            <a:tailEnd/>
          </a:ln>
        </p:spPr>
      </p:pic>
    </p:spTree>
    <p:custDataLst>
      <p:tags r:id="rId12"/>
    </p:custData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58888" y="120650"/>
            <a:ext cx="55721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怎样落实好</a:t>
            </a:r>
            <a:r>
              <a:rPr lang="en-US" altLang="zh-CN" sz="2800" dirty="0">
                <a:solidFill>
                  <a:schemeClr val="bg1"/>
                </a:solidFill>
                <a:latin typeface="+mn-ea"/>
                <a:ea typeface="+mn-ea"/>
              </a:rPr>
              <a:t>《</a:t>
            </a:r>
            <a:r>
              <a:rPr lang="zh-CN" altLang="en-US" sz="2800" dirty="0">
                <a:solidFill>
                  <a:schemeClr val="bg1"/>
                </a:solidFill>
                <a:latin typeface="+mn-ea"/>
                <a:ea typeface="+mn-ea"/>
              </a:rPr>
              <a:t>五落实五到位规定</a:t>
            </a:r>
            <a:r>
              <a:rPr lang="en-US" altLang="zh-CN" sz="2800" dirty="0">
                <a:solidFill>
                  <a:schemeClr val="bg1"/>
                </a:solidFill>
                <a:latin typeface="+mn-ea"/>
                <a:ea typeface="+mn-ea"/>
              </a:rPr>
              <a:t>》</a:t>
            </a:r>
            <a:endParaRPr lang="zh-CN" altLang="en-US" sz="2800" dirty="0">
              <a:solidFill>
                <a:schemeClr val="bg1"/>
              </a:solidFill>
              <a:latin typeface="+mn-ea"/>
              <a:ea typeface="+mn-ea"/>
            </a:endParaRPr>
          </a:p>
        </p:txBody>
      </p:sp>
      <p:cxnSp>
        <p:nvCxnSpPr>
          <p:cNvPr id="7" name="直接连接符 6"/>
          <p:cNvCxnSpPr>
            <a:cxnSpLocks noChangeShapeType="1"/>
          </p:cNvCxnSpPr>
          <p:nvPr/>
        </p:nvCxnSpPr>
        <p:spPr bwMode="auto">
          <a:xfrm>
            <a:off x="990600" y="622300"/>
            <a:ext cx="5526088" cy="0"/>
          </a:xfrm>
          <a:prstGeom prst="line">
            <a:avLst/>
          </a:prstGeom>
          <a:noFill/>
          <a:ln w="19050" algn="ctr">
            <a:solidFill>
              <a:schemeClr val="bg1"/>
            </a:solidFill>
            <a:round/>
          </a:ln>
        </p:spPr>
      </p:cxnSp>
      <p:sp>
        <p:nvSpPr>
          <p:cNvPr id="8" name="对角圆角矩形 7"/>
          <p:cNvSpPr/>
          <p:nvPr/>
        </p:nvSpPr>
        <p:spPr>
          <a:xfrm>
            <a:off x="2124075" y="946150"/>
            <a:ext cx="3024188" cy="419100"/>
          </a:xfrm>
          <a:prstGeom prst="round2DiagRect">
            <a:avLst/>
          </a:prstGeom>
          <a:gradFill rotWithShape="1">
            <a:gsLst>
              <a:gs pos="0">
                <a:srgbClr val="A01200"/>
              </a:gs>
              <a:gs pos="50000">
                <a:srgbClr val="E61F00"/>
              </a:gs>
              <a:gs pos="100000">
                <a:srgbClr val="FF2800"/>
              </a:gs>
            </a:gsLst>
            <a:lin ang="5400000" scaled="1"/>
          </a:gradFill>
          <a:ln w="25400">
            <a:solidFill>
              <a:srgbClr val="BFBFBF"/>
            </a:solidFill>
            <a:round/>
          </a:ln>
        </p:spPr>
        <p:txBody>
          <a:bodyPr anchor="ctr"/>
          <a:lstStyle/>
          <a:p>
            <a:pPr algn="ctr">
              <a:buFont typeface="Arial" panose="020B0604020202020204" pitchFamily="34" charset="0"/>
              <a:buNone/>
              <a:defRPr/>
            </a:pPr>
            <a:r>
              <a:rPr lang="zh-CN" altLang="en-US" sz="2000" dirty="0">
                <a:solidFill>
                  <a:srgbClr val="FFFFFF"/>
                </a:solidFill>
                <a:latin typeface="+mn-ea"/>
                <a:ea typeface="+mn-ea"/>
              </a:rPr>
              <a:t>细化措施，全面落实。</a:t>
            </a:r>
            <a:endParaRPr lang="zh-CN" altLang="en-US" sz="2000" dirty="0">
              <a:solidFill>
                <a:srgbClr val="FFFFFF"/>
              </a:solidFill>
              <a:latin typeface="+mn-ea"/>
              <a:ea typeface="+mn-ea"/>
            </a:endParaRPr>
          </a:p>
        </p:txBody>
      </p:sp>
      <p:sp>
        <p:nvSpPr>
          <p:cNvPr id="36868" name="圆角矩形​​ 10"/>
          <p:cNvSpPr>
            <a:spLocks noChangeArrowheads="1"/>
          </p:cNvSpPr>
          <p:nvPr/>
        </p:nvSpPr>
        <p:spPr bwMode="auto">
          <a:xfrm>
            <a:off x="1592263" y="946150"/>
            <a:ext cx="422275" cy="422275"/>
          </a:xfrm>
          <a:prstGeom prst="roundRect">
            <a:avLst>
              <a:gd name="adj" fmla="val 16667"/>
            </a:avLst>
          </a:prstGeom>
          <a:gradFill rotWithShape="1">
            <a:gsLst>
              <a:gs pos="0">
                <a:srgbClr val="A01200"/>
              </a:gs>
              <a:gs pos="50000">
                <a:srgbClr val="E61F00"/>
              </a:gs>
              <a:gs pos="100000">
                <a:srgbClr val="FF2800"/>
              </a:gs>
            </a:gsLst>
            <a:lin ang="5400000" scaled="1"/>
          </a:gradFill>
          <a:ln w="25400">
            <a:solidFill>
              <a:srgbClr val="BFBFBF"/>
            </a:solidFill>
            <a:round/>
          </a:ln>
        </p:spPr>
        <p:txBody>
          <a:bodyPr anchor="ctr"/>
          <a:lstStyle/>
          <a:p>
            <a:pPr algn="ctr">
              <a:buFont typeface="Arial" panose="020B0604020202020204" pitchFamily="34" charset="0"/>
              <a:buNone/>
            </a:pPr>
            <a:r>
              <a:rPr lang="en-US" altLang="zh-CN" sz="2800">
                <a:solidFill>
                  <a:srgbClr val="FFFFFF"/>
                </a:solidFill>
                <a:latin typeface="Broadway" panose="04040905080B02020502"/>
                <a:ea typeface="微软雅黑" panose="020B0503020204020204" pitchFamily="34" charset="-122"/>
              </a:rPr>
              <a:t>2</a:t>
            </a:r>
            <a:endParaRPr lang="zh-CN" altLang="en-US" sz="2800">
              <a:solidFill>
                <a:srgbClr val="FFFFFF"/>
              </a:solidFill>
              <a:latin typeface="Broadway" panose="04040905080B02020502"/>
              <a:ea typeface="微软雅黑" panose="020B0503020204020204" pitchFamily="34" charset="-122"/>
            </a:endParaRPr>
          </a:p>
        </p:txBody>
      </p:sp>
      <p:sp>
        <p:nvSpPr>
          <p:cNvPr id="36869" name="Text Box 3"/>
          <p:cNvSpPr txBox="1">
            <a:spLocks noChangeArrowheads="1"/>
          </p:cNvSpPr>
          <p:nvPr/>
        </p:nvSpPr>
        <p:spPr bwMode="auto">
          <a:xfrm>
            <a:off x="539750" y="1985963"/>
            <a:ext cx="4073525" cy="2455862"/>
          </a:xfrm>
          <a:prstGeom prst="rect">
            <a:avLst/>
          </a:prstGeom>
          <a:noFill/>
          <a:ln w="9525">
            <a:noFill/>
            <a:miter lim="800000"/>
          </a:ln>
        </p:spPr>
        <p:txBody>
          <a:bodyPr>
            <a:spAutoFit/>
          </a:bodyPr>
          <a:lstStyle/>
          <a:p>
            <a:pPr indent="431800" eaLnBrk="0" hangingPunct="0">
              <a:lnSpc>
                <a:spcPct val="120000"/>
              </a:lnSpc>
            </a:pPr>
            <a:r>
              <a:rPr lang="zh-CN" altLang="en-US" sz="1600">
                <a:solidFill>
                  <a:srgbClr val="595959"/>
                </a:solidFill>
                <a:latin typeface="微软雅黑" panose="020B0503020204020204" pitchFamily="34" charset="-122"/>
                <a:ea typeface="微软雅黑" panose="020B0503020204020204" pitchFamily="34" charset="-122"/>
                <a:sym typeface="宋体" panose="02010600030101010101" pitchFamily="2" charset="-122"/>
              </a:rPr>
              <a:t>所有企业要逐条对照《五落实五到位规定》对本单位安全生产工作情况进行一次全面梳理，认真查找不足和漏洞，按照《五落实五到位规定》的要求进一步健全并落实安全生产责任和安全生产规章制度，加强安全管理、加大安全投入、改善安全生产条件，切实提高安全生产水平，有效防范各类事故发生。</a:t>
            </a:r>
            <a:endParaRPr lang="zh-CN" altLang="en-US" sz="160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矩形 10"/>
          <p:cNvSpPr/>
          <p:nvPr/>
        </p:nvSpPr>
        <p:spPr>
          <a:xfrm>
            <a:off x="373063" y="1792288"/>
            <a:ext cx="8480425" cy="2714625"/>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pic>
        <p:nvPicPr>
          <p:cNvPr id="36871" name="图片 11"/>
          <p:cNvPicPr>
            <a:picLocks noChangeAspect="1"/>
          </p:cNvPicPr>
          <p:nvPr/>
        </p:nvPicPr>
        <p:blipFill>
          <a:blip r:embed="rId1"/>
          <a:srcRect/>
          <a:stretch>
            <a:fillRect/>
          </a:stretch>
        </p:blipFill>
        <p:spPr bwMode="auto">
          <a:xfrm>
            <a:off x="4932363" y="1995488"/>
            <a:ext cx="3546475" cy="2363787"/>
          </a:xfrm>
          <a:prstGeom prst="rect">
            <a:avLst/>
          </a:prstGeom>
          <a:noFill/>
          <a:ln w="19050">
            <a:solidFill>
              <a:schemeClr val="accent1"/>
            </a:solidFill>
            <a:miter lim="800000"/>
            <a:headEnd/>
            <a:tailEnd/>
          </a:ln>
        </p:spPr>
      </p:pic>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58888" y="120650"/>
            <a:ext cx="55721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怎样落实好</a:t>
            </a:r>
            <a:r>
              <a:rPr lang="en-US" altLang="zh-CN" sz="2800" dirty="0">
                <a:solidFill>
                  <a:schemeClr val="bg1"/>
                </a:solidFill>
                <a:latin typeface="+mn-ea"/>
                <a:ea typeface="+mn-ea"/>
              </a:rPr>
              <a:t>《</a:t>
            </a:r>
            <a:r>
              <a:rPr lang="zh-CN" altLang="en-US" sz="2800" dirty="0">
                <a:solidFill>
                  <a:schemeClr val="bg1"/>
                </a:solidFill>
                <a:latin typeface="+mn-ea"/>
                <a:ea typeface="+mn-ea"/>
              </a:rPr>
              <a:t>五落实五到位规定</a:t>
            </a:r>
            <a:r>
              <a:rPr lang="en-US" altLang="zh-CN" sz="2800" dirty="0">
                <a:solidFill>
                  <a:schemeClr val="bg1"/>
                </a:solidFill>
                <a:latin typeface="+mn-ea"/>
                <a:ea typeface="+mn-ea"/>
              </a:rPr>
              <a:t>》</a:t>
            </a:r>
            <a:endParaRPr lang="zh-CN" altLang="en-US" sz="2800" dirty="0">
              <a:solidFill>
                <a:schemeClr val="bg1"/>
              </a:solidFill>
              <a:latin typeface="+mn-ea"/>
              <a:ea typeface="+mn-ea"/>
            </a:endParaRPr>
          </a:p>
        </p:txBody>
      </p:sp>
      <p:cxnSp>
        <p:nvCxnSpPr>
          <p:cNvPr id="6" name="直接连接符 5"/>
          <p:cNvCxnSpPr>
            <a:cxnSpLocks noChangeShapeType="1"/>
          </p:cNvCxnSpPr>
          <p:nvPr/>
        </p:nvCxnSpPr>
        <p:spPr bwMode="auto">
          <a:xfrm>
            <a:off x="990600" y="622300"/>
            <a:ext cx="5526088" cy="0"/>
          </a:xfrm>
          <a:prstGeom prst="line">
            <a:avLst/>
          </a:prstGeom>
          <a:noFill/>
          <a:ln w="19050" algn="ctr">
            <a:solidFill>
              <a:schemeClr val="bg1"/>
            </a:solidFill>
            <a:round/>
          </a:ln>
        </p:spPr>
      </p:cxnSp>
      <p:sp>
        <p:nvSpPr>
          <p:cNvPr id="7" name="对角圆角矩形 6"/>
          <p:cNvSpPr/>
          <p:nvPr/>
        </p:nvSpPr>
        <p:spPr>
          <a:xfrm>
            <a:off x="2124075" y="946150"/>
            <a:ext cx="3024188" cy="419100"/>
          </a:xfrm>
          <a:prstGeom prst="round2DiagRect">
            <a:avLst/>
          </a:prstGeom>
          <a:gradFill rotWithShape="1">
            <a:gsLst>
              <a:gs pos="0">
                <a:srgbClr val="A01200"/>
              </a:gs>
              <a:gs pos="50000">
                <a:srgbClr val="E61F00"/>
              </a:gs>
              <a:gs pos="100000">
                <a:srgbClr val="FF2800"/>
              </a:gs>
            </a:gsLst>
            <a:lin ang="5400000" scaled="1"/>
          </a:gradFill>
          <a:ln w="25400">
            <a:solidFill>
              <a:srgbClr val="BFBFBF"/>
            </a:solidFill>
            <a:round/>
          </a:ln>
        </p:spPr>
        <p:txBody>
          <a:bodyPr anchor="ctr"/>
          <a:lstStyle/>
          <a:p>
            <a:pPr algn="ctr">
              <a:buFont typeface="Arial" panose="020B0604020202020204" pitchFamily="34" charset="0"/>
              <a:buNone/>
              <a:defRPr/>
            </a:pPr>
            <a:r>
              <a:rPr lang="zh-CN" altLang="en-US" sz="2000" dirty="0">
                <a:solidFill>
                  <a:srgbClr val="FFFFFF"/>
                </a:solidFill>
                <a:latin typeface="+mn-ea"/>
                <a:ea typeface="+mn-ea"/>
              </a:rPr>
              <a:t>狠抓典型，以点带面。</a:t>
            </a:r>
            <a:endParaRPr lang="zh-CN" altLang="en-US" sz="2000" dirty="0">
              <a:solidFill>
                <a:srgbClr val="FFFFFF"/>
              </a:solidFill>
              <a:latin typeface="+mn-ea"/>
              <a:ea typeface="+mn-ea"/>
            </a:endParaRPr>
          </a:p>
        </p:txBody>
      </p:sp>
      <p:sp>
        <p:nvSpPr>
          <p:cNvPr id="37892" name="圆角矩形​​ 10"/>
          <p:cNvSpPr>
            <a:spLocks noChangeArrowheads="1"/>
          </p:cNvSpPr>
          <p:nvPr/>
        </p:nvSpPr>
        <p:spPr bwMode="auto">
          <a:xfrm>
            <a:off x="1592263" y="946150"/>
            <a:ext cx="422275" cy="422275"/>
          </a:xfrm>
          <a:prstGeom prst="roundRect">
            <a:avLst>
              <a:gd name="adj" fmla="val 16667"/>
            </a:avLst>
          </a:prstGeom>
          <a:gradFill rotWithShape="1">
            <a:gsLst>
              <a:gs pos="0">
                <a:srgbClr val="A01200"/>
              </a:gs>
              <a:gs pos="50000">
                <a:srgbClr val="E61F00"/>
              </a:gs>
              <a:gs pos="100000">
                <a:srgbClr val="FF2800"/>
              </a:gs>
            </a:gsLst>
            <a:lin ang="5400000" scaled="1"/>
          </a:gradFill>
          <a:ln w="25400">
            <a:solidFill>
              <a:srgbClr val="BFBFBF"/>
            </a:solidFill>
            <a:round/>
          </a:ln>
        </p:spPr>
        <p:txBody>
          <a:bodyPr anchor="ctr"/>
          <a:lstStyle/>
          <a:p>
            <a:pPr algn="ctr">
              <a:buFont typeface="Arial" panose="020B0604020202020204" pitchFamily="34" charset="0"/>
              <a:buNone/>
            </a:pPr>
            <a:r>
              <a:rPr lang="en-US" altLang="zh-CN" sz="2800">
                <a:solidFill>
                  <a:srgbClr val="FFFFFF"/>
                </a:solidFill>
                <a:latin typeface="Broadway" panose="04040905080B02020502"/>
                <a:ea typeface="微软雅黑" panose="020B0503020204020204" pitchFamily="34" charset="-122"/>
              </a:rPr>
              <a:t>3</a:t>
            </a:r>
            <a:endParaRPr lang="zh-CN" altLang="en-US" sz="2800">
              <a:solidFill>
                <a:srgbClr val="FFFFFF"/>
              </a:solidFill>
              <a:latin typeface="Broadway" panose="04040905080B02020502"/>
              <a:ea typeface="微软雅黑" panose="020B0503020204020204" pitchFamily="34" charset="-122"/>
            </a:endParaRPr>
          </a:p>
        </p:txBody>
      </p:sp>
      <p:sp>
        <p:nvSpPr>
          <p:cNvPr id="37893" name="Text Box 5"/>
          <p:cNvSpPr txBox="1">
            <a:spLocks noChangeArrowheads="1"/>
          </p:cNvSpPr>
          <p:nvPr/>
        </p:nvSpPr>
        <p:spPr bwMode="auto">
          <a:xfrm>
            <a:off x="4514850" y="2274888"/>
            <a:ext cx="4002088" cy="2160587"/>
          </a:xfrm>
          <a:prstGeom prst="rect">
            <a:avLst/>
          </a:prstGeom>
          <a:noFill/>
          <a:ln w="9525">
            <a:noFill/>
            <a:miter lim="800000"/>
          </a:ln>
        </p:spPr>
        <p:txBody>
          <a:bodyPr>
            <a:spAutoFit/>
          </a:bodyPr>
          <a:lstStyle/>
          <a:p>
            <a:pPr indent="431800" eaLnBrk="0" hangingPunct="0">
              <a:lnSpc>
                <a:spcPct val="120000"/>
              </a:lnSpc>
            </a:pPr>
            <a:r>
              <a:rPr lang="zh-CN" altLang="en-US" sz="1600">
                <a:solidFill>
                  <a:srgbClr val="595959"/>
                </a:solidFill>
                <a:latin typeface="微软雅黑" panose="020B0503020204020204" pitchFamily="34" charset="-122"/>
                <a:ea typeface="微软雅黑" panose="020B0503020204020204" pitchFamily="34" charset="-122"/>
                <a:sym typeface="宋体" panose="02010600030101010101" pitchFamily="2" charset="-122"/>
              </a:rPr>
              <a:t>及时发现和总结在贯彻执行《规定》方面好的典型经验，以点带面，发挥典型引路作用，全面带动企业加强安全生产工作。要严厉查处反面典型，对不严格落实《规定》、敷衍应付，造成事故发生的，要严格按照“四不放过”的原则，认真追查原因，并依法追究其责任。</a:t>
            </a:r>
            <a:endParaRPr lang="zh-CN" altLang="en-US" sz="160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矩形 10"/>
          <p:cNvSpPr/>
          <p:nvPr/>
        </p:nvSpPr>
        <p:spPr>
          <a:xfrm>
            <a:off x="395288" y="1930400"/>
            <a:ext cx="8482012" cy="2714625"/>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pic>
        <p:nvPicPr>
          <p:cNvPr id="37895" name="图片 9"/>
          <p:cNvPicPr>
            <a:picLocks noChangeAspect="1"/>
          </p:cNvPicPr>
          <p:nvPr/>
        </p:nvPicPr>
        <p:blipFill>
          <a:blip r:embed="rId1"/>
          <a:srcRect r="2"/>
          <a:stretch>
            <a:fillRect/>
          </a:stretch>
        </p:blipFill>
        <p:spPr bwMode="auto">
          <a:xfrm>
            <a:off x="1116013" y="1562100"/>
            <a:ext cx="2879725" cy="3451225"/>
          </a:xfrm>
          <a:prstGeom prst="rect">
            <a:avLst/>
          </a:prstGeom>
          <a:noFill/>
          <a:ln w="19050">
            <a:solidFill>
              <a:schemeClr val="accent1"/>
            </a:solidFill>
            <a:miter lim="800000"/>
            <a:headEnd/>
            <a:tailEnd/>
          </a:ln>
        </p:spPr>
      </p:pic>
      <p:pic>
        <p:nvPicPr>
          <p:cNvPr id="12" name="Picture 10" descr="D:\Teliss_Tong\Copy\定期备份\工作备份\！PPT图片及版面资源\06-PPT精选插图\12-标签\绿色上角.png"/>
          <p:cNvPicPr>
            <a:picLocks noChangeAspect="1" noChangeArrowheads="1"/>
          </p:cNvPicPr>
          <p:nvPr/>
        </p:nvPicPr>
        <p:blipFill>
          <a:blip r:embed="rId2" cstate="email">
            <a:duotone>
              <a:prstClr val="black"/>
              <a:schemeClr val="accent4">
                <a:tint val="45000"/>
                <a:satMod val="400000"/>
              </a:schemeClr>
            </a:duotone>
          </a:blip>
          <a:srcRect/>
          <a:stretch>
            <a:fillRect/>
          </a:stretch>
        </p:blipFill>
        <p:spPr bwMode="auto">
          <a:xfrm>
            <a:off x="5521659" y="1838198"/>
            <a:ext cx="1883741" cy="408822"/>
          </a:xfrm>
          <a:prstGeom prst="rect">
            <a:avLst/>
          </a:prstGeom>
          <a:noFill/>
        </p:spPr>
      </p:pic>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58888" y="120650"/>
            <a:ext cx="55721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怎样落实好</a:t>
            </a:r>
            <a:r>
              <a:rPr lang="en-US" altLang="zh-CN" sz="2800" dirty="0">
                <a:solidFill>
                  <a:schemeClr val="bg1"/>
                </a:solidFill>
                <a:latin typeface="+mn-ea"/>
                <a:ea typeface="+mn-ea"/>
              </a:rPr>
              <a:t>《</a:t>
            </a:r>
            <a:r>
              <a:rPr lang="zh-CN" altLang="en-US" sz="2800" dirty="0">
                <a:solidFill>
                  <a:schemeClr val="bg1"/>
                </a:solidFill>
                <a:latin typeface="+mn-ea"/>
                <a:ea typeface="+mn-ea"/>
              </a:rPr>
              <a:t>五落实五到位规定</a:t>
            </a:r>
            <a:r>
              <a:rPr lang="en-US" altLang="zh-CN" sz="2800" dirty="0">
                <a:solidFill>
                  <a:schemeClr val="bg1"/>
                </a:solidFill>
                <a:latin typeface="+mn-ea"/>
                <a:ea typeface="+mn-ea"/>
              </a:rPr>
              <a:t>》</a:t>
            </a:r>
            <a:endParaRPr lang="zh-CN" altLang="en-US" sz="2800" dirty="0">
              <a:solidFill>
                <a:schemeClr val="bg1"/>
              </a:solidFill>
              <a:latin typeface="+mn-ea"/>
              <a:ea typeface="+mn-ea"/>
            </a:endParaRPr>
          </a:p>
        </p:txBody>
      </p:sp>
      <p:cxnSp>
        <p:nvCxnSpPr>
          <p:cNvPr id="6" name="直接连接符 5"/>
          <p:cNvCxnSpPr>
            <a:cxnSpLocks noChangeShapeType="1"/>
          </p:cNvCxnSpPr>
          <p:nvPr/>
        </p:nvCxnSpPr>
        <p:spPr bwMode="auto">
          <a:xfrm>
            <a:off x="990600" y="622300"/>
            <a:ext cx="5526088" cy="0"/>
          </a:xfrm>
          <a:prstGeom prst="line">
            <a:avLst/>
          </a:prstGeom>
          <a:noFill/>
          <a:ln w="19050" algn="ctr">
            <a:solidFill>
              <a:schemeClr val="bg1"/>
            </a:solidFill>
            <a:round/>
          </a:ln>
        </p:spPr>
      </p:cxnSp>
      <p:sp>
        <p:nvSpPr>
          <p:cNvPr id="7" name="对角圆角矩形 6"/>
          <p:cNvSpPr/>
          <p:nvPr/>
        </p:nvSpPr>
        <p:spPr>
          <a:xfrm>
            <a:off x="2124075" y="946150"/>
            <a:ext cx="3024188" cy="419100"/>
          </a:xfrm>
          <a:prstGeom prst="round2DiagRect">
            <a:avLst/>
          </a:prstGeom>
          <a:gradFill rotWithShape="1">
            <a:gsLst>
              <a:gs pos="0">
                <a:srgbClr val="A01200"/>
              </a:gs>
              <a:gs pos="50000">
                <a:srgbClr val="E61F00"/>
              </a:gs>
              <a:gs pos="100000">
                <a:srgbClr val="FF2800"/>
              </a:gs>
            </a:gsLst>
            <a:lin ang="5400000" scaled="1"/>
          </a:gradFill>
          <a:ln w="25400">
            <a:solidFill>
              <a:srgbClr val="BFBFBF"/>
            </a:solidFill>
            <a:round/>
          </a:ln>
        </p:spPr>
        <p:txBody>
          <a:bodyPr anchor="ctr"/>
          <a:lstStyle/>
          <a:p>
            <a:pPr algn="ctr">
              <a:buFont typeface="Arial" panose="020B0604020202020204" pitchFamily="34" charset="0"/>
              <a:buNone/>
              <a:defRPr/>
            </a:pPr>
            <a:r>
              <a:rPr lang="zh-CN" altLang="en-US" sz="2000" dirty="0">
                <a:solidFill>
                  <a:srgbClr val="FFFFFF"/>
                </a:solidFill>
                <a:latin typeface="+mn-ea"/>
                <a:ea typeface="+mn-ea"/>
              </a:rPr>
              <a:t>加强督导，严格执法。</a:t>
            </a:r>
            <a:endParaRPr lang="zh-CN" altLang="en-US" sz="2000" dirty="0">
              <a:solidFill>
                <a:srgbClr val="FFFFFF"/>
              </a:solidFill>
              <a:latin typeface="+mn-ea"/>
              <a:ea typeface="+mn-ea"/>
            </a:endParaRPr>
          </a:p>
        </p:txBody>
      </p:sp>
      <p:sp>
        <p:nvSpPr>
          <p:cNvPr id="38916" name="圆角矩形​​ 10"/>
          <p:cNvSpPr>
            <a:spLocks noChangeArrowheads="1"/>
          </p:cNvSpPr>
          <p:nvPr/>
        </p:nvSpPr>
        <p:spPr bwMode="auto">
          <a:xfrm>
            <a:off x="1592263" y="946150"/>
            <a:ext cx="422275" cy="422275"/>
          </a:xfrm>
          <a:prstGeom prst="roundRect">
            <a:avLst>
              <a:gd name="adj" fmla="val 16667"/>
            </a:avLst>
          </a:prstGeom>
          <a:gradFill rotWithShape="1">
            <a:gsLst>
              <a:gs pos="0">
                <a:srgbClr val="A01200"/>
              </a:gs>
              <a:gs pos="50000">
                <a:srgbClr val="E61F00"/>
              </a:gs>
              <a:gs pos="100000">
                <a:srgbClr val="FF2800"/>
              </a:gs>
            </a:gsLst>
            <a:lin ang="5400000" scaled="1"/>
          </a:gradFill>
          <a:ln w="25400">
            <a:solidFill>
              <a:srgbClr val="BFBFBF"/>
            </a:solidFill>
            <a:round/>
          </a:ln>
        </p:spPr>
        <p:txBody>
          <a:bodyPr anchor="ctr"/>
          <a:lstStyle/>
          <a:p>
            <a:pPr algn="ctr">
              <a:buFont typeface="Arial" panose="020B0604020202020204" pitchFamily="34" charset="0"/>
              <a:buNone/>
            </a:pPr>
            <a:r>
              <a:rPr lang="en-US" altLang="zh-CN" sz="2800">
                <a:solidFill>
                  <a:srgbClr val="FFFFFF"/>
                </a:solidFill>
                <a:latin typeface="Broadway" panose="04040905080B02020502"/>
                <a:ea typeface="微软雅黑" panose="020B0503020204020204" pitchFamily="34" charset="-122"/>
              </a:rPr>
              <a:t>4</a:t>
            </a:r>
            <a:endParaRPr lang="zh-CN" altLang="en-US" sz="2800">
              <a:solidFill>
                <a:srgbClr val="FFFFFF"/>
              </a:solidFill>
              <a:latin typeface="Broadway" panose="04040905080B02020502"/>
              <a:ea typeface="微软雅黑" panose="020B0503020204020204" pitchFamily="34" charset="-122"/>
            </a:endParaRPr>
          </a:p>
        </p:txBody>
      </p:sp>
      <p:sp>
        <p:nvSpPr>
          <p:cNvPr id="38917" name="Text Box 3"/>
          <p:cNvSpPr txBox="1">
            <a:spLocks noChangeArrowheads="1"/>
          </p:cNvSpPr>
          <p:nvPr/>
        </p:nvSpPr>
        <p:spPr bwMode="auto">
          <a:xfrm>
            <a:off x="347663" y="3073400"/>
            <a:ext cx="3424237" cy="1393825"/>
          </a:xfrm>
          <a:prstGeom prst="rect">
            <a:avLst/>
          </a:prstGeom>
          <a:noFill/>
          <a:ln w="9525">
            <a:noFill/>
            <a:miter lim="800000"/>
          </a:ln>
        </p:spPr>
        <p:txBody>
          <a:bodyPr>
            <a:spAutoFit/>
          </a:bodyPr>
          <a:lstStyle/>
          <a:p>
            <a:pPr indent="431800" eaLnBrk="0" hangingPunct="0">
              <a:lnSpc>
                <a:spcPct val="120000"/>
              </a:lnSpc>
            </a:pPr>
            <a:r>
              <a:rPr lang="zh-CN" altLang="en-US">
                <a:solidFill>
                  <a:srgbClr val="595959"/>
                </a:solidFill>
                <a:latin typeface="微软雅黑" panose="020B0503020204020204" pitchFamily="34" charset="-122"/>
                <a:ea typeface="微软雅黑" panose="020B0503020204020204" pitchFamily="34" charset="-122"/>
              </a:rPr>
              <a:t>各级安全监管监察部门要及时开展专项监督检查和工作指导，督促企业把规定的每一项要求逐一落实执行到位，不留死角。</a:t>
            </a:r>
            <a:endParaRPr lang="zh-CN" altLang="en-US">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矩形 10"/>
          <p:cNvSpPr/>
          <p:nvPr/>
        </p:nvSpPr>
        <p:spPr>
          <a:xfrm>
            <a:off x="4017963" y="1827213"/>
            <a:ext cx="4572000" cy="757237"/>
          </a:xfrm>
          <a:prstGeom prst="rect">
            <a:avLst/>
          </a:prstGeom>
        </p:spPr>
        <p:txBody>
          <a:bodyPr>
            <a:spAutoFit/>
          </a:bodyPr>
          <a:lstStyle/>
          <a:p>
            <a:pPr indent="431800" eaLnBrk="0" hangingPunct="0">
              <a:lnSpc>
                <a:spcPct val="120000"/>
              </a:lnSpc>
              <a:defRPr/>
            </a:pPr>
            <a:r>
              <a:rPr lang="zh-CN" altLang="en-US" dirty="0">
                <a:solidFill>
                  <a:srgbClr val="595959"/>
                </a:solidFill>
                <a:latin typeface="微软雅黑" panose="020B0503020204020204" pitchFamily="34" charset="-122"/>
                <a:ea typeface="微软雅黑" panose="020B0503020204020204" pitchFamily="34" charset="-122"/>
                <a:cs typeface="+mn-ea"/>
              </a:rPr>
              <a:t>对违反规定的，要依法依规严肃追究有关单位和人员的责任。</a:t>
            </a:r>
            <a:endParaRPr lang="zh-CN" altLang="en-US" dirty="0">
              <a:solidFill>
                <a:srgbClr val="595959"/>
              </a:solidFill>
              <a:latin typeface="微软雅黑" panose="020B0503020204020204" pitchFamily="34" charset="-122"/>
              <a:ea typeface="微软雅黑" panose="020B0503020204020204" pitchFamily="34" charset="-122"/>
              <a:cs typeface="+mn-ea"/>
              <a:sym typeface="宋体" panose="02010600030101010101" pitchFamily="2" charset="-122"/>
            </a:endParaRPr>
          </a:p>
        </p:txBody>
      </p:sp>
      <p:sp>
        <p:nvSpPr>
          <p:cNvPr id="12" name="矩形 11"/>
          <p:cNvSpPr/>
          <p:nvPr/>
        </p:nvSpPr>
        <p:spPr>
          <a:xfrm>
            <a:off x="250825" y="2747963"/>
            <a:ext cx="3673475" cy="2128837"/>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3" name="矩形 12"/>
          <p:cNvSpPr/>
          <p:nvPr/>
        </p:nvSpPr>
        <p:spPr>
          <a:xfrm>
            <a:off x="3919538" y="1601788"/>
            <a:ext cx="4648200" cy="1143000"/>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pic>
        <p:nvPicPr>
          <p:cNvPr id="38921" name="图片 9"/>
          <p:cNvPicPr>
            <a:picLocks noChangeAspect="1"/>
          </p:cNvPicPr>
          <p:nvPr/>
        </p:nvPicPr>
        <p:blipFill>
          <a:blip r:embed="rId1"/>
          <a:srcRect/>
          <a:stretch>
            <a:fillRect/>
          </a:stretch>
        </p:blipFill>
        <p:spPr bwMode="auto">
          <a:xfrm>
            <a:off x="3924300" y="2747963"/>
            <a:ext cx="4643438" cy="2128837"/>
          </a:xfrm>
          <a:prstGeom prst="rect">
            <a:avLst/>
          </a:prstGeom>
          <a:noFill/>
          <a:ln w="9525">
            <a:solidFill>
              <a:schemeClr val="accent1"/>
            </a:solidFill>
            <a:miter lim="800000"/>
            <a:headEnd/>
            <a:tailEnd/>
          </a:ln>
        </p:spPr>
      </p:pic>
      <p:sp>
        <p:nvSpPr>
          <p:cNvPr id="38922" name="KSO_Shape"/>
          <p:cNvSpPr/>
          <p:nvPr/>
        </p:nvSpPr>
        <p:spPr bwMode="auto">
          <a:xfrm>
            <a:off x="1438275" y="1700213"/>
            <a:ext cx="1152525" cy="885825"/>
          </a:xfrm>
          <a:custGeom>
            <a:avLst/>
            <a:gdLst>
              <a:gd name="T0" fmla="*/ 672932941 w 2669"/>
              <a:gd name="T1" fmla="*/ 59212842 h 2051"/>
              <a:gd name="T2" fmla="*/ 640902585 w 2669"/>
              <a:gd name="T3" fmla="*/ 583571 h 2051"/>
              <a:gd name="T4" fmla="*/ 559370026 w 2669"/>
              <a:gd name="T5" fmla="*/ 27126777 h 2051"/>
              <a:gd name="T6" fmla="*/ 504044592 w 2669"/>
              <a:gd name="T7" fmla="*/ 82255910 h 2051"/>
              <a:gd name="T8" fmla="*/ 218972498 w 2669"/>
              <a:gd name="T9" fmla="*/ 59212842 h 2051"/>
              <a:gd name="T10" fmla="*/ 190436080 w 2669"/>
              <a:gd name="T11" fmla="*/ 0 h 2051"/>
              <a:gd name="T12" fmla="*/ 105409556 w 2669"/>
              <a:gd name="T13" fmla="*/ 24793356 h 2051"/>
              <a:gd name="T14" fmla="*/ 58528453 w 2669"/>
              <a:gd name="T15" fmla="*/ 83131051 h 2051"/>
              <a:gd name="T16" fmla="*/ 0 w 2669"/>
              <a:gd name="T17" fmla="*/ 543122645 h 2051"/>
              <a:gd name="T18" fmla="*/ 716611051 w 2669"/>
              <a:gd name="T19" fmla="*/ 598251758 h 2051"/>
              <a:gd name="T20" fmla="*/ 777177824 w 2669"/>
              <a:gd name="T21" fmla="*/ 138260191 h 2051"/>
              <a:gd name="T22" fmla="*/ 587906443 w 2669"/>
              <a:gd name="T23" fmla="*/ 57462560 h 2051"/>
              <a:gd name="T24" fmla="*/ 616151483 w 2669"/>
              <a:gd name="T25" fmla="*/ 28877065 h 2051"/>
              <a:gd name="T26" fmla="*/ 644687901 w 2669"/>
              <a:gd name="T27" fmla="*/ 114049980 h 2051"/>
              <a:gd name="T28" fmla="*/ 615277783 w 2669"/>
              <a:gd name="T29" fmla="*/ 142635462 h 2051"/>
              <a:gd name="T30" fmla="*/ 587906443 w 2669"/>
              <a:gd name="T31" fmla="*/ 57462560 h 2051"/>
              <a:gd name="T32" fmla="*/ 431829956 w 2669"/>
              <a:gd name="T33" fmla="*/ 372193649 h 2051"/>
              <a:gd name="T34" fmla="*/ 431829956 w 2669"/>
              <a:gd name="T35" fmla="*/ 339524465 h 2051"/>
              <a:gd name="T36" fmla="*/ 587906443 w 2669"/>
              <a:gd name="T37" fmla="*/ 356442412 h 2051"/>
              <a:gd name="T38" fmla="*/ 587032743 w 2669"/>
              <a:gd name="T39" fmla="*/ 420613637 h 2051"/>
              <a:gd name="T40" fmla="*/ 433577357 w 2669"/>
              <a:gd name="T41" fmla="*/ 436656444 h 2051"/>
              <a:gd name="T42" fmla="*/ 433577357 w 2669"/>
              <a:gd name="T43" fmla="*/ 405445972 h 2051"/>
              <a:gd name="T44" fmla="*/ 587032743 w 2669"/>
              <a:gd name="T45" fmla="*/ 420613637 h 2051"/>
              <a:gd name="T46" fmla="*/ 274880309 w 2669"/>
              <a:gd name="T47" fmla="*/ 325231940 h 2051"/>
              <a:gd name="T48" fmla="*/ 160735017 w 2669"/>
              <a:gd name="T49" fmla="*/ 325231940 h 2051"/>
              <a:gd name="T50" fmla="*/ 134819701 w 2669"/>
              <a:gd name="T51" fmla="*/ 56004267 h 2051"/>
              <a:gd name="T52" fmla="*/ 163064741 w 2669"/>
              <a:gd name="T53" fmla="*/ 29168635 h 2051"/>
              <a:gd name="T54" fmla="*/ 190436080 w 2669"/>
              <a:gd name="T55" fmla="*/ 114049980 h 2051"/>
              <a:gd name="T56" fmla="*/ 160444071 w 2669"/>
              <a:gd name="T57" fmla="*/ 142635462 h 2051"/>
              <a:gd name="T58" fmla="*/ 134819701 w 2669"/>
              <a:gd name="T59" fmla="*/ 56004267 h 2051"/>
              <a:gd name="T60" fmla="*/ 122298677 w 2669"/>
              <a:gd name="T61" fmla="*/ 500244638 h 2051"/>
              <a:gd name="T62" fmla="*/ 113271591 w 2669"/>
              <a:gd name="T63" fmla="*/ 457658201 h 2051"/>
              <a:gd name="T64" fmla="*/ 177624111 w 2669"/>
              <a:gd name="T65" fmla="*/ 415946796 h 2051"/>
              <a:gd name="T66" fmla="*/ 224796159 w 2669"/>
              <a:gd name="T67" fmla="*/ 434323023 h 2051"/>
              <a:gd name="T68" fmla="*/ 298175387 w 2669"/>
              <a:gd name="T69" fmla="*/ 415946796 h 2051"/>
              <a:gd name="T70" fmla="*/ 335156136 w 2669"/>
              <a:gd name="T71" fmla="*/ 475159719 h 2051"/>
              <a:gd name="T72" fmla="*/ 575094042 w 2669"/>
              <a:gd name="T73" fmla="*/ 501994920 h 2051"/>
              <a:gd name="T74" fmla="*/ 416688263 w 2669"/>
              <a:gd name="T75" fmla="*/ 484201832 h 2051"/>
              <a:gd name="T76" fmla="*/ 575094042 w 2669"/>
              <a:gd name="T77" fmla="*/ 469034166 h 2051"/>
              <a:gd name="T78" fmla="*/ 575094042 w 2669"/>
              <a:gd name="T79" fmla="*/ 501994920 h 2051"/>
              <a:gd name="T80" fmla="*/ 445516058 w 2669"/>
              <a:gd name="T81" fmla="*/ 307147282 h 2051"/>
              <a:gd name="T82" fmla="*/ 445516058 w 2669"/>
              <a:gd name="T83" fmla="*/ 257852153 h 2051"/>
              <a:gd name="T84" fmla="*/ 673806641 w 2669"/>
              <a:gd name="T85" fmla="*/ 280603651 h 20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69"/>
              <a:gd name="T130" fmla="*/ 0 h 2051"/>
              <a:gd name="T131" fmla="*/ 2669 w 2669"/>
              <a:gd name="T132" fmla="*/ 2051 h 20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69" h="2051">
                <a:moveTo>
                  <a:pt x="2467" y="285"/>
                </a:moveTo>
                <a:cubicBezTo>
                  <a:pt x="2467" y="285"/>
                  <a:pt x="2311" y="282"/>
                  <a:pt x="2311" y="203"/>
                </a:cubicBezTo>
                <a:cubicBezTo>
                  <a:pt x="2311" y="99"/>
                  <a:pt x="2311" y="99"/>
                  <a:pt x="2311" y="99"/>
                </a:cubicBezTo>
                <a:cubicBezTo>
                  <a:pt x="2311" y="99"/>
                  <a:pt x="2299" y="2"/>
                  <a:pt x="2201" y="2"/>
                </a:cubicBezTo>
                <a:cubicBezTo>
                  <a:pt x="2019" y="2"/>
                  <a:pt x="2019" y="2"/>
                  <a:pt x="2019" y="2"/>
                </a:cubicBezTo>
                <a:cubicBezTo>
                  <a:pt x="2019" y="2"/>
                  <a:pt x="1921" y="2"/>
                  <a:pt x="1921" y="93"/>
                </a:cubicBezTo>
                <a:cubicBezTo>
                  <a:pt x="1921" y="190"/>
                  <a:pt x="1921" y="190"/>
                  <a:pt x="1921" y="190"/>
                </a:cubicBezTo>
                <a:cubicBezTo>
                  <a:pt x="1921" y="294"/>
                  <a:pt x="1731" y="282"/>
                  <a:pt x="1731" y="282"/>
                </a:cubicBezTo>
                <a:cubicBezTo>
                  <a:pt x="946" y="283"/>
                  <a:pt x="946" y="283"/>
                  <a:pt x="946" y="283"/>
                </a:cubicBezTo>
                <a:cubicBezTo>
                  <a:pt x="946" y="283"/>
                  <a:pt x="752" y="288"/>
                  <a:pt x="752" y="203"/>
                </a:cubicBezTo>
                <a:cubicBezTo>
                  <a:pt x="752" y="79"/>
                  <a:pt x="752" y="79"/>
                  <a:pt x="752" y="79"/>
                </a:cubicBezTo>
                <a:cubicBezTo>
                  <a:pt x="752" y="79"/>
                  <a:pt x="758" y="0"/>
                  <a:pt x="654" y="0"/>
                </a:cubicBezTo>
                <a:cubicBezTo>
                  <a:pt x="459" y="0"/>
                  <a:pt x="459" y="0"/>
                  <a:pt x="459" y="0"/>
                </a:cubicBezTo>
                <a:cubicBezTo>
                  <a:pt x="459" y="0"/>
                  <a:pt x="362" y="0"/>
                  <a:pt x="362" y="85"/>
                </a:cubicBezTo>
                <a:cubicBezTo>
                  <a:pt x="362" y="203"/>
                  <a:pt x="362" y="203"/>
                  <a:pt x="362" y="203"/>
                </a:cubicBezTo>
                <a:cubicBezTo>
                  <a:pt x="362" y="203"/>
                  <a:pt x="396" y="285"/>
                  <a:pt x="201" y="285"/>
                </a:cubicBezTo>
                <a:cubicBezTo>
                  <a:pt x="201" y="285"/>
                  <a:pt x="0" y="260"/>
                  <a:pt x="0" y="480"/>
                </a:cubicBezTo>
                <a:cubicBezTo>
                  <a:pt x="0" y="1862"/>
                  <a:pt x="0" y="1862"/>
                  <a:pt x="0" y="1862"/>
                </a:cubicBezTo>
                <a:cubicBezTo>
                  <a:pt x="0" y="1862"/>
                  <a:pt x="6" y="2051"/>
                  <a:pt x="195" y="2051"/>
                </a:cubicBezTo>
                <a:cubicBezTo>
                  <a:pt x="2461" y="2051"/>
                  <a:pt x="2461" y="2051"/>
                  <a:pt x="2461" y="2051"/>
                </a:cubicBezTo>
                <a:cubicBezTo>
                  <a:pt x="2461" y="2051"/>
                  <a:pt x="2669" y="2039"/>
                  <a:pt x="2669" y="1868"/>
                </a:cubicBezTo>
                <a:cubicBezTo>
                  <a:pt x="2669" y="474"/>
                  <a:pt x="2669" y="474"/>
                  <a:pt x="2669" y="474"/>
                </a:cubicBezTo>
                <a:cubicBezTo>
                  <a:pt x="2669" y="474"/>
                  <a:pt x="2662" y="285"/>
                  <a:pt x="2467" y="285"/>
                </a:cubicBezTo>
                <a:close/>
                <a:moveTo>
                  <a:pt x="2019" y="197"/>
                </a:moveTo>
                <a:cubicBezTo>
                  <a:pt x="2019" y="143"/>
                  <a:pt x="2056" y="99"/>
                  <a:pt x="2110" y="99"/>
                </a:cubicBezTo>
                <a:cubicBezTo>
                  <a:pt x="2116" y="99"/>
                  <a:pt x="2116" y="99"/>
                  <a:pt x="2116" y="99"/>
                </a:cubicBezTo>
                <a:cubicBezTo>
                  <a:pt x="2170" y="99"/>
                  <a:pt x="2214" y="143"/>
                  <a:pt x="2214" y="197"/>
                </a:cubicBezTo>
                <a:cubicBezTo>
                  <a:pt x="2214" y="391"/>
                  <a:pt x="2214" y="391"/>
                  <a:pt x="2214" y="391"/>
                </a:cubicBezTo>
                <a:cubicBezTo>
                  <a:pt x="2214" y="445"/>
                  <a:pt x="2173" y="489"/>
                  <a:pt x="2119" y="489"/>
                </a:cubicBezTo>
                <a:cubicBezTo>
                  <a:pt x="2113" y="489"/>
                  <a:pt x="2113" y="489"/>
                  <a:pt x="2113" y="489"/>
                </a:cubicBezTo>
                <a:cubicBezTo>
                  <a:pt x="2059" y="489"/>
                  <a:pt x="2019" y="445"/>
                  <a:pt x="2019" y="391"/>
                </a:cubicBezTo>
                <a:lnTo>
                  <a:pt x="2019" y="197"/>
                </a:lnTo>
                <a:close/>
                <a:moveTo>
                  <a:pt x="1970" y="1276"/>
                </a:moveTo>
                <a:cubicBezTo>
                  <a:pt x="1483" y="1276"/>
                  <a:pt x="1483" y="1276"/>
                  <a:pt x="1483" y="1276"/>
                </a:cubicBezTo>
                <a:cubicBezTo>
                  <a:pt x="1456" y="1276"/>
                  <a:pt x="1434" y="1249"/>
                  <a:pt x="1434" y="1222"/>
                </a:cubicBezTo>
                <a:cubicBezTo>
                  <a:pt x="1434" y="1195"/>
                  <a:pt x="1456" y="1164"/>
                  <a:pt x="1483" y="1164"/>
                </a:cubicBezTo>
                <a:cubicBezTo>
                  <a:pt x="1970" y="1164"/>
                  <a:pt x="1970" y="1164"/>
                  <a:pt x="1970" y="1164"/>
                </a:cubicBezTo>
                <a:cubicBezTo>
                  <a:pt x="1997" y="1164"/>
                  <a:pt x="2019" y="1195"/>
                  <a:pt x="2019" y="1222"/>
                </a:cubicBezTo>
                <a:cubicBezTo>
                  <a:pt x="2019" y="1249"/>
                  <a:pt x="1997" y="1276"/>
                  <a:pt x="1970" y="1276"/>
                </a:cubicBezTo>
                <a:close/>
                <a:moveTo>
                  <a:pt x="2016" y="1442"/>
                </a:moveTo>
                <a:cubicBezTo>
                  <a:pt x="2016" y="1470"/>
                  <a:pt x="1992" y="1497"/>
                  <a:pt x="1964" y="1497"/>
                </a:cubicBezTo>
                <a:cubicBezTo>
                  <a:pt x="1489" y="1497"/>
                  <a:pt x="1489" y="1497"/>
                  <a:pt x="1489" y="1497"/>
                </a:cubicBezTo>
                <a:cubicBezTo>
                  <a:pt x="1460" y="1497"/>
                  <a:pt x="1437" y="1470"/>
                  <a:pt x="1437" y="1442"/>
                </a:cubicBezTo>
                <a:cubicBezTo>
                  <a:pt x="1437" y="1413"/>
                  <a:pt x="1460" y="1390"/>
                  <a:pt x="1489" y="1390"/>
                </a:cubicBezTo>
                <a:cubicBezTo>
                  <a:pt x="1964" y="1390"/>
                  <a:pt x="1964" y="1390"/>
                  <a:pt x="1964" y="1390"/>
                </a:cubicBezTo>
                <a:cubicBezTo>
                  <a:pt x="1992" y="1390"/>
                  <a:pt x="2016" y="1413"/>
                  <a:pt x="2016" y="1442"/>
                </a:cubicBezTo>
                <a:close/>
                <a:moveTo>
                  <a:pt x="748" y="881"/>
                </a:moveTo>
                <a:cubicBezTo>
                  <a:pt x="856" y="881"/>
                  <a:pt x="944" y="986"/>
                  <a:pt x="944" y="1115"/>
                </a:cubicBezTo>
                <a:cubicBezTo>
                  <a:pt x="944" y="1245"/>
                  <a:pt x="856" y="1349"/>
                  <a:pt x="748" y="1349"/>
                </a:cubicBezTo>
                <a:cubicBezTo>
                  <a:pt x="640" y="1349"/>
                  <a:pt x="552" y="1245"/>
                  <a:pt x="552" y="1115"/>
                </a:cubicBezTo>
                <a:cubicBezTo>
                  <a:pt x="552" y="986"/>
                  <a:pt x="640" y="881"/>
                  <a:pt x="748" y="881"/>
                </a:cubicBezTo>
                <a:close/>
                <a:moveTo>
                  <a:pt x="463" y="192"/>
                </a:moveTo>
                <a:cubicBezTo>
                  <a:pt x="463" y="138"/>
                  <a:pt x="500" y="100"/>
                  <a:pt x="554" y="100"/>
                </a:cubicBezTo>
                <a:cubicBezTo>
                  <a:pt x="560" y="100"/>
                  <a:pt x="560" y="100"/>
                  <a:pt x="560" y="100"/>
                </a:cubicBezTo>
                <a:cubicBezTo>
                  <a:pt x="614" y="100"/>
                  <a:pt x="654" y="138"/>
                  <a:pt x="654" y="192"/>
                </a:cubicBezTo>
                <a:cubicBezTo>
                  <a:pt x="654" y="391"/>
                  <a:pt x="654" y="391"/>
                  <a:pt x="654" y="391"/>
                </a:cubicBezTo>
                <a:cubicBezTo>
                  <a:pt x="654" y="445"/>
                  <a:pt x="611" y="489"/>
                  <a:pt x="557" y="489"/>
                </a:cubicBezTo>
                <a:cubicBezTo>
                  <a:pt x="551" y="489"/>
                  <a:pt x="551" y="489"/>
                  <a:pt x="551" y="489"/>
                </a:cubicBezTo>
                <a:cubicBezTo>
                  <a:pt x="497" y="489"/>
                  <a:pt x="463" y="445"/>
                  <a:pt x="463" y="391"/>
                </a:cubicBezTo>
                <a:lnTo>
                  <a:pt x="463" y="192"/>
                </a:lnTo>
                <a:close/>
                <a:moveTo>
                  <a:pt x="1089" y="1715"/>
                </a:moveTo>
                <a:cubicBezTo>
                  <a:pt x="420" y="1715"/>
                  <a:pt x="420" y="1715"/>
                  <a:pt x="420" y="1715"/>
                </a:cubicBezTo>
                <a:cubicBezTo>
                  <a:pt x="420" y="1715"/>
                  <a:pt x="359" y="1690"/>
                  <a:pt x="359" y="1629"/>
                </a:cubicBezTo>
                <a:cubicBezTo>
                  <a:pt x="389" y="1569"/>
                  <a:pt x="389" y="1569"/>
                  <a:pt x="389" y="1569"/>
                </a:cubicBezTo>
                <a:cubicBezTo>
                  <a:pt x="389" y="1569"/>
                  <a:pt x="428" y="1491"/>
                  <a:pt x="485" y="1426"/>
                </a:cubicBezTo>
                <a:cubicBezTo>
                  <a:pt x="543" y="1361"/>
                  <a:pt x="610" y="1426"/>
                  <a:pt x="610" y="1426"/>
                </a:cubicBezTo>
                <a:cubicBezTo>
                  <a:pt x="610" y="1426"/>
                  <a:pt x="639" y="1487"/>
                  <a:pt x="738" y="1489"/>
                </a:cubicBezTo>
                <a:cubicBezTo>
                  <a:pt x="772" y="1489"/>
                  <a:pt x="772" y="1489"/>
                  <a:pt x="772" y="1489"/>
                </a:cubicBezTo>
                <a:cubicBezTo>
                  <a:pt x="870" y="1487"/>
                  <a:pt x="900" y="1426"/>
                  <a:pt x="900" y="1426"/>
                </a:cubicBezTo>
                <a:cubicBezTo>
                  <a:pt x="900" y="1426"/>
                  <a:pt x="967" y="1361"/>
                  <a:pt x="1024" y="1426"/>
                </a:cubicBezTo>
                <a:cubicBezTo>
                  <a:pt x="1081" y="1491"/>
                  <a:pt x="1121" y="1569"/>
                  <a:pt x="1121" y="1569"/>
                </a:cubicBezTo>
                <a:cubicBezTo>
                  <a:pt x="1151" y="1629"/>
                  <a:pt x="1151" y="1629"/>
                  <a:pt x="1151" y="1629"/>
                </a:cubicBezTo>
                <a:cubicBezTo>
                  <a:pt x="1151" y="1690"/>
                  <a:pt x="1089" y="1715"/>
                  <a:pt x="1089" y="1715"/>
                </a:cubicBezTo>
                <a:close/>
                <a:moveTo>
                  <a:pt x="1975" y="1721"/>
                </a:moveTo>
                <a:cubicBezTo>
                  <a:pt x="1478" y="1721"/>
                  <a:pt x="1478" y="1721"/>
                  <a:pt x="1478" y="1721"/>
                </a:cubicBezTo>
                <a:cubicBezTo>
                  <a:pt x="1452" y="1721"/>
                  <a:pt x="1431" y="1686"/>
                  <a:pt x="1431" y="1660"/>
                </a:cubicBezTo>
                <a:cubicBezTo>
                  <a:pt x="1431" y="1634"/>
                  <a:pt x="1452" y="1608"/>
                  <a:pt x="1478" y="1608"/>
                </a:cubicBezTo>
                <a:cubicBezTo>
                  <a:pt x="1975" y="1608"/>
                  <a:pt x="1975" y="1608"/>
                  <a:pt x="1975" y="1608"/>
                </a:cubicBezTo>
                <a:cubicBezTo>
                  <a:pt x="2001" y="1608"/>
                  <a:pt x="2022" y="1634"/>
                  <a:pt x="2022" y="1660"/>
                </a:cubicBezTo>
                <a:cubicBezTo>
                  <a:pt x="2022" y="1686"/>
                  <a:pt x="2001" y="1721"/>
                  <a:pt x="1975" y="1721"/>
                </a:cubicBezTo>
                <a:close/>
                <a:moveTo>
                  <a:pt x="2218" y="1053"/>
                </a:moveTo>
                <a:cubicBezTo>
                  <a:pt x="1530" y="1053"/>
                  <a:pt x="1530" y="1053"/>
                  <a:pt x="1530" y="1053"/>
                </a:cubicBezTo>
                <a:cubicBezTo>
                  <a:pt x="1477" y="1053"/>
                  <a:pt x="1434" y="1015"/>
                  <a:pt x="1434" y="962"/>
                </a:cubicBezTo>
                <a:cubicBezTo>
                  <a:pt x="1434" y="909"/>
                  <a:pt x="1477" y="884"/>
                  <a:pt x="1530" y="884"/>
                </a:cubicBezTo>
                <a:cubicBezTo>
                  <a:pt x="2218" y="884"/>
                  <a:pt x="2218" y="884"/>
                  <a:pt x="2218" y="884"/>
                </a:cubicBezTo>
                <a:cubicBezTo>
                  <a:pt x="2271" y="884"/>
                  <a:pt x="2314" y="909"/>
                  <a:pt x="2314" y="962"/>
                </a:cubicBezTo>
                <a:cubicBezTo>
                  <a:pt x="2314" y="1015"/>
                  <a:pt x="2271" y="1053"/>
                  <a:pt x="2218" y="1053"/>
                </a:cubicBezTo>
                <a:close/>
              </a:path>
            </a:pathLst>
          </a:custGeom>
          <a:solidFill>
            <a:schemeClr val="accent1"/>
          </a:solidFill>
          <a:ln w="9525">
            <a:noFill/>
            <a:round/>
          </a:ln>
        </p:spPr>
        <p:txBody>
          <a:bodyPr anchor="ctr" anchorCtr="1"/>
          <a:lstStyle/>
          <a:p>
            <a:endParaRPr lang="zh-CN" altLang="en-US"/>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7" name="Group 2"/>
          <p:cNvGrpSpPr/>
          <p:nvPr/>
        </p:nvGrpSpPr>
        <p:grpSpPr bwMode="auto">
          <a:xfrm>
            <a:off x="0" y="0"/>
            <a:ext cx="9144000" cy="5718175"/>
            <a:chOff x="0" y="0"/>
            <a:chExt cx="5760" cy="3602"/>
          </a:xfrm>
        </p:grpSpPr>
        <p:pic>
          <p:nvPicPr>
            <p:cNvPr id="39945" name="矩形 3"/>
            <p:cNvPicPr>
              <a:picLocks noChangeArrowheads="1"/>
            </p:cNvPicPr>
            <p:nvPr/>
          </p:nvPicPr>
          <p:blipFill>
            <a:blip r:embed="rId1"/>
            <a:srcRect/>
            <a:stretch>
              <a:fillRect/>
            </a:stretch>
          </p:blipFill>
          <p:spPr bwMode="auto">
            <a:xfrm>
              <a:off x="0" y="0"/>
              <a:ext cx="5760" cy="3602"/>
            </a:xfrm>
            <a:prstGeom prst="rect">
              <a:avLst/>
            </a:prstGeom>
            <a:noFill/>
            <a:ln w="9525">
              <a:noFill/>
              <a:miter lim="800000"/>
              <a:headEnd/>
              <a:tailEnd/>
            </a:ln>
          </p:spPr>
        </p:pic>
        <p:sp>
          <p:nvSpPr>
            <p:cNvPr id="6153" name="Text Box 4"/>
            <p:cNvSpPr txBox="1">
              <a:spLocks noChangeArrowheads="1"/>
            </p:cNvSpPr>
            <p:nvPr/>
          </p:nvSpPr>
          <p:spPr bwMode="auto">
            <a:xfrm>
              <a:off x="0" y="0"/>
              <a:ext cx="5760" cy="3600"/>
            </a:xfrm>
            <a:prstGeom prst="rect">
              <a:avLst/>
            </a:prstGeom>
            <a:no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defRPr/>
              </a:pPr>
              <a:endParaRPr lang="zh-CN" altLang="en-US">
                <a:solidFill>
                  <a:srgbClr val="FFFFFF"/>
                </a:solidFill>
                <a:ea typeface="+mn-ea"/>
                <a:cs typeface="+mn-ea"/>
              </a:endParaRPr>
            </a:p>
          </p:txBody>
        </p:sp>
      </p:grpSp>
      <p:pic>
        <p:nvPicPr>
          <p:cNvPr id="39938" name="图片 4" descr="党徽.png"/>
          <p:cNvPicPr>
            <a:picLocks noChangeAspect="1" noChangeArrowheads="1"/>
          </p:cNvPicPr>
          <p:nvPr/>
        </p:nvPicPr>
        <p:blipFill>
          <a:blip r:embed="rId2"/>
          <a:srcRect/>
          <a:stretch>
            <a:fillRect/>
          </a:stretch>
        </p:blipFill>
        <p:spPr bwMode="auto">
          <a:xfrm>
            <a:off x="3419475" y="1344613"/>
            <a:ext cx="2051050" cy="1728787"/>
          </a:xfrm>
          <a:prstGeom prst="rect">
            <a:avLst/>
          </a:prstGeom>
          <a:noFill/>
          <a:ln w="9525">
            <a:noFill/>
            <a:miter lim="800000"/>
            <a:headEnd/>
            <a:tailEnd/>
          </a:ln>
        </p:spPr>
      </p:pic>
      <p:grpSp>
        <p:nvGrpSpPr>
          <p:cNvPr id="39939" name="Group 6"/>
          <p:cNvGrpSpPr/>
          <p:nvPr/>
        </p:nvGrpSpPr>
        <p:grpSpPr bwMode="auto">
          <a:xfrm>
            <a:off x="0" y="265113"/>
            <a:ext cx="2065338" cy="831850"/>
            <a:chOff x="0" y="0"/>
            <a:chExt cx="2339751" cy="942633"/>
          </a:xfrm>
        </p:grpSpPr>
        <p:pic>
          <p:nvPicPr>
            <p:cNvPr id="39943" name="图片 6" descr="红丝带.png"/>
            <p:cNvPicPr>
              <a:picLocks noChangeAspect="1" noChangeArrowheads="1"/>
            </p:cNvPicPr>
            <p:nvPr/>
          </p:nvPicPr>
          <p:blipFill>
            <a:blip r:embed="rId3"/>
            <a:srcRect/>
            <a:stretch>
              <a:fillRect/>
            </a:stretch>
          </p:blipFill>
          <p:spPr bwMode="auto">
            <a:xfrm>
              <a:off x="0" y="0"/>
              <a:ext cx="2339751" cy="942633"/>
            </a:xfrm>
            <a:prstGeom prst="rect">
              <a:avLst/>
            </a:prstGeom>
            <a:noFill/>
            <a:ln w="9525">
              <a:noFill/>
              <a:miter lim="800000"/>
              <a:headEnd/>
              <a:tailEnd/>
            </a:ln>
          </p:spPr>
        </p:pic>
        <p:sp>
          <p:nvSpPr>
            <p:cNvPr id="6151" name="Rectangle 21"/>
            <p:cNvSpPr>
              <a:spLocks noChangeArrowheads="1"/>
            </p:cNvSpPr>
            <p:nvPr/>
          </p:nvSpPr>
          <p:spPr bwMode="auto">
            <a:xfrm>
              <a:off x="90641" y="431740"/>
              <a:ext cx="1243071" cy="417349"/>
            </a:xfrm>
            <a:prstGeom prst="rect">
              <a:avLst/>
            </a:prstGeom>
            <a:noFill/>
            <a:ln>
              <a:noFill/>
            </a:ln>
            <a:effectLst>
              <a:outerShdw dist="38100" dir="2700000" algn="ctr" rotWithShape="0">
                <a:srgbClr val="000000">
                  <a:alpha val="39000"/>
                </a:srgbClr>
              </a:outerShdw>
            </a:effec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hangingPunct="0">
                <a:buFont typeface="Arial" panose="020B0604020202020204" pitchFamily="34" charset="0"/>
                <a:buNone/>
                <a:defRPr/>
              </a:pPr>
              <a:r>
                <a:rPr lang="zh-CN" altLang="en-US" b="1">
                  <a:solidFill>
                    <a:schemeClr val="bg1"/>
                  </a:solidFill>
                  <a:latin typeface="+mn-ea"/>
                  <a:ea typeface="+mn-ea"/>
                  <a:cs typeface="+mn-ea"/>
                </a:rPr>
                <a:t>第</a:t>
              </a:r>
              <a:r>
                <a:rPr lang="zh-CN" altLang="en-US" b="1">
                  <a:solidFill>
                    <a:schemeClr val="bg1"/>
                  </a:solidFill>
                  <a:latin typeface="+mn-ea"/>
                  <a:ea typeface="+mn-ea"/>
                  <a:cs typeface="+mn-ea"/>
                </a:rPr>
                <a:t>二部分</a:t>
              </a:r>
              <a:endParaRPr lang="en-US" b="1">
                <a:solidFill>
                  <a:schemeClr val="bg1"/>
                </a:solidFill>
                <a:latin typeface="+mn-ea"/>
                <a:ea typeface="+mn-ea"/>
                <a:cs typeface="+mn-ea"/>
              </a:endParaRPr>
            </a:p>
          </p:txBody>
        </p:sp>
      </p:grpSp>
      <p:sp>
        <p:nvSpPr>
          <p:cNvPr id="6149" name="Rectangle 21"/>
          <p:cNvSpPr>
            <a:spLocks noChangeArrowheads="1"/>
          </p:cNvSpPr>
          <p:nvPr/>
        </p:nvSpPr>
        <p:spPr bwMode="auto">
          <a:xfrm>
            <a:off x="1973263" y="3384550"/>
            <a:ext cx="5262562" cy="646113"/>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hangingPunct="0">
              <a:buFont typeface="Arial" panose="020B0604020202020204" pitchFamily="34" charset="0"/>
              <a:buNone/>
              <a:defRPr/>
            </a:pPr>
            <a:r>
              <a:rPr lang="en-US" altLang="zh-CN" sz="3600" b="1" dirty="0" smtClean="0">
                <a:solidFill>
                  <a:schemeClr val="bg1"/>
                </a:solidFill>
                <a:latin typeface="+mn-ea"/>
                <a:ea typeface="+mn-ea"/>
                <a:cs typeface="+mn-ea"/>
              </a:rPr>
              <a:t>《</a:t>
            </a:r>
            <a:r>
              <a:rPr lang="zh-CN" altLang="en-US" sz="3600" b="1" dirty="0" smtClean="0">
                <a:solidFill>
                  <a:schemeClr val="bg1"/>
                </a:solidFill>
                <a:latin typeface="+mn-ea"/>
                <a:ea typeface="+mn-ea"/>
                <a:cs typeface="+mn-ea"/>
              </a:rPr>
              <a:t>企业安全生产标准化</a:t>
            </a:r>
            <a:r>
              <a:rPr lang="en-US" altLang="zh-CN" sz="3600" b="1" dirty="0" smtClean="0">
                <a:solidFill>
                  <a:schemeClr val="bg1"/>
                </a:solidFill>
                <a:latin typeface="+mn-ea"/>
                <a:ea typeface="+mn-ea"/>
                <a:cs typeface="+mn-ea"/>
              </a:rPr>
              <a:t>》</a:t>
            </a:r>
            <a:endParaRPr lang="en-US" sz="3600" b="1" dirty="0">
              <a:solidFill>
                <a:schemeClr val="bg1"/>
              </a:solidFill>
              <a:latin typeface="+mn-ea"/>
              <a:ea typeface="+mn-ea"/>
              <a:cs typeface="+mn-ea"/>
            </a:endParaRPr>
          </a:p>
        </p:txBody>
      </p:sp>
      <p:cxnSp>
        <p:nvCxnSpPr>
          <p:cNvPr id="10" name="直接连接符 9"/>
          <p:cNvCxnSpPr/>
          <p:nvPr/>
        </p:nvCxnSpPr>
        <p:spPr>
          <a:xfrm flipH="1">
            <a:off x="0" y="3708400"/>
            <a:ext cx="2065338" cy="127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7092950" y="3694113"/>
            <a:ext cx="2051050" cy="127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028245" y="121285"/>
            <a:ext cx="1197461" cy="604737"/>
          </a:xfrm>
          <a:prstGeom prst="rect">
            <a:avLst/>
          </a:prstGeom>
        </p:spPr>
      </p:pic>
    </p:spTree>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650875" y="774700"/>
            <a:ext cx="3006725" cy="3006725"/>
          </a:xfrm>
          <a:prstGeom prst="ellipse">
            <a:avLst/>
          </a:prstGeom>
          <a:no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pic>
        <p:nvPicPr>
          <p:cNvPr id="8" name="Picture 3" descr="E:\仝德志文件，勿删！\03-参考文档\！PPT图片及版面资源\06-PPT精选插图\12-标签\绿色花纹边框.png"/>
          <p:cNvPicPr>
            <a:picLocks noChangeAspect="1" noChangeArrowheads="1"/>
          </p:cNvPicPr>
          <p:nvPr/>
        </p:nvPicPr>
        <p:blipFill>
          <a:blip r:embed="rId1" cstate="email">
            <a:duotone>
              <a:prstClr val="black"/>
              <a:schemeClr val="accent2">
                <a:tint val="45000"/>
                <a:satMod val="400000"/>
              </a:schemeClr>
            </a:duotone>
          </a:blip>
          <a:srcRect/>
          <a:stretch>
            <a:fillRect/>
          </a:stretch>
        </p:blipFill>
        <p:spPr bwMode="auto">
          <a:xfrm>
            <a:off x="2627784" y="1633364"/>
            <a:ext cx="6456089" cy="3764263"/>
          </a:xfrm>
          <a:prstGeom prst="rect">
            <a:avLst/>
          </a:prstGeom>
          <a:noFill/>
        </p:spPr>
      </p:pic>
      <p:sp>
        <p:nvSpPr>
          <p:cNvPr id="2" name="矩形 1"/>
          <p:cNvSpPr/>
          <p:nvPr/>
        </p:nvSpPr>
        <p:spPr>
          <a:xfrm>
            <a:off x="990600" y="1346200"/>
            <a:ext cx="2374900" cy="1863725"/>
          </a:xfrm>
          <a:prstGeom prst="rect">
            <a:avLst/>
          </a:prstGeom>
        </p:spPr>
        <p:txBody>
          <a:bodyPr>
            <a:spAutoFit/>
          </a:bodyPr>
          <a:lstStyle/>
          <a:p>
            <a:pPr indent="431800" eaLnBrk="0" hangingPunct="0">
              <a:lnSpc>
                <a:spcPct val="120000"/>
              </a:lnSpc>
              <a:defRPr/>
            </a:pPr>
            <a:r>
              <a:rPr lang="zh-CN" altLang="en-US" sz="1600" dirty="0">
                <a:solidFill>
                  <a:srgbClr val="595959"/>
                </a:solidFill>
                <a:latin typeface="微软雅黑" panose="020B0503020204020204" pitchFamily="34" charset="-122"/>
                <a:ea typeface="微软雅黑" panose="020B0503020204020204" pitchFamily="34" charset="-122"/>
                <a:cs typeface="+mn-ea"/>
              </a:rPr>
              <a:t>落实企业安全生产主体责任，就应该从</a:t>
            </a:r>
            <a:r>
              <a:rPr lang="zh-CN" altLang="en-US" sz="1600" b="1" dirty="0">
                <a:solidFill>
                  <a:schemeClr val="accent1"/>
                </a:solidFill>
                <a:latin typeface="微软雅黑" panose="020B0503020204020204" pitchFamily="34" charset="-122"/>
                <a:ea typeface="微软雅黑" panose="020B0503020204020204" pitchFamily="34" charset="-122"/>
                <a:cs typeface="+mn-ea"/>
              </a:rPr>
              <a:t>企业安全生产标准化</a:t>
            </a:r>
            <a:r>
              <a:rPr lang="zh-CN" altLang="en-US" sz="1600" dirty="0">
                <a:solidFill>
                  <a:srgbClr val="595959"/>
                </a:solidFill>
                <a:latin typeface="微软雅黑" panose="020B0503020204020204" pitchFamily="34" charset="-122"/>
                <a:ea typeface="微软雅黑" panose="020B0503020204020204" pitchFamily="34" charset="-122"/>
                <a:cs typeface="+mn-ea"/>
              </a:rPr>
              <a:t>所要求的各个方面认真抓起，才能防患于未然，确保企业安全无事故。</a:t>
            </a:r>
            <a:endParaRPr lang="zh-CN" altLang="en-US" sz="1600" dirty="0">
              <a:solidFill>
                <a:srgbClr val="595959"/>
              </a:solidFill>
              <a:latin typeface="微软雅黑" panose="020B0503020204020204" pitchFamily="34" charset="-122"/>
              <a:ea typeface="微软雅黑" panose="020B0503020204020204" pitchFamily="34" charset="-122"/>
              <a:cs typeface="+mn-ea"/>
            </a:endParaRPr>
          </a:p>
        </p:txBody>
      </p:sp>
      <p:sp>
        <p:nvSpPr>
          <p:cNvPr id="3" name="矩形 2"/>
          <p:cNvSpPr/>
          <p:nvPr/>
        </p:nvSpPr>
        <p:spPr>
          <a:xfrm>
            <a:off x="1258888" y="120650"/>
            <a:ext cx="4852987"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企业落实主体责任的具体措施</a:t>
            </a:r>
            <a:endParaRPr lang="zh-CN" altLang="en-US" sz="2800" dirty="0">
              <a:solidFill>
                <a:schemeClr val="bg1"/>
              </a:solidFill>
              <a:latin typeface="+mn-ea"/>
              <a:ea typeface="+mn-ea"/>
            </a:endParaRPr>
          </a:p>
        </p:txBody>
      </p:sp>
      <p:cxnSp>
        <p:nvCxnSpPr>
          <p:cNvPr id="4" name="直接连接符 3"/>
          <p:cNvCxnSpPr>
            <a:cxnSpLocks noChangeShapeType="1"/>
          </p:cNvCxnSpPr>
          <p:nvPr/>
        </p:nvCxnSpPr>
        <p:spPr bwMode="auto">
          <a:xfrm>
            <a:off x="990600" y="622300"/>
            <a:ext cx="5021263" cy="0"/>
          </a:xfrm>
          <a:prstGeom prst="line">
            <a:avLst/>
          </a:prstGeom>
          <a:noFill/>
          <a:ln w="19050" algn="ctr">
            <a:solidFill>
              <a:schemeClr val="bg1"/>
            </a:solidFill>
            <a:round/>
          </a:ln>
        </p:spPr>
      </p:cxnSp>
      <p:sp>
        <p:nvSpPr>
          <p:cNvPr id="9" name="矩形 8"/>
          <p:cNvSpPr/>
          <p:nvPr/>
        </p:nvSpPr>
        <p:spPr>
          <a:xfrm>
            <a:off x="4859338" y="3073400"/>
            <a:ext cx="1620837" cy="708025"/>
          </a:xfrm>
          <a:prstGeom prst="rect">
            <a:avLst/>
          </a:prstGeom>
        </p:spPr>
        <p:txBody>
          <a:bodyPr>
            <a:spAutoFit/>
          </a:bodyPr>
          <a:lstStyle/>
          <a:p>
            <a:pPr algn="ctr" eaLnBrk="0" hangingPunct="0">
              <a:defRPr/>
            </a:pPr>
            <a:r>
              <a:rPr lang="zh-CN" altLang="en-US" sz="2000" b="1" dirty="0">
                <a:solidFill>
                  <a:srgbClr val="595959"/>
                </a:solidFill>
                <a:latin typeface="微软雅黑" panose="020B0503020204020204" pitchFamily="34" charset="-122"/>
                <a:ea typeface="微软雅黑" panose="020B0503020204020204" pitchFamily="34" charset="-122"/>
                <a:cs typeface="+mn-ea"/>
              </a:rPr>
              <a:t>企业安全生产标准化</a:t>
            </a:r>
            <a:endParaRPr lang="zh-CN" altLang="en-US" sz="2000" b="1" dirty="0">
              <a:ea typeface="宋体" panose="02010600030101010101" pitchFamily="2" charset="-122"/>
            </a:endParaRPr>
          </a:p>
        </p:txBody>
      </p:sp>
      <p:sp>
        <p:nvSpPr>
          <p:cNvPr id="11" name="椭圆 10"/>
          <p:cNvSpPr/>
          <p:nvPr/>
        </p:nvSpPr>
        <p:spPr>
          <a:xfrm>
            <a:off x="4497388" y="1135063"/>
            <a:ext cx="725487" cy="725487"/>
          </a:xfrm>
          <a:prstGeom prst="ellipse">
            <a:avLst/>
          </a:prstGeom>
          <a:solidFill>
            <a:schemeClr val="accent1"/>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2" name="椭圆 11"/>
          <p:cNvSpPr/>
          <p:nvPr/>
        </p:nvSpPr>
        <p:spPr>
          <a:xfrm>
            <a:off x="3819525" y="996950"/>
            <a:ext cx="293688" cy="292100"/>
          </a:xfrm>
          <a:prstGeom prst="ellipse">
            <a:avLst/>
          </a:prstGeom>
          <a:solidFill>
            <a:schemeClr val="accent1"/>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58888" y="120650"/>
            <a:ext cx="4135437" cy="523875"/>
          </a:xfrm>
          <a:prstGeom prst="rect">
            <a:avLst/>
          </a:prstGeom>
        </p:spPr>
        <p:txBody>
          <a:bodyPr wrap="none">
            <a:spAutoFit/>
          </a:bodyPr>
          <a:lstStyle/>
          <a:p>
            <a:pPr eaLnBrk="0" hangingPunct="0">
              <a:defRPr/>
            </a:pPr>
            <a:r>
              <a:rPr lang="en-US" altLang="zh-CN" sz="2800" dirty="0">
                <a:solidFill>
                  <a:schemeClr val="bg1"/>
                </a:solidFill>
                <a:latin typeface="+mn-ea"/>
                <a:ea typeface="+mn-ea"/>
              </a:rPr>
              <a:t>《</a:t>
            </a:r>
            <a:r>
              <a:rPr lang="zh-CN" altLang="en-US" sz="2800" dirty="0">
                <a:solidFill>
                  <a:schemeClr val="bg1"/>
                </a:solidFill>
                <a:latin typeface="+mn-ea"/>
                <a:ea typeface="+mn-ea"/>
              </a:rPr>
              <a:t>企业安全生产标准化</a:t>
            </a:r>
            <a:r>
              <a:rPr lang="en-US" altLang="zh-CN" sz="2800" dirty="0">
                <a:solidFill>
                  <a:schemeClr val="bg1"/>
                </a:solidFill>
                <a:latin typeface="+mn-ea"/>
                <a:ea typeface="+mn-ea"/>
              </a:rPr>
              <a:t>》</a:t>
            </a:r>
            <a:endParaRPr lang="en-US" altLang="zh-CN" sz="2800" dirty="0">
              <a:solidFill>
                <a:schemeClr val="bg1"/>
              </a:solidFill>
              <a:latin typeface="+mn-ea"/>
              <a:ea typeface="+mn-ea"/>
            </a:endParaRPr>
          </a:p>
        </p:txBody>
      </p:sp>
      <p:cxnSp>
        <p:nvCxnSpPr>
          <p:cNvPr id="3" name="直接连接符 2"/>
          <p:cNvCxnSpPr>
            <a:cxnSpLocks noChangeShapeType="1"/>
          </p:cNvCxnSpPr>
          <p:nvPr/>
        </p:nvCxnSpPr>
        <p:spPr bwMode="auto">
          <a:xfrm>
            <a:off x="990600" y="622300"/>
            <a:ext cx="4086225" cy="0"/>
          </a:xfrm>
          <a:prstGeom prst="line">
            <a:avLst/>
          </a:prstGeom>
          <a:noFill/>
          <a:ln w="19050" algn="ctr">
            <a:solidFill>
              <a:schemeClr val="bg1"/>
            </a:solidFill>
            <a:round/>
          </a:ln>
        </p:spPr>
      </p:cxnSp>
      <p:grpSp>
        <p:nvGrpSpPr>
          <p:cNvPr id="41987" name="组合 5"/>
          <p:cNvGrpSpPr/>
          <p:nvPr/>
        </p:nvGrpSpPr>
        <p:grpSpPr bwMode="auto">
          <a:xfrm>
            <a:off x="603250" y="1217613"/>
            <a:ext cx="2484438" cy="2482850"/>
            <a:chOff x="6526335" y="1295794"/>
            <a:chExt cx="2484000" cy="2484000"/>
          </a:xfrm>
        </p:grpSpPr>
        <p:sp>
          <p:nvSpPr>
            <p:cNvPr id="8" name="椭圆 7"/>
            <p:cNvSpPr/>
            <p:nvPr/>
          </p:nvSpPr>
          <p:spPr>
            <a:xfrm>
              <a:off x="6526335" y="1295794"/>
              <a:ext cx="2484000" cy="248400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9" name="椭圆 8"/>
            <p:cNvSpPr/>
            <p:nvPr/>
          </p:nvSpPr>
          <p:spPr>
            <a:xfrm>
              <a:off x="6721564" y="1491146"/>
              <a:ext cx="2088782" cy="20885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hangingPunct="0">
                <a:defRPr/>
              </a:pPr>
              <a:r>
                <a:rPr lang="zh-CN" altLang="en-US" dirty="0">
                  <a:solidFill>
                    <a:schemeClr val="bg1"/>
                  </a:solidFill>
                  <a:latin typeface="微软雅黑" panose="020B0503020204020204" pitchFamily="34" charset="-122"/>
                </a:rPr>
                <a:t>新安法通过立法方式将安全生产标准化纳入其中。</a:t>
              </a:r>
              <a:endParaRPr lang="en-US" altLang="zh-CN" dirty="0">
                <a:solidFill>
                  <a:schemeClr val="bg1"/>
                </a:solidFill>
                <a:latin typeface="微软雅黑" panose="020B0503020204020204" pitchFamily="34" charset="-122"/>
              </a:endParaRPr>
            </a:p>
          </p:txBody>
        </p:sp>
      </p:grpSp>
      <p:grpSp>
        <p:nvGrpSpPr>
          <p:cNvPr id="41988" name="组合 12"/>
          <p:cNvGrpSpPr/>
          <p:nvPr/>
        </p:nvGrpSpPr>
        <p:grpSpPr bwMode="auto">
          <a:xfrm>
            <a:off x="3316288" y="1714500"/>
            <a:ext cx="3519487" cy="3519488"/>
            <a:chOff x="2773960" y="1123405"/>
            <a:chExt cx="3519518" cy="3519518"/>
          </a:xfrm>
        </p:grpSpPr>
        <p:sp>
          <p:nvSpPr>
            <p:cNvPr id="41995" name="文本框 9"/>
            <p:cNvSpPr txBox="1">
              <a:spLocks noChangeArrowheads="1"/>
            </p:cNvSpPr>
            <p:nvPr/>
          </p:nvSpPr>
          <p:spPr bwMode="auto">
            <a:xfrm>
              <a:off x="3137936" y="1947075"/>
              <a:ext cx="2952328" cy="2042653"/>
            </a:xfrm>
            <a:prstGeom prst="rect">
              <a:avLst/>
            </a:prstGeom>
            <a:noFill/>
            <a:ln w="9525">
              <a:noFill/>
              <a:miter lim="800000"/>
            </a:ln>
          </p:spPr>
          <p:txBody>
            <a:bodyPr lIns="72176" tIns="36089" rIns="72176" bIns="36089">
              <a:spAutoFit/>
            </a:bodyPr>
            <a:lstStyle/>
            <a:p>
              <a:pPr algn="ctr" defTabSz="815975"/>
              <a:r>
                <a:rPr lang="zh-CN" altLang="en-US" sz="1600">
                  <a:solidFill>
                    <a:srgbClr val="595959"/>
                  </a:solidFill>
                  <a:latin typeface="微软雅黑" panose="020B0503020204020204" pitchFamily="34" charset="-122"/>
                  <a:ea typeface="微软雅黑" panose="020B0503020204020204" pitchFamily="34" charset="-122"/>
                </a:rPr>
                <a:t>第四条 生产经营单位必须遵守本法和其他有关安全生产的法律、法规，加强安全生产管理，建立、健全安全生产责任制和安全生产规章制度，改善安全生产条件，推进安全生产标准化建设，提高安全生产水平，确保安全生产。</a:t>
              </a:r>
              <a:endParaRPr lang="zh-CN" altLang="en-US" sz="1600">
                <a:solidFill>
                  <a:srgbClr val="595959"/>
                </a:solidFill>
                <a:latin typeface="微软雅黑" panose="020B0503020204020204" pitchFamily="34" charset="-122"/>
                <a:ea typeface="微软雅黑" panose="020B0503020204020204" pitchFamily="34" charset="-122"/>
              </a:endParaRPr>
            </a:p>
          </p:txBody>
        </p:sp>
        <p:sp>
          <p:nvSpPr>
            <p:cNvPr id="12" name="椭圆 11"/>
            <p:cNvSpPr/>
            <p:nvPr/>
          </p:nvSpPr>
          <p:spPr>
            <a:xfrm>
              <a:off x="2773960" y="1123405"/>
              <a:ext cx="3519518" cy="3519518"/>
            </a:xfrm>
            <a:prstGeom prst="ellipse">
              <a:avLst/>
            </a:prstGeom>
            <a:no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sp>
        <p:nvSpPr>
          <p:cNvPr id="15" name="椭圆 14"/>
          <p:cNvSpPr/>
          <p:nvPr/>
        </p:nvSpPr>
        <p:spPr>
          <a:xfrm>
            <a:off x="5548313" y="1090613"/>
            <a:ext cx="1368425" cy="1368425"/>
          </a:xfrm>
          <a:prstGeom prst="ellipse">
            <a:avLst/>
          </a:prstGeom>
          <a:solidFill>
            <a:schemeClr val="accent1"/>
          </a:solid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hangingPunct="0">
              <a:defRPr/>
            </a:pPr>
            <a:r>
              <a:rPr lang="en-US" altLang="zh-CN" b="1" dirty="0">
                <a:latin typeface="微软雅黑" panose="020B0503020204020204" pitchFamily="34" charset="-122"/>
              </a:rPr>
              <a:t>《</a:t>
            </a:r>
            <a:r>
              <a:rPr lang="zh-CN" altLang="en-US" b="1" dirty="0">
                <a:latin typeface="微软雅黑" panose="020B0503020204020204" pitchFamily="34" charset="-122"/>
              </a:rPr>
              <a:t>安全生产</a:t>
            </a:r>
            <a:r>
              <a:rPr lang="en-US" altLang="zh-CN" b="1" dirty="0">
                <a:latin typeface="微软雅黑" panose="020B0503020204020204" pitchFamily="34" charset="-122"/>
              </a:rPr>
              <a:t>》</a:t>
            </a:r>
            <a:r>
              <a:rPr lang="zh-CN" altLang="en-US" b="1" dirty="0">
                <a:latin typeface="微软雅黑" panose="020B0503020204020204" pitchFamily="34" charset="-122"/>
              </a:rPr>
              <a:t>的要求</a:t>
            </a:r>
            <a:endParaRPr lang="zh-CN" altLang="en-US" b="1" dirty="0">
              <a:latin typeface="微软雅黑" panose="020B0503020204020204" pitchFamily="34" charset="-122"/>
            </a:endParaRPr>
          </a:p>
        </p:txBody>
      </p:sp>
      <p:sp>
        <p:nvSpPr>
          <p:cNvPr id="16" name="椭圆 15"/>
          <p:cNvSpPr/>
          <p:nvPr/>
        </p:nvSpPr>
        <p:spPr>
          <a:xfrm>
            <a:off x="5470525" y="1011238"/>
            <a:ext cx="1525588" cy="1527175"/>
          </a:xfrm>
          <a:prstGeom prst="ellipse">
            <a:avLst/>
          </a:prstGeom>
          <a:no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7" name="椭圆 16"/>
          <p:cNvSpPr/>
          <p:nvPr/>
        </p:nvSpPr>
        <p:spPr>
          <a:xfrm>
            <a:off x="7316788" y="2738438"/>
            <a:ext cx="723900" cy="723900"/>
          </a:xfrm>
          <a:prstGeom prst="ellipse">
            <a:avLst/>
          </a:prstGeom>
          <a:solidFill>
            <a:schemeClr val="accent1"/>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8" name="椭圆 17"/>
          <p:cNvSpPr/>
          <p:nvPr/>
        </p:nvSpPr>
        <p:spPr>
          <a:xfrm>
            <a:off x="7535863" y="1790700"/>
            <a:ext cx="292100" cy="293688"/>
          </a:xfrm>
          <a:prstGeom prst="ellipse">
            <a:avLst/>
          </a:prstGeom>
          <a:solidFill>
            <a:schemeClr val="accent1"/>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9" name="椭圆 18"/>
          <p:cNvSpPr/>
          <p:nvPr/>
        </p:nvSpPr>
        <p:spPr>
          <a:xfrm>
            <a:off x="7235825" y="2657475"/>
            <a:ext cx="885825" cy="885825"/>
          </a:xfrm>
          <a:prstGeom prst="ellipse">
            <a:avLst/>
          </a:prstGeom>
          <a:no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0" name="椭圆 19"/>
          <p:cNvSpPr/>
          <p:nvPr/>
        </p:nvSpPr>
        <p:spPr>
          <a:xfrm>
            <a:off x="7453313" y="1714500"/>
            <a:ext cx="450850" cy="450850"/>
          </a:xfrm>
          <a:prstGeom prst="ellipse">
            <a:avLst/>
          </a:prstGeom>
          <a:no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组合 3"/>
          <p:cNvGrpSpPr/>
          <p:nvPr/>
        </p:nvGrpSpPr>
        <p:grpSpPr bwMode="auto">
          <a:xfrm>
            <a:off x="1147763" y="1741488"/>
            <a:ext cx="6988175" cy="2825750"/>
            <a:chOff x="1156341" y="1650362"/>
            <a:chExt cx="10268250" cy="4153246"/>
          </a:xfrm>
        </p:grpSpPr>
        <p:sp>
          <p:nvSpPr>
            <p:cNvPr id="5" name="矩形 4"/>
            <p:cNvSpPr/>
            <p:nvPr/>
          </p:nvSpPr>
          <p:spPr>
            <a:xfrm>
              <a:off x="1279970" y="2618674"/>
              <a:ext cx="3034756" cy="3042603"/>
            </a:xfrm>
            <a:prstGeom prst="rect">
              <a:avLst/>
            </a:prstGeom>
            <a:noFill/>
            <a:ln w="9525" cap="flat" cmpd="sng" algn="ctr">
              <a:solidFill>
                <a:schemeClr val="tx1"/>
              </a:solidFill>
              <a:prstDash val="dash"/>
            </a:ln>
            <a:effectLst/>
          </p:spPr>
          <p:txBody>
            <a:bodyPr anchor="ctr"/>
            <a:lstStyle/>
            <a:p>
              <a:pPr algn="ctr" fontAlgn="auto">
                <a:spcBef>
                  <a:spcPts val="0"/>
                </a:spcBef>
                <a:spcAft>
                  <a:spcPts val="0"/>
                </a:spcAft>
                <a:defRPr/>
              </a:pPr>
              <a:r>
                <a:rPr lang="zh-CN" altLang="en-US" sz="2000" b="1" kern="0" dirty="0">
                  <a:solidFill>
                    <a:schemeClr val="accent1"/>
                  </a:solidFill>
                  <a:latin typeface="微软雅黑" panose="020B0503020204020204" pitchFamily="34" charset="-122"/>
                  <a:ea typeface="微软雅黑" panose="020B0503020204020204" pitchFamily="34" charset="-122"/>
                </a:rPr>
                <a:t>企业安全生产</a:t>
              </a:r>
              <a:endParaRPr lang="en-US" altLang="zh-CN" sz="2000" b="1" kern="0" dirty="0">
                <a:solidFill>
                  <a:schemeClr val="accent1"/>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2000" b="1" kern="0" dirty="0">
                  <a:solidFill>
                    <a:schemeClr val="accent1"/>
                  </a:solidFill>
                  <a:latin typeface="微软雅黑" panose="020B0503020204020204" pitchFamily="34" charset="-122"/>
                  <a:ea typeface="微软雅黑" panose="020B0503020204020204" pitchFamily="34" charset="-122"/>
                </a:rPr>
                <a:t>标准化基本规范</a:t>
              </a:r>
              <a:endParaRPr lang="zh-CN" altLang="en-US" sz="2000" b="1" kern="0" dirty="0">
                <a:solidFill>
                  <a:schemeClr val="accent1"/>
                </a:solidFill>
                <a:latin typeface="微软雅黑" panose="020B0503020204020204" pitchFamily="34" charset="-122"/>
                <a:ea typeface="微软雅黑" panose="020B0503020204020204" pitchFamily="34" charset="-122"/>
              </a:endParaRPr>
            </a:p>
          </p:txBody>
        </p:sp>
        <p:sp>
          <p:nvSpPr>
            <p:cNvPr id="6" name="Rectangle 12"/>
            <p:cNvSpPr/>
            <p:nvPr/>
          </p:nvSpPr>
          <p:spPr bwMode="auto">
            <a:xfrm>
              <a:off x="1282560" y="1832243"/>
              <a:ext cx="3048834" cy="628473"/>
            </a:xfrm>
            <a:prstGeom prst="rect">
              <a:avLst/>
            </a:prstGeom>
            <a:solidFill>
              <a:schemeClr val="accent1"/>
            </a:solidFill>
          </p:spPr>
          <p:txBody>
            <a:bodyPr lIns="68571" tIns="68571" rIns="68571" bIns="68571" anchor="ctr"/>
            <a:lstStyle/>
            <a:p>
              <a:pPr fontAlgn="auto">
                <a:lnSpc>
                  <a:spcPct val="90000"/>
                </a:lnSpc>
                <a:spcBef>
                  <a:spcPct val="20000"/>
                </a:spcBef>
                <a:spcAft>
                  <a:spcPts val="0"/>
                </a:spcAft>
                <a:buSzPct val="90000"/>
                <a:defRPr/>
              </a:pPr>
              <a:r>
                <a:rPr lang="en-US" b="1" kern="0" spc="-53" dirty="0">
                  <a:gradFill>
                    <a:gsLst>
                      <a:gs pos="0">
                        <a:srgbClr val="FFFFFF"/>
                      </a:gs>
                      <a:gs pos="86000">
                        <a:srgbClr val="FFFFFF"/>
                      </a:gs>
                    </a:gsLst>
                    <a:lin ang="5400000" scaled="0"/>
                  </a:gradFill>
                  <a:latin typeface="微软雅黑" panose="020B0503020204020204" pitchFamily="34" charset="-122"/>
                  <a:ea typeface="宋体" panose="02010600030101010101" pitchFamily="2" charset="-122"/>
                </a:rPr>
                <a:t>GB/T 33000-2016</a:t>
              </a:r>
              <a:endParaRPr lang="en-US" b="1" kern="0" spc="-53" dirty="0">
                <a:gradFill>
                  <a:gsLst>
                    <a:gs pos="0">
                      <a:srgbClr val="FFFFFF"/>
                    </a:gs>
                    <a:gs pos="86000">
                      <a:srgbClr val="FFFFFF"/>
                    </a:gs>
                  </a:gsLst>
                  <a:lin ang="5400000" scaled="0"/>
                </a:gradFill>
                <a:latin typeface="微软雅黑" panose="020B0503020204020204" pitchFamily="34" charset="-122"/>
                <a:ea typeface="宋体" panose="02010600030101010101" pitchFamily="2" charset="-122"/>
              </a:endParaRPr>
            </a:p>
          </p:txBody>
        </p:sp>
        <p:sp>
          <p:nvSpPr>
            <p:cNvPr id="7" name="Rectangle 14"/>
            <p:cNvSpPr/>
            <p:nvPr/>
          </p:nvSpPr>
          <p:spPr bwMode="auto">
            <a:xfrm>
              <a:off x="1156341" y="1666694"/>
              <a:ext cx="3300675" cy="4136914"/>
            </a:xfrm>
            <a:prstGeom prst="rect">
              <a:avLst/>
            </a:prstGeom>
            <a:noFill/>
            <a:ln w="12700" cap="flat" cmpd="sng" algn="ctr">
              <a:solidFill>
                <a:schemeClr val="accent1"/>
              </a:solidFill>
              <a:prstDash val="solid"/>
              <a:headEnd type="none" w="med" len="med"/>
              <a:tailEnd type="none" w="med" len="med"/>
            </a:ln>
            <a:effectLst/>
          </p:spPr>
          <p:txBody>
            <a:bodyPr lIns="68568" tIns="34285" rIns="68568" bIns="34285" anchor="ctr"/>
            <a:lstStyle/>
            <a:p>
              <a:pPr algn="ctr" defTabSz="685165" fontAlgn="auto">
                <a:spcBef>
                  <a:spcPts val="0"/>
                </a:spcBef>
                <a:spcAft>
                  <a:spcPts val="0"/>
                </a:spcAft>
                <a:defRPr/>
              </a:pPr>
              <a:endParaRPr lang="en-US" sz="1700" kern="0" dirty="0">
                <a:solidFill>
                  <a:srgbClr val="FFFFFF">
                    <a:alpha val="98824"/>
                  </a:srgbClr>
                </a:solidFill>
                <a:latin typeface="Calibri" panose="020F0502020204030204"/>
                <a:ea typeface="Segoe UI" panose="020B0502040204020203" pitchFamily="34" charset="0"/>
                <a:cs typeface="Segoe UI" panose="020B0502040204020203" pitchFamily="34" charset="0"/>
              </a:endParaRPr>
            </a:p>
          </p:txBody>
        </p:sp>
        <p:sp>
          <p:nvSpPr>
            <p:cNvPr id="12" name="Rectangle 60"/>
            <p:cNvSpPr/>
            <p:nvPr/>
          </p:nvSpPr>
          <p:spPr bwMode="auto">
            <a:xfrm>
              <a:off x="7590218" y="1650362"/>
              <a:ext cx="3834373" cy="4153246"/>
            </a:xfrm>
            <a:prstGeom prst="rect">
              <a:avLst/>
            </a:prstGeom>
            <a:noFill/>
            <a:ln w="9525">
              <a:solidFill>
                <a:schemeClr val="accent1"/>
              </a:solidFill>
              <a:prstDash val="solid"/>
              <a:headEnd type="none" w="med" len="med"/>
              <a:tailEnd type="none" w="med" len="med"/>
            </a:ln>
            <a:effectLst/>
            <a:scene3d>
              <a:camera prst="orthographicFront" fov="0">
                <a:rot lat="0" lon="0" rev="0"/>
              </a:camera>
              <a:lightRig rig="glow" dir="t">
                <a:rot lat="0" lon="0" rev="6360000"/>
              </a:lightRig>
            </a:scene3d>
            <a:sp3d prstMaterial="flat">
              <a:contourClr>
                <a:srgbClr val="C0504D">
                  <a:satMod val="300000"/>
                </a:srgbClr>
              </a:contourClr>
            </a:sp3d>
          </p:spPr>
          <p:txBody>
            <a:bodyPr lIns="121883" tIns="487532" rIns="121883" bIns="137160" anchor="ctr"/>
            <a:lstStyle/>
            <a:p>
              <a:pPr algn="just" defTabSz="1217930" eaLnBrk="0" hangingPunct="0">
                <a:lnSpc>
                  <a:spcPct val="120000"/>
                </a:lnSpc>
                <a:spcBef>
                  <a:spcPts val="840"/>
                </a:spcBef>
                <a:buClr>
                  <a:srgbClr val="FFFF99"/>
                </a:buClr>
                <a:buSzPct val="120000"/>
                <a:defRPr/>
              </a:pPr>
              <a:r>
                <a:rPr lang="en-US"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2016</a:t>
              </a:r>
              <a:r>
                <a:rPr lang="zh-CN" altLang="en-US"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年</a:t>
              </a:r>
              <a:r>
                <a:rPr lang="en-US" altLang="zh-CN"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12</a:t>
              </a:r>
              <a:r>
                <a:rPr lang="zh-CN" altLang="en-US"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月</a:t>
              </a:r>
              <a:r>
                <a:rPr lang="en-US" altLang="zh-CN"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13</a:t>
              </a:r>
              <a:r>
                <a:rPr lang="zh-CN" altLang="en-US"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日，国家质检总局、国家标准委发布</a:t>
              </a:r>
              <a:r>
                <a:rPr lang="en-US" altLang="zh-CN"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2016</a:t>
              </a:r>
              <a:r>
                <a:rPr lang="zh-CN" altLang="en-US"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年第</a:t>
              </a:r>
              <a:r>
                <a:rPr lang="en-US" altLang="zh-CN"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23</a:t>
              </a:r>
              <a:r>
                <a:rPr lang="zh-CN" altLang="en-US"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号中国国家标准公告，批准发布了</a:t>
              </a:r>
              <a:r>
                <a:rPr lang="en-US" altLang="zh-CN"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GB/T 33000-2016《</a:t>
              </a:r>
              <a:r>
                <a:rPr lang="zh-CN" altLang="en-US"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企业安全生产标准化基本规范</a:t>
              </a:r>
              <a:r>
                <a:rPr lang="en-US" altLang="zh-CN"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标准，于</a:t>
              </a:r>
              <a:r>
                <a:rPr lang="en-US" altLang="zh-CN"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2017</a:t>
              </a:r>
              <a:r>
                <a:rPr lang="zh-CN" altLang="en-US"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年</a:t>
              </a:r>
              <a:r>
                <a:rPr lang="en-US" altLang="zh-CN"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4</a:t>
              </a:r>
              <a:r>
                <a:rPr lang="zh-CN" altLang="en-US"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月</a:t>
              </a:r>
              <a:r>
                <a:rPr lang="en-US" altLang="zh-CN"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1</a:t>
              </a:r>
              <a:r>
                <a:rPr lang="zh-CN" altLang="en-US"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日实施。</a:t>
              </a:r>
              <a:endParaRPr lang="en-US" altLang="zh-CN"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endParaRPr>
            </a:p>
            <a:p>
              <a:pPr algn="ctr" defTabSz="1217930">
                <a:lnSpc>
                  <a:spcPct val="90000"/>
                </a:lnSpc>
                <a:spcBef>
                  <a:spcPts val="840"/>
                </a:spcBef>
                <a:buClr>
                  <a:srgbClr val="FFFF99"/>
                </a:buClr>
                <a:buSzPct val="120000"/>
                <a:defRPr/>
              </a:pPr>
              <a:endParaRPr lang="en-US" kern="0" dirty="0">
                <a:ln>
                  <a:solidFill>
                    <a:srgbClr val="FFFFFF">
                      <a:alpha val="0"/>
                    </a:srgbClr>
                  </a:solidFill>
                </a:ln>
                <a:gradFill>
                  <a:gsLst>
                    <a:gs pos="0">
                      <a:prstClr val="black"/>
                    </a:gs>
                    <a:gs pos="100000">
                      <a:prstClr val="black"/>
                    </a:gs>
                  </a:gsLst>
                  <a:lin ang="5400000" scaled="0"/>
                </a:gradFill>
                <a:latin typeface="Calibri" panose="020F0502020204030204"/>
                <a:ea typeface="宋体" panose="02010600030101010101" pitchFamily="2" charset="-122"/>
                <a:cs typeface="Segoe UI" panose="020B0502040204020203" pitchFamily="34" charset="0"/>
              </a:endParaRPr>
            </a:p>
          </p:txBody>
        </p:sp>
      </p:grpSp>
      <p:sp>
        <p:nvSpPr>
          <p:cNvPr id="17" name="矩形 16"/>
          <p:cNvSpPr/>
          <p:nvPr/>
        </p:nvSpPr>
        <p:spPr bwMode="auto">
          <a:xfrm>
            <a:off x="1042988" y="1633538"/>
            <a:ext cx="7191375" cy="3022600"/>
          </a:xfrm>
          <a:prstGeom prst="rect">
            <a:avLst/>
          </a:prstGeom>
          <a:noFill/>
          <a:ln w="9525" cap="flat" cmpd="sng" algn="ctr">
            <a:solidFill>
              <a:srgbClr val="860000"/>
            </a:solidFill>
            <a:prstDash val="solid"/>
            <a:headEnd type="none" w="med" len="med"/>
            <a:tailEnd type="none" w="med" len="med"/>
          </a:ln>
          <a:effectLst/>
        </p:spPr>
        <p:txBody>
          <a:bodyPr lIns="68583" tIns="34292" rIns="68583" bIns="34292" anchor="ctr"/>
          <a:lstStyle/>
          <a:p>
            <a:pPr algn="ctr" defTabSz="685165" eaLnBrk="0" hangingPunct="0">
              <a:lnSpc>
                <a:spcPct val="135000"/>
              </a:lnSpc>
              <a:defRPr/>
            </a:pPr>
            <a:endParaRPr lang="zh-CN" altLang="en-US" sz="1700" b="1" kern="0" dirty="0">
              <a:solidFill>
                <a:schemeClr val="bg1">
                  <a:alpha val="99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44035" name="图片 17"/>
          <p:cNvPicPr>
            <a:picLocks noChangeAspect="1"/>
          </p:cNvPicPr>
          <p:nvPr/>
        </p:nvPicPr>
        <p:blipFill>
          <a:blip r:embed="rId1"/>
          <a:srcRect/>
          <a:stretch>
            <a:fillRect/>
          </a:stretch>
        </p:blipFill>
        <p:spPr bwMode="auto">
          <a:xfrm>
            <a:off x="3484563" y="1751013"/>
            <a:ext cx="1951037" cy="2816225"/>
          </a:xfrm>
          <a:prstGeom prst="rect">
            <a:avLst/>
          </a:prstGeom>
          <a:noFill/>
          <a:ln w="9525">
            <a:solidFill>
              <a:schemeClr val="accent1"/>
            </a:solidFill>
            <a:miter lim="800000"/>
            <a:headEnd/>
            <a:tailEnd/>
          </a:ln>
        </p:spPr>
      </p:pic>
      <p:sp>
        <p:nvSpPr>
          <p:cNvPr id="19" name="矩形 18"/>
          <p:cNvSpPr/>
          <p:nvPr/>
        </p:nvSpPr>
        <p:spPr>
          <a:xfrm>
            <a:off x="1258888" y="120650"/>
            <a:ext cx="4135437" cy="523875"/>
          </a:xfrm>
          <a:prstGeom prst="rect">
            <a:avLst/>
          </a:prstGeom>
        </p:spPr>
        <p:txBody>
          <a:bodyPr wrap="none">
            <a:spAutoFit/>
          </a:bodyPr>
          <a:lstStyle/>
          <a:p>
            <a:pPr eaLnBrk="0" hangingPunct="0">
              <a:defRPr/>
            </a:pPr>
            <a:r>
              <a:rPr lang="en-US" altLang="zh-CN" sz="2800" dirty="0">
                <a:solidFill>
                  <a:schemeClr val="bg1"/>
                </a:solidFill>
                <a:latin typeface="+mn-ea"/>
                <a:ea typeface="+mn-ea"/>
              </a:rPr>
              <a:t>《</a:t>
            </a:r>
            <a:r>
              <a:rPr lang="zh-CN" altLang="en-US" sz="2800" dirty="0">
                <a:solidFill>
                  <a:schemeClr val="bg1"/>
                </a:solidFill>
                <a:latin typeface="+mn-ea"/>
                <a:ea typeface="+mn-ea"/>
              </a:rPr>
              <a:t>企业安全生产标准化</a:t>
            </a:r>
            <a:r>
              <a:rPr lang="en-US" altLang="zh-CN" sz="2800" dirty="0">
                <a:solidFill>
                  <a:schemeClr val="bg1"/>
                </a:solidFill>
                <a:latin typeface="+mn-ea"/>
                <a:ea typeface="+mn-ea"/>
              </a:rPr>
              <a:t>》</a:t>
            </a:r>
            <a:endParaRPr lang="en-US" altLang="zh-CN" sz="2800" dirty="0">
              <a:solidFill>
                <a:schemeClr val="bg1"/>
              </a:solidFill>
              <a:latin typeface="+mn-ea"/>
              <a:ea typeface="+mn-ea"/>
            </a:endParaRPr>
          </a:p>
        </p:txBody>
      </p:sp>
      <p:cxnSp>
        <p:nvCxnSpPr>
          <p:cNvPr id="20" name="直接连接符 19"/>
          <p:cNvCxnSpPr>
            <a:cxnSpLocks noChangeShapeType="1"/>
          </p:cNvCxnSpPr>
          <p:nvPr/>
        </p:nvCxnSpPr>
        <p:spPr bwMode="auto">
          <a:xfrm>
            <a:off x="990600" y="622300"/>
            <a:ext cx="4086225" cy="0"/>
          </a:xfrm>
          <a:prstGeom prst="line">
            <a:avLst/>
          </a:prstGeom>
          <a:noFill/>
          <a:ln w="19050" algn="ctr">
            <a:solidFill>
              <a:schemeClr val="bg1"/>
            </a:solidFill>
            <a:round/>
          </a:ln>
        </p:spPr>
      </p:cxn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文本框 4"/>
          <p:cNvSpPr txBox="1">
            <a:spLocks noChangeArrowheads="1"/>
          </p:cNvSpPr>
          <p:nvPr/>
        </p:nvSpPr>
        <p:spPr bwMode="auto">
          <a:xfrm>
            <a:off x="2897188" y="1728788"/>
            <a:ext cx="3349625" cy="439737"/>
          </a:xfrm>
          <a:prstGeom prst="rect">
            <a:avLst/>
          </a:prstGeom>
          <a:solidFill>
            <a:schemeClr val="accent1"/>
          </a:solidFill>
          <a:ln w="9525">
            <a:noFill/>
            <a:miter lim="800000"/>
          </a:ln>
        </p:spPr>
        <p:txBody>
          <a:bodyPr lIns="68580" tIns="34290" rIns="68580" bIns="34290">
            <a:spAutoFit/>
          </a:bodyPr>
          <a:lstStyle/>
          <a:p>
            <a:pPr algn="ctr" eaLnBrk="0" hangingPunct="0"/>
            <a:r>
              <a:rPr lang="en-US" altLang="zh-CN" sz="2400" b="1">
                <a:solidFill>
                  <a:schemeClr val="bg1"/>
                </a:solidFill>
                <a:latin typeface="微软雅黑" panose="020B0503020204020204" pitchFamily="34" charset="-122"/>
                <a:ea typeface="微软雅黑" panose="020B0503020204020204" pitchFamily="34" charset="-122"/>
              </a:rPr>
              <a:t>企业安全生产标准化 </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45058" name="矩形 5"/>
          <p:cNvSpPr>
            <a:spLocks noChangeArrowheads="1"/>
          </p:cNvSpPr>
          <p:nvPr/>
        </p:nvSpPr>
        <p:spPr bwMode="auto">
          <a:xfrm>
            <a:off x="755650" y="2425700"/>
            <a:ext cx="7632700" cy="1754188"/>
          </a:xfrm>
          <a:prstGeom prst="rect">
            <a:avLst/>
          </a:prstGeom>
          <a:noFill/>
          <a:ln w="9525">
            <a:noFill/>
            <a:miter lim="800000"/>
          </a:ln>
        </p:spPr>
        <p:txBody>
          <a:bodyPr>
            <a:spAutoFit/>
          </a:bodyPr>
          <a:lstStyle/>
          <a:p>
            <a:pPr indent="457200" algn="just" eaLnBrk="0" hangingPunct="0">
              <a:lnSpc>
                <a:spcPct val="150000"/>
              </a:lnSpc>
              <a:buFont typeface="Arial" panose="020B0604020202020204" pitchFamily="34" charset="0"/>
              <a:buNone/>
            </a:pPr>
            <a:r>
              <a:rPr lang="zh-CN" altLang="en-US">
                <a:latin typeface="微软雅黑" panose="020B0503020204020204" pitchFamily="34" charset="-122"/>
                <a:ea typeface="微软雅黑" panose="020B0503020204020204" pitchFamily="34" charset="-122"/>
              </a:rPr>
              <a:t>企业通过落实企业安全生产主体责任，通过全员全过程参与，建立并保持安全生产管理体系，全面管控生产经营活动各环节的安全生产与职业卫生工作，实现安全健康管理系统化、岗位操作行为规范化、设备设施本质安全化、作业环境器具定置化，并持续改进。</a:t>
            </a: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1258888" y="120650"/>
            <a:ext cx="4135437" cy="523875"/>
          </a:xfrm>
          <a:prstGeom prst="rect">
            <a:avLst/>
          </a:prstGeom>
        </p:spPr>
        <p:txBody>
          <a:bodyPr wrap="none">
            <a:spAutoFit/>
          </a:bodyPr>
          <a:lstStyle/>
          <a:p>
            <a:pPr eaLnBrk="0" hangingPunct="0">
              <a:defRPr/>
            </a:pPr>
            <a:r>
              <a:rPr lang="en-US" altLang="zh-CN" sz="2800" dirty="0">
                <a:solidFill>
                  <a:schemeClr val="bg1"/>
                </a:solidFill>
                <a:latin typeface="+mn-ea"/>
                <a:ea typeface="+mn-ea"/>
              </a:rPr>
              <a:t>《</a:t>
            </a:r>
            <a:r>
              <a:rPr lang="zh-CN" altLang="en-US" sz="2800" dirty="0">
                <a:solidFill>
                  <a:schemeClr val="bg1"/>
                </a:solidFill>
                <a:latin typeface="+mn-ea"/>
                <a:ea typeface="+mn-ea"/>
              </a:rPr>
              <a:t>企业安全生产标准化</a:t>
            </a:r>
            <a:r>
              <a:rPr lang="en-US" altLang="zh-CN" sz="2800" dirty="0">
                <a:solidFill>
                  <a:schemeClr val="bg1"/>
                </a:solidFill>
                <a:latin typeface="+mn-ea"/>
                <a:ea typeface="+mn-ea"/>
              </a:rPr>
              <a:t>》</a:t>
            </a:r>
            <a:endParaRPr lang="en-US" altLang="zh-CN" sz="2800" dirty="0">
              <a:solidFill>
                <a:schemeClr val="bg1"/>
              </a:solidFill>
              <a:latin typeface="+mn-ea"/>
              <a:ea typeface="+mn-ea"/>
            </a:endParaRPr>
          </a:p>
        </p:txBody>
      </p:sp>
      <p:cxnSp>
        <p:nvCxnSpPr>
          <p:cNvPr id="8" name="直接连接符 7"/>
          <p:cNvCxnSpPr>
            <a:cxnSpLocks noChangeShapeType="1"/>
          </p:cNvCxnSpPr>
          <p:nvPr/>
        </p:nvCxnSpPr>
        <p:spPr bwMode="auto">
          <a:xfrm>
            <a:off x="990600" y="622300"/>
            <a:ext cx="4086225" cy="0"/>
          </a:xfrm>
          <a:prstGeom prst="line">
            <a:avLst/>
          </a:prstGeom>
          <a:noFill/>
          <a:ln w="19050" algn="ctr">
            <a:solidFill>
              <a:schemeClr val="bg1"/>
            </a:solidFill>
            <a:round/>
          </a:ln>
        </p:spPr>
      </p:cxnSp>
      <p:sp>
        <p:nvSpPr>
          <p:cNvPr id="11" name="矩形 10"/>
          <p:cNvSpPr/>
          <p:nvPr/>
        </p:nvSpPr>
        <p:spPr>
          <a:xfrm>
            <a:off x="468313" y="2352675"/>
            <a:ext cx="8207375" cy="1944688"/>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45062" name="KSO_Shape"/>
          <p:cNvSpPr/>
          <p:nvPr/>
        </p:nvSpPr>
        <p:spPr bwMode="auto">
          <a:xfrm>
            <a:off x="755650" y="877888"/>
            <a:ext cx="817563" cy="881062"/>
          </a:xfrm>
          <a:custGeom>
            <a:avLst/>
            <a:gdLst>
              <a:gd name="T0" fmla="*/ 391709517 w 2578"/>
              <a:gd name="T1" fmla="*/ 571895578 h 2775"/>
              <a:gd name="T2" fmla="*/ 376287644 w 2578"/>
              <a:gd name="T3" fmla="*/ 294912655 h 2775"/>
              <a:gd name="T4" fmla="*/ 355108619 w 2578"/>
              <a:gd name="T5" fmla="*/ 263381166 h 2775"/>
              <a:gd name="T6" fmla="*/ 421730133 w 2578"/>
              <a:gd name="T7" fmla="*/ 239474856 h 2775"/>
              <a:gd name="T8" fmla="*/ 401373604 w 2578"/>
              <a:gd name="T9" fmla="*/ 263381166 h 2775"/>
              <a:gd name="T10" fmla="*/ 475191717 w 2578"/>
              <a:gd name="T11" fmla="*/ 322528478 h 2775"/>
              <a:gd name="T12" fmla="*/ 529475797 w 2578"/>
              <a:gd name="T13" fmla="*/ 321704177 h 2775"/>
              <a:gd name="T14" fmla="*/ 530092748 w 2578"/>
              <a:gd name="T15" fmla="*/ 432991847 h 2775"/>
              <a:gd name="T16" fmla="*/ 278411849 w 2578"/>
              <a:gd name="T17" fmla="*/ 432991847 h 2775"/>
              <a:gd name="T18" fmla="*/ 505006789 w 2578"/>
              <a:gd name="T19" fmla="*/ 432991847 h 2775"/>
              <a:gd name="T20" fmla="*/ 401373604 w 2578"/>
              <a:gd name="T21" fmla="*/ 454837247 h 2775"/>
              <a:gd name="T22" fmla="*/ 379166538 w 2578"/>
              <a:gd name="T23" fmla="*/ 469881768 h 2775"/>
              <a:gd name="T24" fmla="*/ 366623558 w 2578"/>
              <a:gd name="T25" fmla="*/ 432991847 h 2775"/>
              <a:gd name="T26" fmla="*/ 379989033 w 2578"/>
              <a:gd name="T27" fmla="*/ 355296657 h 2775"/>
              <a:gd name="T28" fmla="*/ 401373604 w 2578"/>
              <a:gd name="T29" fmla="*/ 411352602 h 2775"/>
              <a:gd name="T30" fmla="*/ 401373604 w 2578"/>
              <a:gd name="T31" fmla="*/ 454837247 h 2775"/>
              <a:gd name="T32" fmla="*/ 230296329 w 2578"/>
              <a:gd name="T33" fmla="*/ 354472356 h 2775"/>
              <a:gd name="T34" fmla="*/ 85538637 w 2578"/>
              <a:gd name="T35" fmla="*/ 388682902 h 2775"/>
              <a:gd name="T36" fmla="*/ 85538637 w 2578"/>
              <a:gd name="T37" fmla="*/ 354472356 h 2775"/>
              <a:gd name="T38" fmla="*/ 85538637 w 2578"/>
              <a:gd name="T39" fmla="*/ 331596421 h 2775"/>
              <a:gd name="T40" fmla="*/ 85538637 w 2578"/>
              <a:gd name="T41" fmla="*/ 297179721 h 2775"/>
              <a:gd name="T42" fmla="*/ 243661804 w 2578"/>
              <a:gd name="T43" fmla="*/ 331596421 h 2775"/>
              <a:gd name="T44" fmla="*/ 68472070 w 2578"/>
              <a:gd name="T45" fmla="*/ 200112033 h 2775"/>
              <a:gd name="T46" fmla="*/ 313778846 w 2578"/>
              <a:gd name="T47" fmla="*/ 183006601 h 2775"/>
              <a:gd name="T48" fmla="*/ 313778846 w 2578"/>
              <a:gd name="T49" fmla="*/ 217217147 h 2775"/>
              <a:gd name="T50" fmla="*/ 85538637 w 2578"/>
              <a:gd name="T51" fmla="*/ 274510020 h 2775"/>
              <a:gd name="T52" fmla="*/ 85538637 w 2578"/>
              <a:gd name="T53" fmla="*/ 240093002 h 2775"/>
              <a:gd name="T54" fmla="*/ 319535998 w 2578"/>
              <a:gd name="T55" fmla="*/ 241123457 h 2775"/>
              <a:gd name="T56" fmla="*/ 310488863 w 2578"/>
              <a:gd name="T57" fmla="*/ 274510020 h 2775"/>
              <a:gd name="T58" fmla="*/ 365184111 w 2578"/>
              <a:gd name="T59" fmla="*/ 148589860 h 2775"/>
              <a:gd name="T60" fmla="*/ 307404425 w 2578"/>
              <a:gd name="T61" fmla="*/ 91503459 h 2775"/>
              <a:gd name="T62" fmla="*/ 268130812 w 2578"/>
              <a:gd name="T63" fmla="*/ 137254851 h 2775"/>
              <a:gd name="T64" fmla="*/ 91296107 w 2578"/>
              <a:gd name="T65" fmla="*/ 97067728 h 2775"/>
              <a:gd name="T66" fmla="*/ 91296107 w 2578"/>
              <a:gd name="T67" fmla="*/ 91503459 h 2775"/>
              <a:gd name="T68" fmla="*/ 34133104 w 2578"/>
              <a:gd name="T69" fmla="*/ 480186322 h 2775"/>
              <a:gd name="T70" fmla="*/ 250858403 w 2578"/>
              <a:gd name="T71" fmla="*/ 537478877 h 2775"/>
              <a:gd name="T72" fmla="*/ 68472070 w 2578"/>
              <a:gd name="T73" fmla="*/ 571689423 h 2775"/>
              <a:gd name="T74" fmla="*/ 0 w 2578"/>
              <a:gd name="T75" fmla="*/ 125714005 h 2775"/>
              <a:gd name="T76" fmla="*/ 103222136 w 2578"/>
              <a:gd name="T77" fmla="*/ 68627585 h 2775"/>
              <a:gd name="T78" fmla="*/ 136121645 w 2578"/>
              <a:gd name="T79" fmla="*/ 57086421 h 2775"/>
              <a:gd name="T80" fmla="*/ 261756391 w 2578"/>
              <a:gd name="T81" fmla="*/ 57086421 h 2775"/>
              <a:gd name="T82" fmla="*/ 296095348 w 2578"/>
              <a:gd name="T83" fmla="*/ 68627585 h 2775"/>
              <a:gd name="T84" fmla="*/ 399317523 w 2578"/>
              <a:gd name="T85" fmla="*/ 125714005 h 2775"/>
              <a:gd name="T86" fmla="*/ 365184111 w 2578"/>
              <a:gd name="T87" fmla="*/ 228552156 h 2775"/>
              <a:gd name="T88" fmla="*/ 199041810 w 2578"/>
              <a:gd name="T89" fmla="*/ 31119508 h 2775"/>
              <a:gd name="T90" fmla="*/ 199041810 w 2578"/>
              <a:gd name="T91" fmla="*/ 96037272 h 2775"/>
              <a:gd name="T92" fmla="*/ 199041810 w 2578"/>
              <a:gd name="T93" fmla="*/ 31119508 h 27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78"/>
              <a:gd name="T142" fmla="*/ 0 h 2775"/>
              <a:gd name="T143" fmla="*/ 2578 w 2578"/>
              <a:gd name="T144" fmla="*/ 2775 h 27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78" h="2775">
                <a:moveTo>
                  <a:pt x="2578" y="2101"/>
                </a:moveTo>
                <a:cubicBezTo>
                  <a:pt x="2578" y="2473"/>
                  <a:pt x="2277" y="2775"/>
                  <a:pt x="1905" y="2775"/>
                </a:cubicBezTo>
                <a:cubicBezTo>
                  <a:pt x="1533" y="2775"/>
                  <a:pt x="1232" y="2473"/>
                  <a:pt x="1232" y="2101"/>
                </a:cubicBezTo>
                <a:cubicBezTo>
                  <a:pt x="1232" y="1750"/>
                  <a:pt x="1487" y="1462"/>
                  <a:pt x="1830" y="1431"/>
                </a:cubicBezTo>
                <a:cubicBezTo>
                  <a:pt x="1830" y="1278"/>
                  <a:pt x="1830" y="1278"/>
                  <a:pt x="1830" y="1278"/>
                </a:cubicBezTo>
                <a:cubicBezTo>
                  <a:pt x="1727" y="1278"/>
                  <a:pt x="1727" y="1278"/>
                  <a:pt x="1727" y="1278"/>
                </a:cubicBezTo>
                <a:cubicBezTo>
                  <a:pt x="1727" y="1162"/>
                  <a:pt x="1727" y="1162"/>
                  <a:pt x="1727" y="1162"/>
                </a:cubicBezTo>
                <a:cubicBezTo>
                  <a:pt x="2051" y="1162"/>
                  <a:pt x="2051" y="1162"/>
                  <a:pt x="2051" y="1162"/>
                </a:cubicBezTo>
                <a:cubicBezTo>
                  <a:pt x="2051" y="1278"/>
                  <a:pt x="2051" y="1278"/>
                  <a:pt x="2051" y="1278"/>
                </a:cubicBezTo>
                <a:cubicBezTo>
                  <a:pt x="1952" y="1278"/>
                  <a:pt x="1952" y="1278"/>
                  <a:pt x="1952" y="1278"/>
                </a:cubicBezTo>
                <a:cubicBezTo>
                  <a:pt x="1952" y="1431"/>
                  <a:pt x="1952" y="1431"/>
                  <a:pt x="1952" y="1431"/>
                </a:cubicBezTo>
                <a:cubicBezTo>
                  <a:pt x="2081" y="1443"/>
                  <a:pt x="2214" y="1491"/>
                  <a:pt x="2311" y="1565"/>
                </a:cubicBezTo>
                <a:cubicBezTo>
                  <a:pt x="2445" y="1431"/>
                  <a:pt x="2445" y="1431"/>
                  <a:pt x="2445" y="1431"/>
                </a:cubicBezTo>
                <a:cubicBezTo>
                  <a:pt x="2575" y="1561"/>
                  <a:pt x="2575" y="1561"/>
                  <a:pt x="2575" y="1561"/>
                </a:cubicBezTo>
                <a:cubicBezTo>
                  <a:pt x="2441" y="1695"/>
                  <a:pt x="2441" y="1695"/>
                  <a:pt x="2441" y="1695"/>
                </a:cubicBezTo>
                <a:cubicBezTo>
                  <a:pt x="2527" y="1808"/>
                  <a:pt x="2578" y="1949"/>
                  <a:pt x="2578" y="2101"/>
                </a:cubicBezTo>
                <a:close/>
                <a:moveTo>
                  <a:pt x="1905" y="1550"/>
                </a:moveTo>
                <a:cubicBezTo>
                  <a:pt x="1601" y="1550"/>
                  <a:pt x="1354" y="1798"/>
                  <a:pt x="1354" y="2101"/>
                </a:cubicBezTo>
                <a:cubicBezTo>
                  <a:pt x="1354" y="2405"/>
                  <a:pt x="1601" y="2652"/>
                  <a:pt x="1905" y="2652"/>
                </a:cubicBezTo>
                <a:cubicBezTo>
                  <a:pt x="2209" y="2652"/>
                  <a:pt x="2456" y="2405"/>
                  <a:pt x="2456" y="2101"/>
                </a:cubicBezTo>
                <a:cubicBezTo>
                  <a:pt x="2456" y="1798"/>
                  <a:pt x="2209" y="1550"/>
                  <a:pt x="1905" y="1550"/>
                </a:cubicBezTo>
                <a:close/>
                <a:moveTo>
                  <a:pt x="1952" y="2207"/>
                </a:moveTo>
                <a:cubicBezTo>
                  <a:pt x="1952" y="2280"/>
                  <a:pt x="1952" y="2280"/>
                  <a:pt x="1952" y="2280"/>
                </a:cubicBezTo>
                <a:cubicBezTo>
                  <a:pt x="1844" y="2280"/>
                  <a:pt x="1844" y="2280"/>
                  <a:pt x="1844" y="2280"/>
                </a:cubicBezTo>
                <a:cubicBezTo>
                  <a:pt x="1844" y="2207"/>
                  <a:pt x="1844" y="2207"/>
                  <a:pt x="1844" y="2207"/>
                </a:cubicBezTo>
                <a:cubicBezTo>
                  <a:pt x="1807" y="2186"/>
                  <a:pt x="1783" y="2147"/>
                  <a:pt x="1783" y="2101"/>
                </a:cubicBezTo>
                <a:cubicBezTo>
                  <a:pt x="1783" y="2056"/>
                  <a:pt x="1812" y="2017"/>
                  <a:pt x="1848" y="1996"/>
                </a:cubicBezTo>
                <a:cubicBezTo>
                  <a:pt x="1848" y="1724"/>
                  <a:pt x="1848" y="1724"/>
                  <a:pt x="1848" y="1724"/>
                </a:cubicBezTo>
                <a:cubicBezTo>
                  <a:pt x="1952" y="1724"/>
                  <a:pt x="1952" y="1724"/>
                  <a:pt x="1952" y="1724"/>
                </a:cubicBezTo>
                <a:cubicBezTo>
                  <a:pt x="1952" y="1996"/>
                  <a:pt x="1952" y="1996"/>
                  <a:pt x="1952" y="1996"/>
                </a:cubicBezTo>
                <a:cubicBezTo>
                  <a:pt x="1989" y="2017"/>
                  <a:pt x="2027" y="2056"/>
                  <a:pt x="2027" y="2101"/>
                </a:cubicBezTo>
                <a:cubicBezTo>
                  <a:pt x="2027" y="2147"/>
                  <a:pt x="1989" y="2186"/>
                  <a:pt x="1952" y="2207"/>
                </a:cubicBezTo>
                <a:close/>
                <a:moveTo>
                  <a:pt x="416" y="1720"/>
                </a:moveTo>
                <a:cubicBezTo>
                  <a:pt x="1120" y="1720"/>
                  <a:pt x="1120" y="1720"/>
                  <a:pt x="1120" y="1720"/>
                </a:cubicBezTo>
                <a:cubicBezTo>
                  <a:pt x="1094" y="1773"/>
                  <a:pt x="1074" y="1828"/>
                  <a:pt x="1060" y="1886"/>
                </a:cubicBezTo>
                <a:cubicBezTo>
                  <a:pt x="416" y="1886"/>
                  <a:pt x="416" y="1886"/>
                  <a:pt x="416" y="1886"/>
                </a:cubicBezTo>
                <a:cubicBezTo>
                  <a:pt x="370" y="1886"/>
                  <a:pt x="333" y="1849"/>
                  <a:pt x="333" y="1803"/>
                </a:cubicBezTo>
                <a:cubicBezTo>
                  <a:pt x="333" y="1757"/>
                  <a:pt x="370" y="1720"/>
                  <a:pt x="416" y="1720"/>
                </a:cubicBezTo>
                <a:close/>
                <a:moveTo>
                  <a:pt x="1185" y="1609"/>
                </a:moveTo>
                <a:cubicBezTo>
                  <a:pt x="416" y="1609"/>
                  <a:pt x="416" y="1609"/>
                  <a:pt x="416" y="1609"/>
                </a:cubicBezTo>
                <a:cubicBezTo>
                  <a:pt x="370" y="1609"/>
                  <a:pt x="333" y="1572"/>
                  <a:pt x="333" y="1526"/>
                </a:cubicBezTo>
                <a:cubicBezTo>
                  <a:pt x="333" y="1480"/>
                  <a:pt x="370" y="1442"/>
                  <a:pt x="416" y="1442"/>
                </a:cubicBezTo>
                <a:cubicBezTo>
                  <a:pt x="1338" y="1442"/>
                  <a:pt x="1338" y="1442"/>
                  <a:pt x="1338" y="1442"/>
                </a:cubicBezTo>
                <a:cubicBezTo>
                  <a:pt x="1279" y="1491"/>
                  <a:pt x="1228" y="1547"/>
                  <a:pt x="1185" y="1609"/>
                </a:cubicBezTo>
                <a:close/>
                <a:moveTo>
                  <a:pt x="416" y="1054"/>
                </a:moveTo>
                <a:cubicBezTo>
                  <a:pt x="370" y="1054"/>
                  <a:pt x="333" y="1017"/>
                  <a:pt x="333" y="971"/>
                </a:cubicBezTo>
                <a:cubicBezTo>
                  <a:pt x="333" y="925"/>
                  <a:pt x="370" y="888"/>
                  <a:pt x="416" y="888"/>
                </a:cubicBezTo>
                <a:cubicBezTo>
                  <a:pt x="1526" y="888"/>
                  <a:pt x="1526" y="888"/>
                  <a:pt x="1526" y="888"/>
                </a:cubicBezTo>
                <a:cubicBezTo>
                  <a:pt x="1572" y="888"/>
                  <a:pt x="1609" y="925"/>
                  <a:pt x="1609" y="971"/>
                </a:cubicBezTo>
                <a:cubicBezTo>
                  <a:pt x="1609" y="1017"/>
                  <a:pt x="1572" y="1054"/>
                  <a:pt x="1526" y="1054"/>
                </a:cubicBezTo>
                <a:lnTo>
                  <a:pt x="416" y="1054"/>
                </a:lnTo>
                <a:close/>
                <a:moveTo>
                  <a:pt x="416" y="1332"/>
                </a:moveTo>
                <a:cubicBezTo>
                  <a:pt x="370" y="1332"/>
                  <a:pt x="333" y="1294"/>
                  <a:pt x="333" y="1248"/>
                </a:cubicBezTo>
                <a:cubicBezTo>
                  <a:pt x="333" y="1202"/>
                  <a:pt x="370" y="1165"/>
                  <a:pt x="416" y="1165"/>
                </a:cubicBezTo>
                <a:cubicBezTo>
                  <a:pt x="1526" y="1165"/>
                  <a:pt x="1526" y="1165"/>
                  <a:pt x="1526" y="1165"/>
                </a:cubicBezTo>
                <a:cubicBezTo>
                  <a:pt x="1536" y="1165"/>
                  <a:pt x="1545" y="1168"/>
                  <a:pt x="1554" y="1170"/>
                </a:cubicBezTo>
                <a:cubicBezTo>
                  <a:pt x="1554" y="1311"/>
                  <a:pt x="1554" y="1311"/>
                  <a:pt x="1554" y="1311"/>
                </a:cubicBezTo>
                <a:cubicBezTo>
                  <a:pt x="1539" y="1318"/>
                  <a:pt x="1525" y="1324"/>
                  <a:pt x="1510" y="1332"/>
                </a:cubicBezTo>
                <a:lnTo>
                  <a:pt x="416" y="1332"/>
                </a:lnTo>
                <a:close/>
                <a:moveTo>
                  <a:pt x="1776" y="721"/>
                </a:moveTo>
                <a:cubicBezTo>
                  <a:pt x="1776" y="568"/>
                  <a:pt x="1651" y="444"/>
                  <a:pt x="1498" y="444"/>
                </a:cubicBezTo>
                <a:cubicBezTo>
                  <a:pt x="1495" y="444"/>
                  <a:pt x="1495" y="444"/>
                  <a:pt x="1495" y="444"/>
                </a:cubicBezTo>
                <a:cubicBezTo>
                  <a:pt x="1497" y="453"/>
                  <a:pt x="1498" y="462"/>
                  <a:pt x="1498" y="471"/>
                </a:cubicBezTo>
                <a:cubicBezTo>
                  <a:pt x="1498" y="579"/>
                  <a:pt x="1411" y="666"/>
                  <a:pt x="1304" y="666"/>
                </a:cubicBezTo>
                <a:cubicBezTo>
                  <a:pt x="638" y="666"/>
                  <a:pt x="638" y="666"/>
                  <a:pt x="638" y="666"/>
                </a:cubicBezTo>
                <a:cubicBezTo>
                  <a:pt x="531" y="666"/>
                  <a:pt x="444" y="579"/>
                  <a:pt x="444" y="471"/>
                </a:cubicBezTo>
                <a:cubicBezTo>
                  <a:pt x="444" y="462"/>
                  <a:pt x="445" y="453"/>
                  <a:pt x="447" y="444"/>
                </a:cubicBezTo>
                <a:cubicBezTo>
                  <a:pt x="444" y="444"/>
                  <a:pt x="444" y="444"/>
                  <a:pt x="444" y="444"/>
                </a:cubicBezTo>
                <a:cubicBezTo>
                  <a:pt x="291" y="444"/>
                  <a:pt x="166" y="568"/>
                  <a:pt x="166" y="721"/>
                </a:cubicBezTo>
                <a:cubicBezTo>
                  <a:pt x="166" y="2330"/>
                  <a:pt x="166" y="2330"/>
                  <a:pt x="166" y="2330"/>
                </a:cubicBezTo>
                <a:cubicBezTo>
                  <a:pt x="166" y="2483"/>
                  <a:pt x="291" y="2608"/>
                  <a:pt x="444" y="2608"/>
                </a:cubicBezTo>
                <a:cubicBezTo>
                  <a:pt x="1220" y="2608"/>
                  <a:pt x="1220" y="2608"/>
                  <a:pt x="1220" y="2608"/>
                </a:cubicBezTo>
                <a:cubicBezTo>
                  <a:pt x="1271" y="2672"/>
                  <a:pt x="1331" y="2728"/>
                  <a:pt x="1398" y="2774"/>
                </a:cubicBezTo>
                <a:cubicBezTo>
                  <a:pt x="333" y="2774"/>
                  <a:pt x="333" y="2774"/>
                  <a:pt x="333" y="2774"/>
                </a:cubicBezTo>
                <a:cubicBezTo>
                  <a:pt x="180" y="2774"/>
                  <a:pt x="0" y="2650"/>
                  <a:pt x="0" y="2497"/>
                </a:cubicBezTo>
                <a:cubicBezTo>
                  <a:pt x="0" y="610"/>
                  <a:pt x="0" y="610"/>
                  <a:pt x="0" y="610"/>
                </a:cubicBezTo>
                <a:cubicBezTo>
                  <a:pt x="0" y="457"/>
                  <a:pt x="180" y="333"/>
                  <a:pt x="333" y="333"/>
                </a:cubicBezTo>
                <a:cubicBezTo>
                  <a:pt x="502" y="333"/>
                  <a:pt x="502" y="333"/>
                  <a:pt x="502" y="333"/>
                </a:cubicBezTo>
                <a:cubicBezTo>
                  <a:pt x="537" y="298"/>
                  <a:pt x="585" y="277"/>
                  <a:pt x="638" y="277"/>
                </a:cubicBezTo>
                <a:cubicBezTo>
                  <a:pt x="662" y="277"/>
                  <a:pt x="662" y="277"/>
                  <a:pt x="662" y="277"/>
                </a:cubicBezTo>
                <a:cubicBezTo>
                  <a:pt x="678" y="122"/>
                  <a:pt x="808" y="0"/>
                  <a:pt x="968" y="0"/>
                </a:cubicBezTo>
                <a:cubicBezTo>
                  <a:pt x="1127" y="0"/>
                  <a:pt x="1257" y="122"/>
                  <a:pt x="1273" y="277"/>
                </a:cubicBezTo>
                <a:cubicBezTo>
                  <a:pt x="1304" y="277"/>
                  <a:pt x="1304" y="277"/>
                  <a:pt x="1304" y="277"/>
                </a:cubicBezTo>
                <a:cubicBezTo>
                  <a:pt x="1357" y="277"/>
                  <a:pt x="1405" y="298"/>
                  <a:pt x="1440" y="333"/>
                </a:cubicBezTo>
                <a:cubicBezTo>
                  <a:pt x="1609" y="333"/>
                  <a:pt x="1609" y="333"/>
                  <a:pt x="1609" y="333"/>
                </a:cubicBezTo>
                <a:cubicBezTo>
                  <a:pt x="1763" y="333"/>
                  <a:pt x="1942" y="457"/>
                  <a:pt x="1942" y="610"/>
                </a:cubicBezTo>
                <a:cubicBezTo>
                  <a:pt x="1942" y="1109"/>
                  <a:pt x="1942" y="1109"/>
                  <a:pt x="1942" y="1109"/>
                </a:cubicBezTo>
                <a:cubicBezTo>
                  <a:pt x="1776" y="1109"/>
                  <a:pt x="1776" y="1109"/>
                  <a:pt x="1776" y="1109"/>
                </a:cubicBezTo>
                <a:lnTo>
                  <a:pt x="1776" y="721"/>
                </a:lnTo>
                <a:close/>
                <a:moveTo>
                  <a:pt x="968" y="151"/>
                </a:moveTo>
                <a:cubicBezTo>
                  <a:pt x="881" y="151"/>
                  <a:pt x="810" y="222"/>
                  <a:pt x="810" y="308"/>
                </a:cubicBezTo>
                <a:cubicBezTo>
                  <a:pt x="810" y="395"/>
                  <a:pt x="881" y="466"/>
                  <a:pt x="968" y="466"/>
                </a:cubicBezTo>
                <a:cubicBezTo>
                  <a:pt x="1055" y="466"/>
                  <a:pt x="1125" y="395"/>
                  <a:pt x="1125" y="308"/>
                </a:cubicBezTo>
                <a:cubicBezTo>
                  <a:pt x="1125" y="222"/>
                  <a:pt x="1055" y="151"/>
                  <a:pt x="968" y="151"/>
                </a:cubicBezTo>
                <a:close/>
              </a:path>
            </a:pathLst>
          </a:custGeom>
          <a:solidFill>
            <a:schemeClr val="accent1"/>
          </a:solidFill>
          <a:ln w="9525">
            <a:noFill/>
            <a:round/>
          </a:ln>
        </p:spPr>
        <p:txBody>
          <a:bodyPr anchor="ctr" anchorCtr="1"/>
          <a:lstStyle/>
          <a:p>
            <a:endParaRPr lang="zh-CN" altLang="en-US"/>
          </a:p>
        </p:txBody>
      </p:sp>
      <p:sp>
        <p:nvSpPr>
          <p:cNvPr id="45063" name="KSO_Shape"/>
          <p:cNvSpPr/>
          <p:nvPr/>
        </p:nvSpPr>
        <p:spPr bwMode="auto">
          <a:xfrm>
            <a:off x="7570788" y="931863"/>
            <a:ext cx="900112" cy="863600"/>
          </a:xfrm>
          <a:custGeom>
            <a:avLst/>
            <a:gdLst>
              <a:gd name="T0" fmla="*/ 66586819 w 3897"/>
              <a:gd name="T1" fmla="*/ 0 h 3741"/>
              <a:gd name="T2" fmla="*/ 66586819 w 3897"/>
              <a:gd name="T3" fmla="*/ 74873737 h 3741"/>
              <a:gd name="T4" fmla="*/ 0 w 3897"/>
              <a:gd name="T5" fmla="*/ 74873737 h 3741"/>
              <a:gd name="T6" fmla="*/ 0 w 3897"/>
              <a:gd name="T7" fmla="*/ 315813544 h 3741"/>
              <a:gd name="T8" fmla="*/ 83233690 w 3897"/>
              <a:gd name="T9" fmla="*/ 399006527 h 3741"/>
              <a:gd name="T10" fmla="*/ 332614167 w 3897"/>
              <a:gd name="T11" fmla="*/ 399006527 h 3741"/>
              <a:gd name="T12" fmla="*/ 415847829 w 3897"/>
              <a:gd name="T13" fmla="*/ 315813544 h 3741"/>
              <a:gd name="T14" fmla="*/ 415847829 w 3897"/>
              <a:gd name="T15" fmla="*/ 0 h 3741"/>
              <a:gd name="T16" fmla="*/ 66586819 w 3897"/>
              <a:gd name="T17" fmla="*/ 0 h 3741"/>
              <a:gd name="T18" fmla="*/ 66586819 w 3897"/>
              <a:gd name="T19" fmla="*/ 290962369 h 3741"/>
              <a:gd name="T20" fmla="*/ 45778447 w 3897"/>
              <a:gd name="T21" fmla="*/ 345677798 h 3741"/>
              <a:gd name="T22" fmla="*/ 24970083 w 3897"/>
              <a:gd name="T23" fmla="*/ 290962369 h 3741"/>
              <a:gd name="T24" fmla="*/ 24970083 w 3897"/>
              <a:gd name="T25" fmla="*/ 99724911 h 3741"/>
              <a:gd name="T26" fmla="*/ 66586819 w 3897"/>
              <a:gd name="T27" fmla="*/ 99724911 h 3741"/>
              <a:gd name="T28" fmla="*/ 66586819 w 3897"/>
              <a:gd name="T29" fmla="*/ 290962369 h 3741"/>
              <a:gd name="T30" fmla="*/ 390877753 w 3897"/>
              <a:gd name="T31" fmla="*/ 290962369 h 3741"/>
              <a:gd name="T32" fmla="*/ 307750803 w 3897"/>
              <a:gd name="T33" fmla="*/ 374048701 h 3741"/>
              <a:gd name="T34" fmla="*/ 108097055 w 3897"/>
              <a:gd name="T35" fmla="*/ 374048701 h 3741"/>
              <a:gd name="T36" fmla="*/ 74056569 w 3897"/>
              <a:gd name="T37" fmla="*/ 366689289 h 3741"/>
              <a:gd name="T38" fmla="*/ 91556895 w 3897"/>
              <a:gd name="T39" fmla="*/ 315813544 h 3741"/>
              <a:gd name="T40" fmla="*/ 91556895 w 3897"/>
              <a:gd name="T41" fmla="*/ 24957833 h 3741"/>
              <a:gd name="T42" fmla="*/ 390877753 w 3897"/>
              <a:gd name="T43" fmla="*/ 24957833 h 3741"/>
              <a:gd name="T44" fmla="*/ 390877753 w 3897"/>
              <a:gd name="T45" fmla="*/ 290962369 h 3741"/>
              <a:gd name="T46" fmla="*/ 207977154 w 3897"/>
              <a:gd name="T47" fmla="*/ 266004313 h 3741"/>
              <a:gd name="T48" fmla="*/ 124743724 w 3897"/>
              <a:gd name="T49" fmla="*/ 266004313 h 3741"/>
              <a:gd name="T50" fmla="*/ 124743724 w 3897"/>
              <a:gd name="T51" fmla="*/ 290962369 h 3741"/>
              <a:gd name="T52" fmla="*/ 207977154 w 3897"/>
              <a:gd name="T53" fmla="*/ 290962369 h 3741"/>
              <a:gd name="T54" fmla="*/ 207977154 w 3897"/>
              <a:gd name="T55" fmla="*/ 266004313 h 3741"/>
              <a:gd name="T56" fmla="*/ 207977154 w 3897"/>
              <a:gd name="T57" fmla="*/ 224407879 h 3741"/>
              <a:gd name="T58" fmla="*/ 124743724 w 3897"/>
              <a:gd name="T59" fmla="*/ 224407879 h 3741"/>
              <a:gd name="T60" fmla="*/ 124743724 w 3897"/>
              <a:gd name="T61" fmla="*/ 249365762 h 3741"/>
              <a:gd name="T62" fmla="*/ 207977154 w 3897"/>
              <a:gd name="T63" fmla="*/ 249365762 h 3741"/>
              <a:gd name="T64" fmla="*/ 207977154 w 3897"/>
              <a:gd name="T65" fmla="*/ 224407879 h 3741"/>
              <a:gd name="T66" fmla="*/ 207977154 w 3897"/>
              <a:gd name="T67" fmla="*/ 182917923 h 3741"/>
              <a:gd name="T68" fmla="*/ 124743724 w 3897"/>
              <a:gd name="T69" fmla="*/ 182917923 h 3741"/>
              <a:gd name="T70" fmla="*/ 124743724 w 3897"/>
              <a:gd name="T71" fmla="*/ 207769328 h 3741"/>
              <a:gd name="T72" fmla="*/ 207977154 w 3897"/>
              <a:gd name="T73" fmla="*/ 207769328 h 3741"/>
              <a:gd name="T74" fmla="*/ 207977154 w 3897"/>
              <a:gd name="T75" fmla="*/ 182917923 h 3741"/>
              <a:gd name="T76" fmla="*/ 349261038 w 3897"/>
              <a:gd name="T77" fmla="*/ 74873737 h 3741"/>
              <a:gd name="T78" fmla="*/ 124743724 w 3897"/>
              <a:gd name="T79" fmla="*/ 74873737 h 3741"/>
              <a:gd name="T80" fmla="*/ 124743724 w 3897"/>
              <a:gd name="T81" fmla="*/ 108044186 h 3741"/>
              <a:gd name="T82" fmla="*/ 349261038 w 3897"/>
              <a:gd name="T83" fmla="*/ 108044186 h 3741"/>
              <a:gd name="T84" fmla="*/ 349261038 w 3897"/>
              <a:gd name="T85" fmla="*/ 74873737 h 3741"/>
              <a:gd name="T86" fmla="*/ 207977154 w 3897"/>
              <a:gd name="T87" fmla="*/ 141321547 h 3741"/>
              <a:gd name="T88" fmla="*/ 124743724 w 3897"/>
              <a:gd name="T89" fmla="*/ 141321547 h 3741"/>
              <a:gd name="T90" fmla="*/ 124743724 w 3897"/>
              <a:gd name="T91" fmla="*/ 166279373 h 3741"/>
              <a:gd name="T92" fmla="*/ 207977154 w 3897"/>
              <a:gd name="T93" fmla="*/ 166279373 h 3741"/>
              <a:gd name="T94" fmla="*/ 207977154 w 3897"/>
              <a:gd name="T95" fmla="*/ 141321547 h 3741"/>
              <a:gd name="T96" fmla="*/ 232840519 w 3897"/>
              <a:gd name="T97" fmla="*/ 290962369 h 3741"/>
              <a:gd name="T98" fmla="*/ 349261038 w 3897"/>
              <a:gd name="T99" fmla="*/ 290962369 h 3741"/>
              <a:gd name="T100" fmla="*/ 349261038 w 3897"/>
              <a:gd name="T101" fmla="*/ 141321547 h 3741"/>
              <a:gd name="T102" fmla="*/ 232840519 w 3897"/>
              <a:gd name="T103" fmla="*/ 141321547 h 3741"/>
              <a:gd name="T104" fmla="*/ 232840519 w 3897"/>
              <a:gd name="T105" fmla="*/ 290962369 h 3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897"/>
              <a:gd name="T160" fmla="*/ 0 h 3741"/>
              <a:gd name="T161" fmla="*/ 3897 w 3897"/>
              <a:gd name="T162" fmla="*/ 3741 h 37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897" h="3741">
                <a:moveTo>
                  <a:pt x="624" y="0"/>
                </a:moveTo>
                <a:cubicBezTo>
                  <a:pt x="624" y="702"/>
                  <a:pt x="624" y="702"/>
                  <a:pt x="624" y="702"/>
                </a:cubicBezTo>
                <a:cubicBezTo>
                  <a:pt x="0" y="702"/>
                  <a:pt x="0" y="702"/>
                  <a:pt x="0" y="702"/>
                </a:cubicBezTo>
                <a:cubicBezTo>
                  <a:pt x="0" y="2961"/>
                  <a:pt x="0" y="2961"/>
                  <a:pt x="0" y="2961"/>
                </a:cubicBezTo>
                <a:cubicBezTo>
                  <a:pt x="0" y="3392"/>
                  <a:pt x="349" y="3741"/>
                  <a:pt x="780" y="3741"/>
                </a:cubicBezTo>
                <a:cubicBezTo>
                  <a:pt x="3117" y="3741"/>
                  <a:pt x="3117" y="3741"/>
                  <a:pt x="3117" y="3741"/>
                </a:cubicBezTo>
                <a:cubicBezTo>
                  <a:pt x="3548" y="3741"/>
                  <a:pt x="3897" y="3392"/>
                  <a:pt x="3897" y="2961"/>
                </a:cubicBezTo>
                <a:cubicBezTo>
                  <a:pt x="3897" y="0"/>
                  <a:pt x="3897" y="0"/>
                  <a:pt x="3897" y="0"/>
                </a:cubicBezTo>
                <a:lnTo>
                  <a:pt x="624" y="0"/>
                </a:lnTo>
                <a:close/>
                <a:moveTo>
                  <a:pt x="624" y="2728"/>
                </a:moveTo>
                <a:cubicBezTo>
                  <a:pt x="624" y="2925"/>
                  <a:pt x="550" y="3104"/>
                  <a:pt x="429" y="3241"/>
                </a:cubicBezTo>
                <a:cubicBezTo>
                  <a:pt x="308" y="3104"/>
                  <a:pt x="234" y="2925"/>
                  <a:pt x="234" y="2728"/>
                </a:cubicBezTo>
                <a:cubicBezTo>
                  <a:pt x="234" y="935"/>
                  <a:pt x="234" y="935"/>
                  <a:pt x="234" y="935"/>
                </a:cubicBezTo>
                <a:cubicBezTo>
                  <a:pt x="624" y="935"/>
                  <a:pt x="624" y="935"/>
                  <a:pt x="624" y="935"/>
                </a:cubicBezTo>
                <a:lnTo>
                  <a:pt x="624" y="2728"/>
                </a:lnTo>
                <a:close/>
                <a:moveTo>
                  <a:pt x="3663" y="2728"/>
                </a:moveTo>
                <a:cubicBezTo>
                  <a:pt x="3663" y="3158"/>
                  <a:pt x="3314" y="3507"/>
                  <a:pt x="2884" y="3507"/>
                </a:cubicBezTo>
                <a:cubicBezTo>
                  <a:pt x="1013" y="3507"/>
                  <a:pt x="1013" y="3507"/>
                  <a:pt x="1013" y="3507"/>
                </a:cubicBezTo>
                <a:cubicBezTo>
                  <a:pt x="899" y="3507"/>
                  <a:pt x="791" y="3482"/>
                  <a:pt x="694" y="3438"/>
                </a:cubicBezTo>
                <a:cubicBezTo>
                  <a:pt x="796" y="3306"/>
                  <a:pt x="858" y="3141"/>
                  <a:pt x="858" y="2961"/>
                </a:cubicBezTo>
                <a:cubicBezTo>
                  <a:pt x="858" y="234"/>
                  <a:pt x="858" y="234"/>
                  <a:pt x="858" y="234"/>
                </a:cubicBezTo>
                <a:cubicBezTo>
                  <a:pt x="3663" y="234"/>
                  <a:pt x="3663" y="234"/>
                  <a:pt x="3663" y="234"/>
                </a:cubicBezTo>
                <a:lnTo>
                  <a:pt x="3663" y="2728"/>
                </a:lnTo>
                <a:close/>
                <a:moveTo>
                  <a:pt x="1949" y="2494"/>
                </a:moveTo>
                <a:cubicBezTo>
                  <a:pt x="1169" y="2494"/>
                  <a:pt x="1169" y="2494"/>
                  <a:pt x="1169" y="2494"/>
                </a:cubicBezTo>
                <a:cubicBezTo>
                  <a:pt x="1169" y="2728"/>
                  <a:pt x="1169" y="2728"/>
                  <a:pt x="1169" y="2728"/>
                </a:cubicBezTo>
                <a:cubicBezTo>
                  <a:pt x="1949" y="2728"/>
                  <a:pt x="1949" y="2728"/>
                  <a:pt x="1949" y="2728"/>
                </a:cubicBezTo>
                <a:lnTo>
                  <a:pt x="1949" y="2494"/>
                </a:lnTo>
                <a:close/>
                <a:moveTo>
                  <a:pt x="1949" y="2104"/>
                </a:moveTo>
                <a:cubicBezTo>
                  <a:pt x="1169" y="2104"/>
                  <a:pt x="1169" y="2104"/>
                  <a:pt x="1169" y="2104"/>
                </a:cubicBezTo>
                <a:cubicBezTo>
                  <a:pt x="1169" y="2338"/>
                  <a:pt x="1169" y="2338"/>
                  <a:pt x="1169" y="2338"/>
                </a:cubicBezTo>
                <a:cubicBezTo>
                  <a:pt x="1949" y="2338"/>
                  <a:pt x="1949" y="2338"/>
                  <a:pt x="1949" y="2338"/>
                </a:cubicBezTo>
                <a:lnTo>
                  <a:pt x="1949" y="2104"/>
                </a:lnTo>
                <a:close/>
                <a:moveTo>
                  <a:pt x="1949" y="1715"/>
                </a:moveTo>
                <a:cubicBezTo>
                  <a:pt x="1169" y="1715"/>
                  <a:pt x="1169" y="1715"/>
                  <a:pt x="1169" y="1715"/>
                </a:cubicBezTo>
                <a:cubicBezTo>
                  <a:pt x="1169" y="1948"/>
                  <a:pt x="1169" y="1948"/>
                  <a:pt x="1169" y="1948"/>
                </a:cubicBezTo>
                <a:cubicBezTo>
                  <a:pt x="1949" y="1948"/>
                  <a:pt x="1949" y="1948"/>
                  <a:pt x="1949" y="1948"/>
                </a:cubicBezTo>
                <a:lnTo>
                  <a:pt x="1949" y="1715"/>
                </a:lnTo>
                <a:close/>
                <a:moveTo>
                  <a:pt x="3273" y="702"/>
                </a:moveTo>
                <a:cubicBezTo>
                  <a:pt x="1169" y="702"/>
                  <a:pt x="1169" y="702"/>
                  <a:pt x="1169" y="702"/>
                </a:cubicBezTo>
                <a:cubicBezTo>
                  <a:pt x="1169" y="1013"/>
                  <a:pt x="1169" y="1013"/>
                  <a:pt x="1169" y="1013"/>
                </a:cubicBezTo>
                <a:cubicBezTo>
                  <a:pt x="3273" y="1013"/>
                  <a:pt x="3273" y="1013"/>
                  <a:pt x="3273" y="1013"/>
                </a:cubicBezTo>
                <a:lnTo>
                  <a:pt x="3273" y="702"/>
                </a:lnTo>
                <a:close/>
                <a:moveTo>
                  <a:pt x="1949" y="1325"/>
                </a:moveTo>
                <a:cubicBezTo>
                  <a:pt x="1169" y="1325"/>
                  <a:pt x="1169" y="1325"/>
                  <a:pt x="1169" y="1325"/>
                </a:cubicBezTo>
                <a:cubicBezTo>
                  <a:pt x="1169" y="1559"/>
                  <a:pt x="1169" y="1559"/>
                  <a:pt x="1169" y="1559"/>
                </a:cubicBezTo>
                <a:cubicBezTo>
                  <a:pt x="1949" y="1559"/>
                  <a:pt x="1949" y="1559"/>
                  <a:pt x="1949" y="1559"/>
                </a:cubicBezTo>
                <a:lnTo>
                  <a:pt x="1949" y="1325"/>
                </a:lnTo>
                <a:close/>
                <a:moveTo>
                  <a:pt x="2182" y="2728"/>
                </a:moveTo>
                <a:cubicBezTo>
                  <a:pt x="3273" y="2728"/>
                  <a:pt x="3273" y="2728"/>
                  <a:pt x="3273" y="2728"/>
                </a:cubicBezTo>
                <a:cubicBezTo>
                  <a:pt x="3273" y="1325"/>
                  <a:pt x="3273" y="1325"/>
                  <a:pt x="3273" y="1325"/>
                </a:cubicBezTo>
                <a:cubicBezTo>
                  <a:pt x="2182" y="1325"/>
                  <a:pt x="2182" y="1325"/>
                  <a:pt x="2182" y="1325"/>
                </a:cubicBezTo>
                <a:lnTo>
                  <a:pt x="2182" y="2728"/>
                </a:lnTo>
                <a:close/>
              </a:path>
            </a:pathLst>
          </a:custGeom>
          <a:solidFill>
            <a:schemeClr val="accent1"/>
          </a:solidFill>
          <a:ln w="9525">
            <a:noFill/>
            <a:round/>
          </a:ln>
        </p:spPr>
        <p:txBody>
          <a:bodyPr anchor="ctr" anchorCtr="1"/>
          <a:lstStyle/>
          <a:p>
            <a:endParaRPr lang="zh-CN" altLang="en-US"/>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58888" y="120650"/>
            <a:ext cx="2698750"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标准化体系要素</a:t>
            </a:r>
            <a:endParaRPr lang="zh-CN" altLang="en-US" sz="2800" dirty="0">
              <a:solidFill>
                <a:schemeClr val="bg1"/>
              </a:solidFill>
              <a:latin typeface="+mn-ea"/>
              <a:ea typeface="+mn-ea"/>
            </a:endParaRPr>
          </a:p>
        </p:txBody>
      </p:sp>
      <p:cxnSp>
        <p:nvCxnSpPr>
          <p:cNvPr id="5" name="直接连接符 4"/>
          <p:cNvCxnSpPr>
            <a:cxnSpLocks noChangeShapeType="1"/>
          </p:cNvCxnSpPr>
          <p:nvPr/>
        </p:nvCxnSpPr>
        <p:spPr bwMode="auto">
          <a:xfrm>
            <a:off x="990600" y="622300"/>
            <a:ext cx="2860675" cy="0"/>
          </a:xfrm>
          <a:prstGeom prst="line">
            <a:avLst/>
          </a:prstGeom>
          <a:noFill/>
          <a:ln w="19050" algn="ctr">
            <a:solidFill>
              <a:schemeClr val="bg1"/>
            </a:solidFill>
            <a:round/>
          </a:ln>
        </p:spPr>
      </p:cxnSp>
      <p:grpSp>
        <p:nvGrpSpPr>
          <p:cNvPr id="46083" name="组合 33"/>
          <p:cNvGrpSpPr/>
          <p:nvPr/>
        </p:nvGrpSpPr>
        <p:grpSpPr bwMode="auto">
          <a:xfrm>
            <a:off x="990600" y="1344613"/>
            <a:ext cx="7221538" cy="3236912"/>
            <a:chOff x="1022249" y="1777380"/>
            <a:chExt cx="7222085" cy="3235615"/>
          </a:xfrm>
        </p:grpSpPr>
        <p:grpSp>
          <p:nvGrpSpPr>
            <p:cNvPr id="7" name="组合 6"/>
            <p:cNvGrpSpPr/>
            <p:nvPr/>
          </p:nvGrpSpPr>
          <p:grpSpPr>
            <a:xfrm>
              <a:off x="1022249" y="1777380"/>
              <a:ext cx="7222085" cy="3235615"/>
              <a:chOff x="1105940" y="1650364"/>
              <a:chExt cx="10479189" cy="4694852"/>
            </a:xfrm>
            <a:noFill/>
          </p:grpSpPr>
          <p:sp>
            <p:nvSpPr>
              <p:cNvPr id="8" name="Rectangle 60"/>
              <p:cNvSpPr/>
              <p:nvPr/>
            </p:nvSpPr>
            <p:spPr bwMode="auto">
              <a:xfrm>
                <a:off x="1127448" y="1650364"/>
                <a:ext cx="10441160" cy="972000"/>
              </a:xfrm>
              <a:prstGeom prst="rect">
                <a:avLst/>
              </a:prstGeom>
              <a:grpFill/>
              <a:ln w="9525">
                <a:solidFill>
                  <a:schemeClr val="accent1"/>
                </a:solidFill>
                <a:headEnd type="none" w="med" len="med"/>
                <a:tailEnd type="none" w="med" len="med"/>
              </a:ln>
              <a:effectLst/>
              <a:scene3d>
                <a:camera prst="orthographicFront" fov="0">
                  <a:rot lat="0" lon="0" rev="0"/>
                </a:camera>
                <a:lightRig rig="glow" dir="t">
                  <a:rot lat="0" lon="0" rev="6360000"/>
                </a:lightRig>
              </a:scene3d>
              <a:sp3d prstMaterial="flat">
                <a:contourClr>
                  <a:srgbClr val="C0504D">
                    <a:satMod val="300000"/>
                  </a:srgbClr>
                </a:contourClr>
              </a:sp3d>
            </p:spPr>
            <p:txBody>
              <a:bodyPr lIns="121883" tIns="72000" rIns="121883" bIns="72000" anchor="ctr"/>
              <a:lstStyle/>
              <a:p>
                <a:pPr algn="ctr" defTabSz="1217930">
                  <a:lnSpc>
                    <a:spcPct val="90000"/>
                  </a:lnSpc>
                  <a:spcBef>
                    <a:spcPts val="840"/>
                  </a:spcBef>
                  <a:buClr>
                    <a:srgbClr val="FFFF99"/>
                  </a:buClr>
                  <a:buSzPct val="120000"/>
                  <a:defRPr/>
                </a:pPr>
                <a:r>
                  <a:rPr lang="zh-CN" altLang="en-US" sz="2000" b="1" kern="0" dirty="0">
                    <a:ln>
                      <a:solidFill>
                        <a:srgbClr val="FFFFFF">
                          <a:alpha val="0"/>
                        </a:srgbClr>
                      </a:solidFill>
                    </a:ln>
                    <a:solidFill>
                      <a:schemeClr val="accent1"/>
                    </a:solidFill>
                    <a:latin typeface="微软雅黑" panose="020B0503020204020204" pitchFamily="34" charset="-122"/>
                    <a:ea typeface="微软雅黑" panose="020B0503020204020204" pitchFamily="34" charset="-122"/>
                    <a:cs typeface="Segoe UI" panose="020B0502040204020203" pitchFamily="34" charset="0"/>
                  </a:rPr>
                  <a:t>目标职责</a:t>
                </a:r>
                <a:endParaRPr lang="en-US" sz="2000" b="1" kern="0" dirty="0">
                  <a:ln>
                    <a:solidFill>
                      <a:srgbClr val="FFFFFF">
                        <a:alpha val="0"/>
                      </a:srgbClr>
                    </a:solidFill>
                  </a:ln>
                  <a:solidFill>
                    <a:schemeClr val="accent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0" name="TechEd Tile"/>
              <p:cNvSpPr/>
              <p:nvPr/>
            </p:nvSpPr>
            <p:spPr bwMode="auto">
              <a:xfrm>
                <a:off x="2867273" y="4366923"/>
                <a:ext cx="3381527" cy="653311"/>
              </a:xfrm>
              <a:prstGeom prst="rect">
                <a:avLst/>
              </a:prstGeom>
              <a:grpFill/>
              <a:ln w="9525" cap="flat" cmpd="sng" algn="ctr">
                <a:solidFill>
                  <a:schemeClr val="accent1"/>
                </a:solidFill>
                <a:prstDash val="solid"/>
                <a:headEnd type="none" w="med" len="med"/>
                <a:tailEnd type="none" w="med" len="med"/>
              </a:ln>
              <a:effectLst/>
            </p:spPr>
            <p:txBody>
              <a:bodyPr lIns="68547" tIns="34274" rIns="68547" bIns="34274" anchor="ctr"/>
              <a:lstStyle/>
              <a:p>
                <a:pPr algn="ctr" defTabSz="685165" fontAlgn="auto">
                  <a:spcBef>
                    <a:spcPts val="0"/>
                  </a:spcBef>
                  <a:spcAft>
                    <a:spcPts val="0"/>
                  </a:spcAft>
                  <a:defRPr/>
                </a:pPr>
                <a:r>
                  <a:rPr lang="zh-CN" altLang="en-US"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rPr>
                  <a:t>应急管理</a:t>
                </a:r>
                <a:endParaRPr lang="en-US"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1" name="Rectangle 17"/>
              <p:cNvSpPr/>
              <p:nvPr/>
            </p:nvSpPr>
            <p:spPr bwMode="auto">
              <a:xfrm>
                <a:off x="1105940" y="2780926"/>
                <a:ext cx="940243" cy="2448272"/>
              </a:xfrm>
              <a:prstGeom prst="rect">
                <a:avLst/>
              </a:prstGeom>
              <a:grpFill/>
              <a:ln w="9525" cap="flat" cmpd="sng" algn="ctr">
                <a:solidFill>
                  <a:schemeClr val="accent1"/>
                </a:solidFill>
                <a:prstDash val="solid"/>
                <a:headEnd type="none" w="med" len="med"/>
                <a:tailEnd type="none" w="med" len="med"/>
              </a:ln>
              <a:effectLst/>
            </p:spPr>
            <p:txBody>
              <a:bodyPr lIns="91436" tIns="45718" rIns="91436" bIns="45718" anchor="ctr"/>
              <a:lstStyle/>
              <a:p>
                <a:pPr algn="ctr" defTabSz="685165" fontAlgn="auto">
                  <a:spcBef>
                    <a:spcPts val="0"/>
                  </a:spcBef>
                  <a:spcAft>
                    <a:spcPts val="0"/>
                  </a:spcAft>
                  <a:defRPr/>
                </a:pPr>
                <a:r>
                  <a:rPr lang="zh-CN" altLang="en-US"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rPr>
                  <a:t>制度化</a:t>
                </a:r>
                <a:endParaRPr lang="en-US" altLang="zh-CN"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endParaRPr>
              </a:p>
              <a:p>
                <a:pPr algn="ctr" defTabSz="685165" fontAlgn="auto">
                  <a:spcBef>
                    <a:spcPts val="0"/>
                  </a:spcBef>
                  <a:spcAft>
                    <a:spcPts val="0"/>
                  </a:spcAft>
                  <a:defRPr/>
                </a:pPr>
                <a:r>
                  <a:rPr lang="zh-CN" altLang="en-US"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rPr>
                  <a:t>管理</a:t>
                </a:r>
                <a:endParaRPr lang="en-US"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2" name="Rectangle 17"/>
              <p:cNvSpPr/>
              <p:nvPr/>
            </p:nvSpPr>
            <p:spPr bwMode="auto">
              <a:xfrm>
                <a:off x="2867273" y="2989894"/>
                <a:ext cx="3417333" cy="1063580"/>
              </a:xfrm>
              <a:prstGeom prst="rect">
                <a:avLst/>
              </a:prstGeom>
              <a:grpFill/>
              <a:ln w="9525" cap="flat" cmpd="sng" algn="ctr">
                <a:solidFill>
                  <a:schemeClr val="accent1"/>
                </a:solidFill>
                <a:prstDash val="solid"/>
                <a:headEnd type="none" w="med" len="med"/>
                <a:tailEnd type="none" w="med" len="med"/>
              </a:ln>
              <a:effectLst/>
            </p:spPr>
            <p:txBody>
              <a:bodyPr lIns="91436" tIns="45718" rIns="91436" bIns="45718" anchor="ctr"/>
              <a:lstStyle/>
              <a:p>
                <a:pPr algn="ctr" defTabSz="685165" fontAlgn="auto">
                  <a:spcBef>
                    <a:spcPts val="0"/>
                  </a:spcBef>
                  <a:spcAft>
                    <a:spcPts val="0"/>
                  </a:spcAft>
                  <a:defRPr/>
                </a:pPr>
                <a:r>
                  <a:rPr lang="zh-CN" altLang="en-US"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rPr>
                  <a:t>现场管理</a:t>
                </a:r>
                <a:endParaRPr lang="en-US"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13" name="组合 12"/>
              <p:cNvGrpSpPr/>
              <p:nvPr/>
            </p:nvGrpSpPr>
            <p:grpSpPr>
              <a:xfrm>
                <a:off x="6389943" y="2989894"/>
                <a:ext cx="3417333" cy="2030340"/>
                <a:chOff x="-653807" y="2989894"/>
                <a:chExt cx="3417333" cy="2030340"/>
              </a:xfrm>
              <a:grpFill/>
            </p:grpSpPr>
            <p:sp>
              <p:nvSpPr>
                <p:cNvPr id="16" name="Rectangle 17"/>
                <p:cNvSpPr/>
                <p:nvPr/>
              </p:nvSpPr>
              <p:spPr bwMode="auto">
                <a:xfrm>
                  <a:off x="-652690" y="2989894"/>
                  <a:ext cx="3416216" cy="1063580"/>
                </a:xfrm>
                <a:prstGeom prst="rect">
                  <a:avLst/>
                </a:prstGeom>
                <a:grpFill/>
                <a:ln w="9525" cap="flat" cmpd="sng" algn="ctr">
                  <a:solidFill>
                    <a:schemeClr val="accent1"/>
                  </a:solidFill>
                  <a:prstDash val="solid"/>
                  <a:headEnd type="none" w="med" len="med"/>
                  <a:tailEnd type="none" w="med" len="med"/>
                </a:ln>
                <a:effectLst/>
              </p:spPr>
              <p:txBody>
                <a:bodyPr lIns="91436" tIns="45718" rIns="91436" bIns="45718" anchor="ctr"/>
                <a:lstStyle/>
                <a:p>
                  <a:pPr algn="ctr" defTabSz="685165" fontAlgn="auto">
                    <a:spcBef>
                      <a:spcPts val="0"/>
                    </a:spcBef>
                    <a:spcAft>
                      <a:spcPts val="0"/>
                    </a:spcAft>
                    <a:defRPr/>
                  </a:pPr>
                  <a:r>
                    <a:rPr lang="zh-CN" altLang="en-US"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rPr>
                    <a:t>安全风险管控</a:t>
                  </a:r>
                  <a:endParaRPr lang="en-US" altLang="zh-CN"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endParaRPr>
                </a:p>
                <a:p>
                  <a:pPr algn="ctr" defTabSz="685165" fontAlgn="auto">
                    <a:spcBef>
                      <a:spcPts val="0"/>
                    </a:spcBef>
                    <a:spcAft>
                      <a:spcPts val="0"/>
                    </a:spcAft>
                    <a:defRPr/>
                  </a:pPr>
                  <a:r>
                    <a:rPr lang="zh-CN" altLang="en-US"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rPr>
                    <a:t>及隐患排查治理</a:t>
                  </a:r>
                  <a:endParaRPr lang="en-US"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7" name="TechEd Tile"/>
                <p:cNvSpPr/>
                <p:nvPr/>
              </p:nvSpPr>
              <p:spPr bwMode="auto">
                <a:xfrm>
                  <a:off x="-653807" y="4366923"/>
                  <a:ext cx="3417333" cy="653311"/>
                </a:xfrm>
                <a:prstGeom prst="rect">
                  <a:avLst/>
                </a:prstGeom>
                <a:grpFill/>
                <a:ln w="9525" cap="flat" cmpd="sng" algn="ctr">
                  <a:solidFill>
                    <a:schemeClr val="accent1"/>
                  </a:solidFill>
                  <a:prstDash val="solid"/>
                  <a:headEnd type="none" w="med" len="med"/>
                  <a:tailEnd type="none" w="med" len="med"/>
                </a:ln>
                <a:effectLst/>
              </p:spPr>
              <p:txBody>
                <a:bodyPr lIns="68547" tIns="34274" rIns="68547" bIns="34274" anchor="ctr"/>
                <a:lstStyle/>
                <a:p>
                  <a:pPr algn="ctr" defTabSz="685165" fontAlgn="auto">
                    <a:spcBef>
                      <a:spcPts val="0"/>
                    </a:spcBef>
                    <a:spcAft>
                      <a:spcPts val="0"/>
                    </a:spcAft>
                    <a:defRPr/>
                  </a:pPr>
                  <a:r>
                    <a:rPr lang="zh-CN" altLang="en-US"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rPr>
                    <a:t>事故管理</a:t>
                  </a:r>
                  <a:endParaRPr lang="en-US"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endParaRPr>
                </a:p>
              </p:txBody>
            </p:sp>
          </p:grpSp>
          <p:sp>
            <p:nvSpPr>
              <p:cNvPr id="14" name="Rectangle 17"/>
              <p:cNvSpPr/>
              <p:nvPr/>
            </p:nvSpPr>
            <p:spPr bwMode="auto">
              <a:xfrm>
                <a:off x="10644886" y="2780928"/>
                <a:ext cx="940243" cy="2448271"/>
              </a:xfrm>
              <a:prstGeom prst="rect">
                <a:avLst/>
              </a:prstGeom>
              <a:grpFill/>
              <a:ln w="9525" cap="flat" cmpd="sng" algn="ctr">
                <a:solidFill>
                  <a:schemeClr val="accent1"/>
                </a:solidFill>
                <a:prstDash val="solid"/>
                <a:headEnd type="none" w="med" len="med"/>
                <a:tailEnd type="none" w="med" len="med"/>
              </a:ln>
              <a:effectLst/>
            </p:spPr>
            <p:txBody>
              <a:bodyPr lIns="91436" tIns="45718" rIns="91436" bIns="45718" anchor="ctr"/>
              <a:lstStyle/>
              <a:p>
                <a:pPr algn="ctr" defTabSz="685165" fontAlgn="auto">
                  <a:spcBef>
                    <a:spcPts val="0"/>
                  </a:spcBef>
                  <a:spcAft>
                    <a:spcPts val="0"/>
                  </a:spcAft>
                  <a:defRPr/>
                </a:pPr>
                <a:r>
                  <a:rPr lang="zh-CN" altLang="en-US"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rPr>
                  <a:t>教育</a:t>
                </a:r>
                <a:endParaRPr lang="en-US" altLang="zh-CN"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endParaRPr>
              </a:p>
              <a:p>
                <a:pPr algn="ctr" defTabSz="685165" fontAlgn="auto">
                  <a:spcBef>
                    <a:spcPts val="0"/>
                  </a:spcBef>
                  <a:spcAft>
                    <a:spcPts val="0"/>
                  </a:spcAft>
                  <a:defRPr/>
                </a:pPr>
                <a:r>
                  <a:rPr lang="zh-CN" altLang="en-US"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rPr>
                  <a:t>培训</a:t>
                </a:r>
                <a:endParaRPr lang="en-US"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5" name="Rectangle 60"/>
              <p:cNvSpPr/>
              <p:nvPr/>
            </p:nvSpPr>
            <p:spPr bwMode="auto">
              <a:xfrm>
                <a:off x="1105940" y="5373217"/>
                <a:ext cx="10441159" cy="971999"/>
              </a:xfrm>
              <a:prstGeom prst="rect">
                <a:avLst/>
              </a:prstGeom>
              <a:grpFill/>
              <a:ln w="9525">
                <a:solidFill>
                  <a:schemeClr val="accent1"/>
                </a:solidFill>
                <a:headEnd type="none" w="med" len="med"/>
                <a:tailEnd type="none" w="med" len="med"/>
              </a:ln>
              <a:effectLst/>
              <a:scene3d>
                <a:camera prst="orthographicFront" fov="0">
                  <a:rot lat="0" lon="0" rev="0"/>
                </a:camera>
                <a:lightRig rig="glow" dir="t">
                  <a:rot lat="0" lon="0" rev="6360000"/>
                </a:lightRig>
              </a:scene3d>
              <a:sp3d prstMaterial="flat">
                <a:contourClr>
                  <a:srgbClr val="C0504D">
                    <a:satMod val="300000"/>
                  </a:srgbClr>
                </a:contourClr>
              </a:sp3d>
            </p:spPr>
            <p:txBody>
              <a:bodyPr lIns="121883" tIns="108000" rIns="121883" bIns="108000" anchor="ctr"/>
              <a:lstStyle/>
              <a:p>
                <a:pPr algn="ctr" defTabSz="1217930" eaLnBrk="0" hangingPunct="0">
                  <a:lnSpc>
                    <a:spcPct val="90000"/>
                  </a:lnSpc>
                  <a:spcBef>
                    <a:spcPts val="840"/>
                  </a:spcBef>
                  <a:buClr>
                    <a:srgbClr val="FFFF99"/>
                  </a:buClr>
                  <a:buSzPct val="120000"/>
                  <a:defRPr/>
                </a:pPr>
                <a:r>
                  <a:rPr lang="zh-CN" altLang="en-US" sz="2000" b="1" kern="0" dirty="0">
                    <a:ln>
                      <a:solidFill>
                        <a:srgbClr val="FFFFFF">
                          <a:alpha val="0"/>
                        </a:srgbClr>
                      </a:solidFill>
                    </a:ln>
                    <a:solidFill>
                      <a:schemeClr val="accent1"/>
                    </a:solidFill>
                    <a:latin typeface="微软雅黑" panose="020B0503020204020204" pitchFamily="34" charset="-122"/>
                    <a:ea typeface="微软雅黑" panose="020B0503020204020204" pitchFamily="34" charset="-122"/>
                    <a:cs typeface="Segoe UI" panose="020B0502040204020203" pitchFamily="34" charset="0"/>
                  </a:rPr>
                  <a:t>持续改进</a:t>
                </a:r>
                <a:endParaRPr lang="en-US" sz="2000" b="1" kern="0" dirty="0">
                  <a:ln>
                    <a:solidFill>
                      <a:srgbClr val="FFFFFF">
                        <a:alpha val="0"/>
                      </a:srgbClr>
                    </a:solidFill>
                  </a:ln>
                  <a:solidFill>
                    <a:schemeClr val="accent1"/>
                  </a:solidFill>
                  <a:latin typeface="微软雅黑" panose="020B0503020204020204" pitchFamily="34" charset="-122"/>
                  <a:ea typeface="微软雅黑" panose="020B0503020204020204" pitchFamily="34" charset="-122"/>
                  <a:cs typeface="Segoe UI" panose="020B0502040204020203" pitchFamily="34" charset="0"/>
                </a:endParaRPr>
              </a:p>
            </p:txBody>
          </p:sp>
        </p:grpSp>
        <p:sp>
          <p:nvSpPr>
            <p:cNvPr id="19" name="KSO_Shape"/>
            <p:cNvSpPr/>
            <p:nvPr/>
          </p:nvSpPr>
          <p:spPr>
            <a:xfrm>
              <a:off x="1106393" y="4427443"/>
              <a:ext cx="665212" cy="471298"/>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0" name="KSO_Shape"/>
            <p:cNvSpPr/>
            <p:nvPr/>
          </p:nvSpPr>
          <p:spPr bwMode="auto">
            <a:xfrm>
              <a:off x="7487039" y="4405227"/>
              <a:ext cx="544554" cy="545881"/>
            </a:xfrm>
            <a:custGeom>
              <a:avLst/>
              <a:gdLst>
                <a:gd name="T0" fmla="*/ 253 w 452"/>
                <a:gd name="T1" fmla="*/ 2 h 452"/>
                <a:gd name="T2" fmla="*/ 295 w 452"/>
                <a:gd name="T3" fmla="*/ 10 h 452"/>
                <a:gd name="T4" fmla="*/ 335 w 452"/>
                <a:gd name="T5" fmla="*/ 27 h 452"/>
                <a:gd name="T6" fmla="*/ 370 w 452"/>
                <a:gd name="T7" fmla="*/ 50 h 452"/>
                <a:gd name="T8" fmla="*/ 402 w 452"/>
                <a:gd name="T9" fmla="*/ 82 h 452"/>
                <a:gd name="T10" fmla="*/ 427 w 452"/>
                <a:gd name="T11" fmla="*/ 119 h 452"/>
                <a:gd name="T12" fmla="*/ 442 w 452"/>
                <a:gd name="T13" fmla="*/ 159 h 452"/>
                <a:gd name="T14" fmla="*/ 452 w 452"/>
                <a:gd name="T15" fmla="*/ 203 h 452"/>
                <a:gd name="T16" fmla="*/ 450 w 452"/>
                <a:gd name="T17" fmla="*/ 249 h 452"/>
                <a:gd name="T18" fmla="*/ 442 w 452"/>
                <a:gd name="T19" fmla="*/ 291 h 452"/>
                <a:gd name="T20" fmla="*/ 427 w 452"/>
                <a:gd name="T21" fmla="*/ 331 h 452"/>
                <a:gd name="T22" fmla="*/ 402 w 452"/>
                <a:gd name="T23" fmla="*/ 368 h 452"/>
                <a:gd name="T24" fmla="*/ 370 w 452"/>
                <a:gd name="T25" fmla="*/ 400 h 452"/>
                <a:gd name="T26" fmla="*/ 333 w 452"/>
                <a:gd name="T27" fmla="*/ 425 h 452"/>
                <a:gd name="T28" fmla="*/ 293 w 452"/>
                <a:gd name="T29" fmla="*/ 442 h 452"/>
                <a:gd name="T30" fmla="*/ 249 w 452"/>
                <a:gd name="T31" fmla="*/ 450 h 452"/>
                <a:gd name="T32" fmla="*/ 203 w 452"/>
                <a:gd name="T33" fmla="*/ 450 h 452"/>
                <a:gd name="T34" fmla="*/ 159 w 452"/>
                <a:gd name="T35" fmla="*/ 442 h 452"/>
                <a:gd name="T36" fmla="*/ 119 w 452"/>
                <a:gd name="T37" fmla="*/ 425 h 452"/>
                <a:gd name="T38" fmla="*/ 82 w 452"/>
                <a:gd name="T39" fmla="*/ 400 h 452"/>
                <a:gd name="T40" fmla="*/ 50 w 452"/>
                <a:gd name="T41" fmla="*/ 368 h 452"/>
                <a:gd name="T42" fmla="*/ 25 w 452"/>
                <a:gd name="T43" fmla="*/ 331 h 452"/>
                <a:gd name="T44" fmla="*/ 10 w 452"/>
                <a:gd name="T45" fmla="*/ 291 h 452"/>
                <a:gd name="T46" fmla="*/ 0 w 452"/>
                <a:gd name="T47" fmla="*/ 249 h 452"/>
                <a:gd name="T48" fmla="*/ 44 w 452"/>
                <a:gd name="T49" fmla="*/ 226 h 452"/>
                <a:gd name="T50" fmla="*/ 57 w 452"/>
                <a:gd name="T51" fmla="*/ 295 h 452"/>
                <a:gd name="T52" fmla="*/ 98 w 452"/>
                <a:gd name="T53" fmla="*/ 354 h 452"/>
                <a:gd name="T54" fmla="*/ 157 w 452"/>
                <a:gd name="T55" fmla="*/ 393 h 452"/>
                <a:gd name="T56" fmla="*/ 226 w 452"/>
                <a:gd name="T57" fmla="*/ 406 h 452"/>
                <a:gd name="T58" fmla="*/ 295 w 452"/>
                <a:gd name="T59" fmla="*/ 393 h 452"/>
                <a:gd name="T60" fmla="*/ 354 w 452"/>
                <a:gd name="T61" fmla="*/ 354 h 452"/>
                <a:gd name="T62" fmla="*/ 395 w 452"/>
                <a:gd name="T63" fmla="*/ 295 h 452"/>
                <a:gd name="T64" fmla="*/ 406 w 452"/>
                <a:gd name="T65" fmla="*/ 226 h 452"/>
                <a:gd name="T66" fmla="*/ 395 w 452"/>
                <a:gd name="T67" fmla="*/ 157 h 452"/>
                <a:gd name="T68" fmla="*/ 354 w 452"/>
                <a:gd name="T69" fmla="*/ 98 h 452"/>
                <a:gd name="T70" fmla="*/ 297 w 452"/>
                <a:gd name="T71" fmla="*/ 59 h 452"/>
                <a:gd name="T72" fmla="*/ 230 w 452"/>
                <a:gd name="T73" fmla="*/ 46 h 452"/>
                <a:gd name="T74" fmla="*/ 230 w 452"/>
                <a:gd name="T75" fmla="*/ 0 h 452"/>
                <a:gd name="T76" fmla="*/ 159 w 452"/>
                <a:gd name="T77" fmla="*/ 0 h 452"/>
                <a:gd name="T78" fmla="*/ 241 w 452"/>
                <a:gd name="T79" fmla="*/ 211 h 452"/>
                <a:gd name="T80" fmla="*/ 63 w 452"/>
                <a:gd name="T81" fmla="*/ 96 h 452"/>
                <a:gd name="T82" fmla="*/ 0 w 452"/>
                <a:gd name="T83"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2" h="452">
                  <a:moveTo>
                    <a:pt x="230" y="0"/>
                  </a:moveTo>
                  <a:lnTo>
                    <a:pt x="253" y="2"/>
                  </a:lnTo>
                  <a:lnTo>
                    <a:pt x="274" y="4"/>
                  </a:lnTo>
                  <a:lnTo>
                    <a:pt x="295" y="10"/>
                  </a:lnTo>
                  <a:lnTo>
                    <a:pt x="314" y="17"/>
                  </a:lnTo>
                  <a:lnTo>
                    <a:pt x="335" y="27"/>
                  </a:lnTo>
                  <a:lnTo>
                    <a:pt x="352" y="36"/>
                  </a:lnTo>
                  <a:lnTo>
                    <a:pt x="370" y="50"/>
                  </a:lnTo>
                  <a:lnTo>
                    <a:pt x="387" y="67"/>
                  </a:lnTo>
                  <a:lnTo>
                    <a:pt x="402" y="82"/>
                  </a:lnTo>
                  <a:lnTo>
                    <a:pt x="416" y="102"/>
                  </a:lnTo>
                  <a:lnTo>
                    <a:pt x="427" y="119"/>
                  </a:lnTo>
                  <a:lnTo>
                    <a:pt x="437" y="140"/>
                  </a:lnTo>
                  <a:lnTo>
                    <a:pt x="442" y="159"/>
                  </a:lnTo>
                  <a:lnTo>
                    <a:pt x="448" y="180"/>
                  </a:lnTo>
                  <a:lnTo>
                    <a:pt x="452" y="203"/>
                  </a:lnTo>
                  <a:lnTo>
                    <a:pt x="452" y="226"/>
                  </a:lnTo>
                  <a:lnTo>
                    <a:pt x="450" y="249"/>
                  </a:lnTo>
                  <a:lnTo>
                    <a:pt x="448" y="270"/>
                  </a:lnTo>
                  <a:lnTo>
                    <a:pt x="442" y="291"/>
                  </a:lnTo>
                  <a:lnTo>
                    <a:pt x="435" y="312"/>
                  </a:lnTo>
                  <a:lnTo>
                    <a:pt x="427" y="331"/>
                  </a:lnTo>
                  <a:lnTo>
                    <a:pt x="416" y="350"/>
                  </a:lnTo>
                  <a:lnTo>
                    <a:pt x="402" y="368"/>
                  </a:lnTo>
                  <a:lnTo>
                    <a:pt x="385" y="385"/>
                  </a:lnTo>
                  <a:lnTo>
                    <a:pt x="370" y="400"/>
                  </a:lnTo>
                  <a:lnTo>
                    <a:pt x="350" y="414"/>
                  </a:lnTo>
                  <a:lnTo>
                    <a:pt x="333" y="425"/>
                  </a:lnTo>
                  <a:lnTo>
                    <a:pt x="312" y="435"/>
                  </a:lnTo>
                  <a:lnTo>
                    <a:pt x="293" y="442"/>
                  </a:lnTo>
                  <a:lnTo>
                    <a:pt x="272" y="448"/>
                  </a:lnTo>
                  <a:lnTo>
                    <a:pt x="249" y="450"/>
                  </a:lnTo>
                  <a:lnTo>
                    <a:pt x="226" y="452"/>
                  </a:lnTo>
                  <a:lnTo>
                    <a:pt x="203" y="450"/>
                  </a:lnTo>
                  <a:lnTo>
                    <a:pt x="180" y="448"/>
                  </a:lnTo>
                  <a:lnTo>
                    <a:pt x="159" y="442"/>
                  </a:lnTo>
                  <a:lnTo>
                    <a:pt x="140" y="435"/>
                  </a:lnTo>
                  <a:lnTo>
                    <a:pt x="119" y="425"/>
                  </a:lnTo>
                  <a:lnTo>
                    <a:pt x="102" y="414"/>
                  </a:lnTo>
                  <a:lnTo>
                    <a:pt x="82" y="400"/>
                  </a:lnTo>
                  <a:lnTo>
                    <a:pt x="65" y="385"/>
                  </a:lnTo>
                  <a:lnTo>
                    <a:pt x="50" y="368"/>
                  </a:lnTo>
                  <a:lnTo>
                    <a:pt x="36" y="350"/>
                  </a:lnTo>
                  <a:lnTo>
                    <a:pt x="25" y="331"/>
                  </a:lnTo>
                  <a:lnTo>
                    <a:pt x="15" y="312"/>
                  </a:lnTo>
                  <a:lnTo>
                    <a:pt x="10" y="291"/>
                  </a:lnTo>
                  <a:lnTo>
                    <a:pt x="4" y="270"/>
                  </a:lnTo>
                  <a:lnTo>
                    <a:pt x="0" y="249"/>
                  </a:lnTo>
                  <a:lnTo>
                    <a:pt x="0" y="226"/>
                  </a:lnTo>
                  <a:lnTo>
                    <a:pt x="44" y="226"/>
                  </a:lnTo>
                  <a:lnTo>
                    <a:pt x="48" y="262"/>
                  </a:lnTo>
                  <a:lnTo>
                    <a:pt x="57" y="295"/>
                  </a:lnTo>
                  <a:lnTo>
                    <a:pt x="75" y="326"/>
                  </a:lnTo>
                  <a:lnTo>
                    <a:pt x="98" y="354"/>
                  </a:lnTo>
                  <a:lnTo>
                    <a:pt x="126" y="377"/>
                  </a:lnTo>
                  <a:lnTo>
                    <a:pt x="157" y="393"/>
                  </a:lnTo>
                  <a:lnTo>
                    <a:pt x="190" y="404"/>
                  </a:lnTo>
                  <a:lnTo>
                    <a:pt x="226" y="406"/>
                  </a:lnTo>
                  <a:lnTo>
                    <a:pt x="262" y="404"/>
                  </a:lnTo>
                  <a:lnTo>
                    <a:pt x="295" y="393"/>
                  </a:lnTo>
                  <a:lnTo>
                    <a:pt x="326" y="377"/>
                  </a:lnTo>
                  <a:lnTo>
                    <a:pt x="354" y="354"/>
                  </a:lnTo>
                  <a:lnTo>
                    <a:pt x="377" y="326"/>
                  </a:lnTo>
                  <a:lnTo>
                    <a:pt x="395" y="295"/>
                  </a:lnTo>
                  <a:lnTo>
                    <a:pt x="404" y="262"/>
                  </a:lnTo>
                  <a:lnTo>
                    <a:pt x="406" y="226"/>
                  </a:lnTo>
                  <a:lnTo>
                    <a:pt x="404" y="190"/>
                  </a:lnTo>
                  <a:lnTo>
                    <a:pt x="395" y="157"/>
                  </a:lnTo>
                  <a:lnTo>
                    <a:pt x="377" y="126"/>
                  </a:lnTo>
                  <a:lnTo>
                    <a:pt x="354" y="98"/>
                  </a:lnTo>
                  <a:lnTo>
                    <a:pt x="328" y="75"/>
                  </a:lnTo>
                  <a:lnTo>
                    <a:pt x="297" y="59"/>
                  </a:lnTo>
                  <a:lnTo>
                    <a:pt x="264" y="48"/>
                  </a:lnTo>
                  <a:lnTo>
                    <a:pt x="230" y="46"/>
                  </a:lnTo>
                  <a:lnTo>
                    <a:pt x="230" y="0"/>
                  </a:lnTo>
                  <a:lnTo>
                    <a:pt x="230" y="0"/>
                  </a:lnTo>
                  <a:close/>
                  <a:moveTo>
                    <a:pt x="0" y="0"/>
                  </a:moveTo>
                  <a:lnTo>
                    <a:pt x="159" y="0"/>
                  </a:lnTo>
                  <a:lnTo>
                    <a:pt x="96" y="63"/>
                  </a:lnTo>
                  <a:lnTo>
                    <a:pt x="241" y="211"/>
                  </a:lnTo>
                  <a:lnTo>
                    <a:pt x="211" y="241"/>
                  </a:lnTo>
                  <a:lnTo>
                    <a:pt x="63" y="96"/>
                  </a:lnTo>
                  <a:lnTo>
                    <a:pt x="0" y="159"/>
                  </a:lnTo>
                  <a:lnTo>
                    <a:pt x="0" y="0"/>
                  </a:lnTo>
                  <a:lnTo>
                    <a:pt x="0" y="0"/>
                  </a:lnTo>
                  <a:close/>
                </a:path>
              </a:pathLst>
            </a:custGeom>
            <a:solidFill>
              <a:schemeClr val="accent1"/>
            </a:solidFill>
            <a:ln>
              <a:noFill/>
            </a:ln>
          </p:spPr>
          <p:txBody>
            <a:bodyPr lIns="68580" tIns="34290" rIns="68580" bIns="3429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087" name="KSO_Shape"/>
            <p:cNvSpPr/>
            <p:nvPr/>
          </p:nvSpPr>
          <p:spPr bwMode="auto">
            <a:xfrm>
              <a:off x="1259632" y="1837066"/>
              <a:ext cx="612080" cy="577536"/>
            </a:xfrm>
            <a:custGeom>
              <a:avLst/>
              <a:gdLst>
                <a:gd name="T0" fmla="*/ 244648342 w 3409"/>
                <a:gd name="T1" fmla="*/ 0 h 3216"/>
                <a:gd name="T2" fmla="*/ 222459236 w 3409"/>
                <a:gd name="T3" fmla="*/ 23142563 h 3216"/>
                <a:gd name="T4" fmla="*/ 60782835 w 3409"/>
                <a:gd name="T5" fmla="*/ 111444885 h 3216"/>
                <a:gd name="T6" fmla="*/ 54239919 w 3409"/>
                <a:gd name="T7" fmla="*/ 116092288 h 3216"/>
                <a:gd name="T8" fmla="*/ 23042504 w 3409"/>
                <a:gd name="T9" fmla="*/ 281979262 h 3216"/>
                <a:gd name="T10" fmla="*/ 233079692 w 3409"/>
                <a:gd name="T11" fmla="*/ 206955455 h 3216"/>
                <a:gd name="T12" fmla="*/ 256122190 w 3409"/>
                <a:gd name="T13" fmla="*/ 293550631 h 3216"/>
                <a:gd name="T14" fmla="*/ 244648342 w 3409"/>
                <a:gd name="T15" fmla="*/ 305027000 h 3216"/>
                <a:gd name="T16" fmla="*/ 0 w 3409"/>
                <a:gd name="T17" fmla="*/ 305027000 h 3216"/>
                <a:gd name="T18" fmla="*/ 0 w 3409"/>
                <a:gd name="T19" fmla="*/ 103098450 h 3216"/>
                <a:gd name="T20" fmla="*/ 1422381 w 3409"/>
                <a:gd name="T21" fmla="*/ 97597314 h 3216"/>
                <a:gd name="T22" fmla="*/ 54429522 w 3409"/>
                <a:gd name="T23" fmla="*/ 0 h 3216"/>
                <a:gd name="T24" fmla="*/ 38498916 w 3409"/>
                <a:gd name="T25" fmla="*/ 205437987 h 3216"/>
                <a:gd name="T26" fmla="*/ 66756763 w 3409"/>
                <a:gd name="T27" fmla="*/ 186373693 h 3216"/>
                <a:gd name="T28" fmla="*/ 76239242 w 3409"/>
                <a:gd name="T29" fmla="*/ 232184756 h 3216"/>
                <a:gd name="T30" fmla="*/ 74342674 w 3409"/>
                <a:gd name="T31" fmla="*/ 246980879 h 3216"/>
                <a:gd name="T32" fmla="*/ 116539756 w 3409"/>
                <a:gd name="T33" fmla="*/ 252861293 h 3216"/>
                <a:gd name="T34" fmla="*/ 163193741 w 3409"/>
                <a:gd name="T35" fmla="*/ 259974896 h 3216"/>
                <a:gd name="T36" fmla="*/ 133323922 w 3409"/>
                <a:gd name="T37" fmla="*/ 241479742 h 3216"/>
                <a:gd name="T38" fmla="*/ 106298686 w 3409"/>
                <a:gd name="T39" fmla="*/ 238918902 h 3216"/>
                <a:gd name="T40" fmla="*/ 108479658 w 3409"/>
                <a:gd name="T41" fmla="*/ 229718735 h 3216"/>
                <a:gd name="T42" fmla="*/ 119574300 w 3409"/>
                <a:gd name="T43" fmla="*/ 192254331 h 3216"/>
                <a:gd name="T44" fmla="*/ 77756424 w 3409"/>
                <a:gd name="T45" fmla="*/ 212930868 h 3216"/>
                <a:gd name="T46" fmla="*/ 85152733 w 3409"/>
                <a:gd name="T47" fmla="*/ 171482751 h 3216"/>
                <a:gd name="T48" fmla="*/ 63722398 w 3409"/>
                <a:gd name="T49" fmla="*/ 31109725 h 3216"/>
                <a:gd name="T50" fmla="*/ 50541764 w 3409"/>
                <a:gd name="T51" fmla="*/ 103762365 h 3216"/>
                <a:gd name="T52" fmla="*/ 172486438 w 3409"/>
                <a:gd name="T53" fmla="*/ 165507518 h 3216"/>
                <a:gd name="T54" fmla="*/ 167271101 w 3409"/>
                <a:gd name="T55" fmla="*/ 216345441 h 3216"/>
                <a:gd name="T56" fmla="*/ 169926260 w 3409"/>
                <a:gd name="T57" fmla="*/ 235219872 h 3216"/>
                <a:gd name="T58" fmla="*/ 183012092 w 3409"/>
                <a:gd name="T59" fmla="*/ 225640248 h 3216"/>
                <a:gd name="T60" fmla="*/ 172486438 w 3409"/>
                <a:gd name="T61" fmla="*/ 165507518 h 3216"/>
                <a:gd name="T62" fmla="*/ 292534925 w 3409"/>
                <a:gd name="T63" fmla="*/ 34713937 h 3216"/>
                <a:gd name="T64" fmla="*/ 248441298 w 3409"/>
                <a:gd name="T65" fmla="*/ 35852128 h 3216"/>
                <a:gd name="T66" fmla="*/ 295853694 w 3409"/>
                <a:gd name="T67" fmla="*/ 63547281 h 3216"/>
                <a:gd name="T68" fmla="*/ 265130483 w 3409"/>
                <a:gd name="T69" fmla="*/ 138950387 h 3216"/>
                <a:gd name="T70" fmla="*/ 321930557 w 3409"/>
                <a:gd name="T71" fmla="*/ 65823662 h 3216"/>
                <a:gd name="T72" fmla="*/ 317853197 w 3409"/>
                <a:gd name="T73" fmla="*/ 56433857 h 3216"/>
                <a:gd name="T74" fmla="*/ 242751774 w 3409"/>
                <a:gd name="T75" fmla="*/ 45431572 h 3216"/>
                <a:gd name="T76" fmla="*/ 225493601 w 3409"/>
                <a:gd name="T77" fmla="*/ 183812853 h 3216"/>
                <a:gd name="T78" fmla="*/ 242751774 w 3409"/>
                <a:gd name="T79" fmla="*/ 45431572 h 3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09"/>
                <a:gd name="T121" fmla="*/ 0 h 3216"/>
                <a:gd name="T122" fmla="*/ 3409 w 3409"/>
                <a:gd name="T123" fmla="*/ 3216 h 321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09" h="3216">
                  <a:moveTo>
                    <a:pt x="646" y="0"/>
                  </a:moveTo>
                  <a:cubicBezTo>
                    <a:pt x="2580" y="0"/>
                    <a:pt x="2580" y="0"/>
                    <a:pt x="2580" y="0"/>
                  </a:cubicBezTo>
                  <a:cubicBezTo>
                    <a:pt x="2701" y="0"/>
                    <a:pt x="2701" y="0"/>
                    <a:pt x="2701" y="0"/>
                  </a:cubicBezTo>
                  <a:cubicBezTo>
                    <a:pt x="2346" y="244"/>
                    <a:pt x="2346" y="244"/>
                    <a:pt x="2346" y="244"/>
                  </a:cubicBezTo>
                  <a:cubicBezTo>
                    <a:pt x="810" y="244"/>
                    <a:pt x="810" y="244"/>
                    <a:pt x="810" y="244"/>
                  </a:cubicBezTo>
                  <a:cubicBezTo>
                    <a:pt x="641" y="1175"/>
                    <a:pt x="641" y="1175"/>
                    <a:pt x="641" y="1175"/>
                  </a:cubicBezTo>
                  <a:cubicBezTo>
                    <a:pt x="630" y="1234"/>
                    <a:pt x="630" y="1234"/>
                    <a:pt x="630" y="1234"/>
                  </a:cubicBezTo>
                  <a:cubicBezTo>
                    <a:pt x="572" y="1224"/>
                    <a:pt x="572" y="1224"/>
                    <a:pt x="572" y="1224"/>
                  </a:cubicBezTo>
                  <a:cubicBezTo>
                    <a:pt x="243" y="1169"/>
                    <a:pt x="243" y="1169"/>
                    <a:pt x="243" y="1169"/>
                  </a:cubicBezTo>
                  <a:cubicBezTo>
                    <a:pt x="243" y="2973"/>
                    <a:pt x="243" y="2973"/>
                    <a:pt x="243" y="2973"/>
                  </a:cubicBezTo>
                  <a:cubicBezTo>
                    <a:pt x="2458" y="2973"/>
                    <a:pt x="2458" y="2973"/>
                    <a:pt x="2458" y="2973"/>
                  </a:cubicBezTo>
                  <a:cubicBezTo>
                    <a:pt x="2458" y="2182"/>
                    <a:pt x="2458" y="2182"/>
                    <a:pt x="2458" y="2182"/>
                  </a:cubicBezTo>
                  <a:cubicBezTo>
                    <a:pt x="2701" y="1862"/>
                    <a:pt x="2701" y="1862"/>
                    <a:pt x="2701" y="1862"/>
                  </a:cubicBezTo>
                  <a:cubicBezTo>
                    <a:pt x="2701" y="3095"/>
                    <a:pt x="2701" y="3095"/>
                    <a:pt x="2701" y="3095"/>
                  </a:cubicBezTo>
                  <a:cubicBezTo>
                    <a:pt x="2701" y="3216"/>
                    <a:pt x="2701" y="3216"/>
                    <a:pt x="2701" y="3216"/>
                  </a:cubicBezTo>
                  <a:cubicBezTo>
                    <a:pt x="2580" y="3216"/>
                    <a:pt x="2580" y="3216"/>
                    <a:pt x="2580" y="3216"/>
                  </a:cubicBezTo>
                  <a:cubicBezTo>
                    <a:pt x="122" y="3216"/>
                    <a:pt x="122" y="3216"/>
                    <a:pt x="122" y="3216"/>
                  </a:cubicBezTo>
                  <a:cubicBezTo>
                    <a:pt x="0" y="3216"/>
                    <a:pt x="0" y="3216"/>
                    <a:pt x="0" y="3216"/>
                  </a:cubicBezTo>
                  <a:cubicBezTo>
                    <a:pt x="0" y="3095"/>
                    <a:pt x="0" y="3095"/>
                    <a:pt x="0" y="3095"/>
                  </a:cubicBezTo>
                  <a:cubicBezTo>
                    <a:pt x="0" y="1087"/>
                    <a:pt x="0" y="1087"/>
                    <a:pt x="0" y="1087"/>
                  </a:cubicBezTo>
                  <a:cubicBezTo>
                    <a:pt x="0" y="1057"/>
                    <a:pt x="0" y="1057"/>
                    <a:pt x="0" y="1057"/>
                  </a:cubicBezTo>
                  <a:cubicBezTo>
                    <a:pt x="15" y="1029"/>
                    <a:pt x="15" y="1029"/>
                    <a:pt x="15" y="1029"/>
                  </a:cubicBezTo>
                  <a:cubicBezTo>
                    <a:pt x="539" y="64"/>
                    <a:pt x="539" y="64"/>
                    <a:pt x="539" y="64"/>
                  </a:cubicBezTo>
                  <a:cubicBezTo>
                    <a:pt x="574" y="0"/>
                    <a:pt x="574" y="0"/>
                    <a:pt x="574" y="0"/>
                  </a:cubicBezTo>
                  <a:cubicBezTo>
                    <a:pt x="646" y="0"/>
                    <a:pt x="646" y="0"/>
                    <a:pt x="646" y="0"/>
                  </a:cubicBezTo>
                  <a:close/>
                  <a:moveTo>
                    <a:pt x="406" y="2166"/>
                  </a:moveTo>
                  <a:cubicBezTo>
                    <a:pt x="567" y="2251"/>
                    <a:pt x="567" y="2251"/>
                    <a:pt x="567" y="2251"/>
                  </a:cubicBezTo>
                  <a:cubicBezTo>
                    <a:pt x="572" y="2241"/>
                    <a:pt x="717" y="1843"/>
                    <a:pt x="704" y="1965"/>
                  </a:cubicBezTo>
                  <a:cubicBezTo>
                    <a:pt x="692" y="2084"/>
                    <a:pt x="615" y="2249"/>
                    <a:pt x="647" y="2358"/>
                  </a:cubicBezTo>
                  <a:cubicBezTo>
                    <a:pt x="670" y="2436"/>
                    <a:pt x="719" y="2473"/>
                    <a:pt x="804" y="2448"/>
                  </a:cubicBezTo>
                  <a:cubicBezTo>
                    <a:pt x="839" y="2438"/>
                    <a:pt x="880" y="2419"/>
                    <a:pt x="923" y="2395"/>
                  </a:cubicBezTo>
                  <a:cubicBezTo>
                    <a:pt x="858" y="2470"/>
                    <a:pt x="802" y="2543"/>
                    <a:pt x="784" y="2604"/>
                  </a:cubicBezTo>
                  <a:cubicBezTo>
                    <a:pt x="758" y="2691"/>
                    <a:pt x="781" y="2756"/>
                    <a:pt x="879" y="2785"/>
                  </a:cubicBezTo>
                  <a:cubicBezTo>
                    <a:pt x="1012" y="2824"/>
                    <a:pt x="1133" y="2736"/>
                    <a:pt x="1229" y="2666"/>
                  </a:cubicBezTo>
                  <a:cubicBezTo>
                    <a:pt x="1239" y="2658"/>
                    <a:pt x="1248" y="2651"/>
                    <a:pt x="1257" y="2645"/>
                  </a:cubicBezTo>
                  <a:cubicBezTo>
                    <a:pt x="1367" y="2786"/>
                    <a:pt x="1720" y="2741"/>
                    <a:pt x="1721" y="2741"/>
                  </a:cubicBezTo>
                  <a:cubicBezTo>
                    <a:pt x="1698" y="2560"/>
                    <a:pt x="1698" y="2560"/>
                    <a:pt x="1698" y="2560"/>
                  </a:cubicBezTo>
                  <a:cubicBezTo>
                    <a:pt x="1697" y="2560"/>
                    <a:pt x="1415" y="2596"/>
                    <a:pt x="1406" y="2546"/>
                  </a:cubicBezTo>
                  <a:cubicBezTo>
                    <a:pt x="1388" y="2453"/>
                    <a:pt x="1337" y="2426"/>
                    <a:pt x="1262" y="2440"/>
                  </a:cubicBezTo>
                  <a:cubicBezTo>
                    <a:pt x="1216" y="2449"/>
                    <a:pt x="1172" y="2481"/>
                    <a:pt x="1121" y="2519"/>
                  </a:cubicBezTo>
                  <a:cubicBezTo>
                    <a:pt x="1079" y="2549"/>
                    <a:pt x="1030" y="2585"/>
                    <a:pt x="988" y="2602"/>
                  </a:cubicBezTo>
                  <a:cubicBezTo>
                    <a:pt x="1024" y="2552"/>
                    <a:pt x="1085" y="2486"/>
                    <a:pt x="1144" y="2422"/>
                  </a:cubicBezTo>
                  <a:cubicBezTo>
                    <a:pt x="1232" y="2326"/>
                    <a:pt x="1316" y="2235"/>
                    <a:pt x="1334" y="2167"/>
                  </a:cubicBezTo>
                  <a:cubicBezTo>
                    <a:pt x="1354" y="2089"/>
                    <a:pt x="1327" y="2045"/>
                    <a:pt x="1261" y="2027"/>
                  </a:cubicBezTo>
                  <a:cubicBezTo>
                    <a:pt x="1195" y="2010"/>
                    <a:pt x="1095" y="2074"/>
                    <a:pt x="984" y="2145"/>
                  </a:cubicBezTo>
                  <a:cubicBezTo>
                    <a:pt x="928" y="2181"/>
                    <a:pt x="869" y="2218"/>
                    <a:pt x="820" y="2245"/>
                  </a:cubicBezTo>
                  <a:cubicBezTo>
                    <a:pt x="826" y="2173"/>
                    <a:pt x="849" y="2064"/>
                    <a:pt x="868" y="1971"/>
                  </a:cubicBezTo>
                  <a:cubicBezTo>
                    <a:pt x="882" y="1905"/>
                    <a:pt x="894" y="1846"/>
                    <a:pt x="898" y="1808"/>
                  </a:cubicBezTo>
                  <a:cubicBezTo>
                    <a:pt x="990" y="1069"/>
                    <a:pt x="408" y="2163"/>
                    <a:pt x="406" y="2166"/>
                  </a:cubicBezTo>
                  <a:close/>
                  <a:moveTo>
                    <a:pt x="672" y="328"/>
                  </a:moveTo>
                  <a:cubicBezTo>
                    <a:pt x="279" y="1052"/>
                    <a:pt x="279" y="1052"/>
                    <a:pt x="279" y="1052"/>
                  </a:cubicBezTo>
                  <a:cubicBezTo>
                    <a:pt x="533" y="1094"/>
                    <a:pt x="533" y="1094"/>
                    <a:pt x="533" y="1094"/>
                  </a:cubicBezTo>
                  <a:cubicBezTo>
                    <a:pt x="672" y="328"/>
                    <a:pt x="672" y="328"/>
                    <a:pt x="672" y="328"/>
                  </a:cubicBezTo>
                  <a:close/>
                  <a:moveTo>
                    <a:pt x="1819" y="1745"/>
                  </a:moveTo>
                  <a:cubicBezTo>
                    <a:pt x="1730" y="2262"/>
                    <a:pt x="1730" y="2262"/>
                    <a:pt x="1730" y="2262"/>
                  </a:cubicBezTo>
                  <a:cubicBezTo>
                    <a:pt x="1764" y="2281"/>
                    <a:pt x="1764" y="2281"/>
                    <a:pt x="1764" y="2281"/>
                  </a:cubicBezTo>
                  <a:cubicBezTo>
                    <a:pt x="1723" y="2439"/>
                    <a:pt x="1723" y="2439"/>
                    <a:pt x="1723" y="2439"/>
                  </a:cubicBezTo>
                  <a:cubicBezTo>
                    <a:pt x="1792" y="2480"/>
                    <a:pt x="1792" y="2480"/>
                    <a:pt x="1792" y="2480"/>
                  </a:cubicBezTo>
                  <a:cubicBezTo>
                    <a:pt x="1905" y="2364"/>
                    <a:pt x="1905" y="2364"/>
                    <a:pt x="1905" y="2364"/>
                  </a:cubicBezTo>
                  <a:cubicBezTo>
                    <a:pt x="1930" y="2379"/>
                    <a:pt x="1930" y="2379"/>
                    <a:pt x="1930" y="2379"/>
                  </a:cubicBezTo>
                  <a:cubicBezTo>
                    <a:pt x="2319" y="2038"/>
                    <a:pt x="2319" y="2038"/>
                    <a:pt x="2319" y="2038"/>
                  </a:cubicBezTo>
                  <a:cubicBezTo>
                    <a:pt x="1819" y="1745"/>
                    <a:pt x="1819" y="1745"/>
                    <a:pt x="1819" y="1745"/>
                  </a:cubicBezTo>
                  <a:close/>
                  <a:moveTo>
                    <a:pt x="3094" y="444"/>
                  </a:moveTo>
                  <a:cubicBezTo>
                    <a:pt x="3085" y="366"/>
                    <a:pt x="3085" y="366"/>
                    <a:pt x="3085" y="366"/>
                  </a:cubicBezTo>
                  <a:cubicBezTo>
                    <a:pt x="2885" y="248"/>
                    <a:pt x="2885" y="248"/>
                    <a:pt x="2885" y="248"/>
                  </a:cubicBezTo>
                  <a:cubicBezTo>
                    <a:pt x="2620" y="378"/>
                    <a:pt x="2620" y="378"/>
                    <a:pt x="2620" y="378"/>
                  </a:cubicBezTo>
                  <a:cubicBezTo>
                    <a:pt x="2848" y="511"/>
                    <a:pt x="2848" y="511"/>
                    <a:pt x="2848" y="511"/>
                  </a:cubicBezTo>
                  <a:cubicBezTo>
                    <a:pt x="3120" y="670"/>
                    <a:pt x="3120" y="670"/>
                    <a:pt x="3120" y="670"/>
                  </a:cubicBezTo>
                  <a:cubicBezTo>
                    <a:pt x="3201" y="718"/>
                    <a:pt x="3201" y="718"/>
                    <a:pt x="3201" y="718"/>
                  </a:cubicBezTo>
                  <a:cubicBezTo>
                    <a:pt x="3126" y="1003"/>
                    <a:pt x="2993" y="1253"/>
                    <a:pt x="2796" y="1465"/>
                  </a:cubicBezTo>
                  <a:cubicBezTo>
                    <a:pt x="2929" y="1589"/>
                    <a:pt x="2929" y="1589"/>
                    <a:pt x="2929" y="1589"/>
                  </a:cubicBezTo>
                  <a:cubicBezTo>
                    <a:pt x="3163" y="1336"/>
                    <a:pt x="3316" y="1037"/>
                    <a:pt x="3395" y="694"/>
                  </a:cubicBezTo>
                  <a:cubicBezTo>
                    <a:pt x="3409" y="629"/>
                    <a:pt x="3409" y="629"/>
                    <a:pt x="3409" y="629"/>
                  </a:cubicBezTo>
                  <a:cubicBezTo>
                    <a:pt x="3352" y="595"/>
                    <a:pt x="3352" y="595"/>
                    <a:pt x="3352" y="595"/>
                  </a:cubicBezTo>
                  <a:cubicBezTo>
                    <a:pt x="3094" y="444"/>
                    <a:pt x="3094" y="444"/>
                    <a:pt x="3094" y="444"/>
                  </a:cubicBezTo>
                  <a:close/>
                  <a:moveTo>
                    <a:pt x="2560" y="479"/>
                  </a:moveTo>
                  <a:cubicBezTo>
                    <a:pt x="2250" y="824"/>
                    <a:pt x="2026" y="1215"/>
                    <a:pt x="1878" y="1645"/>
                  </a:cubicBezTo>
                  <a:cubicBezTo>
                    <a:pt x="2044" y="1743"/>
                    <a:pt x="2211" y="1841"/>
                    <a:pt x="2378" y="1938"/>
                  </a:cubicBezTo>
                  <a:cubicBezTo>
                    <a:pt x="2664" y="1579"/>
                    <a:pt x="2893" y="1191"/>
                    <a:pt x="3060" y="772"/>
                  </a:cubicBezTo>
                  <a:cubicBezTo>
                    <a:pt x="2894" y="675"/>
                    <a:pt x="2727" y="577"/>
                    <a:pt x="2560" y="479"/>
                  </a:cubicBezTo>
                  <a:close/>
                </a:path>
              </a:pathLst>
            </a:custGeom>
            <a:solidFill>
              <a:schemeClr val="accent1"/>
            </a:solidFill>
            <a:ln w="9525">
              <a:noFill/>
              <a:round/>
            </a:ln>
          </p:spPr>
          <p:txBody>
            <a:bodyPr anchor="ctr" anchorCtr="1"/>
            <a:lstStyle/>
            <a:p>
              <a:endParaRPr lang="zh-CN" altLang="en-US"/>
            </a:p>
          </p:txBody>
        </p:sp>
        <p:sp>
          <p:nvSpPr>
            <p:cNvPr id="46088" name="KSO_Shape"/>
            <p:cNvSpPr/>
            <p:nvPr/>
          </p:nvSpPr>
          <p:spPr bwMode="auto">
            <a:xfrm>
              <a:off x="7554474" y="1818048"/>
              <a:ext cx="410381" cy="615572"/>
            </a:xfrm>
            <a:custGeom>
              <a:avLst/>
              <a:gdLst>
                <a:gd name="T0" fmla="*/ 682383815 w 546"/>
                <a:gd name="T1" fmla="*/ 1064421523 h 619"/>
                <a:gd name="T2" fmla="*/ 682383815 w 546"/>
                <a:gd name="T3" fmla="*/ 1064421523 h 619"/>
                <a:gd name="T4" fmla="*/ 389933273 w 546"/>
                <a:gd name="T5" fmla="*/ 1064421523 h 619"/>
                <a:gd name="T6" fmla="*/ 365149579 w 546"/>
                <a:gd name="T7" fmla="*/ 1107807895 h 619"/>
                <a:gd name="T8" fmla="*/ 389933273 w 546"/>
                <a:gd name="T9" fmla="*/ 1191689740 h 619"/>
                <a:gd name="T10" fmla="*/ 682383815 w 546"/>
                <a:gd name="T11" fmla="*/ 1191689740 h 619"/>
                <a:gd name="T12" fmla="*/ 705515463 w 546"/>
                <a:gd name="T13" fmla="*/ 1107807895 h 619"/>
                <a:gd name="T14" fmla="*/ 682383815 w 546"/>
                <a:gd name="T15" fmla="*/ 1064421523 h 619"/>
                <a:gd name="T16" fmla="*/ 682383815 w 546"/>
                <a:gd name="T17" fmla="*/ 766499461 h 619"/>
                <a:gd name="T18" fmla="*/ 682383815 w 546"/>
                <a:gd name="T19" fmla="*/ 766499461 h 619"/>
                <a:gd name="T20" fmla="*/ 389933273 w 546"/>
                <a:gd name="T21" fmla="*/ 766499461 h 619"/>
                <a:gd name="T22" fmla="*/ 365149579 w 546"/>
                <a:gd name="T23" fmla="*/ 853272206 h 619"/>
                <a:gd name="T24" fmla="*/ 389933273 w 546"/>
                <a:gd name="T25" fmla="*/ 893766684 h 619"/>
                <a:gd name="T26" fmla="*/ 682383815 w 546"/>
                <a:gd name="T27" fmla="*/ 893766684 h 619"/>
                <a:gd name="T28" fmla="*/ 705515463 w 546"/>
                <a:gd name="T29" fmla="*/ 853272206 h 619"/>
                <a:gd name="T30" fmla="*/ 682383815 w 546"/>
                <a:gd name="T31" fmla="*/ 766499461 h 619"/>
                <a:gd name="T32" fmla="*/ 682383815 w 546"/>
                <a:gd name="T33" fmla="*/ 0 h 619"/>
                <a:gd name="T34" fmla="*/ 682383815 w 546"/>
                <a:gd name="T35" fmla="*/ 0 h 619"/>
                <a:gd name="T36" fmla="*/ 292450542 w 546"/>
                <a:gd name="T37" fmla="*/ 0 h 619"/>
                <a:gd name="T38" fmla="*/ 171835364 w 546"/>
                <a:gd name="T39" fmla="*/ 214041025 h 619"/>
                <a:gd name="T40" fmla="*/ 122267224 w 546"/>
                <a:gd name="T41" fmla="*/ 214041025 h 619"/>
                <a:gd name="T42" fmla="*/ 0 w 546"/>
                <a:gd name="T43" fmla="*/ 425190156 h 619"/>
                <a:gd name="T44" fmla="*/ 0 w 546"/>
                <a:gd name="T45" fmla="*/ 1576385294 h 619"/>
                <a:gd name="T46" fmla="*/ 122267224 w 546"/>
                <a:gd name="T47" fmla="*/ 1787533368 h 619"/>
                <a:gd name="T48" fmla="*/ 608031980 w 546"/>
                <a:gd name="T49" fmla="*/ 1787533368 h 619"/>
                <a:gd name="T50" fmla="*/ 755083603 w 546"/>
                <a:gd name="T51" fmla="*/ 1576385294 h 619"/>
                <a:gd name="T52" fmla="*/ 779867297 w 546"/>
                <a:gd name="T53" fmla="*/ 1576385294 h 619"/>
                <a:gd name="T54" fmla="*/ 900482616 w 546"/>
                <a:gd name="T55" fmla="*/ 1362344331 h 619"/>
                <a:gd name="T56" fmla="*/ 900482616 w 546"/>
                <a:gd name="T57" fmla="*/ 555350392 h 619"/>
                <a:gd name="T58" fmla="*/ 900482616 w 546"/>
                <a:gd name="T59" fmla="*/ 425190156 h 619"/>
                <a:gd name="T60" fmla="*/ 682383815 w 546"/>
                <a:gd name="T61" fmla="*/ 0 h 619"/>
                <a:gd name="T62" fmla="*/ 608031980 w 546"/>
                <a:gd name="T63" fmla="*/ 1703652517 h 619"/>
                <a:gd name="T64" fmla="*/ 608031980 w 546"/>
                <a:gd name="T65" fmla="*/ 1703652517 h 619"/>
                <a:gd name="T66" fmla="*/ 122267224 w 546"/>
                <a:gd name="T67" fmla="*/ 1703652517 h 619"/>
                <a:gd name="T68" fmla="*/ 74351858 w 546"/>
                <a:gd name="T69" fmla="*/ 1576385294 h 619"/>
                <a:gd name="T70" fmla="*/ 74351858 w 546"/>
                <a:gd name="T71" fmla="*/ 425190156 h 619"/>
                <a:gd name="T72" fmla="*/ 122267224 w 546"/>
                <a:gd name="T73" fmla="*/ 341309305 h 619"/>
                <a:gd name="T74" fmla="*/ 171835364 w 546"/>
                <a:gd name="T75" fmla="*/ 341309305 h 619"/>
                <a:gd name="T76" fmla="*/ 171835364 w 546"/>
                <a:gd name="T77" fmla="*/ 1362344331 h 619"/>
                <a:gd name="T78" fmla="*/ 292450542 w 546"/>
                <a:gd name="T79" fmla="*/ 1576385294 h 619"/>
                <a:gd name="T80" fmla="*/ 682383815 w 546"/>
                <a:gd name="T81" fmla="*/ 1576385294 h 619"/>
                <a:gd name="T82" fmla="*/ 608031980 w 546"/>
                <a:gd name="T83" fmla="*/ 1703652517 h 619"/>
                <a:gd name="T84" fmla="*/ 852566522 w 546"/>
                <a:gd name="T85" fmla="*/ 1362344331 h 619"/>
                <a:gd name="T86" fmla="*/ 852566522 w 546"/>
                <a:gd name="T87" fmla="*/ 1362344331 h 619"/>
                <a:gd name="T88" fmla="*/ 779867297 w 546"/>
                <a:gd name="T89" fmla="*/ 1449117076 h 619"/>
                <a:gd name="T90" fmla="*/ 292450542 w 546"/>
                <a:gd name="T91" fmla="*/ 1449117076 h 619"/>
                <a:gd name="T92" fmla="*/ 219750753 w 546"/>
                <a:gd name="T93" fmla="*/ 1362344331 h 619"/>
                <a:gd name="T94" fmla="*/ 219750753 w 546"/>
                <a:gd name="T95" fmla="*/ 214041025 h 619"/>
                <a:gd name="T96" fmla="*/ 292450542 w 546"/>
                <a:gd name="T97" fmla="*/ 83880882 h 619"/>
                <a:gd name="T98" fmla="*/ 608031980 w 546"/>
                <a:gd name="T99" fmla="*/ 83880882 h 619"/>
                <a:gd name="T100" fmla="*/ 608031980 w 546"/>
                <a:gd name="T101" fmla="*/ 341309305 h 619"/>
                <a:gd name="T102" fmla="*/ 755083603 w 546"/>
                <a:gd name="T103" fmla="*/ 555350392 h 619"/>
                <a:gd name="T104" fmla="*/ 852566522 w 546"/>
                <a:gd name="T105" fmla="*/ 555350392 h 619"/>
                <a:gd name="T106" fmla="*/ 852566522 w 546"/>
                <a:gd name="T107" fmla="*/ 1362344331 h 619"/>
                <a:gd name="T108" fmla="*/ 755083603 w 546"/>
                <a:gd name="T109" fmla="*/ 425190156 h 619"/>
                <a:gd name="T110" fmla="*/ 755083603 w 546"/>
                <a:gd name="T111" fmla="*/ 425190156 h 619"/>
                <a:gd name="T112" fmla="*/ 682383815 w 546"/>
                <a:gd name="T113" fmla="*/ 254535503 h 619"/>
                <a:gd name="T114" fmla="*/ 682383815 w 546"/>
                <a:gd name="T115" fmla="*/ 83880882 h 619"/>
                <a:gd name="T116" fmla="*/ 852566522 w 546"/>
                <a:gd name="T117" fmla="*/ 425190156 h 619"/>
                <a:gd name="T118" fmla="*/ 755083603 w 546"/>
                <a:gd name="T119" fmla="*/ 425190156 h 6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46"/>
                <a:gd name="T181" fmla="*/ 0 h 619"/>
                <a:gd name="T182" fmla="*/ 546 w 546"/>
                <a:gd name="T183" fmla="*/ 619 h 61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46" h="619">
                  <a:moveTo>
                    <a:pt x="413" y="368"/>
                  </a:moveTo>
                  <a:lnTo>
                    <a:pt x="413" y="368"/>
                  </a:lnTo>
                  <a:cubicBezTo>
                    <a:pt x="236" y="368"/>
                    <a:pt x="236" y="368"/>
                    <a:pt x="236" y="368"/>
                  </a:cubicBezTo>
                  <a:cubicBezTo>
                    <a:pt x="221" y="368"/>
                    <a:pt x="221" y="383"/>
                    <a:pt x="221" y="383"/>
                  </a:cubicBezTo>
                  <a:cubicBezTo>
                    <a:pt x="221" y="398"/>
                    <a:pt x="221" y="412"/>
                    <a:pt x="236" y="412"/>
                  </a:cubicBezTo>
                  <a:cubicBezTo>
                    <a:pt x="413" y="412"/>
                    <a:pt x="413" y="412"/>
                    <a:pt x="413" y="412"/>
                  </a:cubicBezTo>
                  <a:cubicBezTo>
                    <a:pt x="427" y="412"/>
                    <a:pt x="427" y="398"/>
                    <a:pt x="427" y="383"/>
                  </a:cubicBezTo>
                  <a:cubicBezTo>
                    <a:pt x="427" y="383"/>
                    <a:pt x="427" y="368"/>
                    <a:pt x="413" y="368"/>
                  </a:cubicBezTo>
                  <a:close/>
                  <a:moveTo>
                    <a:pt x="413" y="265"/>
                  </a:moveTo>
                  <a:lnTo>
                    <a:pt x="413" y="265"/>
                  </a:lnTo>
                  <a:cubicBezTo>
                    <a:pt x="236" y="265"/>
                    <a:pt x="236" y="265"/>
                    <a:pt x="236" y="265"/>
                  </a:cubicBezTo>
                  <a:cubicBezTo>
                    <a:pt x="221" y="265"/>
                    <a:pt x="221" y="280"/>
                    <a:pt x="221" y="295"/>
                  </a:cubicBezTo>
                  <a:cubicBezTo>
                    <a:pt x="221" y="295"/>
                    <a:pt x="221" y="309"/>
                    <a:pt x="236" y="309"/>
                  </a:cubicBezTo>
                  <a:cubicBezTo>
                    <a:pt x="413" y="309"/>
                    <a:pt x="413" y="309"/>
                    <a:pt x="413" y="309"/>
                  </a:cubicBezTo>
                  <a:cubicBezTo>
                    <a:pt x="427" y="309"/>
                    <a:pt x="427" y="295"/>
                    <a:pt x="427" y="295"/>
                  </a:cubicBezTo>
                  <a:cubicBezTo>
                    <a:pt x="427" y="280"/>
                    <a:pt x="427" y="265"/>
                    <a:pt x="413" y="265"/>
                  </a:cubicBezTo>
                  <a:close/>
                  <a:moveTo>
                    <a:pt x="413" y="0"/>
                  </a:moveTo>
                  <a:lnTo>
                    <a:pt x="413" y="0"/>
                  </a:lnTo>
                  <a:lnTo>
                    <a:pt x="177" y="0"/>
                  </a:lnTo>
                  <a:cubicBezTo>
                    <a:pt x="133" y="0"/>
                    <a:pt x="104" y="29"/>
                    <a:pt x="104" y="74"/>
                  </a:cubicBezTo>
                  <a:cubicBezTo>
                    <a:pt x="74" y="74"/>
                    <a:pt x="74" y="74"/>
                    <a:pt x="74" y="74"/>
                  </a:cubicBezTo>
                  <a:cubicBezTo>
                    <a:pt x="30" y="74"/>
                    <a:pt x="0" y="118"/>
                    <a:pt x="0" y="147"/>
                  </a:cubicBezTo>
                  <a:cubicBezTo>
                    <a:pt x="0" y="545"/>
                    <a:pt x="0" y="545"/>
                    <a:pt x="0" y="545"/>
                  </a:cubicBezTo>
                  <a:cubicBezTo>
                    <a:pt x="0" y="589"/>
                    <a:pt x="45" y="618"/>
                    <a:pt x="74" y="618"/>
                  </a:cubicBezTo>
                  <a:cubicBezTo>
                    <a:pt x="368" y="618"/>
                    <a:pt x="368" y="618"/>
                    <a:pt x="368" y="618"/>
                  </a:cubicBezTo>
                  <a:cubicBezTo>
                    <a:pt x="413" y="618"/>
                    <a:pt x="457" y="589"/>
                    <a:pt x="457" y="545"/>
                  </a:cubicBezTo>
                  <a:cubicBezTo>
                    <a:pt x="472" y="545"/>
                    <a:pt x="472" y="545"/>
                    <a:pt x="472" y="545"/>
                  </a:cubicBezTo>
                  <a:cubicBezTo>
                    <a:pt x="516" y="545"/>
                    <a:pt x="545" y="501"/>
                    <a:pt x="545" y="471"/>
                  </a:cubicBezTo>
                  <a:cubicBezTo>
                    <a:pt x="545" y="192"/>
                    <a:pt x="545" y="192"/>
                    <a:pt x="545" y="192"/>
                  </a:cubicBezTo>
                  <a:cubicBezTo>
                    <a:pt x="545" y="147"/>
                    <a:pt x="545" y="147"/>
                    <a:pt x="545" y="147"/>
                  </a:cubicBezTo>
                  <a:lnTo>
                    <a:pt x="413" y="0"/>
                  </a:lnTo>
                  <a:close/>
                  <a:moveTo>
                    <a:pt x="368" y="589"/>
                  </a:moveTo>
                  <a:lnTo>
                    <a:pt x="368" y="589"/>
                  </a:lnTo>
                  <a:cubicBezTo>
                    <a:pt x="74" y="589"/>
                    <a:pt x="74" y="589"/>
                    <a:pt x="74" y="589"/>
                  </a:cubicBezTo>
                  <a:cubicBezTo>
                    <a:pt x="59" y="589"/>
                    <a:pt x="45" y="559"/>
                    <a:pt x="45" y="545"/>
                  </a:cubicBezTo>
                  <a:cubicBezTo>
                    <a:pt x="45" y="147"/>
                    <a:pt x="45" y="147"/>
                    <a:pt x="45" y="147"/>
                  </a:cubicBezTo>
                  <a:cubicBezTo>
                    <a:pt x="45" y="133"/>
                    <a:pt x="59" y="118"/>
                    <a:pt x="74" y="118"/>
                  </a:cubicBezTo>
                  <a:cubicBezTo>
                    <a:pt x="104" y="118"/>
                    <a:pt x="104" y="118"/>
                    <a:pt x="104" y="118"/>
                  </a:cubicBezTo>
                  <a:cubicBezTo>
                    <a:pt x="104" y="471"/>
                    <a:pt x="104" y="471"/>
                    <a:pt x="104" y="471"/>
                  </a:cubicBezTo>
                  <a:cubicBezTo>
                    <a:pt x="104" y="501"/>
                    <a:pt x="133" y="545"/>
                    <a:pt x="177" y="545"/>
                  </a:cubicBezTo>
                  <a:cubicBezTo>
                    <a:pt x="413" y="545"/>
                    <a:pt x="413" y="545"/>
                    <a:pt x="413" y="545"/>
                  </a:cubicBezTo>
                  <a:cubicBezTo>
                    <a:pt x="413" y="559"/>
                    <a:pt x="398" y="589"/>
                    <a:pt x="368" y="589"/>
                  </a:cubicBezTo>
                  <a:close/>
                  <a:moveTo>
                    <a:pt x="516" y="471"/>
                  </a:moveTo>
                  <a:lnTo>
                    <a:pt x="516" y="471"/>
                  </a:lnTo>
                  <a:cubicBezTo>
                    <a:pt x="516" y="486"/>
                    <a:pt x="486" y="501"/>
                    <a:pt x="472" y="501"/>
                  </a:cubicBezTo>
                  <a:cubicBezTo>
                    <a:pt x="177" y="501"/>
                    <a:pt x="177" y="501"/>
                    <a:pt x="177" y="501"/>
                  </a:cubicBezTo>
                  <a:cubicBezTo>
                    <a:pt x="163" y="501"/>
                    <a:pt x="133" y="486"/>
                    <a:pt x="133" y="471"/>
                  </a:cubicBezTo>
                  <a:cubicBezTo>
                    <a:pt x="133" y="74"/>
                    <a:pt x="133" y="74"/>
                    <a:pt x="133" y="74"/>
                  </a:cubicBezTo>
                  <a:cubicBezTo>
                    <a:pt x="133" y="59"/>
                    <a:pt x="163" y="29"/>
                    <a:pt x="177" y="29"/>
                  </a:cubicBezTo>
                  <a:cubicBezTo>
                    <a:pt x="368" y="29"/>
                    <a:pt x="368" y="29"/>
                    <a:pt x="368" y="29"/>
                  </a:cubicBezTo>
                  <a:cubicBezTo>
                    <a:pt x="368" y="74"/>
                    <a:pt x="368" y="118"/>
                    <a:pt x="368" y="118"/>
                  </a:cubicBezTo>
                  <a:cubicBezTo>
                    <a:pt x="368" y="147"/>
                    <a:pt x="413" y="192"/>
                    <a:pt x="457" y="192"/>
                  </a:cubicBezTo>
                  <a:cubicBezTo>
                    <a:pt x="457" y="192"/>
                    <a:pt x="472" y="192"/>
                    <a:pt x="516" y="192"/>
                  </a:cubicBezTo>
                  <a:lnTo>
                    <a:pt x="516" y="471"/>
                  </a:lnTo>
                  <a:close/>
                  <a:moveTo>
                    <a:pt x="457" y="147"/>
                  </a:moveTo>
                  <a:lnTo>
                    <a:pt x="457" y="147"/>
                  </a:lnTo>
                  <a:cubicBezTo>
                    <a:pt x="427" y="147"/>
                    <a:pt x="413" y="118"/>
                    <a:pt x="413" y="88"/>
                  </a:cubicBezTo>
                  <a:cubicBezTo>
                    <a:pt x="413" y="88"/>
                    <a:pt x="413" y="74"/>
                    <a:pt x="413" y="29"/>
                  </a:cubicBezTo>
                  <a:cubicBezTo>
                    <a:pt x="516" y="147"/>
                    <a:pt x="516" y="147"/>
                    <a:pt x="516" y="147"/>
                  </a:cubicBezTo>
                  <a:lnTo>
                    <a:pt x="457" y="147"/>
                  </a:lnTo>
                  <a:close/>
                </a:path>
              </a:pathLst>
            </a:custGeom>
            <a:solidFill>
              <a:schemeClr val="accent1"/>
            </a:solidFill>
            <a:ln w="9525">
              <a:noFill/>
              <a:round/>
            </a:ln>
          </p:spPr>
          <p:txBody>
            <a:bodyPr wrap="none" lIns="121908" tIns="60955" rIns="121908" bIns="60955" anchor="ctr" anchorCtr="1"/>
            <a:lstStyle/>
            <a:p>
              <a:endParaRPr lang="zh-CN" altLang="en-US"/>
            </a:p>
          </p:txBody>
        </p:sp>
        <p:sp>
          <p:nvSpPr>
            <p:cNvPr id="23" name="下箭头 22"/>
            <p:cNvSpPr/>
            <p:nvPr/>
          </p:nvSpPr>
          <p:spPr>
            <a:xfrm>
              <a:off x="3294134" y="2515271"/>
              <a:ext cx="215916" cy="142818"/>
            </a:xfrm>
            <a:prstGeom prst="downArrow">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4" name="下箭头 23"/>
            <p:cNvSpPr/>
            <p:nvPr/>
          </p:nvSpPr>
          <p:spPr>
            <a:xfrm>
              <a:off x="5732719" y="2515271"/>
              <a:ext cx="217503" cy="142818"/>
            </a:xfrm>
            <a:prstGeom prst="downArrow">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5" name="下箭头 24"/>
            <p:cNvSpPr/>
            <p:nvPr/>
          </p:nvSpPr>
          <p:spPr>
            <a:xfrm>
              <a:off x="3297309" y="4154502"/>
              <a:ext cx="215916" cy="142818"/>
            </a:xfrm>
            <a:prstGeom prst="downArrow">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6" name="下箭头 25"/>
            <p:cNvSpPr/>
            <p:nvPr/>
          </p:nvSpPr>
          <p:spPr>
            <a:xfrm>
              <a:off x="5737481" y="4154502"/>
              <a:ext cx="215916" cy="142818"/>
            </a:xfrm>
            <a:prstGeom prst="downArrow">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7" name="下箭头 26"/>
            <p:cNvSpPr/>
            <p:nvPr/>
          </p:nvSpPr>
          <p:spPr>
            <a:xfrm>
              <a:off x="3295721" y="3488019"/>
              <a:ext cx="215916" cy="144404"/>
            </a:xfrm>
            <a:prstGeom prst="downArrow">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8" name="下箭头 27"/>
            <p:cNvSpPr/>
            <p:nvPr/>
          </p:nvSpPr>
          <p:spPr>
            <a:xfrm>
              <a:off x="5735894" y="3488019"/>
              <a:ext cx="215916" cy="144404"/>
            </a:xfrm>
            <a:prstGeom prst="downArrow">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9" name="右箭头 28"/>
            <p:cNvSpPr/>
            <p:nvPr/>
          </p:nvSpPr>
          <p:spPr>
            <a:xfrm>
              <a:off x="1871626" y="3000852"/>
              <a:ext cx="179401" cy="217401"/>
            </a:xfrm>
            <a:prstGeom prst="rightArrow">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0" name="右箭头 29"/>
            <p:cNvSpPr/>
            <p:nvPr/>
          </p:nvSpPr>
          <p:spPr>
            <a:xfrm>
              <a:off x="1871626" y="3772067"/>
              <a:ext cx="179401" cy="215813"/>
            </a:xfrm>
            <a:prstGeom prst="rightArrow">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2" name="右箭头 31"/>
            <p:cNvSpPr/>
            <p:nvPr/>
          </p:nvSpPr>
          <p:spPr>
            <a:xfrm flipH="1">
              <a:off x="7217143" y="3000852"/>
              <a:ext cx="180989" cy="217401"/>
            </a:xfrm>
            <a:prstGeom prst="rightArrow">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3" name="右箭头 32"/>
            <p:cNvSpPr/>
            <p:nvPr/>
          </p:nvSpPr>
          <p:spPr>
            <a:xfrm flipH="1">
              <a:off x="7217143" y="3772067"/>
              <a:ext cx="180989" cy="215813"/>
            </a:xfrm>
            <a:prstGeom prst="rightArrow">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827584" y="1129308"/>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微软雅黑" panose="020B0503020204020204" pitchFamily="34" charset="-122"/>
            </a:endParaRPr>
          </a:p>
        </p:txBody>
      </p:sp>
      <p:sp>
        <p:nvSpPr>
          <p:cNvPr id="3" name="圆角矩形 2"/>
          <p:cNvSpPr/>
          <p:nvPr/>
        </p:nvSpPr>
        <p:spPr>
          <a:xfrm>
            <a:off x="881817" y="1215384"/>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微软雅黑" panose="020B0503020204020204" pitchFamily="34" charset="-122"/>
            </a:endParaRPr>
          </a:p>
        </p:txBody>
      </p:sp>
      <p:sp>
        <p:nvSpPr>
          <p:cNvPr id="48135" name="文本框 3"/>
          <p:cNvSpPr txBox="1">
            <a:spLocks noChangeArrowheads="1"/>
          </p:cNvSpPr>
          <p:nvPr/>
        </p:nvSpPr>
        <p:spPr bwMode="auto">
          <a:xfrm>
            <a:off x="920750" y="1258888"/>
            <a:ext cx="822325" cy="460375"/>
          </a:xfrm>
          <a:prstGeom prst="rect">
            <a:avLst/>
          </a:prstGeom>
          <a:noFill/>
          <a:ln w="9525">
            <a:noFill/>
            <a:miter lim="800000"/>
          </a:ln>
        </p:spPr>
        <p:txBody>
          <a:bodyPr>
            <a:spAutoFit/>
          </a:bodyPr>
          <a:lstStyle/>
          <a:p>
            <a:pPr algn="ctr" eaLnBrk="0" hangingPunct="0"/>
            <a:r>
              <a:rPr lang="en-US" altLang="zh-CN" sz="2400" b="1">
                <a:solidFill>
                  <a:schemeClr val="bg1"/>
                </a:solidFill>
                <a:latin typeface="Broadway" panose="04040905080B02020502"/>
                <a:ea typeface="微软雅黑" panose="020B0503020204020204" pitchFamily="34" charset="-122"/>
              </a:rPr>
              <a:t>1</a:t>
            </a:r>
            <a:endParaRPr lang="en-US" altLang="zh-CN" sz="2400" b="1">
              <a:solidFill>
                <a:schemeClr val="bg1"/>
              </a:solidFill>
              <a:latin typeface="Broadway" panose="04040905080B02020502"/>
              <a:ea typeface="微软雅黑" panose="020B0503020204020204" pitchFamily="34" charset="-122"/>
            </a:endParaRPr>
          </a:p>
        </p:txBody>
      </p:sp>
      <p:sp>
        <p:nvSpPr>
          <p:cNvPr id="5" name="文本框 4"/>
          <p:cNvSpPr txBox="1"/>
          <p:nvPr/>
        </p:nvSpPr>
        <p:spPr>
          <a:xfrm>
            <a:off x="1836962" y="1258213"/>
            <a:ext cx="4180477" cy="438582"/>
          </a:xfrm>
          <a:prstGeom prst="rect">
            <a:avLst/>
          </a:prstGeom>
          <a:noFill/>
          <a:ln>
            <a:noFill/>
          </a:ln>
          <a:effectLst/>
        </p:spPr>
        <p:txBody>
          <a:bodyPr lIns="68580" tIns="34290" rIns="68580" bIns="34290">
            <a:spAutoFit/>
          </a:bodyPr>
          <a:lstStyle/>
          <a:p>
            <a:pPr algn="ctr" eaLnBrk="0" hangingPunct="0">
              <a:defRPr/>
            </a:pPr>
            <a:r>
              <a:rPr lang="zh-CN" altLang="en-US"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目标职责</a:t>
            </a:r>
            <a:endParaRPr lang="zh-CN" altLang="en-US"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6" name="矩形 5"/>
          <p:cNvSpPr/>
          <p:nvPr/>
        </p:nvSpPr>
        <p:spPr>
          <a:xfrm>
            <a:off x="1258888" y="120650"/>
            <a:ext cx="16224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核心要求</a:t>
            </a:r>
            <a:endParaRPr lang="zh-CN" altLang="en-US" sz="2800" dirty="0">
              <a:solidFill>
                <a:schemeClr val="bg1"/>
              </a:solidFill>
              <a:latin typeface="+mn-ea"/>
              <a:ea typeface="+mn-ea"/>
            </a:endParaRPr>
          </a:p>
        </p:txBody>
      </p:sp>
      <p:cxnSp>
        <p:nvCxnSpPr>
          <p:cNvPr id="7" name="直接连接符 6"/>
          <p:cNvCxnSpPr>
            <a:cxnSpLocks noChangeShapeType="1"/>
          </p:cNvCxnSpPr>
          <p:nvPr/>
        </p:nvCxnSpPr>
        <p:spPr bwMode="auto">
          <a:xfrm>
            <a:off x="990600" y="622300"/>
            <a:ext cx="1781175" cy="0"/>
          </a:xfrm>
          <a:prstGeom prst="line">
            <a:avLst/>
          </a:prstGeom>
          <a:noFill/>
          <a:ln w="19050" algn="ctr">
            <a:solidFill>
              <a:schemeClr val="bg1"/>
            </a:solidFill>
            <a:round/>
          </a:ln>
        </p:spPr>
      </p:cxnSp>
      <p:sp>
        <p:nvSpPr>
          <p:cNvPr id="21" name="任意多边形 20"/>
          <p:cNvSpPr/>
          <p:nvPr/>
        </p:nvSpPr>
        <p:spPr>
          <a:xfrm>
            <a:off x="4505325" y="2203450"/>
            <a:ext cx="3654425" cy="347663"/>
          </a:xfrm>
          <a:custGeom>
            <a:avLst/>
            <a:gdLst/>
            <a:ahLst/>
            <a:cxnLst/>
            <a:rect l="0" t="0" r="0" b="0"/>
            <a:pathLst>
              <a:path>
                <a:moveTo>
                  <a:pt x="0" y="0"/>
                </a:moveTo>
                <a:lnTo>
                  <a:pt x="0" y="237069"/>
                </a:lnTo>
                <a:lnTo>
                  <a:pt x="3654898" y="237069"/>
                </a:lnTo>
                <a:lnTo>
                  <a:pt x="3654898" y="34787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任意多边形 21"/>
          <p:cNvSpPr/>
          <p:nvPr/>
        </p:nvSpPr>
        <p:spPr>
          <a:xfrm>
            <a:off x="4505325" y="2203450"/>
            <a:ext cx="2193925" cy="347663"/>
          </a:xfrm>
          <a:custGeom>
            <a:avLst/>
            <a:gdLst/>
            <a:ahLst/>
            <a:cxnLst/>
            <a:rect l="0" t="0" r="0" b="0"/>
            <a:pathLst>
              <a:path>
                <a:moveTo>
                  <a:pt x="0" y="0"/>
                </a:moveTo>
                <a:lnTo>
                  <a:pt x="0" y="237069"/>
                </a:lnTo>
                <a:lnTo>
                  <a:pt x="2192938" y="237069"/>
                </a:lnTo>
                <a:lnTo>
                  <a:pt x="2192938" y="34787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任意多边形 22"/>
          <p:cNvSpPr/>
          <p:nvPr/>
        </p:nvSpPr>
        <p:spPr>
          <a:xfrm>
            <a:off x="4505325" y="2203450"/>
            <a:ext cx="731838" cy="347663"/>
          </a:xfrm>
          <a:custGeom>
            <a:avLst/>
            <a:gdLst/>
            <a:ahLst/>
            <a:cxnLst/>
            <a:rect l="0" t="0" r="0" b="0"/>
            <a:pathLst>
              <a:path>
                <a:moveTo>
                  <a:pt x="0" y="0"/>
                </a:moveTo>
                <a:lnTo>
                  <a:pt x="0" y="237069"/>
                </a:lnTo>
                <a:lnTo>
                  <a:pt x="730979" y="237069"/>
                </a:lnTo>
                <a:lnTo>
                  <a:pt x="730979" y="34787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任意多边形 23"/>
          <p:cNvSpPr/>
          <p:nvPr/>
        </p:nvSpPr>
        <p:spPr>
          <a:xfrm>
            <a:off x="3775075" y="2203450"/>
            <a:ext cx="730250" cy="347663"/>
          </a:xfrm>
          <a:custGeom>
            <a:avLst/>
            <a:gdLst/>
            <a:ahLst/>
            <a:cxnLst/>
            <a:rect l="0" t="0" r="0" b="0"/>
            <a:pathLst>
              <a:path>
                <a:moveTo>
                  <a:pt x="730979" y="0"/>
                </a:moveTo>
                <a:lnTo>
                  <a:pt x="730979" y="237069"/>
                </a:lnTo>
                <a:lnTo>
                  <a:pt x="0" y="237069"/>
                </a:lnTo>
                <a:lnTo>
                  <a:pt x="0" y="34787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任意多边形 24"/>
          <p:cNvSpPr/>
          <p:nvPr/>
        </p:nvSpPr>
        <p:spPr>
          <a:xfrm>
            <a:off x="2312988" y="3309938"/>
            <a:ext cx="730250" cy="347662"/>
          </a:xfrm>
          <a:custGeom>
            <a:avLst/>
            <a:gdLst/>
            <a:ahLst/>
            <a:cxnLst/>
            <a:rect l="0" t="0" r="0" b="0"/>
            <a:pathLst>
              <a:path>
                <a:moveTo>
                  <a:pt x="0" y="0"/>
                </a:moveTo>
                <a:lnTo>
                  <a:pt x="0" y="237069"/>
                </a:lnTo>
                <a:lnTo>
                  <a:pt x="730979" y="237069"/>
                </a:lnTo>
                <a:lnTo>
                  <a:pt x="730979" y="347879"/>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任意多边形 25"/>
          <p:cNvSpPr/>
          <p:nvPr/>
        </p:nvSpPr>
        <p:spPr>
          <a:xfrm>
            <a:off x="1581150" y="3309938"/>
            <a:ext cx="731838" cy="347662"/>
          </a:xfrm>
          <a:custGeom>
            <a:avLst/>
            <a:gdLst/>
            <a:ahLst/>
            <a:cxnLst/>
            <a:rect l="0" t="0" r="0" b="0"/>
            <a:pathLst>
              <a:path>
                <a:moveTo>
                  <a:pt x="730979" y="0"/>
                </a:moveTo>
                <a:lnTo>
                  <a:pt x="730979" y="237069"/>
                </a:lnTo>
                <a:lnTo>
                  <a:pt x="0" y="237069"/>
                </a:lnTo>
                <a:lnTo>
                  <a:pt x="0" y="347879"/>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任意多边形 26"/>
          <p:cNvSpPr/>
          <p:nvPr/>
        </p:nvSpPr>
        <p:spPr>
          <a:xfrm>
            <a:off x="2312988" y="2203450"/>
            <a:ext cx="2192337" cy="347663"/>
          </a:xfrm>
          <a:custGeom>
            <a:avLst/>
            <a:gdLst/>
            <a:ahLst/>
            <a:cxnLst/>
            <a:rect l="0" t="0" r="0" b="0"/>
            <a:pathLst>
              <a:path>
                <a:moveTo>
                  <a:pt x="2192938" y="0"/>
                </a:moveTo>
                <a:lnTo>
                  <a:pt x="2192938" y="237069"/>
                </a:lnTo>
                <a:lnTo>
                  <a:pt x="0" y="237069"/>
                </a:lnTo>
                <a:lnTo>
                  <a:pt x="0" y="34787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 name="任意多边形 27"/>
          <p:cNvSpPr/>
          <p:nvPr/>
        </p:nvSpPr>
        <p:spPr>
          <a:xfrm>
            <a:off x="850900" y="2203450"/>
            <a:ext cx="3654425" cy="347663"/>
          </a:xfrm>
          <a:custGeom>
            <a:avLst/>
            <a:gdLst/>
            <a:ahLst/>
            <a:cxnLst/>
            <a:rect l="0" t="0" r="0" b="0"/>
            <a:pathLst>
              <a:path>
                <a:moveTo>
                  <a:pt x="3654898" y="0"/>
                </a:moveTo>
                <a:lnTo>
                  <a:pt x="3654898" y="237069"/>
                </a:lnTo>
                <a:lnTo>
                  <a:pt x="0" y="237069"/>
                </a:lnTo>
                <a:lnTo>
                  <a:pt x="0" y="34787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圆角矩形 30"/>
          <p:cNvSpPr/>
          <p:nvPr/>
        </p:nvSpPr>
        <p:spPr>
          <a:xfrm>
            <a:off x="252413" y="2551113"/>
            <a:ext cx="1196975" cy="75882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2" name="任意多边形 31"/>
          <p:cNvSpPr/>
          <p:nvPr/>
        </p:nvSpPr>
        <p:spPr>
          <a:xfrm>
            <a:off x="385763" y="2676525"/>
            <a:ext cx="1195387" cy="760413"/>
          </a:xfrm>
          <a:custGeom>
            <a:avLst/>
            <a:gdLst>
              <a:gd name="connsiteX0" fmla="*/ 0 w 1196148"/>
              <a:gd name="connsiteY0" fmla="*/ 75955 h 759554"/>
              <a:gd name="connsiteX1" fmla="*/ 75955 w 1196148"/>
              <a:gd name="connsiteY1" fmla="*/ 0 h 759554"/>
              <a:gd name="connsiteX2" fmla="*/ 1120193 w 1196148"/>
              <a:gd name="connsiteY2" fmla="*/ 0 h 759554"/>
              <a:gd name="connsiteX3" fmla="*/ 1196148 w 1196148"/>
              <a:gd name="connsiteY3" fmla="*/ 75955 h 759554"/>
              <a:gd name="connsiteX4" fmla="*/ 1196148 w 1196148"/>
              <a:gd name="connsiteY4" fmla="*/ 683599 h 759554"/>
              <a:gd name="connsiteX5" fmla="*/ 1120193 w 1196148"/>
              <a:gd name="connsiteY5" fmla="*/ 759554 h 759554"/>
              <a:gd name="connsiteX6" fmla="*/ 75955 w 1196148"/>
              <a:gd name="connsiteY6" fmla="*/ 759554 h 759554"/>
              <a:gd name="connsiteX7" fmla="*/ 0 w 1196148"/>
              <a:gd name="connsiteY7" fmla="*/ 683599 h 759554"/>
              <a:gd name="connsiteX8" fmla="*/ 0 w 1196148"/>
              <a:gd name="connsiteY8" fmla="*/ 75955 h 75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148" h="759554">
                <a:moveTo>
                  <a:pt x="0" y="75955"/>
                </a:moveTo>
                <a:cubicBezTo>
                  <a:pt x="0" y="34006"/>
                  <a:pt x="34006" y="0"/>
                  <a:pt x="75955" y="0"/>
                </a:cubicBezTo>
                <a:lnTo>
                  <a:pt x="1120193" y="0"/>
                </a:lnTo>
                <a:cubicBezTo>
                  <a:pt x="1162142" y="0"/>
                  <a:pt x="1196148" y="34006"/>
                  <a:pt x="1196148" y="75955"/>
                </a:cubicBezTo>
                <a:lnTo>
                  <a:pt x="1196148" y="683599"/>
                </a:lnTo>
                <a:cubicBezTo>
                  <a:pt x="1196148" y="725548"/>
                  <a:pt x="1162142" y="759554"/>
                  <a:pt x="1120193" y="759554"/>
                </a:cubicBezTo>
                <a:lnTo>
                  <a:pt x="75955" y="759554"/>
                </a:lnTo>
                <a:cubicBezTo>
                  <a:pt x="34006" y="759554"/>
                  <a:pt x="0" y="725548"/>
                  <a:pt x="0" y="683599"/>
                </a:cubicBezTo>
                <a:lnTo>
                  <a:pt x="0" y="75955"/>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397" tIns="79397" rIns="79397" bIns="79397" spcCol="1270" anchor="ctr"/>
          <a:lstStyle/>
          <a:p>
            <a:pPr algn="ctr" defTabSz="666750" eaLnBrk="0" hangingPunct="0">
              <a:lnSpc>
                <a:spcPct val="90000"/>
              </a:lnSpc>
              <a:spcAft>
                <a:spcPct val="35000"/>
              </a:spcAft>
              <a:defRPr/>
            </a:pPr>
            <a:r>
              <a:rPr lang="zh-CN" altLang="en-US" sz="1500" dirty="0">
                <a:solidFill>
                  <a:srgbClr val="595959"/>
                </a:solidFill>
                <a:latin typeface="微软雅黑" panose="020B0503020204020204" pitchFamily="34" charset="-122"/>
              </a:rPr>
              <a:t>目标</a:t>
            </a:r>
            <a:endParaRPr lang="zh-CN" altLang="en-US" sz="1500" dirty="0">
              <a:solidFill>
                <a:srgbClr val="595959"/>
              </a:solidFill>
              <a:latin typeface="微软雅黑" panose="020B0503020204020204" pitchFamily="34" charset="-122"/>
            </a:endParaRPr>
          </a:p>
        </p:txBody>
      </p:sp>
      <p:sp>
        <p:nvSpPr>
          <p:cNvPr id="33" name="圆角矩形 32"/>
          <p:cNvSpPr/>
          <p:nvPr/>
        </p:nvSpPr>
        <p:spPr>
          <a:xfrm>
            <a:off x="1714500" y="2551113"/>
            <a:ext cx="1196975" cy="75882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4" name="任意多边形 33"/>
          <p:cNvSpPr/>
          <p:nvPr/>
        </p:nvSpPr>
        <p:spPr>
          <a:xfrm>
            <a:off x="1847850" y="2676525"/>
            <a:ext cx="1195388" cy="760413"/>
          </a:xfrm>
          <a:custGeom>
            <a:avLst/>
            <a:gdLst>
              <a:gd name="connsiteX0" fmla="*/ 0 w 1196148"/>
              <a:gd name="connsiteY0" fmla="*/ 75955 h 759554"/>
              <a:gd name="connsiteX1" fmla="*/ 75955 w 1196148"/>
              <a:gd name="connsiteY1" fmla="*/ 0 h 759554"/>
              <a:gd name="connsiteX2" fmla="*/ 1120193 w 1196148"/>
              <a:gd name="connsiteY2" fmla="*/ 0 h 759554"/>
              <a:gd name="connsiteX3" fmla="*/ 1196148 w 1196148"/>
              <a:gd name="connsiteY3" fmla="*/ 75955 h 759554"/>
              <a:gd name="connsiteX4" fmla="*/ 1196148 w 1196148"/>
              <a:gd name="connsiteY4" fmla="*/ 683599 h 759554"/>
              <a:gd name="connsiteX5" fmla="*/ 1120193 w 1196148"/>
              <a:gd name="connsiteY5" fmla="*/ 759554 h 759554"/>
              <a:gd name="connsiteX6" fmla="*/ 75955 w 1196148"/>
              <a:gd name="connsiteY6" fmla="*/ 759554 h 759554"/>
              <a:gd name="connsiteX7" fmla="*/ 0 w 1196148"/>
              <a:gd name="connsiteY7" fmla="*/ 683599 h 759554"/>
              <a:gd name="connsiteX8" fmla="*/ 0 w 1196148"/>
              <a:gd name="connsiteY8" fmla="*/ 75955 h 75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148" h="759554">
                <a:moveTo>
                  <a:pt x="0" y="75955"/>
                </a:moveTo>
                <a:cubicBezTo>
                  <a:pt x="0" y="34006"/>
                  <a:pt x="34006" y="0"/>
                  <a:pt x="75955" y="0"/>
                </a:cubicBezTo>
                <a:lnTo>
                  <a:pt x="1120193" y="0"/>
                </a:lnTo>
                <a:cubicBezTo>
                  <a:pt x="1162142" y="0"/>
                  <a:pt x="1196148" y="34006"/>
                  <a:pt x="1196148" y="75955"/>
                </a:cubicBezTo>
                <a:lnTo>
                  <a:pt x="1196148" y="683599"/>
                </a:lnTo>
                <a:cubicBezTo>
                  <a:pt x="1196148" y="725548"/>
                  <a:pt x="1162142" y="759554"/>
                  <a:pt x="1120193" y="759554"/>
                </a:cubicBezTo>
                <a:lnTo>
                  <a:pt x="75955" y="759554"/>
                </a:lnTo>
                <a:cubicBezTo>
                  <a:pt x="34006" y="759554"/>
                  <a:pt x="0" y="725548"/>
                  <a:pt x="0" y="683599"/>
                </a:cubicBezTo>
                <a:lnTo>
                  <a:pt x="0" y="75955"/>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397" tIns="79397" rIns="79397" bIns="79397" spcCol="1270" anchor="ctr"/>
          <a:lstStyle/>
          <a:p>
            <a:pPr algn="ctr" defTabSz="666750" eaLnBrk="0" hangingPunct="0">
              <a:lnSpc>
                <a:spcPct val="90000"/>
              </a:lnSpc>
              <a:spcAft>
                <a:spcPct val="35000"/>
              </a:spcAft>
              <a:defRPr/>
            </a:pPr>
            <a:r>
              <a:rPr lang="zh-CN" altLang="en-US" sz="1500" dirty="0">
                <a:solidFill>
                  <a:srgbClr val="595959"/>
                </a:solidFill>
                <a:latin typeface="微软雅黑" panose="020B0503020204020204" pitchFamily="34" charset="-122"/>
              </a:rPr>
              <a:t>机构和职责</a:t>
            </a:r>
            <a:endParaRPr lang="zh-CN" altLang="en-US" sz="1500" dirty="0">
              <a:solidFill>
                <a:srgbClr val="595959"/>
              </a:solidFill>
              <a:latin typeface="微软雅黑" panose="020B0503020204020204" pitchFamily="34" charset="-122"/>
            </a:endParaRPr>
          </a:p>
        </p:txBody>
      </p:sp>
      <p:sp>
        <p:nvSpPr>
          <p:cNvPr id="35" name="圆角矩形 34"/>
          <p:cNvSpPr/>
          <p:nvPr/>
        </p:nvSpPr>
        <p:spPr>
          <a:xfrm>
            <a:off x="984250" y="3657600"/>
            <a:ext cx="1195388" cy="76041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6" name="任意多边形 35"/>
          <p:cNvSpPr/>
          <p:nvPr/>
        </p:nvSpPr>
        <p:spPr>
          <a:xfrm>
            <a:off x="1116013" y="3784600"/>
            <a:ext cx="1196975" cy="758825"/>
          </a:xfrm>
          <a:custGeom>
            <a:avLst/>
            <a:gdLst>
              <a:gd name="connsiteX0" fmla="*/ 0 w 1196148"/>
              <a:gd name="connsiteY0" fmla="*/ 75955 h 759554"/>
              <a:gd name="connsiteX1" fmla="*/ 75955 w 1196148"/>
              <a:gd name="connsiteY1" fmla="*/ 0 h 759554"/>
              <a:gd name="connsiteX2" fmla="*/ 1120193 w 1196148"/>
              <a:gd name="connsiteY2" fmla="*/ 0 h 759554"/>
              <a:gd name="connsiteX3" fmla="*/ 1196148 w 1196148"/>
              <a:gd name="connsiteY3" fmla="*/ 75955 h 759554"/>
              <a:gd name="connsiteX4" fmla="*/ 1196148 w 1196148"/>
              <a:gd name="connsiteY4" fmla="*/ 683599 h 759554"/>
              <a:gd name="connsiteX5" fmla="*/ 1120193 w 1196148"/>
              <a:gd name="connsiteY5" fmla="*/ 759554 h 759554"/>
              <a:gd name="connsiteX6" fmla="*/ 75955 w 1196148"/>
              <a:gd name="connsiteY6" fmla="*/ 759554 h 759554"/>
              <a:gd name="connsiteX7" fmla="*/ 0 w 1196148"/>
              <a:gd name="connsiteY7" fmla="*/ 683599 h 759554"/>
              <a:gd name="connsiteX8" fmla="*/ 0 w 1196148"/>
              <a:gd name="connsiteY8" fmla="*/ 75955 h 75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148" h="759554">
                <a:moveTo>
                  <a:pt x="0" y="75955"/>
                </a:moveTo>
                <a:cubicBezTo>
                  <a:pt x="0" y="34006"/>
                  <a:pt x="34006" y="0"/>
                  <a:pt x="75955" y="0"/>
                </a:cubicBezTo>
                <a:lnTo>
                  <a:pt x="1120193" y="0"/>
                </a:lnTo>
                <a:cubicBezTo>
                  <a:pt x="1162142" y="0"/>
                  <a:pt x="1196148" y="34006"/>
                  <a:pt x="1196148" y="75955"/>
                </a:cubicBezTo>
                <a:lnTo>
                  <a:pt x="1196148" y="683599"/>
                </a:lnTo>
                <a:cubicBezTo>
                  <a:pt x="1196148" y="725548"/>
                  <a:pt x="1162142" y="759554"/>
                  <a:pt x="1120193" y="759554"/>
                </a:cubicBezTo>
                <a:lnTo>
                  <a:pt x="75955" y="759554"/>
                </a:lnTo>
                <a:cubicBezTo>
                  <a:pt x="34006" y="759554"/>
                  <a:pt x="0" y="725548"/>
                  <a:pt x="0" y="683599"/>
                </a:cubicBezTo>
                <a:lnTo>
                  <a:pt x="0" y="75955"/>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397" tIns="79397" rIns="79397" bIns="79397" spcCol="1270" anchor="ctr"/>
          <a:lstStyle/>
          <a:p>
            <a:pPr algn="ctr" defTabSz="666750" eaLnBrk="0" hangingPunct="0">
              <a:lnSpc>
                <a:spcPct val="90000"/>
              </a:lnSpc>
              <a:spcAft>
                <a:spcPct val="35000"/>
              </a:spcAft>
              <a:defRPr/>
            </a:pPr>
            <a:r>
              <a:rPr lang="zh-CN" altLang="en-US" sz="1500" dirty="0">
                <a:solidFill>
                  <a:srgbClr val="595959"/>
                </a:solidFill>
                <a:latin typeface="微软雅黑" panose="020B0503020204020204" pitchFamily="34" charset="-122"/>
              </a:rPr>
              <a:t>机构设置</a:t>
            </a:r>
            <a:endParaRPr lang="zh-CN" altLang="en-US" sz="1500" dirty="0">
              <a:solidFill>
                <a:srgbClr val="595959"/>
              </a:solidFill>
              <a:latin typeface="微软雅黑" panose="020B0503020204020204" pitchFamily="34" charset="-122"/>
            </a:endParaRPr>
          </a:p>
        </p:txBody>
      </p:sp>
      <p:sp>
        <p:nvSpPr>
          <p:cNvPr id="37" name="圆角矩形 36"/>
          <p:cNvSpPr/>
          <p:nvPr/>
        </p:nvSpPr>
        <p:spPr>
          <a:xfrm>
            <a:off x="2444750" y="3657600"/>
            <a:ext cx="1196975" cy="76041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8" name="任意多边形 37"/>
          <p:cNvSpPr/>
          <p:nvPr/>
        </p:nvSpPr>
        <p:spPr>
          <a:xfrm>
            <a:off x="2578100" y="3784600"/>
            <a:ext cx="1196975" cy="758825"/>
          </a:xfrm>
          <a:custGeom>
            <a:avLst/>
            <a:gdLst>
              <a:gd name="connsiteX0" fmla="*/ 0 w 1196148"/>
              <a:gd name="connsiteY0" fmla="*/ 75955 h 759554"/>
              <a:gd name="connsiteX1" fmla="*/ 75955 w 1196148"/>
              <a:gd name="connsiteY1" fmla="*/ 0 h 759554"/>
              <a:gd name="connsiteX2" fmla="*/ 1120193 w 1196148"/>
              <a:gd name="connsiteY2" fmla="*/ 0 h 759554"/>
              <a:gd name="connsiteX3" fmla="*/ 1196148 w 1196148"/>
              <a:gd name="connsiteY3" fmla="*/ 75955 h 759554"/>
              <a:gd name="connsiteX4" fmla="*/ 1196148 w 1196148"/>
              <a:gd name="connsiteY4" fmla="*/ 683599 h 759554"/>
              <a:gd name="connsiteX5" fmla="*/ 1120193 w 1196148"/>
              <a:gd name="connsiteY5" fmla="*/ 759554 h 759554"/>
              <a:gd name="connsiteX6" fmla="*/ 75955 w 1196148"/>
              <a:gd name="connsiteY6" fmla="*/ 759554 h 759554"/>
              <a:gd name="connsiteX7" fmla="*/ 0 w 1196148"/>
              <a:gd name="connsiteY7" fmla="*/ 683599 h 759554"/>
              <a:gd name="connsiteX8" fmla="*/ 0 w 1196148"/>
              <a:gd name="connsiteY8" fmla="*/ 75955 h 75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148" h="759554">
                <a:moveTo>
                  <a:pt x="0" y="75955"/>
                </a:moveTo>
                <a:cubicBezTo>
                  <a:pt x="0" y="34006"/>
                  <a:pt x="34006" y="0"/>
                  <a:pt x="75955" y="0"/>
                </a:cubicBezTo>
                <a:lnTo>
                  <a:pt x="1120193" y="0"/>
                </a:lnTo>
                <a:cubicBezTo>
                  <a:pt x="1162142" y="0"/>
                  <a:pt x="1196148" y="34006"/>
                  <a:pt x="1196148" y="75955"/>
                </a:cubicBezTo>
                <a:lnTo>
                  <a:pt x="1196148" y="683599"/>
                </a:lnTo>
                <a:cubicBezTo>
                  <a:pt x="1196148" y="725548"/>
                  <a:pt x="1162142" y="759554"/>
                  <a:pt x="1120193" y="759554"/>
                </a:cubicBezTo>
                <a:lnTo>
                  <a:pt x="75955" y="759554"/>
                </a:lnTo>
                <a:cubicBezTo>
                  <a:pt x="34006" y="759554"/>
                  <a:pt x="0" y="725548"/>
                  <a:pt x="0" y="683599"/>
                </a:cubicBezTo>
                <a:lnTo>
                  <a:pt x="0" y="75955"/>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397" tIns="79397" rIns="79397" bIns="79397" spcCol="1270" anchor="ctr"/>
          <a:lstStyle/>
          <a:p>
            <a:pPr algn="ctr" defTabSz="666750" eaLnBrk="0" hangingPunct="0">
              <a:lnSpc>
                <a:spcPct val="90000"/>
              </a:lnSpc>
              <a:spcAft>
                <a:spcPct val="35000"/>
              </a:spcAft>
              <a:defRPr/>
            </a:pPr>
            <a:r>
              <a:rPr lang="zh-CN" altLang="en-US" sz="1500" dirty="0">
                <a:solidFill>
                  <a:srgbClr val="595959"/>
                </a:solidFill>
                <a:latin typeface="微软雅黑" panose="020B0503020204020204" pitchFamily="34" charset="-122"/>
              </a:rPr>
              <a:t>主要负责人及管理职责</a:t>
            </a:r>
            <a:endParaRPr lang="zh-CN" altLang="en-US" sz="1500" dirty="0">
              <a:solidFill>
                <a:srgbClr val="595959"/>
              </a:solidFill>
              <a:latin typeface="微软雅黑" panose="020B0503020204020204" pitchFamily="34" charset="-122"/>
            </a:endParaRPr>
          </a:p>
        </p:txBody>
      </p:sp>
      <p:sp>
        <p:nvSpPr>
          <p:cNvPr id="39" name="圆角矩形 38"/>
          <p:cNvSpPr/>
          <p:nvPr/>
        </p:nvSpPr>
        <p:spPr>
          <a:xfrm>
            <a:off x="3176588" y="2551113"/>
            <a:ext cx="1195387" cy="75882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0" name="任意多边形 39"/>
          <p:cNvSpPr/>
          <p:nvPr/>
        </p:nvSpPr>
        <p:spPr>
          <a:xfrm>
            <a:off x="3309938" y="2676525"/>
            <a:ext cx="1195387" cy="760413"/>
          </a:xfrm>
          <a:custGeom>
            <a:avLst/>
            <a:gdLst>
              <a:gd name="connsiteX0" fmla="*/ 0 w 1196148"/>
              <a:gd name="connsiteY0" fmla="*/ 75955 h 759554"/>
              <a:gd name="connsiteX1" fmla="*/ 75955 w 1196148"/>
              <a:gd name="connsiteY1" fmla="*/ 0 h 759554"/>
              <a:gd name="connsiteX2" fmla="*/ 1120193 w 1196148"/>
              <a:gd name="connsiteY2" fmla="*/ 0 h 759554"/>
              <a:gd name="connsiteX3" fmla="*/ 1196148 w 1196148"/>
              <a:gd name="connsiteY3" fmla="*/ 75955 h 759554"/>
              <a:gd name="connsiteX4" fmla="*/ 1196148 w 1196148"/>
              <a:gd name="connsiteY4" fmla="*/ 683599 h 759554"/>
              <a:gd name="connsiteX5" fmla="*/ 1120193 w 1196148"/>
              <a:gd name="connsiteY5" fmla="*/ 759554 h 759554"/>
              <a:gd name="connsiteX6" fmla="*/ 75955 w 1196148"/>
              <a:gd name="connsiteY6" fmla="*/ 759554 h 759554"/>
              <a:gd name="connsiteX7" fmla="*/ 0 w 1196148"/>
              <a:gd name="connsiteY7" fmla="*/ 683599 h 759554"/>
              <a:gd name="connsiteX8" fmla="*/ 0 w 1196148"/>
              <a:gd name="connsiteY8" fmla="*/ 75955 h 75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148" h="759554">
                <a:moveTo>
                  <a:pt x="0" y="75955"/>
                </a:moveTo>
                <a:cubicBezTo>
                  <a:pt x="0" y="34006"/>
                  <a:pt x="34006" y="0"/>
                  <a:pt x="75955" y="0"/>
                </a:cubicBezTo>
                <a:lnTo>
                  <a:pt x="1120193" y="0"/>
                </a:lnTo>
                <a:cubicBezTo>
                  <a:pt x="1162142" y="0"/>
                  <a:pt x="1196148" y="34006"/>
                  <a:pt x="1196148" y="75955"/>
                </a:cubicBezTo>
                <a:lnTo>
                  <a:pt x="1196148" y="683599"/>
                </a:lnTo>
                <a:cubicBezTo>
                  <a:pt x="1196148" y="725548"/>
                  <a:pt x="1162142" y="759554"/>
                  <a:pt x="1120193" y="759554"/>
                </a:cubicBezTo>
                <a:lnTo>
                  <a:pt x="75955" y="759554"/>
                </a:lnTo>
                <a:cubicBezTo>
                  <a:pt x="34006" y="759554"/>
                  <a:pt x="0" y="725548"/>
                  <a:pt x="0" y="683599"/>
                </a:cubicBezTo>
                <a:lnTo>
                  <a:pt x="0" y="75955"/>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397" tIns="79397" rIns="79397" bIns="79397" spcCol="1270" anchor="ctr"/>
          <a:lstStyle/>
          <a:p>
            <a:pPr algn="ctr" defTabSz="666750" eaLnBrk="0" hangingPunct="0">
              <a:lnSpc>
                <a:spcPct val="90000"/>
              </a:lnSpc>
              <a:spcAft>
                <a:spcPct val="35000"/>
              </a:spcAft>
              <a:defRPr/>
            </a:pPr>
            <a:r>
              <a:rPr lang="zh-CN" altLang="en-US" sz="1500" dirty="0">
                <a:solidFill>
                  <a:srgbClr val="595959"/>
                </a:solidFill>
                <a:latin typeface="微软雅黑" panose="020B0503020204020204" pitchFamily="34" charset="-122"/>
              </a:rPr>
              <a:t>全员参与</a:t>
            </a:r>
            <a:endParaRPr lang="zh-CN" altLang="en-US" sz="1500" dirty="0">
              <a:solidFill>
                <a:srgbClr val="595959"/>
              </a:solidFill>
              <a:latin typeface="微软雅黑" panose="020B0503020204020204" pitchFamily="34" charset="-122"/>
            </a:endParaRPr>
          </a:p>
        </p:txBody>
      </p:sp>
      <p:sp>
        <p:nvSpPr>
          <p:cNvPr id="41" name="圆角矩形 40"/>
          <p:cNvSpPr/>
          <p:nvPr/>
        </p:nvSpPr>
        <p:spPr>
          <a:xfrm>
            <a:off x="4638675" y="2551113"/>
            <a:ext cx="1195388" cy="75882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2" name="任意多边形 41"/>
          <p:cNvSpPr/>
          <p:nvPr/>
        </p:nvSpPr>
        <p:spPr>
          <a:xfrm>
            <a:off x="4772025" y="2676525"/>
            <a:ext cx="1195388" cy="760413"/>
          </a:xfrm>
          <a:custGeom>
            <a:avLst/>
            <a:gdLst>
              <a:gd name="connsiteX0" fmla="*/ 0 w 1196148"/>
              <a:gd name="connsiteY0" fmla="*/ 75955 h 759554"/>
              <a:gd name="connsiteX1" fmla="*/ 75955 w 1196148"/>
              <a:gd name="connsiteY1" fmla="*/ 0 h 759554"/>
              <a:gd name="connsiteX2" fmla="*/ 1120193 w 1196148"/>
              <a:gd name="connsiteY2" fmla="*/ 0 h 759554"/>
              <a:gd name="connsiteX3" fmla="*/ 1196148 w 1196148"/>
              <a:gd name="connsiteY3" fmla="*/ 75955 h 759554"/>
              <a:gd name="connsiteX4" fmla="*/ 1196148 w 1196148"/>
              <a:gd name="connsiteY4" fmla="*/ 683599 h 759554"/>
              <a:gd name="connsiteX5" fmla="*/ 1120193 w 1196148"/>
              <a:gd name="connsiteY5" fmla="*/ 759554 h 759554"/>
              <a:gd name="connsiteX6" fmla="*/ 75955 w 1196148"/>
              <a:gd name="connsiteY6" fmla="*/ 759554 h 759554"/>
              <a:gd name="connsiteX7" fmla="*/ 0 w 1196148"/>
              <a:gd name="connsiteY7" fmla="*/ 683599 h 759554"/>
              <a:gd name="connsiteX8" fmla="*/ 0 w 1196148"/>
              <a:gd name="connsiteY8" fmla="*/ 75955 h 75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148" h="759554">
                <a:moveTo>
                  <a:pt x="0" y="75955"/>
                </a:moveTo>
                <a:cubicBezTo>
                  <a:pt x="0" y="34006"/>
                  <a:pt x="34006" y="0"/>
                  <a:pt x="75955" y="0"/>
                </a:cubicBezTo>
                <a:lnTo>
                  <a:pt x="1120193" y="0"/>
                </a:lnTo>
                <a:cubicBezTo>
                  <a:pt x="1162142" y="0"/>
                  <a:pt x="1196148" y="34006"/>
                  <a:pt x="1196148" y="75955"/>
                </a:cubicBezTo>
                <a:lnTo>
                  <a:pt x="1196148" y="683599"/>
                </a:lnTo>
                <a:cubicBezTo>
                  <a:pt x="1196148" y="725548"/>
                  <a:pt x="1162142" y="759554"/>
                  <a:pt x="1120193" y="759554"/>
                </a:cubicBezTo>
                <a:lnTo>
                  <a:pt x="75955" y="759554"/>
                </a:lnTo>
                <a:cubicBezTo>
                  <a:pt x="34006" y="759554"/>
                  <a:pt x="0" y="725548"/>
                  <a:pt x="0" y="683599"/>
                </a:cubicBezTo>
                <a:lnTo>
                  <a:pt x="0" y="75955"/>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397" tIns="79397" rIns="79397" bIns="79397" spcCol="1270" anchor="ctr"/>
          <a:lstStyle/>
          <a:p>
            <a:pPr algn="ctr" defTabSz="666750" eaLnBrk="0" hangingPunct="0">
              <a:lnSpc>
                <a:spcPct val="90000"/>
              </a:lnSpc>
              <a:spcAft>
                <a:spcPct val="35000"/>
              </a:spcAft>
              <a:defRPr/>
            </a:pPr>
            <a:r>
              <a:rPr lang="zh-CN" altLang="en-US" sz="1500" dirty="0">
                <a:solidFill>
                  <a:srgbClr val="595959"/>
                </a:solidFill>
                <a:latin typeface="微软雅黑" panose="020B0503020204020204" pitchFamily="34" charset="-122"/>
              </a:rPr>
              <a:t>安全生产投入</a:t>
            </a:r>
            <a:endParaRPr lang="zh-CN" altLang="en-US" sz="1500" dirty="0">
              <a:solidFill>
                <a:srgbClr val="595959"/>
              </a:solidFill>
              <a:latin typeface="微软雅黑" panose="020B0503020204020204" pitchFamily="34" charset="-122"/>
            </a:endParaRPr>
          </a:p>
        </p:txBody>
      </p:sp>
      <p:sp>
        <p:nvSpPr>
          <p:cNvPr id="43" name="圆角矩形 42"/>
          <p:cNvSpPr/>
          <p:nvPr/>
        </p:nvSpPr>
        <p:spPr>
          <a:xfrm>
            <a:off x="6100763" y="2551113"/>
            <a:ext cx="1195387" cy="75882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4" name="任意多边形 43"/>
          <p:cNvSpPr/>
          <p:nvPr/>
        </p:nvSpPr>
        <p:spPr>
          <a:xfrm>
            <a:off x="6232525" y="2676525"/>
            <a:ext cx="1196975" cy="760413"/>
          </a:xfrm>
          <a:custGeom>
            <a:avLst/>
            <a:gdLst>
              <a:gd name="connsiteX0" fmla="*/ 0 w 1196148"/>
              <a:gd name="connsiteY0" fmla="*/ 75955 h 759554"/>
              <a:gd name="connsiteX1" fmla="*/ 75955 w 1196148"/>
              <a:gd name="connsiteY1" fmla="*/ 0 h 759554"/>
              <a:gd name="connsiteX2" fmla="*/ 1120193 w 1196148"/>
              <a:gd name="connsiteY2" fmla="*/ 0 h 759554"/>
              <a:gd name="connsiteX3" fmla="*/ 1196148 w 1196148"/>
              <a:gd name="connsiteY3" fmla="*/ 75955 h 759554"/>
              <a:gd name="connsiteX4" fmla="*/ 1196148 w 1196148"/>
              <a:gd name="connsiteY4" fmla="*/ 683599 h 759554"/>
              <a:gd name="connsiteX5" fmla="*/ 1120193 w 1196148"/>
              <a:gd name="connsiteY5" fmla="*/ 759554 h 759554"/>
              <a:gd name="connsiteX6" fmla="*/ 75955 w 1196148"/>
              <a:gd name="connsiteY6" fmla="*/ 759554 h 759554"/>
              <a:gd name="connsiteX7" fmla="*/ 0 w 1196148"/>
              <a:gd name="connsiteY7" fmla="*/ 683599 h 759554"/>
              <a:gd name="connsiteX8" fmla="*/ 0 w 1196148"/>
              <a:gd name="connsiteY8" fmla="*/ 75955 h 75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148" h="759554">
                <a:moveTo>
                  <a:pt x="0" y="75955"/>
                </a:moveTo>
                <a:cubicBezTo>
                  <a:pt x="0" y="34006"/>
                  <a:pt x="34006" y="0"/>
                  <a:pt x="75955" y="0"/>
                </a:cubicBezTo>
                <a:lnTo>
                  <a:pt x="1120193" y="0"/>
                </a:lnTo>
                <a:cubicBezTo>
                  <a:pt x="1162142" y="0"/>
                  <a:pt x="1196148" y="34006"/>
                  <a:pt x="1196148" y="75955"/>
                </a:cubicBezTo>
                <a:lnTo>
                  <a:pt x="1196148" y="683599"/>
                </a:lnTo>
                <a:cubicBezTo>
                  <a:pt x="1196148" y="725548"/>
                  <a:pt x="1162142" y="759554"/>
                  <a:pt x="1120193" y="759554"/>
                </a:cubicBezTo>
                <a:lnTo>
                  <a:pt x="75955" y="759554"/>
                </a:lnTo>
                <a:cubicBezTo>
                  <a:pt x="34006" y="759554"/>
                  <a:pt x="0" y="725548"/>
                  <a:pt x="0" y="683599"/>
                </a:cubicBezTo>
                <a:lnTo>
                  <a:pt x="0" y="75955"/>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397" tIns="79397" rIns="79397" bIns="79397" spcCol="1270" anchor="ctr"/>
          <a:lstStyle/>
          <a:p>
            <a:pPr algn="ctr" defTabSz="666750" eaLnBrk="0" hangingPunct="0">
              <a:lnSpc>
                <a:spcPct val="90000"/>
              </a:lnSpc>
              <a:spcAft>
                <a:spcPct val="35000"/>
              </a:spcAft>
              <a:defRPr/>
            </a:pPr>
            <a:r>
              <a:rPr lang="zh-CN" altLang="en-US" sz="1500" dirty="0">
                <a:solidFill>
                  <a:srgbClr val="595959"/>
                </a:solidFill>
                <a:latin typeface="微软雅黑" panose="020B0503020204020204" pitchFamily="34" charset="-122"/>
              </a:rPr>
              <a:t>安全文化建设</a:t>
            </a:r>
            <a:endParaRPr lang="zh-CN" altLang="en-US" sz="1500" dirty="0">
              <a:solidFill>
                <a:srgbClr val="595959"/>
              </a:solidFill>
              <a:latin typeface="微软雅黑" panose="020B0503020204020204" pitchFamily="34" charset="-122"/>
            </a:endParaRPr>
          </a:p>
        </p:txBody>
      </p:sp>
      <p:sp>
        <p:nvSpPr>
          <p:cNvPr id="45" name="圆角矩形 44"/>
          <p:cNvSpPr/>
          <p:nvPr/>
        </p:nvSpPr>
        <p:spPr>
          <a:xfrm>
            <a:off x="7562850" y="2551113"/>
            <a:ext cx="1195388" cy="75882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6" name="任意多边形 45"/>
          <p:cNvSpPr/>
          <p:nvPr/>
        </p:nvSpPr>
        <p:spPr>
          <a:xfrm>
            <a:off x="7694613" y="2676525"/>
            <a:ext cx="1196975" cy="760413"/>
          </a:xfrm>
          <a:custGeom>
            <a:avLst/>
            <a:gdLst>
              <a:gd name="connsiteX0" fmla="*/ 0 w 1196148"/>
              <a:gd name="connsiteY0" fmla="*/ 75955 h 759554"/>
              <a:gd name="connsiteX1" fmla="*/ 75955 w 1196148"/>
              <a:gd name="connsiteY1" fmla="*/ 0 h 759554"/>
              <a:gd name="connsiteX2" fmla="*/ 1120193 w 1196148"/>
              <a:gd name="connsiteY2" fmla="*/ 0 h 759554"/>
              <a:gd name="connsiteX3" fmla="*/ 1196148 w 1196148"/>
              <a:gd name="connsiteY3" fmla="*/ 75955 h 759554"/>
              <a:gd name="connsiteX4" fmla="*/ 1196148 w 1196148"/>
              <a:gd name="connsiteY4" fmla="*/ 683599 h 759554"/>
              <a:gd name="connsiteX5" fmla="*/ 1120193 w 1196148"/>
              <a:gd name="connsiteY5" fmla="*/ 759554 h 759554"/>
              <a:gd name="connsiteX6" fmla="*/ 75955 w 1196148"/>
              <a:gd name="connsiteY6" fmla="*/ 759554 h 759554"/>
              <a:gd name="connsiteX7" fmla="*/ 0 w 1196148"/>
              <a:gd name="connsiteY7" fmla="*/ 683599 h 759554"/>
              <a:gd name="connsiteX8" fmla="*/ 0 w 1196148"/>
              <a:gd name="connsiteY8" fmla="*/ 75955 h 75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148" h="759554">
                <a:moveTo>
                  <a:pt x="0" y="75955"/>
                </a:moveTo>
                <a:cubicBezTo>
                  <a:pt x="0" y="34006"/>
                  <a:pt x="34006" y="0"/>
                  <a:pt x="75955" y="0"/>
                </a:cubicBezTo>
                <a:lnTo>
                  <a:pt x="1120193" y="0"/>
                </a:lnTo>
                <a:cubicBezTo>
                  <a:pt x="1162142" y="0"/>
                  <a:pt x="1196148" y="34006"/>
                  <a:pt x="1196148" y="75955"/>
                </a:cubicBezTo>
                <a:lnTo>
                  <a:pt x="1196148" y="683599"/>
                </a:lnTo>
                <a:cubicBezTo>
                  <a:pt x="1196148" y="725548"/>
                  <a:pt x="1162142" y="759554"/>
                  <a:pt x="1120193" y="759554"/>
                </a:cubicBezTo>
                <a:lnTo>
                  <a:pt x="75955" y="759554"/>
                </a:lnTo>
                <a:cubicBezTo>
                  <a:pt x="34006" y="759554"/>
                  <a:pt x="0" y="725548"/>
                  <a:pt x="0" y="683599"/>
                </a:cubicBezTo>
                <a:lnTo>
                  <a:pt x="0" y="75955"/>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397" tIns="79397" rIns="79397" bIns="79397" spcCol="1270" anchor="ctr"/>
          <a:lstStyle/>
          <a:p>
            <a:pPr algn="ctr" defTabSz="666750" eaLnBrk="0" hangingPunct="0">
              <a:lnSpc>
                <a:spcPct val="90000"/>
              </a:lnSpc>
              <a:spcAft>
                <a:spcPct val="35000"/>
              </a:spcAft>
              <a:defRPr/>
            </a:pPr>
            <a:r>
              <a:rPr lang="zh-CN" altLang="en-US" sz="1500" dirty="0">
                <a:solidFill>
                  <a:srgbClr val="595959"/>
                </a:solidFill>
                <a:latin typeface="微软雅黑" panose="020B0503020204020204" pitchFamily="34" charset="-122"/>
              </a:rPr>
              <a:t>安全生产信息化建设</a:t>
            </a:r>
            <a:endParaRPr lang="zh-CN" altLang="en-US" sz="1500" dirty="0">
              <a:solidFill>
                <a:srgbClr val="595959"/>
              </a:solidFill>
              <a:latin typeface="微软雅黑" panose="020B0503020204020204" pitchFamily="34" charset="-122"/>
            </a:endParaRPr>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3" name="Group 2"/>
          <p:cNvGrpSpPr/>
          <p:nvPr/>
        </p:nvGrpSpPr>
        <p:grpSpPr bwMode="auto">
          <a:xfrm>
            <a:off x="36513" y="-3175"/>
            <a:ext cx="9144000" cy="5718175"/>
            <a:chOff x="0" y="0"/>
            <a:chExt cx="5760" cy="3602"/>
          </a:xfrm>
        </p:grpSpPr>
        <p:pic>
          <p:nvPicPr>
            <p:cNvPr id="8201" name="矩形 3"/>
            <p:cNvPicPr>
              <a:picLocks noChangeArrowheads="1"/>
            </p:cNvPicPr>
            <p:nvPr/>
          </p:nvPicPr>
          <p:blipFill>
            <a:blip r:embed="rId1"/>
            <a:srcRect/>
            <a:stretch>
              <a:fillRect/>
            </a:stretch>
          </p:blipFill>
          <p:spPr bwMode="auto">
            <a:xfrm>
              <a:off x="0" y="0"/>
              <a:ext cx="5760" cy="3602"/>
            </a:xfrm>
            <a:prstGeom prst="rect">
              <a:avLst/>
            </a:prstGeom>
            <a:noFill/>
            <a:ln w="9525">
              <a:noFill/>
              <a:miter lim="800000"/>
              <a:headEnd/>
              <a:tailEnd/>
            </a:ln>
          </p:spPr>
        </p:pic>
        <p:sp>
          <p:nvSpPr>
            <p:cNvPr id="6153" name="Text Box 4"/>
            <p:cNvSpPr txBox="1">
              <a:spLocks noChangeArrowheads="1"/>
            </p:cNvSpPr>
            <p:nvPr/>
          </p:nvSpPr>
          <p:spPr bwMode="auto">
            <a:xfrm>
              <a:off x="0" y="0"/>
              <a:ext cx="5760" cy="3600"/>
            </a:xfrm>
            <a:prstGeom prst="rect">
              <a:avLst/>
            </a:prstGeom>
            <a:no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defRPr/>
              </a:pPr>
              <a:endParaRPr lang="zh-CN" altLang="en-US">
                <a:solidFill>
                  <a:srgbClr val="FFFFFF"/>
                </a:solidFill>
                <a:ea typeface="+mn-ea"/>
                <a:cs typeface="+mn-ea"/>
              </a:endParaRPr>
            </a:p>
          </p:txBody>
        </p:sp>
      </p:grpSp>
      <p:pic>
        <p:nvPicPr>
          <p:cNvPr id="8194" name="图片 4" descr="党徽.png"/>
          <p:cNvPicPr>
            <a:picLocks noChangeAspect="1" noChangeArrowheads="1"/>
          </p:cNvPicPr>
          <p:nvPr/>
        </p:nvPicPr>
        <p:blipFill>
          <a:blip r:embed="rId2"/>
          <a:srcRect/>
          <a:stretch>
            <a:fillRect/>
          </a:stretch>
        </p:blipFill>
        <p:spPr bwMode="auto">
          <a:xfrm>
            <a:off x="3419475" y="1344613"/>
            <a:ext cx="2051050" cy="1728787"/>
          </a:xfrm>
          <a:prstGeom prst="rect">
            <a:avLst/>
          </a:prstGeom>
          <a:noFill/>
          <a:ln w="9525">
            <a:noFill/>
            <a:miter lim="800000"/>
            <a:headEnd/>
            <a:tailEnd/>
          </a:ln>
        </p:spPr>
      </p:pic>
      <p:grpSp>
        <p:nvGrpSpPr>
          <p:cNvPr id="8195" name="Group 6"/>
          <p:cNvGrpSpPr/>
          <p:nvPr/>
        </p:nvGrpSpPr>
        <p:grpSpPr bwMode="auto">
          <a:xfrm>
            <a:off x="0" y="265113"/>
            <a:ext cx="2065338" cy="831850"/>
            <a:chOff x="0" y="0"/>
            <a:chExt cx="2339751" cy="942633"/>
          </a:xfrm>
        </p:grpSpPr>
        <p:pic>
          <p:nvPicPr>
            <p:cNvPr id="8199" name="图片 6" descr="红丝带.png"/>
            <p:cNvPicPr>
              <a:picLocks noChangeAspect="1" noChangeArrowheads="1"/>
            </p:cNvPicPr>
            <p:nvPr/>
          </p:nvPicPr>
          <p:blipFill>
            <a:blip r:embed="rId3"/>
            <a:srcRect/>
            <a:stretch>
              <a:fillRect/>
            </a:stretch>
          </p:blipFill>
          <p:spPr bwMode="auto">
            <a:xfrm>
              <a:off x="0" y="0"/>
              <a:ext cx="2339751" cy="942633"/>
            </a:xfrm>
            <a:prstGeom prst="rect">
              <a:avLst/>
            </a:prstGeom>
            <a:noFill/>
            <a:ln w="9525">
              <a:noFill/>
              <a:miter lim="800000"/>
              <a:headEnd/>
              <a:tailEnd/>
            </a:ln>
          </p:spPr>
        </p:pic>
        <p:sp>
          <p:nvSpPr>
            <p:cNvPr id="6151" name="Rectangle 21"/>
            <p:cNvSpPr>
              <a:spLocks noChangeArrowheads="1"/>
            </p:cNvSpPr>
            <p:nvPr/>
          </p:nvSpPr>
          <p:spPr bwMode="auto">
            <a:xfrm>
              <a:off x="84527" y="431740"/>
              <a:ext cx="1255300" cy="419147"/>
            </a:xfrm>
            <a:prstGeom prst="rect">
              <a:avLst/>
            </a:prstGeom>
            <a:noFill/>
            <a:ln>
              <a:noFill/>
            </a:ln>
            <a:effectLst>
              <a:outerShdw dist="38100" dir="2700000" algn="ctr" rotWithShape="0">
                <a:srgbClr val="000000">
                  <a:alpha val="39000"/>
                </a:srgbClr>
              </a:outerShdw>
            </a:effec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hangingPunct="0">
                <a:buFont typeface="Arial" panose="020B0604020202020204" pitchFamily="34" charset="0"/>
                <a:buNone/>
                <a:defRPr/>
              </a:pPr>
              <a:r>
                <a:rPr lang="zh-CN" altLang="en-US" b="1">
                  <a:solidFill>
                    <a:schemeClr val="bg1"/>
                  </a:solidFill>
                  <a:latin typeface="+mn-ea"/>
                  <a:ea typeface="+mn-ea"/>
                  <a:cs typeface="+mn-ea"/>
                </a:rPr>
                <a:t>第一部分</a:t>
              </a:r>
              <a:endParaRPr lang="en-US" b="1">
                <a:solidFill>
                  <a:schemeClr val="bg1"/>
                </a:solidFill>
                <a:latin typeface="+mn-ea"/>
                <a:ea typeface="+mn-ea"/>
                <a:cs typeface="+mn-ea"/>
              </a:endParaRPr>
            </a:p>
          </p:txBody>
        </p:sp>
      </p:grpSp>
      <p:sp>
        <p:nvSpPr>
          <p:cNvPr id="6149" name="Rectangle 21"/>
          <p:cNvSpPr>
            <a:spLocks noChangeArrowheads="1"/>
          </p:cNvSpPr>
          <p:nvPr/>
        </p:nvSpPr>
        <p:spPr bwMode="auto">
          <a:xfrm>
            <a:off x="2233613" y="3384550"/>
            <a:ext cx="4802187" cy="646113"/>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hangingPunct="0">
              <a:defRPr/>
            </a:pPr>
            <a:r>
              <a:rPr lang="en-US" altLang="zh-CN" sz="3600" b="1" dirty="0" smtClean="0">
                <a:solidFill>
                  <a:schemeClr val="bg1"/>
                </a:solidFill>
                <a:latin typeface="+mn-ea"/>
                <a:ea typeface="+mn-ea"/>
                <a:cs typeface="+mn-ea"/>
              </a:rPr>
              <a:t>《</a:t>
            </a:r>
            <a:r>
              <a:rPr lang="zh-CN" altLang="en-US" sz="3600" b="1" dirty="0" smtClean="0">
                <a:solidFill>
                  <a:schemeClr val="bg1"/>
                </a:solidFill>
                <a:latin typeface="+mn-ea"/>
                <a:ea typeface="+mn-ea"/>
                <a:cs typeface="+mn-ea"/>
              </a:rPr>
              <a:t>五落实五到位规定</a:t>
            </a:r>
            <a:r>
              <a:rPr lang="en-US" altLang="zh-CN" sz="3600" b="1" dirty="0" smtClean="0">
                <a:solidFill>
                  <a:schemeClr val="bg1"/>
                </a:solidFill>
                <a:latin typeface="+mn-ea"/>
                <a:ea typeface="+mn-ea"/>
                <a:cs typeface="+mn-ea"/>
              </a:rPr>
              <a:t>》</a:t>
            </a:r>
            <a:endParaRPr lang="en-US" sz="3600" b="1" dirty="0">
              <a:solidFill>
                <a:schemeClr val="bg1"/>
              </a:solidFill>
              <a:latin typeface="+mn-ea"/>
              <a:ea typeface="+mn-ea"/>
              <a:cs typeface="+mn-ea"/>
            </a:endParaRPr>
          </a:p>
        </p:txBody>
      </p:sp>
      <p:cxnSp>
        <p:nvCxnSpPr>
          <p:cNvPr id="6" name="直接连接符 5"/>
          <p:cNvCxnSpPr>
            <a:stCxn id="6149" idx="1"/>
          </p:cNvCxnSpPr>
          <p:nvPr/>
        </p:nvCxnSpPr>
        <p:spPr>
          <a:xfrm flipH="1">
            <a:off x="0" y="3708400"/>
            <a:ext cx="2233613" cy="127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910388" y="3694113"/>
            <a:ext cx="2233612" cy="142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028245" y="121285"/>
            <a:ext cx="1197461" cy="604737"/>
          </a:xfrm>
          <a:prstGeom prst="rect">
            <a:avLst/>
          </a:prstGeom>
        </p:spPr>
      </p:pic>
    </p:spTree>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827584" y="1129308"/>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微软雅黑" panose="020B0503020204020204" pitchFamily="34" charset="-122"/>
            </a:endParaRPr>
          </a:p>
        </p:txBody>
      </p:sp>
      <p:sp>
        <p:nvSpPr>
          <p:cNvPr id="3" name="圆角矩形 2"/>
          <p:cNvSpPr/>
          <p:nvPr/>
        </p:nvSpPr>
        <p:spPr>
          <a:xfrm>
            <a:off x="881817" y="1215384"/>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微软雅黑" panose="020B0503020204020204" pitchFamily="34" charset="-122"/>
            </a:endParaRPr>
          </a:p>
        </p:txBody>
      </p:sp>
      <p:sp>
        <p:nvSpPr>
          <p:cNvPr id="49159" name="文本框 3"/>
          <p:cNvSpPr txBox="1">
            <a:spLocks noChangeArrowheads="1"/>
          </p:cNvSpPr>
          <p:nvPr/>
        </p:nvSpPr>
        <p:spPr bwMode="auto">
          <a:xfrm>
            <a:off x="920750" y="1258888"/>
            <a:ext cx="822325" cy="460375"/>
          </a:xfrm>
          <a:prstGeom prst="rect">
            <a:avLst/>
          </a:prstGeom>
          <a:noFill/>
          <a:ln w="9525">
            <a:noFill/>
            <a:miter lim="800000"/>
          </a:ln>
        </p:spPr>
        <p:txBody>
          <a:bodyPr>
            <a:spAutoFit/>
          </a:bodyPr>
          <a:lstStyle/>
          <a:p>
            <a:pPr algn="ctr" eaLnBrk="0" hangingPunct="0"/>
            <a:r>
              <a:rPr lang="en-US" altLang="zh-CN" sz="2400" b="1">
                <a:solidFill>
                  <a:schemeClr val="bg1"/>
                </a:solidFill>
                <a:latin typeface="Broadway" panose="04040905080B02020502"/>
                <a:ea typeface="微软雅黑" panose="020B0503020204020204" pitchFamily="34" charset="-122"/>
              </a:rPr>
              <a:t>2</a:t>
            </a:r>
            <a:endParaRPr lang="en-US" altLang="zh-CN" sz="2400" b="1">
              <a:solidFill>
                <a:schemeClr val="bg1"/>
              </a:solidFill>
              <a:latin typeface="Broadway" panose="04040905080B02020502"/>
              <a:ea typeface="微软雅黑" panose="020B0503020204020204" pitchFamily="34" charset="-122"/>
            </a:endParaRPr>
          </a:p>
        </p:txBody>
      </p:sp>
      <p:sp>
        <p:nvSpPr>
          <p:cNvPr id="5" name="文本框 4"/>
          <p:cNvSpPr txBox="1"/>
          <p:nvPr/>
        </p:nvSpPr>
        <p:spPr>
          <a:xfrm>
            <a:off x="1836962" y="1258213"/>
            <a:ext cx="4180477" cy="438582"/>
          </a:xfrm>
          <a:prstGeom prst="rect">
            <a:avLst/>
          </a:prstGeom>
          <a:noFill/>
          <a:ln>
            <a:noFill/>
          </a:ln>
          <a:effectLst/>
        </p:spPr>
        <p:txBody>
          <a:bodyPr lIns="68580" tIns="34290" rIns="68580" bIns="34290">
            <a:spAutoFit/>
          </a:bodyPr>
          <a:lstStyle/>
          <a:p>
            <a:pPr algn="ctr" eaLnBrk="0" hangingPunct="0">
              <a:defRPr/>
            </a:pPr>
            <a:r>
              <a:rPr lang="zh-CN" altLang="en-US"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制度化管理</a:t>
            </a:r>
            <a:endParaRPr lang="zh-CN" altLang="en-US"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6" name="矩形 5"/>
          <p:cNvSpPr/>
          <p:nvPr/>
        </p:nvSpPr>
        <p:spPr>
          <a:xfrm>
            <a:off x="1258888" y="120650"/>
            <a:ext cx="16224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核心要求</a:t>
            </a:r>
            <a:endParaRPr lang="zh-CN" altLang="en-US" sz="2800" dirty="0">
              <a:solidFill>
                <a:schemeClr val="bg1"/>
              </a:solidFill>
              <a:latin typeface="+mn-ea"/>
              <a:ea typeface="+mn-ea"/>
            </a:endParaRPr>
          </a:p>
        </p:txBody>
      </p:sp>
      <p:cxnSp>
        <p:nvCxnSpPr>
          <p:cNvPr id="7" name="直接连接符 6"/>
          <p:cNvCxnSpPr>
            <a:cxnSpLocks noChangeShapeType="1"/>
          </p:cNvCxnSpPr>
          <p:nvPr/>
        </p:nvCxnSpPr>
        <p:spPr bwMode="auto">
          <a:xfrm>
            <a:off x="990600" y="622300"/>
            <a:ext cx="1781175" cy="0"/>
          </a:xfrm>
          <a:prstGeom prst="line">
            <a:avLst/>
          </a:prstGeom>
          <a:noFill/>
          <a:ln w="19050" algn="ctr">
            <a:solidFill>
              <a:schemeClr val="bg1"/>
            </a:solidFill>
            <a:round/>
          </a:ln>
        </p:spPr>
      </p:cxnSp>
      <p:grpSp>
        <p:nvGrpSpPr>
          <p:cNvPr id="49163" name="组合 14"/>
          <p:cNvGrpSpPr/>
          <p:nvPr/>
        </p:nvGrpSpPr>
        <p:grpSpPr bwMode="auto">
          <a:xfrm>
            <a:off x="398463" y="2125663"/>
            <a:ext cx="8347075" cy="2722562"/>
            <a:chOff x="398391" y="2125668"/>
            <a:chExt cx="8347216" cy="2722892"/>
          </a:xfrm>
        </p:grpSpPr>
        <p:sp>
          <p:nvSpPr>
            <p:cNvPr id="16" name="任意多边形 15"/>
            <p:cNvSpPr/>
            <p:nvPr/>
          </p:nvSpPr>
          <p:spPr>
            <a:xfrm>
              <a:off x="6194451" y="3413286"/>
              <a:ext cx="1700242" cy="404862"/>
            </a:xfrm>
            <a:custGeom>
              <a:avLst/>
              <a:gdLst/>
              <a:ahLst/>
              <a:cxnLst/>
              <a:rect l="0" t="0" r="0" b="0"/>
              <a:pathLst>
                <a:path>
                  <a:moveTo>
                    <a:pt x="0" y="0"/>
                  </a:moveTo>
                  <a:lnTo>
                    <a:pt x="0" y="275728"/>
                  </a:lnTo>
                  <a:lnTo>
                    <a:pt x="1700359" y="275728"/>
                  </a:lnTo>
                  <a:lnTo>
                    <a:pt x="1700359" y="40460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任意多边形 16"/>
            <p:cNvSpPr/>
            <p:nvPr/>
          </p:nvSpPr>
          <p:spPr>
            <a:xfrm>
              <a:off x="6150000" y="3413286"/>
              <a:ext cx="90490" cy="404862"/>
            </a:xfrm>
            <a:custGeom>
              <a:avLst/>
              <a:gdLst/>
              <a:ahLst/>
              <a:cxnLst/>
              <a:rect l="0" t="0" r="0" b="0"/>
              <a:pathLst>
                <a:path>
                  <a:moveTo>
                    <a:pt x="45720" y="0"/>
                  </a:moveTo>
                  <a:lnTo>
                    <a:pt x="45720" y="40460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任意多边形 17"/>
            <p:cNvSpPr/>
            <p:nvPr/>
          </p:nvSpPr>
          <p:spPr>
            <a:xfrm>
              <a:off x="4494210" y="3413286"/>
              <a:ext cx="1700241" cy="404862"/>
            </a:xfrm>
            <a:custGeom>
              <a:avLst/>
              <a:gdLst/>
              <a:ahLst/>
              <a:cxnLst/>
              <a:rect l="0" t="0" r="0" b="0"/>
              <a:pathLst>
                <a:path>
                  <a:moveTo>
                    <a:pt x="1700359" y="0"/>
                  </a:moveTo>
                  <a:lnTo>
                    <a:pt x="1700359" y="275728"/>
                  </a:lnTo>
                  <a:lnTo>
                    <a:pt x="0" y="275728"/>
                  </a:lnTo>
                  <a:lnTo>
                    <a:pt x="0" y="40460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任意多边形 18"/>
            <p:cNvSpPr/>
            <p:nvPr/>
          </p:nvSpPr>
          <p:spPr>
            <a:xfrm>
              <a:off x="3644883" y="2125668"/>
              <a:ext cx="2549568" cy="404861"/>
            </a:xfrm>
            <a:custGeom>
              <a:avLst/>
              <a:gdLst/>
              <a:ahLst/>
              <a:cxnLst/>
              <a:rect l="0" t="0" r="0" b="0"/>
              <a:pathLst>
                <a:path>
                  <a:moveTo>
                    <a:pt x="0" y="0"/>
                  </a:moveTo>
                  <a:lnTo>
                    <a:pt x="0" y="275728"/>
                  </a:lnTo>
                  <a:lnTo>
                    <a:pt x="2550538" y="275728"/>
                  </a:lnTo>
                  <a:lnTo>
                    <a:pt x="2550538" y="404608"/>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任意多边形 19"/>
            <p:cNvSpPr/>
            <p:nvPr/>
          </p:nvSpPr>
          <p:spPr>
            <a:xfrm>
              <a:off x="3644883" y="2125668"/>
              <a:ext cx="849327" cy="404861"/>
            </a:xfrm>
            <a:custGeom>
              <a:avLst/>
              <a:gdLst/>
              <a:ahLst/>
              <a:cxnLst/>
              <a:rect l="0" t="0" r="0" b="0"/>
              <a:pathLst>
                <a:path>
                  <a:moveTo>
                    <a:pt x="0" y="0"/>
                  </a:moveTo>
                  <a:lnTo>
                    <a:pt x="0" y="275728"/>
                  </a:lnTo>
                  <a:lnTo>
                    <a:pt x="850179" y="275728"/>
                  </a:lnTo>
                  <a:lnTo>
                    <a:pt x="850179" y="404608"/>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任意多边形 20"/>
            <p:cNvSpPr/>
            <p:nvPr/>
          </p:nvSpPr>
          <p:spPr>
            <a:xfrm>
              <a:off x="2793968" y="2125668"/>
              <a:ext cx="850914" cy="404861"/>
            </a:xfrm>
            <a:custGeom>
              <a:avLst/>
              <a:gdLst/>
              <a:ahLst/>
              <a:cxnLst/>
              <a:rect l="0" t="0" r="0" b="0"/>
              <a:pathLst>
                <a:path>
                  <a:moveTo>
                    <a:pt x="850179" y="0"/>
                  </a:moveTo>
                  <a:lnTo>
                    <a:pt x="850179" y="275728"/>
                  </a:lnTo>
                  <a:lnTo>
                    <a:pt x="0" y="275728"/>
                  </a:lnTo>
                  <a:lnTo>
                    <a:pt x="0" y="404608"/>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任意多边形 21"/>
            <p:cNvSpPr/>
            <p:nvPr/>
          </p:nvSpPr>
          <p:spPr>
            <a:xfrm>
              <a:off x="1093728" y="2125668"/>
              <a:ext cx="2551155" cy="404861"/>
            </a:xfrm>
            <a:custGeom>
              <a:avLst/>
              <a:gdLst/>
              <a:ahLst/>
              <a:cxnLst/>
              <a:rect l="0" t="0" r="0" b="0"/>
              <a:pathLst>
                <a:path>
                  <a:moveTo>
                    <a:pt x="2550538" y="0"/>
                  </a:moveTo>
                  <a:lnTo>
                    <a:pt x="2550538" y="275728"/>
                  </a:lnTo>
                  <a:lnTo>
                    <a:pt x="0" y="275728"/>
                  </a:lnTo>
                  <a:lnTo>
                    <a:pt x="0" y="404608"/>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圆角矩形 24"/>
            <p:cNvSpPr/>
            <p:nvPr/>
          </p:nvSpPr>
          <p:spPr>
            <a:xfrm>
              <a:off x="398391" y="2530529"/>
              <a:ext cx="1390673" cy="88275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6" name="任意多边形 25"/>
            <p:cNvSpPr/>
            <p:nvPr/>
          </p:nvSpPr>
          <p:spPr>
            <a:xfrm>
              <a:off x="552381" y="2676597"/>
              <a:ext cx="1392262" cy="884345"/>
            </a:xfrm>
            <a:custGeom>
              <a:avLst/>
              <a:gdLst>
                <a:gd name="connsiteX0" fmla="*/ 0 w 1391202"/>
                <a:gd name="connsiteY0" fmla="*/ 88341 h 883413"/>
                <a:gd name="connsiteX1" fmla="*/ 88341 w 1391202"/>
                <a:gd name="connsiteY1" fmla="*/ 0 h 883413"/>
                <a:gd name="connsiteX2" fmla="*/ 1302861 w 1391202"/>
                <a:gd name="connsiteY2" fmla="*/ 0 h 883413"/>
                <a:gd name="connsiteX3" fmla="*/ 1391202 w 1391202"/>
                <a:gd name="connsiteY3" fmla="*/ 88341 h 883413"/>
                <a:gd name="connsiteX4" fmla="*/ 1391202 w 1391202"/>
                <a:gd name="connsiteY4" fmla="*/ 795072 h 883413"/>
                <a:gd name="connsiteX5" fmla="*/ 1302861 w 1391202"/>
                <a:gd name="connsiteY5" fmla="*/ 883413 h 883413"/>
                <a:gd name="connsiteX6" fmla="*/ 88341 w 1391202"/>
                <a:gd name="connsiteY6" fmla="*/ 883413 h 883413"/>
                <a:gd name="connsiteX7" fmla="*/ 0 w 1391202"/>
                <a:gd name="connsiteY7" fmla="*/ 795072 h 883413"/>
                <a:gd name="connsiteX8" fmla="*/ 0 w 1391202"/>
                <a:gd name="connsiteY8" fmla="*/ 88341 h 88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1202" h="883413">
                  <a:moveTo>
                    <a:pt x="0" y="88341"/>
                  </a:moveTo>
                  <a:cubicBezTo>
                    <a:pt x="0" y="39552"/>
                    <a:pt x="39552" y="0"/>
                    <a:pt x="88341" y="0"/>
                  </a:cubicBezTo>
                  <a:lnTo>
                    <a:pt x="1302861" y="0"/>
                  </a:lnTo>
                  <a:cubicBezTo>
                    <a:pt x="1351650" y="0"/>
                    <a:pt x="1391202" y="39552"/>
                    <a:pt x="1391202" y="88341"/>
                  </a:cubicBezTo>
                  <a:lnTo>
                    <a:pt x="1391202" y="795072"/>
                  </a:lnTo>
                  <a:cubicBezTo>
                    <a:pt x="1391202" y="843861"/>
                    <a:pt x="1351650" y="883413"/>
                    <a:pt x="1302861" y="883413"/>
                  </a:cubicBezTo>
                  <a:lnTo>
                    <a:pt x="88341" y="883413"/>
                  </a:lnTo>
                  <a:cubicBezTo>
                    <a:pt x="39552" y="883413"/>
                    <a:pt x="0" y="843861"/>
                    <a:pt x="0" y="795072"/>
                  </a:cubicBezTo>
                  <a:lnTo>
                    <a:pt x="0" y="8834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0644" tIns="90644" rIns="90644" bIns="90644" spcCol="1270" anchor="ctr"/>
            <a:lstStyle/>
            <a:p>
              <a:pPr algn="ctr" defTabSz="755650" eaLnBrk="0" hangingPunct="0">
                <a:lnSpc>
                  <a:spcPct val="90000"/>
                </a:lnSpc>
                <a:spcAft>
                  <a:spcPct val="35000"/>
                </a:spcAft>
                <a:defRPr/>
              </a:pPr>
              <a:r>
                <a:rPr lang="zh-CN" altLang="en-US" sz="1700" dirty="0">
                  <a:solidFill>
                    <a:srgbClr val="595959"/>
                  </a:solidFill>
                </a:rPr>
                <a:t>法规标准识别</a:t>
              </a:r>
              <a:endParaRPr lang="zh-CN" altLang="en-US" sz="1700" dirty="0">
                <a:solidFill>
                  <a:srgbClr val="595959"/>
                </a:solidFill>
              </a:endParaRPr>
            </a:p>
          </p:txBody>
        </p:sp>
        <p:sp>
          <p:nvSpPr>
            <p:cNvPr id="27" name="圆角矩形 26"/>
            <p:cNvSpPr/>
            <p:nvPr/>
          </p:nvSpPr>
          <p:spPr>
            <a:xfrm>
              <a:off x="2098632" y="2530529"/>
              <a:ext cx="1390673" cy="88275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任意多边形 27"/>
            <p:cNvSpPr/>
            <p:nvPr/>
          </p:nvSpPr>
          <p:spPr>
            <a:xfrm>
              <a:off x="2252622" y="2676597"/>
              <a:ext cx="1392261" cy="884345"/>
            </a:xfrm>
            <a:custGeom>
              <a:avLst/>
              <a:gdLst>
                <a:gd name="connsiteX0" fmla="*/ 0 w 1391202"/>
                <a:gd name="connsiteY0" fmla="*/ 88341 h 883413"/>
                <a:gd name="connsiteX1" fmla="*/ 88341 w 1391202"/>
                <a:gd name="connsiteY1" fmla="*/ 0 h 883413"/>
                <a:gd name="connsiteX2" fmla="*/ 1302861 w 1391202"/>
                <a:gd name="connsiteY2" fmla="*/ 0 h 883413"/>
                <a:gd name="connsiteX3" fmla="*/ 1391202 w 1391202"/>
                <a:gd name="connsiteY3" fmla="*/ 88341 h 883413"/>
                <a:gd name="connsiteX4" fmla="*/ 1391202 w 1391202"/>
                <a:gd name="connsiteY4" fmla="*/ 795072 h 883413"/>
                <a:gd name="connsiteX5" fmla="*/ 1302861 w 1391202"/>
                <a:gd name="connsiteY5" fmla="*/ 883413 h 883413"/>
                <a:gd name="connsiteX6" fmla="*/ 88341 w 1391202"/>
                <a:gd name="connsiteY6" fmla="*/ 883413 h 883413"/>
                <a:gd name="connsiteX7" fmla="*/ 0 w 1391202"/>
                <a:gd name="connsiteY7" fmla="*/ 795072 h 883413"/>
                <a:gd name="connsiteX8" fmla="*/ 0 w 1391202"/>
                <a:gd name="connsiteY8" fmla="*/ 88341 h 88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1202" h="883413">
                  <a:moveTo>
                    <a:pt x="0" y="88341"/>
                  </a:moveTo>
                  <a:cubicBezTo>
                    <a:pt x="0" y="39552"/>
                    <a:pt x="39552" y="0"/>
                    <a:pt x="88341" y="0"/>
                  </a:cubicBezTo>
                  <a:lnTo>
                    <a:pt x="1302861" y="0"/>
                  </a:lnTo>
                  <a:cubicBezTo>
                    <a:pt x="1351650" y="0"/>
                    <a:pt x="1391202" y="39552"/>
                    <a:pt x="1391202" y="88341"/>
                  </a:cubicBezTo>
                  <a:lnTo>
                    <a:pt x="1391202" y="795072"/>
                  </a:lnTo>
                  <a:cubicBezTo>
                    <a:pt x="1391202" y="843861"/>
                    <a:pt x="1351650" y="883413"/>
                    <a:pt x="1302861" y="883413"/>
                  </a:cubicBezTo>
                  <a:lnTo>
                    <a:pt x="88341" y="883413"/>
                  </a:lnTo>
                  <a:cubicBezTo>
                    <a:pt x="39552" y="883413"/>
                    <a:pt x="0" y="843861"/>
                    <a:pt x="0" y="795072"/>
                  </a:cubicBezTo>
                  <a:lnTo>
                    <a:pt x="0" y="8834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0644" tIns="90644" rIns="90644" bIns="90644" spcCol="1270" anchor="ctr"/>
            <a:lstStyle/>
            <a:p>
              <a:pPr algn="ctr" defTabSz="755650" eaLnBrk="0" hangingPunct="0">
                <a:lnSpc>
                  <a:spcPct val="90000"/>
                </a:lnSpc>
                <a:spcAft>
                  <a:spcPct val="35000"/>
                </a:spcAft>
                <a:defRPr/>
              </a:pPr>
              <a:r>
                <a:rPr lang="zh-CN" altLang="en-US" sz="1700" dirty="0">
                  <a:solidFill>
                    <a:srgbClr val="595959"/>
                  </a:solidFill>
                </a:rPr>
                <a:t>规章制度</a:t>
              </a:r>
              <a:endParaRPr lang="zh-CN" altLang="en-US" sz="1700" dirty="0">
                <a:solidFill>
                  <a:srgbClr val="595959"/>
                </a:solidFill>
              </a:endParaRPr>
            </a:p>
          </p:txBody>
        </p:sp>
        <p:sp>
          <p:nvSpPr>
            <p:cNvPr id="29" name="圆角矩形 28"/>
            <p:cNvSpPr/>
            <p:nvPr/>
          </p:nvSpPr>
          <p:spPr>
            <a:xfrm>
              <a:off x="3798873" y="2530529"/>
              <a:ext cx="1390673" cy="88275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0" name="任意多边形 29"/>
            <p:cNvSpPr/>
            <p:nvPr/>
          </p:nvSpPr>
          <p:spPr>
            <a:xfrm>
              <a:off x="3954451" y="2676597"/>
              <a:ext cx="1390673" cy="884345"/>
            </a:xfrm>
            <a:custGeom>
              <a:avLst/>
              <a:gdLst>
                <a:gd name="connsiteX0" fmla="*/ 0 w 1391202"/>
                <a:gd name="connsiteY0" fmla="*/ 88341 h 883413"/>
                <a:gd name="connsiteX1" fmla="*/ 88341 w 1391202"/>
                <a:gd name="connsiteY1" fmla="*/ 0 h 883413"/>
                <a:gd name="connsiteX2" fmla="*/ 1302861 w 1391202"/>
                <a:gd name="connsiteY2" fmla="*/ 0 h 883413"/>
                <a:gd name="connsiteX3" fmla="*/ 1391202 w 1391202"/>
                <a:gd name="connsiteY3" fmla="*/ 88341 h 883413"/>
                <a:gd name="connsiteX4" fmla="*/ 1391202 w 1391202"/>
                <a:gd name="connsiteY4" fmla="*/ 795072 h 883413"/>
                <a:gd name="connsiteX5" fmla="*/ 1302861 w 1391202"/>
                <a:gd name="connsiteY5" fmla="*/ 883413 h 883413"/>
                <a:gd name="connsiteX6" fmla="*/ 88341 w 1391202"/>
                <a:gd name="connsiteY6" fmla="*/ 883413 h 883413"/>
                <a:gd name="connsiteX7" fmla="*/ 0 w 1391202"/>
                <a:gd name="connsiteY7" fmla="*/ 795072 h 883413"/>
                <a:gd name="connsiteX8" fmla="*/ 0 w 1391202"/>
                <a:gd name="connsiteY8" fmla="*/ 88341 h 88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1202" h="883413">
                  <a:moveTo>
                    <a:pt x="0" y="88341"/>
                  </a:moveTo>
                  <a:cubicBezTo>
                    <a:pt x="0" y="39552"/>
                    <a:pt x="39552" y="0"/>
                    <a:pt x="88341" y="0"/>
                  </a:cubicBezTo>
                  <a:lnTo>
                    <a:pt x="1302861" y="0"/>
                  </a:lnTo>
                  <a:cubicBezTo>
                    <a:pt x="1351650" y="0"/>
                    <a:pt x="1391202" y="39552"/>
                    <a:pt x="1391202" y="88341"/>
                  </a:cubicBezTo>
                  <a:lnTo>
                    <a:pt x="1391202" y="795072"/>
                  </a:lnTo>
                  <a:cubicBezTo>
                    <a:pt x="1391202" y="843861"/>
                    <a:pt x="1351650" y="883413"/>
                    <a:pt x="1302861" y="883413"/>
                  </a:cubicBezTo>
                  <a:lnTo>
                    <a:pt x="88341" y="883413"/>
                  </a:lnTo>
                  <a:cubicBezTo>
                    <a:pt x="39552" y="883413"/>
                    <a:pt x="0" y="843861"/>
                    <a:pt x="0" y="795072"/>
                  </a:cubicBezTo>
                  <a:lnTo>
                    <a:pt x="0" y="8834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0644" tIns="90644" rIns="90644" bIns="90644" spcCol="1270" anchor="ctr"/>
            <a:lstStyle/>
            <a:p>
              <a:pPr algn="ctr" defTabSz="755650" eaLnBrk="0" hangingPunct="0">
                <a:lnSpc>
                  <a:spcPct val="90000"/>
                </a:lnSpc>
                <a:spcAft>
                  <a:spcPct val="35000"/>
                </a:spcAft>
                <a:defRPr/>
              </a:pPr>
              <a:r>
                <a:rPr lang="zh-CN" altLang="en-US" sz="1700" dirty="0">
                  <a:solidFill>
                    <a:srgbClr val="595959"/>
                  </a:solidFill>
                </a:rPr>
                <a:t>操作规程</a:t>
              </a:r>
              <a:endParaRPr lang="zh-CN" altLang="en-US" sz="1700" dirty="0">
                <a:solidFill>
                  <a:srgbClr val="595959"/>
                </a:solidFill>
              </a:endParaRPr>
            </a:p>
          </p:txBody>
        </p:sp>
        <p:sp>
          <p:nvSpPr>
            <p:cNvPr id="31" name="圆角矩形 30"/>
            <p:cNvSpPr/>
            <p:nvPr/>
          </p:nvSpPr>
          <p:spPr>
            <a:xfrm>
              <a:off x="5499114" y="2530529"/>
              <a:ext cx="1392262" cy="88275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2" name="任意多边形 31"/>
            <p:cNvSpPr/>
            <p:nvPr/>
          </p:nvSpPr>
          <p:spPr>
            <a:xfrm>
              <a:off x="5654692" y="2676597"/>
              <a:ext cx="1390673" cy="884345"/>
            </a:xfrm>
            <a:custGeom>
              <a:avLst/>
              <a:gdLst>
                <a:gd name="connsiteX0" fmla="*/ 0 w 1391202"/>
                <a:gd name="connsiteY0" fmla="*/ 88341 h 883413"/>
                <a:gd name="connsiteX1" fmla="*/ 88341 w 1391202"/>
                <a:gd name="connsiteY1" fmla="*/ 0 h 883413"/>
                <a:gd name="connsiteX2" fmla="*/ 1302861 w 1391202"/>
                <a:gd name="connsiteY2" fmla="*/ 0 h 883413"/>
                <a:gd name="connsiteX3" fmla="*/ 1391202 w 1391202"/>
                <a:gd name="connsiteY3" fmla="*/ 88341 h 883413"/>
                <a:gd name="connsiteX4" fmla="*/ 1391202 w 1391202"/>
                <a:gd name="connsiteY4" fmla="*/ 795072 h 883413"/>
                <a:gd name="connsiteX5" fmla="*/ 1302861 w 1391202"/>
                <a:gd name="connsiteY5" fmla="*/ 883413 h 883413"/>
                <a:gd name="connsiteX6" fmla="*/ 88341 w 1391202"/>
                <a:gd name="connsiteY6" fmla="*/ 883413 h 883413"/>
                <a:gd name="connsiteX7" fmla="*/ 0 w 1391202"/>
                <a:gd name="connsiteY7" fmla="*/ 795072 h 883413"/>
                <a:gd name="connsiteX8" fmla="*/ 0 w 1391202"/>
                <a:gd name="connsiteY8" fmla="*/ 88341 h 88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1202" h="883413">
                  <a:moveTo>
                    <a:pt x="0" y="88341"/>
                  </a:moveTo>
                  <a:cubicBezTo>
                    <a:pt x="0" y="39552"/>
                    <a:pt x="39552" y="0"/>
                    <a:pt x="88341" y="0"/>
                  </a:cubicBezTo>
                  <a:lnTo>
                    <a:pt x="1302861" y="0"/>
                  </a:lnTo>
                  <a:cubicBezTo>
                    <a:pt x="1351650" y="0"/>
                    <a:pt x="1391202" y="39552"/>
                    <a:pt x="1391202" y="88341"/>
                  </a:cubicBezTo>
                  <a:lnTo>
                    <a:pt x="1391202" y="795072"/>
                  </a:lnTo>
                  <a:cubicBezTo>
                    <a:pt x="1391202" y="843861"/>
                    <a:pt x="1351650" y="883413"/>
                    <a:pt x="1302861" y="883413"/>
                  </a:cubicBezTo>
                  <a:lnTo>
                    <a:pt x="88341" y="883413"/>
                  </a:lnTo>
                  <a:cubicBezTo>
                    <a:pt x="39552" y="883413"/>
                    <a:pt x="0" y="843861"/>
                    <a:pt x="0" y="795072"/>
                  </a:cubicBezTo>
                  <a:lnTo>
                    <a:pt x="0" y="8834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0644" tIns="90644" rIns="90644" bIns="90644" spcCol="1270" anchor="ctr"/>
            <a:lstStyle/>
            <a:p>
              <a:pPr algn="ctr" defTabSz="755650" eaLnBrk="0" hangingPunct="0">
                <a:lnSpc>
                  <a:spcPct val="90000"/>
                </a:lnSpc>
                <a:spcAft>
                  <a:spcPct val="35000"/>
                </a:spcAft>
                <a:defRPr/>
              </a:pPr>
              <a:r>
                <a:rPr lang="zh-CN" altLang="en-US" sz="1700" dirty="0">
                  <a:solidFill>
                    <a:srgbClr val="595959"/>
                  </a:solidFill>
                </a:rPr>
                <a:t>文档管理</a:t>
              </a:r>
              <a:endParaRPr lang="zh-CN" altLang="en-US" sz="1700" dirty="0">
                <a:solidFill>
                  <a:srgbClr val="595959"/>
                </a:solidFill>
              </a:endParaRPr>
            </a:p>
          </p:txBody>
        </p:sp>
        <p:sp>
          <p:nvSpPr>
            <p:cNvPr id="33" name="圆角矩形 32"/>
            <p:cNvSpPr/>
            <p:nvPr/>
          </p:nvSpPr>
          <p:spPr>
            <a:xfrm>
              <a:off x="3798873" y="3818148"/>
              <a:ext cx="1390673" cy="884344"/>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4" name="任意多边形 33"/>
            <p:cNvSpPr/>
            <p:nvPr/>
          </p:nvSpPr>
          <p:spPr>
            <a:xfrm>
              <a:off x="3954451" y="3965803"/>
              <a:ext cx="1390673" cy="882757"/>
            </a:xfrm>
            <a:custGeom>
              <a:avLst/>
              <a:gdLst>
                <a:gd name="connsiteX0" fmla="*/ 0 w 1391202"/>
                <a:gd name="connsiteY0" fmla="*/ 88341 h 883413"/>
                <a:gd name="connsiteX1" fmla="*/ 88341 w 1391202"/>
                <a:gd name="connsiteY1" fmla="*/ 0 h 883413"/>
                <a:gd name="connsiteX2" fmla="*/ 1302861 w 1391202"/>
                <a:gd name="connsiteY2" fmla="*/ 0 h 883413"/>
                <a:gd name="connsiteX3" fmla="*/ 1391202 w 1391202"/>
                <a:gd name="connsiteY3" fmla="*/ 88341 h 883413"/>
                <a:gd name="connsiteX4" fmla="*/ 1391202 w 1391202"/>
                <a:gd name="connsiteY4" fmla="*/ 795072 h 883413"/>
                <a:gd name="connsiteX5" fmla="*/ 1302861 w 1391202"/>
                <a:gd name="connsiteY5" fmla="*/ 883413 h 883413"/>
                <a:gd name="connsiteX6" fmla="*/ 88341 w 1391202"/>
                <a:gd name="connsiteY6" fmla="*/ 883413 h 883413"/>
                <a:gd name="connsiteX7" fmla="*/ 0 w 1391202"/>
                <a:gd name="connsiteY7" fmla="*/ 795072 h 883413"/>
                <a:gd name="connsiteX8" fmla="*/ 0 w 1391202"/>
                <a:gd name="connsiteY8" fmla="*/ 88341 h 88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1202" h="883413">
                  <a:moveTo>
                    <a:pt x="0" y="88341"/>
                  </a:moveTo>
                  <a:cubicBezTo>
                    <a:pt x="0" y="39552"/>
                    <a:pt x="39552" y="0"/>
                    <a:pt x="88341" y="0"/>
                  </a:cubicBezTo>
                  <a:lnTo>
                    <a:pt x="1302861" y="0"/>
                  </a:lnTo>
                  <a:cubicBezTo>
                    <a:pt x="1351650" y="0"/>
                    <a:pt x="1391202" y="39552"/>
                    <a:pt x="1391202" y="88341"/>
                  </a:cubicBezTo>
                  <a:lnTo>
                    <a:pt x="1391202" y="795072"/>
                  </a:lnTo>
                  <a:cubicBezTo>
                    <a:pt x="1391202" y="843861"/>
                    <a:pt x="1351650" y="883413"/>
                    <a:pt x="1302861" y="883413"/>
                  </a:cubicBezTo>
                  <a:lnTo>
                    <a:pt x="88341" y="883413"/>
                  </a:lnTo>
                  <a:cubicBezTo>
                    <a:pt x="39552" y="883413"/>
                    <a:pt x="0" y="843861"/>
                    <a:pt x="0" y="795072"/>
                  </a:cubicBezTo>
                  <a:lnTo>
                    <a:pt x="0" y="8834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0644" tIns="90644" rIns="90644" bIns="90644" spcCol="1270" anchor="ctr"/>
            <a:lstStyle/>
            <a:p>
              <a:pPr algn="ctr" defTabSz="755650" eaLnBrk="0" hangingPunct="0">
                <a:lnSpc>
                  <a:spcPct val="90000"/>
                </a:lnSpc>
                <a:spcAft>
                  <a:spcPct val="35000"/>
                </a:spcAft>
                <a:defRPr/>
              </a:pPr>
              <a:r>
                <a:rPr lang="zh-CN" altLang="en-US" sz="1700" dirty="0">
                  <a:solidFill>
                    <a:srgbClr val="595959"/>
                  </a:solidFill>
                </a:rPr>
                <a:t>记录管理</a:t>
              </a:r>
              <a:endParaRPr lang="zh-CN" altLang="en-US" sz="1700" dirty="0">
                <a:solidFill>
                  <a:srgbClr val="595959"/>
                </a:solidFill>
              </a:endParaRPr>
            </a:p>
          </p:txBody>
        </p:sp>
        <p:sp>
          <p:nvSpPr>
            <p:cNvPr id="35" name="圆角矩形 34"/>
            <p:cNvSpPr/>
            <p:nvPr/>
          </p:nvSpPr>
          <p:spPr>
            <a:xfrm>
              <a:off x="5499114" y="3818148"/>
              <a:ext cx="1392262" cy="884344"/>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6" name="任意多边形 35"/>
            <p:cNvSpPr/>
            <p:nvPr/>
          </p:nvSpPr>
          <p:spPr>
            <a:xfrm>
              <a:off x="5654692" y="3965803"/>
              <a:ext cx="1390673" cy="882757"/>
            </a:xfrm>
            <a:custGeom>
              <a:avLst/>
              <a:gdLst>
                <a:gd name="connsiteX0" fmla="*/ 0 w 1391202"/>
                <a:gd name="connsiteY0" fmla="*/ 88341 h 883413"/>
                <a:gd name="connsiteX1" fmla="*/ 88341 w 1391202"/>
                <a:gd name="connsiteY1" fmla="*/ 0 h 883413"/>
                <a:gd name="connsiteX2" fmla="*/ 1302861 w 1391202"/>
                <a:gd name="connsiteY2" fmla="*/ 0 h 883413"/>
                <a:gd name="connsiteX3" fmla="*/ 1391202 w 1391202"/>
                <a:gd name="connsiteY3" fmla="*/ 88341 h 883413"/>
                <a:gd name="connsiteX4" fmla="*/ 1391202 w 1391202"/>
                <a:gd name="connsiteY4" fmla="*/ 795072 h 883413"/>
                <a:gd name="connsiteX5" fmla="*/ 1302861 w 1391202"/>
                <a:gd name="connsiteY5" fmla="*/ 883413 h 883413"/>
                <a:gd name="connsiteX6" fmla="*/ 88341 w 1391202"/>
                <a:gd name="connsiteY6" fmla="*/ 883413 h 883413"/>
                <a:gd name="connsiteX7" fmla="*/ 0 w 1391202"/>
                <a:gd name="connsiteY7" fmla="*/ 795072 h 883413"/>
                <a:gd name="connsiteX8" fmla="*/ 0 w 1391202"/>
                <a:gd name="connsiteY8" fmla="*/ 88341 h 88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1202" h="883413">
                  <a:moveTo>
                    <a:pt x="0" y="88341"/>
                  </a:moveTo>
                  <a:cubicBezTo>
                    <a:pt x="0" y="39552"/>
                    <a:pt x="39552" y="0"/>
                    <a:pt x="88341" y="0"/>
                  </a:cubicBezTo>
                  <a:lnTo>
                    <a:pt x="1302861" y="0"/>
                  </a:lnTo>
                  <a:cubicBezTo>
                    <a:pt x="1351650" y="0"/>
                    <a:pt x="1391202" y="39552"/>
                    <a:pt x="1391202" y="88341"/>
                  </a:cubicBezTo>
                  <a:lnTo>
                    <a:pt x="1391202" y="795072"/>
                  </a:lnTo>
                  <a:cubicBezTo>
                    <a:pt x="1391202" y="843861"/>
                    <a:pt x="1351650" y="883413"/>
                    <a:pt x="1302861" y="883413"/>
                  </a:cubicBezTo>
                  <a:lnTo>
                    <a:pt x="88341" y="883413"/>
                  </a:lnTo>
                  <a:cubicBezTo>
                    <a:pt x="39552" y="883413"/>
                    <a:pt x="0" y="843861"/>
                    <a:pt x="0" y="795072"/>
                  </a:cubicBezTo>
                  <a:lnTo>
                    <a:pt x="0" y="8834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0644" tIns="90644" rIns="90644" bIns="90644" spcCol="1270" anchor="ctr"/>
            <a:lstStyle/>
            <a:p>
              <a:pPr algn="ctr" defTabSz="755650" eaLnBrk="0" hangingPunct="0">
                <a:lnSpc>
                  <a:spcPct val="90000"/>
                </a:lnSpc>
                <a:spcAft>
                  <a:spcPct val="35000"/>
                </a:spcAft>
                <a:defRPr/>
              </a:pPr>
              <a:r>
                <a:rPr lang="zh-CN" altLang="en-US" sz="1700" dirty="0">
                  <a:solidFill>
                    <a:srgbClr val="595959"/>
                  </a:solidFill>
                </a:rPr>
                <a:t>评估</a:t>
              </a:r>
              <a:endParaRPr lang="zh-CN" altLang="en-US" sz="1700" dirty="0">
                <a:solidFill>
                  <a:srgbClr val="595959"/>
                </a:solidFill>
              </a:endParaRPr>
            </a:p>
          </p:txBody>
        </p:sp>
        <p:sp>
          <p:nvSpPr>
            <p:cNvPr id="37" name="圆角矩形 36"/>
            <p:cNvSpPr/>
            <p:nvPr/>
          </p:nvSpPr>
          <p:spPr>
            <a:xfrm>
              <a:off x="7199356" y="3818148"/>
              <a:ext cx="1392261" cy="884344"/>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8" name="任意多边形 37"/>
            <p:cNvSpPr/>
            <p:nvPr/>
          </p:nvSpPr>
          <p:spPr>
            <a:xfrm>
              <a:off x="7354934" y="3965803"/>
              <a:ext cx="1390673" cy="882757"/>
            </a:xfrm>
            <a:custGeom>
              <a:avLst/>
              <a:gdLst>
                <a:gd name="connsiteX0" fmla="*/ 0 w 1391202"/>
                <a:gd name="connsiteY0" fmla="*/ 88341 h 883413"/>
                <a:gd name="connsiteX1" fmla="*/ 88341 w 1391202"/>
                <a:gd name="connsiteY1" fmla="*/ 0 h 883413"/>
                <a:gd name="connsiteX2" fmla="*/ 1302861 w 1391202"/>
                <a:gd name="connsiteY2" fmla="*/ 0 h 883413"/>
                <a:gd name="connsiteX3" fmla="*/ 1391202 w 1391202"/>
                <a:gd name="connsiteY3" fmla="*/ 88341 h 883413"/>
                <a:gd name="connsiteX4" fmla="*/ 1391202 w 1391202"/>
                <a:gd name="connsiteY4" fmla="*/ 795072 h 883413"/>
                <a:gd name="connsiteX5" fmla="*/ 1302861 w 1391202"/>
                <a:gd name="connsiteY5" fmla="*/ 883413 h 883413"/>
                <a:gd name="connsiteX6" fmla="*/ 88341 w 1391202"/>
                <a:gd name="connsiteY6" fmla="*/ 883413 h 883413"/>
                <a:gd name="connsiteX7" fmla="*/ 0 w 1391202"/>
                <a:gd name="connsiteY7" fmla="*/ 795072 h 883413"/>
                <a:gd name="connsiteX8" fmla="*/ 0 w 1391202"/>
                <a:gd name="connsiteY8" fmla="*/ 88341 h 88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1202" h="883413">
                  <a:moveTo>
                    <a:pt x="0" y="88341"/>
                  </a:moveTo>
                  <a:cubicBezTo>
                    <a:pt x="0" y="39552"/>
                    <a:pt x="39552" y="0"/>
                    <a:pt x="88341" y="0"/>
                  </a:cubicBezTo>
                  <a:lnTo>
                    <a:pt x="1302861" y="0"/>
                  </a:lnTo>
                  <a:cubicBezTo>
                    <a:pt x="1351650" y="0"/>
                    <a:pt x="1391202" y="39552"/>
                    <a:pt x="1391202" y="88341"/>
                  </a:cubicBezTo>
                  <a:lnTo>
                    <a:pt x="1391202" y="795072"/>
                  </a:lnTo>
                  <a:cubicBezTo>
                    <a:pt x="1391202" y="843861"/>
                    <a:pt x="1351650" y="883413"/>
                    <a:pt x="1302861" y="883413"/>
                  </a:cubicBezTo>
                  <a:lnTo>
                    <a:pt x="88341" y="883413"/>
                  </a:lnTo>
                  <a:cubicBezTo>
                    <a:pt x="39552" y="883413"/>
                    <a:pt x="0" y="843861"/>
                    <a:pt x="0" y="795072"/>
                  </a:cubicBezTo>
                  <a:lnTo>
                    <a:pt x="0" y="8834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0644" tIns="90644" rIns="90644" bIns="90644" spcCol="1270" anchor="ctr"/>
            <a:lstStyle/>
            <a:p>
              <a:pPr algn="ctr" defTabSz="755650" eaLnBrk="0" hangingPunct="0">
                <a:lnSpc>
                  <a:spcPct val="90000"/>
                </a:lnSpc>
                <a:spcAft>
                  <a:spcPct val="35000"/>
                </a:spcAft>
                <a:defRPr/>
              </a:pPr>
              <a:r>
                <a:rPr lang="zh-CN" altLang="en-US" sz="1700" dirty="0">
                  <a:solidFill>
                    <a:srgbClr val="595959"/>
                  </a:solidFill>
                </a:rPr>
                <a:t>修订</a:t>
              </a:r>
              <a:endParaRPr lang="zh-CN" altLang="en-US" sz="1700" dirty="0">
                <a:solidFill>
                  <a:srgbClr val="595959"/>
                </a:solidFill>
              </a:endParaRPr>
            </a:p>
          </p:txBody>
        </p:sp>
      </p:gr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258888" y="120650"/>
            <a:ext cx="16224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核心要求</a:t>
            </a:r>
            <a:endParaRPr lang="zh-CN" altLang="en-US" sz="2800" dirty="0">
              <a:solidFill>
                <a:schemeClr val="bg1"/>
              </a:solidFill>
              <a:latin typeface="+mn-ea"/>
              <a:ea typeface="+mn-ea"/>
            </a:endParaRPr>
          </a:p>
        </p:txBody>
      </p:sp>
      <p:cxnSp>
        <p:nvCxnSpPr>
          <p:cNvPr id="20" name="直接连接符 19"/>
          <p:cNvCxnSpPr>
            <a:cxnSpLocks noChangeShapeType="1"/>
          </p:cNvCxnSpPr>
          <p:nvPr/>
        </p:nvCxnSpPr>
        <p:spPr bwMode="auto">
          <a:xfrm>
            <a:off x="990600" y="622300"/>
            <a:ext cx="1781175" cy="0"/>
          </a:xfrm>
          <a:prstGeom prst="line">
            <a:avLst/>
          </a:prstGeom>
          <a:noFill/>
          <a:ln w="19050" algn="ctr">
            <a:solidFill>
              <a:schemeClr val="bg1"/>
            </a:solidFill>
            <a:round/>
          </a:ln>
        </p:spPr>
      </p:cxnSp>
      <p:sp>
        <p:nvSpPr>
          <p:cNvPr id="22" name="圆角矩形 21"/>
          <p:cNvSpPr/>
          <p:nvPr/>
        </p:nvSpPr>
        <p:spPr>
          <a:xfrm>
            <a:off x="827584" y="1129308"/>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微软雅黑" panose="020B0503020204020204" pitchFamily="34" charset="-122"/>
            </a:endParaRPr>
          </a:p>
        </p:txBody>
      </p:sp>
      <p:sp>
        <p:nvSpPr>
          <p:cNvPr id="23" name="圆角矩形 22"/>
          <p:cNvSpPr/>
          <p:nvPr/>
        </p:nvSpPr>
        <p:spPr>
          <a:xfrm>
            <a:off x="881817" y="1215384"/>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微软雅黑" panose="020B0503020204020204" pitchFamily="34" charset="-122"/>
            </a:endParaRPr>
          </a:p>
        </p:txBody>
      </p:sp>
      <p:sp>
        <p:nvSpPr>
          <p:cNvPr id="50185" name="文本框 23"/>
          <p:cNvSpPr txBox="1">
            <a:spLocks noChangeArrowheads="1"/>
          </p:cNvSpPr>
          <p:nvPr/>
        </p:nvSpPr>
        <p:spPr bwMode="auto">
          <a:xfrm>
            <a:off x="920750" y="1258888"/>
            <a:ext cx="822325" cy="460375"/>
          </a:xfrm>
          <a:prstGeom prst="rect">
            <a:avLst/>
          </a:prstGeom>
          <a:noFill/>
          <a:ln w="9525">
            <a:noFill/>
            <a:miter lim="800000"/>
          </a:ln>
        </p:spPr>
        <p:txBody>
          <a:bodyPr>
            <a:spAutoFit/>
          </a:bodyPr>
          <a:lstStyle/>
          <a:p>
            <a:pPr algn="ctr" eaLnBrk="0" hangingPunct="0"/>
            <a:r>
              <a:rPr lang="en-US" altLang="zh-CN" sz="2400" b="1">
                <a:solidFill>
                  <a:schemeClr val="bg1"/>
                </a:solidFill>
                <a:latin typeface="Broadway" panose="04040905080B02020502"/>
                <a:ea typeface="微软雅黑" panose="020B0503020204020204" pitchFamily="34" charset="-122"/>
              </a:rPr>
              <a:t>3</a:t>
            </a:r>
            <a:endParaRPr lang="en-US" altLang="zh-CN" sz="2400" b="1">
              <a:solidFill>
                <a:schemeClr val="bg1"/>
              </a:solidFill>
              <a:latin typeface="Broadway" panose="04040905080B02020502"/>
              <a:ea typeface="微软雅黑" panose="020B0503020204020204" pitchFamily="34" charset="-122"/>
            </a:endParaRPr>
          </a:p>
        </p:txBody>
      </p:sp>
      <p:sp>
        <p:nvSpPr>
          <p:cNvPr id="25" name="文本框 24"/>
          <p:cNvSpPr txBox="1"/>
          <p:nvPr/>
        </p:nvSpPr>
        <p:spPr>
          <a:xfrm>
            <a:off x="1836962" y="1258213"/>
            <a:ext cx="4180477" cy="438582"/>
          </a:xfrm>
          <a:prstGeom prst="rect">
            <a:avLst/>
          </a:prstGeom>
          <a:noFill/>
          <a:ln>
            <a:noFill/>
          </a:ln>
          <a:effectLst/>
        </p:spPr>
        <p:txBody>
          <a:bodyPr lIns="68580" tIns="34290" rIns="68580" bIns="34290">
            <a:spAutoFit/>
          </a:bodyPr>
          <a:lstStyle/>
          <a:p>
            <a:pPr algn="ctr" eaLnBrk="0" hangingPunct="0">
              <a:defRPr/>
            </a:pPr>
            <a:r>
              <a:rPr lang="zh-CN" altLang="en-US"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教育培训</a:t>
            </a:r>
            <a:endParaRPr lang="zh-CN" altLang="en-US"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grpSp>
        <p:nvGrpSpPr>
          <p:cNvPr id="50187" name="组合 26"/>
          <p:cNvGrpSpPr/>
          <p:nvPr/>
        </p:nvGrpSpPr>
        <p:grpSpPr bwMode="auto">
          <a:xfrm>
            <a:off x="1785938" y="1820863"/>
            <a:ext cx="5572125" cy="3068637"/>
            <a:chOff x="1785937" y="1821433"/>
            <a:chExt cx="5572125" cy="3067279"/>
          </a:xfrm>
        </p:grpSpPr>
        <p:sp>
          <p:nvSpPr>
            <p:cNvPr id="28" name="任意多边形 27"/>
            <p:cNvSpPr/>
            <p:nvPr/>
          </p:nvSpPr>
          <p:spPr>
            <a:xfrm>
              <a:off x="4484687" y="3271766"/>
              <a:ext cx="1916112" cy="456998"/>
            </a:xfrm>
            <a:custGeom>
              <a:avLst/>
              <a:gdLst/>
              <a:ahLst/>
              <a:cxnLst/>
              <a:rect l="0" t="0" r="0" b="0"/>
              <a:pathLst>
                <a:path>
                  <a:moveTo>
                    <a:pt x="0" y="0"/>
                  </a:moveTo>
                  <a:lnTo>
                    <a:pt x="0" y="310602"/>
                  </a:lnTo>
                  <a:lnTo>
                    <a:pt x="1915417" y="310602"/>
                  </a:lnTo>
                  <a:lnTo>
                    <a:pt x="1915417" y="455782"/>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9" name="任意多边形 28"/>
            <p:cNvSpPr/>
            <p:nvPr/>
          </p:nvSpPr>
          <p:spPr>
            <a:xfrm>
              <a:off x="4438649" y="3271766"/>
              <a:ext cx="92075" cy="456998"/>
            </a:xfrm>
            <a:custGeom>
              <a:avLst/>
              <a:gdLst/>
              <a:ahLst/>
              <a:cxnLst/>
              <a:rect l="0" t="0" r="0" b="0"/>
              <a:pathLst>
                <a:path>
                  <a:moveTo>
                    <a:pt x="45720" y="0"/>
                  </a:moveTo>
                  <a:lnTo>
                    <a:pt x="45720" y="455782"/>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任意多边形 29"/>
            <p:cNvSpPr/>
            <p:nvPr/>
          </p:nvSpPr>
          <p:spPr>
            <a:xfrm>
              <a:off x="2570162" y="3271766"/>
              <a:ext cx="1914525" cy="456998"/>
            </a:xfrm>
            <a:custGeom>
              <a:avLst/>
              <a:gdLst/>
              <a:ahLst/>
              <a:cxnLst/>
              <a:rect l="0" t="0" r="0" b="0"/>
              <a:pathLst>
                <a:path>
                  <a:moveTo>
                    <a:pt x="1915417" y="0"/>
                  </a:moveTo>
                  <a:lnTo>
                    <a:pt x="1915417" y="310602"/>
                  </a:lnTo>
                  <a:lnTo>
                    <a:pt x="0" y="310602"/>
                  </a:lnTo>
                  <a:lnTo>
                    <a:pt x="0" y="455782"/>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任意多边形 30"/>
            <p:cNvSpPr/>
            <p:nvPr/>
          </p:nvSpPr>
          <p:spPr>
            <a:xfrm>
              <a:off x="3527424" y="1821433"/>
              <a:ext cx="957263" cy="455410"/>
            </a:xfrm>
            <a:custGeom>
              <a:avLst/>
              <a:gdLst/>
              <a:ahLst/>
              <a:cxnLst/>
              <a:rect l="0" t="0" r="0" b="0"/>
              <a:pathLst>
                <a:path>
                  <a:moveTo>
                    <a:pt x="0" y="0"/>
                  </a:moveTo>
                  <a:lnTo>
                    <a:pt x="0" y="310602"/>
                  </a:lnTo>
                  <a:lnTo>
                    <a:pt x="957708" y="310602"/>
                  </a:lnTo>
                  <a:lnTo>
                    <a:pt x="957708" y="455782"/>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任意多边形 31"/>
            <p:cNvSpPr/>
            <p:nvPr/>
          </p:nvSpPr>
          <p:spPr>
            <a:xfrm>
              <a:off x="2570162" y="1821433"/>
              <a:ext cx="957262" cy="455410"/>
            </a:xfrm>
            <a:custGeom>
              <a:avLst/>
              <a:gdLst/>
              <a:ahLst/>
              <a:cxnLst/>
              <a:rect l="0" t="0" r="0" b="0"/>
              <a:pathLst>
                <a:path>
                  <a:moveTo>
                    <a:pt x="957708" y="0"/>
                  </a:moveTo>
                  <a:lnTo>
                    <a:pt x="957708" y="310602"/>
                  </a:lnTo>
                  <a:lnTo>
                    <a:pt x="0" y="310602"/>
                  </a:lnTo>
                  <a:lnTo>
                    <a:pt x="0" y="455782"/>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5" name="圆角矩形 34"/>
            <p:cNvSpPr/>
            <p:nvPr/>
          </p:nvSpPr>
          <p:spPr>
            <a:xfrm>
              <a:off x="1785937" y="2276843"/>
              <a:ext cx="1566862" cy="99492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6" name="任意多边形 35"/>
            <p:cNvSpPr/>
            <p:nvPr/>
          </p:nvSpPr>
          <p:spPr>
            <a:xfrm>
              <a:off x="1960562" y="2441870"/>
              <a:ext cx="1566862" cy="996509"/>
            </a:xfrm>
            <a:custGeom>
              <a:avLst/>
              <a:gdLst>
                <a:gd name="connsiteX0" fmla="*/ 0 w 1567160"/>
                <a:gd name="connsiteY0" fmla="*/ 99515 h 995146"/>
                <a:gd name="connsiteX1" fmla="*/ 99515 w 1567160"/>
                <a:gd name="connsiteY1" fmla="*/ 0 h 995146"/>
                <a:gd name="connsiteX2" fmla="*/ 1467645 w 1567160"/>
                <a:gd name="connsiteY2" fmla="*/ 0 h 995146"/>
                <a:gd name="connsiteX3" fmla="*/ 1567160 w 1567160"/>
                <a:gd name="connsiteY3" fmla="*/ 99515 h 995146"/>
                <a:gd name="connsiteX4" fmla="*/ 1567160 w 1567160"/>
                <a:gd name="connsiteY4" fmla="*/ 895631 h 995146"/>
                <a:gd name="connsiteX5" fmla="*/ 1467645 w 1567160"/>
                <a:gd name="connsiteY5" fmla="*/ 995146 h 995146"/>
                <a:gd name="connsiteX6" fmla="*/ 99515 w 1567160"/>
                <a:gd name="connsiteY6" fmla="*/ 995146 h 995146"/>
                <a:gd name="connsiteX7" fmla="*/ 0 w 1567160"/>
                <a:gd name="connsiteY7" fmla="*/ 895631 h 995146"/>
                <a:gd name="connsiteX8" fmla="*/ 0 w 1567160"/>
                <a:gd name="connsiteY8" fmla="*/ 99515 h 99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160" h="995146">
                  <a:moveTo>
                    <a:pt x="0" y="99515"/>
                  </a:moveTo>
                  <a:cubicBezTo>
                    <a:pt x="0" y="44554"/>
                    <a:pt x="44554" y="0"/>
                    <a:pt x="99515" y="0"/>
                  </a:cubicBezTo>
                  <a:lnTo>
                    <a:pt x="1467645" y="0"/>
                  </a:lnTo>
                  <a:cubicBezTo>
                    <a:pt x="1522606" y="0"/>
                    <a:pt x="1567160" y="44554"/>
                    <a:pt x="1567160" y="99515"/>
                  </a:cubicBezTo>
                  <a:lnTo>
                    <a:pt x="1567160" y="895631"/>
                  </a:lnTo>
                  <a:cubicBezTo>
                    <a:pt x="1567160" y="950592"/>
                    <a:pt x="1522606" y="995146"/>
                    <a:pt x="1467645" y="995146"/>
                  </a:cubicBezTo>
                  <a:lnTo>
                    <a:pt x="99515" y="995146"/>
                  </a:lnTo>
                  <a:cubicBezTo>
                    <a:pt x="44554" y="995146"/>
                    <a:pt x="0" y="950592"/>
                    <a:pt x="0" y="895631"/>
                  </a:cubicBezTo>
                  <a:lnTo>
                    <a:pt x="0" y="99515"/>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01537" tIns="101537" rIns="101537" bIns="101537" spcCol="1270" anchor="ctr"/>
            <a:lstStyle/>
            <a:p>
              <a:pPr algn="ctr" defTabSz="844550" eaLnBrk="0" hangingPunct="0">
                <a:lnSpc>
                  <a:spcPct val="90000"/>
                </a:lnSpc>
                <a:spcAft>
                  <a:spcPct val="35000"/>
                </a:spcAft>
                <a:defRPr/>
              </a:pPr>
              <a:r>
                <a:rPr lang="zh-CN" altLang="en-US" sz="1900" dirty="0">
                  <a:solidFill>
                    <a:srgbClr val="595959"/>
                  </a:solidFill>
                </a:rPr>
                <a:t>教育培训管理</a:t>
              </a:r>
              <a:endParaRPr lang="zh-CN" altLang="en-US" sz="1900" dirty="0">
                <a:solidFill>
                  <a:srgbClr val="595959"/>
                </a:solidFill>
              </a:endParaRPr>
            </a:p>
          </p:txBody>
        </p:sp>
        <p:sp>
          <p:nvSpPr>
            <p:cNvPr id="37" name="圆角矩形 36"/>
            <p:cNvSpPr/>
            <p:nvPr/>
          </p:nvSpPr>
          <p:spPr>
            <a:xfrm>
              <a:off x="3702049" y="2276843"/>
              <a:ext cx="1566863" cy="99492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8" name="任意多边形 37"/>
            <p:cNvSpPr/>
            <p:nvPr/>
          </p:nvSpPr>
          <p:spPr>
            <a:xfrm>
              <a:off x="3875087" y="2441870"/>
              <a:ext cx="1566862" cy="996509"/>
            </a:xfrm>
            <a:custGeom>
              <a:avLst/>
              <a:gdLst>
                <a:gd name="connsiteX0" fmla="*/ 0 w 1567160"/>
                <a:gd name="connsiteY0" fmla="*/ 99515 h 995146"/>
                <a:gd name="connsiteX1" fmla="*/ 99515 w 1567160"/>
                <a:gd name="connsiteY1" fmla="*/ 0 h 995146"/>
                <a:gd name="connsiteX2" fmla="*/ 1467645 w 1567160"/>
                <a:gd name="connsiteY2" fmla="*/ 0 h 995146"/>
                <a:gd name="connsiteX3" fmla="*/ 1567160 w 1567160"/>
                <a:gd name="connsiteY3" fmla="*/ 99515 h 995146"/>
                <a:gd name="connsiteX4" fmla="*/ 1567160 w 1567160"/>
                <a:gd name="connsiteY4" fmla="*/ 895631 h 995146"/>
                <a:gd name="connsiteX5" fmla="*/ 1467645 w 1567160"/>
                <a:gd name="connsiteY5" fmla="*/ 995146 h 995146"/>
                <a:gd name="connsiteX6" fmla="*/ 99515 w 1567160"/>
                <a:gd name="connsiteY6" fmla="*/ 995146 h 995146"/>
                <a:gd name="connsiteX7" fmla="*/ 0 w 1567160"/>
                <a:gd name="connsiteY7" fmla="*/ 895631 h 995146"/>
                <a:gd name="connsiteX8" fmla="*/ 0 w 1567160"/>
                <a:gd name="connsiteY8" fmla="*/ 99515 h 99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160" h="995146">
                  <a:moveTo>
                    <a:pt x="0" y="99515"/>
                  </a:moveTo>
                  <a:cubicBezTo>
                    <a:pt x="0" y="44554"/>
                    <a:pt x="44554" y="0"/>
                    <a:pt x="99515" y="0"/>
                  </a:cubicBezTo>
                  <a:lnTo>
                    <a:pt x="1467645" y="0"/>
                  </a:lnTo>
                  <a:cubicBezTo>
                    <a:pt x="1522606" y="0"/>
                    <a:pt x="1567160" y="44554"/>
                    <a:pt x="1567160" y="99515"/>
                  </a:cubicBezTo>
                  <a:lnTo>
                    <a:pt x="1567160" y="895631"/>
                  </a:lnTo>
                  <a:cubicBezTo>
                    <a:pt x="1567160" y="950592"/>
                    <a:pt x="1522606" y="995146"/>
                    <a:pt x="1467645" y="995146"/>
                  </a:cubicBezTo>
                  <a:lnTo>
                    <a:pt x="99515" y="995146"/>
                  </a:lnTo>
                  <a:cubicBezTo>
                    <a:pt x="44554" y="995146"/>
                    <a:pt x="0" y="950592"/>
                    <a:pt x="0" y="895631"/>
                  </a:cubicBezTo>
                  <a:lnTo>
                    <a:pt x="0" y="99515"/>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01537" tIns="101537" rIns="101537" bIns="101537" spcCol="1270" anchor="ctr"/>
            <a:lstStyle/>
            <a:p>
              <a:pPr algn="ctr" defTabSz="844550" eaLnBrk="0" hangingPunct="0">
                <a:lnSpc>
                  <a:spcPct val="90000"/>
                </a:lnSpc>
                <a:spcAft>
                  <a:spcPct val="35000"/>
                </a:spcAft>
                <a:defRPr/>
              </a:pPr>
              <a:r>
                <a:rPr lang="zh-CN" altLang="en-US" sz="1900" dirty="0">
                  <a:solidFill>
                    <a:srgbClr val="595959"/>
                  </a:solidFill>
                </a:rPr>
                <a:t>人员教育培训</a:t>
              </a:r>
              <a:endParaRPr lang="zh-CN" altLang="en-US" sz="1900" dirty="0">
                <a:solidFill>
                  <a:srgbClr val="595959"/>
                </a:solidFill>
              </a:endParaRPr>
            </a:p>
          </p:txBody>
        </p:sp>
        <p:sp>
          <p:nvSpPr>
            <p:cNvPr id="39" name="圆角矩形 38"/>
            <p:cNvSpPr/>
            <p:nvPr/>
          </p:nvSpPr>
          <p:spPr>
            <a:xfrm>
              <a:off x="1785937" y="3728764"/>
              <a:ext cx="1566862" cy="994922"/>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0" name="任意多边形 39"/>
            <p:cNvSpPr/>
            <p:nvPr/>
          </p:nvSpPr>
          <p:spPr>
            <a:xfrm>
              <a:off x="1960562" y="3893790"/>
              <a:ext cx="1566862" cy="994922"/>
            </a:xfrm>
            <a:custGeom>
              <a:avLst/>
              <a:gdLst>
                <a:gd name="connsiteX0" fmla="*/ 0 w 1567160"/>
                <a:gd name="connsiteY0" fmla="*/ 99515 h 995146"/>
                <a:gd name="connsiteX1" fmla="*/ 99515 w 1567160"/>
                <a:gd name="connsiteY1" fmla="*/ 0 h 995146"/>
                <a:gd name="connsiteX2" fmla="*/ 1467645 w 1567160"/>
                <a:gd name="connsiteY2" fmla="*/ 0 h 995146"/>
                <a:gd name="connsiteX3" fmla="*/ 1567160 w 1567160"/>
                <a:gd name="connsiteY3" fmla="*/ 99515 h 995146"/>
                <a:gd name="connsiteX4" fmla="*/ 1567160 w 1567160"/>
                <a:gd name="connsiteY4" fmla="*/ 895631 h 995146"/>
                <a:gd name="connsiteX5" fmla="*/ 1467645 w 1567160"/>
                <a:gd name="connsiteY5" fmla="*/ 995146 h 995146"/>
                <a:gd name="connsiteX6" fmla="*/ 99515 w 1567160"/>
                <a:gd name="connsiteY6" fmla="*/ 995146 h 995146"/>
                <a:gd name="connsiteX7" fmla="*/ 0 w 1567160"/>
                <a:gd name="connsiteY7" fmla="*/ 895631 h 995146"/>
                <a:gd name="connsiteX8" fmla="*/ 0 w 1567160"/>
                <a:gd name="connsiteY8" fmla="*/ 99515 h 99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160" h="995146">
                  <a:moveTo>
                    <a:pt x="0" y="99515"/>
                  </a:moveTo>
                  <a:cubicBezTo>
                    <a:pt x="0" y="44554"/>
                    <a:pt x="44554" y="0"/>
                    <a:pt x="99515" y="0"/>
                  </a:cubicBezTo>
                  <a:lnTo>
                    <a:pt x="1467645" y="0"/>
                  </a:lnTo>
                  <a:cubicBezTo>
                    <a:pt x="1522606" y="0"/>
                    <a:pt x="1567160" y="44554"/>
                    <a:pt x="1567160" y="99515"/>
                  </a:cubicBezTo>
                  <a:lnTo>
                    <a:pt x="1567160" y="895631"/>
                  </a:lnTo>
                  <a:cubicBezTo>
                    <a:pt x="1567160" y="950592"/>
                    <a:pt x="1522606" y="995146"/>
                    <a:pt x="1467645" y="995146"/>
                  </a:cubicBezTo>
                  <a:lnTo>
                    <a:pt x="99515" y="995146"/>
                  </a:lnTo>
                  <a:cubicBezTo>
                    <a:pt x="44554" y="995146"/>
                    <a:pt x="0" y="950592"/>
                    <a:pt x="0" y="895631"/>
                  </a:cubicBezTo>
                  <a:lnTo>
                    <a:pt x="0" y="99515"/>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01537" tIns="101537" rIns="101537" bIns="101537" spcCol="1270" anchor="ctr"/>
            <a:lstStyle/>
            <a:p>
              <a:pPr algn="ctr" defTabSz="844550" eaLnBrk="0" hangingPunct="0">
                <a:lnSpc>
                  <a:spcPct val="90000"/>
                </a:lnSpc>
                <a:spcAft>
                  <a:spcPct val="35000"/>
                </a:spcAft>
                <a:defRPr/>
              </a:pPr>
              <a:r>
                <a:rPr lang="zh-CN" altLang="en-US" sz="1900" dirty="0">
                  <a:solidFill>
                    <a:srgbClr val="595959"/>
                  </a:solidFill>
                </a:rPr>
                <a:t>主要负责人和管理人员</a:t>
              </a:r>
              <a:endParaRPr lang="zh-CN" altLang="en-US" sz="1900" dirty="0">
                <a:solidFill>
                  <a:srgbClr val="595959"/>
                </a:solidFill>
              </a:endParaRPr>
            </a:p>
          </p:txBody>
        </p:sp>
        <p:sp>
          <p:nvSpPr>
            <p:cNvPr id="41" name="圆角矩形 40"/>
            <p:cNvSpPr/>
            <p:nvPr/>
          </p:nvSpPr>
          <p:spPr>
            <a:xfrm>
              <a:off x="3702049" y="3728764"/>
              <a:ext cx="1566863" cy="994922"/>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2" name="任意多边形 41"/>
            <p:cNvSpPr/>
            <p:nvPr/>
          </p:nvSpPr>
          <p:spPr>
            <a:xfrm>
              <a:off x="3875087" y="3893790"/>
              <a:ext cx="1566862" cy="994922"/>
            </a:xfrm>
            <a:custGeom>
              <a:avLst/>
              <a:gdLst>
                <a:gd name="connsiteX0" fmla="*/ 0 w 1567160"/>
                <a:gd name="connsiteY0" fmla="*/ 99515 h 995146"/>
                <a:gd name="connsiteX1" fmla="*/ 99515 w 1567160"/>
                <a:gd name="connsiteY1" fmla="*/ 0 h 995146"/>
                <a:gd name="connsiteX2" fmla="*/ 1467645 w 1567160"/>
                <a:gd name="connsiteY2" fmla="*/ 0 h 995146"/>
                <a:gd name="connsiteX3" fmla="*/ 1567160 w 1567160"/>
                <a:gd name="connsiteY3" fmla="*/ 99515 h 995146"/>
                <a:gd name="connsiteX4" fmla="*/ 1567160 w 1567160"/>
                <a:gd name="connsiteY4" fmla="*/ 895631 h 995146"/>
                <a:gd name="connsiteX5" fmla="*/ 1467645 w 1567160"/>
                <a:gd name="connsiteY5" fmla="*/ 995146 h 995146"/>
                <a:gd name="connsiteX6" fmla="*/ 99515 w 1567160"/>
                <a:gd name="connsiteY6" fmla="*/ 995146 h 995146"/>
                <a:gd name="connsiteX7" fmla="*/ 0 w 1567160"/>
                <a:gd name="connsiteY7" fmla="*/ 895631 h 995146"/>
                <a:gd name="connsiteX8" fmla="*/ 0 w 1567160"/>
                <a:gd name="connsiteY8" fmla="*/ 99515 h 99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160" h="995146">
                  <a:moveTo>
                    <a:pt x="0" y="99515"/>
                  </a:moveTo>
                  <a:cubicBezTo>
                    <a:pt x="0" y="44554"/>
                    <a:pt x="44554" y="0"/>
                    <a:pt x="99515" y="0"/>
                  </a:cubicBezTo>
                  <a:lnTo>
                    <a:pt x="1467645" y="0"/>
                  </a:lnTo>
                  <a:cubicBezTo>
                    <a:pt x="1522606" y="0"/>
                    <a:pt x="1567160" y="44554"/>
                    <a:pt x="1567160" y="99515"/>
                  </a:cubicBezTo>
                  <a:lnTo>
                    <a:pt x="1567160" y="895631"/>
                  </a:lnTo>
                  <a:cubicBezTo>
                    <a:pt x="1567160" y="950592"/>
                    <a:pt x="1522606" y="995146"/>
                    <a:pt x="1467645" y="995146"/>
                  </a:cubicBezTo>
                  <a:lnTo>
                    <a:pt x="99515" y="995146"/>
                  </a:lnTo>
                  <a:cubicBezTo>
                    <a:pt x="44554" y="995146"/>
                    <a:pt x="0" y="950592"/>
                    <a:pt x="0" y="895631"/>
                  </a:cubicBezTo>
                  <a:lnTo>
                    <a:pt x="0" y="99515"/>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01537" tIns="101537" rIns="101537" bIns="101537" spcCol="1270" anchor="ctr"/>
            <a:lstStyle/>
            <a:p>
              <a:pPr algn="ctr" defTabSz="844550" eaLnBrk="0" hangingPunct="0">
                <a:lnSpc>
                  <a:spcPct val="90000"/>
                </a:lnSpc>
                <a:spcAft>
                  <a:spcPct val="35000"/>
                </a:spcAft>
                <a:defRPr/>
              </a:pPr>
              <a:r>
                <a:rPr lang="zh-CN" altLang="en-US" sz="1900" dirty="0">
                  <a:solidFill>
                    <a:srgbClr val="595959"/>
                  </a:solidFill>
                </a:rPr>
                <a:t>从业人员</a:t>
              </a:r>
              <a:endParaRPr lang="zh-CN" altLang="en-US" sz="1900" dirty="0">
                <a:solidFill>
                  <a:srgbClr val="595959"/>
                </a:solidFill>
              </a:endParaRPr>
            </a:p>
          </p:txBody>
        </p:sp>
        <p:sp>
          <p:nvSpPr>
            <p:cNvPr id="43" name="圆角矩形 42"/>
            <p:cNvSpPr/>
            <p:nvPr/>
          </p:nvSpPr>
          <p:spPr>
            <a:xfrm>
              <a:off x="5616574" y="3728764"/>
              <a:ext cx="1566863" cy="994922"/>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4" name="任意多边形 43"/>
            <p:cNvSpPr/>
            <p:nvPr/>
          </p:nvSpPr>
          <p:spPr>
            <a:xfrm>
              <a:off x="5791199" y="3893790"/>
              <a:ext cx="1566863" cy="994922"/>
            </a:xfrm>
            <a:custGeom>
              <a:avLst/>
              <a:gdLst>
                <a:gd name="connsiteX0" fmla="*/ 0 w 1567160"/>
                <a:gd name="connsiteY0" fmla="*/ 99515 h 995146"/>
                <a:gd name="connsiteX1" fmla="*/ 99515 w 1567160"/>
                <a:gd name="connsiteY1" fmla="*/ 0 h 995146"/>
                <a:gd name="connsiteX2" fmla="*/ 1467645 w 1567160"/>
                <a:gd name="connsiteY2" fmla="*/ 0 h 995146"/>
                <a:gd name="connsiteX3" fmla="*/ 1567160 w 1567160"/>
                <a:gd name="connsiteY3" fmla="*/ 99515 h 995146"/>
                <a:gd name="connsiteX4" fmla="*/ 1567160 w 1567160"/>
                <a:gd name="connsiteY4" fmla="*/ 895631 h 995146"/>
                <a:gd name="connsiteX5" fmla="*/ 1467645 w 1567160"/>
                <a:gd name="connsiteY5" fmla="*/ 995146 h 995146"/>
                <a:gd name="connsiteX6" fmla="*/ 99515 w 1567160"/>
                <a:gd name="connsiteY6" fmla="*/ 995146 h 995146"/>
                <a:gd name="connsiteX7" fmla="*/ 0 w 1567160"/>
                <a:gd name="connsiteY7" fmla="*/ 895631 h 995146"/>
                <a:gd name="connsiteX8" fmla="*/ 0 w 1567160"/>
                <a:gd name="connsiteY8" fmla="*/ 99515 h 99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160" h="995146">
                  <a:moveTo>
                    <a:pt x="0" y="99515"/>
                  </a:moveTo>
                  <a:cubicBezTo>
                    <a:pt x="0" y="44554"/>
                    <a:pt x="44554" y="0"/>
                    <a:pt x="99515" y="0"/>
                  </a:cubicBezTo>
                  <a:lnTo>
                    <a:pt x="1467645" y="0"/>
                  </a:lnTo>
                  <a:cubicBezTo>
                    <a:pt x="1522606" y="0"/>
                    <a:pt x="1567160" y="44554"/>
                    <a:pt x="1567160" y="99515"/>
                  </a:cubicBezTo>
                  <a:lnTo>
                    <a:pt x="1567160" y="895631"/>
                  </a:lnTo>
                  <a:cubicBezTo>
                    <a:pt x="1567160" y="950592"/>
                    <a:pt x="1522606" y="995146"/>
                    <a:pt x="1467645" y="995146"/>
                  </a:cubicBezTo>
                  <a:lnTo>
                    <a:pt x="99515" y="995146"/>
                  </a:lnTo>
                  <a:cubicBezTo>
                    <a:pt x="44554" y="995146"/>
                    <a:pt x="0" y="950592"/>
                    <a:pt x="0" y="895631"/>
                  </a:cubicBezTo>
                  <a:lnTo>
                    <a:pt x="0" y="99515"/>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01537" tIns="101537" rIns="101537" bIns="101537" spcCol="1270" anchor="ctr"/>
            <a:lstStyle/>
            <a:p>
              <a:pPr algn="ctr" defTabSz="844550" eaLnBrk="0" hangingPunct="0">
                <a:lnSpc>
                  <a:spcPct val="90000"/>
                </a:lnSpc>
                <a:spcAft>
                  <a:spcPct val="35000"/>
                </a:spcAft>
                <a:defRPr/>
              </a:pPr>
              <a:r>
                <a:rPr lang="zh-CN" altLang="en-US" sz="1900" dirty="0">
                  <a:solidFill>
                    <a:srgbClr val="595959"/>
                  </a:solidFill>
                </a:rPr>
                <a:t>外来人员</a:t>
              </a:r>
              <a:endParaRPr lang="zh-CN" altLang="en-US" sz="1900" dirty="0">
                <a:solidFill>
                  <a:srgbClr val="595959"/>
                </a:solidFill>
              </a:endParaRPr>
            </a:p>
          </p:txBody>
        </p:sp>
      </p:gr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7" name="直接连接符 146"/>
          <p:cNvCxnSpPr/>
          <p:nvPr/>
        </p:nvCxnSpPr>
        <p:spPr>
          <a:xfrm>
            <a:off x="5372100" y="3128963"/>
            <a:ext cx="0" cy="7366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258888" y="120650"/>
            <a:ext cx="16224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核心要求</a:t>
            </a:r>
            <a:endParaRPr lang="zh-CN" altLang="en-US" sz="2800" dirty="0">
              <a:solidFill>
                <a:schemeClr val="bg1"/>
              </a:solidFill>
              <a:latin typeface="+mn-ea"/>
              <a:ea typeface="+mn-ea"/>
            </a:endParaRPr>
          </a:p>
        </p:txBody>
      </p:sp>
      <p:cxnSp>
        <p:nvCxnSpPr>
          <p:cNvPr id="20" name="直接连接符 19"/>
          <p:cNvCxnSpPr>
            <a:cxnSpLocks noChangeShapeType="1"/>
          </p:cNvCxnSpPr>
          <p:nvPr/>
        </p:nvCxnSpPr>
        <p:spPr bwMode="auto">
          <a:xfrm>
            <a:off x="990600" y="622300"/>
            <a:ext cx="1781175" cy="0"/>
          </a:xfrm>
          <a:prstGeom prst="line">
            <a:avLst/>
          </a:prstGeom>
          <a:noFill/>
          <a:ln w="19050" algn="ctr">
            <a:solidFill>
              <a:schemeClr val="bg1"/>
            </a:solidFill>
            <a:round/>
          </a:ln>
        </p:spPr>
      </p:cxnSp>
      <p:sp>
        <p:nvSpPr>
          <p:cNvPr id="22" name="圆角矩形 21"/>
          <p:cNvSpPr/>
          <p:nvPr/>
        </p:nvSpPr>
        <p:spPr>
          <a:xfrm>
            <a:off x="827584" y="1129308"/>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微软雅黑" panose="020B0503020204020204" pitchFamily="34" charset="-122"/>
            </a:endParaRPr>
          </a:p>
        </p:txBody>
      </p:sp>
      <p:sp>
        <p:nvSpPr>
          <p:cNvPr id="23" name="圆角矩形 22"/>
          <p:cNvSpPr/>
          <p:nvPr/>
        </p:nvSpPr>
        <p:spPr>
          <a:xfrm>
            <a:off x="881817" y="1215384"/>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微软雅黑" panose="020B0503020204020204" pitchFamily="34" charset="-122"/>
            </a:endParaRPr>
          </a:p>
        </p:txBody>
      </p:sp>
      <p:sp>
        <p:nvSpPr>
          <p:cNvPr id="51210" name="文本框 23"/>
          <p:cNvSpPr txBox="1">
            <a:spLocks noChangeArrowheads="1"/>
          </p:cNvSpPr>
          <p:nvPr/>
        </p:nvSpPr>
        <p:spPr bwMode="auto">
          <a:xfrm>
            <a:off x="920750" y="1258888"/>
            <a:ext cx="822325" cy="460375"/>
          </a:xfrm>
          <a:prstGeom prst="rect">
            <a:avLst/>
          </a:prstGeom>
          <a:noFill/>
          <a:ln w="9525">
            <a:noFill/>
            <a:miter lim="800000"/>
          </a:ln>
        </p:spPr>
        <p:txBody>
          <a:bodyPr>
            <a:spAutoFit/>
          </a:bodyPr>
          <a:lstStyle/>
          <a:p>
            <a:pPr algn="ctr" eaLnBrk="0" hangingPunct="0"/>
            <a:r>
              <a:rPr lang="en-US" altLang="zh-CN" sz="2400" b="1">
                <a:solidFill>
                  <a:schemeClr val="bg1"/>
                </a:solidFill>
                <a:latin typeface="Broadway" panose="04040905080B02020502"/>
                <a:ea typeface="微软雅黑" panose="020B0503020204020204" pitchFamily="34" charset="-122"/>
              </a:rPr>
              <a:t>4</a:t>
            </a:r>
            <a:endParaRPr lang="en-US" altLang="zh-CN" sz="2400" b="1">
              <a:solidFill>
                <a:schemeClr val="bg1"/>
              </a:solidFill>
              <a:latin typeface="Broadway" panose="04040905080B02020502"/>
              <a:ea typeface="微软雅黑" panose="020B0503020204020204" pitchFamily="34" charset="-122"/>
            </a:endParaRPr>
          </a:p>
        </p:txBody>
      </p:sp>
      <p:sp>
        <p:nvSpPr>
          <p:cNvPr id="25" name="文本框 24"/>
          <p:cNvSpPr txBox="1"/>
          <p:nvPr/>
        </p:nvSpPr>
        <p:spPr>
          <a:xfrm>
            <a:off x="1836962" y="1258213"/>
            <a:ext cx="4180477" cy="438582"/>
          </a:xfrm>
          <a:prstGeom prst="rect">
            <a:avLst/>
          </a:prstGeom>
          <a:noFill/>
          <a:ln>
            <a:noFill/>
          </a:ln>
          <a:effectLst/>
        </p:spPr>
        <p:txBody>
          <a:bodyPr lIns="68580" tIns="34290" rIns="68580" bIns="34290">
            <a:spAutoFit/>
          </a:bodyPr>
          <a:lstStyle/>
          <a:p>
            <a:pPr algn="ctr" eaLnBrk="0" hangingPunct="0">
              <a:defRPr/>
            </a:pPr>
            <a:r>
              <a:rPr lang="zh-CN" altLang="en-US"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现场管理</a:t>
            </a:r>
            <a:endParaRPr lang="zh-CN" altLang="en-US"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87" name="任意多边形 86"/>
          <p:cNvSpPr/>
          <p:nvPr/>
        </p:nvSpPr>
        <p:spPr>
          <a:xfrm>
            <a:off x="5372100" y="2493963"/>
            <a:ext cx="2930525" cy="200025"/>
          </a:xfrm>
          <a:custGeom>
            <a:avLst/>
            <a:gdLst/>
            <a:ahLst/>
            <a:cxnLst/>
            <a:rect l="0" t="0" r="0" b="0"/>
            <a:pathLst>
              <a:path>
                <a:moveTo>
                  <a:pt x="0" y="0"/>
                </a:moveTo>
                <a:lnTo>
                  <a:pt x="0" y="135789"/>
                </a:lnTo>
                <a:lnTo>
                  <a:pt x="2930835" y="135789"/>
                </a:lnTo>
                <a:lnTo>
                  <a:pt x="2930835" y="199258"/>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8" name="任意多边形 87"/>
          <p:cNvSpPr/>
          <p:nvPr/>
        </p:nvSpPr>
        <p:spPr>
          <a:xfrm>
            <a:off x="7464425" y="3128963"/>
            <a:ext cx="1255713" cy="198437"/>
          </a:xfrm>
          <a:custGeom>
            <a:avLst/>
            <a:gdLst/>
            <a:ahLst/>
            <a:cxnLst/>
            <a:rect l="0" t="0" r="0" b="0"/>
            <a:pathLst>
              <a:path>
                <a:moveTo>
                  <a:pt x="0" y="0"/>
                </a:moveTo>
                <a:lnTo>
                  <a:pt x="0" y="135789"/>
                </a:lnTo>
                <a:lnTo>
                  <a:pt x="1256072" y="135789"/>
                </a:lnTo>
                <a:lnTo>
                  <a:pt x="1256072" y="19925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9" name="任意多边形 88"/>
          <p:cNvSpPr/>
          <p:nvPr/>
        </p:nvSpPr>
        <p:spPr>
          <a:xfrm>
            <a:off x="7464425" y="3128963"/>
            <a:ext cx="419100" cy="198437"/>
          </a:xfrm>
          <a:custGeom>
            <a:avLst/>
            <a:gdLst/>
            <a:ahLst/>
            <a:cxnLst/>
            <a:rect l="0" t="0" r="0" b="0"/>
            <a:pathLst>
              <a:path>
                <a:moveTo>
                  <a:pt x="0" y="0"/>
                </a:moveTo>
                <a:lnTo>
                  <a:pt x="0" y="135789"/>
                </a:lnTo>
                <a:lnTo>
                  <a:pt x="418690" y="135789"/>
                </a:lnTo>
                <a:lnTo>
                  <a:pt x="418690" y="19925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0" name="任意多边形 89"/>
          <p:cNvSpPr/>
          <p:nvPr/>
        </p:nvSpPr>
        <p:spPr>
          <a:xfrm>
            <a:off x="7045325" y="3128963"/>
            <a:ext cx="419100" cy="198437"/>
          </a:xfrm>
          <a:custGeom>
            <a:avLst/>
            <a:gdLst/>
            <a:ahLst/>
            <a:cxnLst/>
            <a:rect l="0" t="0" r="0" b="0"/>
            <a:pathLst>
              <a:path>
                <a:moveTo>
                  <a:pt x="418690" y="0"/>
                </a:moveTo>
                <a:lnTo>
                  <a:pt x="418690" y="135789"/>
                </a:lnTo>
                <a:lnTo>
                  <a:pt x="0" y="135789"/>
                </a:lnTo>
                <a:lnTo>
                  <a:pt x="0" y="19925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1" name="任意多边形 90"/>
          <p:cNvSpPr/>
          <p:nvPr/>
        </p:nvSpPr>
        <p:spPr>
          <a:xfrm>
            <a:off x="6208713" y="3128963"/>
            <a:ext cx="1255712" cy="198437"/>
          </a:xfrm>
          <a:custGeom>
            <a:avLst/>
            <a:gdLst/>
            <a:ahLst/>
            <a:cxnLst/>
            <a:rect l="0" t="0" r="0" b="0"/>
            <a:pathLst>
              <a:path>
                <a:moveTo>
                  <a:pt x="1256072" y="0"/>
                </a:moveTo>
                <a:lnTo>
                  <a:pt x="1256072" y="135789"/>
                </a:lnTo>
                <a:lnTo>
                  <a:pt x="0" y="135789"/>
                </a:lnTo>
                <a:lnTo>
                  <a:pt x="0" y="19925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2" name="任意多边形 91"/>
          <p:cNvSpPr/>
          <p:nvPr/>
        </p:nvSpPr>
        <p:spPr>
          <a:xfrm>
            <a:off x="5372100" y="2493963"/>
            <a:ext cx="2092325" cy="200025"/>
          </a:xfrm>
          <a:custGeom>
            <a:avLst/>
            <a:gdLst/>
            <a:ahLst/>
            <a:cxnLst/>
            <a:rect l="0" t="0" r="0" b="0"/>
            <a:pathLst>
              <a:path>
                <a:moveTo>
                  <a:pt x="0" y="0"/>
                </a:moveTo>
                <a:lnTo>
                  <a:pt x="0" y="135789"/>
                </a:lnTo>
                <a:lnTo>
                  <a:pt x="2093453" y="135789"/>
                </a:lnTo>
                <a:lnTo>
                  <a:pt x="2093453" y="199258"/>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3" name="任意多边形 92"/>
          <p:cNvSpPr/>
          <p:nvPr/>
        </p:nvSpPr>
        <p:spPr>
          <a:xfrm>
            <a:off x="5372100" y="3762375"/>
            <a:ext cx="1255713" cy="200025"/>
          </a:xfrm>
          <a:custGeom>
            <a:avLst/>
            <a:gdLst/>
            <a:ahLst/>
            <a:cxnLst/>
            <a:rect l="0" t="0" r="0" b="0"/>
            <a:pathLst>
              <a:path>
                <a:moveTo>
                  <a:pt x="0" y="0"/>
                </a:moveTo>
                <a:lnTo>
                  <a:pt x="0" y="135789"/>
                </a:lnTo>
                <a:lnTo>
                  <a:pt x="1256072" y="135789"/>
                </a:lnTo>
                <a:lnTo>
                  <a:pt x="1256072" y="19925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任意多边形 93"/>
          <p:cNvSpPr/>
          <p:nvPr/>
        </p:nvSpPr>
        <p:spPr>
          <a:xfrm>
            <a:off x="5372100" y="3762375"/>
            <a:ext cx="417513" cy="200025"/>
          </a:xfrm>
          <a:custGeom>
            <a:avLst/>
            <a:gdLst/>
            <a:ahLst/>
            <a:cxnLst/>
            <a:rect l="0" t="0" r="0" b="0"/>
            <a:pathLst>
              <a:path>
                <a:moveTo>
                  <a:pt x="0" y="0"/>
                </a:moveTo>
                <a:lnTo>
                  <a:pt x="0" y="135789"/>
                </a:lnTo>
                <a:lnTo>
                  <a:pt x="418690" y="135789"/>
                </a:lnTo>
                <a:lnTo>
                  <a:pt x="418690" y="19925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5" name="任意多边形 94"/>
          <p:cNvSpPr/>
          <p:nvPr/>
        </p:nvSpPr>
        <p:spPr>
          <a:xfrm>
            <a:off x="4953000" y="3762375"/>
            <a:ext cx="419100" cy="200025"/>
          </a:xfrm>
          <a:custGeom>
            <a:avLst/>
            <a:gdLst/>
            <a:ahLst/>
            <a:cxnLst/>
            <a:rect l="0" t="0" r="0" b="0"/>
            <a:pathLst>
              <a:path>
                <a:moveTo>
                  <a:pt x="418690" y="0"/>
                </a:moveTo>
                <a:lnTo>
                  <a:pt x="418690" y="135789"/>
                </a:lnTo>
                <a:lnTo>
                  <a:pt x="0" y="135789"/>
                </a:lnTo>
                <a:lnTo>
                  <a:pt x="0" y="19925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6" name="任意多边形 95"/>
          <p:cNvSpPr/>
          <p:nvPr/>
        </p:nvSpPr>
        <p:spPr>
          <a:xfrm>
            <a:off x="4114800" y="3762375"/>
            <a:ext cx="1257300" cy="200025"/>
          </a:xfrm>
          <a:custGeom>
            <a:avLst/>
            <a:gdLst/>
            <a:ahLst/>
            <a:cxnLst/>
            <a:rect l="0" t="0" r="0" b="0"/>
            <a:pathLst>
              <a:path>
                <a:moveTo>
                  <a:pt x="1256072" y="0"/>
                </a:moveTo>
                <a:lnTo>
                  <a:pt x="1256072" y="135789"/>
                </a:lnTo>
                <a:lnTo>
                  <a:pt x="0" y="135789"/>
                </a:lnTo>
                <a:lnTo>
                  <a:pt x="0" y="19925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7" name="任意多边形 96"/>
          <p:cNvSpPr/>
          <p:nvPr/>
        </p:nvSpPr>
        <p:spPr>
          <a:xfrm>
            <a:off x="5326063" y="3128963"/>
            <a:ext cx="90487" cy="198437"/>
          </a:xfrm>
          <a:custGeom>
            <a:avLst/>
            <a:gdLst/>
            <a:ahLst/>
            <a:cxnLst/>
            <a:rect l="0" t="0" r="0" b="0"/>
            <a:pathLst>
              <a:path>
                <a:moveTo>
                  <a:pt x="45720" y="0"/>
                </a:moveTo>
                <a:lnTo>
                  <a:pt x="45720" y="19925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8" name="任意多边形 97"/>
          <p:cNvSpPr/>
          <p:nvPr/>
        </p:nvSpPr>
        <p:spPr>
          <a:xfrm>
            <a:off x="5326063" y="2493963"/>
            <a:ext cx="90487" cy="200025"/>
          </a:xfrm>
          <a:custGeom>
            <a:avLst/>
            <a:gdLst/>
            <a:ahLst/>
            <a:cxnLst/>
            <a:rect l="0" t="0" r="0" b="0"/>
            <a:pathLst>
              <a:path>
                <a:moveTo>
                  <a:pt x="45720" y="0"/>
                </a:moveTo>
                <a:lnTo>
                  <a:pt x="45720" y="199258"/>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9" name="任意多边形 98"/>
          <p:cNvSpPr/>
          <p:nvPr/>
        </p:nvSpPr>
        <p:spPr>
          <a:xfrm>
            <a:off x="2439988" y="3128963"/>
            <a:ext cx="2093912" cy="198437"/>
          </a:xfrm>
          <a:custGeom>
            <a:avLst/>
            <a:gdLst/>
            <a:ahLst/>
            <a:cxnLst/>
            <a:rect l="0" t="0" r="0" b="0"/>
            <a:pathLst>
              <a:path>
                <a:moveTo>
                  <a:pt x="0" y="0"/>
                </a:moveTo>
                <a:lnTo>
                  <a:pt x="0" y="135789"/>
                </a:lnTo>
                <a:lnTo>
                  <a:pt x="2093453" y="135789"/>
                </a:lnTo>
                <a:lnTo>
                  <a:pt x="2093453" y="19925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0" name="任意多边形 99"/>
          <p:cNvSpPr/>
          <p:nvPr/>
        </p:nvSpPr>
        <p:spPr>
          <a:xfrm>
            <a:off x="2439988" y="3128963"/>
            <a:ext cx="1257300" cy="198437"/>
          </a:xfrm>
          <a:custGeom>
            <a:avLst/>
            <a:gdLst/>
            <a:ahLst/>
            <a:cxnLst/>
            <a:rect l="0" t="0" r="0" b="0"/>
            <a:pathLst>
              <a:path>
                <a:moveTo>
                  <a:pt x="0" y="0"/>
                </a:moveTo>
                <a:lnTo>
                  <a:pt x="0" y="135789"/>
                </a:lnTo>
                <a:lnTo>
                  <a:pt x="1256072" y="135789"/>
                </a:lnTo>
                <a:lnTo>
                  <a:pt x="1256072" y="19925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1" name="任意多边形 100"/>
          <p:cNvSpPr/>
          <p:nvPr/>
        </p:nvSpPr>
        <p:spPr>
          <a:xfrm>
            <a:off x="2439988" y="3128963"/>
            <a:ext cx="419100" cy="198437"/>
          </a:xfrm>
          <a:custGeom>
            <a:avLst/>
            <a:gdLst/>
            <a:ahLst/>
            <a:cxnLst/>
            <a:rect l="0" t="0" r="0" b="0"/>
            <a:pathLst>
              <a:path>
                <a:moveTo>
                  <a:pt x="0" y="0"/>
                </a:moveTo>
                <a:lnTo>
                  <a:pt x="0" y="135789"/>
                </a:lnTo>
                <a:lnTo>
                  <a:pt x="418690" y="135789"/>
                </a:lnTo>
                <a:lnTo>
                  <a:pt x="418690" y="19925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2" name="任意多边形 101"/>
          <p:cNvSpPr/>
          <p:nvPr/>
        </p:nvSpPr>
        <p:spPr>
          <a:xfrm>
            <a:off x="2022475" y="3128963"/>
            <a:ext cx="417513" cy="198437"/>
          </a:xfrm>
          <a:custGeom>
            <a:avLst/>
            <a:gdLst/>
            <a:ahLst/>
            <a:cxnLst/>
            <a:rect l="0" t="0" r="0" b="0"/>
            <a:pathLst>
              <a:path>
                <a:moveTo>
                  <a:pt x="418690" y="0"/>
                </a:moveTo>
                <a:lnTo>
                  <a:pt x="418690" y="135789"/>
                </a:lnTo>
                <a:lnTo>
                  <a:pt x="0" y="135789"/>
                </a:lnTo>
                <a:lnTo>
                  <a:pt x="0" y="19925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3" name="任意多边形 102"/>
          <p:cNvSpPr/>
          <p:nvPr/>
        </p:nvSpPr>
        <p:spPr>
          <a:xfrm>
            <a:off x="1184275" y="3128963"/>
            <a:ext cx="1255713" cy="198437"/>
          </a:xfrm>
          <a:custGeom>
            <a:avLst/>
            <a:gdLst/>
            <a:ahLst/>
            <a:cxnLst/>
            <a:rect l="0" t="0" r="0" b="0"/>
            <a:pathLst>
              <a:path>
                <a:moveTo>
                  <a:pt x="1256072" y="0"/>
                </a:moveTo>
                <a:lnTo>
                  <a:pt x="1256072" y="135789"/>
                </a:lnTo>
                <a:lnTo>
                  <a:pt x="0" y="135789"/>
                </a:lnTo>
                <a:lnTo>
                  <a:pt x="0" y="19925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4" name="任意多边形 103"/>
          <p:cNvSpPr/>
          <p:nvPr/>
        </p:nvSpPr>
        <p:spPr>
          <a:xfrm>
            <a:off x="347663" y="3128963"/>
            <a:ext cx="2092325" cy="198437"/>
          </a:xfrm>
          <a:custGeom>
            <a:avLst/>
            <a:gdLst/>
            <a:ahLst/>
            <a:cxnLst/>
            <a:rect l="0" t="0" r="0" b="0"/>
            <a:pathLst>
              <a:path>
                <a:moveTo>
                  <a:pt x="2093453" y="0"/>
                </a:moveTo>
                <a:lnTo>
                  <a:pt x="2093453" y="135789"/>
                </a:lnTo>
                <a:lnTo>
                  <a:pt x="0" y="135789"/>
                </a:lnTo>
                <a:lnTo>
                  <a:pt x="0" y="19925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5" name="任意多边形 104"/>
          <p:cNvSpPr/>
          <p:nvPr/>
        </p:nvSpPr>
        <p:spPr>
          <a:xfrm>
            <a:off x="2439988" y="2493963"/>
            <a:ext cx="2932112" cy="200025"/>
          </a:xfrm>
          <a:custGeom>
            <a:avLst/>
            <a:gdLst/>
            <a:ahLst/>
            <a:cxnLst/>
            <a:rect l="0" t="0" r="0" b="0"/>
            <a:pathLst>
              <a:path>
                <a:moveTo>
                  <a:pt x="2930835" y="0"/>
                </a:moveTo>
                <a:lnTo>
                  <a:pt x="2930835" y="135789"/>
                </a:lnTo>
                <a:lnTo>
                  <a:pt x="0" y="135789"/>
                </a:lnTo>
                <a:lnTo>
                  <a:pt x="0" y="199258"/>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8" name="圆角矩形 107"/>
          <p:cNvSpPr/>
          <p:nvPr/>
        </p:nvSpPr>
        <p:spPr>
          <a:xfrm>
            <a:off x="2098675" y="2693988"/>
            <a:ext cx="684213"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9" name="任意多边形 108"/>
          <p:cNvSpPr/>
          <p:nvPr/>
        </p:nvSpPr>
        <p:spPr>
          <a:xfrm>
            <a:off x="2173288" y="2765425"/>
            <a:ext cx="685800"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设备设施管理</a:t>
            </a:r>
            <a:endParaRPr lang="zh-CN" altLang="en-US" sz="800" dirty="0">
              <a:solidFill>
                <a:srgbClr val="595959"/>
              </a:solidFill>
            </a:endParaRPr>
          </a:p>
        </p:txBody>
      </p:sp>
      <p:sp>
        <p:nvSpPr>
          <p:cNvPr id="110" name="圆角矩形 109"/>
          <p:cNvSpPr/>
          <p:nvPr/>
        </p:nvSpPr>
        <p:spPr>
          <a:xfrm>
            <a:off x="4763" y="3327400"/>
            <a:ext cx="684212"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1" name="任意多边形 110"/>
          <p:cNvSpPr/>
          <p:nvPr/>
        </p:nvSpPr>
        <p:spPr>
          <a:xfrm>
            <a:off x="80963" y="3400425"/>
            <a:ext cx="684212"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设备设施建设</a:t>
            </a:r>
            <a:endParaRPr lang="zh-CN" altLang="en-US" sz="800" dirty="0">
              <a:solidFill>
                <a:srgbClr val="595959"/>
              </a:solidFill>
            </a:endParaRPr>
          </a:p>
        </p:txBody>
      </p:sp>
      <p:sp>
        <p:nvSpPr>
          <p:cNvPr id="112" name="圆角矩形 111"/>
          <p:cNvSpPr/>
          <p:nvPr/>
        </p:nvSpPr>
        <p:spPr>
          <a:xfrm>
            <a:off x="841375" y="3327400"/>
            <a:ext cx="685800"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3" name="任意多边形 112"/>
          <p:cNvSpPr/>
          <p:nvPr/>
        </p:nvSpPr>
        <p:spPr>
          <a:xfrm>
            <a:off x="917575" y="3400425"/>
            <a:ext cx="685800"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设备设施验收</a:t>
            </a:r>
            <a:endParaRPr lang="zh-CN" altLang="en-US" sz="800" dirty="0">
              <a:solidFill>
                <a:srgbClr val="595959"/>
              </a:solidFill>
            </a:endParaRPr>
          </a:p>
        </p:txBody>
      </p:sp>
      <p:sp>
        <p:nvSpPr>
          <p:cNvPr id="114" name="圆角矩形 113"/>
          <p:cNvSpPr/>
          <p:nvPr/>
        </p:nvSpPr>
        <p:spPr>
          <a:xfrm>
            <a:off x="1679575" y="3327400"/>
            <a:ext cx="684213"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5" name="任意多边形 114"/>
          <p:cNvSpPr/>
          <p:nvPr/>
        </p:nvSpPr>
        <p:spPr>
          <a:xfrm>
            <a:off x="1755775" y="3400425"/>
            <a:ext cx="684213"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设备设施运行</a:t>
            </a:r>
            <a:endParaRPr lang="zh-CN" altLang="en-US" sz="800" dirty="0">
              <a:solidFill>
                <a:srgbClr val="595959"/>
              </a:solidFill>
            </a:endParaRPr>
          </a:p>
        </p:txBody>
      </p:sp>
      <p:sp>
        <p:nvSpPr>
          <p:cNvPr id="116" name="圆角矩形 115"/>
          <p:cNvSpPr/>
          <p:nvPr/>
        </p:nvSpPr>
        <p:spPr>
          <a:xfrm>
            <a:off x="2516188" y="3327400"/>
            <a:ext cx="685800"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7" name="任意多边形 116"/>
          <p:cNvSpPr/>
          <p:nvPr/>
        </p:nvSpPr>
        <p:spPr>
          <a:xfrm>
            <a:off x="2592388" y="3400425"/>
            <a:ext cx="685800"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设备设施检维修</a:t>
            </a:r>
            <a:endParaRPr lang="zh-CN" altLang="en-US" sz="800" dirty="0">
              <a:solidFill>
                <a:srgbClr val="595959"/>
              </a:solidFill>
            </a:endParaRPr>
          </a:p>
        </p:txBody>
      </p:sp>
      <p:sp>
        <p:nvSpPr>
          <p:cNvPr id="118" name="圆角矩形 117"/>
          <p:cNvSpPr/>
          <p:nvPr/>
        </p:nvSpPr>
        <p:spPr>
          <a:xfrm>
            <a:off x="3354388" y="3327400"/>
            <a:ext cx="684212"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9" name="任意多边形 118"/>
          <p:cNvSpPr/>
          <p:nvPr/>
        </p:nvSpPr>
        <p:spPr>
          <a:xfrm>
            <a:off x="3430588" y="3400425"/>
            <a:ext cx="684212"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检测检验</a:t>
            </a:r>
            <a:endParaRPr lang="zh-CN" altLang="en-US" sz="800" dirty="0">
              <a:solidFill>
                <a:srgbClr val="595959"/>
              </a:solidFill>
            </a:endParaRPr>
          </a:p>
        </p:txBody>
      </p:sp>
      <p:sp>
        <p:nvSpPr>
          <p:cNvPr id="120" name="圆角矩形 119"/>
          <p:cNvSpPr/>
          <p:nvPr/>
        </p:nvSpPr>
        <p:spPr>
          <a:xfrm>
            <a:off x="4191000" y="3327400"/>
            <a:ext cx="685800"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1" name="任意多边形 120"/>
          <p:cNvSpPr/>
          <p:nvPr/>
        </p:nvSpPr>
        <p:spPr>
          <a:xfrm>
            <a:off x="4267200" y="3400425"/>
            <a:ext cx="685800"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设备设施拆除、报废</a:t>
            </a:r>
            <a:endParaRPr lang="zh-CN" altLang="en-US" sz="800" dirty="0">
              <a:solidFill>
                <a:srgbClr val="595959"/>
              </a:solidFill>
            </a:endParaRPr>
          </a:p>
        </p:txBody>
      </p:sp>
      <p:sp>
        <p:nvSpPr>
          <p:cNvPr id="122" name="圆角矩形 121"/>
          <p:cNvSpPr/>
          <p:nvPr/>
        </p:nvSpPr>
        <p:spPr>
          <a:xfrm>
            <a:off x="5029200" y="2693988"/>
            <a:ext cx="684213"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3" name="任意多边形 122"/>
          <p:cNvSpPr/>
          <p:nvPr/>
        </p:nvSpPr>
        <p:spPr>
          <a:xfrm>
            <a:off x="5105400" y="2765425"/>
            <a:ext cx="684213"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作业安全</a:t>
            </a:r>
            <a:endParaRPr lang="zh-CN" altLang="en-US" sz="800" dirty="0">
              <a:solidFill>
                <a:srgbClr val="595959"/>
              </a:solidFill>
            </a:endParaRPr>
          </a:p>
        </p:txBody>
      </p:sp>
      <p:sp>
        <p:nvSpPr>
          <p:cNvPr id="126" name="圆角矩形 125"/>
          <p:cNvSpPr/>
          <p:nvPr/>
        </p:nvSpPr>
        <p:spPr>
          <a:xfrm>
            <a:off x="3771900" y="3962400"/>
            <a:ext cx="685800"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7" name="任意多边形 126"/>
          <p:cNvSpPr/>
          <p:nvPr/>
        </p:nvSpPr>
        <p:spPr>
          <a:xfrm>
            <a:off x="3848100" y="4035425"/>
            <a:ext cx="685800"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作业环境和作业条件</a:t>
            </a:r>
            <a:endParaRPr lang="zh-CN" altLang="en-US" sz="800" dirty="0">
              <a:solidFill>
                <a:srgbClr val="595959"/>
              </a:solidFill>
            </a:endParaRPr>
          </a:p>
        </p:txBody>
      </p:sp>
      <p:sp>
        <p:nvSpPr>
          <p:cNvPr id="128" name="圆角矩形 127"/>
          <p:cNvSpPr/>
          <p:nvPr/>
        </p:nvSpPr>
        <p:spPr>
          <a:xfrm>
            <a:off x="4610100" y="3962400"/>
            <a:ext cx="685800"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9" name="任意多边形 128"/>
          <p:cNvSpPr/>
          <p:nvPr/>
        </p:nvSpPr>
        <p:spPr>
          <a:xfrm>
            <a:off x="4686300" y="4035425"/>
            <a:ext cx="685800"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作业行为</a:t>
            </a:r>
            <a:endParaRPr lang="zh-CN" altLang="en-US" sz="800" dirty="0">
              <a:solidFill>
                <a:srgbClr val="595959"/>
              </a:solidFill>
            </a:endParaRPr>
          </a:p>
        </p:txBody>
      </p:sp>
      <p:sp>
        <p:nvSpPr>
          <p:cNvPr id="130" name="圆角矩形 129"/>
          <p:cNvSpPr/>
          <p:nvPr/>
        </p:nvSpPr>
        <p:spPr>
          <a:xfrm>
            <a:off x="5446713" y="3962400"/>
            <a:ext cx="685800"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1" name="任意多边形 130"/>
          <p:cNvSpPr/>
          <p:nvPr/>
        </p:nvSpPr>
        <p:spPr>
          <a:xfrm>
            <a:off x="5522913" y="4035425"/>
            <a:ext cx="685800"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岗位达标</a:t>
            </a:r>
            <a:endParaRPr lang="zh-CN" altLang="en-US" sz="800" dirty="0">
              <a:solidFill>
                <a:srgbClr val="595959"/>
              </a:solidFill>
            </a:endParaRPr>
          </a:p>
        </p:txBody>
      </p:sp>
      <p:sp>
        <p:nvSpPr>
          <p:cNvPr id="132" name="圆角矩形 131"/>
          <p:cNvSpPr/>
          <p:nvPr/>
        </p:nvSpPr>
        <p:spPr>
          <a:xfrm>
            <a:off x="6284913" y="3962400"/>
            <a:ext cx="685800"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3" name="任意多边形 132"/>
          <p:cNvSpPr/>
          <p:nvPr/>
        </p:nvSpPr>
        <p:spPr>
          <a:xfrm>
            <a:off x="6361113" y="4035425"/>
            <a:ext cx="684212"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相关方</a:t>
            </a:r>
            <a:endParaRPr lang="zh-CN" altLang="en-US" sz="800" dirty="0">
              <a:solidFill>
                <a:srgbClr val="595959"/>
              </a:solidFill>
            </a:endParaRPr>
          </a:p>
        </p:txBody>
      </p:sp>
      <p:sp>
        <p:nvSpPr>
          <p:cNvPr id="134" name="圆角矩形 133"/>
          <p:cNvSpPr/>
          <p:nvPr/>
        </p:nvSpPr>
        <p:spPr>
          <a:xfrm>
            <a:off x="7121525" y="2693988"/>
            <a:ext cx="685800"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5" name="任意多边形 134"/>
          <p:cNvSpPr/>
          <p:nvPr/>
        </p:nvSpPr>
        <p:spPr>
          <a:xfrm>
            <a:off x="7197725" y="2765425"/>
            <a:ext cx="685800"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职业健康</a:t>
            </a:r>
            <a:endParaRPr lang="zh-CN" altLang="en-US" sz="800" dirty="0">
              <a:solidFill>
                <a:srgbClr val="595959"/>
              </a:solidFill>
            </a:endParaRPr>
          </a:p>
        </p:txBody>
      </p:sp>
      <p:sp>
        <p:nvSpPr>
          <p:cNvPr id="136" name="圆角矩形 135"/>
          <p:cNvSpPr/>
          <p:nvPr/>
        </p:nvSpPr>
        <p:spPr>
          <a:xfrm>
            <a:off x="5865813" y="3327400"/>
            <a:ext cx="685800"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7" name="任意多边形 136"/>
          <p:cNvSpPr/>
          <p:nvPr/>
        </p:nvSpPr>
        <p:spPr>
          <a:xfrm>
            <a:off x="5942013" y="3400425"/>
            <a:ext cx="685800"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基本要求</a:t>
            </a:r>
            <a:endParaRPr lang="zh-CN" altLang="en-US" sz="800" dirty="0">
              <a:solidFill>
                <a:srgbClr val="595959"/>
              </a:solidFill>
            </a:endParaRPr>
          </a:p>
        </p:txBody>
      </p:sp>
      <p:sp>
        <p:nvSpPr>
          <p:cNvPr id="138" name="圆角矩形 137"/>
          <p:cNvSpPr/>
          <p:nvPr/>
        </p:nvSpPr>
        <p:spPr>
          <a:xfrm>
            <a:off x="6704013" y="3327400"/>
            <a:ext cx="684212"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9" name="任意多边形 138"/>
          <p:cNvSpPr/>
          <p:nvPr/>
        </p:nvSpPr>
        <p:spPr>
          <a:xfrm>
            <a:off x="6780213" y="3400425"/>
            <a:ext cx="684212"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职业病危害告知</a:t>
            </a:r>
            <a:endParaRPr lang="zh-CN" altLang="en-US" sz="800" dirty="0">
              <a:solidFill>
                <a:srgbClr val="595959"/>
              </a:solidFill>
            </a:endParaRPr>
          </a:p>
        </p:txBody>
      </p:sp>
      <p:sp>
        <p:nvSpPr>
          <p:cNvPr id="140" name="圆角矩形 139"/>
          <p:cNvSpPr/>
          <p:nvPr/>
        </p:nvSpPr>
        <p:spPr>
          <a:xfrm>
            <a:off x="7540625" y="3327400"/>
            <a:ext cx="685800"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1" name="任意多边形 140"/>
          <p:cNvSpPr/>
          <p:nvPr/>
        </p:nvSpPr>
        <p:spPr>
          <a:xfrm>
            <a:off x="7616825" y="3400425"/>
            <a:ext cx="685800"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职业病危害项目申报</a:t>
            </a:r>
            <a:endParaRPr lang="zh-CN" altLang="en-US" sz="800" dirty="0">
              <a:solidFill>
                <a:srgbClr val="595959"/>
              </a:solidFill>
            </a:endParaRPr>
          </a:p>
        </p:txBody>
      </p:sp>
      <p:sp>
        <p:nvSpPr>
          <p:cNvPr id="142" name="圆角矩形 141"/>
          <p:cNvSpPr/>
          <p:nvPr/>
        </p:nvSpPr>
        <p:spPr>
          <a:xfrm>
            <a:off x="8378825" y="3327400"/>
            <a:ext cx="684213"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3" name="任意多边形 142"/>
          <p:cNvSpPr/>
          <p:nvPr/>
        </p:nvSpPr>
        <p:spPr>
          <a:xfrm>
            <a:off x="8455025" y="3400425"/>
            <a:ext cx="684213"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职业病危害检测与评价</a:t>
            </a:r>
            <a:endParaRPr lang="zh-CN" altLang="en-US" sz="800" dirty="0">
              <a:solidFill>
                <a:srgbClr val="595959"/>
              </a:solidFill>
            </a:endParaRPr>
          </a:p>
        </p:txBody>
      </p:sp>
      <p:sp>
        <p:nvSpPr>
          <p:cNvPr id="144" name="圆角矩形 143"/>
          <p:cNvSpPr/>
          <p:nvPr/>
        </p:nvSpPr>
        <p:spPr>
          <a:xfrm>
            <a:off x="7959725" y="2693988"/>
            <a:ext cx="684213"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5" name="任意多边形 144"/>
          <p:cNvSpPr/>
          <p:nvPr/>
        </p:nvSpPr>
        <p:spPr>
          <a:xfrm>
            <a:off x="8035925" y="2765425"/>
            <a:ext cx="684213"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警示标志</a:t>
            </a:r>
            <a:endParaRPr lang="zh-CN" altLang="en-US" sz="800" dirty="0">
              <a:solidFill>
                <a:srgbClr val="595959"/>
              </a:solidFill>
            </a:endParaRPr>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5" name="组合 18"/>
          <p:cNvGrpSpPr/>
          <p:nvPr/>
        </p:nvGrpSpPr>
        <p:grpSpPr bwMode="auto">
          <a:xfrm>
            <a:off x="179388" y="2570163"/>
            <a:ext cx="8832850" cy="1787525"/>
            <a:chOff x="182371" y="2696393"/>
            <a:chExt cx="8832894" cy="1788407"/>
          </a:xfrm>
        </p:grpSpPr>
        <p:sp>
          <p:nvSpPr>
            <p:cNvPr id="20" name="任意多边形 19"/>
            <p:cNvSpPr/>
            <p:nvPr/>
          </p:nvSpPr>
          <p:spPr>
            <a:xfrm>
              <a:off x="5106821" y="2696393"/>
              <a:ext cx="2792426" cy="265243"/>
            </a:xfrm>
            <a:custGeom>
              <a:avLst/>
              <a:gdLst/>
              <a:ahLst/>
              <a:cxnLst/>
              <a:rect l="0" t="0" r="0" b="0"/>
              <a:pathLst>
                <a:path>
                  <a:moveTo>
                    <a:pt x="0" y="0"/>
                  </a:moveTo>
                  <a:lnTo>
                    <a:pt x="0" y="181099"/>
                  </a:lnTo>
                  <a:lnTo>
                    <a:pt x="2792006" y="181099"/>
                  </a:lnTo>
                  <a:lnTo>
                    <a:pt x="2792006" y="265748"/>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任意多边形 20"/>
            <p:cNvSpPr/>
            <p:nvPr/>
          </p:nvSpPr>
          <p:spPr>
            <a:xfrm>
              <a:off x="6781641" y="3542948"/>
              <a:ext cx="1674821" cy="265244"/>
            </a:xfrm>
            <a:custGeom>
              <a:avLst/>
              <a:gdLst/>
              <a:ahLst/>
              <a:cxnLst/>
              <a:rect l="0" t="0" r="0" b="0"/>
              <a:pathLst>
                <a:path>
                  <a:moveTo>
                    <a:pt x="0" y="0"/>
                  </a:moveTo>
                  <a:lnTo>
                    <a:pt x="0" y="181099"/>
                  </a:lnTo>
                  <a:lnTo>
                    <a:pt x="1675204" y="181099"/>
                  </a:lnTo>
                  <a:lnTo>
                    <a:pt x="1675204" y="26574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任意多边形 21"/>
            <p:cNvSpPr/>
            <p:nvPr/>
          </p:nvSpPr>
          <p:spPr>
            <a:xfrm>
              <a:off x="6781641" y="3542948"/>
              <a:ext cx="558803" cy="265244"/>
            </a:xfrm>
            <a:custGeom>
              <a:avLst/>
              <a:gdLst/>
              <a:ahLst/>
              <a:cxnLst/>
              <a:rect l="0" t="0" r="0" b="0"/>
              <a:pathLst>
                <a:path>
                  <a:moveTo>
                    <a:pt x="0" y="0"/>
                  </a:moveTo>
                  <a:lnTo>
                    <a:pt x="0" y="181099"/>
                  </a:lnTo>
                  <a:lnTo>
                    <a:pt x="558401" y="181099"/>
                  </a:lnTo>
                  <a:lnTo>
                    <a:pt x="558401" y="26574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任意多边形 22"/>
            <p:cNvSpPr/>
            <p:nvPr/>
          </p:nvSpPr>
          <p:spPr>
            <a:xfrm>
              <a:off x="6222838" y="3542948"/>
              <a:ext cx="558803" cy="265244"/>
            </a:xfrm>
            <a:custGeom>
              <a:avLst/>
              <a:gdLst/>
              <a:ahLst/>
              <a:cxnLst/>
              <a:rect l="0" t="0" r="0" b="0"/>
              <a:pathLst>
                <a:path>
                  <a:moveTo>
                    <a:pt x="558401" y="0"/>
                  </a:moveTo>
                  <a:lnTo>
                    <a:pt x="558401" y="181099"/>
                  </a:lnTo>
                  <a:lnTo>
                    <a:pt x="0" y="181099"/>
                  </a:lnTo>
                  <a:lnTo>
                    <a:pt x="0" y="26574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任意多边形 23"/>
            <p:cNvSpPr/>
            <p:nvPr/>
          </p:nvSpPr>
          <p:spPr>
            <a:xfrm>
              <a:off x="5106821" y="3542948"/>
              <a:ext cx="1674820" cy="265244"/>
            </a:xfrm>
            <a:custGeom>
              <a:avLst/>
              <a:gdLst/>
              <a:ahLst/>
              <a:cxnLst/>
              <a:rect l="0" t="0" r="0" b="0"/>
              <a:pathLst>
                <a:path>
                  <a:moveTo>
                    <a:pt x="1675204" y="0"/>
                  </a:moveTo>
                  <a:lnTo>
                    <a:pt x="1675204" y="181099"/>
                  </a:lnTo>
                  <a:lnTo>
                    <a:pt x="0" y="181099"/>
                  </a:lnTo>
                  <a:lnTo>
                    <a:pt x="0" y="26574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任意多边形 24"/>
            <p:cNvSpPr/>
            <p:nvPr/>
          </p:nvSpPr>
          <p:spPr>
            <a:xfrm>
              <a:off x="5106821" y="2696393"/>
              <a:ext cx="1674820" cy="265243"/>
            </a:xfrm>
            <a:custGeom>
              <a:avLst/>
              <a:gdLst/>
              <a:ahLst/>
              <a:cxnLst/>
              <a:rect l="0" t="0" r="0" b="0"/>
              <a:pathLst>
                <a:path>
                  <a:moveTo>
                    <a:pt x="0" y="0"/>
                  </a:moveTo>
                  <a:lnTo>
                    <a:pt x="0" y="181099"/>
                  </a:lnTo>
                  <a:lnTo>
                    <a:pt x="1675204" y="181099"/>
                  </a:lnTo>
                  <a:lnTo>
                    <a:pt x="1675204" y="265748"/>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任意多边形 25"/>
            <p:cNvSpPr/>
            <p:nvPr/>
          </p:nvSpPr>
          <p:spPr>
            <a:xfrm>
              <a:off x="3431999" y="2696393"/>
              <a:ext cx="1674821" cy="265243"/>
            </a:xfrm>
            <a:custGeom>
              <a:avLst/>
              <a:gdLst/>
              <a:ahLst/>
              <a:cxnLst/>
              <a:rect l="0" t="0" r="0" b="0"/>
              <a:pathLst>
                <a:path>
                  <a:moveTo>
                    <a:pt x="1675204" y="0"/>
                  </a:moveTo>
                  <a:lnTo>
                    <a:pt x="1675204" y="181099"/>
                  </a:lnTo>
                  <a:lnTo>
                    <a:pt x="0" y="181099"/>
                  </a:lnTo>
                  <a:lnTo>
                    <a:pt x="0" y="265748"/>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任意多边形 26"/>
            <p:cNvSpPr/>
            <p:nvPr/>
          </p:nvSpPr>
          <p:spPr>
            <a:xfrm>
              <a:off x="2314394" y="3542948"/>
              <a:ext cx="1674821" cy="265244"/>
            </a:xfrm>
            <a:custGeom>
              <a:avLst/>
              <a:gdLst/>
              <a:ahLst/>
              <a:cxnLst/>
              <a:rect l="0" t="0" r="0" b="0"/>
              <a:pathLst>
                <a:path>
                  <a:moveTo>
                    <a:pt x="0" y="0"/>
                  </a:moveTo>
                  <a:lnTo>
                    <a:pt x="0" y="181099"/>
                  </a:lnTo>
                  <a:lnTo>
                    <a:pt x="1675204" y="181099"/>
                  </a:lnTo>
                  <a:lnTo>
                    <a:pt x="1675204" y="26574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 name="任意多边形 27"/>
            <p:cNvSpPr/>
            <p:nvPr/>
          </p:nvSpPr>
          <p:spPr>
            <a:xfrm>
              <a:off x="2314394" y="3542948"/>
              <a:ext cx="558803" cy="265244"/>
            </a:xfrm>
            <a:custGeom>
              <a:avLst/>
              <a:gdLst/>
              <a:ahLst/>
              <a:cxnLst/>
              <a:rect l="0" t="0" r="0" b="0"/>
              <a:pathLst>
                <a:path>
                  <a:moveTo>
                    <a:pt x="0" y="0"/>
                  </a:moveTo>
                  <a:lnTo>
                    <a:pt x="0" y="181099"/>
                  </a:lnTo>
                  <a:lnTo>
                    <a:pt x="558401" y="181099"/>
                  </a:lnTo>
                  <a:lnTo>
                    <a:pt x="558401" y="26574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9" name="任意多边形 28"/>
            <p:cNvSpPr/>
            <p:nvPr/>
          </p:nvSpPr>
          <p:spPr>
            <a:xfrm>
              <a:off x="1755591" y="3542948"/>
              <a:ext cx="558803" cy="265244"/>
            </a:xfrm>
            <a:custGeom>
              <a:avLst/>
              <a:gdLst/>
              <a:ahLst/>
              <a:cxnLst/>
              <a:rect l="0" t="0" r="0" b="0"/>
              <a:pathLst>
                <a:path>
                  <a:moveTo>
                    <a:pt x="558401" y="0"/>
                  </a:moveTo>
                  <a:lnTo>
                    <a:pt x="558401" y="181099"/>
                  </a:lnTo>
                  <a:lnTo>
                    <a:pt x="0" y="181099"/>
                  </a:lnTo>
                  <a:lnTo>
                    <a:pt x="0" y="26574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任意多边形 29"/>
            <p:cNvSpPr/>
            <p:nvPr/>
          </p:nvSpPr>
          <p:spPr>
            <a:xfrm>
              <a:off x="639573" y="3542948"/>
              <a:ext cx="1674820" cy="265244"/>
            </a:xfrm>
            <a:custGeom>
              <a:avLst/>
              <a:gdLst/>
              <a:ahLst/>
              <a:cxnLst/>
              <a:rect l="0" t="0" r="0" b="0"/>
              <a:pathLst>
                <a:path>
                  <a:moveTo>
                    <a:pt x="1675204" y="0"/>
                  </a:moveTo>
                  <a:lnTo>
                    <a:pt x="1675204" y="181099"/>
                  </a:lnTo>
                  <a:lnTo>
                    <a:pt x="0" y="181099"/>
                  </a:lnTo>
                  <a:lnTo>
                    <a:pt x="0" y="26574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任意多边形 30"/>
            <p:cNvSpPr/>
            <p:nvPr/>
          </p:nvSpPr>
          <p:spPr>
            <a:xfrm>
              <a:off x="2314394" y="2696393"/>
              <a:ext cx="2792427" cy="265243"/>
            </a:xfrm>
            <a:custGeom>
              <a:avLst/>
              <a:gdLst/>
              <a:ahLst/>
              <a:cxnLst/>
              <a:rect l="0" t="0" r="0" b="0"/>
              <a:pathLst>
                <a:path>
                  <a:moveTo>
                    <a:pt x="2792006" y="0"/>
                  </a:moveTo>
                  <a:lnTo>
                    <a:pt x="2792006" y="181099"/>
                  </a:lnTo>
                  <a:lnTo>
                    <a:pt x="0" y="181099"/>
                  </a:lnTo>
                  <a:lnTo>
                    <a:pt x="0" y="265748"/>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4" name="圆角矩形 33"/>
            <p:cNvSpPr/>
            <p:nvPr/>
          </p:nvSpPr>
          <p:spPr>
            <a:xfrm>
              <a:off x="1857191" y="2961636"/>
              <a:ext cx="914405" cy="581312"/>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5" name="任意多边形 34"/>
            <p:cNvSpPr/>
            <p:nvPr/>
          </p:nvSpPr>
          <p:spPr>
            <a:xfrm>
              <a:off x="1958792" y="3058522"/>
              <a:ext cx="914405" cy="579723"/>
            </a:xfrm>
            <a:custGeom>
              <a:avLst/>
              <a:gdLst>
                <a:gd name="connsiteX0" fmla="*/ 0 w 913747"/>
                <a:gd name="connsiteY0" fmla="*/ 58023 h 580229"/>
                <a:gd name="connsiteX1" fmla="*/ 58023 w 913747"/>
                <a:gd name="connsiteY1" fmla="*/ 0 h 580229"/>
                <a:gd name="connsiteX2" fmla="*/ 855724 w 913747"/>
                <a:gd name="connsiteY2" fmla="*/ 0 h 580229"/>
                <a:gd name="connsiteX3" fmla="*/ 913747 w 913747"/>
                <a:gd name="connsiteY3" fmla="*/ 58023 h 580229"/>
                <a:gd name="connsiteX4" fmla="*/ 913747 w 913747"/>
                <a:gd name="connsiteY4" fmla="*/ 522206 h 580229"/>
                <a:gd name="connsiteX5" fmla="*/ 855724 w 913747"/>
                <a:gd name="connsiteY5" fmla="*/ 580229 h 580229"/>
                <a:gd name="connsiteX6" fmla="*/ 58023 w 913747"/>
                <a:gd name="connsiteY6" fmla="*/ 580229 h 580229"/>
                <a:gd name="connsiteX7" fmla="*/ 0 w 913747"/>
                <a:gd name="connsiteY7" fmla="*/ 522206 h 580229"/>
                <a:gd name="connsiteX8" fmla="*/ 0 w 913747"/>
                <a:gd name="connsiteY8" fmla="*/ 58023 h 58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3747" h="580229">
                  <a:moveTo>
                    <a:pt x="0" y="58023"/>
                  </a:moveTo>
                  <a:cubicBezTo>
                    <a:pt x="0" y="25978"/>
                    <a:pt x="25978" y="0"/>
                    <a:pt x="58023" y="0"/>
                  </a:cubicBezTo>
                  <a:lnTo>
                    <a:pt x="855724" y="0"/>
                  </a:lnTo>
                  <a:cubicBezTo>
                    <a:pt x="887769" y="0"/>
                    <a:pt x="913747" y="25978"/>
                    <a:pt x="913747" y="58023"/>
                  </a:cubicBezTo>
                  <a:lnTo>
                    <a:pt x="913747" y="522206"/>
                  </a:lnTo>
                  <a:cubicBezTo>
                    <a:pt x="913747" y="554251"/>
                    <a:pt x="887769" y="580229"/>
                    <a:pt x="855724" y="580229"/>
                  </a:cubicBezTo>
                  <a:lnTo>
                    <a:pt x="58023" y="580229"/>
                  </a:lnTo>
                  <a:cubicBezTo>
                    <a:pt x="25978" y="580229"/>
                    <a:pt x="0" y="554251"/>
                    <a:pt x="0" y="522206"/>
                  </a:cubicBezTo>
                  <a:lnTo>
                    <a:pt x="0" y="58023"/>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8904" tIns="58904" rIns="58904" bIns="58904" spcCol="1270" anchor="ctr"/>
            <a:lstStyle/>
            <a:p>
              <a:pPr algn="ctr" defTabSz="488950" eaLnBrk="0" hangingPunct="0">
                <a:lnSpc>
                  <a:spcPct val="90000"/>
                </a:lnSpc>
                <a:spcAft>
                  <a:spcPct val="35000"/>
                </a:spcAft>
                <a:defRPr/>
              </a:pPr>
              <a:r>
                <a:rPr lang="zh-CN" altLang="en-US" sz="1100" dirty="0">
                  <a:solidFill>
                    <a:srgbClr val="595959"/>
                  </a:solidFill>
                </a:rPr>
                <a:t>安全风险管理</a:t>
              </a:r>
              <a:endParaRPr lang="zh-CN" altLang="en-US" sz="1100" dirty="0">
                <a:solidFill>
                  <a:srgbClr val="595959"/>
                </a:solidFill>
              </a:endParaRPr>
            </a:p>
          </p:txBody>
        </p:sp>
        <p:sp>
          <p:nvSpPr>
            <p:cNvPr id="36" name="圆角矩形 35"/>
            <p:cNvSpPr/>
            <p:nvPr/>
          </p:nvSpPr>
          <p:spPr>
            <a:xfrm>
              <a:off x="182371" y="3808191"/>
              <a:ext cx="914405" cy="57972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7" name="任意多边形 36"/>
            <p:cNvSpPr/>
            <p:nvPr/>
          </p:nvSpPr>
          <p:spPr>
            <a:xfrm>
              <a:off x="283972" y="3905076"/>
              <a:ext cx="914405" cy="579724"/>
            </a:xfrm>
            <a:custGeom>
              <a:avLst/>
              <a:gdLst>
                <a:gd name="connsiteX0" fmla="*/ 0 w 913747"/>
                <a:gd name="connsiteY0" fmla="*/ 58023 h 580229"/>
                <a:gd name="connsiteX1" fmla="*/ 58023 w 913747"/>
                <a:gd name="connsiteY1" fmla="*/ 0 h 580229"/>
                <a:gd name="connsiteX2" fmla="*/ 855724 w 913747"/>
                <a:gd name="connsiteY2" fmla="*/ 0 h 580229"/>
                <a:gd name="connsiteX3" fmla="*/ 913747 w 913747"/>
                <a:gd name="connsiteY3" fmla="*/ 58023 h 580229"/>
                <a:gd name="connsiteX4" fmla="*/ 913747 w 913747"/>
                <a:gd name="connsiteY4" fmla="*/ 522206 h 580229"/>
                <a:gd name="connsiteX5" fmla="*/ 855724 w 913747"/>
                <a:gd name="connsiteY5" fmla="*/ 580229 h 580229"/>
                <a:gd name="connsiteX6" fmla="*/ 58023 w 913747"/>
                <a:gd name="connsiteY6" fmla="*/ 580229 h 580229"/>
                <a:gd name="connsiteX7" fmla="*/ 0 w 913747"/>
                <a:gd name="connsiteY7" fmla="*/ 522206 h 580229"/>
                <a:gd name="connsiteX8" fmla="*/ 0 w 913747"/>
                <a:gd name="connsiteY8" fmla="*/ 58023 h 58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3747" h="580229">
                  <a:moveTo>
                    <a:pt x="0" y="58023"/>
                  </a:moveTo>
                  <a:cubicBezTo>
                    <a:pt x="0" y="25978"/>
                    <a:pt x="25978" y="0"/>
                    <a:pt x="58023" y="0"/>
                  </a:cubicBezTo>
                  <a:lnTo>
                    <a:pt x="855724" y="0"/>
                  </a:lnTo>
                  <a:cubicBezTo>
                    <a:pt x="887769" y="0"/>
                    <a:pt x="913747" y="25978"/>
                    <a:pt x="913747" y="58023"/>
                  </a:cubicBezTo>
                  <a:lnTo>
                    <a:pt x="913747" y="522206"/>
                  </a:lnTo>
                  <a:cubicBezTo>
                    <a:pt x="913747" y="554251"/>
                    <a:pt x="887769" y="580229"/>
                    <a:pt x="855724" y="580229"/>
                  </a:cubicBezTo>
                  <a:lnTo>
                    <a:pt x="58023" y="580229"/>
                  </a:lnTo>
                  <a:cubicBezTo>
                    <a:pt x="25978" y="580229"/>
                    <a:pt x="0" y="554251"/>
                    <a:pt x="0" y="522206"/>
                  </a:cubicBezTo>
                  <a:lnTo>
                    <a:pt x="0" y="58023"/>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8904" tIns="58904" rIns="58904" bIns="58904" spcCol="1270" anchor="ctr"/>
            <a:lstStyle/>
            <a:p>
              <a:pPr algn="ctr" defTabSz="488950" eaLnBrk="0" hangingPunct="0">
                <a:lnSpc>
                  <a:spcPct val="90000"/>
                </a:lnSpc>
                <a:spcAft>
                  <a:spcPct val="35000"/>
                </a:spcAft>
                <a:defRPr/>
              </a:pPr>
              <a:r>
                <a:rPr lang="zh-CN" altLang="en-US" sz="1100" dirty="0">
                  <a:solidFill>
                    <a:srgbClr val="595959"/>
                  </a:solidFill>
                </a:rPr>
                <a:t>安全风险辨识</a:t>
              </a:r>
              <a:endParaRPr lang="zh-CN" altLang="en-US" sz="1100" dirty="0">
                <a:solidFill>
                  <a:srgbClr val="595959"/>
                </a:solidFill>
              </a:endParaRPr>
            </a:p>
          </p:txBody>
        </p:sp>
        <p:sp>
          <p:nvSpPr>
            <p:cNvPr id="38" name="圆角矩形 37"/>
            <p:cNvSpPr/>
            <p:nvPr/>
          </p:nvSpPr>
          <p:spPr>
            <a:xfrm>
              <a:off x="1298389" y="3808191"/>
              <a:ext cx="914405" cy="57972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9" name="任意多边形 38"/>
            <p:cNvSpPr/>
            <p:nvPr/>
          </p:nvSpPr>
          <p:spPr>
            <a:xfrm>
              <a:off x="1399989" y="3905076"/>
              <a:ext cx="914405" cy="579724"/>
            </a:xfrm>
            <a:custGeom>
              <a:avLst/>
              <a:gdLst>
                <a:gd name="connsiteX0" fmla="*/ 0 w 913747"/>
                <a:gd name="connsiteY0" fmla="*/ 58023 h 580229"/>
                <a:gd name="connsiteX1" fmla="*/ 58023 w 913747"/>
                <a:gd name="connsiteY1" fmla="*/ 0 h 580229"/>
                <a:gd name="connsiteX2" fmla="*/ 855724 w 913747"/>
                <a:gd name="connsiteY2" fmla="*/ 0 h 580229"/>
                <a:gd name="connsiteX3" fmla="*/ 913747 w 913747"/>
                <a:gd name="connsiteY3" fmla="*/ 58023 h 580229"/>
                <a:gd name="connsiteX4" fmla="*/ 913747 w 913747"/>
                <a:gd name="connsiteY4" fmla="*/ 522206 h 580229"/>
                <a:gd name="connsiteX5" fmla="*/ 855724 w 913747"/>
                <a:gd name="connsiteY5" fmla="*/ 580229 h 580229"/>
                <a:gd name="connsiteX6" fmla="*/ 58023 w 913747"/>
                <a:gd name="connsiteY6" fmla="*/ 580229 h 580229"/>
                <a:gd name="connsiteX7" fmla="*/ 0 w 913747"/>
                <a:gd name="connsiteY7" fmla="*/ 522206 h 580229"/>
                <a:gd name="connsiteX8" fmla="*/ 0 w 913747"/>
                <a:gd name="connsiteY8" fmla="*/ 58023 h 58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3747" h="580229">
                  <a:moveTo>
                    <a:pt x="0" y="58023"/>
                  </a:moveTo>
                  <a:cubicBezTo>
                    <a:pt x="0" y="25978"/>
                    <a:pt x="25978" y="0"/>
                    <a:pt x="58023" y="0"/>
                  </a:cubicBezTo>
                  <a:lnTo>
                    <a:pt x="855724" y="0"/>
                  </a:lnTo>
                  <a:cubicBezTo>
                    <a:pt x="887769" y="0"/>
                    <a:pt x="913747" y="25978"/>
                    <a:pt x="913747" y="58023"/>
                  </a:cubicBezTo>
                  <a:lnTo>
                    <a:pt x="913747" y="522206"/>
                  </a:lnTo>
                  <a:cubicBezTo>
                    <a:pt x="913747" y="554251"/>
                    <a:pt x="887769" y="580229"/>
                    <a:pt x="855724" y="580229"/>
                  </a:cubicBezTo>
                  <a:lnTo>
                    <a:pt x="58023" y="580229"/>
                  </a:lnTo>
                  <a:cubicBezTo>
                    <a:pt x="25978" y="580229"/>
                    <a:pt x="0" y="554251"/>
                    <a:pt x="0" y="522206"/>
                  </a:cubicBezTo>
                  <a:lnTo>
                    <a:pt x="0" y="58023"/>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8904" tIns="58904" rIns="58904" bIns="58904" spcCol="1270" anchor="ctr"/>
            <a:lstStyle/>
            <a:p>
              <a:pPr algn="ctr" defTabSz="488950" eaLnBrk="0" hangingPunct="0">
                <a:lnSpc>
                  <a:spcPct val="90000"/>
                </a:lnSpc>
                <a:spcAft>
                  <a:spcPct val="35000"/>
                </a:spcAft>
                <a:defRPr/>
              </a:pPr>
              <a:r>
                <a:rPr lang="zh-CN" altLang="en-US" sz="1100" dirty="0">
                  <a:solidFill>
                    <a:srgbClr val="595959"/>
                  </a:solidFill>
                </a:rPr>
                <a:t>安全风险评估</a:t>
              </a:r>
              <a:endParaRPr lang="zh-CN" altLang="en-US" sz="1100" dirty="0">
                <a:solidFill>
                  <a:srgbClr val="595959"/>
                </a:solidFill>
              </a:endParaRPr>
            </a:p>
          </p:txBody>
        </p:sp>
        <p:sp>
          <p:nvSpPr>
            <p:cNvPr id="40" name="圆角矩形 39"/>
            <p:cNvSpPr/>
            <p:nvPr/>
          </p:nvSpPr>
          <p:spPr>
            <a:xfrm>
              <a:off x="2415994" y="3808191"/>
              <a:ext cx="914405" cy="57972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1" name="任意多边形 40"/>
            <p:cNvSpPr/>
            <p:nvPr/>
          </p:nvSpPr>
          <p:spPr>
            <a:xfrm>
              <a:off x="2517595" y="3905076"/>
              <a:ext cx="914405" cy="579724"/>
            </a:xfrm>
            <a:custGeom>
              <a:avLst/>
              <a:gdLst>
                <a:gd name="connsiteX0" fmla="*/ 0 w 913747"/>
                <a:gd name="connsiteY0" fmla="*/ 58023 h 580229"/>
                <a:gd name="connsiteX1" fmla="*/ 58023 w 913747"/>
                <a:gd name="connsiteY1" fmla="*/ 0 h 580229"/>
                <a:gd name="connsiteX2" fmla="*/ 855724 w 913747"/>
                <a:gd name="connsiteY2" fmla="*/ 0 h 580229"/>
                <a:gd name="connsiteX3" fmla="*/ 913747 w 913747"/>
                <a:gd name="connsiteY3" fmla="*/ 58023 h 580229"/>
                <a:gd name="connsiteX4" fmla="*/ 913747 w 913747"/>
                <a:gd name="connsiteY4" fmla="*/ 522206 h 580229"/>
                <a:gd name="connsiteX5" fmla="*/ 855724 w 913747"/>
                <a:gd name="connsiteY5" fmla="*/ 580229 h 580229"/>
                <a:gd name="connsiteX6" fmla="*/ 58023 w 913747"/>
                <a:gd name="connsiteY6" fmla="*/ 580229 h 580229"/>
                <a:gd name="connsiteX7" fmla="*/ 0 w 913747"/>
                <a:gd name="connsiteY7" fmla="*/ 522206 h 580229"/>
                <a:gd name="connsiteX8" fmla="*/ 0 w 913747"/>
                <a:gd name="connsiteY8" fmla="*/ 58023 h 58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3747" h="580229">
                  <a:moveTo>
                    <a:pt x="0" y="58023"/>
                  </a:moveTo>
                  <a:cubicBezTo>
                    <a:pt x="0" y="25978"/>
                    <a:pt x="25978" y="0"/>
                    <a:pt x="58023" y="0"/>
                  </a:cubicBezTo>
                  <a:lnTo>
                    <a:pt x="855724" y="0"/>
                  </a:lnTo>
                  <a:cubicBezTo>
                    <a:pt x="887769" y="0"/>
                    <a:pt x="913747" y="25978"/>
                    <a:pt x="913747" y="58023"/>
                  </a:cubicBezTo>
                  <a:lnTo>
                    <a:pt x="913747" y="522206"/>
                  </a:lnTo>
                  <a:cubicBezTo>
                    <a:pt x="913747" y="554251"/>
                    <a:pt x="887769" y="580229"/>
                    <a:pt x="855724" y="580229"/>
                  </a:cubicBezTo>
                  <a:lnTo>
                    <a:pt x="58023" y="580229"/>
                  </a:lnTo>
                  <a:cubicBezTo>
                    <a:pt x="25978" y="580229"/>
                    <a:pt x="0" y="554251"/>
                    <a:pt x="0" y="522206"/>
                  </a:cubicBezTo>
                  <a:lnTo>
                    <a:pt x="0" y="58023"/>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8904" tIns="58904" rIns="58904" bIns="58904" spcCol="1270" anchor="ctr"/>
            <a:lstStyle/>
            <a:p>
              <a:pPr algn="ctr" defTabSz="488950" eaLnBrk="0" hangingPunct="0">
                <a:lnSpc>
                  <a:spcPct val="90000"/>
                </a:lnSpc>
                <a:spcAft>
                  <a:spcPct val="35000"/>
                </a:spcAft>
                <a:defRPr/>
              </a:pPr>
              <a:r>
                <a:rPr lang="zh-CN" altLang="en-US" sz="1100" dirty="0">
                  <a:solidFill>
                    <a:srgbClr val="595959"/>
                  </a:solidFill>
                </a:rPr>
                <a:t>安全风险控制</a:t>
              </a:r>
              <a:endParaRPr lang="zh-CN" altLang="en-US" sz="1100" dirty="0">
                <a:solidFill>
                  <a:srgbClr val="595959"/>
                </a:solidFill>
              </a:endParaRPr>
            </a:p>
          </p:txBody>
        </p:sp>
        <p:sp>
          <p:nvSpPr>
            <p:cNvPr id="42" name="圆角矩形 41"/>
            <p:cNvSpPr/>
            <p:nvPr/>
          </p:nvSpPr>
          <p:spPr>
            <a:xfrm>
              <a:off x="3532013" y="3808191"/>
              <a:ext cx="914405" cy="57972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3" name="任意多边形 42"/>
            <p:cNvSpPr/>
            <p:nvPr/>
          </p:nvSpPr>
          <p:spPr>
            <a:xfrm>
              <a:off x="3633613" y="3905076"/>
              <a:ext cx="914405" cy="579724"/>
            </a:xfrm>
            <a:custGeom>
              <a:avLst/>
              <a:gdLst>
                <a:gd name="connsiteX0" fmla="*/ 0 w 913747"/>
                <a:gd name="connsiteY0" fmla="*/ 58023 h 580229"/>
                <a:gd name="connsiteX1" fmla="*/ 58023 w 913747"/>
                <a:gd name="connsiteY1" fmla="*/ 0 h 580229"/>
                <a:gd name="connsiteX2" fmla="*/ 855724 w 913747"/>
                <a:gd name="connsiteY2" fmla="*/ 0 h 580229"/>
                <a:gd name="connsiteX3" fmla="*/ 913747 w 913747"/>
                <a:gd name="connsiteY3" fmla="*/ 58023 h 580229"/>
                <a:gd name="connsiteX4" fmla="*/ 913747 w 913747"/>
                <a:gd name="connsiteY4" fmla="*/ 522206 h 580229"/>
                <a:gd name="connsiteX5" fmla="*/ 855724 w 913747"/>
                <a:gd name="connsiteY5" fmla="*/ 580229 h 580229"/>
                <a:gd name="connsiteX6" fmla="*/ 58023 w 913747"/>
                <a:gd name="connsiteY6" fmla="*/ 580229 h 580229"/>
                <a:gd name="connsiteX7" fmla="*/ 0 w 913747"/>
                <a:gd name="connsiteY7" fmla="*/ 522206 h 580229"/>
                <a:gd name="connsiteX8" fmla="*/ 0 w 913747"/>
                <a:gd name="connsiteY8" fmla="*/ 58023 h 58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3747" h="580229">
                  <a:moveTo>
                    <a:pt x="0" y="58023"/>
                  </a:moveTo>
                  <a:cubicBezTo>
                    <a:pt x="0" y="25978"/>
                    <a:pt x="25978" y="0"/>
                    <a:pt x="58023" y="0"/>
                  </a:cubicBezTo>
                  <a:lnTo>
                    <a:pt x="855724" y="0"/>
                  </a:lnTo>
                  <a:cubicBezTo>
                    <a:pt x="887769" y="0"/>
                    <a:pt x="913747" y="25978"/>
                    <a:pt x="913747" y="58023"/>
                  </a:cubicBezTo>
                  <a:lnTo>
                    <a:pt x="913747" y="522206"/>
                  </a:lnTo>
                  <a:cubicBezTo>
                    <a:pt x="913747" y="554251"/>
                    <a:pt x="887769" y="580229"/>
                    <a:pt x="855724" y="580229"/>
                  </a:cubicBezTo>
                  <a:lnTo>
                    <a:pt x="58023" y="580229"/>
                  </a:lnTo>
                  <a:cubicBezTo>
                    <a:pt x="25978" y="580229"/>
                    <a:pt x="0" y="554251"/>
                    <a:pt x="0" y="522206"/>
                  </a:cubicBezTo>
                  <a:lnTo>
                    <a:pt x="0" y="58023"/>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8904" tIns="58904" rIns="58904" bIns="58904" spcCol="1270" anchor="ctr"/>
            <a:lstStyle/>
            <a:p>
              <a:pPr algn="ctr" defTabSz="488950" eaLnBrk="0" hangingPunct="0">
                <a:lnSpc>
                  <a:spcPct val="90000"/>
                </a:lnSpc>
                <a:spcAft>
                  <a:spcPct val="35000"/>
                </a:spcAft>
                <a:defRPr/>
              </a:pPr>
              <a:r>
                <a:rPr lang="zh-CN" altLang="en-US" sz="1100" dirty="0">
                  <a:solidFill>
                    <a:srgbClr val="595959"/>
                  </a:solidFill>
                </a:rPr>
                <a:t>变更管理</a:t>
              </a:r>
              <a:endParaRPr lang="zh-CN" altLang="en-US" sz="1100" dirty="0">
                <a:solidFill>
                  <a:srgbClr val="595959"/>
                </a:solidFill>
              </a:endParaRPr>
            </a:p>
          </p:txBody>
        </p:sp>
        <p:sp>
          <p:nvSpPr>
            <p:cNvPr id="44" name="圆角矩形 43"/>
            <p:cNvSpPr/>
            <p:nvPr/>
          </p:nvSpPr>
          <p:spPr>
            <a:xfrm>
              <a:off x="2974797" y="2961636"/>
              <a:ext cx="912818" cy="581312"/>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5" name="任意多边形 44"/>
            <p:cNvSpPr/>
            <p:nvPr/>
          </p:nvSpPr>
          <p:spPr>
            <a:xfrm>
              <a:off x="3076397" y="3058522"/>
              <a:ext cx="912818" cy="579723"/>
            </a:xfrm>
            <a:custGeom>
              <a:avLst/>
              <a:gdLst>
                <a:gd name="connsiteX0" fmla="*/ 0 w 913747"/>
                <a:gd name="connsiteY0" fmla="*/ 58023 h 580229"/>
                <a:gd name="connsiteX1" fmla="*/ 58023 w 913747"/>
                <a:gd name="connsiteY1" fmla="*/ 0 h 580229"/>
                <a:gd name="connsiteX2" fmla="*/ 855724 w 913747"/>
                <a:gd name="connsiteY2" fmla="*/ 0 h 580229"/>
                <a:gd name="connsiteX3" fmla="*/ 913747 w 913747"/>
                <a:gd name="connsiteY3" fmla="*/ 58023 h 580229"/>
                <a:gd name="connsiteX4" fmla="*/ 913747 w 913747"/>
                <a:gd name="connsiteY4" fmla="*/ 522206 h 580229"/>
                <a:gd name="connsiteX5" fmla="*/ 855724 w 913747"/>
                <a:gd name="connsiteY5" fmla="*/ 580229 h 580229"/>
                <a:gd name="connsiteX6" fmla="*/ 58023 w 913747"/>
                <a:gd name="connsiteY6" fmla="*/ 580229 h 580229"/>
                <a:gd name="connsiteX7" fmla="*/ 0 w 913747"/>
                <a:gd name="connsiteY7" fmla="*/ 522206 h 580229"/>
                <a:gd name="connsiteX8" fmla="*/ 0 w 913747"/>
                <a:gd name="connsiteY8" fmla="*/ 58023 h 58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3747" h="580229">
                  <a:moveTo>
                    <a:pt x="0" y="58023"/>
                  </a:moveTo>
                  <a:cubicBezTo>
                    <a:pt x="0" y="25978"/>
                    <a:pt x="25978" y="0"/>
                    <a:pt x="58023" y="0"/>
                  </a:cubicBezTo>
                  <a:lnTo>
                    <a:pt x="855724" y="0"/>
                  </a:lnTo>
                  <a:cubicBezTo>
                    <a:pt x="887769" y="0"/>
                    <a:pt x="913747" y="25978"/>
                    <a:pt x="913747" y="58023"/>
                  </a:cubicBezTo>
                  <a:lnTo>
                    <a:pt x="913747" y="522206"/>
                  </a:lnTo>
                  <a:cubicBezTo>
                    <a:pt x="913747" y="554251"/>
                    <a:pt x="887769" y="580229"/>
                    <a:pt x="855724" y="580229"/>
                  </a:cubicBezTo>
                  <a:lnTo>
                    <a:pt x="58023" y="580229"/>
                  </a:lnTo>
                  <a:cubicBezTo>
                    <a:pt x="25978" y="580229"/>
                    <a:pt x="0" y="554251"/>
                    <a:pt x="0" y="522206"/>
                  </a:cubicBezTo>
                  <a:lnTo>
                    <a:pt x="0" y="58023"/>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8904" tIns="58904" rIns="58904" bIns="58904" spcCol="1270" anchor="ctr"/>
            <a:lstStyle/>
            <a:p>
              <a:pPr algn="ctr" defTabSz="488950" eaLnBrk="0" hangingPunct="0">
                <a:lnSpc>
                  <a:spcPct val="90000"/>
                </a:lnSpc>
                <a:spcAft>
                  <a:spcPct val="35000"/>
                </a:spcAft>
                <a:defRPr/>
              </a:pPr>
              <a:r>
                <a:rPr lang="zh-CN" altLang="en-US" sz="1100" dirty="0">
                  <a:solidFill>
                    <a:srgbClr val="595959"/>
                  </a:solidFill>
                </a:rPr>
                <a:t>重大危险源辨识和管理</a:t>
              </a:r>
              <a:endParaRPr lang="zh-CN" altLang="en-US" sz="1100" dirty="0">
                <a:solidFill>
                  <a:srgbClr val="595959"/>
                </a:solidFill>
              </a:endParaRPr>
            </a:p>
          </p:txBody>
        </p:sp>
        <p:sp>
          <p:nvSpPr>
            <p:cNvPr id="46" name="圆角矩形 45"/>
            <p:cNvSpPr/>
            <p:nvPr/>
          </p:nvSpPr>
          <p:spPr>
            <a:xfrm>
              <a:off x="6324439" y="2961636"/>
              <a:ext cx="914405" cy="581312"/>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7" name="任意多边形 46"/>
            <p:cNvSpPr/>
            <p:nvPr/>
          </p:nvSpPr>
          <p:spPr>
            <a:xfrm>
              <a:off x="6426039" y="3058522"/>
              <a:ext cx="914405" cy="579723"/>
            </a:xfrm>
            <a:custGeom>
              <a:avLst/>
              <a:gdLst>
                <a:gd name="connsiteX0" fmla="*/ 0 w 913747"/>
                <a:gd name="connsiteY0" fmla="*/ 58023 h 580229"/>
                <a:gd name="connsiteX1" fmla="*/ 58023 w 913747"/>
                <a:gd name="connsiteY1" fmla="*/ 0 h 580229"/>
                <a:gd name="connsiteX2" fmla="*/ 855724 w 913747"/>
                <a:gd name="connsiteY2" fmla="*/ 0 h 580229"/>
                <a:gd name="connsiteX3" fmla="*/ 913747 w 913747"/>
                <a:gd name="connsiteY3" fmla="*/ 58023 h 580229"/>
                <a:gd name="connsiteX4" fmla="*/ 913747 w 913747"/>
                <a:gd name="connsiteY4" fmla="*/ 522206 h 580229"/>
                <a:gd name="connsiteX5" fmla="*/ 855724 w 913747"/>
                <a:gd name="connsiteY5" fmla="*/ 580229 h 580229"/>
                <a:gd name="connsiteX6" fmla="*/ 58023 w 913747"/>
                <a:gd name="connsiteY6" fmla="*/ 580229 h 580229"/>
                <a:gd name="connsiteX7" fmla="*/ 0 w 913747"/>
                <a:gd name="connsiteY7" fmla="*/ 522206 h 580229"/>
                <a:gd name="connsiteX8" fmla="*/ 0 w 913747"/>
                <a:gd name="connsiteY8" fmla="*/ 58023 h 58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3747" h="580229">
                  <a:moveTo>
                    <a:pt x="0" y="58023"/>
                  </a:moveTo>
                  <a:cubicBezTo>
                    <a:pt x="0" y="25978"/>
                    <a:pt x="25978" y="0"/>
                    <a:pt x="58023" y="0"/>
                  </a:cubicBezTo>
                  <a:lnTo>
                    <a:pt x="855724" y="0"/>
                  </a:lnTo>
                  <a:cubicBezTo>
                    <a:pt x="887769" y="0"/>
                    <a:pt x="913747" y="25978"/>
                    <a:pt x="913747" y="58023"/>
                  </a:cubicBezTo>
                  <a:lnTo>
                    <a:pt x="913747" y="522206"/>
                  </a:lnTo>
                  <a:cubicBezTo>
                    <a:pt x="913747" y="554251"/>
                    <a:pt x="887769" y="580229"/>
                    <a:pt x="855724" y="580229"/>
                  </a:cubicBezTo>
                  <a:lnTo>
                    <a:pt x="58023" y="580229"/>
                  </a:lnTo>
                  <a:cubicBezTo>
                    <a:pt x="25978" y="580229"/>
                    <a:pt x="0" y="554251"/>
                    <a:pt x="0" y="522206"/>
                  </a:cubicBezTo>
                  <a:lnTo>
                    <a:pt x="0" y="58023"/>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8904" tIns="58904" rIns="58904" bIns="58904" spcCol="1270" anchor="ctr"/>
            <a:lstStyle/>
            <a:p>
              <a:pPr algn="ctr" defTabSz="488950" eaLnBrk="0" hangingPunct="0">
                <a:lnSpc>
                  <a:spcPct val="90000"/>
                </a:lnSpc>
                <a:spcAft>
                  <a:spcPct val="35000"/>
                </a:spcAft>
                <a:defRPr/>
              </a:pPr>
              <a:r>
                <a:rPr lang="zh-CN" altLang="en-US" sz="1100" dirty="0">
                  <a:solidFill>
                    <a:srgbClr val="595959"/>
                  </a:solidFill>
                </a:rPr>
                <a:t>隐患排查治理</a:t>
              </a:r>
              <a:endParaRPr lang="zh-CN" altLang="en-US" sz="1100" dirty="0">
                <a:solidFill>
                  <a:srgbClr val="595959"/>
                </a:solidFill>
              </a:endParaRPr>
            </a:p>
          </p:txBody>
        </p:sp>
        <p:sp>
          <p:nvSpPr>
            <p:cNvPr id="48" name="圆角矩形 47"/>
            <p:cNvSpPr/>
            <p:nvPr/>
          </p:nvSpPr>
          <p:spPr>
            <a:xfrm>
              <a:off x="4649618" y="3808191"/>
              <a:ext cx="914405" cy="57972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9" name="任意多边形 48"/>
            <p:cNvSpPr/>
            <p:nvPr/>
          </p:nvSpPr>
          <p:spPr>
            <a:xfrm>
              <a:off x="4751219" y="3905076"/>
              <a:ext cx="914405" cy="579724"/>
            </a:xfrm>
            <a:custGeom>
              <a:avLst/>
              <a:gdLst>
                <a:gd name="connsiteX0" fmla="*/ 0 w 913747"/>
                <a:gd name="connsiteY0" fmla="*/ 58023 h 580229"/>
                <a:gd name="connsiteX1" fmla="*/ 58023 w 913747"/>
                <a:gd name="connsiteY1" fmla="*/ 0 h 580229"/>
                <a:gd name="connsiteX2" fmla="*/ 855724 w 913747"/>
                <a:gd name="connsiteY2" fmla="*/ 0 h 580229"/>
                <a:gd name="connsiteX3" fmla="*/ 913747 w 913747"/>
                <a:gd name="connsiteY3" fmla="*/ 58023 h 580229"/>
                <a:gd name="connsiteX4" fmla="*/ 913747 w 913747"/>
                <a:gd name="connsiteY4" fmla="*/ 522206 h 580229"/>
                <a:gd name="connsiteX5" fmla="*/ 855724 w 913747"/>
                <a:gd name="connsiteY5" fmla="*/ 580229 h 580229"/>
                <a:gd name="connsiteX6" fmla="*/ 58023 w 913747"/>
                <a:gd name="connsiteY6" fmla="*/ 580229 h 580229"/>
                <a:gd name="connsiteX7" fmla="*/ 0 w 913747"/>
                <a:gd name="connsiteY7" fmla="*/ 522206 h 580229"/>
                <a:gd name="connsiteX8" fmla="*/ 0 w 913747"/>
                <a:gd name="connsiteY8" fmla="*/ 58023 h 58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3747" h="580229">
                  <a:moveTo>
                    <a:pt x="0" y="58023"/>
                  </a:moveTo>
                  <a:cubicBezTo>
                    <a:pt x="0" y="25978"/>
                    <a:pt x="25978" y="0"/>
                    <a:pt x="58023" y="0"/>
                  </a:cubicBezTo>
                  <a:lnTo>
                    <a:pt x="855724" y="0"/>
                  </a:lnTo>
                  <a:cubicBezTo>
                    <a:pt x="887769" y="0"/>
                    <a:pt x="913747" y="25978"/>
                    <a:pt x="913747" y="58023"/>
                  </a:cubicBezTo>
                  <a:lnTo>
                    <a:pt x="913747" y="522206"/>
                  </a:lnTo>
                  <a:cubicBezTo>
                    <a:pt x="913747" y="554251"/>
                    <a:pt x="887769" y="580229"/>
                    <a:pt x="855724" y="580229"/>
                  </a:cubicBezTo>
                  <a:lnTo>
                    <a:pt x="58023" y="580229"/>
                  </a:lnTo>
                  <a:cubicBezTo>
                    <a:pt x="25978" y="580229"/>
                    <a:pt x="0" y="554251"/>
                    <a:pt x="0" y="522206"/>
                  </a:cubicBezTo>
                  <a:lnTo>
                    <a:pt x="0" y="58023"/>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8904" tIns="58904" rIns="58904" bIns="58904" spcCol="1270" anchor="ctr"/>
            <a:lstStyle/>
            <a:p>
              <a:pPr algn="ctr" defTabSz="488950" eaLnBrk="0" hangingPunct="0">
                <a:lnSpc>
                  <a:spcPct val="90000"/>
                </a:lnSpc>
                <a:spcAft>
                  <a:spcPct val="35000"/>
                </a:spcAft>
                <a:defRPr/>
              </a:pPr>
              <a:r>
                <a:rPr lang="zh-CN" altLang="en-US" sz="1100" dirty="0">
                  <a:solidFill>
                    <a:srgbClr val="595959"/>
                  </a:solidFill>
                </a:rPr>
                <a:t>隐患排查</a:t>
              </a:r>
              <a:endParaRPr lang="zh-CN" altLang="en-US" sz="1100" dirty="0">
                <a:solidFill>
                  <a:srgbClr val="595959"/>
                </a:solidFill>
              </a:endParaRPr>
            </a:p>
          </p:txBody>
        </p:sp>
        <p:sp>
          <p:nvSpPr>
            <p:cNvPr id="50" name="圆角矩形 49"/>
            <p:cNvSpPr/>
            <p:nvPr/>
          </p:nvSpPr>
          <p:spPr>
            <a:xfrm>
              <a:off x="5765636" y="3808191"/>
              <a:ext cx="914405" cy="57972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1" name="任意多边形 50"/>
            <p:cNvSpPr/>
            <p:nvPr/>
          </p:nvSpPr>
          <p:spPr>
            <a:xfrm>
              <a:off x="5867236" y="3905076"/>
              <a:ext cx="914405" cy="579724"/>
            </a:xfrm>
            <a:custGeom>
              <a:avLst/>
              <a:gdLst>
                <a:gd name="connsiteX0" fmla="*/ 0 w 913747"/>
                <a:gd name="connsiteY0" fmla="*/ 58023 h 580229"/>
                <a:gd name="connsiteX1" fmla="*/ 58023 w 913747"/>
                <a:gd name="connsiteY1" fmla="*/ 0 h 580229"/>
                <a:gd name="connsiteX2" fmla="*/ 855724 w 913747"/>
                <a:gd name="connsiteY2" fmla="*/ 0 h 580229"/>
                <a:gd name="connsiteX3" fmla="*/ 913747 w 913747"/>
                <a:gd name="connsiteY3" fmla="*/ 58023 h 580229"/>
                <a:gd name="connsiteX4" fmla="*/ 913747 w 913747"/>
                <a:gd name="connsiteY4" fmla="*/ 522206 h 580229"/>
                <a:gd name="connsiteX5" fmla="*/ 855724 w 913747"/>
                <a:gd name="connsiteY5" fmla="*/ 580229 h 580229"/>
                <a:gd name="connsiteX6" fmla="*/ 58023 w 913747"/>
                <a:gd name="connsiteY6" fmla="*/ 580229 h 580229"/>
                <a:gd name="connsiteX7" fmla="*/ 0 w 913747"/>
                <a:gd name="connsiteY7" fmla="*/ 522206 h 580229"/>
                <a:gd name="connsiteX8" fmla="*/ 0 w 913747"/>
                <a:gd name="connsiteY8" fmla="*/ 58023 h 58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3747" h="580229">
                  <a:moveTo>
                    <a:pt x="0" y="58023"/>
                  </a:moveTo>
                  <a:cubicBezTo>
                    <a:pt x="0" y="25978"/>
                    <a:pt x="25978" y="0"/>
                    <a:pt x="58023" y="0"/>
                  </a:cubicBezTo>
                  <a:lnTo>
                    <a:pt x="855724" y="0"/>
                  </a:lnTo>
                  <a:cubicBezTo>
                    <a:pt x="887769" y="0"/>
                    <a:pt x="913747" y="25978"/>
                    <a:pt x="913747" y="58023"/>
                  </a:cubicBezTo>
                  <a:lnTo>
                    <a:pt x="913747" y="522206"/>
                  </a:lnTo>
                  <a:cubicBezTo>
                    <a:pt x="913747" y="554251"/>
                    <a:pt x="887769" y="580229"/>
                    <a:pt x="855724" y="580229"/>
                  </a:cubicBezTo>
                  <a:lnTo>
                    <a:pt x="58023" y="580229"/>
                  </a:lnTo>
                  <a:cubicBezTo>
                    <a:pt x="25978" y="580229"/>
                    <a:pt x="0" y="554251"/>
                    <a:pt x="0" y="522206"/>
                  </a:cubicBezTo>
                  <a:lnTo>
                    <a:pt x="0" y="58023"/>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8904" tIns="58904" rIns="58904" bIns="58904" spcCol="1270" anchor="ctr"/>
            <a:lstStyle/>
            <a:p>
              <a:pPr algn="ctr" defTabSz="488950" eaLnBrk="0" hangingPunct="0">
                <a:lnSpc>
                  <a:spcPct val="90000"/>
                </a:lnSpc>
                <a:spcAft>
                  <a:spcPct val="35000"/>
                </a:spcAft>
                <a:defRPr/>
              </a:pPr>
              <a:r>
                <a:rPr lang="zh-CN" altLang="en-US" sz="1100" dirty="0">
                  <a:solidFill>
                    <a:srgbClr val="595959"/>
                  </a:solidFill>
                </a:rPr>
                <a:t>隐患治理</a:t>
              </a:r>
              <a:endParaRPr lang="zh-CN" altLang="en-US" sz="1100" dirty="0">
                <a:solidFill>
                  <a:srgbClr val="595959"/>
                </a:solidFill>
              </a:endParaRPr>
            </a:p>
          </p:txBody>
        </p:sp>
        <p:sp>
          <p:nvSpPr>
            <p:cNvPr id="52" name="圆角矩形 51"/>
            <p:cNvSpPr/>
            <p:nvPr/>
          </p:nvSpPr>
          <p:spPr>
            <a:xfrm>
              <a:off x="6883241" y="3808191"/>
              <a:ext cx="914405" cy="57972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3" name="任意多边形 52"/>
            <p:cNvSpPr/>
            <p:nvPr/>
          </p:nvSpPr>
          <p:spPr>
            <a:xfrm>
              <a:off x="6984842" y="3905076"/>
              <a:ext cx="914405" cy="579724"/>
            </a:xfrm>
            <a:custGeom>
              <a:avLst/>
              <a:gdLst>
                <a:gd name="connsiteX0" fmla="*/ 0 w 913747"/>
                <a:gd name="connsiteY0" fmla="*/ 58023 h 580229"/>
                <a:gd name="connsiteX1" fmla="*/ 58023 w 913747"/>
                <a:gd name="connsiteY1" fmla="*/ 0 h 580229"/>
                <a:gd name="connsiteX2" fmla="*/ 855724 w 913747"/>
                <a:gd name="connsiteY2" fmla="*/ 0 h 580229"/>
                <a:gd name="connsiteX3" fmla="*/ 913747 w 913747"/>
                <a:gd name="connsiteY3" fmla="*/ 58023 h 580229"/>
                <a:gd name="connsiteX4" fmla="*/ 913747 w 913747"/>
                <a:gd name="connsiteY4" fmla="*/ 522206 h 580229"/>
                <a:gd name="connsiteX5" fmla="*/ 855724 w 913747"/>
                <a:gd name="connsiteY5" fmla="*/ 580229 h 580229"/>
                <a:gd name="connsiteX6" fmla="*/ 58023 w 913747"/>
                <a:gd name="connsiteY6" fmla="*/ 580229 h 580229"/>
                <a:gd name="connsiteX7" fmla="*/ 0 w 913747"/>
                <a:gd name="connsiteY7" fmla="*/ 522206 h 580229"/>
                <a:gd name="connsiteX8" fmla="*/ 0 w 913747"/>
                <a:gd name="connsiteY8" fmla="*/ 58023 h 58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3747" h="580229">
                  <a:moveTo>
                    <a:pt x="0" y="58023"/>
                  </a:moveTo>
                  <a:cubicBezTo>
                    <a:pt x="0" y="25978"/>
                    <a:pt x="25978" y="0"/>
                    <a:pt x="58023" y="0"/>
                  </a:cubicBezTo>
                  <a:lnTo>
                    <a:pt x="855724" y="0"/>
                  </a:lnTo>
                  <a:cubicBezTo>
                    <a:pt x="887769" y="0"/>
                    <a:pt x="913747" y="25978"/>
                    <a:pt x="913747" y="58023"/>
                  </a:cubicBezTo>
                  <a:lnTo>
                    <a:pt x="913747" y="522206"/>
                  </a:lnTo>
                  <a:cubicBezTo>
                    <a:pt x="913747" y="554251"/>
                    <a:pt x="887769" y="580229"/>
                    <a:pt x="855724" y="580229"/>
                  </a:cubicBezTo>
                  <a:lnTo>
                    <a:pt x="58023" y="580229"/>
                  </a:lnTo>
                  <a:cubicBezTo>
                    <a:pt x="25978" y="580229"/>
                    <a:pt x="0" y="554251"/>
                    <a:pt x="0" y="522206"/>
                  </a:cubicBezTo>
                  <a:lnTo>
                    <a:pt x="0" y="58023"/>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8904" tIns="58904" rIns="58904" bIns="58904" spcCol="1270" anchor="ctr"/>
            <a:lstStyle/>
            <a:p>
              <a:pPr algn="ctr" defTabSz="488950" eaLnBrk="0" hangingPunct="0">
                <a:lnSpc>
                  <a:spcPct val="90000"/>
                </a:lnSpc>
                <a:spcAft>
                  <a:spcPct val="35000"/>
                </a:spcAft>
                <a:defRPr/>
              </a:pPr>
              <a:r>
                <a:rPr lang="zh-CN" altLang="en-US" sz="1100" dirty="0">
                  <a:solidFill>
                    <a:srgbClr val="595959"/>
                  </a:solidFill>
                </a:rPr>
                <a:t>验收与评估</a:t>
              </a:r>
              <a:endParaRPr lang="zh-CN" altLang="en-US" sz="1100" dirty="0">
                <a:solidFill>
                  <a:srgbClr val="595959"/>
                </a:solidFill>
              </a:endParaRPr>
            </a:p>
          </p:txBody>
        </p:sp>
        <p:sp>
          <p:nvSpPr>
            <p:cNvPr id="54" name="圆角矩形 53"/>
            <p:cNvSpPr/>
            <p:nvPr/>
          </p:nvSpPr>
          <p:spPr>
            <a:xfrm>
              <a:off x="7999260" y="3808191"/>
              <a:ext cx="914405" cy="57972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5" name="任意多边形 54"/>
            <p:cNvSpPr/>
            <p:nvPr/>
          </p:nvSpPr>
          <p:spPr>
            <a:xfrm>
              <a:off x="8100860" y="3905076"/>
              <a:ext cx="914405" cy="579724"/>
            </a:xfrm>
            <a:custGeom>
              <a:avLst/>
              <a:gdLst>
                <a:gd name="connsiteX0" fmla="*/ 0 w 913747"/>
                <a:gd name="connsiteY0" fmla="*/ 58023 h 580229"/>
                <a:gd name="connsiteX1" fmla="*/ 58023 w 913747"/>
                <a:gd name="connsiteY1" fmla="*/ 0 h 580229"/>
                <a:gd name="connsiteX2" fmla="*/ 855724 w 913747"/>
                <a:gd name="connsiteY2" fmla="*/ 0 h 580229"/>
                <a:gd name="connsiteX3" fmla="*/ 913747 w 913747"/>
                <a:gd name="connsiteY3" fmla="*/ 58023 h 580229"/>
                <a:gd name="connsiteX4" fmla="*/ 913747 w 913747"/>
                <a:gd name="connsiteY4" fmla="*/ 522206 h 580229"/>
                <a:gd name="connsiteX5" fmla="*/ 855724 w 913747"/>
                <a:gd name="connsiteY5" fmla="*/ 580229 h 580229"/>
                <a:gd name="connsiteX6" fmla="*/ 58023 w 913747"/>
                <a:gd name="connsiteY6" fmla="*/ 580229 h 580229"/>
                <a:gd name="connsiteX7" fmla="*/ 0 w 913747"/>
                <a:gd name="connsiteY7" fmla="*/ 522206 h 580229"/>
                <a:gd name="connsiteX8" fmla="*/ 0 w 913747"/>
                <a:gd name="connsiteY8" fmla="*/ 58023 h 58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3747" h="580229">
                  <a:moveTo>
                    <a:pt x="0" y="58023"/>
                  </a:moveTo>
                  <a:cubicBezTo>
                    <a:pt x="0" y="25978"/>
                    <a:pt x="25978" y="0"/>
                    <a:pt x="58023" y="0"/>
                  </a:cubicBezTo>
                  <a:lnTo>
                    <a:pt x="855724" y="0"/>
                  </a:lnTo>
                  <a:cubicBezTo>
                    <a:pt x="887769" y="0"/>
                    <a:pt x="913747" y="25978"/>
                    <a:pt x="913747" y="58023"/>
                  </a:cubicBezTo>
                  <a:lnTo>
                    <a:pt x="913747" y="522206"/>
                  </a:lnTo>
                  <a:cubicBezTo>
                    <a:pt x="913747" y="554251"/>
                    <a:pt x="887769" y="580229"/>
                    <a:pt x="855724" y="580229"/>
                  </a:cubicBezTo>
                  <a:lnTo>
                    <a:pt x="58023" y="580229"/>
                  </a:lnTo>
                  <a:cubicBezTo>
                    <a:pt x="25978" y="580229"/>
                    <a:pt x="0" y="554251"/>
                    <a:pt x="0" y="522206"/>
                  </a:cubicBezTo>
                  <a:lnTo>
                    <a:pt x="0" y="58023"/>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8904" tIns="58904" rIns="58904" bIns="58904" spcCol="1270" anchor="ctr"/>
            <a:lstStyle/>
            <a:p>
              <a:pPr algn="ctr" defTabSz="488950" eaLnBrk="0" hangingPunct="0">
                <a:lnSpc>
                  <a:spcPct val="90000"/>
                </a:lnSpc>
                <a:spcAft>
                  <a:spcPct val="35000"/>
                </a:spcAft>
                <a:defRPr/>
              </a:pPr>
              <a:r>
                <a:rPr lang="zh-CN" altLang="en-US" sz="1100" dirty="0">
                  <a:solidFill>
                    <a:srgbClr val="595959"/>
                  </a:solidFill>
                </a:rPr>
                <a:t>信息记录、通报和报送</a:t>
              </a:r>
              <a:endParaRPr lang="zh-CN" altLang="en-US" sz="1100" dirty="0">
                <a:solidFill>
                  <a:srgbClr val="595959"/>
                </a:solidFill>
              </a:endParaRPr>
            </a:p>
          </p:txBody>
        </p:sp>
        <p:sp>
          <p:nvSpPr>
            <p:cNvPr id="56" name="圆角矩形 55"/>
            <p:cNvSpPr/>
            <p:nvPr/>
          </p:nvSpPr>
          <p:spPr>
            <a:xfrm>
              <a:off x="7442044" y="2961636"/>
              <a:ext cx="912818" cy="581312"/>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7" name="任意多边形 56"/>
            <p:cNvSpPr/>
            <p:nvPr/>
          </p:nvSpPr>
          <p:spPr>
            <a:xfrm>
              <a:off x="7543645" y="3058522"/>
              <a:ext cx="912818" cy="579723"/>
            </a:xfrm>
            <a:custGeom>
              <a:avLst/>
              <a:gdLst>
                <a:gd name="connsiteX0" fmla="*/ 0 w 913747"/>
                <a:gd name="connsiteY0" fmla="*/ 58023 h 580229"/>
                <a:gd name="connsiteX1" fmla="*/ 58023 w 913747"/>
                <a:gd name="connsiteY1" fmla="*/ 0 h 580229"/>
                <a:gd name="connsiteX2" fmla="*/ 855724 w 913747"/>
                <a:gd name="connsiteY2" fmla="*/ 0 h 580229"/>
                <a:gd name="connsiteX3" fmla="*/ 913747 w 913747"/>
                <a:gd name="connsiteY3" fmla="*/ 58023 h 580229"/>
                <a:gd name="connsiteX4" fmla="*/ 913747 w 913747"/>
                <a:gd name="connsiteY4" fmla="*/ 522206 h 580229"/>
                <a:gd name="connsiteX5" fmla="*/ 855724 w 913747"/>
                <a:gd name="connsiteY5" fmla="*/ 580229 h 580229"/>
                <a:gd name="connsiteX6" fmla="*/ 58023 w 913747"/>
                <a:gd name="connsiteY6" fmla="*/ 580229 h 580229"/>
                <a:gd name="connsiteX7" fmla="*/ 0 w 913747"/>
                <a:gd name="connsiteY7" fmla="*/ 522206 h 580229"/>
                <a:gd name="connsiteX8" fmla="*/ 0 w 913747"/>
                <a:gd name="connsiteY8" fmla="*/ 58023 h 58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3747" h="580229">
                  <a:moveTo>
                    <a:pt x="0" y="58023"/>
                  </a:moveTo>
                  <a:cubicBezTo>
                    <a:pt x="0" y="25978"/>
                    <a:pt x="25978" y="0"/>
                    <a:pt x="58023" y="0"/>
                  </a:cubicBezTo>
                  <a:lnTo>
                    <a:pt x="855724" y="0"/>
                  </a:lnTo>
                  <a:cubicBezTo>
                    <a:pt x="887769" y="0"/>
                    <a:pt x="913747" y="25978"/>
                    <a:pt x="913747" y="58023"/>
                  </a:cubicBezTo>
                  <a:lnTo>
                    <a:pt x="913747" y="522206"/>
                  </a:lnTo>
                  <a:cubicBezTo>
                    <a:pt x="913747" y="554251"/>
                    <a:pt x="887769" y="580229"/>
                    <a:pt x="855724" y="580229"/>
                  </a:cubicBezTo>
                  <a:lnTo>
                    <a:pt x="58023" y="580229"/>
                  </a:lnTo>
                  <a:cubicBezTo>
                    <a:pt x="25978" y="580229"/>
                    <a:pt x="0" y="554251"/>
                    <a:pt x="0" y="522206"/>
                  </a:cubicBezTo>
                  <a:lnTo>
                    <a:pt x="0" y="58023"/>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8904" tIns="58904" rIns="58904" bIns="58904" spcCol="1270" anchor="ctr"/>
            <a:lstStyle/>
            <a:p>
              <a:pPr algn="ctr" defTabSz="488950" eaLnBrk="0" hangingPunct="0">
                <a:lnSpc>
                  <a:spcPct val="90000"/>
                </a:lnSpc>
                <a:spcAft>
                  <a:spcPct val="35000"/>
                </a:spcAft>
                <a:defRPr/>
              </a:pPr>
              <a:r>
                <a:rPr lang="zh-CN" altLang="en-US" sz="1100" dirty="0">
                  <a:solidFill>
                    <a:srgbClr val="595959"/>
                  </a:solidFill>
                </a:rPr>
                <a:t>预测预警</a:t>
              </a:r>
              <a:endParaRPr lang="zh-CN" altLang="en-US" sz="1100" dirty="0">
                <a:solidFill>
                  <a:srgbClr val="595959"/>
                </a:solidFill>
              </a:endParaRPr>
            </a:p>
          </p:txBody>
        </p:sp>
      </p:grpSp>
      <p:sp>
        <p:nvSpPr>
          <p:cNvPr id="2" name="矩形 1"/>
          <p:cNvSpPr/>
          <p:nvPr/>
        </p:nvSpPr>
        <p:spPr>
          <a:xfrm>
            <a:off x="1258888" y="120650"/>
            <a:ext cx="16224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核心要求</a:t>
            </a:r>
            <a:endParaRPr lang="zh-CN" altLang="en-US" sz="2800" dirty="0">
              <a:solidFill>
                <a:schemeClr val="bg1"/>
              </a:solidFill>
              <a:latin typeface="+mn-ea"/>
              <a:ea typeface="+mn-ea"/>
            </a:endParaRPr>
          </a:p>
        </p:txBody>
      </p:sp>
      <p:cxnSp>
        <p:nvCxnSpPr>
          <p:cNvPr id="3" name="直接连接符 2"/>
          <p:cNvCxnSpPr>
            <a:cxnSpLocks noChangeShapeType="1"/>
          </p:cNvCxnSpPr>
          <p:nvPr/>
        </p:nvCxnSpPr>
        <p:spPr bwMode="auto">
          <a:xfrm>
            <a:off x="990600" y="622300"/>
            <a:ext cx="1781175" cy="0"/>
          </a:xfrm>
          <a:prstGeom prst="line">
            <a:avLst/>
          </a:prstGeom>
          <a:noFill/>
          <a:ln w="19050" algn="ctr">
            <a:solidFill>
              <a:schemeClr val="bg1"/>
            </a:solidFill>
            <a:round/>
          </a:ln>
        </p:spPr>
      </p:cxnSp>
      <p:sp>
        <p:nvSpPr>
          <p:cNvPr id="4" name="圆角矩形 3"/>
          <p:cNvSpPr/>
          <p:nvPr/>
        </p:nvSpPr>
        <p:spPr>
          <a:xfrm>
            <a:off x="827584" y="1129308"/>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微软雅黑" panose="020B0503020204020204" pitchFamily="34" charset="-122"/>
            </a:endParaRPr>
          </a:p>
        </p:txBody>
      </p:sp>
      <p:sp>
        <p:nvSpPr>
          <p:cNvPr id="5" name="圆角矩形 4"/>
          <p:cNvSpPr/>
          <p:nvPr/>
        </p:nvSpPr>
        <p:spPr>
          <a:xfrm>
            <a:off x="881817" y="1215384"/>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微软雅黑" panose="020B0503020204020204" pitchFamily="34" charset="-122"/>
            </a:endParaRPr>
          </a:p>
        </p:txBody>
      </p:sp>
      <p:sp>
        <p:nvSpPr>
          <p:cNvPr id="52234" name="文本框 5"/>
          <p:cNvSpPr txBox="1">
            <a:spLocks noChangeArrowheads="1"/>
          </p:cNvSpPr>
          <p:nvPr/>
        </p:nvSpPr>
        <p:spPr bwMode="auto">
          <a:xfrm>
            <a:off x="920750" y="1258888"/>
            <a:ext cx="822325" cy="460375"/>
          </a:xfrm>
          <a:prstGeom prst="rect">
            <a:avLst/>
          </a:prstGeom>
          <a:noFill/>
          <a:ln w="9525">
            <a:noFill/>
            <a:miter lim="800000"/>
          </a:ln>
        </p:spPr>
        <p:txBody>
          <a:bodyPr>
            <a:spAutoFit/>
          </a:bodyPr>
          <a:lstStyle/>
          <a:p>
            <a:pPr algn="ctr" eaLnBrk="0" hangingPunct="0"/>
            <a:r>
              <a:rPr lang="en-US" altLang="zh-CN" sz="2400" b="1">
                <a:solidFill>
                  <a:schemeClr val="bg1"/>
                </a:solidFill>
                <a:latin typeface="Broadway" panose="04040905080B02020502"/>
                <a:ea typeface="微软雅黑" panose="020B0503020204020204" pitchFamily="34" charset="-122"/>
              </a:rPr>
              <a:t>5</a:t>
            </a:r>
            <a:endParaRPr lang="en-US" altLang="zh-CN" sz="2400" b="1">
              <a:solidFill>
                <a:schemeClr val="bg1"/>
              </a:solidFill>
              <a:latin typeface="Broadway" panose="04040905080B02020502"/>
              <a:ea typeface="微软雅黑" panose="020B0503020204020204" pitchFamily="34" charset="-122"/>
            </a:endParaRPr>
          </a:p>
        </p:txBody>
      </p:sp>
      <p:sp>
        <p:nvSpPr>
          <p:cNvPr id="7" name="文本框 6"/>
          <p:cNvSpPr txBox="1"/>
          <p:nvPr/>
        </p:nvSpPr>
        <p:spPr>
          <a:xfrm>
            <a:off x="1836962" y="1258213"/>
            <a:ext cx="4180477" cy="438582"/>
          </a:xfrm>
          <a:prstGeom prst="rect">
            <a:avLst/>
          </a:prstGeom>
          <a:noFill/>
          <a:ln>
            <a:noFill/>
          </a:ln>
          <a:effectLst/>
        </p:spPr>
        <p:txBody>
          <a:bodyPr lIns="68580" tIns="34290" rIns="68580" bIns="34290">
            <a:spAutoFit/>
          </a:bodyPr>
          <a:lstStyle/>
          <a:p>
            <a:pPr algn="ctr" eaLnBrk="0" hangingPunct="0">
              <a:defRPr/>
            </a:pPr>
            <a:r>
              <a:rPr lang="zh-CN" altLang="en-US"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安全风险管控及隐患排查治理</a:t>
            </a:r>
            <a:endParaRPr lang="zh-CN" altLang="en-US"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1258888" y="120650"/>
            <a:ext cx="16224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核心要求</a:t>
            </a:r>
            <a:endParaRPr lang="zh-CN" altLang="en-US" sz="2800" dirty="0">
              <a:solidFill>
                <a:schemeClr val="bg1"/>
              </a:solidFill>
              <a:latin typeface="+mn-ea"/>
              <a:ea typeface="+mn-ea"/>
            </a:endParaRPr>
          </a:p>
        </p:txBody>
      </p:sp>
      <p:cxnSp>
        <p:nvCxnSpPr>
          <p:cNvPr id="30" name="直接连接符 29"/>
          <p:cNvCxnSpPr>
            <a:cxnSpLocks noChangeShapeType="1"/>
          </p:cNvCxnSpPr>
          <p:nvPr/>
        </p:nvCxnSpPr>
        <p:spPr bwMode="auto">
          <a:xfrm>
            <a:off x="990600" y="622300"/>
            <a:ext cx="1781175" cy="0"/>
          </a:xfrm>
          <a:prstGeom prst="line">
            <a:avLst/>
          </a:prstGeom>
          <a:noFill/>
          <a:ln w="19050" algn="ctr">
            <a:solidFill>
              <a:schemeClr val="bg1"/>
            </a:solidFill>
            <a:round/>
          </a:ln>
        </p:spPr>
      </p:cxnSp>
      <p:sp>
        <p:nvSpPr>
          <p:cNvPr id="31" name="圆角矩形 30"/>
          <p:cNvSpPr/>
          <p:nvPr/>
        </p:nvSpPr>
        <p:spPr>
          <a:xfrm>
            <a:off x="827584" y="1129308"/>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微软雅黑" panose="020B0503020204020204" pitchFamily="34" charset="-122"/>
            </a:endParaRPr>
          </a:p>
        </p:txBody>
      </p:sp>
      <p:sp>
        <p:nvSpPr>
          <p:cNvPr id="32" name="圆角矩形 31"/>
          <p:cNvSpPr/>
          <p:nvPr/>
        </p:nvSpPr>
        <p:spPr>
          <a:xfrm>
            <a:off x="881817" y="1215384"/>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微软雅黑" panose="020B0503020204020204" pitchFamily="34" charset="-122"/>
            </a:endParaRPr>
          </a:p>
        </p:txBody>
      </p:sp>
      <p:sp>
        <p:nvSpPr>
          <p:cNvPr id="53257" name="文本框 32"/>
          <p:cNvSpPr txBox="1">
            <a:spLocks noChangeArrowheads="1"/>
          </p:cNvSpPr>
          <p:nvPr/>
        </p:nvSpPr>
        <p:spPr bwMode="auto">
          <a:xfrm>
            <a:off x="920750" y="1258888"/>
            <a:ext cx="822325" cy="460375"/>
          </a:xfrm>
          <a:prstGeom prst="rect">
            <a:avLst/>
          </a:prstGeom>
          <a:noFill/>
          <a:ln w="9525">
            <a:noFill/>
            <a:miter lim="800000"/>
          </a:ln>
        </p:spPr>
        <p:txBody>
          <a:bodyPr>
            <a:spAutoFit/>
          </a:bodyPr>
          <a:lstStyle/>
          <a:p>
            <a:pPr algn="ctr" eaLnBrk="0" hangingPunct="0"/>
            <a:r>
              <a:rPr lang="en-US" altLang="zh-CN" sz="2400" b="1">
                <a:solidFill>
                  <a:schemeClr val="bg1"/>
                </a:solidFill>
                <a:latin typeface="Broadway" panose="04040905080B02020502"/>
                <a:ea typeface="微软雅黑" panose="020B0503020204020204" pitchFamily="34" charset="-122"/>
              </a:rPr>
              <a:t>6</a:t>
            </a:r>
            <a:endParaRPr lang="en-US" altLang="zh-CN" sz="2400" b="1">
              <a:solidFill>
                <a:schemeClr val="bg1"/>
              </a:solidFill>
              <a:latin typeface="Broadway" panose="04040905080B02020502"/>
              <a:ea typeface="微软雅黑" panose="020B0503020204020204" pitchFamily="34" charset="-122"/>
            </a:endParaRPr>
          </a:p>
        </p:txBody>
      </p:sp>
      <p:sp>
        <p:nvSpPr>
          <p:cNvPr id="34" name="文本框 33"/>
          <p:cNvSpPr txBox="1"/>
          <p:nvPr/>
        </p:nvSpPr>
        <p:spPr>
          <a:xfrm>
            <a:off x="1836962" y="1258213"/>
            <a:ext cx="4180477" cy="438582"/>
          </a:xfrm>
          <a:prstGeom prst="rect">
            <a:avLst/>
          </a:prstGeom>
          <a:noFill/>
          <a:ln>
            <a:noFill/>
          </a:ln>
          <a:effectLst/>
        </p:spPr>
        <p:txBody>
          <a:bodyPr lIns="68580" tIns="34290" rIns="68580" bIns="34290">
            <a:spAutoFit/>
          </a:bodyPr>
          <a:lstStyle/>
          <a:p>
            <a:pPr algn="ctr" eaLnBrk="0" hangingPunct="0">
              <a:defRPr/>
            </a:pPr>
            <a:r>
              <a:rPr lang="zh-CN" altLang="en-US"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应急管理</a:t>
            </a:r>
            <a:endParaRPr lang="zh-CN" altLang="en-US"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grpSp>
        <p:nvGrpSpPr>
          <p:cNvPr id="53259" name="组合 2"/>
          <p:cNvGrpSpPr/>
          <p:nvPr/>
        </p:nvGrpSpPr>
        <p:grpSpPr bwMode="auto">
          <a:xfrm>
            <a:off x="541338" y="2406650"/>
            <a:ext cx="7435850" cy="2425700"/>
            <a:chOff x="542095" y="2406156"/>
            <a:chExt cx="7435401" cy="2425456"/>
          </a:xfrm>
        </p:grpSpPr>
        <p:sp>
          <p:nvSpPr>
            <p:cNvPr id="4" name="任意多边形 3"/>
            <p:cNvSpPr/>
            <p:nvPr/>
          </p:nvSpPr>
          <p:spPr>
            <a:xfrm>
              <a:off x="5705920" y="2406156"/>
              <a:ext cx="1514384" cy="360327"/>
            </a:xfrm>
            <a:custGeom>
              <a:avLst/>
              <a:gdLst/>
              <a:ahLst/>
              <a:cxnLst/>
              <a:rect l="0" t="0" r="0" b="0"/>
              <a:pathLst>
                <a:path>
                  <a:moveTo>
                    <a:pt x="0" y="0"/>
                  </a:moveTo>
                  <a:lnTo>
                    <a:pt x="0" y="245609"/>
                  </a:lnTo>
                  <a:lnTo>
                    <a:pt x="1514618" y="245609"/>
                  </a:lnTo>
                  <a:lnTo>
                    <a:pt x="1514618" y="360410"/>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 name="任意多边形 4"/>
            <p:cNvSpPr/>
            <p:nvPr/>
          </p:nvSpPr>
          <p:spPr>
            <a:xfrm>
              <a:off x="5659886" y="2406156"/>
              <a:ext cx="92069" cy="360327"/>
            </a:xfrm>
            <a:custGeom>
              <a:avLst/>
              <a:gdLst/>
              <a:ahLst/>
              <a:cxnLst/>
              <a:rect l="0" t="0" r="0" b="0"/>
              <a:pathLst>
                <a:path>
                  <a:moveTo>
                    <a:pt x="45720" y="0"/>
                  </a:moveTo>
                  <a:lnTo>
                    <a:pt x="45720" y="360410"/>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任意多边形 5"/>
            <p:cNvSpPr/>
            <p:nvPr/>
          </p:nvSpPr>
          <p:spPr>
            <a:xfrm>
              <a:off x="4191537" y="3553804"/>
              <a:ext cx="3028767" cy="360326"/>
            </a:xfrm>
            <a:custGeom>
              <a:avLst/>
              <a:gdLst/>
              <a:ahLst/>
              <a:cxnLst/>
              <a:rect l="0" t="0" r="0" b="0"/>
              <a:pathLst>
                <a:path>
                  <a:moveTo>
                    <a:pt x="0" y="0"/>
                  </a:moveTo>
                  <a:lnTo>
                    <a:pt x="0" y="245609"/>
                  </a:lnTo>
                  <a:lnTo>
                    <a:pt x="3029237" y="245609"/>
                  </a:lnTo>
                  <a:lnTo>
                    <a:pt x="3029237" y="360410"/>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任意多边形 6"/>
            <p:cNvSpPr/>
            <p:nvPr/>
          </p:nvSpPr>
          <p:spPr>
            <a:xfrm>
              <a:off x="4191537" y="3553804"/>
              <a:ext cx="1514384" cy="360326"/>
            </a:xfrm>
            <a:custGeom>
              <a:avLst/>
              <a:gdLst/>
              <a:ahLst/>
              <a:cxnLst/>
              <a:rect l="0" t="0" r="0" b="0"/>
              <a:pathLst>
                <a:path>
                  <a:moveTo>
                    <a:pt x="0" y="0"/>
                  </a:moveTo>
                  <a:lnTo>
                    <a:pt x="0" y="245609"/>
                  </a:lnTo>
                  <a:lnTo>
                    <a:pt x="1514618" y="245609"/>
                  </a:lnTo>
                  <a:lnTo>
                    <a:pt x="1514618" y="360410"/>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任意多边形 7"/>
            <p:cNvSpPr/>
            <p:nvPr/>
          </p:nvSpPr>
          <p:spPr>
            <a:xfrm>
              <a:off x="4145502" y="3553804"/>
              <a:ext cx="90482" cy="360326"/>
            </a:xfrm>
            <a:custGeom>
              <a:avLst/>
              <a:gdLst/>
              <a:ahLst/>
              <a:cxnLst/>
              <a:rect l="0" t="0" r="0" b="0"/>
              <a:pathLst>
                <a:path>
                  <a:moveTo>
                    <a:pt x="45720" y="0"/>
                  </a:moveTo>
                  <a:lnTo>
                    <a:pt x="45720" y="360410"/>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任意多边形 8"/>
            <p:cNvSpPr/>
            <p:nvPr/>
          </p:nvSpPr>
          <p:spPr>
            <a:xfrm>
              <a:off x="2675566" y="3553804"/>
              <a:ext cx="1515970" cy="360326"/>
            </a:xfrm>
            <a:custGeom>
              <a:avLst/>
              <a:gdLst/>
              <a:ahLst/>
              <a:cxnLst/>
              <a:rect l="0" t="0" r="0" b="0"/>
              <a:pathLst>
                <a:path>
                  <a:moveTo>
                    <a:pt x="1514618" y="0"/>
                  </a:moveTo>
                  <a:lnTo>
                    <a:pt x="1514618" y="245609"/>
                  </a:lnTo>
                  <a:lnTo>
                    <a:pt x="0" y="245609"/>
                  </a:lnTo>
                  <a:lnTo>
                    <a:pt x="0" y="360410"/>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任意多边形 9"/>
            <p:cNvSpPr/>
            <p:nvPr/>
          </p:nvSpPr>
          <p:spPr>
            <a:xfrm>
              <a:off x="1161183" y="3553804"/>
              <a:ext cx="3030354" cy="360326"/>
            </a:xfrm>
            <a:custGeom>
              <a:avLst/>
              <a:gdLst/>
              <a:ahLst/>
              <a:cxnLst/>
              <a:rect l="0" t="0" r="0" b="0"/>
              <a:pathLst>
                <a:path>
                  <a:moveTo>
                    <a:pt x="3029237" y="0"/>
                  </a:moveTo>
                  <a:lnTo>
                    <a:pt x="3029237" y="245609"/>
                  </a:lnTo>
                  <a:lnTo>
                    <a:pt x="0" y="245609"/>
                  </a:lnTo>
                  <a:lnTo>
                    <a:pt x="0" y="360410"/>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任意多边形 10"/>
            <p:cNvSpPr/>
            <p:nvPr/>
          </p:nvSpPr>
          <p:spPr>
            <a:xfrm>
              <a:off x="4191537" y="2406156"/>
              <a:ext cx="1514384" cy="360327"/>
            </a:xfrm>
            <a:custGeom>
              <a:avLst/>
              <a:gdLst/>
              <a:ahLst/>
              <a:cxnLst/>
              <a:rect l="0" t="0" r="0" b="0"/>
              <a:pathLst>
                <a:path>
                  <a:moveTo>
                    <a:pt x="1514618" y="0"/>
                  </a:moveTo>
                  <a:lnTo>
                    <a:pt x="1514618" y="245609"/>
                  </a:lnTo>
                  <a:lnTo>
                    <a:pt x="0" y="245609"/>
                  </a:lnTo>
                  <a:lnTo>
                    <a:pt x="0" y="360410"/>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7" name="圆角矩形 36"/>
            <p:cNvSpPr/>
            <p:nvPr/>
          </p:nvSpPr>
          <p:spPr>
            <a:xfrm>
              <a:off x="3570862" y="2766483"/>
              <a:ext cx="1239762" cy="787321"/>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8" name="任意多边形 37"/>
            <p:cNvSpPr/>
            <p:nvPr/>
          </p:nvSpPr>
          <p:spPr>
            <a:xfrm>
              <a:off x="3708966" y="2896645"/>
              <a:ext cx="1239763" cy="787321"/>
            </a:xfrm>
            <a:custGeom>
              <a:avLst/>
              <a:gdLst>
                <a:gd name="connsiteX0" fmla="*/ 0 w 1239233"/>
                <a:gd name="connsiteY0" fmla="*/ 78691 h 786913"/>
                <a:gd name="connsiteX1" fmla="*/ 78691 w 1239233"/>
                <a:gd name="connsiteY1" fmla="*/ 0 h 786913"/>
                <a:gd name="connsiteX2" fmla="*/ 1160542 w 1239233"/>
                <a:gd name="connsiteY2" fmla="*/ 0 h 786913"/>
                <a:gd name="connsiteX3" fmla="*/ 1239233 w 1239233"/>
                <a:gd name="connsiteY3" fmla="*/ 78691 h 786913"/>
                <a:gd name="connsiteX4" fmla="*/ 1239233 w 1239233"/>
                <a:gd name="connsiteY4" fmla="*/ 708222 h 786913"/>
                <a:gd name="connsiteX5" fmla="*/ 1160542 w 1239233"/>
                <a:gd name="connsiteY5" fmla="*/ 786913 h 786913"/>
                <a:gd name="connsiteX6" fmla="*/ 78691 w 1239233"/>
                <a:gd name="connsiteY6" fmla="*/ 786913 h 786913"/>
                <a:gd name="connsiteX7" fmla="*/ 0 w 1239233"/>
                <a:gd name="connsiteY7" fmla="*/ 708222 h 786913"/>
                <a:gd name="connsiteX8" fmla="*/ 0 w 1239233"/>
                <a:gd name="connsiteY8" fmla="*/ 78691 h 78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233" h="786913">
                  <a:moveTo>
                    <a:pt x="0" y="78691"/>
                  </a:moveTo>
                  <a:cubicBezTo>
                    <a:pt x="0" y="35231"/>
                    <a:pt x="35231" y="0"/>
                    <a:pt x="78691" y="0"/>
                  </a:cubicBezTo>
                  <a:lnTo>
                    <a:pt x="1160542" y="0"/>
                  </a:lnTo>
                  <a:cubicBezTo>
                    <a:pt x="1204002" y="0"/>
                    <a:pt x="1239233" y="35231"/>
                    <a:pt x="1239233" y="78691"/>
                  </a:cubicBezTo>
                  <a:lnTo>
                    <a:pt x="1239233" y="708222"/>
                  </a:lnTo>
                  <a:cubicBezTo>
                    <a:pt x="1239233" y="751682"/>
                    <a:pt x="1204002" y="786913"/>
                    <a:pt x="1160542" y="786913"/>
                  </a:cubicBezTo>
                  <a:lnTo>
                    <a:pt x="78691" y="786913"/>
                  </a:lnTo>
                  <a:cubicBezTo>
                    <a:pt x="35231" y="786913"/>
                    <a:pt x="0" y="751682"/>
                    <a:pt x="0" y="708222"/>
                  </a:cubicBezTo>
                  <a:lnTo>
                    <a:pt x="0" y="7869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0198" tIns="80198" rIns="80198" bIns="80198" spcCol="1270" anchor="ctr"/>
            <a:lstStyle/>
            <a:p>
              <a:pPr algn="ctr" defTabSz="666750" eaLnBrk="0" hangingPunct="0">
                <a:lnSpc>
                  <a:spcPct val="90000"/>
                </a:lnSpc>
                <a:spcAft>
                  <a:spcPct val="35000"/>
                </a:spcAft>
                <a:defRPr/>
              </a:pPr>
              <a:r>
                <a:rPr lang="zh-CN" altLang="en-US" sz="1500" dirty="0">
                  <a:solidFill>
                    <a:srgbClr val="595959"/>
                  </a:solidFill>
                </a:rPr>
                <a:t>应急准备</a:t>
              </a:r>
              <a:endParaRPr lang="zh-CN" altLang="en-US" sz="1500" dirty="0">
                <a:solidFill>
                  <a:srgbClr val="595959"/>
                </a:solidFill>
              </a:endParaRPr>
            </a:p>
          </p:txBody>
        </p:sp>
        <p:sp>
          <p:nvSpPr>
            <p:cNvPr id="39" name="圆角矩形 38"/>
            <p:cNvSpPr/>
            <p:nvPr/>
          </p:nvSpPr>
          <p:spPr>
            <a:xfrm>
              <a:off x="542095" y="3914129"/>
              <a:ext cx="1239762" cy="787321"/>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0" name="任意多边形 39"/>
            <p:cNvSpPr/>
            <p:nvPr/>
          </p:nvSpPr>
          <p:spPr>
            <a:xfrm>
              <a:off x="680199" y="4044291"/>
              <a:ext cx="1238175" cy="787321"/>
            </a:xfrm>
            <a:custGeom>
              <a:avLst/>
              <a:gdLst>
                <a:gd name="connsiteX0" fmla="*/ 0 w 1239233"/>
                <a:gd name="connsiteY0" fmla="*/ 78691 h 786913"/>
                <a:gd name="connsiteX1" fmla="*/ 78691 w 1239233"/>
                <a:gd name="connsiteY1" fmla="*/ 0 h 786913"/>
                <a:gd name="connsiteX2" fmla="*/ 1160542 w 1239233"/>
                <a:gd name="connsiteY2" fmla="*/ 0 h 786913"/>
                <a:gd name="connsiteX3" fmla="*/ 1239233 w 1239233"/>
                <a:gd name="connsiteY3" fmla="*/ 78691 h 786913"/>
                <a:gd name="connsiteX4" fmla="*/ 1239233 w 1239233"/>
                <a:gd name="connsiteY4" fmla="*/ 708222 h 786913"/>
                <a:gd name="connsiteX5" fmla="*/ 1160542 w 1239233"/>
                <a:gd name="connsiteY5" fmla="*/ 786913 h 786913"/>
                <a:gd name="connsiteX6" fmla="*/ 78691 w 1239233"/>
                <a:gd name="connsiteY6" fmla="*/ 786913 h 786913"/>
                <a:gd name="connsiteX7" fmla="*/ 0 w 1239233"/>
                <a:gd name="connsiteY7" fmla="*/ 708222 h 786913"/>
                <a:gd name="connsiteX8" fmla="*/ 0 w 1239233"/>
                <a:gd name="connsiteY8" fmla="*/ 78691 h 78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233" h="786913">
                  <a:moveTo>
                    <a:pt x="0" y="78691"/>
                  </a:moveTo>
                  <a:cubicBezTo>
                    <a:pt x="0" y="35231"/>
                    <a:pt x="35231" y="0"/>
                    <a:pt x="78691" y="0"/>
                  </a:cubicBezTo>
                  <a:lnTo>
                    <a:pt x="1160542" y="0"/>
                  </a:lnTo>
                  <a:cubicBezTo>
                    <a:pt x="1204002" y="0"/>
                    <a:pt x="1239233" y="35231"/>
                    <a:pt x="1239233" y="78691"/>
                  </a:cubicBezTo>
                  <a:lnTo>
                    <a:pt x="1239233" y="708222"/>
                  </a:lnTo>
                  <a:cubicBezTo>
                    <a:pt x="1239233" y="751682"/>
                    <a:pt x="1204002" y="786913"/>
                    <a:pt x="1160542" y="786913"/>
                  </a:cubicBezTo>
                  <a:lnTo>
                    <a:pt x="78691" y="786913"/>
                  </a:lnTo>
                  <a:cubicBezTo>
                    <a:pt x="35231" y="786913"/>
                    <a:pt x="0" y="751682"/>
                    <a:pt x="0" y="708222"/>
                  </a:cubicBezTo>
                  <a:lnTo>
                    <a:pt x="0" y="7869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0198" tIns="80198" rIns="80198" bIns="80198" spcCol="1270" anchor="ctr"/>
            <a:lstStyle/>
            <a:p>
              <a:pPr algn="ctr" defTabSz="666750" eaLnBrk="0" hangingPunct="0">
                <a:lnSpc>
                  <a:spcPct val="90000"/>
                </a:lnSpc>
                <a:spcAft>
                  <a:spcPct val="35000"/>
                </a:spcAft>
                <a:defRPr/>
              </a:pPr>
              <a:r>
                <a:rPr lang="zh-CN" altLang="en-US" sz="1500" dirty="0">
                  <a:solidFill>
                    <a:srgbClr val="595959"/>
                  </a:solidFill>
                </a:rPr>
                <a:t>应急救援组织</a:t>
              </a:r>
              <a:endParaRPr lang="zh-CN" altLang="en-US" sz="1500" dirty="0">
                <a:solidFill>
                  <a:srgbClr val="595959"/>
                </a:solidFill>
              </a:endParaRPr>
            </a:p>
          </p:txBody>
        </p:sp>
        <p:sp>
          <p:nvSpPr>
            <p:cNvPr id="41" name="圆角矩形 40"/>
            <p:cNvSpPr/>
            <p:nvPr/>
          </p:nvSpPr>
          <p:spPr>
            <a:xfrm>
              <a:off x="2056479" y="3914129"/>
              <a:ext cx="1239762" cy="787321"/>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2" name="任意多边形 41"/>
            <p:cNvSpPr/>
            <p:nvPr/>
          </p:nvSpPr>
          <p:spPr>
            <a:xfrm>
              <a:off x="2194582" y="4044291"/>
              <a:ext cx="1239763" cy="787321"/>
            </a:xfrm>
            <a:custGeom>
              <a:avLst/>
              <a:gdLst>
                <a:gd name="connsiteX0" fmla="*/ 0 w 1239233"/>
                <a:gd name="connsiteY0" fmla="*/ 78691 h 786913"/>
                <a:gd name="connsiteX1" fmla="*/ 78691 w 1239233"/>
                <a:gd name="connsiteY1" fmla="*/ 0 h 786913"/>
                <a:gd name="connsiteX2" fmla="*/ 1160542 w 1239233"/>
                <a:gd name="connsiteY2" fmla="*/ 0 h 786913"/>
                <a:gd name="connsiteX3" fmla="*/ 1239233 w 1239233"/>
                <a:gd name="connsiteY3" fmla="*/ 78691 h 786913"/>
                <a:gd name="connsiteX4" fmla="*/ 1239233 w 1239233"/>
                <a:gd name="connsiteY4" fmla="*/ 708222 h 786913"/>
                <a:gd name="connsiteX5" fmla="*/ 1160542 w 1239233"/>
                <a:gd name="connsiteY5" fmla="*/ 786913 h 786913"/>
                <a:gd name="connsiteX6" fmla="*/ 78691 w 1239233"/>
                <a:gd name="connsiteY6" fmla="*/ 786913 h 786913"/>
                <a:gd name="connsiteX7" fmla="*/ 0 w 1239233"/>
                <a:gd name="connsiteY7" fmla="*/ 708222 h 786913"/>
                <a:gd name="connsiteX8" fmla="*/ 0 w 1239233"/>
                <a:gd name="connsiteY8" fmla="*/ 78691 h 78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233" h="786913">
                  <a:moveTo>
                    <a:pt x="0" y="78691"/>
                  </a:moveTo>
                  <a:cubicBezTo>
                    <a:pt x="0" y="35231"/>
                    <a:pt x="35231" y="0"/>
                    <a:pt x="78691" y="0"/>
                  </a:cubicBezTo>
                  <a:lnTo>
                    <a:pt x="1160542" y="0"/>
                  </a:lnTo>
                  <a:cubicBezTo>
                    <a:pt x="1204002" y="0"/>
                    <a:pt x="1239233" y="35231"/>
                    <a:pt x="1239233" y="78691"/>
                  </a:cubicBezTo>
                  <a:lnTo>
                    <a:pt x="1239233" y="708222"/>
                  </a:lnTo>
                  <a:cubicBezTo>
                    <a:pt x="1239233" y="751682"/>
                    <a:pt x="1204002" y="786913"/>
                    <a:pt x="1160542" y="786913"/>
                  </a:cubicBezTo>
                  <a:lnTo>
                    <a:pt x="78691" y="786913"/>
                  </a:lnTo>
                  <a:cubicBezTo>
                    <a:pt x="35231" y="786913"/>
                    <a:pt x="0" y="751682"/>
                    <a:pt x="0" y="708222"/>
                  </a:cubicBezTo>
                  <a:lnTo>
                    <a:pt x="0" y="7869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0198" tIns="80198" rIns="80198" bIns="80198" spcCol="1270" anchor="ctr"/>
            <a:lstStyle/>
            <a:p>
              <a:pPr algn="ctr" defTabSz="666750" eaLnBrk="0" hangingPunct="0">
                <a:lnSpc>
                  <a:spcPct val="90000"/>
                </a:lnSpc>
                <a:spcAft>
                  <a:spcPct val="35000"/>
                </a:spcAft>
                <a:defRPr/>
              </a:pPr>
              <a:r>
                <a:rPr lang="zh-CN" altLang="en-US" sz="1500" dirty="0">
                  <a:solidFill>
                    <a:srgbClr val="595959"/>
                  </a:solidFill>
                </a:rPr>
                <a:t>应急预案</a:t>
              </a:r>
              <a:endParaRPr lang="zh-CN" altLang="en-US" sz="1500" dirty="0">
                <a:solidFill>
                  <a:srgbClr val="595959"/>
                </a:solidFill>
              </a:endParaRPr>
            </a:p>
          </p:txBody>
        </p:sp>
        <p:sp>
          <p:nvSpPr>
            <p:cNvPr id="43" name="圆角矩形 42"/>
            <p:cNvSpPr/>
            <p:nvPr/>
          </p:nvSpPr>
          <p:spPr>
            <a:xfrm>
              <a:off x="3570862" y="3914129"/>
              <a:ext cx="1239762" cy="787321"/>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4" name="任意多边形 43"/>
            <p:cNvSpPr/>
            <p:nvPr/>
          </p:nvSpPr>
          <p:spPr>
            <a:xfrm>
              <a:off x="3708966" y="4044291"/>
              <a:ext cx="1239763" cy="787321"/>
            </a:xfrm>
            <a:custGeom>
              <a:avLst/>
              <a:gdLst>
                <a:gd name="connsiteX0" fmla="*/ 0 w 1239233"/>
                <a:gd name="connsiteY0" fmla="*/ 78691 h 786913"/>
                <a:gd name="connsiteX1" fmla="*/ 78691 w 1239233"/>
                <a:gd name="connsiteY1" fmla="*/ 0 h 786913"/>
                <a:gd name="connsiteX2" fmla="*/ 1160542 w 1239233"/>
                <a:gd name="connsiteY2" fmla="*/ 0 h 786913"/>
                <a:gd name="connsiteX3" fmla="*/ 1239233 w 1239233"/>
                <a:gd name="connsiteY3" fmla="*/ 78691 h 786913"/>
                <a:gd name="connsiteX4" fmla="*/ 1239233 w 1239233"/>
                <a:gd name="connsiteY4" fmla="*/ 708222 h 786913"/>
                <a:gd name="connsiteX5" fmla="*/ 1160542 w 1239233"/>
                <a:gd name="connsiteY5" fmla="*/ 786913 h 786913"/>
                <a:gd name="connsiteX6" fmla="*/ 78691 w 1239233"/>
                <a:gd name="connsiteY6" fmla="*/ 786913 h 786913"/>
                <a:gd name="connsiteX7" fmla="*/ 0 w 1239233"/>
                <a:gd name="connsiteY7" fmla="*/ 708222 h 786913"/>
                <a:gd name="connsiteX8" fmla="*/ 0 w 1239233"/>
                <a:gd name="connsiteY8" fmla="*/ 78691 h 78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233" h="786913">
                  <a:moveTo>
                    <a:pt x="0" y="78691"/>
                  </a:moveTo>
                  <a:cubicBezTo>
                    <a:pt x="0" y="35231"/>
                    <a:pt x="35231" y="0"/>
                    <a:pt x="78691" y="0"/>
                  </a:cubicBezTo>
                  <a:lnTo>
                    <a:pt x="1160542" y="0"/>
                  </a:lnTo>
                  <a:cubicBezTo>
                    <a:pt x="1204002" y="0"/>
                    <a:pt x="1239233" y="35231"/>
                    <a:pt x="1239233" y="78691"/>
                  </a:cubicBezTo>
                  <a:lnTo>
                    <a:pt x="1239233" y="708222"/>
                  </a:lnTo>
                  <a:cubicBezTo>
                    <a:pt x="1239233" y="751682"/>
                    <a:pt x="1204002" y="786913"/>
                    <a:pt x="1160542" y="786913"/>
                  </a:cubicBezTo>
                  <a:lnTo>
                    <a:pt x="78691" y="786913"/>
                  </a:lnTo>
                  <a:cubicBezTo>
                    <a:pt x="35231" y="786913"/>
                    <a:pt x="0" y="751682"/>
                    <a:pt x="0" y="708222"/>
                  </a:cubicBezTo>
                  <a:lnTo>
                    <a:pt x="0" y="7869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0198" tIns="80198" rIns="80198" bIns="80198" spcCol="1270" anchor="ctr"/>
            <a:lstStyle/>
            <a:p>
              <a:pPr algn="ctr" defTabSz="666750" eaLnBrk="0" hangingPunct="0">
                <a:lnSpc>
                  <a:spcPct val="90000"/>
                </a:lnSpc>
                <a:spcAft>
                  <a:spcPct val="35000"/>
                </a:spcAft>
                <a:defRPr/>
              </a:pPr>
              <a:r>
                <a:rPr lang="zh-CN" altLang="en-US" sz="1500" dirty="0">
                  <a:solidFill>
                    <a:srgbClr val="595959"/>
                  </a:solidFill>
                </a:rPr>
                <a:t>应急设施、装备、物资</a:t>
              </a:r>
              <a:endParaRPr lang="zh-CN" altLang="en-US" sz="1500" dirty="0">
                <a:solidFill>
                  <a:srgbClr val="595959"/>
                </a:solidFill>
              </a:endParaRPr>
            </a:p>
          </p:txBody>
        </p:sp>
        <p:sp>
          <p:nvSpPr>
            <p:cNvPr id="45" name="圆角矩形 44"/>
            <p:cNvSpPr/>
            <p:nvPr/>
          </p:nvSpPr>
          <p:spPr>
            <a:xfrm>
              <a:off x="5085246" y="3914129"/>
              <a:ext cx="1239762" cy="787321"/>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6" name="任意多边形 45"/>
            <p:cNvSpPr/>
            <p:nvPr/>
          </p:nvSpPr>
          <p:spPr>
            <a:xfrm>
              <a:off x="5223349" y="4044291"/>
              <a:ext cx="1239763" cy="787321"/>
            </a:xfrm>
            <a:custGeom>
              <a:avLst/>
              <a:gdLst>
                <a:gd name="connsiteX0" fmla="*/ 0 w 1239233"/>
                <a:gd name="connsiteY0" fmla="*/ 78691 h 786913"/>
                <a:gd name="connsiteX1" fmla="*/ 78691 w 1239233"/>
                <a:gd name="connsiteY1" fmla="*/ 0 h 786913"/>
                <a:gd name="connsiteX2" fmla="*/ 1160542 w 1239233"/>
                <a:gd name="connsiteY2" fmla="*/ 0 h 786913"/>
                <a:gd name="connsiteX3" fmla="*/ 1239233 w 1239233"/>
                <a:gd name="connsiteY3" fmla="*/ 78691 h 786913"/>
                <a:gd name="connsiteX4" fmla="*/ 1239233 w 1239233"/>
                <a:gd name="connsiteY4" fmla="*/ 708222 h 786913"/>
                <a:gd name="connsiteX5" fmla="*/ 1160542 w 1239233"/>
                <a:gd name="connsiteY5" fmla="*/ 786913 h 786913"/>
                <a:gd name="connsiteX6" fmla="*/ 78691 w 1239233"/>
                <a:gd name="connsiteY6" fmla="*/ 786913 h 786913"/>
                <a:gd name="connsiteX7" fmla="*/ 0 w 1239233"/>
                <a:gd name="connsiteY7" fmla="*/ 708222 h 786913"/>
                <a:gd name="connsiteX8" fmla="*/ 0 w 1239233"/>
                <a:gd name="connsiteY8" fmla="*/ 78691 h 78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233" h="786913">
                  <a:moveTo>
                    <a:pt x="0" y="78691"/>
                  </a:moveTo>
                  <a:cubicBezTo>
                    <a:pt x="0" y="35231"/>
                    <a:pt x="35231" y="0"/>
                    <a:pt x="78691" y="0"/>
                  </a:cubicBezTo>
                  <a:lnTo>
                    <a:pt x="1160542" y="0"/>
                  </a:lnTo>
                  <a:cubicBezTo>
                    <a:pt x="1204002" y="0"/>
                    <a:pt x="1239233" y="35231"/>
                    <a:pt x="1239233" y="78691"/>
                  </a:cubicBezTo>
                  <a:lnTo>
                    <a:pt x="1239233" y="708222"/>
                  </a:lnTo>
                  <a:cubicBezTo>
                    <a:pt x="1239233" y="751682"/>
                    <a:pt x="1204002" y="786913"/>
                    <a:pt x="1160542" y="786913"/>
                  </a:cubicBezTo>
                  <a:lnTo>
                    <a:pt x="78691" y="786913"/>
                  </a:lnTo>
                  <a:cubicBezTo>
                    <a:pt x="35231" y="786913"/>
                    <a:pt x="0" y="751682"/>
                    <a:pt x="0" y="708222"/>
                  </a:cubicBezTo>
                  <a:lnTo>
                    <a:pt x="0" y="7869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0198" tIns="80198" rIns="80198" bIns="80198" spcCol="1270" anchor="ctr"/>
            <a:lstStyle/>
            <a:p>
              <a:pPr algn="ctr" defTabSz="666750" eaLnBrk="0" hangingPunct="0">
                <a:lnSpc>
                  <a:spcPct val="90000"/>
                </a:lnSpc>
                <a:spcAft>
                  <a:spcPct val="35000"/>
                </a:spcAft>
                <a:defRPr/>
              </a:pPr>
              <a:r>
                <a:rPr lang="zh-CN" altLang="en-US" sz="1500" dirty="0">
                  <a:solidFill>
                    <a:srgbClr val="595959"/>
                  </a:solidFill>
                </a:rPr>
                <a:t>应急演练</a:t>
              </a:r>
              <a:endParaRPr lang="zh-CN" altLang="en-US" sz="1500" dirty="0">
                <a:solidFill>
                  <a:srgbClr val="595959"/>
                </a:solidFill>
              </a:endParaRPr>
            </a:p>
          </p:txBody>
        </p:sp>
        <p:sp>
          <p:nvSpPr>
            <p:cNvPr id="47" name="圆角矩形 46"/>
            <p:cNvSpPr/>
            <p:nvPr/>
          </p:nvSpPr>
          <p:spPr>
            <a:xfrm>
              <a:off x="6601216" y="3914129"/>
              <a:ext cx="1238175" cy="787321"/>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8" name="任意多边形 47"/>
            <p:cNvSpPr/>
            <p:nvPr/>
          </p:nvSpPr>
          <p:spPr>
            <a:xfrm>
              <a:off x="6737733" y="4044291"/>
              <a:ext cx="1239763" cy="787321"/>
            </a:xfrm>
            <a:custGeom>
              <a:avLst/>
              <a:gdLst>
                <a:gd name="connsiteX0" fmla="*/ 0 w 1239233"/>
                <a:gd name="connsiteY0" fmla="*/ 78691 h 786913"/>
                <a:gd name="connsiteX1" fmla="*/ 78691 w 1239233"/>
                <a:gd name="connsiteY1" fmla="*/ 0 h 786913"/>
                <a:gd name="connsiteX2" fmla="*/ 1160542 w 1239233"/>
                <a:gd name="connsiteY2" fmla="*/ 0 h 786913"/>
                <a:gd name="connsiteX3" fmla="*/ 1239233 w 1239233"/>
                <a:gd name="connsiteY3" fmla="*/ 78691 h 786913"/>
                <a:gd name="connsiteX4" fmla="*/ 1239233 w 1239233"/>
                <a:gd name="connsiteY4" fmla="*/ 708222 h 786913"/>
                <a:gd name="connsiteX5" fmla="*/ 1160542 w 1239233"/>
                <a:gd name="connsiteY5" fmla="*/ 786913 h 786913"/>
                <a:gd name="connsiteX6" fmla="*/ 78691 w 1239233"/>
                <a:gd name="connsiteY6" fmla="*/ 786913 h 786913"/>
                <a:gd name="connsiteX7" fmla="*/ 0 w 1239233"/>
                <a:gd name="connsiteY7" fmla="*/ 708222 h 786913"/>
                <a:gd name="connsiteX8" fmla="*/ 0 w 1239233"/>
                <a:gd name="connsiteY8" fmla="*/ 78691 h 78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233" h="786913">
                  <a:moveTo>
                    <a:pt x="0" y="78691"/>
                  </a:moveTo>
                  <a:cubicBezTo>
                    <a:pt x="0" y="35231"/>
                    <a:pt x="35231" y="0"/>
                    <a:pt x="78691" y="0"/>
                  </a:cubicBezTo>
                  <a:lnTo>
                    <a:pt x="1160542" y="0"/>
                  </a:lnTo>
                  <a:cubicBezTo>
                    <a:pt x="1204002" y="0"/>
                    <a:pt x="1239233" y="35231"/>
                    <a:pt x="1239233" y="78691"/>
                  </a:cubicBezTo>
                  <a:lnTo>
                    <a:pt x="1239233" y="708222"/>
                  </a:lnTo>
                  <a:cubicBezTo>
                    <a:pt x="1239233" y="751682"/>
                    <a:pt x="1204002" y="786913"/>
                    <a:pt x="1160542" y="786913"/>
                  </a:cubicBezTo>
                  <a:lnTo>
                    <a:pt x="78691" y="786913"/>
                  </a:lnTo>
                  <a:cubicBezTo>
                    <a:pt x="35231" y="786913"/>
                    <a:pt x="0" y="751682"/>
                    <a:pt x="0" y="708222"/>
                  </a:cubicBezTo>
                  <a:lnTo>
                    <a:pt x="0" y="7869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0198" tIns="80198" rIns="80198" bIns="80198" spcCol="1270" anchor="ctr"/>
            <a:lstStyle/>
            <a:p>
              <a:pPr algn="ctr" defTabSz="666750" eaLnBrk="0" hangingPunct="0">
                <a:lnSpc>
                  <a:spcPct val="90000"/>
                </a:lnSpc>
                <a:spcAft>
                  <a:spcPct val="35000"/>
                </a:spcAft>
                <a:defRPr/>
              </a:pPr>
              <a:r>
                <a:rPr lang="zh-CN" altLang="en-US" sz="1500" dirty="0">
                  <a:solidFill>
                    <a:srgbClr val="595959"/>
                  </a:solidFill>
                </a:rPr>
                <a:t>应急救援信息系统建设</a:t>
              </a:r>
              <a:endParaRPr lang="zh-CN" altLang="en-US" sz="1500" dirty="0">
                <a:solidFill>
                  <a:srgbClr val="595959"/>
                </a:solidFill>
              </a:endParaRPr>
            </a:p>
          </p:txBody>
        </p:sp>
        <p:sp>
          <p:nvSpPr>
            <p:cNvPr id="49" name="圆角矩形 48"/>
            <p:cNvSpPr/>
            <p:nvPr/>
          </p:nvSpPr>
          <p:spPr>
            <a:xfrm>
              <a:off x="5085246" y="2766483"/>
              <a:ext cx="1239762" cy="787321"/>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0" name="任意多边形 49"/>
            <p:cNvSpPr/>
            <p:nvPr/>
          </p:nvSpPr>
          <p:spPr>
            <a:xfrm>
              <a:off x="5223349" y="2896645"/>
              <a:ext cx="1239763" cy="787321"/>
            </a:xfrm>
            <a:custGeom>
              <a:avLst/>
              <a:gdLst>
                <a:gd name="connsiteX0" fmla="*/ 0 w 1239233"/>
                <a:gd name="connsiteY0" fmla="*/ 78691 h 786913"/>
                <a:gd name="connsiteX1" fmla="*/ 78691 w 1239233"/>
                <a:gd name="connsiteY1" fmla="*/ 0 h 786913"/>
                <a:gd name="connsiteX2" fmla="*/ 1160542 w 1239233"/>
                <a:gd name="connsiteY2" fmla="*/ 0 h 786913"/>
                <a:gd name="connsiteX3" fmla="*/ 1239233 w 1239233"/>
                <a:gd name="connsiteY3" fmla="*/ 78691 h 786913"/>
                <a:gd name="connsiteX4" fmla="*/ 1239233 w 1239233"/>
                <a:gd name="connsiteY4" fmla="*/ 708222 h 786913"/>
                <a:gd name="connsiteX5" fmla="*/ 1160542 w 1239233"/>
                <a:gd name="connsiteY5" fmla="*/ 786913 h 786913"/>
                <a:gd name="connsiteX6" fmla="*/ 78691 w 1239233"/>
                <a:gd name="connsiteY6" fmla="*/ 786913 h 786913"/>
                <a:gd name="connsiteX7" fmla="*/ 0 w 1239233"/>
                <a:gd name="connsiteY7" fmla="*/ 708222 h 786913"/>
                <a:gd name="connsiteX8" fmla="*/ 0 w 1239233"/>
                <a:gd name="connsiteY8" fmla="*/ 78691 h 78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233" h="786913">
                  <a:moveTo>
                    <a:pt x="0" y="78691"/>
                  </a:moveTo>
                  <a:cubicBezTo>
                    <a:pt x="0" y="35231"/>
                    <a:pt x="35231" y="0"/>
                    <a:pt x="78691" y="0"/>
                  </a:cubicBezTo>
                  <a:lnTo>
                    <a:pt x="1160542" y="0"/>
                  </a:lnTo>
                  <a:cubicBezTo>
                    <a:pt x="1204002" y="0"/>
                    <a:pt x="1239233" y="35231"/>
                    <a:pt x="1239233" y="78691"/>
                  </a:cubicBezTo>
                  <a:lnTo>
                    <a:pt x="1239233" y="708222"/>
                  </a:lnTo>
                  <a:cubicBezTo>
                    <a:pt x="1239233" y="751682"/>
                    <a:pt x="1204002" y="786913"/>
                    <a:pt x="1160542" y="786913"/>
                  </a:cubicBezTo>
                  <a:lnTo>
                    <a:pt x="78691" y="786913"/>
                  </a:lnTo>
                  <a:cubicBezTo>
                    <a:pt x="35231" y="786913"/>
                    <a:pt x="0" y="751682"/>
                    <a:pt x="0" y="708222"/>
                  </a:cubicBezTo>
                  <a:lnTo>
                    <a:pt x="0" y="7869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0198" tIns="80198" rIns="80198" bIns="80198" spcCol="1270" anchor="ctr"/>
            <a:lstStyle/>
            <a:p>
              <a:pPr algn="ctr" defTabSz="666750" eaLnBrk="0" hangingPunct="0">
                <a:lnSpc>
                  <a:spcPct val="90000"/>
                </a:lnSpc>
                <a:spcAft>
                  <a:spcPct val="35000"/>
                </a:spcAft>
                <a:defRPr/>
              </a:pPr>
              <a:r>
                <a:rPr lang="zh-CN" altLang="en-US" sz="1500" dirty="0">
                  <a:solidFill>
                    <a:srgbClr val="595959"/>
                  </a:solidFill>
                </a:rPr>
                <a:t>应急处置</a:t>
              </a:r>
              <a:endParaRPr lang="zh-CN" altLang="en-US" sz="1500" dirty="0">
                <a:solidFill>
                  <a:srgbClr val="595959"/>
                </a:solidFill>
              </a:endParaRPr>
            </a:p>
          </p:txBody>
        </p:sp>
        <p:sp>
          <p:nvSpPr>
            <p:cNvPr id="51" name="圆角矩形 50"/>
            <p:cNvSpPr/>
            <p:nvPr/>
          </p:nvSpPr>
          <p:spPr>
            <a:xfrm>
              <a:off x="6601216" y="2766483"/>
              <a:ext cx="1238175" cy="787321"/>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2" name="任意多边形 51"/>
            <p:cNvSpPr/>
            <p:nvPr/>
          </p:nvSpPr>
          <p:spPr>
            <a:xfrm>
              <a:off x="6737733" y="2896645"/>
              <a:ext cx="1239763" cy="787321"/>
            </a:xfrm>
            <a:custGeom>
              <a:avLst/>
              <a:gdLst>
                <a:gd name="connsiteX0" fmla="*/ 0 w 1239233"/>
                <a:gd name="connsiteY0" fmla="*/ 78691 h 786913"/>
                <a:gd name="connsiteX1" fmla="*/ 78691 w 1239233"/>
                <a:gd name="connsiteY1" fmla="*/ 0 h 786913"/>
                <a:gd name="connsiteX2" fmla="*/ 1160542 w 1239233"/>
                <a:gd name="connsiteY2" fmla="*/ 0 h 786913"/>
                <a:gd name="connsiteX3" fmla="*/ 1239233 w 1239233"/>
                <a:gd name="connsiteY3" fmla="*/ 78691 h 786913"/>
                <a:gd name="connsiteX4" fmla="*/ 1239233 w 1239233"/>
                <a:gd name="connsiteY4" fmla="*/ 708222 h 786913"/>
                <a:gd name="connsiteX5" fmla="*/ 1160542 w 1239233"/>
                <a:gd name="connsiteY5" fmla="*/ 786913 h 786913"/>
                <a:gd name="connsiteX6" fmla="*/ 78691 w 1239233"/>
                <a:gd name="connsiteY6" fmla="*/ 786913 h 786913"/>
                <a:gd name="connsiteX7" fmla="*/ 0 w 1239233"/>
                <a:gd name="connsiteY7" fmla="*/ 708222 h 786913"/>
                <a:gd name="connsiteX8" fmla="*/ 0 w 1239233"/>
                <a:gd name="connsiteY8" fmla="*/ 78691 h 78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233" h="786913">
                  <a:moveTo>
                    <a:pt x="0" y="78691"/>
                  </a:moveTo>
                  <a:cubicBezTo>
                    <a:pt x="0" y="35231"/>
                    <a:pt x="35231" y="0"/>
                    <a:pt x="78691" y="0"/>
                  </a:cubicBezTo>
                  <a:lnTo>
                    <a:pt x="1160542" y="0"/>
                  </a:lnTo>
                  <a:cubicBezTo>
                    <a:pt x="1204002" y="0"/>
                    <a:pt x="1239233" y="35231"/>
                    <a:pt x="1239233" y="78691"/>
                  </a:cubicBezTo>
                  <a:lnTo>
                    <a:pt x="1239233" y="708222"/>
                  </a:lnTo>
                  <a:cubicBezTo>
                    <a:pt x="1239233" y="751682"/>
                    <a:pt x="1204002" y="786913"/>
                    <a:pt x="1160542" y="786913"/>
                  </a:cubicBezTo>
                  <a:lnTo>
                    <a:pt x="78691" y="786913"/>
                  </a:lnTo>
                  <a:cubicBezTo>
                    <a:pt x="35231" y="786913"/>
                    <a:pt x="0" y="751682"/>
                    <a:pt x="0" y="708222"/>
                  </a:cubicBezTo>
                  <a:lnTo>
                    <a:pt x="0" y="7869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0198" tIns="80198" rIns="80198" bIns="80198" spcCol="1270" anchor="ctr"/>
            <a:lstStyle/>
            <a:p>
              <a:pPr algn="ctr" defTabSz="666750" eaLnBrk="0" hangingPunct="0">
                <a:lnSpc>
                  <a:spcPct val="90000"/>
                </a:lnSpc>
                <a:spcAft>
                  <a:spcPct val="35000"/>
                </a:spcAft>
                <a:defRPr/>
              </a:pPr>
              <a:r>
                <a:rPr lang="zh-CN" altLang="en-US" sz="1500" dirty="0">
                  <a:solidFill>
                    <a:srgbClr val="595959"/>
                  </a:solidFill>
                </a:rPr>
                <a:t>应急评估</a:t>
              </a:r>
              <a:endParaRPr lang="zh-CN" altLang="en-US" sz="1500" dirty="0">
                <a:solidFill>
                  <a:srgbClr val="595959"/>
                </a:solidFill>
              </a:endParaRPr>
            </a:p>
          </p:txBody>
        </p:sp>
      </p:gr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58888" y="120650"/>
            <a:ext cx="16224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核心要求</a:t>
            </a:r>
            <a:endParaRPr lang="zh-CN" altLang="en-US" sz="2800" dirty="0">
              <a:solidFill>
                <a:schemeClr val="bg1"/>
              </a:solidFill>
              <a:latin typeface="+mn-ea"/>
              <a:ea typeface="+mn-ea"/>
            </a:endParaRPr>
          </a:p>
        </p:txBody>
      </p:sp>
      <p:cxnSp>
        <p:nvCxnSpPr>
          <p:cNvPr id="3" name="直接连接符 2"/>
          <p:cNvCxnSpPr>
            <a:cxnSpLocks noChangeShapeType="1"/>
          </p:cNvCxnSpPr>
          <p:nvPr/>
        </p:nvCxnSpPr>
        <p:spPr bwMode="auto">
          <a:xfrm>
            <a:off x="990600" y="622300"/>
            <a:ext cx="1781175" cy="0"/>
          </a:xfrm>
          <a:prstGeom prst="line">
            <a:avLst/>
          </a:prstGeom>
          <a:noFill/>
          <a:ln w="19050" algn="ctr">
            <a:solidFill>
              <a:schemeClr val="bg1"/>
            </a:solidFill>
            <a:round/>
          </a:ln>
        </p:spPr>
      </p:cxnSp>
      <p:sp>
        <p:nvSpPr>
          <p:cNvPr id="4" name="圆角矩形 3"/>
          <p:cNvSpPr/>
          <p:nvPr/>
        </p:nvSpPr>
        <p:spPr>
          <a:xfrm>
            <a:off x="827584" y="1129308"/>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微软雅黑" panose="020B0503020204020204" pitchFamily="34" charset="-122"/>
            </a:endParaRPr>
          </a:p>
        </p:txBody>
      </p:sp>
      <p:sp>
        <p:nvSpPr>
          <p:cNvPr id="5" name="圆角矩形 4"/>
          <p:cNvSpPr/>
          <p:nvPr/>
        </p:nvSpPr>
        <p:spPr>
          <a:xfrm>
            <a:off x="881817" y="1215384"/>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微软雅黑" panose="020B0503020204020204" pitchFamily="34" charset="-122"/>
            </a:endParaRPr>
          </a:p>
        </p:txBody>
      </p:sp>
      <p:sp>
        <p:nvSpPr>
          <p:cNvPr id="54281" name="文本框 5"/>
          <p:cNvSpPr txBox="1">
            <a:spLocks noChangeArrowheads="1"/>
          </p:cNvSpPr>
          <p:nvPr/>
        </p:nvSpPr>
        <p:spPr bwMode="auto">
          <a:xfrm>
            <a:off x="920750" y="1258888"/>
            <a:ext cx="822325" cy="460375"/>
          </a:xfrm>
          <a:prstGeom prst="rect">
            <a:avLst/>
          </a:prstGeom>
          <a:noFill/>
          <a:ln w="9525">
            <a:noFill/>
            <a:miter lim="800000"/>
          </a:ln>
        </p:spPr>
        <p:txBody>
          <a:bodyPr>
            <a:spAutoFit/>
          </a:bodyPr>
          <a:lstStyle/>
          <a:p>
            <a:pPr algn="ctr" eaLnBrk="0" hangingPunct="0"/>
            <a:r>
              <a:rPr lang="en-US" altLang="zh-CN" sz="2400" b="1">
                <a:solidFill>
                  <a:schemeClr val="bg1"/>
                </a:solidFill>
                <a:latin typeface="Broadway" panose="04040905080B02020502"/>
                <a:ea typeface="微软雅黑" panose="020B0503020204020204" pitchFamily="34" charset="-122"/>
              </a:rPr>
              <a:t>7</a:t>
            </a:r>
            <a:endParaRPr lang="en-US" altLang="zh-CN" sz="2400" b="1">
              <a:solidFill>
                <a:schemeClr val="bg1"/>
              </a:solidFill>
              <a:latin typeface="Broadway" panose="04040905080B02020502"/>
              <a:ea typeface="微软雅黑" panose="020B0503020204020204" pitchFamily="34" charset="-122"/>
            </a:endParaRPr>
          </a:p>
        </p:txBody>
      </p:sp>
      <p:sp>
        <p:nvSpPr>
          <p:cNvPr id="7" name="文本框 6"/>
          <p:cNvSpPr txBox="1"/>
          <p:nvPr/>
        </p:nvSpPr>
        <p:spPr>
          <a:xfrm>
            <a:off x="1836962" y="1258213"/>
            <a:ext cx="4180477" cy="438582"/>
          </a:xfrm>
          <a:prstGeom prst="rect">
            <a:avLst/>
          </a:prstGeom>
          <a:noFill/>
          <a:ln>
            <a:noFill/>
          </a:ln>
          <a:effectLst/>
        </p:spPr>
        <p:txBody>
          <a:bodyPr lIns="68580" tIns="34290" rIns="68580" bIns="34290">
            <a:spAutoFit/>
          </a:bodyPr>
          <a:lstStyle/>
          <a:p>
            <a:pPr algn="ctr" eaLnBrk="0" hangingPunct="0">
              <a:defRPr/>
            </a:pPr>
            <a:r>
              <a:rPr lang="zh-CN" altLang="en-US"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事故管理</a:t>
            </a:r>
            <a:endParaRPr lang="zh-CN" altLang="en-US"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grpSp>
        <p:nvGrpSpPr>
          <p:cNvPr id="54283" name="组合 11"/>
          <p:cNvGrpSpPr/>
          <p:nvPr/>
        </p:nvGrpSpPr>
        <p:grpSpPr bwMode="auto">
          <a:xfrm>
            <a:off x="1524000" y="2517775"/>
            <a:ext cx="6096000" cy="1768475"/>
            <a:chOff x="1524000" y="2517695"/>
            <a:chExt cx="6095998" cy="1768316"/>
          </a:xfrm>
        </p:grpSpPr>
        <p:sp>
          <p:nvSpPr>
            <p:cNvPr id="13" name="任意多边形 12"/>
            <p:cNvSpPr/>
            <p:nvPr/>
          </p:nvSpPr>
          <p:spPr>
            <a:xfrm>
              <a:off x="4476749" y="2517695"/>
              <a:ext cx="2095499" cy="498430"/>
            </a:xfrm>
            <a:custGeom>
              <a:avLst/>
              <a:gdLst/>
              <a:ahLst/>
              <a:cxnLst/>
              <a:rect l="0" t="0" r="0" b="0"/>
              <a:pathLst>
                <a:path>
                  <a:moveTo>
                    <a:pt x="0" y="0"/>
                  </a:moveTo>
                  <a:lnTo>
                    <a:pt x="0" y="339804"/>
                  </a:lnTo>
                  <a:lnTo>
                    <a:pt x="2095499" y="339804"/>
                  </a:lnTo>
                  <a:lnTo>
                    <a:pt x="2095499" y="498633"/>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任意多边形 13"/>
            <p:cNvSpPr/>
            <p:nvPr/>
          </p:nvSpPr>
          <p:spPr>
            <a:xfrm>
              <a:off x="4430712" y="2517695"/>
              <a:ext cx="92075" cy="498430"/>
            </a:xfrm>
            <a:custGeom>
              <a:avLst/>
              <a:gdLst/>
              <a:ahLst/>
              <a:cxnLst/>
              <a:rect l="0" t="0" r="0" b="0"/>
              <a:pathLst>
                <a:path>
                  <a:moveTo>
                    <a:pt x="45720" y="0"/>
                  </a:moveTo>
                  <a:lnTo>
                    <a:pt x="45720" y="498633"/>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任意多边形 14"/>
            <p:cNvSpPr/>
            <p:nvPr/>
          </p:nvSpPr>
          <p:spPr>
            <a:xfrm>
              <a:off x="2381250" y="2517695"/>
              <a:ext cx="2095499" cy="498430"/>
            </a:xfrm>
            <a:custGeom>
              <a:avLst/>
              <a:gdLst/>
              <a:ahLst/>
              <a:cxnLst/>
              <a:rect l="0" t="0" r="0" b="0"/>
              <a:pathLst>
                <a:path>
                  <a:moveTo>
                    <a:pt x="2095499" y="0"/>
                  </a:moveTo>
                  <a:lnTo>
                    <a:pt x="2095499" y="339804"/>
                  </a:lnTo>
                  <a:lnTo>
                    <a:pt x="0" y="339804"/>
                  </a:lnTo>
                  <a:lnTo>
                    <a:pt x="0" y="498633"/>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圆角矩形 17"/>
            <p:cNvSpPr/>
            <p:nvPr/>
          </p:nvSpPr>
          <p:spPr>
            <a:xfrm>
              <a:off x="1524000" y="3016125"/>
              <a:ext cx="1714499" cy="108892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任意多边形 18"/>
            <p:cNvSpPr/>
            <p:nvPr/>
          </p:nvSpPr>
          <p:spPr>
            <a:xfrm>
              <a:off x="1714500" y="3197084"/>
              <a:ext cx="1714499" cy="1088927"/>
            </a:xfrm>
            <a:custGeom>
              <a:avLst/>
              <a:gdLst>
                <a:gd name="connsiteX0" fmla="*/ 0 w 1714499"/>
                <a:gd name="connsiteY0" fmla="*/ 108871 h 1088707"/>
                <a:gd name="connsiteX1" fmla="*/ 108871 w 1714499"/>
                <a:gd name="connsiteY1" fmla="*/ 0 h 1088707"/>
                <a:gd name="connsiteX2" fmla="*/ 1605628 w 1714499"/>
                <a:gd name="connsiteY2" fmla="*/ 0 h 1088707"/>
                <a:gd name="connsiteX3" fmla="*/ 1714499 w 1714499"/>
                <a:gd name="connsiteY3" fmla="*/ 108871 h 1088707"/>
                <a:gd name="connsiteX4" fmla="*/ 1714499 w 1714499"/>
                <a:gd name="connsiteY4" fmla="*/ 979836 h 1088707"/>
                <a:gd name="connsiteX5" fmla="*/ 1605628 w 1714499"/>
                <a:gd name="connsiteY5" fmla="*/ 1088707 h 1088707"/>
                <a:gd name="connsiteX6" fmla="*/ 108871 w 1714499"/>
                <a:gd name="connsiteY6" fmla="*/ 1088707 h 1088707"/>
                <a:gd name="connsiteX7" fmla="*/ 0 w 1714499"/>
                <a:gd name="connsiteY7" fmla="*/ 979836 h 1088707"/>
                <a:gd name="connsiteX8" fmla="*/ 0 w 1714499"/>
                <a:gd name="connsiteY8" fmla="*/ 108871 h 108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499" h="1088707">
                  <a:moveTo>
                    <a:pt x="0" y="108871"/>
                  </a:moveTo>
                  <a:cubicBezTo>
                    <a:pt x="0" y="48743"/>
                    <a:pt x="48743" y="0"/>
                    <a:pt x="108871" y="0"/>
                  </a:cubicBezTo>
                  <a:lnTo>
                    <a:pt x="1605628" y="0"/>
                  </a:lnTo>
                  <a:cubicBezTo>
                    <a:pt x="1665756" y="0"/>
                    <a:pt x="1714499" y="48743"/>
                    <a:pt x="1714499" y="108871"/>
                  </a:cubicBezTo>
                  <a:lnTo>
                    <a:pt x="1714499" y="979836"/>
                  </a:lnTo>
                  <a:cubicBezTo>
                    <a:pt x="1714499" y="1039964"/>
                    <a:pt x="1665756" y="1088707"/>
                    <a:pt x="1605628" y="1088707"/>
                  </a:cubicBezTo>
                  <a:lnTo>
                    <a:pt x="108871" y="1088707"/>
                  </a:lnTo>
                  <a:cubicBezTo>
                    <a:pt x="48743" y="1088707"/>
                    <a:pt x="0" y="1039964"/>
                    <a:pt x="0" y="979836"/>
                  </a:cubicBezTo>
                  <a:lnTo>
                    <a:pt x="0" y="10887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19517" tIns="119517" rIns="119517" bIns="119517" spcCol="1270" anchor="ctr"/>
            <a:lstStyle/>
            <a:p>
              <a:pPr algn="ctr" defTabSz="1022350" eaLnBrk="0" hangingPunct="0">
                <a:lnSpc>
                  <a:spcPct val="90000"/>
                </a:lnSpc>
                <a:spcAft>
                  <a:spcPct val="35000"/>
                </a:spcAft>
                <a:defRPr/>
              </a:pPr>
              <a:r>
                <a:rPr lang="zh-CN" altLang="en-US" sz="2300" dirty="0">
                  <a:solidFill>
                    <a:srgbClr val="595959"/>
                  </a:solidFill>
                </a:rPr>
                <a:t>报告</a:t>
              </a:r>
              <a:endParaRPr lang="zh-CN" altLang="en-US" sz="2300" dirty="0">
                <a:solidFill>
                  <a:srgbClr val="595959"/>
                </a:solidFill>
              </a:endParaRPr>
            </a:p>
          </p:txBody>
        </p:sp>
        <p:sp>
          <p:nvSpPr>
            <p:cNvPr id="20" name="圆角矩形 19"/>
            <p:cNvSpPr/>
            <p:nvPr/>
          </p:nvSpPr>
          <p:spPr>
            <a:xfrm>
              <a:off x="3619499" y="3016125"/>
              <a:ext cx="1714499" cy="108892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任意多边形 20"/>
            <p:cNvSpPr/>
            <p:nvPr/>
          </p:nvSpPr>
          <p:spPr>
            <a:xfrm>
              <a:off x="3809999" y="3197084"/>
              <a:ext cx="1714499" cy="1088927"/>
            </a:xfrm>
            <a:custGeom>
              <a:avLst/>
              <a:gdLst>
                <a:gd name="connsiteX0" fmla="*/ 0 w 1714499"/>
                <a:gd name="connsiteY0" fmla="*/ 108871 h 1088707"/>
                <a:gd name="connsiteX1" fmla="*/ 108871 w 1714499"/>
                <a:gd name="connsiteY1" fmla="*/ 0 h 1088707"/>
                <a:gd name="connsiteX2" fmla="*/ 1605628 w 1714499"/>
                <a:gd name="connsiteY2" fmla="*/ 0 h 1088707"/>
                <a:gd name="connsiteX3" fmla="*/ 1714499 w 1714499"/>
                <a:gd name="connsiteY3" fmla="*/ 108871 h 1088707"/>
                <a:gd name="connsiteX4" fmla="*/ 1714499 w 1714499"/>
                <a:gd name="connsiteY4" fmla="*/ 979836 h 1088707"/>
                <a:gd name="connsiteX5" fmla="*/ 1605628 w 1714499"/>
                <a:gd name="connsiteY5" fmla="*/ 1088707 h 1088707"/>
                <a:gd name="connsiteX6" fmla="*/ 108871 w 1714499"/>
                <a:gd name="connsiteY6" fmla="*/ 1088707 h 1088707"/>
                <a:gd name="connsiteX7" fmla="*/ 0 w 1714499"/>
                <a:gd name="connsiteY7" fmla="*/ 979836 h 1088707"/>
                <a:gd name="connsiteX8" fmla="*/ 0 w 1714499"/>
                <a:gd name="connsiteY8" fmla="*/ 108871 h 108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499" h="1088707">
                  <a:moveTo>
                    <a:pt x="0" y="108871"/>
                  </a:moveTo>
                  <a:cubicBezTo>
                    <a:pt x="0" y="48743"/>
                    <a:pt x="48743" y="0"/>
                    <a:pt x="108871" y="0"/>
                  </a:cubicBezTo>
                  <a:lnTo>
                    <a:pt x="1605628" y="0"/>
                  </a:lnTo>
                  <a:cubicBezTo>
                    <a:pt x="1665756" y="0"/>
                    <a:pt x="1714499" y="48743"/>
                    <a:pt x="1714499" y="108871"/>
                  </a:cubicBezTo>
                  <a:lnTo>
                    <a:pt x="1714499" y="979836"/>
                  </a:lnTo>
                  <a:cubicBezTo>
                    <a:pt x="1714499" y="1039964"/>
                    <a:pt x="1665756" y="1088707"/>
                    <a:pt x="1605628" y="1088707"/>
                  </a:cubicBezTo>
                  <a:lnTo>
                    <a:pt x="108871" y="1088707"/>
                  </a:lnTo>
                  <a:cubicBezTo>
                    <a:pt x="48743" y="1088707"/>
                    <a:pt x="0" y="1039964"/>
                    <a:pt x="0" y="979836"/>
                  </a:cubicBezTo>
                  <a:lnTo>
                    <a:pt x="0" y="10887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19517" tIns="119517" rIns="119517" bIns="119517" spcCol="1270" anchor="ctr"/>
            <a:lstStyle/>
            <a:p>
              <a:pPr algn="ctr" defTabSz="1022350" eaLnBrk="0" hangingPunct="0">
                <a:lnSpc>
                  <a:spcPct val="90000"/>
                </a:lnSpc>
                <a:spcAft>
                  <a:spcPct val="35000"/>
                </a:spcAft>
                <a:defRPr/>
              </a:pPr>
              <a:r>
                <a:rPr lang="zh-CN" altLang="en-US" sz="2300" dirty="0">
                  <a:solidFill>
                    <a:srgbClr val="595959"/>
                  </a:solidFill>
                </a:rPr>
                <a:t>调查和处理</a:t>
              </a:r>
              <a:endParaRPr lang="zh-CN" altLang="en-US" sz="2300" dirty="0">
                <a:solidFill>
                  <a:srgbClr val="595959"/>
                </a:solidFill>
              </a:endParaRPr>
            </a:p>
          </p:txBody>
        </p:sp>
        <p:sp>
          <p:nvSpPr>
            <p:cNvPr id="22" name="圆角矩形 21"/>
            <p:cNvSpPr/>
            <p:nvPr/>
          </p:nvSpPr>
          <p:spPr>
            <a:xfrm>
              <a:off x="5714999" y="3016125"/>
              <a:ext cx="1714499" cy="108892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任意多边形 22"/>
            <p:cNvSpPr/>
            <p:nvPr/>
          </p:nvSpPr>
          <p:spPr>
            <a:xfrm>
              <a:off x="5905499" y="3197084"/>
              <a:ext cx="1714499" cy="1088927"/>
            </a:xfrm>
            <a:custGeom>
              <a:avLst/>
              <a:gdLst>
                <a:gd name="connsiteX0" fmla="*/ 0 w 1714499"/>
                <a:gd name="connsiteY0" fmla="*/ 108871 h 1088707"/>
                <a:gd name="connsiteX1" fmla="*/ 108871 w 1714499"/>
                <a:gd name="connsiteY1" fmla="*/ 0 h 1088707"/>
                <a:gd name="connsiteX2" fmla="*/ 1605628 w 1714499"/>
                <a:gd name="connsiteY2" fmla="*/ 0 h 1088707"/>
                <a:gd name="connsiteX3" fmla="*/ 1714499 w 1714499"/>
                <a:gd name="connsiteY3" fmla="*/ 108871 h 1088707"/>
                <a:gd name="connsiteX4" fmla="*/ 1714499 w 1714499"/>
                <a:gd name="connsiteY4" fmla="*/ 979836 h 1088707"/>
                <a:gd name="connsiteX5" fmla="*/ 1605628 w 1714499"/>
                <a:gd name="connsiteY5" fmla="*/ 1088707 h 1088707"/>
                <a:gd name="connsiteX6" fmla="*/ 108871 w 1714499"/>
                <a:gd name="connsiteY6" fmla="*/ 1088707 h 1088707"/>
                <a:gd name="connsiteX7" fmla="*/ 0 w 1714499"/>
                <a:gd name="connsiteY7" fmla="*/ 979836 h 1088707"/>
                <a:gd name="connsiteX8" fmla="*/ 0 w 1714499"/>
                <a:gd name="connsiteY8" fmla="*/ 108871 h 108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499" h="1088707">
                  <a:moveTo>
                    <a:pt x="0" y="108871"/>
                  </a:moveTo>
                  <a:cubicBezTo>
                    <a:pt x="0" y="48743"/>
                    <a:pt x="48743" y="0"/>
                    <a:pt x="108871" y="0"/>
                  </a:cubicBezTo>
                  <a:lnTo>
                    <a:pt x="1605628" y="0"/>
                  </a:lnTo>
                  <a:cubicBezTo>
                    <a:pt x="1665756" y="0"/>
                    <a:pt x="1714499" y="48743"/>
                    <a:pt x="1714499" y="108871"/>
                  </a:cubicBezTo>
                  <a:lnTo>
                    <a:pt x="1714499" y="979836"/>
                  </a:lnTo>
                  <a:cubicBezTo>
                    <a:pt x="1714499" y="1039964"/>
                    <a:pt x="1665756" y="1088707"/>
                    <a:pt x="1605628" y="1088707"/>
                  </a:cubicBezTo>
                  <a:lnTo>
                    <a:pt x="108871" y="1088707"/>
                  </a:lnTo>
                  <a:cubicBezTo>
                    <a:pt x="48743" y="1088707"/>
                    <a:pt x="0" y="1039964"/>
                    <a:pt x="0" y="979836"/>
                  </a:cubicBezTo>
                  <a:lnTo>
                    <a:pt x="0" y="10887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19517" tIns="119517" rIns="119517" bIns="119517" spcCol="1270" anchor="ctr"/>
            <a:lstStyle/>
            <a:p>
              <a:pPr algn="ctr" defTabSz="1022350" eaLnBrk="0" hangingPunct="0">
                <a:lnSpc>
                  <a:spcPct val="90000"/>
                </a:lnSpc>
                <a:spcAft>
                  <a:spcPct val="35000"/>
                </a:spcAft>
                <a:defRPr/>
              </a:pPr>
              <a:r>
                <a:rPr lang="zh-CN" altLang="en-US" sz="2300" dirty="0">
                  <a:solidFill>
                    <a:srgbClr val="595959"/>
                  </a:solidFill>
                </a:rPr>
                <a:t>管理</a:t>
              </a:r>
              <a:endParaRPr lang="zh-CN" altLang="en-US" sz="2300" dirty="0">
                <a:solidFill>
                  <a:srgbClr val="595959"/>
                </a:solidFill>
              </a:endParaRPr>
            </a:p>
          </p:txBody>
        </p:sp>
      </p:gr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a:xfrm>
            <a:off x="827584" y="1129308"/>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微软雅黑" panose="020B0503020204020204" pitchFamily="34" charset="-122"/>
            </a:endParaRPr>
          </a:p>
        </p:txBody>
      </p:sp>
      <p:sp>
        <p:nvSpPr>
          <p:cNvPr id="15" name="圆角矩形 14"/>
          <p:cNvSpPr/>
          <p:nvPr/>
        </p:nvSpPr>
        <p:spPr>
          <a:xfrm>
            <a:off x="881817" y="1215384"/>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微软雅黑" panose="020B0503020204020204" pitchFamily="34" charset="-122"/>
            </a:endParaRPr>
          </a:p>
        </p:txBody>
      </p:sp>
      <p:sp>
        <p:nvSpPr>
          <p:cNvPr id="55303" name="文本框 15"/>
          <p:cNvSpPr txBox="1">
            <a:spLocks noChangeArrowheads="1"/>
          </p:cNvSpPr>
          <p:nvPr/>
        </p:nvSpPr>
        <p:spPr bwMode="auto">
          <a:xfrm>
            <a:off x="920750" y="1258888"/>
            <a:ext cx="822325" cy="460375"/>
          </a:xfrm>
          <a:prstGeom prst="rect">
            <a:avLst/>
          </a:prstGeom>
          <a:noFill/>
          <a:ln w="9525">
            <a:noFill/>
            <a:miter lim="800000"/>
          </a:ln>
        </p:spPr>
        <p:txBody>
          <a:bodyPr>
            <a:spAutoFit/>
          </a:bodyPr>
          <a:lstStyle/>
          <a:p>
            <a:pPr algn="ctr" eaLnBrk="0" hangingPunct="0"/>
            <a:r>
              <a:rPr lang="en-US" altLang="zh-CN" sz="2400" b="1">
                <a:solidFill>
                  <a:schemeClr val="bg1"/>
                </a:solidFill>
                <a:latin typeface="Broadway" panose="04040905080B02020502"/>
                <a:ea typeface="微软雅黑" panose="020B0503020204020204" pitchFamily="34" charset="-122"/>
              </a:rPr>
              <a:t>8</a:t>
            </a:r>
            <a:endParaRPr lang="en-US" altLang="zh-CN" sz="2400" b="1">
              <a:solidFill>
                <a:schemeClr val="bg1"/>
              </a:solidFill>
              <a:latin typeface="Broadway" panose="04040905080B02020502"/>
              <a:ea typeface="微软雅黑" panose="020B0503020204020204" pitchFamily="34" charset="-122"/>
            </a:endParaRPr>
          </a:p>
        </p:txBody>
      </p:sp>
      <p:sp>
        <p:nvSpPr>
          <p:cNvPr id="17" name="文本框 16"/>
          <p:cNvSpPr txBox="1"/>
          <p:nvPr/>
        </p:nvSpPr>
        <p:spPr>
          <a:xfrm>
            <a:off x="1836962" y="1258213"/>
            <a:ext cx="4180477" cy="438582"/>
          </a:xfrm>
          <a:prstGeom prst="rect">
            <a:avLst/>
          </a:prstGeom>
          <a:noFill/>
          <a:ln>
            <a:noFill/>
          </a:ln>
          <a:effectLst/>
        </p:spPr>
        <p:txBody>
          <a:bodyPr lIns="68580" tIns="34290" rIns="68580" bIns="34290">
            <a:spAutoFit/>
          </a:bodyPr>
          <a:lstStyle/>
          <a:p>
            <a:pPr algn="ctr" eaLnBrk="0" hangingPunct="0">
              <a:defRPr/>
            </a:pPr>
            <a:r>
              <a:rPr lang="zh-CN" altLang="en-US"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持续改进</a:t>
            </a:r>
            <a:endParaRPr lang="zh-CN" altLang="en-US"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grpSp>
        <p:nvGrpSpPr>
          <p:cNvPr id="55305" name="组合 18"/>
          <p:cNvGrpSpPr/>
          <p:nvPr/>
        </p:nvGrpSpPr>
        <p:grpSpPr bwMode="auto">
          <a:xfrm>
            <a:off x="1727200" y="2374900"/>
            <a:ext cx="5689600" cy="2513013"/>
            <a:chOff x="1727894" y="2374340"/>
            <a:chExt cx="5688210" cy="2514324"/>
          </a:xfrm>
        </p:grpSpPr>
        <p:sp>
          <p:nvSpPr>
            <p:cNvPr id="20" name="任意多边形 19"/>
            <p:cNvSpPr/>
            <p:nvPr/>
          </p:nvSpPr>
          <p:spPr>
            <a:xfrm>
              <a:off x="4437095" y="2374340"/>
              <a:ext cx="1488711" cy="708394"/>
            </a:xfrm>
            <a:custGeom>
              <a:avLst/>
              <a:gdLst/>
              <a:ahLst/>
              <a:cxnLst/>
              <a:rect l="0" t="0" r="0" b="0"/>
              <a:pathLst>
                <a:path>
                  <a:moveTo>
                    <a:pt x="0" y="0"/>
                  </a:moveTo>
                  <a:lnTo>
                    <a:pt x="0" y="483159"/>
                  </a:lnTo>
                  <a:lnTo>
                    <a:pt x="1489769" y="483159"/>
                  </a:lnTo>
                  <a:lnTo>
                    <a:pt x="1489769" y="708994"/>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任意多边形 20"/>
            <p:cNvSpPr/>
            <p:nvPr/>
          </p:nvSpPr>
          <p:spPr>
            <a:xfrm>
              <a:off x="2946796" y="2374340"/>
              <a:ext cx="1490299" cy="708394"/>
            </a:xfrm>
            <a:custGeom>
              <a:avLst/>
              <a:gdLst/>
              <a:ahLst/>
              <a:cxnLst/>
              <a:rect l="0" t="0" r="0" b="0"/>
              <a:pathLst>
                <a:path>
                  <a:moveTo>
                    <a:pt x="1489769" y="0"/>
                  </a:moveTo>
                  <a:lnTo>
                    <a:pt x="1489769" y="483159"/>
                  </a:lnTo>
                  <a:lnTo>
                    <a:pt x="0" y="483159"/>
                  </a:lnTo>
                  <a:lnTo>
                    <a:pt x="0" y="708994"/>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圆角矩形 23"/>
            <p:cNvSpPr/>
            <p:nvPr/>
          </p:nvSpPr>
          <p:spPr>
            <a:xfrm>
              <a:off x="1727894" y="3082734"/>
              <a:ext cx="2437804" cy="1548620"/>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5" name="任意多边形 24"/>
            <p:cNvSpPr/>
            <p:nvPr/>
          </p:nvSpPr>
          <p:spPr>
            <a:xfrm>
              <a:off x="1999291" y="3340044"/>
              <a:ext cx="2437804" cy="1548620"/>
            </a:xfrm>
            <a:custGeom>
              <a:avLst/>
              <a:gdLst>
                <a:gd name="connsiteX0" fmla="*/ 0 w 2437804"/>
                <a:gd name="connsiteY0" fmla="*/ 154801 h 1548005"/>
                <a:gd name="connsiteX1" fmla="*/ 154801 w 2437804"/>
                <a:gd name="connsiteY1" fmla="*/ 0 h 1548005"/>
                <a:gd name="connsiteX2" fmla="*/ 2283004 w 2437804"/>
                <a:gd name="connsiteY2" fmla="*/ 0 h 1548005"/>
                <a:gd name="connsiteX3" fmla="*/ 2437805 w 2437804"/>
                <a:gd name="connsiteY3" fmla="*/ 154801 h 1548005"/>
                <a:gd name="connsiteX4" fmla="*/ 2437804 w 2437804"/>
                <a:gd name="connsiteY4" fmla="*/ 1393205 h 1548005"/>
                <a:gd name="connsiteX5" fmla="*/ 2283003 w 2437804"/>
                <a:gd name="connsiteY5" fmla="*/ 1548006 h 1548005"/>
                <a:gd name="connsiteX6" fmla="*/ 154801 w 2437804"/>
                <a:gd name="connsiteY6" fmla="*/ 1548005 h 1548005"/>
                <a:gd name="connsiteX7" fmla="*/ 0 w 2437804"/>
                <a:gd name="connsiteY7" fmla="*/ 1393204 h 1548005"/>
                <a:gd name="connsiteX8" fmla="*/ 0 w 2437804"/>
                <a:gd name="connsiteY8" fmla="*/ 154801 h 154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7804" h="1548005">
                  <a:moveTo>
                    <a:pt x="0" y="154801"/>
                  </a:moveTo>
                  <a:cubicBezTo>
                    <a:pt x="0" y="69307"/>
                    <a:pt x="69307" y="0"/>
                    <a:pt x="154801" y="0"/>
                  </a:cubicBezTo>
                  <a:lnTo>
                    <a:pt x="2283004" y="0"/>
                  </a:lnTo>
                  <a:cubicBezTo>
                    <a:pt x="2368498" y="0"/>
                    <a:pt x="2437805" y="69307"/>
                    <a:pt x="2437805" y="154801"/>
                  </a:cubicBezTo>
                  <a:cubicBezTo>
                    <a:pt x="2437805" y="567602"/>
                    <a:pt x="2437804" y="980404"/>
                    <a:pt x="2437804" y="1393205"/>
                  </a:cubicBezTo>
                  <a:cubicBezTo>
                    <a:pt x="2437804" y="1478699"/>
                    <a:pt x="2368497" y="1548006"/>
                    <a:pt x="2283003" y="1548006"/>
                  </a:cubicBezTo>
                  <a:lnTo>
                    <a:pt x="154801" y="1548005"/>
                  </a:lnTo>
                  <a:cubicBezTo>
                    <a:pt x="69307" y="1548005"/>
                    <a:pt x="0" y="1478698"/>
                    <a:pt x="0" y="1393204"/>
                  </a:cubicBezTo>
                  <a:lnTo>
                    <a:pt x="0" y="15480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97740" tIns="197740" rIns="197740" bIns="197740" spcCol="1270" anchor="ctr"/>
            <a:lstStyle/>
            <a:p>
              <a:pPr algn="ctr" defTabSz="1778000" eaLnBrk="0" hangingPunct="0">
                <a:lnSpc>
                  <a:spcPct val="90000"/>
                </a:lnSpc>
                <a:spcAft>
                  <a:spcPct val="35000"/>
                </a:spcAft>
                <a:defRPr/>
              </a:pPr>
              <a:r>
                <a:rPr lang="zh-CN" altLang="en-US" sz="4000" dirty="0">
                  <a:solidFill>
                    <a:srgbClr val="595959"/>
                  </a:solidFill>
                </a:rPr>
                <a:t>绩效评定</a:t>
              </a:r>
              <a:endParaRPr lang="zh-CN" altLang="en-US" sz="4000" dirty="0">
                <a:solidFill>
                  <a:srgbClr val="595959"/>
                </a:solidFill>
              </a:endParaRPr>
            </a:p>
          </p:txBody>
        </p:sp>
        <p:sp>
          <p:nvSpPr>
            <p:cNvPr id="26" name="圆角矩形 25"/>
            <p:cNvSpPr/>
            <p:nvPr/>
          </p:nvSpPr>
          <p:spPr>
            <a:xfrm>
              <a:off x="4706904" y="3082734"/>
              <a:ext cx="2437804" cy="1548620"/>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7" name="任意多边形 26"/>
            <p:cNvSpPr/>
            <p:nvPr/>
          </p:nvSpPr>
          <p:spPr>
            <a:xfrm>
              <a:off x="4978300" y="3340044"/>
              <a:ext cx="2437804" cy="1548620"/>
            </a:xfrm>
            <a:custGeom>
              <a:avLst/>
              <a:gdLst>
                <a:gd name="connsiteX0" fmla="*/ 0 w 2437804"/>
                <a:gd name="connsiteY0" fmla="*/ 154801 h 1548005"/>
                <a:gd name="connsiteX1" fmla="*/ 154801 w 2437804"/>
                <a:gd name="connsiteY1" fmla="*/ 0 h 1548005"/>
                <a:gd name="connsiteX2" fmla="*/ 2283004 w 2437804"/>
                <a:gd name="connsiteY2" fmla="*/ 0 h 1548005"/>
                <a:gd name="connsiteX3" fmla="*/ 2437805 w 2437804"/>
                <a:gd name="connsiteY3" fmla="*/ 154801 h 1548005"/>
                <a:gd name="connsiteX4" fmla="*/ 2437804 w 2437804"/>
                <a:gd name="connsiteY4" fmla="*/ 1393205 h 1548005"/>
                <a:gd name="connsiteX5" fmla="*/ 2283003 w 2437804"/>
                <a:gd name="connsiteY5" fmla="*/ 1548006 h 1548005"/>
                <a:gd name="connsiteX6" fmla="*/ 154801 w 2437804"/>
                <a:gd name="connsiteY6" fmla="*/ 1548005 h 1548005"/>
                <a:gd name="connsiteX7" fmla="*/ 0 w 2437804"/>
                <a:gd name="connsiteY7" fmla="*/ 1393204 h 1548005"/>
                <a:gd name="connsiteX8" fmla="*/ 0 w 2437804"/>
                <a:gd name="connsiteY8" fmla="*/ 154801 h 154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7804" h="1548005">
                  <a:moveTo>
                    <a:pt x="0" y="154801"/>
                  </a:moveTo>
                  <a:cubicBezTo>
                    <a:pt x="0" y="69307"/>
                    <a:pt x="69307" y="0"/>
                    <a:pt x="154801" y="0"/>
                  </a:cubicBezTo>
                  <a:lnTo>
                    <a:pt x="2283004" y="0"/>
                  </a:lnTo>
                  <a:cubicBezTo>
                    <a:pt x="2368498" y="0"/>
                    <a:pt x="2437805" y="69307"/>
                    <a:pt x="2437805" y="154801"/>
                  </a:cubicBezTo>
                  <a:cubicBezTo>
                    <a:pt x="2437805" y="567602"/>
                    <a:pt x="2437804" y="980404"/>
                    <a:pt x="2437804" y="1393205"/>
                  </a:cubicBezTo>
                  <a:cubicBezTo>
                    <a:pt x="2437804" y="1478699"/>
                    <a:pt x="2368497" y="1548006"/>
                    <a:pt x="2283003" y="1548006"/>
                  </a:cubicBezTo>
                  <a:lnTo>
                    <a:pt x="154801" y="1548005"/>
                  </a:lnTo>
                  <a:cubicBezTo>
                    <a:pt x="69307" y="1548005"/>
                    <a:pt x="0" y="1478698"/>
                    <a:pt x="0" y="1393204"/>
                  </a:cubicBezTo>
                  <a:lnTo>
                    <a:pt x="0" y="15480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97740" tIns="197740" rIns="197740" bIns="197740" spcCol="1270" anchor="ctr"/>
            <a:lstStyle/>
            <a:p>
              <a:pPr algn="ctr" defTabSz="1778000" eaLnBrk="0" hangingPunct="0">
                <a:lnSpc>
                  <a:spcPct val="90000"/>
                </a:lnSpc>
                <a:spcAft>
                  <a:spcPct val="35000"/>
                </a:spcAft>
                <a:defRPr/>
              </a:pPr>
              <a:r>
                <a:rPr lang="zh-CN" altLang="en-US" sz="4000" dirty="0">
                  <a:solidFill>
                    <a:srgbClr val="595959"/>
                  </a:solidFill>
                </a:rPr>
                <a:t>持续改进</a:t>
              </a:r>
              <a:endParaRPr lang="zh-CN" altLang="en-US" sz="4000" dirty="0">
                <a:solidFill>
                  <a:srgbClr val="595959"/>
                </a:solidFill>
              </a:endParaRPr>
            </a:p>
          </p:txBody>
        </p:sp>
      </p:grpSp>
      <p:sp>
        <p:nvSpPr>
          <p:cNvPr id="28" name="矩形 27"/>
          <p:cNvSpPr/>
          <p:nvPr/>
        </p:nvSpPr>
        <p:spPr>
          <a:xfrm>
            <a:off x="1258888" y="120650"/>
            <a:ext cx="16224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核心要求</a:t>
            </a:r>
            <a:endParaRPr lang="zh-CN" altLang="en-US" sz="2800" dirty="0">
              <a:solidFill>
                <a:schemeClr val="bg1"/>
              </a:solidFill>
              <a:latin typeface="+mn-ea"/>
              <a:ea typeface="+mn-ea"/>
            </a:endParaRPr>
          </a:p>
        </p:txBody>
      </p:sp>
      <p:cxnSp>
        <p:nvCxnSpPr>
          <p:cNvPr id="29" name="直接连接符 28"/>
          <p:cNvCxnSpPr>
            <a:cxnSpLocks noChangeShapeType="1"/>
          </p:cNvCxnSpPr>
          <p:nvPr/>
        </p:nvCxnSpPr>
        <p:spPr bwMode="auto">
          <a:xfrm>
            <a:off x="990600" y="622300"/>
            <a:ext cx="1781175" cy="0"/>
          </a:xfrm>
          <a:prstGeom prst="line">
            <a:avLst/>
          </a:prstGeom>
          <a:noFill/>
          <a:ln w="19050" algn="ctr">
            <a:solidFill>
              <a:schemeClr val="bg1"/>
            </a:solidFill>
            <a:round/>
          </a:ln>
        </p:spPr>
      </p:cxn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lowchart: Alternate Process 33"/>
          <p:cNvSpPr/>
          <p:nvPr/>
        </p:nvSpPr>
        <p:spPr>
          <a:xfrm>
            <a:off x="2790825" y="1201738"/>
            <a:ext cx="1571625" cy="1571625"/>
          </a:xfrm>
          <a:prstGeom prst="flowChartAlternateProcess">
            <a:avLst/>
          </a:prstGeom>
          <a:solidFill>
            <a:schemeClr val="accent1"/>
          </a:solidFill>
          <a:ln w="25400" cap="flat" cmpd="sng" algn="ctr">
            <a:noFill/>
            <a:prstDash val="solid"/>
          </a:ln>
          <a:effectLst/>
        </p:spPr>
        <p:txBody>
          <a:bodyPr anchor="ctr"/>
          <a:lstStyle/>
          <a:p>
            <a:pPr fontAlgn="auto">
              <a:spcBef>
                <a:spcPts val="0"/>
              </a:spcBef>
              <a:spcAft>
                <a:spcPts val="0"/>
              </a:spcAft>
              <a:defRPr/>
            </a:pPr>
            <a:r>
              <a:rPr lang="en-US" altLang="zh-CN" sz="3600" b="1" kern="0" dirty="0">
                <a:solidFill>
                  <a:srgbClr val="FFFFFF"/>
                </a:solidFill>
                <a:latin typeface="微软雅黑" panose="020B0503020204020204" pitchFamily="34" charset="-122"/>
                <a:ea typeface="微软雅黑" panose="020B0503020204020204" pitchFamily="34" charset="-122"/>
              </a:rPr>
              <a:t>  </a:t>
            </a:r>
            <a:r>
              <a:rPr lang="zh-CN" sz="3600" b="1" kern="0" dirty="0">
                <a:solidFill>
                  <a:srgbClr val="FFFFFF"/>
                </a:solidFill>
                <a:latin typeface="微软雅黑" panose="020B0503020204020204" pitchFamily="34" charset="-122"/>
                <a:ea typeface="微软雅黑" panose="020B0503020204020204" pitchFamily="34" charset="-122"/>
              </a:rPr>
              <a:t>策划</a:t>
            </a:r>
            <a:endParaRPr lang="zh-CN" sz="3600" b="1" kern="0" dirty="0">
              <a:solidFill>
                <a:srgbClr val="FFFFFF"/>
              </a:solidFill>
              <a:latin typeface="微软雅黑" panose="020B0503020204020204" pitchFamily="34" charset="-122"/>
              <a:ea typeface="微软雅黑" panose="020B0503020204020204" pitchFamily="34" charset="-122"/>
            </a:endParaRPr>
          </a:p>
        </p:txBody>
      </p:sp>
      <p:sp>
        <p:nvSpPr>
          <p:cNvPr id="4" name="Isosceles Triangle 31"/>
          <p:cNvSpPr/>
          <p:nvPr/>
        </p:nvSpPr>
        <p:spPr>
          <a:xfrm rot="5400000">
            <a:off x="4308475" y="1854200"/>
            <a:ext cx="403225" cy="295275"/>
          </a:xfrm>
          <a:prstGeom prst="triangle">
            <a:avLst/>
          </a:prstGeom>
          <a:solidFill>
            <a:schemeClr val="accent1"/>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panose="020B0604020202020204"/>
              <a:ea typeface="宋体" panose="02010600030101010101" pitchFamily="2" charset="-122"/>
            </a:endParaRPr>
          </a:p>
        </p:txBody>
      </p:sp>
      <p:grpSp>
        <p:nvGrpSpPr>
          <p:cNvPr id="5" name="Group 33"/>
          <p:cNvGrpSpPr/>
          <p:nvPr/>
        </p:nvGrpSpPr>
        <p:grpSpPr>
          <a:xfrm>
            <a:off x="4666340" y="1216452"/>
            <a:ext cx="1571350" cy="1851341"/>
            <a:chOff x="1208671" y="1659213"/>
            <a:chExt cx="2151201" cy="2534514"/>
          </a:xfrm>
          <a:solidFill>
            <a:srgbClr val="189A80"/>
          </a:solidFill>
        </p:grpSpPr>
        <p:sp>
          <p:nvSpPr>
            <p:cNvPr id="6" name="Flowchart: Alternate Process 33"/>
            <p:cNvSpPr/>
            <p:nvPr/>
          </p:nvSpPr>
          <p:spPr>
            <a:xfrm>
              <a:off x="1208671" y="1659213"/>
              <a:ext cx="2151201" cy="2151201"/>
            </a:xfrm>
            <a:prstGeom prst="flowChartAlternateProcess">
              <a:avLst/>
            </a:prstGeom>
            <a:solidFill>
              <a:schemeClr val="accent1"/>
            </a:solidFill>
            <a:ln w="25400" cap="flat" cmpd="sng" algn="ctr">
              <a:noFill/>
              <a:prstDash val="solid"/>
            </a:ln>
            <a:effectLst/>
          </p:spPr>
          <p:txBody>
            <a:bodyPr anchor="ctr"/>
            <a:lstStyle/>
            <a:p>
              <a:pPr fontAlgn="auto">
                <a:spcBef>
                  <a:spcPts val="0"/>
                </a:spcBef>
                <a:spcAft>
                  <a:spcPts val="0"/>
                </a:spcAft>
                <a:defRPr/>
              </a:pPr>
              <a:r>
                <a:rPr lang="zh-CN" altLang="en-US" sz="3600" b="1" kern="0" dirty="0">
                  <a:solidFill>
                    <a:srgbClr val="FFFFFF"/>
                  </a:solidFill>
                  <a:latin typeface="微软雅黑" panose="020B0503020204020204" pitchFamily="34" charset="-122"/>
                  <a:ea typeface="微软雅黑" panose="020B0503020204020204" pitchFamily="34" charset="-122"/>
                </a:rPr>
                <a:t>执行</a:t>
              </a:r>
              <a:endParaRPr lang="en-US" sz="3600" b="1" kern="0" dirty="0">
                <a:solidFill>
                  <a:srgbClr val="FFFFFF"/>
                </a:solidFill>
                <a:latin typeface="微软雅黑" panose="020B0503020204020204" pitchFamily="34" charset="-122"/>
                <a:ea typeface="微软雅黑" panose="020B0503020204020204" pitchFamily="34" charset="-122"/>
              </a:endParaRPr>
            </a:p>
          </p:txBody>
        </p:sp>
        <p:sp>
          <p:nvSpPr>
            <p:cNvPr id="7" name="Isosceles Triangle 34"/>
            <p:cNvSpPr/>
            <p:nvPr/>
          </p:nvSpPr>
          <p:spPr>
            <a:xfrm rot="10800000">
              <a:off x="2007871" y="3790478"/>
              <a:ext cx="552799" cy="403249"/>
            </a:xfrm>
            <a:prstGeom prst="triangle">
              <a:avLst/>
            </a:prstGeom>
            <a:solidFill>
              <a:schemeClr val="accent1"/>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panose="020B0604020202020204"/>
                <a:ea typeface="宋体" panose="02010600030101010101" pitchFamily="2" charset="-122"/>
              </a:endParaRPr>
            </a:p>
          </p:txBody>
        </p:sp>
      </p:grpSp>
      <p:grpSp>
        <p:nvGrpSpPr>
          <p:cNvPr id="8" name="Group 33"/>
          <p:cNvGrpSpPr/>
          <p:nvPr/>
        </p:nvGrpSpPr>
        <p:grpSpPr>
          <a:xfrm rot="5400000">
            <a:off x="4535247" y="2927798"/>
            <a:ext cx="1571349" cy="1851341"/>
            <a:chOff x="1208671" y="1659213"/>
            <a:chExt cx="2151201" cy="2534514"/>
          </a:xfrm>
          <a:solidFill>
            <a:srgbClr val="F09C2A"/>
          </a:solidFill>
        </p:grpSpPr>
        <p:sp>
          <p:nvSpPr>
            <p:cNvPr id="9" name="Flowchart: Alternate Process 43"/>
            <p:cNvSpPr/>
            <p:nvPr/>
          </p:nvSpPr>
          <p:spPr>
            <a:xfrm>
              <a:off x="1208671" y="1659213"/>
              <a:ext cx="2151201" cy="2151201"/>
            </a:xfrm>
            <a:prstGeom prst="flowChartAlternateProcess">
              <a:avLst/>
            </a:prstGeom>
            <a:solidFill>
              <a:schemeClr val="accent1"/>
            </a:solidFill>
            <a:ln w="25400" cap="flat" cmpd="sng" algn="ctr">
              <a:noFill/>
              <a:prstDash val="solid"/>
            </a:ln>
            <a:effectLst/>
          </p:spPr>
          <p:txBody>
            <a:bodyPr vert="vert270" anchor="ctr"/>
            <a:lstStyle/>
            <a:p>
              <a:pPr fontAlgn="auto">
                <a:spcBef>
                  <a:spcPts val="0"/>
                </a:spcBef>
                <a:spcAft>
                  <a:spcPts val="0"/>
                </a:spcAft>
                <a:defRPr/>
              </a:pPr>
              <a:r>
                <a:rPr lang="zh-CN" altLang="en-US" sz="3600" b="1" kern="0" dirty="0">
                  <a:solidFill>
                    <a:srgbClr val="FFFFFF"/>
                  </a:solidFill>
                  <a:latin typeface="微软雅黑" panose="020B0503020204020204" pitchFamily="34" charset="-122"/>
                  <a:ea typeface="微软雅黑" panose="020B0503020204020204" pitchFamily="34" charset="-122"/>
                </a:rPr>
                <a:t>检查</a:t>
              </a:r>
              <a:endParaRPr lang="en-US" sz="3600" b="1" kern="0" dirty="0">
                <a:solidFill>
                  <a:srgbClr val="FFFFFF"/>
                </a:solidFill>
                <a:latin typeface="微软雅黑" panose="020B0503020204020204" pitchFamily="34" charset="-122"/>
                <a:ea typeface="微软雅黑" panose="020B0503020204020204" pitchFamily="34" charset="-122"/>
              </a:endParaRPr>
            </a:p>
          </p:txBody>
        </p:sp>
        <p:sp>
          <p:nvSpPr>
            <p:cNvPr id="10" name="Isosceles Triangle 48"/>
            <p:cNvSpPr/>
            <p:nvPr/>
          </p:nvSpPr>
          <p:spPr>
            <a:xfrm rot="10800000">
              <a:off x="2007871" y="3790478"/>
              <a:ext cx="552799" cy="403249"/>
            </a:xfrm>
            <a:prstGeom prst="triangle">
              <a:avLst/>
            </a:prstGeom>
            <a:solidFill>
              <a:schemeClr val="accent1"/>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panose="020B0604020202020204"/>
                <a:ea typeface="宋体" panose="02010600030101010101" pitchFamily="2" charset="-122"/>
              </a:endParaRPr>
            </a:p>
          </p:txBody>
        </p:sp>
      </p:grpSp>
      <p:grpSp>
        <p:nvGrpSpPr>
          <p:cNvPr id="11" name="Group 33"/>
          <p:cNvGrpSpPr/>
          <p:nvPr/>
        </p:nvGrpSpPr>
        <p:grpSpPr>
          <a:xfrm rot="10800000">
            <a:off x="2791978" y="2782353"/>
            <a:ext cx="1571350" cy="1851341"/>
            <a:chOff x="1208671" y="1659213"/>
            <a:chExt cx="2151201" cy="2534514"/>
          </a:xfrm>
          <a:solidFill>
            <a:srgbClr val="D24132"/>
          </a:solidFill>
        </p:grpSpPr>
        <p:sp>
          <p:nvSpPr>
            <p:cNvPr id="12" name="Flowchart: Alternate Process 52"/>
            <p:cNvSpPr/>
            <p:nvPr/>
          </p:nvSpPr>
          <p:spPr>
            <a:xfrm rot="10800000">
              <a:off x="1208671" y="1659213"/>
              <a:ext cx="2151201" cy="2151201"/>
            </a:xfrm>
            <a:prstGeom prst="flowChartAlternateProcess">
              <a:avLst/>
            </a:prstGeom>
            <a:solidFill>
              <a:schemeClr val="accent1"/>
            </a:solidFill>
            <a:ln w="25400" cap="flat" cmpd="sng" algn="ctr">
              <a:noFill/>
              <a:prstDash val="solid"/>
            </a:ln>
            <a:effectLst/>
          </p:spPr>
          <p:txBody>
            <a:bodyPr anchor="ctr"/>
            <a:lstStyle/>
            <a:p>
              <a:pPr algn="r" fontAlgn="auto">
                <a:spcBef>
                  <a:spcPts val="0"/>
                </a:spcBef>
                <a:spcAft>
                  <a:spcPts val="0"/>
                </a:spcAft>
                <a:defRPr/>
              </a:pPr>
              <a:r>
                <a:rPr lang="zh-CN" altLang="en-US" sz="3600" b="1" kern="0" dirty="0">
                  <a:solidFill>
                    <a:srgbClr val="FFFFFF"/>
                  </a:solidFill>
                  <a:latin typeface="微软雅黑" panose="020B0503020204020204" pitchFamily="34" charset="-122"/>
                  <a:ea typeface="微软雅黑" panose="020B0503020204020204" pitchFamily="34" charset="-122"/>
                </a:rPr>
                <a:t>改进</a:t>
              </a:r>
              <a:endParaRPr lang="en-US" sz="3600" b="1" kern="0" dirty="0">
                <a:solidFill>
                  <a:srgbClr val="FFFFFF"/>
                </a:solidFill>
                <a:latin typeface="微软雅黑" panose="020B0503020204020204" pitchFamily="34" charset="-122"/>
                <a:ea typeface="微软雅黑" panose="020B0503020204020204" pitchFamily="34" charset="-122"/>
              </a:endParaRPr>
            </a:p>
          </p:txBody>
        </p:sp>
        <p:sp>
          <p:nvSpPr>
            <p:cNvPr id="13" name="Isosceles Triangle 53"/>
            <p:cNvSpPr/>
            <p:nvPr/>
          </p:nvSpPr>
          <p:spPr>
            <a:xfrm rot="10800000">
              <a:off x="2007871" y="3790478"/>
              <a:ext cx="552799" cy="403249"/>
            </a:xfrm>
            <a:prstGeom prst="triangle">
              <a:avLst/>
            </a:prstGeom>
            <a:solidFill>
              <a:schemeClr val="accent1"/>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panose="020B0604020202020204"/>
                <a:ea typeface="宋体" panose="02010600030101010101" pitchFamily="2" charset="-122"/>
              </a:endParaRPr>
            </a:p>
          </p:txBody>
        </p:sp>
      </p:grpSp>
      <p:grpSp>
        <p:nvGrpSpPr>
          <p:cNvPr id="56326" name="Group 134"/>
          <p:cNvGrpSpPr>
            <a:grpSpLocks noChangeAspect="1"/>
          </p:cNvGrpSpPr>
          <p:nvPr/>
        </p:nvGrpSpPr>
        <p:grpSpPr bwMode="auto">
          <a:xfrm>
            <a:off x="2327275" y="1614488"/>
            <a:ext cx="777875" cy="779462"/>
            <a:chOff x="3287425" y="1417883"/>
            <a:chExt cx="648499" cy="649042"/>
          </a:xfrm>
        </p:grpSpPr>
        <p:sp>
          <p:nvSpPr>
            <p:cNvPr id="15" name="Oval 88"/>
            <p:cNvSpPr>
              <a:spLocks noChangeAspect="1"/>
            </p:cNvSpPr>
            <p:nvPr/>
          </p:nvSpPr>
          <p:spPr>
            <a:xfrm>
              <a:off x="3287425" y="1417883"/>
              <a:ext cx="648499" cy="649042"/>
            </a:xfrm>
            <a:prstGeom prst="ellipse">
              <a:avLst/>
            </a:prstGeom>
            <a:solidFill>
              <a:srgbClr val="FFFFFF"/>
            </a:solidFill>
            <a:ln w="19050" cap="flat" cmpd="sng" algn="ctr">
              <a:noFill/>
              <a:prstDash val="solid"/>
            </a:ln>
            <a:effectLst/>
          </p:spPr>
          <p:txBody>
            <a:bodyPr anchor="ctr"/>
            <a:lstStyle/>
            <a:p>
              <a:pPr algn="ctr" fontAlgn="auto">
                <a:spcBef>
                  <a:spcPts val="0"/>
                </a:spcBef>
                <a:spcAft>
                  <a:spcPts val="0"/>
                </a:spcAft>
                <a:defRPr/>
              </a:pPr>
              <a:endParaRPr lang="en-US" b="1" kern="0" dirty="0">
                <a:solidFill>
                  <a:srgbClr val="FFFFFF"/>
                </a:solidFill>
                <a:latin typeface="Arial" panose="020B0604020202020204"/>
                <a:ea typeface="宋体" panose="02010600030101010101" pitchFamily="2" charset="-122"/>
              </a:endParaRPr>
            </a:p>
          </p:txBody>
        </p:sp>
        <p:sp>
          <p:nvSpPr>
            <p:cNvPr id="16" name="Oval 94"/>
            <p:cNvSpPr>
              <a:spLocks noChangeAspect="1"/>
            </p:cNvSpPr>
            <p:nvPr/>
          </p:nvSpPr>
          <p:spPr>
            <a:xfrm>
              <a:off x="3362863" y="1491908"/>
              <a:ext cx="497624" cy="498348"/>
            </a:xfrm>
            <a:prstGeom prst="ellipse">
              <a:avLst/>
            </a:prstGeom>
            <a:solidFill>
              <a:schemeClr val="accent1"/>
            </a:solidFill>
            <a:ln w="19050" cap="flat" cmpd="sng" algn="ctr">
              <a:noFill/>
              <a:prstDash val="solid"/>
            </a:ln>
            <a:effectLst/>
          </p:spPr>
          <p:txBody>
            <a:bodyPr tIns="648000" anchor="b"/>
            <a:lstStyle/>
            <a:p>
              <a:pPr algn="ctr" fontAlgn="auto">
                <a:spcBef>
                  <a:spcPts val="0"/>
                </a:spcBef>
                <a:spcAft>
                  <a:spcPts val="0"/>
                </a:spcAft>
                <a:defRPr/>
              </a:pPr>
              <a:r>
                <a:rPr lang="en-US" sz="3600" b="1" kern="0" dirty="0">
                  <a:solidFill>
                    <a:srgbClr val="FFFFFF"/>
                  </a:solidFill>
                  <a:latin typeface="Arial" panose="020B0604020202020204"/>
                  <a:ea typeface="宋体" panose="02010600030101010101" pitchFamily="2" charset="-122"/>
                </a:rPr>
                <a:t>P</a:t>
              </a:r>
              <a:endParaRPr lang="en-US" sz="3600" b="1" kern="0" dirty="0">
                <a:solidFill>
                  <a:srgbClr val="FFFFFF"/>
                </a:solidFill>
                <a:latin typeface="Arial" panose="020B0604020202020204"/>
                <a:ea typeface="宋体" panose="02010600030101010101" pitchFamily="2" charset="-122"/>
              </a:endParaRPr>
            </a:p>
          </p:txBody>
        </p:sp>
      </p:grpSp>
      <p:grpSp>
        <p:nvGrpSpPr>
          <p:cNvPr id="56327" name="Group 129"/>
          <p:cNvGrpSpPr>
            <a:grpSpLocks noChangeAspect="1"/>
          </p:cNvGrpSpPr>
          <p:nvPr/>
        </p:nvGrpSpPr>
        <p:grpSpPr bwMode="auto">
          <a:xfrm>
            <a:off x="5848350" y="1598613"/>
            <a:ext cx="777875" cy="779462"/>
            <a:chOff x="2779491" y="2517212"/>
            <a:chExt cx="648499" cy="649042"/>
          </a:xfrm>
        </p:grpSpPr>
        <p:sp>
          <p:nvSpPr>
            <p:cNvPr id="18" name="Oval 96"/>
            <p:cNvSpPr>
              <a:spLocks noChangeAspect="1"/>
            </p:cNvSpPr>
            <p:nvPr/>
          </p:nvSpPr>
          <p:spPr>
            <a:xfrm>
              <a:off x="2779491" y="2517212"/>
              <a:ext cx="648499" cy="649042"/>
            </a:xfrm>
            <a:prstGeom prst="ellipse">
              <a:avLst/>
            </a:prstGeom>
            <a:solidFill>
              <a:srgbClr val="FFFFFF"/>
            </a:solidFill>
            <a:ln w="19050" cap="flat" cmpd="sng" algn="ctr">
              <a:noFill/>
              <a:prstDash val="solid"/>
            </a:ln>
            <a:effectLst/>
          </p:spPr>
          <p:txBody>
            <a:bodyPr anchor="ctr"/>
            <a:lstStyle/>
            <a:p>
              <a:pPr algn="ctr" fontAlgn="auto">
                <a:spcBef>
                  <a:spcPts val="0"/>
                </a:spcBef>
                <a:spcAft>
                  <a:spcPts val="0"/>
                </a:spcAft>
                <a:defRPr/>
              </a:pPr>
              <a:endParaRPr lang="en-US" b="1" kern="0" dirty="0">
                <a:solidFill>
                  <a:srgbClr val="FFFFFF"/>
                </a:solidFill>
                <a:latin typeface="Arial" panose="020B0604020202020204"/>
                <a:ea typeface="宋体" panose="02010600030101010101" pitchFamily="2" charset="-122"/>
              </a:endParaRPr>
            </a:p>
          </p:txBody>
        </p:sp>
        <p:sp>
          <p:nvSpPr>
            <p:cNvPr id="19" name="Oval 110"/>
            <p:cNvSpPr>
              <a:spLocks noChangeAspect="1"/>
            </p:cNvSpPr>
            <p:nvPr/>
          </p:nvSpPr>
          <p:spPr>
            <a:xfrm>
              <a:off x="2854929" y="2592559"/>
              <a:ext cx="497624" cy="498349"/>
            </a:xfrm>
            <a:prstGeom prst="ellipse">
              <a:avLst/>
            </a:prstGeom>
            <a:solidFill>
              <a:schemeClr val="accent1"/>
            </a:solidFill>
            <a:ln w="19050" cap="flat" cmpd="sng" algn="ctr">
              <a:noFill/>
              <a:prstDash val="solid"/>
            </a:ln>
            <a:effectLst/>
          </p:spPr>
          <p:txBody>
            <a:bodyPr tIns="0" anchor="ctr"/>
            <a:lstStyle/>
            <a:p>
              <a:pPr algn="ctr" fontAlgn="auto">
                <a:lnSpc>
                  <a:spcPct val="150000"/>
                </a:lnSpc>
                <a:spcBef>
                  <a:spcPts val="0"/>
                </a:spcBef>
                <a:spcAft>
                  <a:spcPts val="0"/>
                </a:spcAft>
                <a:defRPr/>
              </a:pPr>
              <a:r>
                <a:rPr lang="en-US" sz="3600" b="1" kern="0" dirty="0">
                  <a:solidFill>
                    <a:srgbClr val="FFFFFF"/>
                  </a:solidFill>
                  <a:latin typeface="Arial" panose="020B0604020202020204"/>
                  <a:ea typeface="宋体" panose="02010600030101010101" pitchFamily="2" charset="-122"/>
                </a:rPr>
                <a:t>D</a:t>
              </a:r>
              <a:endParaRPr lang="en-US" sz="3600" b="1" kern="0" dirty="0">
                <a:solidFill>
                  <a:srgbClr val="FFFFFF"/>
                </a:solidFill>
                <a:latin typeface="Arial" panose="020B0604020202020204"/>
                <a:ea typeface="宋体" panose="02010600030101010101" pitchFamily="2" charset="-122"/>
              </a:endParaRPr>
            </a:p>
          </p:txBody>
        </p:sp>
      </p:grpSp>
      <p:grpSp>
        <p:nvGrpSpPr>
          <p:cNvPr id="56328" name="Group 130"/>
          <p:cNvGrpSpPr>
            <a:grpSpLocks noChangeAspect="1"/>
          </p:cNvGrpSpPr>
          <p:nvPr/>
        </p:nvGrpSpPr>
        <p:grpSpPr bwMode="auto">
          <a:xfrm>
            <a:off x="5799138" y="3465513"/>
            <a:ext cx="777875" cy="777875"/>
            <a:chOff x="3287425" y="3613920"/>
            <a:chExt cx="648499" cy="649042"/>
          </a:xfrm>
        </p:grpSpPr>
        <p:sp>
          <p:nvSpPr>
            <p:cNvPr id="21" name="Oval 127"/>
            <p:cNvSpPr>
              <a:spLocks noChangeAspect="1"/>
            </p:cNvSpPr>
            <p:nvPr/>
          </p:nvSpPr>
          <p:spPr>
            <a:xfrm>
              <a:off x="3287425" y="3613920"/>
              <a:ext cx="648499" cy="649042"/>
            </a:xfrm>
            <a:prstGeom prst="ellipse">
              <a:avLst/>
            </a:prstGeom>
            <a:solidFill>
              <a:srgbClr val="FFFFFF"/>
            </a:solidFill>
            <a:ln w="19050" cap="flat" cmpd="sng" algn="ctr">
              <a:noFill/>
              <a:prstDash val="solid"/>
            </a:ln>
            <a:effectLst/>
          </p:spPr>
          <p:txBody>
            <a:bodyPr anchor="ctr"/>
            <a:lstStyle/>
            <a:p>
              <a:pPr algn="ctr" fontAlgn="auto">
                <a:spcBef>
                  <a:spcPts val="0"/>
                </a:spcBef>
                <a:spcAft>
                  <a:spcPts val="0"/>
                </a:spcAft>
                <a:defRPr/>
              </a:pPr>
              <a:endParaRPr lang="en-US" b="1" kern="0" dirty="0">
                <a:solidFill>
                  <a:srgbClr val="FFFFFF"/>
                </a:solidFill>
                <a:latin typeface="Arial" panose="020B0604020202020204"/>
                <a:ea typeface="宋体" panose="02010600030101010101" pitchFamily="2" charset="-122"/>
              </a:endParaRPr>
            </a:p>
          </p:txBody>
        </p:sp>
        <p:sp>
          <p:nvSpPr>
            <p:cNvPr id="22" name="Oval 128"/>
            <p:cNvSpPr>
              <a:spLocks noChangeAspect="1"/>
            </p:cNvSpPr>
            <p:nvPr/>
          </p:nvSpPr>
          <p:spPr>
            <a:xfrm>
              <a:off x="3362862" y="3689420"/>
              <a:ext cx="497624" cy="498040"/>
            </a:xfrm>
            <a:prstGeom prst="ellipse">
              <a:avLst/>
            </a:prstGeom>
            <a:solidFill>
              <a:schemeClr val="accent1"/>
            </a:solidFill>
            <a:ln w="19050" cap="flat" cmpd="sng" algn="ctr">
              <a:noFill/>
              <a:prstDash val="solid"/>
            </a:ln>
            <a:effectLst/>
          </p:spPr>
          <p:txBody>
            <a:bodyPr anchor="ctr"/>
            <a:lstStyle/>
            <a:p>
              <a:pPr algn="ctr" fontAlgn="auto">
                <a:spcBef>
                  <a:spcPts val="0"/>
                </a:spcBef>
                <a:spcAft>
                  <a:spcPts val="0"/>
                </a:spcAft>
                <a:defRPr/>
              </a:pPr>
              <a:r>
                <a:rPr lang="en-US" sz="3600" b="1" kern="0" dirty="0">
                  <a:solidFill>
                    <a:srgbClr val="FFFFFF"/>
                  </a:solidFill>
                  <a:latin typeface="Arial" panose="020B0604020202020204"/>
                  <a:ea typeface="宋体" panose="02010600030101010101" pitchFamily="2" charset="-122"/>
                </a:rPr>
                <a:t>C</a:t>
              </a:r>
              <a:endParaRPr lang="en-US" sz="3600" b="1" kern="0" dirty="0">
                <a:solidFill>
                  <a:srgbClr val="FFFFFF"/>
                </a:solidFill>
                <a:latin typeface="Arial" panose="020B0604020202020204"/>
                <a:ea typeface="宋体" panose="02010600030101010101" pitchFamily="2" charset="-122"/>
              </a:endParaRPr>
            </a:p>
          </p:txBody>
        </p:sp>
      </p:grpSp>
      <p:grpSp>
        <p:nvGrpSpPr>
          <p:cNvPr id="56329" name="Group 133"/>
          <p:cNvGrpSpPr>
            <a:grpSpLocks noChangeAspect="1"/>
          </p:cNvGrpSpPr>
          <p:nvPr/>
        </p:nvGrpSpPr>
        <p:grpSpPr bwMode="auto">
          <a:xfrm>
            <a:off x="2417763" y="3465513"/>
            <a:ext cx="777875" cy="777875"/>
            <a:chOff x="5249342" y="1406453"/>
            <a:chExt cx="648499" cy="649042"/>
          </a:xfrm>
        </p:grpSpPr>
        <p:sp>
          <p:nvSpPr>
            <p:cNvPr id="24" name="Oval 130"/>
            <p:cNvSpPr>
              <a:spLocks noChangeAspect="1"/>
            </p:cNvSpPr>
            <p:nvPr/>
          </p:nvSpPr>
          <p:spPr>
            <a:xfrm>
              <a:off x="5249342" y="1406453"/>
              <a:ext cx="648499" cy="649042"/>
            </a:xfrm>
            <a:prstGeom prst="ellipse">
              <a:avLst/>
            </a:prstGeom>
            <a:solidFill>
              <a:srgbClr val="FFFFFF"/>
            </a:solidFill>
            <a:ln w="19050" cap="flat" cmpd="sng" algn="ctr">
              <a:noFill/>
              <a:prstDash val="solid"/>
            </a:ln>
            <a:effectLst/>
          </p:spPr>
          <p:txBody>
            <a:bodyPr anchor="ctr"/>
            <a:lstStyle/>
            <a:p>
              <a:pPr algn="ctr" fontAlgn="auto">
                <a:spcBef>
                  <a:spcPts val="0"/>
                </a:spcBef>
                <a:spcAft>
                  <a:spcPts val="0"/>
                </a:spcAft>
                <a:defRPr/>
              </a:pPr>
              <a:endParaRPr lang="en-US" b="1" kern="0" dirty="0">
                <a:solidFill>
                  <a:srgbClr val="FFFFFF"/>
                </a:solidFill>
                <a:latin typeface="Arial" panose="020B0604020202020204"/>
                <a:ea typeface="宋体" panose="02010600030101010101" pitchFamily="2" charset="-122"/>
              </a:endParaRPr>
            </a:p>
          </p:txBody>
        </p:sp>
        <p:sp>
          <p:nvSpPr>
            <p:cNvPr id="25" name="Oval 131"/>
            <p:cNvSpPr>
              <a:spLocks noChangeAspect="1"/>
            </p:cNvSpPr>
            <p:nvPr/>
          </p:nvSpPr>
          <p:spPr>
            <a:xfrm>
              <a:off x="5324779" y="1481953"/>
              <a:ext cx="497624" cy="498040"/>
            </a:xfrm>
            <a:prstGeom prst="ellipse">
              <a:avLst/>
            </a:prstGeom>
            <a:solidFill>
              <a:schemeClr val="accent1"/>
            </a:solidFill>
            <a:ln w="19050" cap="flat" cmpd="sng" algn="ctr">
              <a:noFill/>
              <a:prstDash val="solid"/>
            </a:ln>
            <a:effectLst/>
          </p:spPr>
          <p:txBody>
            <a:bodyPr anchor="ctr"/>
            <a:lstStyle/>
            <a:p>
              <a:pPr algn="ctr" fontAlgn="auto">
                <a:spcBef>
                  <a:spcPts val="0"/>
                </a:spcBef>
                <a:spcAft>
                  <a:spcPts val="0"/>
                </a:spcAft>
                <a:defRPr/>
              </a:pPr>
              <a:r>
                <a:rPr lang="en-US" sz="3600" b="1" kern="0" dirty="0">
                  <a:solidFill>
                    <a:srgbClr val="FFFFFF"/>
                  </a:solidFill>
                  <a:latin typeface="Arial" panose="020B0604020202020204"/>
                  <a:ea typeface="宋体" panose="02010600030101010101" pitchFamily="2" charset="-122"/>
                </a:rPr>
                <a:t>A</a:t>
              </a:r>
              <a:endParaRPr lang="en-US" sz="3600" b="1" kern="0" dirty="0">
                <a:solidFill>
                  <a:srgbClr val="FFFFFF"/>
                </a:solidFill>
                <a:latin typeface="Arial" panose="020B0604020202020204"/>
                <a:ea typeface="宋体" panose="02010600030101010101" pitchFamily="2" charset="-122"/>
              </a:endParaRPr>
            </a:p>
          </p:txBody>
        </p:sp>
      </p:grpSp>
      <p:sp>
        <p:nvSpPr>
          <p:cNvPr id="26" name="矩形 25"/>
          <p:cNvSpPr/>
          <p:nvPr/>
        </p:nvSpPr>
        <p:spPr>
          <a:xfrm>
            <a:off x="1258888" y="120650"/>
            <a:ext cx="4135437"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安全生产标准化怎么做？</a:t>
            </a:r>
            <a:endParaRPr lang="zh-CN" altLang="en-US" sz="2800" dirty="0">
              <a:solidFill>
                <a:schemeClr val="bg1"/>
              </a:solidFill>
              <a:latin typeface="+mn-ea"/>
              <a:ea typeface="+mn-ea"/>
            </a:endParaRPr>
          </a:p>
        </p:txBody>
      </p:sp>
      <p:cxnSp>
        <p:nvCxnSpPr>
          <p:cNvPr id="27" name="直接连接符 26"/>
          <p:cNvCxnSpPr>
            <a:cxnSpLocks noChangeShapeType="1"/>
          </p:cNvCxnSpPr>
          <p:nvPr/>
        </p:nvCxnSpPr>
        <p:spPr bwMode="auto">
          <a:xfrm>
            <a:off x="990600" y="622300"/>
            <a:ext cx="4157663" cy="0"/>
          </a:xfrm>
          <a:prstGeom prst="line">
            <a:avLst/>
          </a:prstGeom>
          <a:noFill/>
          <a:ln w="19050" algn="ctr">
            <a:solidFill>
              <a:schemeClr val="bg1"/>
            </a:solidFill>
            <a:round/>
          </a:ln>
        </p:spPr>
      </p:cxn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58888" y="120650"/>
            <a:ext cx="16224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八项流程</a:t>
            </a:r>
            <a:endParaRPr lang="zh-CN" altLang="en-US" sz="2800" dirty="0">
              <a:solidFill>
                <a:schemeClr val="bg1"/>
              </a:solidFill>
              <a:latin typeface="+mn-ea"/>
              <a:ea typeface="+mn-ea"/>
            </a:endParaRPr>
          </a:p>
        </p:txBody>
      </p:sp>
      <p:cxnSp>
        <p:nvCxnSpPr>
          <p:cNvPr id="4" name="直接连接符 3"/>
          <p:cNvCxnSpPr>
            <a:cxnSpLocks noChangeShapeType="1"/>
          </p:cNvCxnSpPr>
          <p:nvPr/>
        </p:nvCxnSpPr>
        <p:spPr bwMode="auto">
          <a:xfrm>
            <a:off x="990600" y="622300"/>
            <a:ext cx="1781175" cy="0"/>
          </a:xfrm>
          <a:prstGeom prst="line">
            <a:avLst/>
          </a:prstGeom>
          <a:noFill/>
          <a:ln w="19050" algn="ctr">
            <a:solidFill>
              <a:schemeClr val="bg1"/>
            </a:solidFill>
            <a:round/>
          </a:ln>
        </p:spPr>
      </p:cxnSp>
      <p:graphicFrame>
        <p:nvGraphicFramePr>
          <p:cNvPr id="8" name="图示 7"/>
          <p:cNvGraphicFramePr/>
          <p:nvPr/>
        </p:nvGraphicFramePr>
        <p:xfrm>
          <a:off x="323528" y="586055"/>
          <a:ext cx="8496944"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cxnSp>
        <p:nvCxnSpPr>
          <p:cNvPr id="18" name="直接连接符 17"/>
          <p:cNvCxnSpPr/>
          <p:nvPr/>
        </p:nvCxnSpPr>
        <p:spPr>
          <a:xfrm>
            <a:off x="8316913" y="1920875"/>
            <a:ext cx="0" cy="2736850"/>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308850" y="2136775"/>
            <a:ext cx="0" cy="2520950"/>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227763" y="2425700"/>
            <a:ext cx="0" cy="2232025"/>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148263" y="2857500"/>
            <a:ext cx="0" cy="1800225"/>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067175" y="3073400"/>
            <a:ext cx="0" cy="1584325"/>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987675" y="3217863"/>
            <a:ext cx="0" cy="1439862"/>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908175" y="3505200"/>
            <a:ext cx="0" cy="1152525"/>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27088" y="3937000"/>
            <a:ext cx="0" cy="720725"/>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11188" y="4873625"/>
            <a:ext cx="379412" cy="379413"/>
          </a:xfrm>
          <a:prstGeom prst="rect">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b="1" dirty="0">
                <a:latin typeface="Bodoni MT Black" panose="02070A03080606020203" pitchFamily="18" charset="0"/>
              </a:rPr>
              <a:t>1</a:t>
            </a:r>
            <a:endParaRPr lang="zh-CN" altLang="en-US" b="1" dirty="0">
              <a:latin typeface="Bodoni MT Black" panose="02070A03080606020203" pitchFamily="18" charset="0"/>
            </a:endParaRPr>
          </a:p>
        </p:txBody>
      </p:sp>
      <p:sp>
        <p:nvSpPr>
          <p:cNvPr id="34" name="矩形 33"/>
          <p:cNvSpPr/>
          <p:nvPr/>
        </p:nvSpPr>
        <p:spPr>
          <a:xfrm>
            <a:off x="1717675" y="4873625"/>
            <a:ext cx="379413" cy="379413"/>
          </a:xfrm>
          <a:prstGeom prst="rect">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b="1" dirty="0">
                <a:latin typeface="Bodoni MT Black" panose="02070A03080606020203" pitchFamily="18" charset="0"/>
              </a:rPr>
              <a:t>2</a:t>
            </a:r>
            <a:endParaRPr lang="zh-CN" altLang="en-US" b="1" dirty="0">
              <a:latin typeface="Bodoni MT Black" panose="02070A03080606020203" pitchFamily="18" charset="0"/>
            </a:endParaRPr>
          </a:p>
        </p:txBody>
      </p:sp>
      <p:sp>
        <p:nvSpPr>
          <p:cNvPr id="35" name="矩形 34"/>
          <p:cNvSpPr/>
          <p:nvPr/>
        </p:nvSpPr>
        <p:spPr>
          <a:xfrm>
            <a:off x="2798763" y="4873625"/>
            <a:ext cx="377825" cy="379413"/>
          </a:xfrm>
          <a:prstGeom prst="rect">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b="1" dirty="0">
                <a:latin typeface="Bodoni MT Black" panose="02070A03080606020203" pitchFamily="18" charset="0"/>
              </a:rPr>
              <a:t>3</a:t>
            </a:r>
            <a:endParaRPr lang="zh-CN" altLang="en-US" b="1" dirty="0">
              <a:latin typeface="Bodoni MT Black" panose="02070A03080606020203" pitchFamily="18" charset="0"/>
            </a:endParaRPr>
          </a:p>
        </p:txBody>
      </p:sp>
      <p:sp>
        <p:nvSpPr>
          <p:cNvPr id="36" name="矩形 35"/>
          <p:cNvSpPr/>
          <p:nvPr/>
        </p:nvSpPr>
        <p:spPr>
          <a:xfrm>
            <a:off x="3878263" y="4873625"/>
            <a:ext cx="379412" cy="379413"/>
          </a:xfrm>
          <a:prstGeom prst="rect">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b="1" dirty="0">
                <a:latin typeface="Bodoni MT Black" panose="02070A03080606020203" pitchFamily="18" charset="0"/>
              </a:rPr>
              <a:t>4</a:t>
            </a:r>
            <a:endParaRPr lang="zh-CN" altLang="en-US" b="1" dirty="0">
              <a:latin typeface="Bodoni MT Black" panose="02070A03080606020203" pitchFamily="18" charset="0"/>
            </a:endParaRPr>
          </a:p>
        </p:txBody>
      </p:sp>
      <p:sp>
        <p:nvSpPr>
          <p:cNvPr id="37" name="矩形 36"/>
          <p:cNvSpPr/>
          <p:nvPr/>
        </p:nvSpPr>
        <p:spPr>
          <a:xfrm>
            <a:off x="4957763" y="4873625"/>
            <a:ext cx="379412" cy="379413"/>
          </a:xfrm>
          <a:prstGeom prst="rect">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b="1" dirty="0">
                <a:latin typeface="Bodoni MT Black" panose="02070A03080606020203" pitchFamily="18" charset="0"/>
              </a:rPr>
              <a:t>5</a:t>
            </a:r>
            <a:endParaRPr lang="zh-CN" altLang="en-US" b="1" dirty="0">
              <a:latin typeface="Bodoni MT Black" panose="02070A03080606020203" pitchFamily="18" charset="0"/>
            </a:endParaRPr>
          </a:p>
        </p:txBody>
      </p:sp>
      <p:sp>
        <p:nvSpPr>
          <p:cNvPr id="38" name="矩形 37"/>
          <p:cNvSpPr/>
          <p:nvPr/>
        </p:nvSpPr>
        <p:spPr>
          <a:xfrm>
            <a:off x="6038850" y="4873625"/>
            <a:ext cx="379413" cy="379413"/>
          </a:xfrm>
          <a:prstGeom prst="rect">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b="1" dirty="0">
                <a:latin typeface="Bodoni MT Black" panose="02070A03080606020203" pitchFamily="18" charset="0"/>
              </a:rPr>
              <a:t>6</a:t>
            </a:r>
            <a:endParaRPr lang="zh-CN" altLang="en-US" b="1" dirty="0">
              <a:latin typeface="Bodoni MT Black" panose="02070A03080606020203" pitchFamily="18" charset="0"/>
            </a:endParaRPr>
          </a:p>
        </p:txBody>
      </p:sp>
      <p:sp>
        <p:nvSpPr>
          <p:cNvPr id="39" name="矩形 38"/>
          <p:cNvSpPr/>
          <p:nvPr/>
        </p:nvSpPr>
        <p:spPr>
          <a:xfrm>
            <a:off x="7118350" y="4873625"/>
            <a:ext cx="379413" cy="379413"/>
          </a:xfrm>
          <a:prstGeom prst="rect">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b="1" dirty="0">
                <a:latin typeface="Bodoni MT Black" panose="02070A03080606020203" pitchFamily="18" charset="0"/>
              </a:rPr>
              <a:t>7</a:t>
            </a:r>
            <a:endParaRPr lang="zh-CN" altLang="en-US" b="1" dirty="0">
              <a:latin typeface="Bodoni MT Black" panose="02070A03080606020203" pitchFamily="18" charset="0"/>
            </a:endParaRPr>
          </a:p>
        </p:txBody>
      </p:sp>
      <p:sp>
        <p:nvSpPr>
          <p:cNvPr id="40" name="矩形 39"/>
          <p:cNvSpPr/>
          <p:nvPr/>
        </p:nvSpPr>
        <p:spPr>
          <a:xfrm>
            <a:off x="8126413" y="4873625"/>
            <a:ext cx="379412" cy="379413"/>
          </a:xfrm>
          <a:prstGeom prst="rect">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b="1" dirty="0">
                <a:latin typeface="Bodoni MT Black" panose="02070A03080606020203" pitchFamily="18" charset="0"/>
              </a:rPr>
              <a:t>8</a:t>
            </a:r>
            <a:endParaRPr lang="zh-CN" altLang="en-US" b="1" dirty="0">
              <a:latin typeface="Bodoni MT Black" panose="02070A03080606020203" pitchFamily="18" charset="0"/>
            </a:endParaRPr>
          </a:p>
        </p:txBody>
      </p:sp>
      <p:sp>
        <p:nvSpPr>
          <p:cNvPr id="41" name="KSO_Shape"/>
          <p:cNvSpPr/>
          <p:nvPr/>
        </p:nvSpPr>
        <p:spPr bwMode="auto">
          <a:xfrm>
            <a:off x="396875" y="1778000"/>
            <a:ext cx="808038" cy="754063"/>
          </a:xfrm>
          <a:custGeom>
            <a:avLst/>
            <a:gdLst>
              <a:gd name="T0" fmla="*/ 1516226 w 900113"/>
              <a:gd name="T1" fmla="*/ 397797 h 839788"/>
              <a:gd name="T2" fmla="*/ 1842604 w 900113"/>
              <a:gd name="T3" fmla="*/ 646339 h 839788"/>
              <a:gd name="T4" fmla="*/ 1880522 w 900113"/>
              <a:gd name="T5" fmla="*/ 670376 h 839788"/>
              <a:gd name="T6" fmla="*/ 1904041 w 900113"/>
              <a:gd name="T7" fmla="*/ 714123 h 839788"/>
              <a:gd name="T8" fmla="*/ 1898761 w 900113"/>
              <a:gd name="T9" fmla="*/ 762199 h 839788"/>
              <a:gd name="T10" fmla="*/ 1868522 w 900113"/>
              <a:gd name="T11" fmla="*/ 799694 h 839788"/>
              <a:gd name="T12" fmla="*/ 1829165 w 900113"/>
              <a:gd name="T13" fmla="*/ 814117 h 839788"/>
              <a:gd name="T14" fmla="*/ 1428871 w 900113"/>
              <a:gd name="T15" fmla="*/ 808349 h 839788"/>
              <a:gd name="T16" fmla="*/ 1394793 w 900113"/>
              <a:gd name="T17" fmla="*/ 789119 h 839788"/>
              <a:gd name="T18" fmla="*/ 1371273 w 900113"/>
              <a:gd name="T19" fmla="*/ 752102 h 839788"/>
              <a:gd name="T20" fmla="*/ 1367434 w 900113"/>
              <a:gd name="T21" fmla="*/ 581921 h 839788"/>
              <a:gd name="T22" fmla="*/ 1360715 w 900113"/>
              <a:gd name="T23" fmla="*/ 1029489 h 839788"/>
              <a:gd name="T24" fmla="*/ 1375593 w 900113"/>
              <a:gd name="T25" fmla="*/ 1084293 h 839788"/>
              <a:gd name="T26" fmla="*/ 1367434 w 900113"/>
              <a:gd name="T27" fmla="*/ 1141021 h 839788"/>
              <a:gd name="T28" fmla="*/ 1225362 w 900113"/>
              <a:gd name="T29" fmla="*/ 1734733 h 839788"/>
              <a:gd name="T30" fmla="*/ 1185045 w 900113"/>
              <a:gd name="T31" fmla="*/ 1768386 h 839788"/>
              <a:gd name="T32" fmla="*/ 1129369 w 900113"/>
              <a:gd name="T33" fmla="*/ 1777519 h 839788"/>
              <a:gd name="T34" fmla="*/ 1073693 w 900113"/>
              <a:gd name="T35" fmla="*/ 1754444 h 839788"/>
              <a:gd name="T36" fmla="*/ 1039614 w 900113"/>
              <a:gd name="T37" fmla="*/ 1704446 h 839788"/>
              <a:gd name="T38" fmla="*/ 1037214 w 900113"/>
              <a:gd name="T39" fmla="*/ 1653009 h 839788"/>
              <a:gd name="T40" fmla="*/ 666199 w 900113"/>
              <a:gd name="T41" fmla="*/ 1195825 h 839788"/>
              <a:gd name="T42" fmla="*/ 626362 w 900113"/>
              <a:gd name="T43" fmla="*/ 1217939 h 839788"/>
              <a:gd name="T44" fmla="*/ 545727 w 900113"/>
              <a:gd name="T45" fmla="*/ 1229476 h 839788"/>
              <a:gd name="T46" fmla="*/ 63837 w 900113"/>
              <a:gd name="T47" fmla="*/ 1221303 h 839788"/>
              <a:gd name="T48" fmla="*/ 22078 w 900113"/>
              <a:gd name="T49" fmla="*/ 1189094 h 839788"/>
              <a:gd name="T50" fmla="*/ 961 w 900113"/>
              <a:gd name="T51" fmla="*/ 1137174 h 839788"/>
              <a:gd name="T52" fmla="*/ 11039 w 900113"/>
              <a:gd name="T53" fmla="*/ 1077562 h 839788"/>
              <a:gd name="T54" fmla="*/ 52317 w 900113"/>
              <a:gd name="T55" fmla="*/ 1033817 h 839788"/>
              <a:gd name="T56" fmla="*/ 101274 w 900113"/>
              <a:gd name="T57" fmla="*/ 1019875 h 839788"/>
              <a:gd name="T58" fmla="*/ 637401 w 900113"/>
              <a:gd name="T59" fmla="*/ 672781 h 839788"/>
              <a:gd name="T60" fmla="*/ 589883 w 900113"/>
              <a:gd name="T61" fmla="*/ 695376 h 839788"/>
              <a:gd name="T62" fmla="*/ 541407 w 900113"/>
              <a:gd name="T63" fmla="*/ 686240 h 839788"/>
              <a:gd name="T64" fmla="*/ 508288 w 900113"/>
              <a:gd name="T65" fmla="*/ 653550 h 839788"/>
              <a:gd name="T66" fmla="*/ 499170 w 900113"/>
              <a:gd name="T67" fmla="*/ 605477 h 839788"/>
              <a:gd name="T68" fmla="*/ 519807 w 900113"/>
              <a:gd name="T69" fmla="*/ 558846 h 839788"/>
              <a:gd name="T70" fmla="*/ 826029 w 900113"/>
              <a:gd name="T71" fmla="*/ 217039 h 839788"/>
              <a:gd name="T72" fmla="*/ 1503745 w 900113"/>
              <a:gd name="T73" fmla="*/ 0 h 839788"/>
              <a:gd name="T74" fmla="*/ 1552221 w 900113"/>
              <a:gd name="T75" fmla="*/ 7203 h 839788"/>
              <a:gd name="T76" fmla="*/ 1594939 w 900113"/>
              <a:gd name="T77" fmla="*/ 27848 h 839788"/>
              <a:gd name="T78" fmla="*/ 1629017 w 900113"/>
              <a:gd name="T79" fmla="*/ 59059 h 839788"/>
              <a:gd name="T80" fmla="*/ 1653976 w 900113"/>
              <a:gd name="T81" fmla="*/ 99870 h 839788"/>
              <a:gd name="T82" fmla="*/ 1665495 w 900113"/>
              <a:gd name="T83" fmla="*/ 145966 h 839788"/>
              <a:gd name="T84" fmla="*/ 1663576 w 900113"/>
              <a:gd name="T85" fmla="*/ 195902 h 839788"/>
              <a:gd name="T86" fmla="*/ 1647256 w 900113"/>
              <a:gd name="T87" fmla="*/ 240556 h 839788"/>
              <a:gd name="T88" fmla="*/ 1618458 w 900113"/>
              <a:gd name="T89" fmla="*/ 278008 h 839788"/>
              <a:gd name="T90" fmla="*/ 1581019 w 900113"/>
              <a:gd name="T91" fmla="*/ 306338 h 839788"/>
              <a:gd name="T92" fmla="*/ 1536382 w 900113"/>
              <a:gd name="T93" fmla="*/ 323142 h 839788"/>
              <a:gd name="T94" fmla="*/ 1486945 w 900113"/>
              <a:gd name="T95" fmla="*/ 325064 h 839788"/>
              <a:gd name="T96" fmla="*/ 1440389 w 900113"/>
              <a:gd name="T97" fmla="*/ 313541 h 839788"/>
              <a:gd name="T98" fmla="*/ 1399591 w 900113"/>
              <a:gd name="T99" fmla="*/ 288572 h 839788"/>
              <a:gd name="T100" fmla="*/ 1368393 w 900113"/>
              <a:gd name="T101" fmla="*/ 254481 h 839788"/>
              <a:gd name="T102" fmla="*/ 1348234 w 900113"/>
              <a:gd name="T103" fmla="*/ 211748 h 839788"/>
              <a:gd name="T104" fmla="*/ 1340554 w 900113"/>
              <a:gd name="T105" fmla="*/ 163251 h 839788"/>
              <a:gd name="T106" fmla="*/ 1348234 w 900113"/>
              <a:gd name="T107" fmla="*/ 114276 h 839788"/>
              <a:gd name="T108" fmla="*/ 1368393 w 900113"/>
              <a:gd name="T109" fmla="*/ 71542 h 839788"/>
              <a:gd name="T110" fmla="*/ 1399591 w 900113"/>
              <a:gd name="T111" fmla="*/ 37451 h 839788"/>
              <a:gd name="T112" fmla="*/ 1440389 w 900113"/>
              <a:gd name="T113" fmla="*/ 12483 h 839788"/>
              <a:gd name="T114" fmla="*/ 1486945 w 900113"/>
              <a:gd name="T115" fmla="*/ 959 h 8397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00113" h="839788">
                <a:moveTo>
                  <a:pt x="407081" y="98425"/>
                </a:moveTo>
                <a:lnTo>
                  <a:pt x="593726" y="98425"/>
                </a:lnTo>
                <a:lnTo>
                  <a:pt x="613002" y="112276"/>
                </a:lnTo>
                <a:lnTo>
                  <a:pt x="655865" y="143157"/>
                </a:lnTo>
                <a:lnTo>
                  <a:pt x="700542" y="175627"/>
                </a:lnTo>
                <a:lnTo>
                  <a:pt x="716417" y="187888"/>
                </a:lnTo>
                <a:lnTo>
                  <a:pt x="721633" y="191748"/>
                </a:lnTo>
                <a:lnTo>
                  <a:pt x="724581" y="194246"/>
                </a:lnTo>
                <a:lnTo>
                  <a:pt x="724581" y="304145"/>
                </a:lnTo>
                <a:lnTo>
                  <a:pt x="864054" y="304145"/>
                </a:lnTo>
                <a:lnTo>
                  <a:pt x="867456" y="304599"/>
                </a:lnTo>
                <a:lnTo>
                  <a:pt x="870631" y="305280"/>
                </a:lnTo>
                <a:lnTo>
                  <a:pt x="874033" y="306643"/>
                </a:lnTo>
                <a:lnTo>
                  <a:pt x="877208" y="308005"/>
                </a:lnTo>
                <a:lnTo>
                  <a:pt x="880156" y="309821"/>
                </a:lnTo>
                <a:lnTo>
                  <a:pt x="883104" y="311865"/>
                </a:lnTo>
                <a:lnTo>
                  <a:pt x="885826" y="314136"/>
                </a:lnTo>
                <a:lnTo>
                  <a:pt x="888547" y="316633"/>
                </a:lnTo>
                <a:lnTo>
                  <a:pt x="891495" y="319585"/>
                </a:lnTo>
                <a:lnTo>
                  <a:pt x="893536" y="322764"/>
                </a:lnTo>
                <a:lnTo>
                  <a:pt x="895578" y="326397"/>
                </a:lnTo>
                <a:lnTo>
                  <a:pt x="897392" y="329803"/>
                </a:lnTo>
                <a:lnTo>
                  <a:pt x="898526" y="333436"/>
                </a:lnTo>
                <a:lnTo>
                  <a:pt x="899660" y="337296"/>
                </a:lnTo>
                <a:lnTo>
                  <a:pt x="900113" y="340929"/>
                </a:lnTo>
                <a:lnTo>
                  <a:pt x="900113" y="345016"/>
                </a:lnTo>
                <a:lnTo>
                  <a:pt x="900113" y="348876"/>
                </a:lnTo>
                <a:lnTo>
                  <a:pt x="899433" y="352509"/>
                </a:lnTo>
                <a:lnTo>
                  <a:pt x="898526" y="356142"/>
                </a:lnTo>
                <a:lnTo>
                  <a:pt x="897165" y="360003"/>
                </a:lnTo>
                <a:lnTo>
                  <a:pt x="895578" y="363408"/>
                </a:lnTo>
                <a:lnTo>
                  <a:pt x="893536" y="367042"/>
                </a:lnTo>
                <a:lnTo>
                  <a:pt x="891042" y="369993"/>
                </a:lnTo>
                <a:lnTo>
                  <a:pt x="888320" y="373172"/>
                </a:lnTo>
                <a:lnTo>
                  <a:pt x="885599" y="375443"/>
                </a:lnTo>
                <a:lnTo>
                  <a:pt x="882877" y="377713"/>
                </a:lnTo>
                <a:lnTo>
                  <a:pt x="879929" y="379530"/>
                </a:lnTo>
                <a:lnTo>
                  <a:pt x="876981" y="381119"/>
                </a:lnTo>
                <a:lnTo>
                  <a:pt x="874033" y="382482"/>
                </a:lnTo>
                <a:lnTo>
                  <a:pt x="870631" y="383390"/>
                </a:lnTo>
                <a:lnTo>
                  <a:pt x="867456" y="384298"/>
                </a:lnTo>
                <a:lnTo>
                  <a:pt x="864281" y="384525"/>
                </a:lnTo>
                <a:lnTo>
                  <a:pt x="695552" y="384525"/>
                </a:lnTo>
                <a:lnTo>
                  <a:pt x="690790" y="384525"/>
                </a:lnTo>
                <a:lnTo>
                  <a:pt x="686481" y="383844"/>
                </a:lnTo>
                <a:lnTo>
                  <a:pt x="682172" y="383390"/>
                </a:lnTo>
                <a:lnTo>
                  <a:pt x="678543" y="382709"/>
                </a:lnTo>
                <a:lnTo>
                  <a:pt x="675142" y="381801"/>
                </a:lnTo>
                <a:lnTo>
                  <a:pt x="671740" y="380438"/>
                </a:lnTo>
                <a:lnTo>
                  <a:pt x="668792" y="379303"/>
                </a:lnTo>
                <a:lnTo>
                  <a:pt x="666070" y="377713"/>
                </a:lnTo>
                <a:lnTo>
                  <a:pt x="663576" y="376124"/>
                </a:lnTo>
                <a:lnTo>
                  <a:pt x="661308" y="374535"/>
                </a:lnTo>
                <a:lnTo>
                  <a:pt x="659040" y="372718"/>
                </a:lnTo>
                <a:lnTo>
                  <a:pt x="657226" y="370902"/>
                </a:lnTo>
                <a:lnTo>
                  <a:pt x="655638" y="369085"/>
                </a:lnTo>
                <a:lnTo>
                  <a:pt x="653824" y="367042"/>
                </a:lnTo>
                <a:lnTo>
                  <a:pt x="651329" y="362954"/>
                </a:lnTo>
                <a:lnTo>
                  <a:pt x="649288" y="359321"/>
                </a:lnTo>
                <a:lnTo>
                  <a:pt x="647927" y="355234"/>
                </a:lnTo>
                <a:lnTo>
                  <a:pt x="646793" y="351828"/>
                </a:lnTo>
                <a:lnTo>
                  <a:pt x="646340" y="348422"/>
                </a:lnTo>
                <a:lnTo>
                  <a:pt x="645886" y="345698"/>
                </a:lnTo>
                <a:lnTo>
                  <a:pt x="645660" y="343881"/>
                </a:lnTo>
                <a:lnTo>
                  <a:pt x="645660" y="341837"/>
                </a:lnTo>
                <a:lnTo>
                  <a:pt x="646113" y="274854"/>
                </a:lnTo>
                <a:lnTo>
                  <a:pt x="547008" y="387931"/>
                </a:lnTo>
                <a:lnTo>
                  <a:pt x="636588" y="477849"/>
                </a:lnTo>
                <a:lnTo>
                  <a:pt x="637722" y="478757"/>
                </a:lnTo>
                <a:lnTo>
                  <a:pt x="639990" y="481482"/>
                </a:lnTo>
                <a:lnTo>
                  <a:pt x="641351" y="483752"/>
                </a:lnTo>
                <a:lnTo>
                  <a:pt x="642938" y="486250"/>
                </a:lnTo>
                <a:lnTo>
                  <a:pt x="644299" y="489429"/>
                </a:lnTo>
                <a:lnTo>
                  <a:pt x="646113" y="493062"/>
                </a:lnTo>
                <a:lnTo>
                  <a:pt x="647474" y="497149"/>
                </a:lnTo>
                <a:lnTo>
                  <a:pt x="648608" y="501690"/>
                </a:lnTo>
                <a:lnTo>
                  <a:pt x="649288" y="506686"/>
                </a:lnTo>
                <a:lnTo>
                  <a:pt x="649968" y="512135"/>
                </a:lnTo>
                <a:lnTo>
                  <a:pt x="649968" y="518266"/>
                </a:lnTo>
                <a:lnTo>
                  <a:pt x="649061" y="524624"/>
                </a:lnTo>
                <a:lnTo>
                  <a:pt x="648608" y="528030"/>
                </a:lnTo>
                <a:lnTo>
                  <a:pt x="647927" y="531663"/>
                </a:lnTo>
                <a:lnTo>
                  <a:pt x="647020" y="535296"/>
                </a:lnTo>
                <a:lnTo>
                  <a:pt x="646113" y="538929"/>
                </a:lnTo>
                <a:lnTo>
                  <a:pt x="587602" y="800279"/>
                </a:lnTo>
                <a:lnTo>
                  <a:pt x="586468" y="804366"/>
                </a:lnTo>
                <a:lnTo>
                  <a:pt x="585108" y="808453"/>
                </a:lnTo>
                <a:lnTo>
                  <a:pt x="583293" y="812086"/>
                </a:lnTo>
                <a:lnTo>
                  <a:pt x="581252" y="815946"/>
                </a:lnTo>
                <a:lnTo>
                  <a:pt x="578984" y="819352"/>
                </a:lnTo>
                <a:lnTo>
                  <a:pt x="576263" y="822758"/>
                </a:lnTo>
                <a:lnTo>
                  <a:pt x="573542" y="825710"/>
                </a:lnTo>
                <a:lnTo>
                  <a:pt x="570367" y="828662"/>
                </a:lnTo>
                <a:lnTo>
                  <a:pt x="567192" y="831160"/>
                </a:lnTo>
                <a:lnTo>
                  <a:pt x="563563" y="833430"/>
                </a:lnTo>
                <a:lnTo>
                  <a:pt x="559934" y="835247"/>
                </a:lnTo>
                <a:lnTo>
                  <a:pt x="555852" y="836836"/>
                </a:lnTo>
                <a:lnTo>
                  <a:pt x="551997" y="838199"/>
                </a:lnTo>
                <a:lnTo>
                  <a:pt x="547688" y="839107"/>
                </a:lnTo>
                <a:lnTo>
                  <a:pt x="543152" y="839561"/>
                </a:lnTo>
                <a:lnTo>
                  <a:pt x="538843" y="839788"/>
                </a:lnTo>
                <a:lnTo>
                  <a:pt x="533627" y="839561"/>
                </a:lnTo>
                <a:lnTo>
                  <a:pt x="528638" y="838880"/>
                </a:lnTo>
                <a:lnTo>
                  <a:pt x="523876" y="837745"/>
                </a:lnTo>
                <a:lnTo>
                  <a:pt x="519567" y="835928"/>
                </a:lnTo>
                <a:lnTo>
                  <a:pt x="515258" y="833884"/>
                </a:lnTo>
                <a:lnTo>
                  <a:pt x="510949" y="831387"/>
                </a:lnTo>
                <a:lnTo>
                  <a:pt x="507320" y="828662"/>
                </a:lnTo>
                <a:lnTo>
                  <a:pt x="503692" y="825483"/>
                </a:lnTo>
                <a:lnTo>
                  <a:pt x="500517" y="821850"/>
                </a:lnTo>
                <a:lnTo>
                  <a:pt x="497568" y="817990"/>
                </a:lnTo>
                <a:lnTo>
                  <a:pt x="495074" y="813903"/>
                </a:lnTo>
                <a:lnTo>
                  <a:pt x="493033" y="809362"/>
                </a:lnTo>
                <a:lnTo>
                  <a:pt x="491218" y="805047"/>
                </a:lnTo>
                <a:lnTo>
                  <a:pt x="490084" y="800279"/>
                </a:lnTo>
                <a:lnTo>
                  <a:pt x="489404" y="795284"/>
                </a:lnTo>
                <a:lnTo>
                  <a:pt x="489177" y="790288"/>
                </a:lnTo>
                <a:lnTo>
                  <a:pt x="489177" y="786882"/>
                </a:lnTo>
                <a:lnTo>
                  <a:pt x="489631" y="783703"/>
                </a:lnTo>
                <a:lnTo>
                  <a:pt x="490084" y="780752"/>
                </a:lnTo>
                <a:lnTo>
                  <a:pt x="490538" y="777800"/>
                </a:lnTo>
                <a:lnTo>
                  <a:pt x="538843" y="563225"/>
                </a:lnTo>
                <a:lnTo>
                  <a:pt x="420234" y="447876"/>
                </a:lnTo>
                <a:lnTo>
                  <a:pt x="318181" y="561635"/>
                </a:lnTo>
                <a:lnTo>
                  <a:pt x="317274" y="562543"/>
                </a:lnTo>
                <a:lnTo>
                  <a:pt x="314779" y="564814"/>
                </a:lnTo>
                <a:lnTo>
                  <a:pt x="312738" y="566403"/>
                </a:lnTo>
                <a:lnTo>
                  <a:pt x="310697" y="568220"/>
                </a:lnTo>
                <a:lnTo>
                  <a:pt x="307522" y="569809"/>
                </a:lnTo>
                <a:lnTo>
                  <a:pt x="304347" y="571853"/>
                </a:lnTo>
                <a:lnTo>
                  <a:pt x="300491" y="573669"/>
                </a:lnTo>
                <a:lnTo>
                  <a:pt x="295956" y="575259"/>
                </a:lnTo>
                <a:lnTo>
                  <a:pt x="291193" y="576848"/>
                </a:lnTo>
                <a:lnTo>
                  <a:pt x="285750" y="578438"/>
                </a:lnTo>
                <a:lnTo>
                  <a:pt x="279400" y="579346"/>
                </a:lnTo>
                <a:lnTo>
                  <a:pt x="272824" y="580027"/>
                </a:lnTo>
                <a:lnTo>
                  <a:pt x="265566" y="580708"/>
                </a:lnTo>
                <a:lnTo>
                  <a:pt x="257856" y="580708"/>
                </a:lnTo>
                <a:lnTo>
                  <a:pt x="50573" y="580936"/>
                </a:lnTo>
                <a:lnTo>
                  <a:pt x="46491" y="580936"/>
                </a:lnTo>
                <a:lnTo>
                  <a:pt x="42182" y="580254"/>
                </a:lnTo>
                <a:lnTo>
                  <a:pt x="37873" y="579573"/>
                </a:lnTo>
                <a:lnTo>
                  <a:pt x="34018" y="578438"/>
                </a:lnTo>
                <a:lnTo>
                  <a:pt x="30163" y="576848"/>
                </a:lnTo>
                <a:lnTo>
                  <a:pt x="26081" y="575032"/>
                </a:lnTo>
                <a:lnTo>
                  <a:pt x="22679" y="572761"/>
                </a:lnTo>
                <a:lnTo>
                  <a:pt x="19277" y="570264"/>
                </a:lnTo>
                <a:lnTo>
                  <a:pt x="16329" y="567993"/>
                </a:lnTo>
                <a:lnTo>
                  <a:pt x="13154" y="564814"/>
                </a:lnTo>
                <a:lnTo>
                  <a:pt x="10432" y="561635"/>
                </a:lnTo>
                <a:lnTo>
                  <a:pt x="7938" y="558229"/>
                </a:lnTo>
                <a:lnTo>
                  <a:pt x="5670" y="554369"/>
                </a:lnTo>
                <a:lnTo>
                  <a:pt x="4082" y="550736"/>
                </a:lnTo>
                <a:lnTo>
                  <a:pt x="2495" y="546422"/>
                </a:lnTo>
                <a:lnTo>
                  <a:pt x="1361" y="542108"/>
                </a:lnTo>
                <a:lnTo>
                  <a:pt x="454" y="537112"/>
                </a:lnTo>
                <a:lnTo>
                  <a:pt x="0" y="532117"/>
                </a:lnTo>
                <a:lnTo>
                  <a:pt x="227" y="527121"/>
                </a:lnTo>
                <a:lnTo>
                  <a:pt x="681" y="522353"/>
                </a:lnTo>
                <a:lnTo>
                  <a:pt x="1815" y="517812"/>
                </a:lnTo>
                <a:lnTo>
                  <a:pt x="3175" y="513271"/>
                </a:lnTo>
                <a:lnTo>
                  <a:pt x="5216" y="508956"/>
                </a:lnTo>
                <a:lnTo>
                  <a:pt x="7484" y="504642"/>
                </a:lnTo>
                <a:lnTo>
                  <a:pt x="10206" y="500782"/>
                </a:lnTo>
                <a:lnTo>
                  <a:pt x="13381" y="497149"/>
                </a:lnTo>
                <a:lnTo>
                  <a:pt x="16782" y="493970"/>
                </a:lnTo>
                <a:lnTo>
                  <a:pt x="20411" y="491018"/>
                </a:lnTo>
                <a:lnTo>
                  <a:pt x="24720" y="488294"/>
                </a:lnTo>
                <a:lnTo>
                  <a:pt x="29029" y="486250"/>
                </a:lnTo>
                <a:lnTo>
                  <a:pt x="33565" y="484206"/>
                </a:lnTo>
                <a:lnTo>
                  <a:pt x="38554" y="483071"/>
                </a:lnTo>
                <a:lnTo>
                  <a:pt x="41729" y="482617"/>
                </a:lnTo>
                <a:lnTo>
                  <a:pt x="44904" y="481936"/>
                </a:lnTo>
                <a:lnTo>
                  <a:pt x="47852" y="481709"/>
                </a:lnTo>
                <a:lnTo>
                  <a:pt x="50800" y="481936"/>
                </a:lnTo>
                <a:lnTo>
                  <a:pt x="229054" y="482390"/>
                </a:lnTo>
                <a:lnTo>
                  <a:pt x="492352" y="176762"/>
                </a:lnTo>
                <a:lnTo>
                  <a:pt x="423409" y="176308"/>
                </a:lnTo>
                <a:lnTo>
                  <a:pt x="304120" y="314590"/>
                </a:lnTo>
                <a:lnTo>
                  <a:pt x="301172" y="317769"/>
                </a:lnTo>
                <a:lnTo>
                  <a:pt x="298224" y="320493"/>
                </a:lnTo>
                <a:lnTo>
                  <a:pt x="294595" y="322991"/>
                </a:lnTo>
                <a:lnTo>
                  <a:pt x="290966" y="325035"/>
                </a:lnTo>
                <a:lnTo>
                  <a:pt x="286884" y="326624"/>
                </a:lnTo>
                <a:lnTo>
                  <a:pt x="283029" y="327759"/>
                </a:lnTo>
                <a:lnTo>
                  <a:pt x="278720" y="328441"/>
                </a:lnTo>
                <a:lnTo>
                  <a:pt x="274184" y="328895"/>
                </a:lnTo>
                <a:lnTo>
                  <a:pt x="270329" y="328441"/>
                </a:lnTo>
                <a:lnTo>
                  <a:pt x="266247" y="327987"/>
                </a:lnTo>
                <a:lnTo>
                  <a:pt x="262391" y="327078"/>
                </a:lnTo>
                <a:lnTo>
                  <a:pt x="258990" y="325716"/>
                </a:lnTo>
                <a:lnTo>
                  <a:pt x="255815" y="324126"/>
                </a:lnTo>
                <a:lnTo>
                  <a:pt x="252413" y="322310"/>
                </a:lnTo>
                <a:lnTo>
                  <a:pt x="249465" y="320039"/>
                </a:lnTo>
                <a:lnTo>
                  <a:pt x="246743" y="317542"/>
                </a:lnTo>
                <a:lnTo>
                  <a:pt x="244249" y="314817"/>
                </a:lnTo>
                <a:lnTo>
                  <a:pt x="241981" y="311865"/>
                </a:lnTo>
                <a:lnTo>
                  <a:pt x="240166" y="308686"/>
                </a:lnTo>
                <a:lnTo>
                  <a:pt x="238579" y="305053"/>
                </a:lnTo>
                <a:lnTo>
                  <a:pt x="237218" y="301647"/>
                </a:lnTo>
                <a:lnTo>
                  <a:pt x="236311" y="297787"/>
                </a:lnTo>
                <a:lnTo>
                  <a:pt x="235631" y="294154"/>
                </a:lnTo>
                <a:lnTo>
                  <a:pt x="235631" y="290067"/>
                </a:lnTo>
                <a:lnTo>
                  <a:pt x="235858" y="285980"/>
                </a:lnTo>
                <a:lnTo>
                  <a:pt x="236311" y="281666"/>
                </a:lnTo>
                <a:lnTo>
                  <a:pt x="237672" y="277578"/>
                </a:lnTo>
                <a:lnTo>
                  <a:pt x="239033" y="273945"/>
                </a:lnTo>
                <a:lnTo>
                  <a:pt x="240847" y="270312"/>
                </a:lnTo>
                <a:lnTo>
                  <a:pt x="243115" y="266906"/>
                </a:lnTo>
                <a:lnTo>
                  <a:pt x="245609" y="263955"/>
                </a:lnTo>
                <a:lnTo>
                  <a:pt x="248558" y="261230"/>
                </a:lnTo>
                <a:lnTo>
                  <a:pt x="377372" y="112503"/>
                </a:lnTo>
                <a:lnTo>
                  <a:pt x="380093" y="109324"/>
                </a:lnTo>
                <a:lnTo>
                  <a:pt x="383495" y="106599"/>
                </a:lnTo>
                <a:lnTo>
                  <a:pt x="386897" y="104556"/>
                </a:lnTo>
                <a:lnTo>
                  <a:pt x="390299" y="102512"/>
                </a:lnTo>
                <a:lnTo>
                  <a:pt x="394381" y="100696"/>
                </a:lnTo>
                <a:lnTo>
                  <a:pt x="398236" y="99560"/>
                </a:lnTo>
                <a:lnTo>
                  <a:pt x="402772" y="98652"/>
                </a:lnTo>
                <a:lnTo>
                  <a:pt x="407081" y="98425"/>
                </a:lnTo>
                <a:close/>
                <a:moveTo>
                  <a:pt x="706437" y="0"/>
                </a:moveTo>
                <a:lnTo>
                  <a:pt x="710520" y="0"/>
                </a:lnTo>
                <a:lnTo>
                  <a:pt x="714375" y="0"/>
                </a:lnTo>
                <a:lnTo>
                  <a:pt x="718230" y="453"/>
                </a:lnTo>
                <a:lnTo>
                  <a:pt x="722086" y="907"/>
                </a:lnTo>
                <a:lnTo>
                  <a:pt x="725941" y="1361"/>
                </a:lnTo>
                <a:lnTo>
                  <a:pt x="729570" y="2495"/>
                </a:lnTo>
                <a:lnTo>
                  <a:pt x="733425" y="3402"/>
                </a:lnTo>
                <a:lnTo>
                  <a:pt x="736827" y="4762"/>
                </a:lnTo>
                <a:lnTo>
                  <a:pt x="740455" y="5896"/>
                </a:lnTo>
                <a:lnTo>
                  <a:pt x="743857" y="7711"/>
                </a:lnTo>
                <a:lnTo>
                  <a:pt x="747032" y="9298"/>
                </a:lnTo>
                <a:lnTo>
                  <a:pt x="750434" y="11112"/>
                </a:lnTo>
                <a:lnTo>
                  <a:pt x="753609" y="13153"/>
                </a:lnTo>
                <a:lnTo>
                  <a:pt x="756557" y="15195"/>
                </a:lnTo>
                <a:lnTo>
                  <a:pt x="759279" y="17689"/>
                </a:lnTo>
                <a:lnTo>
                  <a:pt x="762227" y="19957"/>
                </a:lnTo>
                <a:lnTo>
                  <a:pt x="764722" y="22679"/>
                </a:lnTo>
                <a:lnTo>
                  <a:pt x="767670" y="25173"/>
                </a:lnTo>
                <a:lnTo>
                  <a:pt x="769711" y="27895"/>
                </a:lnTo>
                <a:lnTo>
                  <a:pt x="771979" y="30843"/>
                </a:lnTo>
                <a:lnTo>
                  <a:pt x="774247" y="33791"/>
                </a:lnTo>
                <a:lnTo>
                  <a:pt x="776288" y="37193"/>
                </a:lnTo>
                <a:lnTo>
                  <a:pt x="778329" y="40368"/>
                </a:lnTo>
                <a:lnTo>
                  <a:pt x="779690" y="43543"/>
                </a:lnTo>
                <a:lnTo>
                  <a:pt x="781504" y="47171"/>
                </a:lnTo>
                <a:lnTo>
                  <a:pt x="782865" y="50573"/>
                </a:lnTo>
                <a:lnTo>
                  <a:pt x="783998" y="53975"/>
                </a:lnTo>
                <a:lnTo>
                  <a:pt x="784906" y="57830"/>
                </a:lnTo>
                <a:lnTo>
                  <a:pt x="786040" y="61459"/>
                </a:lnTo>
                <a:lnTo>
                  <a:pt x="786493" y="65314"/>
                </a:lnTo>
                <a:lnTo>
                  <a:pt x="786947" y="68943"/>
                </a:lnTo>
                <a:lnTo>
                  <a:pt x="787400" y="73025"/>
                </a:lnTo>
                <a:lnTo>
                  <a:pt x="787400" y="77107"/>
                </a:lnTo>
                <a:lnTo>
                  <a:pt x="787400" y="80963"/>
                </a:lnTo>
                <a:lnTo>
                  <a:pt x="786947" y="84818"/>
                </a:lnTo>
                <a:lnTo>
                  <a:pt x="786493" y="88673"/>
                </a:lnTo>
                <a:lnTo>
                  <a:pt x="786040" y="92529"/>
                </a:lnTo>
                <a:lnTo>
                  <a:pt x="784906" y="96157"/>
                </a:lnTo>
                <a:lnTo>
                  <a:pt x="783998" y="100013"/>
                </a:lnTo>
                <a:lnTo>
                  <a:pt x="782865" y="103415"/>
                </a:lnTo>
                <a:lnTo>
                  <a:pt x="781504" y="106817"/>
                </a:lnTo>
                <a:lnTo>
                  <a:pt x="779690" y="110445"/>
                </a:lnTo>
                <a:lnTo>
                  <a:pt x="778329" y="113620"/>
                </a:lnTo>
                <a:lnTo>
                  <a:pt x="776288" y="116795"/>
                </a:lnTo>
                <a:lnTo>
                  <a:pt x="774247" y="120197"/>
                </a:lnTo>
                <a:lnTo>
                  <a:pt x="772206" y="123145"/>
                </a:lnTo>
                <a:lnTo>
                  <a:pt x="769711" y="125867"/>
                </a:lnTo>
                <a:lnTo>
                  <a:pt x="767670" y="128815"/>
                </a:lnTo>
                <a:lnTo>
                  <a:pt x="764722" y="131309"/>
                </a:lnTo>
                <a:lnTo>
                  <a:pt x="762227" y="134031"/>
                </a:lnTo>
                <a:lnTo>
                  <a:pt x="759279" y="136299"/>
                </a:lnTo>
                <a:lnTo>
                  <a:pt x="756557" y="138567"/>
                </a:lnTo>
                <a:lnTo>
                  <a:pt x="753609" y="140835"/>
                </a:lnTo>
                <a:lnTo>
                  <a:pt x="750434" y="142876"/>
                </a:lnTo>
                <a:lnTo>
                  <a:pt x="747032" y="144690"/>
                </a:lnTo>
                <a:lnTo>
                  <a:pt x="743857" y="146277"/>
                </a:lnTo>
                <a:lnTo>
                  <a:pt x="740455" y="148092"/>
                </a:lnTo>
                <a:lnTo>
                  <a:pt x="736827" y="149226"/>
                </a:lnTo>
                <a:lnTo>
                  <a:pt x="733425" y="150586"/>
                </a:lnTo>
                <a:lnTo>
                  <a:pt x="729570" y="151493"/>
                </a:lnTo>
                <a:lnTo>
                  <a:pt x="725941" y="152627"/>
                </a:lnTo>
                <a:lnTo>
                  <a:pt x="722086" y="153081"/>
                </a:lnTo>
                <a:lnTo>
                  <a:pt x="718230" y="153535"/>
                </a:lnTo>
                <a:lnTo>
                  <a:pt x="714375" y="153988"/>
                </a:lnTo>
                <a:lnTo>
                  <a:pt x="710520" y="153988"/>
                </a:lnTo>
                <a:lnTo>
                  <a:pt x="706437" y="153988"/>
                </a:lnTo>
                <a:lnTo>
                  <a:pt x="702582" y="153535"/>
                </a:lnTo>
                <a:lnTo>
                  <a:pt x="698727" y="153081"/>
                </a:lnTo>
                <a:lnTo>
                  <a:pt x="695098" y="152627"/>
                </a:lnTo>
                <a:lnTo>
                  <a:pt x="691243" y="151493"/>
                </a:lnTo>
                <a:lnTo>
                  <a:pt x="687614" y="150586"/>
                </a:lnTo>
                <a:lnTo>
                  <a:pt x="683986" y="149226"/>
                </a:lnTo>
                <a:lnTo>
                  <a:pt x="680584" y="148092"/>
                </a:lnTo>
                <a:lnTo>
                  <a:pt x="677182" y="146277"/>
                </a:lnTo>
                <a:lnTo>
                  <a:pt x="673553" y="144690"/>
                </a:lnTo>
                <a:lnTo>
                  <a:pt x="670605" y="142876"/>
                </a:lnTo>
                <a:lnTo>
                  <a:pt x="667430" y="140835"/>
                </a:lnTo>
                <a:lnTo>
                  <a:pt x="664255" y="138567"/>
                </a:lnTo>
                <a:lnTo>
                  <a:pt x="661307" y="136299"/>
                </a:lnTo>
                <a:lnTo>
                  <a:pt x="658586" y="134031"/>
                </a:lnTo>
                <a:lnTo>
                  <a:pt x="655864" y="131309"/>
                </a:lnTo>
                <a:lnTo>
                  <a:pt x="653369" y="128815"/>
                </a:lnTo>
                <a:lnTo>
                  <a:pt x="650875" y="125867"/>
                </a:lnTo>
                <a:lnTo>
                  <a:pt x="648607" y="123145"/>
                </a:lnTo>
                <a:lnTo>
                  <a:pt x="646566" y="120197"/>
                </a:lnTo>
                <a:lnTo>
                  <a:pt x="644752" y="116795"/>
                </a:lnTo>
                <a:lnTo>
                  <a:pt x="642710" y="113620"/>
                </a:lnTo>
                <a:lnTo>
                  <a:pt x="640896" y="110445"/>
                </a:lnTo>
                <a:lnTo>
                  <a:pt x="639535" y="106817"/>
                </a:lnTo>
                <a:lnTo>
                  <a:pt x="638175" y="103415"/>
                </a:lnTo>
                <a:lnTo>
                  <a:pt x="637041" y="100013"/>
                </a:lnTo>
                <a:lnTo>
                  <a:pt x="635907" y="96157"/>
                </a:lnTo>
                <a:lnTo>
                  <a:pt x="635000" y="92529"/>
                </a:lnTo>
                <a:lnTo>
                  <a:pt x="634546" y="88673"/>
                </a:lnTo>
                <a:lnTo>
                  <a:pt x="633866" y="84818"/>
                </a:lnTo>
                <a:lnTo>
                  <a:pt x="633412" y="80963"/>
                </a:lnTo>
                <a:lnTo>
                  <a:pt x="633412" y="77107"/>
                </a:lnTo>
                <a:lnTo>
                  <a:pt x="633412" y="73025"/>
                </a:lnTo>
                <a:lnTo>
                  <a:pt x="633866" y="68943"/>
                </a:lnTo>
                <a:lnTo>
                  <a:pt x="634546" y="65314"/>
                </a:lnTo>
                <a:lnTo>
                  <a:pt x="635000" y="61232"/>
                </a:lnTo>
                <a:lnTo>
                  <a:pt x="635907" y="57830"/>
                </a:lnTo>
                <a:lnTo>
                  <a:pt x="637041" y="53975"/>
                </a:lnTo>
                <a:lnTo>
                  <a:pt x="638175" y="50573"/>
                </a:lnTo>
                <a:lnTo>
                  <a:pt x="639535" y="47171"/>
                </a:lnTo>
                <a:lnTo>
                  <a:pt x="640896" y="43543"/>
                </a:lnTo>
                <a:lnTo>
                  <a:pt x="642710" y="40368"/>
                </a:lnTo>
                <a:lnTo>
                  <a:pt x="644752" y="37193"/>
                </a:lnTo>
                <a:lnTo>
                  <a:pt x="646566" y="33791"/>
                </a:lnTo>
                <a:lnTo>
                  <a:pt x="648607" y="30843"/>
                </a:lnTo>
                <a:lnTo>
                  <a:pt x="650875" y="27895"/>
                </a:lnTo>
                <a:lnTo>
                  <a:pt x="653369" y="25173"/>
                </a:lnTo>
                <a:lnTo>
                  <a:pt x="655864" y="22452"/>
                </a:lnTo>
                <a:lnTo>
                  <a:pt x="658586" y="19957"/>
                </a:lnTo>
                <a:lnTo>
                  <a:pt x="661307" y="17689"/>
                </a:lnTo>
                <a:lnTo>
                  <a:pt x="664255" y="15195"/>
                </a:lnTo>
                <a:lnTo>
                  <a:pt x="667430" y="13153"/>
                </a:lnTo>
                <a:lnTo>
                  <a:pt x="670605" y="11112"/>
                </a:lnTo>
                <a:lnTo>
                  <a:pt x="673553" y="9298"/>
                </a:lnTo>
                <a:lnTo>
                  <a:pt x="677182" y="7484"/>
                </a:lnTo>
                <a:lnTo>
                  <a:pt x="680584" y="5896"/>
                </a:lnTo>
                <a:lnTo>
                  <a:pt x="683986" y="4762"/>
                </a:lnTo>
                <a:lnTo>
                  <a:pt x="687614" y="3402"/>
                </a:lnTo>
                <a:lnTo>
                  <a:pt x="691243" y="2495"/>
                </a:lnTo>
                <a:lnTo>
                  <a:pt x="695098" y="1361"/>
                </a:lnTo>
                <a:lnTo>
                  <a:pt x="698727" y="907"/>
                </a:lnTo>
                <a:lnTo>
                  <a:pt x="702582" y="453"/>
                </a:lnTo>
                <a:lnTo>
                  <a:pt x="706437"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69" name="Group 2"/>
          <p:cNvGrpSpPr/>
          <p:nvPr/>
        </p:nvGrpSpPr>
        <p:grpSpPr bwMode="auto">
          <a:xfrm>
            <a:off x="0" y="0"/>
            <a:ext cx="9144000" cy="5718175"/>
            <a:chOff x="0" y="0"/>
            <a:chExt cx="5760" cy="3602"/>
          </a:xfrm>
        </p:grpSpPr>
        <p:pic>
          <p:nvPicPr>
            <p:cNvPr id="58377" name="矩形 3"/>
            <p:cNvPicPr>
              <a:picLocks noChangeArrowheads="1"/>
            </p:cNvPicPr>
            <p:nvPr/>
          </p:nvPicPr>
          <p:blipFill>
            <a:blip r:embed="rId1"/>
            <a:srcRect/>
            <a:stretch>
              <a:fillRect/>
            </a:stretch>
          </p:blipFill>
          <p:spPr bwMode="auto">
            <a:xfrm>
              <a:off x="0" y="0"/>
              <a:ext cx="5760" cy="3602"/>
            </a:xfrm>
            <a:prstGeom prst="rect">
              <a:avLst/>
            </a:prstGeom>
            <a:noFill/>
            <a:ln w="9525">
              <a:noFill/>
              <a:miter lim="800000"/>
              <a:headEnd/>
              <a:tailEnd/>
            </a:ln>
          </p:spPr>
        </p:pic>
        <p:sp>
          <p:nvSpPr>
            <p:cNvPr id="6153" name="Text Box 4"/>
            <p:cNvSpPr txBox="1">
              <a:spLocks noChangeArrowheads="1"/>
            </p:cNvSpPr>
            <p:nvPr/>
          </p:nvSpPr>
          <p:spPr bwMode="auto">
            <a:xfrm>
              <a:off x="0" y="0"/>
              <a:ext cx="5760" cy="3600"/>
            </a:xfrm>
            <a:prstGeom prst="rect">
              <a:avLst/>
            </a:prstGeom>
            <a:no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defRPr/>
              </a:pPr>
              <a:endParaRPr lang="zh-CN" altLang="en-US">
                <a:solidFill>
                  <a:srgbClr val="FFFFFF"/>
                </a:solidFill>
                <a:ea typeface="微软雅黑" panose="020B0503020204020204" pitchFamily="34" charset="-122"/>
                <a:cs typeface="+mn-ea"/>
              </a:endParaRPr>
            </a:p>
          </p:txBody>
        </p:sp>
      </p:grpSp>
      <p:pic>
        <p:nvPicPr>
          <p:cNvPr id="58370" name="图片 4" descr="党徽.png"/>
          <p:cNvPicPr>
            <a:picLocks noChangeAspect="1" noChangeArrowheads="1"/>
          </p:cNvPicPr>
          <p:nvPr/>
        </p:nvPicPr>
        <p:blipFill>
          <a:blip r:embed="rId2"/>
          <a:srcRect/>
          <a:stretch>
            <a:fillRect/>
          </a:stretch>
        </p:blipFill>
        <p:spPr bwMode="auto">
          <a:xfrm>
            <a:off x="3419475" y="1344613"/>
            <a:ext cx="2051050" cy="1728787"/>
          </a:xfrm>
          <a:prstGeom prst="rect">
            <a:avLst/>
          </a:prstGeom>
          <a:noFill/>
          <a:ln w="9525">
            <a:noFill/>
            <a:miter lim="800000"/>
            <a:headEnd/>
            <a:tailEnd/>
          </a:ln>
        </p:spPr>
      </p:pic>
      <p:grpSp>
        <p:nvGrpSpPr>
          <p:cNvPr id="58371" name="Group 6"/>
          <p:cNvGrpSpPr/>
          <p:nvPr/>
        </p:nvGrpSpPr>
        <p:grpSpPr bwMode="auto">
          <a:xfrm>
            <a:off x="0" y="265113"/>
            <a:ext cx="2065338" cy="831850"/>
            <a:chOff x="0" y="0"/>
            <a:chExt cx="2339751" cy="942633"/>
          </a:xfrm>
        </p:grpSpPr>
        <p:pic>
          <p:nvPicPr>
            <p:cNvPr id="58375" name="图片 6" descr="红丝带.png"/>
            <p:cNvPicPr>
              <a:picLocks noChangeAspect="1" noChangeArrowheads="1"/>
            </p:cNvPicPr>
            <p:nvPr/>
          </p:nvPicPr>
          <p:blipFill>
            <a:blip r:embed="rId3"/>
            <a:srcRect/>
            <a:stretch>
              <a:fillRect/>
            </a:stretch>
          </p:blipFill>
          <p:spPr bwMode="auto">
            <a:xfrm>
              <a:off x="0" y="0"/>
              <a:ext cx="2339751" cy="942633"/>
            </a:xfrm>
            <a:prstGeom prst="rect">
              <a:avLst/>
            </a:prstGeom>
            <a:noFill/>
            <a:ln w="9525">
              <a:noFill/>
              <a:miter lim="800000"/>
              <a:headEnd/>
              <a:tailEnd/>
            </a:ln>
          </p:spPr>
        </p:pic>
        <p:sp>
          <p:nvSpPr>
            <p:cNvPr id="6151" name="Rectangle 21"/>
            <p:cNvSpPr>
              <a:spLocks noChangeArrowheads="1"/>
            </p:cNvSpPr>
            <p:nvPr/>
          </p:nvSpPr>
          <p:spPr bwMode="auto">
            <a:xfrm>
              <a:off x="90642" y="431740"/>
              <a:ext cx="1243071" cy="417349"/>
            </a:xfrm>
            <a:prstGeom prst="rect">
              <a:avLst/>
            </a:prstGeom>
            <a:noFill/>
            <a:ln>
              <a:noFill/>
            </a:ln>
            <a:effectLst>
              <a:outerShdw dist="38100" dir="2700000" algn="ctr" rotWithShape="0">
                <a:srgbClr val="000000">
                  <a:alpha val="39000"/>
                </a:srgbClr>
              </a:outerShdw>
            </a:effec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hangingPunct="0">
                <a:buFont typeface="Arial" panose="020B0604020202020204" pitchFamily="34" charset="0"/>
                <a:buNone/>
                <a:defRPr/>
              </a:pPr>
              <a:r>
                <a:rPr lang="zh-CN" altLang="en-US" b="1">
                  <a:solidFill>
                    <a:prstClr val="white"/>
                  </a:solidFill>
                  <a:latin typeface="微软雅黑" panose="020B0503020204020204" pitchFamily="34" charset="-122"/>
                  <a:ea typeface="微软雅黑" panose="020B0503020204020204" pitchFamily="34" charset="-122"/>
                  <a:cs typeface="+mn-ea"/>
                </a:rPr>
                <a:t>第</a:t>
              </a:r>
              <a:r>
                <a:rPr lang="zh-CN" altLang="en-US" b="1">
                  <a:solidFill>
                    <a:prstClr val="white"/>
                  </a:solidFill>
                  <a:latin typeface="微软雅黑" panose="020B0503020204020204" pitchFamily="34" charset="-122"/>
                  <a:ea typeface="微软雅黑" panose="020B0503020204020204" pitchFamily="34" charset="-122"/>
                  <a:cs typeface="+mn-ea"/>
                </a:rPr>
                <a:t>三部分</a:t>
              </a:r>
              <a:endParaRPr lang="en-US" b="1">
                <a:solidFill>
                  <a:prstClr val="white"/>
                </a:solidFill>
                <a:latin typeface="微软雅黑" panose="020B0503020204020204" pitchFamily="34" charset="-122"/>
                <a:ea typeface="微软雅黑" panose="020B0503020204020204" pitchFamily="34" charset="-122"/>
                <a:cs typeface="+mn-ea"/>
              </a:endParaRPr>
            </a:p>
          </p:txBody>
        </p:sp>
      </p:grpSp>
      <p:sp>
        <p:nvSpPr>
          <p:cNvPr id="6149" name="Rectangle 21"/>
          <p:cNvSpPr>
            <a:spLocks noChangeArrowheads="1"/>
          </p:cNvSpPr>
          <p:nvPr/>
        </p:nvSpPr>
        <p:spPr bwMode="auto">
          <a:xfrm>
            <a:off x="2665413" y="3384550"/>
            <a:ext cx="3878262" cy="646113"/>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hangingPunct="0">
              <a:buFont typeface="Arial" panose="020B0604020202020204" pitchFamily="34" charset="0"/>
              <a:buNone/>
              <a:defRPr/>
            </a:pPr>
            <a:r>
              <a:rPr lang="zh-CN" altLang="en-US" sz="3600" b="1" dirty="0" smtClean="0">
                <a:solidFill>
                  <a:prstClr val="white"/>
                </a:solidFill>
                <a:latin typeface="微软雅黑" panose="020B0503020204020204" pitchFamily="34" charset="-122"/>
                <a:ea typeface="微软雅黑" panose="020B0503020204020204" pitchFamily="34" charset="-122"/>
                <a:cs typeface="+mn-ea"/>
              </a:rPr>
              <a:t>安全管理经验分享</a:t>
            </a:r>
            <a:endParaRPr lang="en-US" sz="3600" b="1" dirty="0">
              <a:solidFill>
                <a:prstClr val="white"/>
              </a:solidFill>
              <a:latin typeface="微软雅黑" panose="020B0503020204020204" pitchFamily="34" charset="-122"/>
              <a:ea typeface="微软雅黑" panose="020B0503020204020204" pitchFamily="34" charset="-122"/>
              <a:cs typeface="+mn-ea"/>
            </a:endParaRPr>
          </a:p>
        </p:txBody>
      </p:sp>
      <p:cxnSp>
        <p:nvCxnSpPr>
          <p:cNvPr id="10" name="直接连接符 9"/>
          <p:cNvCxnSpPr/>
          <p:nvPr/>
        </p:nvCxnSpPr>
        <p:spPr>
          <a:xfrm flipH="1">
            <a:off x="0" y="3708400"/>
            <a:ext cx="2065338" cy="127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7092950" y="3694113"/>
            <a:ext cx="2051050" cy="127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7956490" y="121285"/>
            <a:ext cx="1197461" cy="604737"/>
          </a:xfrm>
          <a:prstGeom prst="rect">
            <a:avLst/>
          </a:prstGeom>
        </p:spPr>
      </p:pic>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684213" y="1633538"/>
            <a:ext cx="5711825" cy="3263900"/>
          </a:xfrm>
          <a:prstGeom prst="rect">
            <a:avLst/>
          </a:prstGeom>
          <a:ln>
            <a:solidFill>
              <a:schemeClr val="accent1"/>
            </a:solidFill>
            <a:prstDash val="dash"/>
          </a:ln>
        </p:spPr>
        <p:style>
          <a:lnRef idx="1">
            <a:schemeClr val="accent6"/>
          </a:lnRef>
          <a:fillRef idx="0">
            <a:schemeClr val="accent6"/>
          </a:fillRef>
          <a:effectRef idx="0">
            <a:schemeClr val="accent6"/>
          </a:effectRef>
          <a:fontRef idx="minor">
            <a:schemeClr val="tx1"/>
          </a:fontRef>
        </p:style>
        <p:txBody>
          <a:bodyPr anchor="ctr"/>
          <a:lstStyle/>
          <a:p>
            <a:pPr algn="ctr" eaLnBrk="0" hangingPunct="0">
              <a:defRPr/>
            </a:pPr>
            <a:endParaRPr lang="zh-CN" altLang="en-US"/>
          </a:p>
        </p:txBody>
      </p:sp>
      <p:pic>
        <p:nvPicPr>
          <p:cNvPr id="9218" name="图片 9"/>
          <p:cNvPicPr>
            <a:picLocks noChangeAspect="1"/>
          </p:cNvPicPr>
          <p:nvPr>
            <p:custDataLst>
              <p:tags r:id="rId1"/>
            </p:custDataLst>
          </p:nvPr>
        </p:nvPicPr>
        <p:blipFill>
          <a:blip r:embed="rId2"/>
          <a:srcRect l="12839" r="24036"/>
          <a:stretch>
            <a:fillRect/>
          </a:stretch>
        </p:blipFill>
        <p:spPr bwMode="auto">
          <a:xfrm>
            <a:off x="4787900" y="1128713"/>
            <a:ext cx="3768725" cy="3768725"/>
          </a:xfrm>
          <a:prstGeom prst="rect">
            <a:avLst/>
          </a:prstGeom>
          <a:noFill/>
          <a:ln w="19050">
            <a:solidFill>
              <a:schemeClr val="accent1"/>
            </a:solidFill>
            <a:miter lim="800000"/>
            <a:headEnd/>
            <a:tailEnd/>
          </a:ln>
        </p:spPr>
      </p:pic>
      <p:sp>
        <p:nvSpPr>
          <p:cNvPr id="11" name="矩形 10"/>
          <p:cNvSpPr/>
          <p:nvPr/>
        </p:nvSpPr>
        <p:spPr>
          <a:xfrm>
            <a:off x="915988" y="1890713"/>
            <a:ext cx="3744912" cy="2946400"/>
          </a:xfrm>
          <a:prstGeom prst="rect">
            <a:avLst/>
          </a:prstGeom>
        </p:spPr>
        <p:txBody>
          <a:bodyPr>
            <a:spAutoFit/>
          </a:bodyPr>
          <a:lstStyle/>
          <a:p>
            <a:pPr indent="457200" algn="just" eaLnBrk="0" hangingPunct="0">
              <a:lnSpc>
                <a:spcPct val="130000"/>
              </a:lnSpc>
              <a:spcBef>
                <a:spcPts val="0"/>
              </a:spcBef>
              <a:defRPr/>
            </a:pPr>
            <a:r>
              <a:rPr lang="zh-CN" altLang="en-US" sz="1600" dirty="0">
                <a:solidFill>
                  <a:srgbClr val="595959"/>
                </a:solidFill>
                <a:ea typeface="+mn-ea"/>
                <a:cs typeface="+mn-ea"/>
              </a:rPr>
              <a:t>习近平总书记强调，要抓紧建立健全“党政同责、一岗双责、齐抓共管”的</a:t>
            </a:r>
            <a:r>
              <a:rPr lang="zh-CN" altLang="en-US" sz="1600" b="1" dirty="0">
                <a:solidFill>
                  <a:schemeClr val="accent1"/>
                </a:solidFill>
                <a:ea typeface="+mn-ea"/>
                <a:cs typeface="+mn-ea"/>
              </a:rPr>
              <a:t>安全生产责任体系</a:t>
            </a:r>
            <a:r>
              <a:rPr lang="zh-CN" altLang="en-US" sz="1600" dirty="0">
                <a:solidFill>
                  <a:srgbClr val="595959"/>
                </a:solidFill>
                <a:ea typeface="+mn-ea"/>
                <a:cs typeface="+mn-ea"/>
              </a:rPr>
              <a:t>，把安全责任落实到岗位、落实到人头，坚持“管行业必须管安全，管业务必须管安全，管生产经营必须管安全”；所有企业必须认真履行</a:t>
            </a:r>
            <a:r>
              <a:rPr lang="zh-CN" altLang="en-US" sz="1600" b="1" dirty="0">
                <a:solidFill>
                  <a:schemeClr val="accent1"/>
                </a:solidFill>
                <a:ea typeface="+mn-ea"/>
                <a:cs typeface="+mn-ea"/>
              </a:rPr>
              <a:t>安全生产主体责任</a:t>
            </a:r>
            <a:r>
              <a:rPr lang="zh-CN" altLang="en-US" sz="1600" dirty="0">
                <a:solidFill>
                  <a:srgbClr val="595959"/>
                </a:solidFill>
                <a:ea typeface="+mn-ea"/>
                <a:cs typeface="+mn-ea"/>
              </a:rPr>
              <a:t>，做到安全投入到位、安全培训到位、基础管理到位、应急救援到位。</a:t>
            </a:r>
            <a:endParaRPr lang="zh-CN" altLang="en-US" sz="1600" dirty="0">
              <a:solidFill>
                <a:srgbClr val="595959"/>
              </a:solidFill>
              <a:ea typeface="+mn-ea"/>
              <a:cs typeface="+mn-ea"/>
            </a:endParaRPr>
          </a:p>
        </p:txBody>
      </p:sp>
      <p:sp>
        <p:nvSpPr>
          <p:cNvPr id="12" name="矩形 11"/>
          <p:cNvSpPr/>
          <p:nvPr/>
        </p:nvSpPr>
        <p:spPr>
          <a:xfrm>
            <a:off x="1258888" y="120650"/>
            <a:ext cx="3057525" cy="523875"/>
          </a:xfrm>
          <a:prstGeom prst="rect">
            <a:avLst/>
          </a:prstGeom>
        </p:spPr>
        <p:txBody>
          <a:bodyPr wrap="none">
            <a:spAutoFit/>
          </a:bodyPr>
          <a:lstStyle/>
          <a:p>
            <a:pPr eaLnBrk="0" hangingPunct="0">
              <a:defRPr/>
            </a:pPr>
            <a:r>
              <a:rPr lang="zh-CN" altLang="en-US" sz="2800" b="1" dirty="0">
                <a:solidFill>
                  <a:schemeClr val="bg1"/>
                </a:solidFill>
                <a:latin typeface="+mn-ea"/>
                <a:ea typeface="+mn-ea"/>
                <a:cs typeface="+mn-ea"/>
              </a:rPr>
              <a:t>安全生产责任体系</a:t>
            </a:r>
            <a:endParaRPr lang="zh-CN" altLang="en-US" sz="2800" dirty="0">
              <a:solidFill>
                <a:schemeClr val="bg1"/>
              </a:solidFill>
              <a:latin typeface="+mn-ea"/>
              <a:ea typeface="+mn-ea"/>
            </a:endParaRPr>
          </a:p>
        </p:txBody>
      </p:sp>
      <p:cxnSp>
        <p:nvCxnSpPr>
          <p:cNvPr id="13" name="直接连接符 12"/>
          <p:cNvCxnSpPr>
            <a:cxnSpLocks noChangeShapeType="1"/>
          </p:cNvCxnSpPr>
          <p:nvPr/>
        </p:nvCxnSpPr>
        <p:spPr bwMode="auto">
          <a:xfrm>
            <a:off x="990600" y="622300"/>
            <a:ext cx="3221038" cy="0"/>
          </a:xfrm>
          <a:prstGeom prst="line">
            <a:avLst/>
          </a:prstGeom>
          <a:noFill/>
          <a:ln w="19050" algn="ctr">
            <a:solidFill>
              <a:schemeClr val="bg1"/>
            </a:solidFill>
            <a:round/>
          </a:ln>
        </p:spPr>
      </p:cxnSp>
      <p:sp>
        <p:nvSpPr>
          <p:cNvPr id="3" name="矩形 2"/>
          <p:cNvSpPr/>
          <p:nvPr/>
        </p:nvSpPr>
        <p:spPr>
          <a:xfrm>
            <a:off x="915988" y="1417638"/>
            <a:ext cx="2625725" cy="431800"/>
          </a:xfrm>
          <a:prstGeom prst="rect">
            <a:avLst/>
          </a:prstGeom>
          <a:solidFill>
            <a:schemeClr val="accent1"/>
          </a:solidFill>
          <a:ln w="9525">
            <a:no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b="1" dirty="0">
                <a:solidFill>
                  <a:schemeClr val="bg1"/>
                </a:solidFill>
                <a:latin typeface="微软雅黑" panose="020B0503020204020204" pitchFamily="34" charset="-122"/>
              </a:rPr>
              <a:t>安全生产主体责任</a:t>
            </a:r>
            <a:endParaRPr lang="zh-CN" altLang="en-US" b="1" dirty="0">
              <a:solidFill>
                <a:schemeClr val="bg1"/>
              </a:solidFill>
              <a:latin typeface="微软雅黑" panose="020B0503020204020204" pitchFamily="34" charset="-122"/>
            </a:endParaRPr>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258888" y="120650"/>
            <a:ext cx="30575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安全管理工作体会</a:t>
            </a:r>
            <a:endParaRPr lang="zh-CN" altLang="en-US" sz="2800" dirty="0">
              <a:solidFill>
                <a:schemeClr val="bg1"/>
              </a:solidFill>
              <a:latin typeface="+mn-ea"/>
              <a:ea typeface="+mn-ea"/>
            </a:endParaRPr>
          </a:p>
        </p:txBody>
      </p:sp>
      <p:cxnSp>
        <p:nvCxnSpPr>
          <p:cNvPr id="13" name="直接连接符 12"/>
          <p:cNvCxnSpPr>
            <a:cxnSpLocks noChangeShapeType="1"/>
          </p:cNvCxnSpPr>
          <p:nvPr/>
        </p:nvCxnSpPr>
        <p:spPr bwMode="auto">
          <a:xfrm>
            <a:off x="990600" y="622300"/>
            <a:ext cx="3149600" cy="0"/>
          </a:xfrm>
          <a:prstGeom prst="line">
            <a:avLst/>
          </a:prstGeom>
          <a:noFill/>
          <a:ln w="19050" algn="ctr">
            <a:solidFill>
              <a:schemeClr val="bg1"/>
            </a:solidFill>
            <a:round/>
          </a:ln>
        </p:spPr>
      </p:cxnSp>
      <p:pic>
        <p:nvPicPr>
          <p:cNvPr id="59395" name="图片 14"/>
          <p:cNvPicPr>
            <a:picLocks noChangeAspect="1" noChangeArrowheads="1"/>
          </p:cNvPicPr>
          <p:nvPr/>
        </p:nvPicPr>
        <p:blipFill>
          <a:blip r:embed="rId1"/>
          <a:srcRect/>
          <a:stretch>
            <a:fillRect/>
          </a:stretch>
        </p:blipFill>
        <p:spPr bwMode="auto">
          <a:xfrm>
            <a:off x="344488" y="1498600"/>
            <a:ext cx="3598862" cy="3600450"/>
          </a:xfrm>
          <a:prstGeom prst="rect">
            <a:avLst/>
          </a:prstGeom>
          <a:noFill/>
          <a:ln w="19050">
            <a:solidFill>
              <a:schemeClr val="accent1"/>
            </a:solidFill>
            <a:miter lim="800000"/>
            <a:headEnd/>
            <a:tailEnd/>
          </a:ln>
        </p:spPr>
      </p:pic>
      <p:cxnSp>
        <p:nvCxnSpPr>
          <p:cNvPr id="59396" name="直接连接符 15"/>
          <p:cNvCxnSpPr>
            <a:cxnSpLocks noChangeShapeType="1"/>
          </p:cNvCxnSpPr>
          <p:nvPr/>
        </p:nvCxnSpPr>
        <p:spPr bwMode="auto">
          <a:xfrm>
            <a:off x="3244850" y="1909763"/>
            <a:ext cx="5376863" cy="0"/>
          </a:xfrm>
          <a:prstGeom prst="line">
            <a:avLst/>
          </a:prstGeom>
          <a:noFill/>
          <a:ln w="9525" algn="ctr">
            <a:solidFill>
              <a:schemeClr val="accent1"/>
            </a:solidFill>
            <a:prstDash val="sysDash"/>
            <a:round/>
            <a:headEnd type="oval" w="med" len="med"/>
            <a:tailEnd type="oval" w="med" len="med"/>
          </a:ln>
        </p:spPr>
      </p:cxnSp>
      <p:grpSp>
        <p:nvGrpSpPr>
          <p:cNvPr id="59397" name="组合 16"/>
          <p:cNvGrpSpPr/>
          <p:nvPr/>
        </p:nvGrpSpPr>
        <p:grpSpPr bwMode="auto">
          <a:xfrm>
            <a:off x="2571750" y="1331913"/>
            <a:ext cx="874713" cy="874712"/>
            <a:chOff x="3517604" y="1948503"/>
            <a:chExt cx="1152000" cy="1152000"/>
          </a:xfrm>
        </p:grpSpPr>
        <p:pic>
          <p:nvPicPr>
            <p:cNvPr id="18" name="Picture 3" descr="D:\Teliss_Tong\Copy\定期备份\工作备份\！PPT图片及版面资源\06-PPT精选插图\12-标签\png_icon_381.png"/>
            <p:cNvPicPr>
              <a:picLocks noChangeAspect="1" noChangeArrowheads="1"/>
            </p:cNvPicPr>
            <p:nvPr/>
          </p:nvPicPr>
          <p:blipFill>
            <a:blip r:embed="rId2" cstate="email">
              <a:duotone>
                <a:prstClr val="black"/>
                <a:schemeClr val="accent6">
                  <a:tint val="45000"/>
                  <a:satMod val="400000"/>
                </a:schemeClr>
              </a:duotone>
            </a:blip>
            <a:srcRect/>
            <a:stretch>
              <a:fillRect/>
            </a:stretch>
          </p:blipFill>
          <p:spPr bwMode="auto">
            <a:xfrm>
              <a:off x="3517604" y="1948503"/>
              <a:ext cx="1152000" cy="1152000"/>
            </a:xfrm>
            <a:prstGeom prst="rect">
              <a:avLst/>
            </a:prstGeom>
            <a:noFill/>
          </p:spPr>
        </p:pic>
        <p:sp>
          <p:nvSpPr>
            <p:cNvPr id="59415" name="TextBox 62"/>
            <p:cNvSpPr txBox="1">
              <a:spLocks noChangeArrowheads="1"/>
            </p:cNvSpPr>
            <p:nvPr/>
          </p:nvSpPr>
          <p:spPr bwMode="auto">
            <a:xfrm>
              <a:off x="3835360" y="2008152"/>
              <a:ext cx="516488" cy="707886"/>
            </a:xfrm>
            <a:prstGeom prst="rect">
              <a:avLst/>
            </a:prstGeom>
            <a:noFill/>
            <a:ln w="9525">
              <a:noFill/>
              <a:miter lim="800000"/>
            </a:ln>
          </p:spPr>
          <p:txBody>
            <a:bodyPr wrap="none">
              <a:spAutoFit/>
            </a:bodyPr>
            <a:lstStyle/>
            <a:p>
              <a:pPr algn="ctr"/>
              <a:r>
                <a:rPr lang="en-US" altLang="zh-CN" sz="4000">
                  <a:solidFill>
                    <a:srgbClr val="FFFFFF"/>
                  </a:solidFill>
                  <a:latin typeface="Broadway" panose="04040905080B02020502"/>
                  <a:ea typeface="微软雅黑" panose="020B0503020204020204" pitchFamily="34" charset="-122"/>
                </a:rPr>
                <a:t>1</a:t>
              </a:r>
              <a:endParaRPr lang="zh-CN" altLang="en-US" sz="4000">
                <a:solidFill>
                  <a:srgbClr val="FFFFFF"/>
                </a:solidFill>
                <a:latin typeface="Broadway" panose="04040905080B02020502"/>
                <a:ea typeface="微软雅黑" panose="020B0503020204020204" pitchFamily="34" charset="-122"/>
              </a:endParaRPr>
            </a:p>
          </p:txBody>
        </p:sp>
      </p:grpSp>
      <p:cxnSp>
        <p:nvCxnSpPr>
          <p:cNvPr id="59398" name="直接连接符 19"/>
          <p:cNvCxnSpPr>
            <a:cxnSpLocks noChangeShapeType="1"/>
          </p:cNvCxnSpPr>
          <p:nvPr/>
        </p:nvCxnSpPr>
        <p:spPr bwMode="auto">
          <a:xfrm>
            <a:off x="3884613" y="2555875"/>
            <a:ext cx="4737100" cy="0"/>
          </a:xfrm>
          <a:prstGeom prst="line">
            <a:avLst/>
          </a:prstGeom>
          <a:noFill/>
          <a:ln w="9525" algn="ctr">
            <a:solidFill>
              <a:schemeClr val="accent1"/>
            </a:solidFill>
            <a:prstDash val="sysDash"/>
            <a:round/>
            <a:headEnd type="oval" w="med" len="med"/>
            <a:tailEnd type="oval" w="med" len="med"/>
          </a:ln>
        </p:spPr>
      </p:cxnSp>
      <p:cxnSp>
        <p:nvCxnSpPr>
          <p:cNvPr id="59399" name="直接连接符 20"/>
          <p:cNvCxnSpPr>
            <a:cxnSpLocks noChangeShapeType="1"/>
          </p:cNvCxnSpPr>
          <p:nvPr/>
        </p:nvCxnSpPr>
        <p:spPr bwMode="auto">
          <a:xfrm>
            <a:off x="4375150" y="3241675"/>
            <a:ext cx="4246563" cy="0"/>
          </a:xfrm>
          <a:prstGeom prst="line">
            <a:avLst/>
          </a:prstGeom>
          <a:noFill/>
          <a:ln w="9525" algn="ctr">
            <a:solidFill>
              <a:schemeClr val="accent1"/>
            </a:solidFill>
            <a:prstDash val="sysDash"/>
            <a:round/>
            <a:headEnd type="oval" w="med" len="med"/>
            <a:tailEnd type="oval" w="med" len="med"/>
          </a:ln>
        </p:spPr>
      </p:cxnSp>
      <p:grpSp>
        <p:nvGrpSpPr>
          <p:cNvPr id="59400" name="组合 21"/>
          <p:cNvGrpSpPr/>
          <p:nvPr/>
        </p:nvGrpSpPr>
        <p:grpSpPr bwMode="auto">
          <a:xfrm>
            <a:off x="3730625" y="2862263"/>
            <a:ext cx="874713" cy="873125"/>
            <a:chOff x="4174060" y="3861048"/>
            <a:chExt cx="1152000" cy="1152000"/>
          </a:xfrm>
        </p:grpSpPr>
        <p:pic>
          <p:nvPicPr>
            <p:cNvPr id="23" name="Picture 3" descr="D:\Teliss_Tong\Copy\定期备份\工作备份\！PPT图片及版面资源\06-PPT精选插图\12-标签\png_icon_381.png"/>
            <p:cNvPicPr>
              <a:picLocks noChangeAspect="1" noChangeArrowheads="1"/>
            </p:cNvPicPr>
            <p:nvPr/>
          </p:nvPicPr>
          <p:blipFill>
            <a:blip r:embed="rId2" cstate="email">
              <a:duotone>
                <a:prstClr val="black"/>
                <a:schemeClr val="accent6">
                  <a:tint val="45000"/>
                  <a:satMod val="400000"/>
                </a:schemeClr>
              </a:duotone>
            </a:blip>
            <a:srcRect/>
            <a:stretch>
              <a:fillRect/>
            </a:stretch>
          </p:blipFill>
          <p:spPr bwMode="auto">
            <a:xfrm>
              <a:off x="4174060" y="3861048"/>
              <a:ext cx="1152000" cy="1152000"/>
            </a:xfrm>
            <a:prstGeom prst="rect">
              <a:avLst/>
            </a:prstGeom>
            <a:noFill/>
          </p:spPr>
        </p:pic>
        <p:sp>
          <p:nvSpPr>
            <p:cNvPr id="59413" name="TextBox 68"/>
            <p:cNvSpPr txBox="1">
              <a:spLocks noChangeArrowheads="1"/>
            </p:cNvSpPr>
            <p:nvPr/>
          </p:nvSpPr>
          <p:spPr bwMode="auto">
            <a:xfrm>
              <a:off x="4491816" y="3931271"/>
              <a:ext cx="516488" cy="707886"/>
            </a:xfrm>
            <a:prstGeom prst="rect">
              <a:avLst/>
            </a:prstGeom>
            <a:noFill/>
            <a:ln w="9525">
              <a:noFill/>
              <a:miter lim="800000"/>
            </a:ln>
          </p:spPr>
          <p:txBody>
            <a:bodyPr wrap="none">
              <a:spAutoFit/>
            </a:bodyPr>
            <a:lstStyle/>
            <a:p>
              <a:pPr algn="ctr"/>
              <a:r>
                <a:rPr lang="en-US" altLang="zh-CN" sz="4000">
                  <a:solidFill>
                    <a:srgbClr val="FFFFFF"/>
                  </a:solidFill>
                  <a:latin typeface="Broadway" panose="04040905080B02020502"/>
                  <a:ea typeface="微软雅黑" panose="020B0503020204020204" pitchFamily="34" charset="-122"/>
                </a:rPr>
                <a:t>3</a:t>
              </a:r>
              <a:endParaRPr lang="zh-CN" altLang="en-US" sz="4000">
                <a:solidFill>
                  <a:srgbClr val="FFFFFF"/>
                </a:solidFill>
                <a:latin typeface="Broadway" panose="04040905080B02020502"/>
                <a:ea typeface="微软雅黑" panose="020B0503020204020204" pitchFamily="34" charset="-122"/>
              </a:endParaRPr>
            </a:p>
          </p:txBody>
        </p:sp>
      </p:grpSp>
      <p:grpSp>
        <p:nvGrpSpPr>
          <p:cNvPr id="59401" name="组合 24"/>
          <p:cNvGrpSpPr/>
          <p:nvPr/>
        </p:nvGrpSpPr>
        <p:grpSpPr bwMode="auto">
          <a:xfrm>
            <a:off x="3392488" y="1987550"/>
            <a:ext cx="873125" cy="874713"/>
            <a:chOff x="4021660" y="2925072"/>
            <a:chExt cx="1152000" cy="1152000"/>
          </a:xfrm>
        </p:grpSpPr>
        <p:pic>
          <p:nvPicPr>
            <p:cNvPr id="26" name="Picture 3" descr="D:\Teliss_Tong\Copy\定期备份\工作备份\！PPT图片及版面资源\06-PPT精选插图\12-标签\png_icon_381.png"/>
            <p:cNvPicPr>
              <a:picLocks noChangeAspect="1" noChangeArrowheads="1"/>
            </p:cNvPicPr>
            <p:nvPr/>
          </p:nvPicPr>
          <p:blipFill>
            <a:blip r:embed="rId2" cstate="email">
              <a:duotone>
                <a:prstClr val="black"/>
                <a:schemeClr val="accent6">
                  <a:tint val="45000"/>
                  <a:satMod val="400000"/>
                </a:schemeClr>
              </a:duotone>
            </a:blip>
            <a:srcRect/>
            <a:stretch>
              <a:fillRect/>
            </a:stretch>
          </p:blipFill>
          <p:spPr bwMode="auto">
            <a:xfrm>
              <a:off x="4021660" y="2925072"/>
              <a:ext cx="1152000" cy="1152000"/>
            </a:xfrm>
            <a:prstGeom prst="rect">
              <a:avLst/>
            </a:prstGeom>
            <a:noFill/>
          </p:spPr>
        </p:pic>
        <p:sp>
          <p:nvSpPr>
            <p:cNvPr id="59411" name="TextBox 65"/>
            <p:cNvSpPr txBox="1">
              <a:spLocks noChangeArrowheads="1"/>
            </p:cNvSpPr>
            <p:nvPr/>
          </p:nvSpPr>
          <p:spPr bwMode="auto">
            <a:xfrm>
              <a:off x="4333288" y="2965024"/>
              <a:ext cx="516488" cy="707886"/>
            </a:xfrm>
            <a:prstGeom prst="rect">
              <a:avLst/>
            </a:prstGeom>
            <a:noFill/>
            <a:ln w="9525">
              <a:noFill/>
              <a:miter lim="800000"/>
            </a:ln>
          </p:spPr>
          <p:txBody>
            <a:bodyPr wrap="none">
              <a:spAutoFit/>
            </a:bodyPr>
            <a:lstStyle/>
            <a:p>
              <a:pPr algn="ctr"/>
              <a:r>
                <a:rPr lang="en-US" altLang="zh-CN" sz="4000">
                  <a:solidFill>
                    <a:srgbClr val="FFFFFF"/>
                  </a:solidFill>
                  <a:latin typeface="Broadway" panose="04040905080B02020502"/>
                  <a:ea typeface="微软雅黑" panose="020B0503020204020204" pitchFamily="34" charset="-122"/>
                </a:rPr>
                <a:t>2</a:t>
              </a:r>
              <a:endParaRPr lang="zh-CN" altLang="en-US" sz="4000">
                <a:solidFill>
                  <a:srgbClr val="FFFFFF"/>
                </a:solidFill>
                <a:latin typeface="Broadway" panose="04040905080B02020502"/>
                <a:ea typeface="微软雅黑" panose="020B0503020204020204" pitchFamily="34" charset="-122"/>
              </a:endParaRPr>
            </a:p>
          </p:txBody>
        </p:sp>
      </p:grpSp>
      <p:cxnSp>
        <p:nvCxnSpPr>
          <p:cNvPr id="59402" name="直接连接符 27"/>
          <p:cNvCxnSpPr>
            <a:cxnSpLocks noChangeShapeType="1"/>
          </p:cNvCxnSpPr>
          <p:nvPr/>
        </p:nvCxnSpPr>
        <p:spPr bwMode="auto">
          <a:xfrm>
            <a:off x="4048125" y="4064000"/>
            <a:ext cx="4573588" cy="0"/>
          </a:xfrm>
          <a:prstGeom prst="line">
            <a:avLst/>
          </a:prstGeom>
          <a:noFill/>
          <a:ln w="9525" algn="ctr">
            <a:solidFill>
              <a:schemeClr val="accent1"/>
            </a:solidFill>
            <a:prstDash val="sysDash"/>
            <a:round/>
            <a:headEnd type="oval" w="med" len="med"/>
            <a:tailEnd type="oval" w="med" len="med"/>
          </a:ln>
        </p:spPr>
      </p:cxnSp>
      <p:grpSp>
        <p:nvGrpSpPr>
          <p:cNvPr id="59403" name="组合 28"/>
          <p:cNvGrpSpPr/>
          <p:nvPr/>
        </p:nvGrpSpPr>
        <p:grpSpPr bwMode="auto">
          <a:xfrm>
            <a:off x="3392488" y="3736975"/>
            <a:ext cx="873125" cy="873125"/>
            <a:chOff x="4174060" y="3861048"/>
            <a:chExt cx="1152000" cy="1152000"/>
          </a:xfrm>
        </p:grpSpPr>
        <p:pic>
          <p:nvPicPr>
            <p:cNvPr id="30" name="Picture 3" descr="D:\Teliss_Tong\Copy\定期备份\工作备份\！PPT图片及版面资源\06-PPT精选插图\12-标签\png_icon_381.png"/>
            <p:cNvPicPr>
              <a:picLocks noChangeAspect="1" noChangeArrowheads="1"/>
            </p:cNvPicPr>
            <p:nvPr/>
          </p:nvPicPr>
          <p:blipFill>
            <a:blip r:embed="rId2" cstate="email">
              <a:duotone>
                <a:prstClr val="black"/>
                <a:schemeClr val="accent6">
                  <a:tint val="45000"/>
                  <a:satMod val="400000"/>
                </a:schemeClr>
              </a:duotone>
            </a:blip>
            <a:srcRect/>
            <a:stretch>
              <a:fillRect/>
            </a:stretch>
          </p:blipFill>
          <p:spPr bwMode="auto">
            <a:xfrm>
              <a:off x="4174060" y="3861048"/>
              <a:ext cx="1152000" cy="1152000"/>
            </a:xfrm>
            <a:prstGeom prst="rect">
              <a:avLst/>
            </a:prstGeom>
            <a:noFill/>
          </p:spPr>
        </p:pic>
        <p:sp>
          <p:nvSpPr>
            <p:cNvPr id="59409" name="TextBox 73"/>
            <p:cNvSpPr txBox="1">
              <a:spLocks noChangeArrowheads="1"/>
            </p:cNvSpPr>
            <p:nvPr/>
          </p:nvSpPr>
          <p:spPr bwMode="auto">
            <a:xfrm>
              <a:off x="4485688" y="3931015"/>
              <a:ext cx="516488" cy="707886"/>
            </a:xfrm>
            <a:prstGeom prst="rect">
              <a:avLst/>
            </a:prstGeom>
            <a:noFill/>
            <a:ln w="9525">
              <a:noFill/>
              <a:miter lim="800000"/>
            </a:ln>
          </p:spPr>
          <p:txBody>
            <a:bodyPr wrap="none">
              <a:spAutoFit/>
            </a:bodyPr>
            <a:lstStyle/>
            <a:p>
              <a:pPr algn="ctr"/>
              <a:r>
                <a:rPr lang="en-US" altLang="zh-CN" sz="4000">
                  <a:solidFill>
                    <a:srgbClr val="FFFFFF"/>
                  </a:solidFill>
                  <a:latin typeface="Broadway" panose="04040905080B02020502"/>
                  <a:ea typeface="微软雅黑" panose="020B0503020204020204" pitchFamily="34" charset="-122"/>
                </a:rPr>
                <a:t>4</a:t>
              </a:r>
              <a:endParaRPr lang="zh-CN" altLang="en-US" sz="4000">
                <a:solidFill>
                  <a:srgbClr val="FFFFFF"/>
                </a:solidFill>
                <a:latin typeface="Broadway" panose="04040905080B02020502"/>
                <a:ea typeface="微软雅黑" panose="020B0503020204020204" pitchFamily="34" charset="-122"/>
              </a:endParaRPr>
            </a:p>
          </p:txBody>
        </p:sp>
      </p:grpSp>
      <p:sp>
        <p:nvSpPr>
          <p:cNvPr id="32" name="矩形 31"/>
          <p:cNvSpPr/>
          <p:nvPr/>
        </p:nvSpPr>
        <p:spPr>
          <a:xfrm>
            <a:off x="4089400" y="1390650"/>
            <a:ext cx="2339975" cy="460375"/>
          </a:xfrm>
          <a:prstGeom prst="rect">
            <a:avLst/>
          </a:prstGeom>
        </p:spPr>
        <p:txBody>
          <a:bodyPr wrap="none">
            <a:spAutoFit/>
          </a:bodyPr>
          <a:lstStyle/>
          <a:p>
            <a:pPr algn="ctr" eaLnBrk="0" hangingPunct="0">
              <a:defRPr/>
            </a:pPr>
            <a:r>
              <a:rPr lang="zh-CN" altLang="en-US" sz="2400" b="1" dirty="0">
                <a:solidFill>
                  <a:srgbClr val="595959"/>
                </a:solidFill>
                <a:latin typeface="微软雅黑" panose="020B0503020204020204" pitchFamily="34" charset="-122"/>
                <a:ea typeface="微软雅黑" panose="020B0503020204020204" pitchFamily="34" charset="-122"/>
                <a:cs typeface="+mn-ea"/>
              </a:rPr>
              <a:t>领导重视是关键</a:t>
            </a:r>
            <a:endParaRPr lang="zh-CN" altLang="en-US" sz="2400" b="1" dirty="0">
              <a:solidFill>
                <a:srgbClr val="595959"/>
              </a:solidFill>
              <a:latin typeface="微软雅黑" panose="020B0503020204020204" pitchFamily="34" charset="-122"/>
              <a:ea typeface="微软雅黑" panose="020B0503020204020204" pitchFamily="34" charset="-122"/>
              <a:cs typeface="+mn-ea"/>
            </a:endParaRPr>
          </a:p>
        </p:txBody>
      </p:sp>
      <p:sp>
        <p:nvSpPr>
          <p:cNvPr id="33" name="矩形 32"/>
          <p:cNvSpPr/>
          <p:nvPr/>
        </p:nvSpPr>
        <p:spPr>
          <a:xfrm>
            <a:off x="4922838" y="2062163"/>
            <a:ext cx="2339975" cy="461962"/>
          </a:xfrm>
          <a:prstGeom prst="rect">
            <a:avLst/>
          </a:prstGeom>
        </p:spPr>
        <p:txBody>
          <a:bodyPr wrap="none">
            <a:spAutoFit/>
          </a:bodyPr>
          <a:lstStyle/>
          <a:p>
            <a:pPr algn="ctr" eaLnBrk="0" hangingPunct="0">
              <a:defRPr/>
            </a:pPr>
            <a:r>
              <a:rPr lang="zh-CN" altLang="en-US" sz="2400" b="1" dirty="0">
                <a:solidFill>
                  <a:srgbClr val="595959"/>
                </a:solidFill>
                <a:latin typeface="微软雅黑" panose="020B0503020204020204" pitchFamily="34" charset="-122"/>
                <a:ea typeface="微软雅黑" panose="020B0503020204020204" pitchFamily="34" charset="-122"/>
                <a:cs typeface="+mn-ea"/>
              </a:rPr>
              <a:t>责任落实是核心</a:t>
            </a:r>
            <a:endParaRPr lang="zh-CN" altLang="en-US" sz="2400" b="1" dirty="0">
              <a:solidFill>
                <a:srgbClr val="595959"/>
              </a:solidFill>
              <a:latin typeface="微软雅黑" panose="020B0503020204020204" pitchFamily="34" charset="-122"/>
              <a:ea typeface="微软雅黑" panose="020B0503020204020204" pitchFamily="34" charset="-122"/>
              <a:cs typeface="+mn-ea"/>
            </a:endParaRPr>
          </a:p>
        </p:txBody>
      </p:sp>
      <p:sp>
        <p:nvSpPr>
          <p:cNvPr id="34" name="矩形 33"/>
          <p:cNvSpPr/>
          <p:nvPr/>
        </p:nvSpPr>
        <p:spPr>
          <a:xfrm>
            <a:off x="5316538" y="2754313"/>
            <a:ext cx="2339975" cy="461962"/>
          </a:xfrm>
          <a:prstGeom prst="rect">
            <a:avLst/>
          </a:prstGeom>
        </p:spPr>
        <p:txBody>
          <a:bodyPr wrap="none">
            <a:spAutoFit/>
          </a:bodyPr>
          <a:lstStyle/>
          <a:p>
            <a:pPr algn="ctr" eaLnBrk="0" hangingPunct="0">
              <a:defRPr/>
            </a:pPr>
            <a:r>
              <a:rPr lang="zh-CN" altLang="en-US" sz="2400" b="1" dirty="0">
                <a:solidFill>
                  <a:srgbClr val="595959"/>
                </a:solidFill>
                <a:latin typeface="微软雅黑" panose="020B0503020204020204" pitchFamily="34" charset="-122"/>
                <a:ea typeface="微软雅黑" panose="020B0503020204020204" pitchFamily="34" charset="-122"/>
                <a:cs typeface="+mn-ea"/>
              </a:rPr>
              <a:t>长效机制是方向</a:t>
            </a:r>
            <a:endParaRPr lang="zh-CN" altLang="en-US" sz="2400" b="1" dirty="0">
              <a:solidFill>
                <a:srgbClr val="595959"/>
              </a:solidFill>
              <a:latin typeface="微软雅黑" panose="020B0503020204020204" pitchFamily="34" charset="-122"/>
              <a:ea typeface="微软雅黑" panose="020B0503020204020204" pitchFamily="34" charset="-122"/>
              <a:cs typeface="+mn-ea"/>
            </a:endParaRPr>
          </a:p>
        </p:txBody>
      </p:sp>
      <p:sp>
        <p:nvSpPr>
          <p:cNvPr id="35" name="矩形 34"/>
          <p:cNvSpPr/>
          <p:nvPr/>
        </p:nvSpPr>
        <p:spPr>
          <a:xfrm>
            <a:off x="5021263" y="3559175"/>
            <a:ext cx="2339975" cy="460375"/>
          </a:xfrm>
          <a:prstGeom prst="rect">
            <a:avLst/>
          </a:prstGeom>
        </p:spPr>
        <p:txBody>
          <a:bodyPr wrap="none">
            <a:spAutoFit/>
          </a:bodyPr>
          <a:lstStyle/>
          <a:p>
            <a:pPr algn="ctr" eaLnBrk="0" hangingPunct="0">
              <a:defRPr/>
            </a:pPr>
            <a:r>
              <a:rPr lang="zh-CN" altLang="en-US" sz="2400" b="1" dirty="0">
                <a:solidFill>
                  <a:srgbClr val="595959"/>
                </a:solidFill>
                <a:latin typeface="微软雅黑" panose="020B0503020204020204" pitchFamily="34" charset="-122"/>
                <a:ea typeface="微软雅黑" panose="020B0503020204020204" pitchFamily="34" charset="-122"/>
                <a:cs typeface="+mn-ea"/>
              </a:rPr>
              <a:t>教育培训是基础</a:t>
            </a:r>
            <a:endParaRPr lang="zh-CN" altLang="en-US" sz="2400" b="1" dirty="0">
              <a:solidFill>
                <a:srgbClr val="595959"/>
              </a:solidFill>
              <a:latin typeface="微软雅黑" panose="020B0503020204020204" pitchFamily="34" charset="-122"/>
              <a:ea typeface="微软雅黑" panose="020B0503020204020204" pitchFamily="34" charset="-122"/>
              <a:cs typeface="+mn-ea"/>
            </a:endParaRPr>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1763688" y="1345332"/>
          <a:ext cx="5760640" cy="33439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矩形 2"/>
          <p:cNvSpPr/>
          <p:nvPr/>
        </p:nvSpPr>
        <p:spPr>
          <a:xfrm>
            <a:off x="1258888" y="120650"/>
            <a:ext cx="30575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安全文化理念分享</a:t>
            </a:r>
            <a:endParaRPr lang="zh-CN" altLang="en-US" sz="2800" dirty="0">
              <a:solidFill>
                <a:schemeClr val="bg1"/>
              </a:solidFill>
              <a:latin typeface="+mn-ea"/>
              <a:ea typeface="+mn-ea"/>
            </a:endParaRPr>
          </a:p>
        </p:txBody>
      </p:sp>
      <p:cxnSp>
        <p:nvCxnSpPr>
          <p:cNvPr id="4" name="直接连接符 3"/>
          <p:cNvCxnSpPr>
            <a:cxnSpLocks noChangeShapeType="1"/>
          </p:cNvCxnSpPr>
          <p:nvPr/>
        </p:nvCxnSpPr>
        <p:spPr bwMode="auto">
          <a:xfrm>
            <a:off x="990600" y="622300"/>
            <a:ext cx="3149600" cy="0"/>
          </a:xfrm>
          <a:prstGeom prst="line">
            <a:avLst/>
          </a:prstGeom>
          <a:noFill/>
          <a:ln w="19050" algn="ctr">
            <a:solidFill>
              <a:schemeClr val="bg1"/>
            </a:solidFill>
            <a:round/>
          </a:ln>
        </p:spPr>
      </p:cxn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76375" y="1057275"/>
            <a:ext cx="6191250" cy="3960813"/>
          </a:xfrm>
          <a:prstGeom prst="rect">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pic>
        <p:nvPicPr>
          <p:cNvPr id="61442" name="图片 1"/>
          <p:cNvPicPr>
            <a:picLocks noChangeAspect="1"/>
          </p:cNvPicPr>
          <p:nvPr/>
        </p:nvPicPr>
        <p:blipFill>
          <a:blip r:embed="rId1"/>
          <a:srcRect/>
          <a:stretch>
            <a:fillRect/>
          </a:stretch>
        </p:blipFill>
        <p:spPr bwMode="auto">
          <a:xfrm>
            <a:off x="1547813" y="1128713"/>
            <a:ext cx="6038850" cy="3813175"/>
          </a:xfrm>
          <a:prstGeom prst="rect">
            <a:avLst/>
          </a:prstGeom>
          <a:noFill/>
          <a:ln w="12700">
            <a:solidFill>
              <a:schemeClr val="bg1"/>
            </a:solidFill>
            <a:miter lim="800000"/>
            <a:headEnd/>
            <a:tailEnd/>
          </a:ln>
        </p:spPr>
      </p:pic>
      <p:sp>
        <p:nvSpPr>
          <p:cNvPr id="3" name="矩形 2"/>
          <p:cNvSpPr/>
          <p:nvPr/>
        </p:nvSpPr>
        <p:spPr>
          <a:xfrm>
            <a:off x="1547813" y="4010025"/>
            <a:ext cx="6038850" cy="792163"/>
          </a:xfrm>
          <a:prstGeom prst="rect">
            <a:avLst/>
          </a:prstGeom>
          <a:solidFill>
            <a:schemeClr val="tx1">
              <a:alpha val="50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2800" b="1" dirty="0">
                <a:solidFill>
                  <a:schemeClr val="bg1"/>
                </a:solidFill>
                <a:latin typeface="微软雅黑" panose="020B0503020204020204" pitchFamily="34" charset="-122"/>
              </a:rPr>
              <a:t>发展绝不能以牺牲人的生命为代价</a:t>
            </a:r>
            <a:endParaRPr lang="zh-CN" altLang="en-US" sz="2800" b="1" dirty="0">
              <a:solidFill>
                <a:schemeClr val="bg1"/>
              </a:solidFill>
              <a:latin typeface="微软雅黑" panose="020B0503020204020204" pitchFamily="34" charset="-122"/>
            </a:endParaRPr>
          </a:p>
        </p:txBody>
      </p:sp>
      <p:sp>
        <p:nvSpPr>
          <p:cNvPr id="5" name="矩形 4"/>
          <p:cNvSpPr/>
          <p:nvPr/>
        </p:nvSpPr>
        <p:spPr>
          <a:xfrm>
            <a:off x="1403350" y="985838"/>
            <a:ext cx="6337300" cy="4103687"/>
          </a:xfrm>
          <a:prstGeom prst="rect">
            <a:avLst/>
          </a:prstGeom>
          <a:no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Tree>
  </p:cSld>
  <p:clrMapOvr>
    <a:masterClrMapping/>
  </p:clrMapOvr>
  <p:transition spd="slow" advClick="0" advTm="7803">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9"/>
          <p:cNvSpPr>
            <a:spLocks noChangeArrowheads="1"/>
          </p:cNvSpPr>
          <p:nvPr/>
        </p:nvSpPr>
        <p:spPr bwMode="auto">
          <a:xfrm>
            <a:off x="0" y="0"/>
            <a:ext cx="9144000" cy="5715000"/>
          </a:xfrm>
          <a:prstGeom prst="rect">
            <a:avLst/>
          </a:prstGeom>
          <a:gradFill rotWithShape="1">
            <a:gsLst>
              <a:gs pos="0">
                <a:srgbClr val="FFF200"/>
              </a:gs>
              <a:gs pos="28999">
                <a:srgbClr val="FF7A00"/>
              </a:gs>
              <a:gs pos="59000">
                <a:srgbClr val="CC0000"/>
              </a:gs>
              <a:gs pos="100000">
                <a:srgbClr val="4D0808"/>
              </a:gs>
            </a:gsLst>
            <a:lin ang="18900000" scaled="1"/>
          </a:gra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defRPr/>
            </a:pPr>
            <a:endParaRPr lang="zh-CN" altLang="en-US">
              <a:solidFill>
                <a:srgbClr val="FFFFFF"/>
              </a:solidFill>
              <a:ea typeface="+mn-ea"/>
              <a:cs typeface="+mn-ea"/>
            </a:endParaRPr>
          </a:p>
        </p:txBody>
      </p:sp>
      <p:pic>
        <p:nvPicPr>
          <p:cNvPr id="63490" name="Picture 2" descr="C:\Documents and Settings\Administrator\桌面\党徽（圆）.png"/>
          <p:cNvPicPr>
            <a:picLocks noChangeAspect="1" noChangeArrowheads="1"/>
          </p:cNvPicPr>
          <p:nvPr/>
        </p:nvPicPr>
        <p:blipFill>
          <a:blip r:embed="rId1"/>
          <a:srcRect/>
          <a:stretch>
            <a:fillRect/>
          </a:stretch>
        </p:blipFill>
        <p:spPr bwMode="auto">
          <a:xfrm>
            <a:off x="755650" y="769938"/>
            <a:ext cx="2879725" cy="2749550"/>
          </a:xfrm>
          <a:prstGeom prst="rect">
            <a:avLst/>
          </a:prstGeom>
          <a:noFill/>
          <a:ln w="9525">
            <a:noFill/>
            <a:miter lim="800000"/>
            <a:headEnd/>
            <a:tailEnd/>
          </a:ln>
        </p:spPr>
      </p:pic>
      <p:pic>
        <p:nvPicPr>
          <p:cNvPr id="9222" name="Picture 10" descr="鸽子"/>
          <p:cNvPicPr>
            <a:picLocks noChangeAspect="1" noChangeArrowheads="1"/>
          </p:cNvPicPr>
          <p:nvPr/>
        </p:nvPicPr>
        <p:blipFill>
          <a:blip r:embed="rId2"/>
          <a:srcRect/>
          <a:stretch>
            <a:fillRect/>
          </a:stretch>
        </p:blipFill>
        <p:spPr bwMode="auto">
          <a:xfrm>
            <a:off x="6386513" y="1298893"/>
            <a:ext cx="919162" cy="447675"/>
          </a:xfrm>
          <a:prstGeom prst="rect">
            <a:avLst/>
          </a:prstGeom>
          <a:noFill/>
          <a:ln w="9525">
            <a:noFill/>
            <a:miter lim="800000"/>
            <a:headEnd/>
            <a:tailEnd/>
          </a:ln>
        </p:spPr>
      </p:pic>
      <p:pic>
        <p:nvPicPr>
          <p:cNvPr id="9223" name="Picture 13" descr="鸽子"/>
          <p:cNvPicPr>
            <a:picLocks noChangeAspect="1" noChangeArrowheads="1"/>
          </p:cNvPicPr>
          <p:nvPr/>
        </p:nvPicPr>
        <p:blipFill>
          <a:blip r:embed="rId3"/>
          <a:srcRect/>
          <a:stretch>
            <a:fillRect/>
          </a:stretch>
        </p:blipFill>
        <p:spPr bwMode="auto">
          <a:xfrm>
            <a:off x="4887913" y="1522730"/>
            <a:ext cx="350837" cy="407988"/>
          </a:xfrm>
          <a:prstGeom prst="rect">
            <a:avLst/>
          </a:prstGeom>
          <a:noFill/>
          <a:ln w="9525">
            <a:noFill/>
            <a:miter lim="800000"/>
            <a:headEnd/>
            <a:tailEnd/>
          </a:ln>
        </p:spPr>
      </p:pic>
      <p:pic>
        <p:nvPicPr>
          <p:cNvPr id="63494" name="Picture 3" descr="C:\Documents and Settings\Administrator\桌面\图片2.png"/>
          <p:cNvPicPr>
            <a:picLocks noChangeAspect="1" noChangeArrowheads="1"/>
          </p:cNvPicPr>
          <p:nvPr/>
        </p:nvPicPr>
        <p:blipFill>
          <a:blip r:embed="rId4"/>
          <a:srcRect/>
          <a:stretch>
            <a:fillRect/>
          </a:stretch>
        </p:blipFill>
        <p:spPr bwMode="auto">
          <a:xfrm>
            <a:off x="0" y="3217863"/>
            <a:ext cx="6496050" cy="2497137"/>
          </a:xfrm>
          <a:prstGeom prst="rect">
            <a:avLst/>
          </a:prstGeom>
          <a:noFill/>
          <a:ln w="9525">
            <a:noFill/>
            <a:miter lim="800000"/>
            <a:headEnd/>
            <a:tailEnd/>
          </a:ln>
        </p:spPr>
      </p:pic>
      <p:sp>
        <p:nvSpPr>
          <p:cNvPr id="6" name="标题 5"/>
          <p:cNvSpPr>
            <a:spLocks noGrp="1"/>
          </p:cNvSpPr>
          <p:nvPr>
            <p:custDataLst>
              <p:tags r:id="rId5"/>
            </p:custDataLst>
          </p:nvPr>
        </p:nvSpPr>
        <p:spPr>
          <a:xfrm>
            <a:off x="4522719" y="753511"/>
            <a:ext cx="3963299" cy="884705"/>
          </a:xfrm>
          <a:prstGeom prst="rect">
            <a:avLst/>
          </a:prstGeom>
        </p:spPr>
        <p:txBody>
          <a:bodyPr vert="horz" lIns="90000" tIns="46800" rIns="90000" bIns="0" rtlCol="0" anchor="b" anchorCtr="0">
            <a:noAutofit/>
          </a:bodyPr>
          <a:lstStyle>
            <a:lvl1pPr marL="0" marR="0" algn="ctr" defTabSz="914400" rtl="0" eaLnBrk="1" fontAlgn="auto" latinLnBrk="0" hangingPunct="1">
              <a:lnSpc>
                <a:spcPct val="100000"/>
              </a:lnSpc>
              <a:spcBef>
                <a:spcPct val="0"/>
              </a:spcBef>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6"/>
            </p:custDataLst>
          </p:nvPr>
        </p:nvSpPr>
        <p:spPr>
          <a:xfrm>
            <a:off x="5911850" y="4043355"/>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custDataLst>
              <p:tags r:id="rId7"/>
            </p:custDataLst>
          </p:nvPr>
        </p:nvPicPr>
        <p:blipFill>
          <a:blip r:embed="rId8"/>
          <a:stretch>
            <a:fillRect/>
          </a:stretch>
        </p:blipFill>
        <p:spPr>
          <a:xfrm>
            <a:off x="6889591" y="4091456"/>
            <a:ext cx="891000" cy="891000"/>
          </a:xfrm>
          <a:prstGeom prst="rect">
            <a:avLst/>
          </a:prstGeom>
        </p:spPr>
      </p:pic>
      <p:sp>
        <p:nvSpPr>
          <p:cNvPr id="2" name="文本框 1"/>
          <p:cNvSpPr txBox="1"/>
          <p:nvPr>
            <p:custDataLst>
              <p:tags r:id="rId9"/>
            </p:custDataLst>
          </p:nvPr>
        </p:nvSpPr>
        <p:spPr>
          <a:xfrm>
            <a:off x="5922645" y="4305300"/>
            <a:ext cx="101536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custDataLst>
              <p:tags r:id="rId10"/>
            </p:custDataLst>
          </p:nvPr>
        </p:nvPicPr>
        <p:blipFill rotWithShape="1">
          <a:blip r:embed="rId11" cstate="print">
            <a:extLst>
              <a:ext uri="{28A0092B-C50C-407E-A947-70E740481C1C}">
                <a14:useLocalDpi xmlns:a14="http://schemas.microsoft.com/office/drawing/2010/main" val="0"/>
              </a:ext>
            </a:extLst>
          </a:blip>
          <a:srcRect l="17072" t="14301" r="17073" b="42649"/>
          <a:stretch>
            <a:fillRect/>
          </a:stretch>
        </p:blipFill>
        <p:spPr>
          <a:xfrm>
            <a:off x="7848759" y="4131938"/>
            <a:ext cx="830047" cy="810000"/>
          </a:xfrm>
          <a:prstGeom prst="rect">
            <a:avLst/>
          </a:prstGeom>
        </p:spPr>
      </p:pic>
      <p:sp>
        <p:nvSpPr>
          <p:cNvPr id="7" name="文本框 6"/>
          <p:cNvSpPr txBox="1"/>
          <p:nvPr>
            <p:custDataLst>
              <p:tags r:id="rId12"/>
            </p:custDataLst>
          </p:nvPr>
        </p:nvSpPr>
        <p:spPr>
          <a:xfrm>
            <a:off x="5009231" y="2859587"/>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tx1"/>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tx1"/>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tx1"/>
                </a:solidFill>
                <a:effectLst>
                  <a:outerShdw blurRad="38100" dist="19050" dir="2700000" algn="tl" rotWithShape="0">
                    <a:schemeClr val="dk1">
                      <a:alpha val="40000"/>
                    </a:schemeClr>
                  </a:outerShdw>
                </a:effectLst>
                <a:cs typeface="+mn-ea"/>
                <a:sym typeface="+mn-ea"/>
              </a:rPr>
              <a:t>↓↓↓</a:t>
            </a:r>
            <a:endParaRPr lang="zh-CN" altLang="en-US" sz="1050" b="1" dirty="0">
              <a:solidFill>
                <a:schemeClr val="tx1"/>
              </a:solidFill>
              <a:cs typeface="+mn-ea"/>
              <a:sym typeface="+mn-lt"/>
            </a:endParaRPr>
          </a:p>
          <a:p>
            <a:pPr algn="ctr">
              <a:lnSpc>
                <a:spcPct val="125000"/>
              </a:lnSpc>
            </a:pPr>
            <a:r>
              <a:rPr lang="zh-CN" altLang="en-US" sz="1050" b="1" dirty="0">
                <a:solidFill>
                  <a:schemeClr val="tx1"/>
                </a:solidFill>
                <a:cs typeface="+mn-ea"/>
                <a:sym typeface="+mn-lt"/>
              </a:rPr>
              <a:t>联系我们 </a:t>
            </a:r>
            <a:r>
              <a:rPr lang="en-US" altLang="zh-CN" sz="1050" dirty="0">
                <a:solidFill>
                  <a:schemeClr val="tx1"/>
                </a:solidFill>
                <a:cs typeface="+mn-ea"/>
                <a:sym typeface="+mn-lt"/>
              </a:rPr>
              <a:t>| </a:t>
            </a:r>
            <a:r>
              <a:rPr lang="en-US" altLang="zh-CN" sz="1050" kern="900" dirty="0">
                <a:solidFill>
                  <a:schemeClr val="tx1"/>
                </a:solidFill>
                <a:cs typeface="+mn-ea"/>
                <a:sym typeface="+mn-lt"/>
              </a:rPr>
              <a:t>15250014332 / 0512-68637852</a:t>
            </a:r>
            <a:endParaRPr lang="en-US" altLang="zh-CN" sz="1050" kern="900" dirty="0">
              <a:solidFill>
                <a:schemeClr val="tx1"/>
              </a:solidFill>
              <a:cs typeface="+mn-ea"/>
              <a:sym typeface="+mn-lt"/>
            </a:endParaRPr>
          </a:p>
        </p:txBody>
      </p:sp>
      <p:sp>
        <p:nvSpPr>
          <p:cNvPr id="8" name="文本框 7"/>
          <p:cNvSpPr txBox="1"/>
          <p:nvPr>
            <p:custDataLst>
              <p:tags r:id="rId13"/>
            </p:custDataLst>
          </p:nvPr>
        </p:nvSpPr>
        <p:spPr>
          <a:xfrm>
            <a:off x="5324793" y="1887669"/>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tx1"/>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tx1"/>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tx1"/>
                </a:solidFill>
                <a:effectLst>
                  <a:outerShdw blurRad="38100" dist="19050" dir="2700000" algn="tl" rotWithShape="0">
                    <a:schemeClr val="dk1">
                      <a:alpha val="40000"/>
                    </a:schemeClr>
                  </a:outerShdw>
                </a:effectLst>
                <a:cs typeface="+mn-ea"/>
              </a:rPr>
              <a:t>↓↓↓</a:t>
            </a:r>
            <a:endParaRPr lang="zh-CN" altLang="en-US" sz="1200" b="1" dirty="0">
              <a:solidFill>
                <a:schemeClr val="tx1"/>
              </a:solidFill>
              <a:effectLst>
                <a:outerShdw blurRad="38100" dist="19050" dir="2700000" algn="tl" rotWithShape="0">
                  <a:schemeClr val="dk1">
                    <a:alpha val="40000"/>
                  </a:schemeClr>
                </a:outerShdw>
              </a:effectLst>
              <a:cs typeface="+mn-ea"/>
            </a:endParaRPr>
          </a:p>
          <a:p>
            <a:pPr algn="ctr"/>
            <a:r>
              <a:rPr lang="zh-CN" altLang="en-US" sz="1050" b="1" dirty="0">
                <a:solidFill>
                  <a:schemeClr val="tx1"/>
                </a:solidFill>
                <a:cs typeface="+mn-ea"/>
                <a:sym typeface="+mn-lt"/>
              </a:rPr>
              <a:t>公司官网</a:t>
            </a:r>
            <a:r>
              <a:rPr lang="zh-CN" altLang="en-US" sz="1200" b="1" dirty="0">
                <a:solidFill>
                  <a:schemeClr val="tx1"/>
                </a:solidFill>
                <a:cs typeface="+mn-ea"/>
                <a:sym typeface="+mn-lt"/>
              </a:rPr>
              <a:t> </a:t>
            </a:r>
            <a:r>
              <a:rPr lang="en-US" altLang="zh-CN" sz="1200" dirty="0">
                <a:solidFill>
                  <a:schemeClr val="tx1"/>
                </a:solidFill>
                <a:cs typeface="+mn-ea"/>
                <a:sym typeface="+mn-lt"/>
              </a:rPr>
              <a:t>| </a:t>
            </a:r>
            <a:r>
              <a:rPr lang="en-US" altLang="zh-CN" sz="1200" dirty="0">
                <a:solidFill>
                  <a:schemeClr val="accent5">
                    <a:lumMod val="50000"/>
                  </a:schemeClr>
                </a:solidFill>
                <a:cs typeface="+mn-ea"/>
                <a:sym typeface="+mn-lt"/>
                <a:hlinkClick r:id="rId14"/>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custDataLst>
              <p:tags r:id="rId15"/>
            </p:custDataLst>
          </p:nvPr>
        </p:nvSpPr>
        <p:spPr>
          <a:xfrm>
            <a:off x="6984365" y="4982210"/>
            <a:ext cx="76517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custDataLst>
              <p:tags r:id="rId16"/>
            </p:custDataLst>
          </p:nvPr>
        </p:nvSpPr>
        <p:spPr>
          <a:xfrm>
            <a:off x="7942499" y="4981515"/>
            <a:ext cx="702078" cy="218440"/>
          </a:xfrm>
          <a:prstGeom prst="rect">
            <a:avLst/>
          </a:prstGeom>
          <a:noFill/>
        </p:spPr>
        <p:txBody>
          <a:bodyPr wrap="square" rtlCol="0">
            <a:spAutoFit/>
          </a:bodyPr>
          <a:lstStyle/>
          <a:p>
            <a:pPr algn="ctr"/>
            <a:r>
              <a:rPr lang="zh-CN" altLang="en-US" sz="825" dirty="0"/>
              <a:t>抖音</a:t>
            </a:r>
            <a:endParaRPr lang="zh-CN" altLang="en-US" sz="825" dirty="0"/>
          </a:p>
        </p:txBody>
      </p:sp>
      <p:pic>
        <p:nvPicPr>
          <p:cNvPr id="10" name="图片 9"/>
          <p:cNvPicPr>
            <a:picLocks noChangeAspect="1"/>
          </p:cNvPicPr>
          <p:nvPr userDrawn="1">
            <p:custDataLst>
              <p:tags r:id="rId17"/>
            </p:custDataLst>
          </p:nvPr>
        </p:nvPicPr>
        <p:blipFill>
          <a:blip r:embed="rId18" cstate="print">
            <a:extLst>
              <a:ext uri="{28A0092B-C50C-407E-A947-70E740481C1C}">
                <a14:useLocalDpi xmlns:a14="http://schemas.microsoft.com/office/drawing/2010/main" val="0"/>
              </a:ext>
            </a:extLst>
          </a:blip>
          <a:stretch>
            <a:fillRect/>
          </a:stretch>
        </p:blipFill>
        <p:spPr>
          <a:xfrm>
            <a:off x="7956490" y="149225"/>
            <a:ext cx="1197461" cy="60473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500"/>
                                        <p:tgtEl>
                                          <p:spTgt spid="9222"/>
                                        </p:tgtEl>
                                      </p:cBhvr>
                                    </p:animEffect>
                                  </p:childTnLst>
                                </p:cTn>
                              </p:par>
                              <p:par>
                                <p:cTn id="8" presetID="10" presetClass="entr" presetSubtype="0" fill="hold" nodeType="withEffect">
                                  <p:stCondLst>
                                    <p:cond delay="400"/>
                                  </p:stCondLst>
                                  <p:childTnLst>
                                    <p:set>
                                      <p:cBhvr>
                                        <p:cTn id="9" dur="1" fill="hold">
                                          <p:stCondLst>
                                            <p:cond delay="0"/>
                                          </p:stCondLst>
                                        </p:cTn>
                                        <p:tgtEl>
                                          <p:spTgt spid="9223"/>
                                        </p:tgtEl>
                                        <p:attrNameLst>
                                          <p:attrName>style.visibility</p:attrName>
                                        </p:attrNameLst>
                                      </p:cBhvr>
                                      <p:to>
                                        <p:strVal val="visible"/>
                                      </p:to>
                                    </p:set>
                                    <p:animEffect transition="in" filter="fade">
                                      <p:cBhvr>
                                        <p:cTn id="10" dur="500"/>
                                        <p:tgtEl>
                                          <p:spTgt spid="9223"/>
                                        </p:tgtEl>
                                      </p:cBhvr>
                                    </p:animEffect>
                                  </p:childTnLst>
                                </p:cTn>
                              </p:par>
                            </p:childTnLst>
                          </p:cTn>
                        </p:par>
                        <p:par>
                          <p:cTn id="11" fill="hold">
                            <p:stCondLst>
                              <p:cond delay="700"/>
                            </p:stCondLst>
                            <p:childTnLst>
                              <p:par>
                                <p:cTn id="12" presetID="22" presetClass="entr" presetSubtype="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58888" y="120650"/>
            <a:ext cx="3776662" cy="523875"/>
          </a:xfrm>
          <a:prstGeom prst="rect">
            <a:avLst/>
          </a:prstGeom>
        </p:spPr>
        <p:txBody>
          <a:bodyPr wrap="none">
            <a:spAutoFit/>
          </a:bodyPr>
          <a:lstStyle/>
          <a:p>
            <a:pPr eaLnBrk="0" hangingPunct="0">
              <a:defRPr/>
            </a:pPr>
            <a:r>
              <a:rPr lang="en-US" altLang="zh-CN" sz="2800" dirty="0">
                <a:solidFill>
                  <a:schemeClr val="bg1"/>
                </a:solidFill>
                <a:latin typeface="+mn-ea"/>
                <a:ea typeface="+mn-ea"/>
              </a:rPr>
              <a:t>《</a:t>
            </a:r>
            <a:r>
              <a:rPr lang="zh-CN" altLang="en-US" sz="2800" dirty="0">
                <a:solidFill>
                  <a:schemeClr val="bg1"/>
                </a:solidFill>
                <a:latin typeface="+mn-ea"/>
                <a:ea typeface="+mn-ea"/>
              </a:rPr>
              <a:t>五落实五到位规定</a:t>
            </a:r>
            <a:r>
              <a:rPr lang="en-US" altLang="zh-CN" sz="2800" dirty="0">
                <a:solidFill>
                  <a:schemeClr val="bg1"/>
                </a:solidFill>
                <a:latin typeface="+mn-ea"/>
                <a:ea typeface="+mn-ea"/>
              </a:rPr>
              <a:t>》</a:t>
            </a:r>
            <a:endParaRPr lang="zh-CN" altLang="en-US" sz="2800" dirty="0">
              <a:solidFill>
                <a:schemeClr val="bg1"/>
              </a:solidFill>
              <a:latin typeface="+mn-ea"/>
              <a:ea typeface="+mn-ea"/>
            </a:endParaRPr>
          </a:p>
        </p:txBody>
      </p:sp>
      <p:grpSp>
        <p:nvGrpSpPr>
          <p:cNvPr id="10242" name="组合 5"/>
          <p:cNvGrpSpPr/>
          <p:nvPr/>
        </p:nvGrpSpPr>
        <p:grpSpPr bwMode="auto">
          <a:xfrm>
            <a:off x="611188" y="985838"/>
            <a:ext cx="4157662" cy="4157662"/>
            <a:chOff x="-457582" y="756270"/>
            <a:chExt cx="6777721" cy="6777721"/>
          </a:xfrm>
        </p:grpSpPr>
        <p:sp>
          <p:nvSpPr>
            <p:cNvPr id="4" name="椭圆 3"/>
            <p:cNvSpPr/>
            <p:nvPr/>
          </p:nvSpPr>
          <p:spPr>
            <a:xfrm>
              <a:off x="-457582" y="756270"/>
              <a:ext cx="6777721" cy="6777721"/>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5" name="椭圆 4"/>
            <p:cNvSpPr/>
            <p:nvPr/>
          </p:nvSpPr>
          <p:spPr>
            <a:xfrm>
              <a:off x="179043" y="1426536"/>
              <a:ext cx="5434599" cy="54371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sp>
        <p:nvSpPr>
          <p:cNvPr id="7" name="矩形 6"/>
          <p:cNvSpPr/>
          <p:nvPr/>
        </p:nvSpPr>
        <p:spPr>
          <a:xfrm>
            <a:off x="1450975" y="1997075"/>
            <a:ext cx="2435225" cy="2135188"/>
          </a:xfrm>
          <a:prstGeom prst="rect">
            <a:avLst/>
          </a:prstGeom>
        </p:spPr>
        <p:txBody>
          <a:bodyPr>
            <a:spAutoFit/>
          </a:bodyPr>
          <a:lstStyle/>
          <a:p>
            <a:pPr indent="457200" eaLnBrk="0" hangingPunct="0">
              <a:lnSpc>
                <a:spcPct val="120000"/>
              </a:lnSpc>
              <a:defRPr/>
            </a:pPr>
            <a:r>
              <a:rPr lang="en-US" altLang="zh-CN" sz="1600" dirty="0">
                <a:solidFill>
                  <a:schemeClr val="bg1"/>
                </a:solidFill>
                <a:latin typeface="+mn-ea"/>
                <a:ea typeface="+mn-ea"/>
                <a:cs typeface="+mn-ea"/>
              </a:rPr>
              <a:t>2015</a:t>
            </a:r>
            <a:r>
              <a:rPr lang="zh-CN" altLang="en-US" sz="1600" dirty="0">
                <a:solidFill>
                  <a:schemeClr val="bg1"/>
                </a:solidFill>
                <a:latin typeface="+mn-ea"/>
                <a:ea typeface="+mn-ea"/>
                <a:cs typeface="+mn-ea"/>
              </a:rPr>
              <a:t>年</a:t>
            </a:r>
            <a:r>
              <a:rPr lang="en-US" altLang="zh-CN" sz="1600" dirty="0">
                <a:solidFill>
                  <a:schemeClr val="bg1"/>
                </a:solidFill>
                <a:latin typeface="+mn-ea"/>
                <a:ea typeface="+mn-ea"/>
                <a:cs typeface="+mn-ea"/>
              </a:rPr>
              <a:t>3</a:t>
            </a:r>
            <a:r>
              <a:rPr lang="zh-CN" altLang="en-US" sz="1600" dirty="0">
                <a:solidFill>
                  <a:schemeClr val="bg1"/>
                </a:solidFill>
                <a:latin typeface="+mn-ea"/>
                <a:ea typeface="+mn-ea"/>
                <a:cs typeface="+mn-ea"/>
              </a:rPr>
              <a:t>月</a:t>
            </a:r>
            <a:r>
              <a:rPr lang="en-US" altLang="zh-CN" sz="1600" dirty="0">
                <a:solidFill>
                  <a:schemeClr val="bg1"/>
                </a:solidFill>
                <a:latin typeface="+mn-ea"/>
                <a:ea typeface="+mn-ea"/>
                <a:cs typeface="+mn-ea"/>
              </a:rPr>
              <a:t>16</a:t>
            </a:r>
            <a:r>
              <a:rPr lang="zh-CN" altLang="en-US" sz="1600" dirty="0">
                <a:solidFill>
                  <a:schemeClr val="bg1"/>
                </a:solidFill>
                <a:latin typeface="+mn-ea"/>
                <a:ea typeface="+mn-ea"/>
                <a:cs typeface="+mn-ea"/>
              </a:rPr>
              <a:t>日，国家安全监管总局印发</a:t>
            </a:r>
            <a:r>
              <a:rPr lang="en-US" altLang="zh-CN" sz="1600" dirty="0">
                <a:solidFill>
                  <a:schemeClr val="bg1"/>
                </a:solidFill>
                <a:latin typeface="+mn-ea"/>
                <a:ea typeface="+mn-ea"/>
                <a:cs typeface="+mn-ea"/>
              </a:rPr>
              <a:t>《</a:t>
            </a:r>
            <a:r>
              <a:rPr lang="zh-CN" altLang="en-US" sz="1600" dirty="0">
                <a:solidFill>
                  <a:schemeClr val="bg1"/>
                </a:solidFill>
                <a:latin typeface="+mn-ea"/>
                <a:ea typeface="+mn-ea"/>
                <a:cs typeface="+mn-ea"/>
              </a:rPr>
              <a:t>企业安全生产责任体系五落实五到位规定</a:t>
            </a:r>
            <a:r>
              <a:rPr lang="en-US" altLang="zh-CN" sz="1600" dirty="0">
                <a:solidFill>
                  <a:schemeClr val="bg1"/>
                </a:solidFill>
                <a:latin typeface="+mn-ea"/>
                <a:ea typeface="+mn-ea"/>
                <a:cs typeface="+mn-ea"/>
              </a:rPr>
              <a:t>》</a:t>
            </a:r>
            <a:r>
              <a:rPr lang="zh-CN" altLang="en-US" sz="1600" dirty="0">
                <a:solidFill>
                  <a:schemeClr val="bg1"/>
                </a:solidFill>
                <a:latin typeface="+mn-ea"/>
                <a:ea typeface="+mn-ea"/>
                <a:cs typeface="+mn-ea"/>
              </a:rPr>
              <a:t>（安监总办</a:t>
            </a:r>
            <a:r>
              <a:rPr lang="en-US" altLang="zh-CN" sz="1600" dirty="0">
                <a:solidFill>
                  <a:schemeClr val="bg1"/>
                </a:solidFill>
                <a:latin typeface="+mn-ea"/>
                <a:ea typeface="+mn-ea"/>
                <a:cs typeface="+mn-ea"/>
              </a:rPr>
              <a:t>〔2015〕27</a:t>
            </a:r>
            <a:r>
              <a:rPr lang="zh-CN" altLang="en-US" sz="1600" dirty="0">
                <a:solidFill>
                  <a:schemeClr val="bg1"/>
                </a:solidFill>
                <a:latin typeface="+mn-ea"/>
                <a:ea typeface="+mn-ea"/>
                <a:cs typeface="+mn-ea"/>
              </a:rPr>
              <a:t>号，以下简称</a:t>
            </a:r>
            <a:r>
              <a:rPr lang="en-US" altLang="zh-CN" sz="1600" dirty="0">
                <a:solidFill>
                  <a:schemeClr val="bg1"/>
                </a:solidFill>
                <a:latin typeface="+mn-ea"/>
                <a:ea typeface="+mn-ea"/>
                <a:cs typeface="+mn-ea"/>
              </a:rPr>
              <a:t>《</a:t>
            </a:r>
            <a:r>
              <a:rPr lang="zh-CN" altLang="en-US" sz="1600" dirty="0">
                <a:solidFill>
                  <a:schemeClr val="bg1"/>
                </a:solidFill>
                <a:latin typeface="+mn-ea"/>
                <a:ea typeface="+mn-ea"/>
                <a:cs typeface="+mn-ea"/>
              </a:rPr>
              <a:t>五落实五到位规定</a:t>
            </a:r>
            <a:r>
              <a:rPr lang="en-US" altLang="zh-CN" sz="1600" dirty="0">
                <a:solidFill>
                  <a:schemeClr val="bg1"/>
                </a:solidFill>
                <a:latin typeface="+mn-ea"/>
                <a:ea typeface="+mn-ea"/>
                <a:cs typeface="+mn-ea"/>
              </a:rPr>
              <a:t>》</a:t>
            </a:r>
            <a:r>
              <a:rPr lang="zh-CN" altLang="en-US" sz="1600" dirty="0">
                <a:solidFill>
                  <a:schemeClr val="bg1"/>
                </a:solidFill>
                <a:latin typeface="+mn-ea"/>
                <a:ea typeface="+mn-ea"/>
                <a:cs typeface="+mn-ea"/>
              </a:rPr>
              <a:t>）。</a:t>
            </a:r>
            <a:endParaRPr lang="zh-CN" altLang="en-US" sz="1600" dirty="0">
              <a:solidFill>
                <a:schemeClr val="bg1"/>
              </a:solidFill>
              <a:latin typeface="+mn-ea"/>
              <a:ea typeface="+mn-ea"/>
            </a:endParaRPr>
          </a:p>
        </p:txBody>
      </p:sp>
      <p:sp>
        <p:nvSpPr>
          <p:cNvPr id="8" name="椭圆 7"/>
          <p:cNvSpPr/>
          <p:nvPr/>
        </p:nvSpPr>
        <p:spPr>
          <a:xfrm>
            <a:off x="4500563" y="2032000"/>
            <a:ext cx="3240087" cy="3240088"/>
          </a:xfrm>
          <a:prstGeom prst="ellipse">
            <a:avLst/>
          </a:prstGeom>
          <a:noFill/>
          <a:ln w="57150">
            <a:solidFill>
              <a:schemeClr val="accent1"/>
            </a:solidFill>
          </a:ln>
        </p:spPr>
        <p:style>
          <a:lnRef idx="2">
            <a:schemeClr val="accent3"/>
          </a:lnRef>
          <a:fillRef idx="1">
            <a:schemeClr val="lt1"/>
          </a:fillRef>
          <a:effectRef idx="0">
            <a:schemeClr val="accent3"/>
          </a:effectRef>
          <a:fontRef idx="minor">
            <a:schemeClr val="dk1"/>
          </a:fontRef>
        </p:style>
        <p:txBody>
          <a:bodyPr anchor="ctr"/>
          <a:lstStyle/>
          <a:p>
            <a:pPr indent="457200" eaLnBrk="0" hangingPunct="0">
              <a:lnSpc>
                <a:spcPct val="150000"/>
              </a:lnSpc>
              <a:defRPr/>
            </a:pPr>
            <a:endParaRPr lang="zh-CN" altLang="en-US">
              <a:solidFill>
                <a:schemeClr val="bg1">
                  <a:lumMod val="50000"/>
                </a:schemeClr>
              </a:solidFill>
              <a:latin typeface="微软雅黑" panose="020B0503020204020204" pitchFamily="34" charset="-122"/>
            </a:endParaRPr>
          </a:p>
        </p:txBody>
      </p:sp>
      <p:sp>
        <p:nvSpPr>
          <p:cNvPr id="9" name="矩形 8"/>
          <p:cNvSpPr/>
          <p:nvPr/>
        </p:nvSpPr>
        <p:spPr>
          <a:xfrm>
            <a:off x="4886325" y="2851150"/>
            <a:ext cx="2468563" cy="1901825"/>
          </a:xfrm>
          <a:prstGeom prst="rect">
            <a:avLst/>
          </a:prstGeom>
        </p:spPr>
        <p:txBody>
          <a:bodyPr>
            <a:spAutoFit/>
          </a:bodyPr>
          <a:lstStyle/>
          <a:p>
            <a:pPr indent="457200" eaLnBrk="0" hangingPunct="0">
              <a:lnSpc>
                <a:spcPct val="120000"/>
              </a:lnSpc>
              <a:defRPr/>
            </a:pPr>
            <a:r>
              <a:rPr lang="zh-CN" altLang="en-US" sz="1400" dirty="0">
                <a:solidFill>
                  <a:srgbClr val="595959"/>
                </a:solidFill>
                <a:latin typeface="+mn-ea"/>
                <a:ea typeface="+mn-ea"/>
                <a:cs typeface="+mn-ea"/>
              </a:rPr>
              <a:t>为了认真学习、宣传和落实好</a:t>
            </a:r>
            <a:r>
              <a:rPr lang="en-US" altLang="zh-CN" sz="1400" dirty="0">
                <a:solidFill>
                  <a:srgbClr val="595959"/>
                </a:solidFill>
                <a:latin typeface="+mn-ea"/>
                <a:ea typeface="+mn-ea"/>
                <a:cs typeface="+mn-ea"/>
              </a:rPr>
              <a:t>《</a:t>
            </a:r>
            <a:r>
              <a:rPr lang="zh-CN" altLang="en-US" sz="1400" dirty="0">
                <a:solidFill>
                  <a:srgbClr val="595959"/>
                </a:solidFill>
                <a:latin typeface="+mn-ea"/>
                <a:ea typeface="+mn-ea"/>
                <a:cs typeface="+mn-ea"/>
              </a:rPr>
              <a:t>五落实五到位规定</a:t>
            </a:r>
            <a:r>
              <a:rPr lang="en-US" altLang="zh-CN" sz="1400" dirty="0">
                <a:solidFill>
                  <a:srgbClr val="595959"/>
                </a:solidFill>
                <a:latin typeface="+mn-ea"/>
                <a:ea typeface="+mn-ea"/>
                <a:cs typeface="+mn-ea"/>
              </a:rPr>
              <a:t>》</a:t>
            </a:r>
            <a:r>
              <a:rPr lang="zh-CN" altLang="en-US" sz="1400" dirty="0">
                <a:solidFill>
                  <a:srgbClr val="595959"/>
                </a:solidFill>
                <a:latin typeface="+mn-ea"/>
                <a:ea typeface="+mn-ea"/>
                <a:cs typeface="+mn-ea"/>
              </a:rPr>
              <a:t>，进一步健全安全生产责任体系，</a:t>
            </a:r>
            <a:r>
              <a:rPr lang="zh-CN" altLang="en-US" sz="1400" b="1" dirty="0">
                <a:solidFill>
                  <a:schemeClr val="accent1"/>
                </a:solidFill>
                <a:latin typeface="+mn-ea"/>
                <a:ea typeface="+mn-ea"/>
                <a:cs typeface="+mn-ea"/>
              </a:rPr>
              <a:t>强化企业安全生产主体责任落实</a:t>
            </a:r>
            <a:r>
              <a:rPr lang="zh-CN" altLang="en-US" sz="1400" dirty="0">
                <a:solidFill>
                  <a:srgbClr val="595959"/>
                </a:solidFill>
                <a:latin typeface="+mn-ea"/>
                <a:ea typeface="+mn-ea"/>
                <a:cs typeface="+mn-ea"/>
              </a:rPr>
              <a:t>，加快实现全国安全生产形势根本好转，特解读如下。</a:t>
            </a:r>
            <a:endParaRPr lang="zh-CN" altLang="en-US" sz="1400" dirty="0">
              <a:solidFill>
                <a:srgbClr val="595959"/>
              </a:solidFill>
              <a:latin typeface="+mn-ea"/>
              <a:ea typeface="+mn-ea"/>
              <a:cs typeface="+mn-ea"/>
            </a:endParaRPr>
          </a:p>
        </p:txBody>
      </p:sp>
      <p:sp>
        <p:nvSpPr>
          <p:cNvPr id="16" name="椭圆 15"/>
          <p:cNvSpPr/>
          <p:nvPr/>
        </p:nvSpPr>
        <p:spPr>
          <a:xfrm>
            <a:off x="6288088" y="1112838"/>
            <a:ext cx="1630362" cy="163036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同心圆 16"/>
          <p:cNvSpPr/>
          <p:nvPr/>
        </p:nvSpPr>
        <p:spPr>
          <a:xfrm>
            <a:off x="7937500" y="912813"/>
            <a:ext cx="484188" cy="484187"/>
          </a:xfrm>
          <a:prstGeom prst="donut">
            <a:avLst>
              <a:gd name="adj" fmla="val 746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椭圆 17"/>
          <p:cNvSpPr/>
          <p:nvPr>
            <p:custDataLst>
              <p:tags r:id="rId1"/>
            </p:custDataLst>
          </p:nvPr>
        </p:nvSpPr>
        <p:spPr>
          <a:xfrm>
            <a:off x="6344414" y="1175262"/>
            <a:ext cx="1505738" cy="1505617"/>
          </a:xfrm>
          <a:prstGeom prst="ellipse">
            <a:avLst/>
          </a:prstGeom>
          <a:blipFill>
            <a:blip r:embed="rId2" cstate="print"/>
            <a:srcRect/>
            <a:stretch>
              <a:fillRect t="-2000" b="-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20" name="直接连接符 19"/>
          <p:cNvCxnSpPr>
            <a:cxnSpLocks noChangeShapeType="1"/>
          </p:cNvCxnSpPr>
          <p:nvPr/>
        </p:nvCxnSpPr>
        <p:spPr bwMode="auto">
          <a:xfrm>
            <a:off x="990600" y="622300"/>
            <a:ext cx="3778250" cy="0"/>
          </a:xfrm>
          <a:prstGeom prst="line">
            <a:avLst/>
          </a:prstGeom>
          <a:noFill/>
          <a:ln w="19050" algn="ctr">
            <a:solidFill>
              <a:schemeClr val="bg1"/>
            </a:solidFill>
            <a:round/>
          </a:ln>
        </p:spPr>
      </p:cxn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txBox="1"/>
          <p:nvPr/>
        </p:nvSpPr>
        <p:spPr>
          <a:xfrm>
            <a:off x="3348038" y="1562100"/>
            <a:ext cx="5295900" cy="2735263"/>
          </a:xfrm>
          <a:prstGeom prst="rect">
            <a:avLst/>
          </a:prstGeom>
          <a:ln>
            <a:noFill/>
            <a:prstDash val="dash"/>
          </a:ln>
        </p:spPr>
        <p:txBody>
          <a:bodyPr/>
          <a:lstStyle>
            <a:lvl1pPr marL="304800" indent="-304800" algn="l" defTabSz="815975"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1pPr>
            <a:lvl2pPr marL="662305" indent="-254000" algn="l" defTabSz="815975"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2pPr>
            <a:lvl3pPr marL="1019175" indent="-203200" algn="l" defTabSz="815975"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3pPr>
            <a:lvl4pPr marL="1427480" indent="-203200" algn="l" defTabSz="815975"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837055" indent="-203200" algn="l" defTabSz="815975"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244725"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3030"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1335"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9640"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spcBef>
                <a:spcPts val="0"/>
              </a:spcBef>
              <a:buFont typeface="Arial" panose="020B0604020202020204" pitchFamily="34" charset="0"/>
              <a:buNone/>
              <a:defRPr/>
            </a:pPr>
            <a:r>
              <a:rPr lang="zh-CN" altLang="en-US" sz="1600" dirty="0" smtClean="0">
                <a:solidFill>
                  <a:srgbClr val="595959"/>
                </a:solidFill>
                <a:latin typeface="+mn-ea"/>
                <a:cs typeface="+mn-ea"/>
              </a:rPr>
              <a:t>　　安全生产关系人民群众生命和财产安全</a:t>
            </a:r>
            <a:r>
              <a:rPr lang="en-US" altLang="en-US" sz="1600" dirty="0" smtClean="0">
                <a:solidFill>
                  <a:srgbClr val="595959"/>
                </a:solidFill>
                <a:latin typeface="+mn-ea"/>
                <a:cs typeface="+mn-ea"/>
              </a:rPr>
              <a:t>,</a:t>
            </a:r>
            <a:r>
              <a:rPr lang="zh-CN" altLang="en-US" sz="1600" dirty="0" smtClean="0">
                <a:solidFill>
                  <a:srgbClr val="595959"/>
                </a:solidFill>
                <a:latin typeface="+mn-ea"/>
                <a:cs typeface="+mn-ea"/>
              </a:rPr>
              <a:t>关系改革发展稳定大局。我国目前仍处于工业化、城镇化快速发展时期，事故总量依然较大，重特大事故时有发生，职业病危害严重，安全生产形势仍然十分严峻。责任是做好安全生产工作的灵魂。分析近年来的事故可以发现，大部分事故的发生是由于企业安全生产主体责任不落实、企业领导不重视、安全管理薄弱等造成的。只有进一步</a:t>
            </a:r>
            <a:r>
              <a:rPr lang="zh-CN" altLang="en-US" sz="1600" b="1" dirty="0" smtClean="0">
                <a:solidFill>
                  <a:schemeClr val="accent1"/>
                </a:solidFill>
                <a:latin typeface="+mn-ea"/>
                <a:cs typeface="+mn-ea"/>
              </a:rPr>
              <a:t>强化企业安全生产主体责任</a:t>
            </a:r>
            <a:r>
              <a:rPr lang="zh-CN" altLang="en-US" sz="1600" dirty="0" smtClean="0">
                <a:solidFill>
                  <a:srgbClr val="595959"/>
                </a:solidFill>
                <a:latin typeface="+mn-ea"/>
                <a:cs typeface="+mn-ea"/>
              </a:rPr>
              <a:t>，落实企业领导责任，从源头上把关，才能从根本上防止和减少生产安全事故的发生。</a:t>
            </a:r>
            <a:endParaRPr lang="zh-CN" altLang="en-US" sz="1600" dirty="0">
              <a:solidFill>
                <a:srgbClr val="595959"/>
              </a:solidFill>
              <a:latin typeface="+mn-ea"/>
              <a:cs typeface="+mn-ea"/>
            </a:endParaRPr>
          </a:p>
        </p:txBody>
      </p:sp>
      <p:sp>
        <p:nvSpPr>
          <p:cNvPr id="9" name="矩形 8"/>
          <p:cNvSpPr/>
          <p:nvPr/>
        </p:nvSpPr>
        <p:spPr>
          <a:xfrm>
            <a:off x="1692275" y="1344613"/>
            <a:ext cx="7200900" cy="3313112"/>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pic>
        <p:nvPicPr>
          <p:cNvPr id="11267" name="图片 7"/>
          <p:cNvPicPr>
            <a:picLocks noChangeAspect="1"/>
          </p:cNvPicPr>
          <p:nvPr>
            <p:custDataLst>
              <p:tags r:id="rId1"/>
            </p:custDataLst>
          </p:nvPr>
        </p:nvPicPr>
        <p:blipFill>
          <a:blip r:embed="rId2"/>
          <a:srcRect/>
          <a:stretch>
            <a:fillRect/>
          </a:stretch>
        </p:blipFill>
        <p:spPr bwMode="auto">
          <a:xfrm>
            <a:off x="179388" y="912813"/>
            <a:ext cx="3097212" cy="3097212"/>
          </a:xfrm>
          <a:prstGeom prst="rect">
            <a:avLst/>
          </a:prstGeom>
          <a:noFill/>
          <a:ln w="19050">
            <a:solidFill>
              <a:schemeClr val="accent1"/>
            </a:solidFill>
            <a:miter lim="800000"/>
            <a:headEnd/>
            <a:tailEnd/>
          </a:ln>
        </p:spPr>
      </p:pic>
      <p:sp>
        <p:nvSpPr>
          <p:cNvPr id="10" name="矩形 9"/>
          <p:cNvSpPr/>
          <p:nvPr/>
        </p:nvSpPr>
        <p:spPr>
          <a:xfrm>
            <a:off x="1258888" y="120650"/>
            <a:ext cx="5930900"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为什么要制定</a:t>
            </a:r>
            <a:r>
              <a:rPr lang="en-US" altLang="zh-CN" sz="2800" dirty="0">
                <a:solidFill>
                  <a:schemeClr val="bg1"/>
                </a:solidFill>
                <a:latin typeface="+mn-ea"/>
                <a:ea typeface="+mn-ea"/>
              </a:rPr>
              <a:t>《</a:t>
            </a:r>
            <a:r>
              <a:rPr lang="zh-CN" altLang="en-US" sz="2800" dirty="0">
                <a:solidFill>
                  <a:schemeClr val="bg1"/>
                </a:solidFill>
                <a:latin typeface="+mn-ea"/>
                <a:ea typeface="+mn-ea"/>
              </a:rPr>
              <a:t>五落实五到位规定</a:t>
            </a:r>
            <a:r>
              <a:rPr lang="en-US" altLang="zh-CN" sz="2800" dirty="0">
                <a:solidFill>
                  <a:schemeClr val="bg1"/>
                </a:solidFill>
                <a:latin typeface="+mn-ea"/>
                <a:ea typeface="+mn-ea"/>
              </a:rPr>
              <a:t>》</a:t>
            </a:r>
            <a:endParaRPr lang="en-US" altLang="zh-CN" sz="2800" dirty="0">
              <a:solidFill>
                <a:schemeClr val="bg1"/>
              </a:solidFill>
              <a:latin typeface="+mn-ea"/>
              <a:ea typeface="+mn-ea"/>
            </a:endParaRPr>
          </a:p>
        </p:txBody>
      </p:sp>
      <p:cxnSp>
        <p:nvCxnSpPr>
          <p:cNvPr id="11" name="直接连接符 10"/>
          <p:cNvCxnSpPr>
            <a:cxnSpLocks noChangeShapeType="1"/>
          </p:cNvCxnSpPr>
          <p:nvPr/>
        </p:nvCxnSpPr>
        <p:spPr bwMode="auto">
          <a:xfrm>
            <a:off x="990600" y="622300"/>
            <a:ext cx="5884863" cy="0"/>
          </a:xfrm>
          <a:prstGeom prst="line">
            <a:avLst/>
          </a:prstGeom>
          <a:noFill/>
          <a:ln w="19050" algn="ctr">
            <a:solidFill>
              <a:schemeClr val="bg1"/>
            </a:solidFill>
            <a:round/>
          </a:ln>
        </p:spPr>
      </p:cxnSp>
      <p:sp>
        <p:nvSpPr>
          <p:cNvPr id="11270" name="KSO_Shape"/>
          <p:cNvSpPr/>
          <p:nvPr/>
        </p:nvSpPr>
        <p:spPr bwMode="auto">
          <a:xfrm>
            <a:off x="7415213" y="4171950"/>
            <a:ext cx="971550" cy="971550"/>
          </a:xfrm>
          <a:custGeom>
            <a:avLst/>
            <a:gdLst>
              <a:gd name="T0" fmla="*/ 175958312 w 3826"/>
              <a:gd name="T1" fmla="*/ 288984701 h 3826"/>
              <a:gd name="T2" fmla="*/ 414075882 w 3826"/>
              <a:gd name="T3" fmla="*/ 427439098 h 3826"/>
              <a:gd name="T4" fmla="*/ 430093753 w 3826"/>
              <a:gd name="T5" fmla="*/ 411417671 h 3826"/>
              <a:gd name="T6" fmla="*/ 289040345 w 3826"/>
              <a:gd name="T7" fmla="*/ 174562637 h 3826"/>
              <a:gd name="T8" fmla="*/ 46858424 w 3826"/>
              <a:gd name="T9" fmla="*/ 30727733 h 3826"/>
              <a:gd name="T10" fmla="*/ 32274841 w 3826"/>
              <a:gd name="T11" fmla="*/ 44118906 h 3826"/>
              <a:gd name="T12" fmla="*/ 175958312 w 3826"/>
              <a:gd name="T13" fmla="*/ 288984701 h 3826"/>
              <a:gd name="T14" fmla="*/ 275891321 w 3826"/>
              <a:gd name="T15" fmla="*/ 197040556 h 3826"/>
              <a:gd name="T16" fmla="*/ 382518070 w 3826"/>
              <a:gd name="T17" fmla="*/ 367537872 h 3826"/>
              <a:gd name="T18" fmla="*/ 370803595 w 3826"/>
              <a:gd name="T19" fmla="*/ 379255142 h 3826"/>
              <a:gd name="T20" fmla="*/ 199148424 w 3826"/>
              <a:gd name="T21" fmla="*/ 271528470 h 3826"/>
              <a:gd name="T22" fmla="*/ 275891321 w 3826"/>
              <a:gd name="T23" fmla="*/ 197040556 h 3826"/>
              <a:gd name="T24" fmla="*/ 228674085 w 3826"/>
              <a:gd name="T25" fmla="*/ 80107425 h 3826"/>
              <a:gd name="T26" fmla="*/ 377377980 w 3826"/>
              <a:gd name="T27" fmla="*/ 228724901 h 3826"/>
              <a:gd name="T28" fmla="*/ 374987318 w 3826"/>
              <a:gd name="T29" fmla="*/ 254191847 h 3826"/>
              <a:gd name="T30" fmla="*/ 425910030 w 3826"/>
              <a:gd name="T31" fmla="*/ 344223005 h 3826"/>
              <a:gd name="T32" fmla="*/ 457348169 w 3826"/>
              <a:gd name="T33" fmla="*/ 228724901 h 3826"/>
              <a:gd name="T34" fmla="*/ 228674085 w 3826"/>
              <a:gd name="T35" fmla="*/ 0 h 3826"/>
              <a:gd name="T36" fmla="*/ 107463729 w 3826"/>
              <a:gd name="T37" fmla="*/ 35032153 h 3826"/>
              <a:gd name="T38" fmla="*/ 194247427 w 3826"/>
              <a:gd name="T39" fmla="*/ 84292164 h 3826"/>
              <a:gd name="T40" fmla="*/ 228674085 w 3826"/>
              <a:gd name="T41" fmla="*/ 80107425 h 3826"/>
              <a:gd name="T42" fmla="*/ 228674085 w 3826"/>
              <a:gd name="T43" fmla="*/ 377461573 h 3826"/>
              <a:gd name="T44" fmla="*/ 80089639 w 3826"/>
              <a:gd name="T45" fmla="*/ 228724901 h 3826"/>
              <a:gd name="T46" fmla="*/ 83436669 w 3826"/>
              <a:gd name="T47" fmla="*/ 197279647 h 3826"/>
              <a:gd name="T48" fmla="*/ 34546093 w 3826"/>
              <a:gd name="T49" fmla="*/ 108324560 h 3826"/>
              <a:gd name="T50" fmla="*/ 0 w 3826"/>
              <a:gd name="T51" fmla="*/ 228724901 h 3826"/>
              <a:gd name="T52" fmla="*/ 228674085 w 3826"/>
              <a:gd name="T53" fmla="*/ 457449548 h 3826"/>
              <a:gd name="T54" fmla="*/ 349047778 w 3826"/>
              <a:gd name="T55" fmla="*/ 423015268 h 3826"/>
              <a:gd name="T56" fmla="*/ 261188009 w 3826"/>
              <a:gd name="T57" fmla="*/ 373755272 h 3826"/>
              <a:gd name="T58" fmla="*/ 228674085 w 3826"/>
              <a:gd name="T59" fmla="*/ 377461573 h 3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26"/>
              <a:gd name="T91" fmla="*/ 0 h 3826"/>
              <a:gd name="T92" fmla="*/ 3826 w 3826"/>
              <a:gd name="T93" fmla="*/ 3826 h 3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26" h="3826">
                <a:moveTo>
                  <a:pt x="1472" y="2417"/>
                </a:moveTo>
                <a:cubicBezTo>
                  <a:pt x="1910" y="2816"/>
                  <a:pt x="3367" y="3536"/>
                  <a:pt x="3464" y="3575"/>
                </a:cubicBezTo>
                <a:cubicBezTo>
                  <a:pt x="3611" y="3623"/>
                  <a:pt x="3598" y="3441"/>
                  <a:pt x="3598" y="3441"/>
                </a:cubicBezTo>
                <a:cubicBezTo>
                  <a:pt x="3598" y="3441"/>
                  <a:pt x="2866" y="1869"/>
                  <a:pt x="2418" y="1460"/>
                </a:cubicBezTo>
                <a:cubicBezTo>
                  <a:pt x="1970" y="1051"/>
                  <a:pt x="392" y="257"/>
                  <a:pt x="392" y="257"/>
                </a:cubicBezTo>
                <a:cubicBezTo>
                  <a:pt x="392" y="257"/>
                  <a:pt x="221" y="213"/>
                  <a:pt x="270" y="369"/>
                </a:cubicBezTo>
                <a:cubicBezTo>
                  <a:pt x="318" y="476"/>
                  <a:pt x="1034" y="2018"/>
                  <a:pt x="1472" y="2417"/>
                </a:cubicBezTo>
                <a:close/>
                <a:moveTo>
                  <a:pt x="2308" y="1648"/>
                </a:moveTo>
                <a:cubicBezTo>
                  <a:pt x="2636" y="1983"/>
                  <a:pt x="3200" y="3074"/>
                  <a:pt x="3200" y="3074"/>
                </a:cubicBezTo>
                <a:cubicBezTo>
                  <a:pt x="3200" y="3074"/>
                  <a:pt x="3209" y="3207"/>
                  <a:pt x="3102" y="3172"/>
                </a:cubicBezTo>
                <a:cubicBezTo>
                  <a:pt x="3033" y="3144"/>
                  <a:pt x="2013" y="2565"/>
                  <a:pt x="1666" y="2271"/>
                </a:cubicBezTo>
                <a:lnTo>
                  <a:pt x="2308" y="1648"/>
                </a:lnTo>
                <a:close/>
                <a:moveTo>
                  <a:pt x="1913" y="670"/>
                </a:moveTo>
                <a:cubicBezTo>
                  <a:pt x="2600" y="670"/>
                  <a:pt x="3157" y="1227"/>
                  <a:pt x="3157" y="1913"/>
                </a:cubicBezTo>
                <a:cubicBezTo>
                  <a:pt x="3157" y="1986"/>
                  <a:pt x="3149" y="2057"/>
                  <a:pt x="3137" y="2126"/>
                </a:cubicBezTo>
                <a:cubicBezTo>
                  <a:pt x="3285" y="2369"/>
                  <a:pt x="3432" y="2633"/>
                  <a:pt x="3563" y="2879"/>
                </a:cubicBezTo>
                <a:cubicBezTo>
                  <a:pt x="3729" y="2595"/>
                  <a:pt x="3826" y="2266"/>
                  <a:pt x="3826" y="1913"/>
                </a:cubicBezTo>
                <a:cubicBezTo>
                  <a:pt x="3826" y="857"/>
                  <a:pt x="2970" y="0"/>
                  <a:pt x="1913" y="0"/>
                </a:cubicBezTo>
                <a:cubicBezTo>
                  <a:pt x="1540" y="0"/>
                  <a:pt x="1194" y="109"/>
                  <a:pt x="899" y="293"/>
                </a:cubicBezTo>
                <a:cubicBezTo>
                  <a:pt x="1133" y="421"/>
                  <a:pt x="1385" y="562"/>
                  <a:pt x="1625" y="705"/>
                </a:cubicBezTo>
                <a:cubicBezTo>
                  <a:pt x="1718" y="683"/>
                  <a:pt x="1814" y="670"/>
                  <a:pt x="1913" y="670"/>
                </a:cubicBezTo>
                <a:close/>
                <a:moveTo>
                  <a:pt x="1913" y="3157"/>
                </a:moveTo>
                <a:cubicBezTo>
                  <a:pt x="1226" y="3157"/>
                  <a:pt x="670" y="2600"/>
                  <a:pt x="670" y="1913"/>
                </a:cubicBezTo>
                <a:cubicBezTo>
                  <a:pt x="670" y="1823"/>
                  <a:pt x="680" y="1735"/>
                  <a:pt x="698" y="1650"/>
                </a:cubicBezTo>
                <a:cubicBezTo>
                  <a:pt x="555" y="1406"/>
                  <a:pt x="415" y="1147"/>
                  <a:pt x="289" y="906"/>
                </a:cubicBezTo>
                <a:cubicBezTo>
                  <a:pt x="107" y="1198"/>
                  <a:pt x="0" y="1543"/>
                  <a:pt x="0" y="1913"/>
                </a:cubicBezTo>
                <a:cubicBezTo>
                  <a:pt x="0" y="2970"/>
                  <a:pt x="857" y="3826"/>
                  <a:pt x="1913" y="3826"/>
                </a:cubicBezTo>
                <a:cubicBezTo>
                  <a:pt x="2283" y="3826"/>
                  <a:pt x="2627" y="3720"/>
                  <a:pt x="2920" y="3538"/>
                </a:cubicBezTo>
                <a:cubicBezTo>
                  <a:pt x="2681" y="3410"/>
                  <a:pt x="2425" y="3268"/>
                  <a:pt x="2185" y="3126"/>
                </a:cubicBezTo>
                <a:cubicBezTo>
                  <a:pt x="2098" y="3146"/>
                  <a:pt x="2007" y="3157"/>
                  <a:pt x="1913" y="3157"/>
                </a:cubicBezTo>
                <a:close/>
              </a:path>
            </a:pathLst>
          </a:custGeom>
          <a:solidFill>
            <a:schemeClr val="accent1"/>
          </a:solidFill>
          <a:ln w="9525">
            <a:noFill/>
            <a:round/>
          </a:ln>
        </p:spPr>
        <p:txBody>
          <a:bodyPr anchor="ctr" anchorCtr="1"/>
          <a:lstStyle/>
          <a:p>
            <a:endParaRPr lang="zh-CN" altLang="en-US"/>
          </a:p>
        </p:txBody>
      </p:sp>
      <p:pic>
        <p:nvPicPr>
          <p:cNvPr id="12" name="Picture 8" descr="E:\仝德志文件，勿删！\03-参考文档\！PPT图片及版面资源\06-PPT精选插图\12-标签\绿色边角.png"/>
          <p:cNvPicPr>
            <a:picLocks noChangeAspect="1" noChangeArrowheads="1"/>
          </p:cNvPicPr>
          <p:nvPr/>
        </p:nvPicPr>
        <p:blipFill>
          <a:blip r:embed="rId3" cstate="email">
            <a:duotone>
              <a:prstClr val="black"/>
              <a:schemeClr val="accent6">
                <a:tint val="45000"/>
                <a:satMod val="400000"/>
              </a:schemeClr>
            </a:duotone>
          </a:blip>
          <a:srcRect/>
          <a:stretch>
            <a:fillRect/>
          </a:stretch>
        </p:blipFill>
        <p:spPr bwMode="auto">
          <a:xfrm flipH="1">
            <a:off x="7740352" y="1246697"/>
            <a:ext cx="1260000" cy="1213224"/>
          </a:xfrm>
          <a:prstGeom prst="rect">
            <a:avLst/>
          </a:prstGeom>
          <a:noFill/>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58888" y="120650"/>
            <a:ext cx="5930900"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为什么要制定</a:t>
            </a:r>
            <a:r>
              <a:rPr lang="en-US" altLang="zh-CN" sz="2800" dirty="0">
                <a:solidFill>
                  <a:schemeClr val="bg1"/>
                </a:solidFill>
                <a:latin typeface="+mn-ea"/>
                <a:ea typeface="+mn-ea"/>
              </a:rPr>
              <a:t>《</a:t>
            </a:r>
            <a:r>
              <a:rPr lang="zh-CN" altLang="en-US" sz="2800" dirty="0">
                <a:solidFill>
                  <a:schemeClr val="bg1"/>
                </a:solidFill>
                <a:latin typeface="+mn-ea"/>
                <a:ea typeface="+mn-ea"/>
              </a:rPr>
              <a:t>五落实五到位规定</a:t>
            </a:r>
            <a:r>
              <a:rPr lang="en-US" altLang="zh-CN" sz="2800" dirty="0">
                <a:solidFill>
                  <a:schemeClr val="bg1"/>
                </a:solidFill>
                <a:latin typeface="+mn-ea"/>
                <a:ea typeface="+mn-ea"/>
              </a:rPr>
              <a:t>》</a:t>
            </a:r>
            <a:endParaRPr lang="en-US" altLang="zh-CN" sz="2800" dirty="0">
              <a:solidFill>
                <a:schemeClr val="bg1"/>
              </a:solidFill>
              <a:latin typeface="+mn-ea"/>
              <a:ea typeface="+mn-ea"/>
            </a:endParaRPr>
          </a:p>
        </p:txBody>
      </p:sp>
      <p:sp>
        <p:nvSpPr>
          <p:cNvPr id="5" name="矩形 4"/>
          <p:cNvSpPr/>
          <p:nvPr/>
        </p:nvSpPr>
        <p:spPr>
          <a:xfrm>
            <a:off x="611188" y="1651000"/>
            <a:ext cx="4681537" cy="1981200"/>
          </a:xfrm>
          <a:prstGeom prst="rect">
            <a:avLst/>
          </a:prstGeom>
          <a:ln>
            <a:noFill/>
            <a:prstDash val="dash"/>
          </a:ln>
        </p:spPr>
        <p:txBody>
          <a:bodyPr/>
          <a:lstStyle/>
          <a:p>
            <a:pPr indent="457200" algn="just" defTabSz="815975" eaLnBrk="0" hangingPunct="0">
              <a:lnSpc>
                <a:spcPct val="130000"/>
              </a:lnSpc>
              <a:spcBef>
                <a:spcPts val="0"/>
              </a:spcBef>
              <a:buFont typeface="Arial" panose="020B0604020202020204" pitchFamily="34" charset="0"/>
              <a:buNone/>
              <a:defRPr/>
            </a:pPr>
            <a:r>
              <a:rPr lang="en-US" altLang="zh-CN" sz="1600" dirty="0">
                <a:solidFill>
                  <a:srgbClr val="595959"/>
                </a:solidFill>
                <a:latin typeface="+mn-ea"/>
                <a:ea typeface="+mn-ea"/>
                <a:cs typeface="+mn-ea"/>
              </a:rPr>
              <a:t>《</a:t>
            </a:r>
            <a:r>
              <a:rPr lang="zh-CN" altLang="en-US" sz="1600" dirty="0">
                <a:solidFill>
                  <a:srgbClr val="595959"/>
                </a:solidFill>
                <a:latin typeface="+mn-ea"/>
                <a:ea typeface="+mn-ea"/>
                <a:cs typeface="+mn-ea"/>
              </a:rPr>
              <a:t>五落实五到位规定</a:t>
            </a:r>
            <a:r>
              <a:rPr lang="en-US" altLang="zh-CN" sz="1600" dirty="0">
                <a:solidFill>
                  <a:srgbClr val="595959"/>
                </a:solidFill>
                <a:latin typeface="+mn-ea"/>
                <a:ea typeface="+mn-ea"/>
                <a:cs typeface="+mn-ea"/>
              </a:rPr>
              <a:t>》</a:t>
            </a:r>
            <a:r>
              <a:rPr lang="zh-CN" altLang="en-US" sz="1600" dirty="0">
                <a:solidFill>
                  <a:srgbClr val="595959"/>
                </a:solidFill>
                <a:latin typeface="+mn-ea"/>
                <a:ea typeface="+mn-ea"/>
                <a:cs typeface="+mn-ea"/>
              </a:rPr>
              <a:t>是贯彻落实党中央、国务院决策部署和习近平总书记重要指示精神的重大举措，是有关法律法规要求的归纳提炼和突出强调，抓住了企业安全生产的关键和根本，是企业必须履行的法定职责和义务。宣传贯彻好</a:t>
            </a:r>
            <a:r>
              <a:rPr lang="en-US" altLang="zh-CN" sz="1600" dirty="0">
                <a:solidFill>
                  <a:srgbClr val="595959"/>
                </a:solidFill>
                <a:latin typeface="+mn-ea"/>
                <a:ea typeface="+mn-ea"/>
                <a:cs typeface="+mn-ea"/>
              </a:rPr>
              <a:t>《</a:t>
            </a:r>
            <a:r>
              <a:rPr lang="zh-CN" altLang="en-US" sz="1600" dirty="0">
                <a:solidFill>
                  <a:srgbClr val="595959"/>
                </a:solidFill>
                <a:latin typeface="+mn-ea"/>
                <a:ea typeface="+mn-ea"/>
                <a:cs typeface="+mn-ea"/>
              </a:rPr>
              <a:t>五落实五到位规定</a:t>
            </a:r>
            <a:r>
              <a:rPr lang="en-US" altLang="zh-CN" sz="1600" dirty="0">
                <a:solidFill>
                  <a:srgbClr val="595959"/>
                </a:solidFill>
                <a:latin typeface="+mn-ea"/>
                <a:ea typeface="+mn-ea"/>
                <a:cs typeface="+mn-ea"/>
              </a:rPr>
              <a:t>》</a:t>
            </a:r>
            <a:r>
              <a:rPr lang="zh-CN" altLang="en-US" sz="1600" dirty="0">
                <a:solidFill>
                  <a:srgbClr val="595959"/>
                </a:solidFill>
                <a:latin typeface="+mn-ea"/>
                <a:ea typeface="+mn-ea"/>
                <a:cs typeface="+mn-ea"/>
              </a:rPr>
              <a:t>，对于保护职工生命安全、</a:t>
            </a:r>
            <a:r>
              <a:rPr lang="zh-CN" altLang="en-US" sz="1600" b="1" dirty="0">
                <a:solidFill>
                  <a:schemeClr val="accent1"/>
                </a:solidFill>
                <a:latin typeface="+mn-ea"/>
                <a:ea typeface="+mn-ea"/>
                <a:cs typeface="+mn-ea"/>
              </a:rPr>
              <a:t>落实企业安全生产主体责任</a:t>
            </a:r>
            <a:r>
              <a:rPr lang="zh-CN" altLang="en-US" sz="1600" dirty="0">
                <a:solidFill>
                  <a:srgbClr val="595959"/>
                </a:solidFill>
                <a:latin typeface="+mn-ea"/>
                <a:ea typeface="+mn-ea"/>
                <a:cs typeface="+mn-ea"/>
              </a:rPr>
              <a:t>和实现安全生产状况持续稳定好转具有重要意义。</a:t>
            </a:r>
            <a:endParaRPr lang="zh-CN" altLang="en-US" sz="1600" dirty="0">
              <a:solidFill>
                <a:srgbClr val="595959"/>
              </a:solidFill>
              <a:latin typeface="+mn-ea"/>
              <a:ea typeface="+mn-ea"/>
              <a:cs typeface="+mn-ea"/>
            </a:endParaRPr>
          </a:p>
        </p:txBody>
      </p:sp>
      <p:sp>
        <p:nvSpPr>
          <p:cNvPr id="6" name="矩形 5"/>
          <p:cNvSpPr/>
          <p:nvPr/>
        </p:nvSpPr>
        <p:spPr>
          <a:xfrm>
            <a:off x="323850" y="1344613"/>
            <a:ext cx="6911975" cy="3313112"/>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pic>
        <p:nvPicPr>
          <p:cNvPr id="12292" name="图片 9"/>
          <p:cNvPicPr>
            <a:picLocks noChangeAspect="1"/>
          </p:cNvPicPr>
          <p:nvPr/>
        </p:nvPicPr>
        <p:blipFill>
          <a:blip r:embed="rId1"/>
          <a:srcRect r="2"/>
          <a:stretch>
            <a:fillRect/>
          </a:stretch>
        </p:blipFill>
        <p:spPr bwMode="auto">
          <a:xfrm>
            <a:off x="5508625" y="985838"/>
            <a:ext cx="3311525" cy="3311525"/>
          </a:xfrm>
          <a:prstGeom prst="rect">
            <a:avLst/>
          </a:prstGeom>
          <a:noFill/>
          <a:ln w="19050">
            <a:solidFill>
              <a:schemeClr val="accent1"/>
            </a:solidFill>
            <a:miter lim="800000"/>
            <a:headEnd/>
            <a:tailEnd/>
          </a:ln>
        </p:spPr>
      </p:pic>
      <p:cxnSp>
        <p:nvCxnSpPr>
          <p:cNvPr id="11" name="直接连接符 10"/>
          <p:cNvCxnSpPr>
            <a:cxnSpLocks noChangeShapeType="1"/>
          </p:cNvCxnSpPr>
          <p:nvPr/>
        </p:nvCxnSpPr>
        <p:spPr bwMode="auto">
          <a:xfrm>
            <a:off x="990600" y="622300"/>
            <a:ext cx="5884863" cy="0"/>
          </a:xfrm>
          <a:prstGeom prst="line">
            <a:avLst/>
          </a:prstGeom>
          <a:noFill/>
          <a:ln w="19050" algn="ctr">
            <a:solidFill>
              <a:schemeClr val="bg1"/>
            </a:solidFill>
            <a:round/>
          </a:ln>
        </p:spPr>
      </p:cxnSp>
      <p:sp>
        <p:nvSpPr>
          <p:cNvPr id="12294" name="KSO_Shape"/>
          <p:cNvSpPr/>
          <p:nvPr/>
        </p:nvSpPr>
        <p:spPr bwMode="auto">
          <a:xfrm>
            <a:off x="4535488" y="4171950"/>
            <a:ext cx="973137" cy="971550"/>
          </a:xfrm>
          <a:custGeom>
            <a:avLst/>
            <a:gdLst>
              <a:gd name="T0" fmla="*/ 224590916 w 3896"/>
              <a:gd name="T1" fmla="*/ 449230487 h 3896"/>
              <a:gd name="T2" fmla="*/ 0 w 3896"/>
              <a:gd name="T3" fmla="*/ 224615368 h 3896"/>
              <a:gd name="T4" fmla="*/ 224590916 w 3896"/>
              <a:gd name="T5" fmla="*/ 0 h 3896"/>
              <a:gd name="T6" fmla="*/ 449181582 w 3896"/>
              <a:gd name="T7" fmla="*/ 224615368 h 3896"/>
              <a:gd name="T8" fmla="*/ 224590916 w 3896"/>
              <a:gd name="T9" fmla="*/ 449230487 h 3896"/>
              <a:gd name="T10" fmla="*/ 103302477 w 3896"/>
              <a:gd name="T11" fmla="*/ 339805634 h 3896"/>
              <a:gd name="T12" fmla="*/ 120020142 w 3896"/>
              <a:gd name="T13" fmla="*/ 356524796 h 3896"/>
              <a:gd name="T14" fmla="*/ 161756199 w 3896"/>
              <a:gd name="T15" fmla="*/ 356524796 h 3896"/>
              <a:gd name="T16" fmla="*/ 227818922 w 3896"/>
              <a:gd name="T17" fmla="*/ 289071013 h 3896"/>
              <a:gd name="T18" fmla="*/ 167290245 w 3896"/>
              <a:gd name="T19" fmla="*/ 236491648 h 3896"/>
              <a:gd name="T20" fmla="*/ 103302477 w 3896"/>
              <a:gd name="T21" fmla="*/ 297949590 h 3896"/>
              <a:gd name="T22" fmla="*/ 103302477 w 3896"/>
              <a:gd name="T23" fmla="*/ 339805634 h 3896"/>
              <a:gd name="T24" fmla="*/ 154723302 w 3896"/>
              <a:gd name="T25" fmla="*/ 83250511 h 3896"/>
              <a:gd name="T26" fmla="*/ 144346871 w 3896"/>
              <a:gd name="T27" fmla="*/ 84057699 h 3896"/>
              <a:gd name="T28" fmla="*/ 201186434 w 3896"/>
              <a:gd name="T29" fmla="*/ 144939226 h 3896"/>
              <a:gd name="T30" fmla="*/ 184122938 w 3896"/>
              <a:gd name="T31" fmla="*/ 192675645 h 3896"/>
              <a:gd name="T32" fmla="*/ 134200995 w 3896"/>
              <a:gd name="T33" fmla="*/ 201784777 h 3896"/>
              <a:gd name="T34" fmla="*/ 81396846 w 3896"/>
              <a:gd name="T35" fmla="*/ 145169780 h 3896"/>
              <a:gd name="T36" fmla="*/ 80243826 w 3896"/>
              <a:gd name="T37" fmla="*/ 157737971 h 3896"/>
              <a:gd name="T38" fmla="*/ 154723302 w 3896"/>
              <a:gd name="T39" fmla="*/ 232225399 h 3896"/>
              <a:gd name="T40" fmla="*/ 182969918 w 3896"/>
              <a:gd name="T41" fmla="*/ 226690854 h 3896"/>
              <a:gd name="T42" fmla="*/ 264712876 w 3896"/>
              <a:gd name="T43" fmla="*/ 300947542 h 3896"/>
              <a:gd name="T44" fmla="*/ 261254003 w 3896"/>
              <a:gd name="T45" fmla="*/ 318358616 h 3896"/>
              <a:gd name="T46" fmla="*/ 307371117 w 3896"/>
              <a:gd name="T47" fmla="*/ 364250353 h 3896"/>
              <a:gd name="T48" fmla="*/ 353257865 w 3896"/>
              <a:gd name="T49" fmla="*/ 318358616 h 3896"/>
              <a:gd name="T50" fmla="*/ 307371117 w 3896"/>
              <a:gd name="T51" fmla="*/ 272351851 h 3896"/>
              <a:gd name="T52" fmla="*/ 293997235 w 3896"/>
              <a:gd name="T53" fmla="*/ 274312059 h 3896"/>
              <a:gd name="T54" fmla="*/ 223092065 w 3896"/>
              <a:gd name="T55" fmla="*/ 187486931 h 3896"/>
              <a:gd name="T56" fmla="*/ 229202496 w 3896"/>
              <a:gd name="T57" fmla="*/ 157737971 h 3896"/>
              <a:gd name="T58" fmla="*/ 154723302 w 3896"/>
              <a:gd name="T59" fmla="*/ 83250511 h 3896"/>
              <a:gd name="T60" fmla="*/ 330083937 w 3896"/>
              <a:gd name="T61" fmla="*/ 79099539 h 3896"/>
              <a:gd name="T62" fmla="*/ 271515219 w 3896"/>
              <a:gd name="T63" fmla="*/ 137559499 h 3896"/>
              <a:gd name="T64" fmla="*/ 282006676 w 3896"/>
              <a:gd name="T65" fmla="*/ 148052454 h 3896"/>
              <a:gd name="T66" fmla="*/ 238425907 w 3896"/>
              <a:gd name="T67" fmla="*/ 192675645 h 3896"/>
              <a:gd name="T68" fmla="*/ 259294044 w 3896"/>
              <a:gd name="T69" fmla="*/ 213661305 h 3896"/>
              <a:gd name="T70" fmla="*/ 302874814 w 3896"/>
              <a:gd name="T71" fmla="*/ 168922588 h 3896"/>
              <a:gd name="T72" fmla="*/ 313366521 w 3896"/>
              <a:gd name="T73" fmla="*/ 179415543 h 3896"/>
              <a:gd name="T74" fmla="*/ 371819962 w 3896"/>
              <a:gd name="T75" fmla="*/ 120840306 h 3896"/>
              <a:gd name="T76" fmla="*/ 330083937 w 3896"/>
              <a:gd name="T77" fmla="*/ 79099539 h 3896"/>
              <a:gd name="T78" fmla="*/ 307255840 w 3896"/>
              <a:gd name="T79" fmla="*/ 293913896 h 3896"/>
              <a:gd name="T80" fmla="*/ 331698065 w 3896"/>
              <a:gd name="T81" fmla="*/ 318358616 h 3896"/>
              <a:gd name="T82" fmla="*/ 307255840 w 3896"/>
              <a:gd name="T83" fmla="*/ 342803585 h 3896"/>
              <a:gd name="T84" fmla="*/ 282813865 w 3896"/>
              <a:gd name="T85" fmla="*/ 318358616 h 3896"/>
              <a:gd name="T86" fmla="*/ 307255840 w 3896"/>
              <a:gd name="T87" fmla="*/ 293913896 h 3896"/>
              <a:gd name="T88" fmla="*/ 168558292 w 3896"/>
              <a:gd name="T89" fmla="*/ 257131477 h 3896"/>
              <a:gd name="T90" fmla="*/ 179050000 w 3896"/>
              <a:gd name="T91" fmla="*/ 257131477 h 3896"/>
              <a:gd name="T92" fmla="*/ 179050000 w 3896"/>
              <a:gd name="T93" fmla="*/ 267624245 h 3896"/>
              <a:gd name="T94" fmla="*/ 125323385 w 3896"/>
              <a:gd name="T95" fmla="*/ 321356567 h 3896"/>
              <a:gd name="T96" fmla="*/ 114831927 w 3896"/>
              <a:gd name="T97" fmla="*/ 321356567 h 3896"/>
              <a:gd name="T98" fmla="*/ 114831927 w 3896"/>
              <a:gd name="T99" fmla="*/ 310863862 h 3896"/>
              <a:gd name="T100" fmla="*/ 168558292 w 3896"/>
              <a:gd name="T101" fmla="*/ 257131477 h 3896"/>
              <a:gd name="T102" fmla="*/ 192193578 w 3896"/>
              <a:gd name="T103" fmla="*/ 280769070 h 3896"/>
              <a:gd name="T104" fmla="*/ 202685035 w 3896"/>
              <a:gd name="T105" fmla="*/ 280769070 h 3896"/>
              <a:gd name="T106" fmla="*/ 202685035 w 3896"/>
              <a:gd name="T107" fmla="*/ 291262025 h 3896"/>
              <a:gd name="T108" fmla="*/ 148958701 w 3896"/>
              <a:gd name="T109" fmla="*/ 344994348 h 3896"/>
              <a:gd name="T110" fmla="*/ 138466994 w 3896"/>
              <a:gd name="T111" fmla="*/ 344994348 h 3896"/>
              <a:gd name="T112" fmla="*/ 138466994 w 3896"/>
              <a:gd name="T113" fmla="*/ 334501393 h 3896"/>
              <a:gd name="T114" fmla="*/ 192193578 w 3896"/>
              <a:gd name="T115" fmla="*/ 280769070 h 38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96"/>
              <a:gd name="T175" fmla="*/ 0 h 3896"/>
              <a:gd name="T176" fmla="*/ 3896 w 3896"/>
              <a:gd name="T177" fmla="*/ 3896 h 38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96" h="3896">
                <a:moveTo>
                  <a:pt x="1948" y="3896"/>
                </a:moveTo>
                <a:cubicBezTo>
                  <a:pt x="872" y="3896"/>
                  <a:pt x="0" y="3024"/>
                  <a:pt x="0" y="1948"/>
                </a:cubicBezTo>
                <a:cubicBezTo>
                  <a:pt x="0" y="872"/>
                  <a:pt x="872" y="0"/>
                  <a:pt x="1948" y="0"/>
                </a:cubicBezTo>
                <a:cubicBezTo>
                  <a:pt x="3024" y="0"/>
                  <a:pt x="3896" y="872"/>
                  <a:pt x="3896" y="1948"/>
                </a:cubicBezTo>
                <a:cubicBezTo>
                  <a:pt x="3896" y="3024"/>
                  <a:pt x="3024" y="3896"/>
                  <a:pt x="1948" y="3896"/>
                </a:cubicBezTo>
                <a:close/>
                <a:moveTo>
                  <a:pt x="896" y="2947"/>
                </a:moveTo>
                <a:cubicBezTo>
                  <a:pt x="1041" y="3092"/>
                  <a:pt x="1041" y="3092"/>
                  <a:pt x="1041" y="3092"/>
                </a:cubicBezTo>
                <a:cubicBezTo>
                  <a:pt x="1141" y="3192"/>
                  <a:pt x="1303" y="3192"/>
                  <a:pt x="1403" y="3092"/>
                </a:cubicBezTo>
                <a:cubicBezTo>
                  <a:pt x="1403" y="3092"/>
                  <a:pt x="1984" y="2485"/>
                  <a:pt x="1976" y="2507"/>
                </a:cubicBezTo>
                <a:cubicBezTo>
                  <a:pt x="1762" y="2135"/>
                  <a:pt x="1451" y="2051"/>
                  <a:pt x="1451" y="2051"/>
                </a:cubicBezTo>
                <a:cubicBezTo>
                  <a:pt x="896" y="2584"/>
                  <a:pt x="896" y="2584"/>
                  <a:pt x="896" y="2584"/>
                </a:cubicBezTo>
                <a:cubicBezTo>
                  <a:pt x="796" y="2684"/>
                  <a:pt x="796" y="2847"/>
                  <a:pt x="896" y="2947"/>
                </a:cubicBezTo>
                <a:close/>
                <a:moveTo>
                  <a:pt x="1342" y="722"/>
                </a:moveTo>
                <a:cubicBezTo>
                  <a:pt x="1311" y="722"/>
                  <a:pt x="1281" y="725"/>
                  <a:pt x="1252" y="729"/>
                </a:cubicBezTo>
                <a:cubicBezTo>
                  <a:pt x="1745" y="1257"/>
                  <a:pt x="1745" y="1257"/>
                  <a:pt x="1745" y="1257"/>
                </a:cubicBezTo>
                <a:cubicBezTo>
                  <a:pt x="1597" y="1671"/>
                  <a:pt x="1597" y="1671"/>
                  <a:pt x="1597" y="1671"/>
                </a:cubicBezTo>
                <a:cubicBezTo>
                  <a:pt x="1164" y="1750"/>
                  <a:pt x="1164" y="1750"/>
                  <a:pt x="1164" y="1750"/>
                </a:cubicBezTo>
                <a:cubicBezTo>
                  <a:pt x="706" y="1259"/>
                  <a:pt x="706" y="1259"/>
                  <a:pt x="706" y="1259"/>
                </a:cubicBezTo>
                <a:cubicBezTo>
                  <a:pt x="700" y="1294"/>
                  <a:pt x="696" y="1331"/>
                  <a:pt x="696" y="1368"/>
                </a:cubicBezTo>
                <a:cubicBezTo>
                  <a:pt x="696" y="1725"/>
                  <a:pt x="986" y="2014"/>
                  <a:pt x="1342" y="2014"/>
                </a:cubicBezTo>
                <a:cubicBezTo>
                  <a:pt x="1429" y="2014"/>
                  <a:pt x="1511" y="1997"/>
                  <a:pt x="1587" y="1966"/>
                </a:cubicBezTo>
                <a:cubicBezTo>
                  <a:pt x="1967" y="2204"/>
                  <a:pt x="2207" y="2493"/>
                  <a:pt x="2296" y="2610"/>
                </a:cubicBezTo>
                <a:cubicBezTo>
                  <a:pt x="2277" y="2657"/>
                  <a:pt x="2266" y="2708"/>
                  <a:pt x="2266" y="2761"/>
                </a:cubicBezTo>
                <a:cubicBezTo>
                  <a:pt x="2266" y="2981"/>
                  <a:pt x="2445" y="3159"/>
                  <a:pt x="2666" y="3159"/>
                </a:cubicBezTo>
                <a:cubicBezTo>
                  <a:pt x="2886" y="3159"/>
                  <a:pt x="3064" y="2981"/>
                  <a:pt x="3064" y="2761"/>
                </a:cubicBezTo>
                <a:cubicBezTo>
                  <a:pt x="3064" y="2540"/>
                  <a:pt x="2886" y="2362"/>
                  <a:pt x="2666" y="2362"/>
                </a:cubicBezTo>
                <a:cubicBezTo>
                  <a:pt x="2625" y="2362"/>
                  <a:pt x="2587" y="2368"/>
                  <a:pt x="2550" y="2379"/>
                </a:cubicBezTo>
                <a:cubicBezTo>
                  <a:pt x="2433" y="2270"/>
                  <a:pt x="2134" y="1977"/>
                  <a:pt x="1935" y="1626"/>
                </a:cubicBezTo>
                <a:cubicBezTo>
                  <a:pt x="1969" y="1547"/>
                  <a:pt x="1988" y="1460"/>
                  <a:pt x="1988" y="1368"/>
                </a:cubicBezTo>
                <a:cubicBezTo>
                  <a:pt x="1988" y="1011"/>
                  <a:pt x="1699" y="722"/>
                  <a:pt x="1342" y="722"/>
                </a:cubicBezTo>
                <a:close/>
                <a:moveTo>
                  <a:pt x="2863" y="686"/>
                </a:moveTo>
                <a:cubicBezTo>
                  <a:pt x="2355" y="1193"/>
                  <a:pt x="2355" y="1193"/>
                  <a:pt x="2355" y="1193"/>
                </a:cubicBezTo>
                <a:cubicBezTo>
                  <a:pt x="2446" y="1284"/>
                  <a:pt x="2446" y="1284"/>
                  <a:pt x="2446" y="1284"/>
                </a:cubicBezTo>
                <a:cubicBezTo>
                  <a:pt x="2068" y="1671"/>
                  <a:pt x="2068" y="1671"/>
                  <a:pt x="2068" y="1671"/>
                </a:cubicBezTo>
                <a:cubicBezTo>
                  <a:pt x="2249" y="1853"/>
                  <a:pt x="2249" y="1853"/>
                  <a:pt x="2249" y="1853"/>
                </a:cubicBezTo>
                <a:cubicBezTo>
                  <a:pt x="2627" y="1465"/>
                  <a:pt x="2627" y="1465"/>
                  <a:pt x="2627" y="1465"/>
                </a:cubicBezTo>
                <a:cubicBezTo>
                  <a:pt x="2718" y="1556"/>
                  <a:pt x="2718" y="1556"/>
                  <a:pt x="2718" y="1556"/>
                </a:cubicBezTo>
                <a:cubicBezTo>
                  <a:pt x="3225" y="1048"/>
                  <a:pt x="3225" y="1048"/>
                  <a:pt x="3225" y="1048"/>
                </a:cubicBezTo>
                <a:lnTo>
                  <a:pt x="2863" y="686"/>
                </a:lnTo>
                <a:close/>
                <a:moveTo>
                  <a:pt x="2665" y="2549"/>
                </a:moveTo>
                <a:cubicBezTo>
                  <a:pt x="2783" y="2549"/>
                  <a:pt x="2877" y="2644"/>
                  <a:pt x="2877" y="2761"/>
                </a:cubicBezTo>
                <a:cubicBezTo>
                  <a:pt x="2877" y="2878"/>
                  <a:pt x="2783" y="2973"/>
                  <a:pt x="2665" y="2973"/>
                </a:cubicBezTo>
                <a:cubicBezTo>
                  <a:pt x="2548" y="2973"/>
                  <a:pt x="2453" y="2878"/>
                  <a:pt x="2453" y="2761"/>
                </a:cubicBezTo>
                <a:cubicBezTo>
                  <a:pt x="2453" y="2644"/>
                  <a:pt x="2548" y="2549"/>
                  <a:pt x="2665" y="2549"/>
                </a:cubicBezTo>
                <a:close/>
                <a:moveTo>
                  <a:pt x="1462" y="2230"/>
                </a:moveTo>
                <a:cubicBezTo>
                  <a:pt x="1487" y="2205"/>
                  <a:pt x="1528" y="2205"/>
                  <a:pt x="1553" y="2230"/>
                </a:cubicBezTo>
                <a:cubicBezTo>
                  <a:pt x="1578" y="2255"/>
                  <a:pt x="1578" y="2296"/>
                  <a:pt x="1553" y="2321"/>
                </a:cubicBezTo>
                <a:cubicBezTo>
                  <a:pt x="1087" y="2787"/>
                  <a:pt x="1087" y="2787"/>
                  <a:pt x="1087" y="2787"/>
                </a:cubicBezTo>
                <a:cubicBezTo>
                  <a:pt x="1062" y="2812"/>
                  <a:pt x="1021" y="2812"/>
                  <a:pt x="996" y="2787"/>
                </a:cubicBezTo>
                <a:cubicBezTo>
                  <a:pt x="971" y="2762"/>
                  <a:pt x="971" y="2721"/>
                  <a:pt x="996" y="2696"/>
                </a:cubicBezTo>
                <a:lnTo>
                  <a:pt x="1462" y="2230"/>
                </a:lnTo>
                <a:close/>
                <a:moveTo>
                  <a:pt x="1667" y="2435"/>
                </a:moveTo>
                <a:cubicBezTo>
                  <a:pt x="1692" y="2410"/>
                  <a:pt x="1732" y="2410"/>
                  <a:pt x="1758" y="2435"/>
                </a:cubicBezTo>
                <a:cubicBezTo>
                  <a:pt x="1783" y="2460"/>
                  <a:pt x="1783" y="2501"/>
                  <a:pt x="1758" y="2526"/>
                </a:cubicBezTo>
                <a:cubicBezTo>
                  <a:pt x="1292" y="2992"/>
                  <a:pt x="1292" y="2992"/>
                  <a:pt x="1292" y="2992"/>
                </a:cubicBezTo>
                <a:cubicBezTo>
                  <a:pt x="1267" y="3017"/>
                  <a:pt x="1226" y="3017"/>
                  <a:pt x="1201" y="2992"/>
                </a:cubicBezTo>
                <a:cubicBezTo>
                  <a:pt x="1176" y="2967"/>
                  <a:pt x="1176" y="2926"/>
                  <a:pt x="1201" y="2901"/>
                </a:cubicBezTo>
                <a:lnTo>
                  <a:pt x="1667" y="2435"/>
                </a:lnTo>
                <a:close/>
              </a:path>
            </a:pathLst>
          </a:custGeom>
          <a:solidFill>
            <a:schemeClr val="accent1"/>
          </a:solidFill>
          <a:ln w="9525">
            <a:noFill/>
            <a:round/>
          </a:ln>
        </p:spPr>
        <p:txBody>
          <a:bodyPr anchor="ctr" anchorCtr="1"/>
          <a:lstStyle/>
          <a:p>
            <a:endParaRPr lang="zh-CN" altLang="en-US"/>
          </a:p>
        </p:txBody>
      </p:sp>
      <p:pic>
        <p:nvPicPr>
          <p:cNvPr id="8" name="Picture 10" descr="D:\Teliss_Tong\Copy\定期备份\工作备份\！PPT图片及版面资源\06-PPT精选插图\12-标签\绿色上角.png"/>
          <p:cNvPicPr>
            <a:picLocks noChangeAspect="1" noChangeArrowheads="1"/>
          </p:cNvPicPr>
          <p:nvPr/>
        </p:nvPicPr>
        <p:blipFill>
          <a:blip r:embed="rId2" cstate="email">
            <a:duotone>
              <a:prstClr val="black"/>
              <a:schemeClr val="accent4">
                <a:tint val="45000"/>
                <a:satMod val="400000"/>
              </a:schemeClr>
            </a:duotone>
          </a:blip>
          <a:srcRect/>
          <a:stretch>
            <a:fillRect/>
          </a:stretch>
        </p:blipFill>
        <p:spPr bwMode="auto">
          <a:xfrm>
            <a:off x="1973946" y="1241806"/>
            <a:ext cx="1883741" cy="408822"/>
          </a:xfrm>
          <a:prstGeom prst="rect">
            <a:avLst/>
          </a:prstGeom>
          <a:noFill/>
        </p:spPr>
      </p:pic>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58888" y="120650"/>
            <a:ext cx="6754812" cy="523875"/>
          </a:xfrm>
          <a:prstGeom prst="rect">
            <a:avLst/>
          </a:prstGeom>
        </p:spPr>
        <p:txBody>
          <a:bodyPr wrap="none">
            <a:spAutoFit/>
          </a:bodyPr>
          <a:lstStyle/>
          <a:p>
            <a:pPr eaLnBrk="0" hangingPunct="0">
              <a:defRPr/>
            </a:pPr>
            <a:r>
              <a:rPr lang="en-US" altLang="zh-CN" sz="2800" dirty="0">
                <a:solidFill>
                  <a:schemeClr val="bg1"/>
                </a:solidFill>
                <a:latin typeface="+mn-ea"/>
                <a:ea typeface="+mn-ea"/>
              </a:rPr>
              <a:t>《</a:t>
            </a:r>
            <a:r>
              <a:rPr lang="zh-CN" altLang="en-US" sz="2800" dirty="0">
                <a:solidFill>
                  <a:schemeClr val="bg1"/>
                </a:solidFill>
                <a:latin typeface="+mn-ea"/>
                <a:ea typeface="+mn-ea"/>
              </a:rPr>
              <a:t>五落实五到位规定</a:t>
            </a:r>
            <a:r>
              <a:rPr lang="en-US" altLang="zh-CN" sz="2800" dirty="0">
                <a:solidFill>
                  <a:schemeClr val="bg1"/>
                </a:solidFill>
                <a:latin typeface="+mn-ea"/>
                <a:ea typeface="+mn-ea"/>
              </a:rPr>
              <a:t>》</a:t>
            </a:r>
            <a:r>
              <a:rPr lang="zh-CN" altLang="en-US" sz="2800" dirty="0">
                <a:solidFill>
                  <a:schemeClr val="bg1"/>
                </a:solidFill>
                <a:latin typeface="+mn-ea"/>
                <a:ea typeface="+mn-ea"/>
              </a:rPr>
              <a:t>的主要内容是什么 </a:t>
            </a:r>
            <a:endParaRPr lang="zh-CN" altLang="en-US" sz="2800" dirty="0">
              <a:solidFill>
                <a:schemeClr val="bg1"/>
              </a:solidFill>
              <a:latin typeface="+mn-ea"/>
              <a:ea typeface="+mn-ea"/>
            </a:endParaRPr>
          </a:p>
        </p:txBody>
      </p:sp>
      <p:cxnSp>
        <p:nvCxnSpPr>
          <p:cNvPr id="4" name="直接连接符 3"/>
          <p:cNvCxnSpPr>
            <a:cxnSpLocks noChangeShapeType="1"/>
          </p:cNvCxnSpPr>
          <p:nvPr/>
        </p:nvCxnSpPr>
        <p:spPr bwMode="auto">
          <a:xfrm>
            <a:off x="990600" y="622300"/>
            <a:ext cx="6750050" cy="0"/>
          </a:xfrm>
          <a:prstGeom prst="line">
            <a:avLst/>
          </a:prstGeom>
          <a:noFill/>
          <a:ln w="19050" algn="ctr">
            <a:solidFill>
              <a:schemeClr val="bg1"/>
            </a:solidFill>
            <a:round/>
          </a:ln>
        </p:spPr>
      </p:cxnSp>
      <p:pic>
        <p:nvPicPr>
          <p:cNvPr id="8" name="Picture 4" descr="E:\仝德志文件，勿删！\03-参考文档\！PPT图片及版面资源\06-PPT精选插图\12-标签\绿色群框.png"/>
          <p:cNvPicPr>
            <a:picLocks noChangeArrowheads="1"/>
          </p:cNvPicPr>
          <p:nvPr/>
        </p:nvPicPr>
        <p:blipFill rotWithShape="1">
          <a:blip r:embed="rId1" cstate="email">
            <a:clrChange>
              <a:clrFrom>
                <a:srgbClr val="FFFFFF"/>
              </a:clrFrom>
              <a:clrTo>
                <a:srgbClr val="FFFFFF">
                  <a:alpha val="0"/>
                </a:srgbClr>
              </a:clrTo>
            </a:clrChange>
            <a:duotone>
              <a:prstClr val="black"/>
              <a:schemeClr val="accent2">
                <a:tint val="45000"/>
                <a:satMod val="400000"/>
              </a:schemeClr>
            </a:duotone>
          </a:blip>
          <a:srcRect/>
          <a:stretch>
            <a:fillRect/>
          </a:stretch>
        </p:blipFill>
        <p:spPr bwMode="auto">
          <a:xfrm flipV="1">
            <a:off x="0" y="2137420"/>
            <a:ext cx="5674912" cy="2643562"/>
          </a:xfrm>
          <a:prstGeom prst="rect">
            <a:avLst/>
          </a:prstGeom>
          <a:noFill/>
        </p:spPr>
      </p:pic>
      <p:pic>
        <p:nvPicPr>
          <p:cNvPr id="13316" name="图片 10"/>
          <p:cNvPicPr>
            <a:picLocks noChangeAspect="1"/>
          </p:cNvPicPr>
          <p:nvPr/>
        </p:nvPicPr>
        <p:blipFill>
          <a:blip r:embed="rId2"/>
          <a:srcRect r="43" b="75"/>
          <a:stretch>
            <a:fillRect/>
          </a:stretch>
        </p:blipFill>
        <p:spPr bwMode="auto">
          <a:xfrm>
            <a:off x="1547813" y="2641600"/>
            <a:ext cx="2232025" cy="2232025"/>
          </a:xfrm>
          <a:prstGeom prst="rect">
            <a:avLst/>
          </a:prstGeom>
          <a:noFill/>
          <a:ln w="9525">
            <a:noFill/>
            <a:miter lim="800000"/>
            <a:headEnd/>
            <a:tailEnd/>
          </a:ln>
        </p:spPr>
      </p:pic>
      <p:sp>
        <p:nvSpPr>
          <p:cNvPr id="26" name="椭圆 25"/>
          <p:cNvSpPr/>
          <p:nvPr/>
        </p:nvSpPr>
        <p:spPr>
          <a:xfrm>
            <a:off x="5003800" y="1057275"/>
            <a:ext cx="3371850" cy="3313113"/>
          </a:xfrm>
          <a:prstGeom prst="ellipse">
            <a:avLst/>
          </a:prstGeom>
          <a:solidFill>
            <a:srgbClr val="FDE7E7"/>
          </a:solidFill>
          <a:ln w="254000">
            <a:solidFill>
              <a:schemeClr val="accent1"/>
            </a:solidFill>
          </a:ln>
        </p:spPr>
        <p:style>
          <a:lnRef idx="2">
            <a:schemeClr val="accent3"/>
          </a:lnRef>
          <a:fillRef idx="1">
            <a:schemeClr val="lt1"/>
          </a:fillRef>
          <a:effectRef idx="0">
            <a:schemeClr val="accent3"/>
          </a:effectRef>
          <a:fontRef idx="minor">
            <a:schemeClr val="dk1"/>
          </a:fontRef>
        </p:style>
        <p:txBody>
          <a:bodyPr anchor="ctr"/>
          <a:lstStyle/>
          <a:p>
            <a:pPr indent="457200" eaLnBrk="0" hangingPunct="0">
              <a:lnSpc>
                <a:spcPct val="150000"/>
              </a:lnSpc>
              <a:defRPr/>
            </a:pPr>
            <a:endParaRPr lang="zh-CN" altLang="en-US">
              <a:solidFill>
                <a:schemeClr val="bg1">
                  <a:lumMod val="50000"/>
                </a:schemeClr>
              </a:solidFill>
              <a:latin typeface="微软雅黑" panose="020B0503020204020204" pitchFamily="34" charset="-122"/>
            </a:endParaRPr>
          </a:p>
        </p:txBody>
      </p:sp>
      <p:sp>
        <p:nvSpPr>
          <p:cNvPr id="13318" name="Rectangle 3"/>
          <p:cNvSpPr txBox="1">
            <a:spLocks noChangeArrowheads="1"/>
          </p:cNvSpPr>
          <p:nvPr/>
        </p:nvSpPr>
        <p:spPr bwMode="auto">
          <a:xfrm>
            <a:off x="5429250" y="1517650"/>
            <a:ext cx="2520950" cy="1054100"/>
          </a:xfrm>
          <a:prstGeom prst="rect">
            <a:avLst/>
          </a:prstGeom>
          <a:noFill/>
          <a:ln w="9525">
            <a:noFill/>
            <a:prstDash val="dash"/>
            <a:miter lim="800000"/>
          </a:ln>
        </p:spPr>
        <p:txBody>
          <a:bodyPr/>
          <a:lstStyle/>
          <a:p>
            <a:pPr indent="457200" algn="just" defTabSz="815975" eaLnBrk="0" hangingPunct="0">
              <a:lnSpc>
                <a:spcPct val="130000"/>
              </a:lnSpc>
              <a:buFont typeface="Arial" panose="020B0604020202020204" pitchFamily="34" charset="0"/>
              <a:buNone/>
            </a:pPr>
            <a:r>
              <a:rPr lang="zh-CN" altLang="zh-CN" sz="1400">
                <a:solidFill>
                  <a:srgbClr val="595959"/>
                </a:solidFill>
                <a:latin typeface="微软雅黑" panose="020B0503020204020204" pitchFamily="34" charset="-122"/>
                <a:ea typeface="微软雅黑" panose="020B0503020204020204" pitchFamily="34" charset="-122"/>
              </a:rPr>
              <a:t>《</a:t>
            </a:r>
            <a:r>
              <a:rPr lang="zh-CN" altLang="en-US" sz="1400">
                <a:solidFill>
                  <a:srgbClr val="595959"/>
                </a:solidFill>
                <a:latin typeface="微软雅黑" panose="020B0503020204020204" pitchFamily="34" charset="-122"/>
                <a:ea typeface="微软雅黑" panose="020B0503020204020204" pitchFamily="34" charset="-122"/>
              </a:rPr>
              <a:t>五落实五到位规定</a:t>
            </a:r>
            <a:r>
              <a:rPr lang="zh-CN" altLang="zh-CN" sz="1400">
                <a:solidFill>
                  <a:srgbClr val="595959"/>
                </a:solidFill>
                <a:latin typeface="微软雅黑" panose="020B0503020204020204" pitchFamily="34" charset="-122"/>
                <a:ea typeface="微软雅黑" panose="020B0503020204020204" pitchFamily="34" charset="-122"/>
              </a:rPr>
              <a:t>》</a:t>
            </a:r>
            <a:r>
              <a:rPr lang="zh-CN" altLang="en-US" sz="1400">
                <a:solidFill>
                  <a:srgbClr val="595959"/>
                </a:solidFill>
                <a:latin typeface="微软雅黑" panose="020B0503020204020204" pitchFamily="34" charset="-122"/>
                <a:ea typeface="微软雅黑" panose="020B0503020204020204" pitchFamily="34" charset="-122"/>
              </a:rPr>
              <a:t>中所指企业主要是指具有公司治理结构的企业，其他企业可参照执行。</a:t>
            </a:r>
            <a:r>
              <a:rPr lang="zh-CN" altLang="zh-CN" sz="1400">
                <a:solidFill>
                  <a:srgbClr val="595959"/>
                </a:solidFill>
                <a:latin typeface="微软雅黑" panose="020B0503020204020204" pitchFamily="34" charset="-122"/>
                <a:ea typeface="微软雅黑" panose="020B0503020204020204" pitchFamily="34" charset="-122"/>
              </a:rPr>
              <a:t>《</a:t>
            </a:r>
            <a:r>
              <a:rPr lang="zh-CN" altLang="en-US" sz="1400">
                <a:solidFill>
                  <a:srgbClr val="595959"/>
                </a:solidFill>
                <a:latin typeface="微软雅黑" panose="020B0503020204020204" pitchFamily="34" charset="-122"/>
                <a:ea typeface="微软雅黑" panose="020B0503020204020204" pitchFamily="34" charset="-122"/>
              </a:rPr>
              <a:t>五落实五到位规定</a:t>
            </a:r>
            <a:r>
              <a:rPr lang="zh-CN" altLang="zh-CN" sz="1400">
                <a:solidFill>
                  <a:srgbClr val="595959"/>
                </a:solidFill>
                <a:latin typeface="微软雅黑" panose="020B0503020204020204" pitchFamily="34" charset="-122"/>
                <a:ea typeface="微软雅黑" panose="020B0503020204020204" pitchFamily="34" charset="-122"/>
              </a:rPr>
              <a:t>》</a:t>
            </a:r>
            <a:r>
              <a:rPr lang="zh-CN" altLang="en-US" sz="1400">
                <a:solidFill>
                  <a:srgbClr val="595959"/>
                </a:solidFill>
                <a:latin typeface="微软雅黑" panose="020B0503020204020204" pitchFamily="34" charset="-122"/>
                <a:ea typeface="微软雅黑" panose="020B0503020204020204" pitchFamily="34" charset="-122"/>
              </a:rPr>
              <a:t>主要内容就是要求企业必须做到</a:t>
            </a:r>
            <a:r>
              <a:rPr lang="zh-CN" altLang="en-US" sz="1400" b="1">
                <a:solidFill>
                  <a:schemeClr val="accent1"/>
                </a:solidFill>
                <a:latin typeface="微软雅黑" panose="020B0503020204020204" pitchFamily="34" charset="-122"/>
                <a:ea typeface="微软雅黑" panose="020B0503020204020204" pitchFamily="34" charset="-122"/>
              </a:rPr>
              <a:t>“五个落实、五个到位”</a:t>
            </a:r>
            <a:r>
              <a:rPr lang="zh-CN" altLang="en-US" sz="1400">
                <a:solidFill>
                  <a:srgbClr val="595959"/>
                </a:solidFill>
                <a:latin typeface="微软雅黑" panose="020B0503020204020204" pitchFamily="34" charset="-122"/>
                <a:ea typeface="微软雅黑" panose="020B0503020204020204" pitchFamily="34" charset="-122"/>
              </a:rPr>
              <a:t>。其主要特点包含三方面内容。</a:t>
            </a:r>
            <a:endParaRPr lang="zh-CN" altLang="en-US" sz="140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UNIT_PLACING_PICTURE_USER_VIEWPORT" val="{&quot;height&quot;:3932.499212598425,&quot;width&quot;:10230}"/>
</p:tagLst>
</file>

<file path=ppt/tags/tag16.xml><?xml version="1.0" encoding="utf-8"?>
<p:tagLst xmlns:p="http://schemas.openxmlformats.org/presentationml/2006/main">
  <p:tag name="KSO_WM_UNIT_PLACING_PICTURE_USER_VIEWPORT" val="{&quot;height&quot;:4330,&quot;width&quot;:4535}"/>
</p:tagLst>
</file>

<file path=ppt/tags/tag17.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8.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9.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SPECIAL_SOURCE" val="bdnul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934_2*i*3"/>
  <p:tag name="KSO_WM_TEMPLATE_CATEGORY" val="diagram"/>
  <p:tag name="KSO_WM_TEMPLATE_INDEX" val="20216934"/>
  <p:tag name="KSO_WM_UNIT_LAYERLEVEL" val="1"/>
  <p:tag name="KSO_WM_TAG_VERSION" val="1.0"/>
  <p:tag name="KSO_WM_BEAUTIFY_FLAG" val="#wm#"/>
  <p:tag name="KSO_WM_DIAGRAM_GROUP_CODE" val="l1-1"/>
  <p:tag name="KSO_WM_UNIT_TYPE" val="i"/>
  <p:tag name="KSO_WM_UNIT_INDEX" val="3"/>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934_2*a*1"/>
  <p:tag name="KSO_WM_TEMPLATE_CATEGORY" val="diagram"/>
  <p:tag name="KSO_WM_TEMPLATE_INDEX" val="20216934"/>
  <p:tag name="KSO_WM_UNIT_LAYERLEVEL" val="1"/>
  <p:tag name="KSO_WM_TAG_VERSION" val="1.0"/>
  <p:tag name="KSO_WM_BEAUTIFY_FLAG" val="#wm#"/>
  <p:tag name="KSO_WM_UNIT_ISCONTENTSTITLE" val="0"/>
  <p:tag name="KSO_WM_UNIT_ISNUMDGMTITLE" val="0"/>
  <p:tag name="KSO_WM_UNIT_PRESET_TEXT" val="目 录"/>
  <p:tag name="KSO_WM_UNIT_NOCLEAR" val="0"/>
  <p:tag name="KSO_WM_UNIT_VALUE" val="3"/>
  <p:tag name="KSO_WM_DIAGRAM_GROUP_CODE" val="l1-1"/>
  <p:tag name="KSO_WM_UNIT_TYPE" val="a"/>
  <p:tag name="KSO_WM_UNIT_INDEX" val="1"/>
  <p:tag name="KSO_WM_UNIT_TEXT_FILL_FORE_SCHEMECOLOR_INDEX_BRIGHTNESS" val="0"/>
  <p:tag name="KSO_WM_UNIT_TEXT_FILL_FORE_SCHEMECOLOR_INDEX" val="14"/>
  <p:tag name="KSO_WM_UNIT_TEXT_FILL_TYPE" val="1"/>
  <p:tag name="KSO_WM_UNIT_USESOURCEFORMAT_APPLY"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934_2*b*1"/>
  <p:tag name="KSO_WM_TEMPLATE_CATEGORY" val="diagram"/>
  <p:tag name="KSO_WM_TEMPLATE_INDEX" val="20216934"/>
  <p:tag name="KSO_WM_UNIT_LAYERLEVEL" val="1"/>
  <p:tag name="KSO_WM_TAG_VERSION" val="1.0"/>
  <p:tag name="KSO_WM_BEAUTIFY_FLAG" val="#wm#"/>
  <p:tag name="KSO_WM_UNIT_ISCONTENTSTITLE" val="0"/>
  <p:tag name="KSO_WM_UNIT_ISNUMDGMTITLE" val="0"/>
  <p:tag name="KSO_WM_UNIT_PRESET_TEXT" val="CONTENTS"/>
  <p:tag name="KSO_WM_UNIT_NOCLEAR" val="0"/>
  <p:tag name="KSO_WM_UNIT_VALUE" val="7"/>
  <p:tag name="KSO_WM_DIAGRAM_GROUP_CODE" val="l1-1"/>
  <p:tag name="KSO_WM_UNIT_TYPE" val="b"/>
  <p:tag name="KSO_WM_UNIT_INDEX" val="1"/>
  <p:tag name="KSO_WM_UNIT_TEXT_FILL_FORE_SCHEMECOLOR_INDEX_BRIGHTNESS" val="0"/>
  <p:tag name="KSO_WM_UNIT_TEXT_FILL_FORE_SCHEMECOLOR_INDEX" val="14"/>
  <p:tag name="KSO_WM_UNIT_TEXT_FILL_TYPE" val="1"/>
  <p:tag name="KSO_WM_UNIT_USESOURCEFORMAT_APPLY"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934_2*l_h_i*1_2_1"/>
  <p:tag name="KSO_WM_TEMPLATE_CATEGORY" val="diagram"/>
  <p:tag name="KSO_WM_TEMPLATE_INDEX" val="20216934"/>
  <p:tag name="KSO_WM_UNIT_LAYERLEVEL" val="1_1_1"/>
  <p:tag name="KSO_WM_TAG_VERSION" val="1.0"/>
  <p:tag name="KSO_WM_BEAUTIFY_FLAG" val="#wm#"/>
  <p:tag name="KSO_WM_DIAGRAM_GROUP_CODE" val="l1-1"/>
  <p:tag name="KSO_WM_UNIT_SUBTYPE" val="d"/>
  <p:tag name="KSO_WM_UNIT_TYPE" val="l_h_i"/>
  <p:tag name="KSO_WM_UNIT_INDEX" val="1_2_1"/>
  <p:tag name="KSO_WM_UNIT_TEXT_FILL_FORE_SCHEMECOLOR_INDEX_BRIGHTNESS" val="0"/>
  <p:tag name="KSO_WM_UNIT_TEXT_FILL_FORE_SCHEMECOLOR_INDEX" val="5"/>
  <p:tag name="KSO_WM_UNIT_TEXT_FILL_TYPE" val="1"/>
  <p:tag name="KSO_WM_UNIT_USESOURCEFORMAT_APPLY"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934_2*l_h_f*1_2_1"/>
  <p:tag name="KSO_WM_TEMPLATE_CATEGORY" val="diagram"/>
  <p:tag name="KSO_WM_TEMPLATE_INDEX" val="20216934"/>
  <p:tag name="KSO_WM_UNIT_LAYERLEVEL" val="1_1_1"/>
  <p:tag name="KSO_WM_TAG_VERSION" val="1.0"/>
  <p:tag name="KSO_WM_BEAUTIFY_FLAG" val="#wm#"/>
  <p:tag name="KSO_WM_UNIT_SUBTYPE" val="a"/>
  <p:tag name="KSO_WM_UNIT_PRESET_TEXT" val="单击此处添加正文"/>
  <p:tag name="KSO_WM_UNIT_NOCLEAR" val="0"/>
  <p:tag name="KSO_WM_DIAGRAM_GROUP_CODE" val="l1-1"/>
  <p:tag name="KSO_WM_UNIT_TYPE" val="l_h_f"/>
  <p:tag name="KSO_WM_UNIT_INDEX" val="1_2_1"/>
  <p:tag name="KSO_WM_UNIT_TEXT_FILL_FORE_SCHEMECOLOR_INDEX_BRIGHTNESS" val="0"/>
  <p:tag name="KSO_WM_UNIT_TEXT_FILL_FORE_SCHEMECOLOR_INDEX" val="5"/>
  <p:tag name="KSO_WM_UNIT_TEXT_FILL_TYPE" val="1"/>
  <p:tag name="KSO_WM_UNIT_USESOURCEFORMAT_APPLY"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934_2*l_h_i*1_4_1"/>
  <p:tag name="KSO_WM_TEMPLATE_CATEGORY" val="diagram"/>
  <p:tag name="KSO_WM_TEMPLATE_INDEX" val="20216934"/>
  <p:tag name="KSO_WM_UNIT_LAYERLEVEL" val="1_1_1"/>
  <p:tag name="KSO_WM_TAG_VERSION" val="1.0"/>
  <p:tag name="KSO_WM_BEAUTIFY_FLAG" val="#wm#"/>
  <p:tag name="KSO_WM_DIAGRAM_GROUP_CODE" val="l1-1"/>
  <p:tag name="KSO_WM_UNIT_SUBTYPE" val="d"/>
  <p:tag name="KSO_WM_UNIT_TYPE" val="l_h_i"/>
  <p:tag name="KSO_WM_UNIT_INDEX" val="1_4_1"/>
  <p:tag name="KSO_WM_UNIT_TEXT_FILL_FORE_SCHEMECOLOR_INDEX_BRIGHTNESS" val="0"/>
  <p:tag name="KSO_WM_UNIT_TEXT_FILL_FORE_SCHEMECOLOR_INDEX" val="5"/>
  <p:tag name="KSO_WM_UNIT_TEXT_FILL_TYPE" val="1"/>
  <p:tag name="KSO_WM_UNIT_USESOURCEFORMAT_APPLY"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934_2*l_h_f*1_4_1"/>
  <p:tag name="KSO_WM_TEMPLATE_CATEGORY" val="diagram"/>
  <p:tag name="KSO_WM_TEMPLATE_INDEX" val="20216934"/>
  <p:tag name="KSO_WM_UNIT_LAYERLEVEL" val="1_1_1"/>
  <p:tag name="KSO_WM_TAG_VERSION" val="1.0"/>
  <p:tag name="KSO_WM_BEAUTIFY_FLAG" val="#wm#"/>
  <p:tag name="KSO_WM_UNIT_SUBTYPE" val="a"/>
  <p:tag name="KSO_WM_UNIT_PRESET_TEXT" val="单击此处添加正文"/>
  <p:tag name="KSO_WM_UNIT_NOCLEAR" val="0"/>
  <p:tag name="KSO_WM_DIAGRAM_GROUP_CODE" val="l1-1"/>
  <p:tag name="KSO_WM_UNIT_TYPE" val="l_h_f"/>
  <p:tag name="KSO_WM_UNIT_INDEX" val="1_4_1"/>
  <p:tag name="KSO_WM_UNIT_TEXT_FILL_FORE_SCHEMECOLOR_INDEX_BRIGHTNESS" val="0"/>
  <p:tag name="KSO_WM_UNIT_TEXT_FILL_FORE_SCHEMECOLOR_INDEX" val="5"/>
  <p:tag name="KSO_WM_UNIT_TEXT_FILL_TYPE" val="1"/>
  <p:tag name="KSO_WM_UNIT_USESOURCEFORMAT_APPLY"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934_2*l_h_i*1_3_1"/>
  <p:tag name="KSO_WM_TEMPLATE_CATEGORY" val="diagram"/>
  <p:tag name="KSO_WM_TEMPLATE_INDEX" val="20216934"/>
  <p:tag name="KSO_WM_UNIT_LAYERLEVEL" val="1_1_1"/>
  <p:tag name="KSO_WM_TAG_VERSION" val="1.0"/>
  <p:tag name="KSO_WM_BEAUTIFY_FLAG" val="#wm#"/>
  <p:tag name="KSO_WM_DIAGRAM_GROUP_CODE" val="l1-1"/>
  <p:tag name="KSO_WM_UNIT_SUBTYPE" val="d"/>
  <p:tag name="KSO_WM_UNIT_TYPE" val="l_h_i"/>
  <p:tag name="KSO_WM_UNIT_INDEX" val="1_3_1"/>
  <p:tag name="KSO_WM_UNIT_TEXT_FILL_FORE_SCHEMECOLOR_INDEX_BRIGHTNESS" val="0"/>
  <p:tag name="KSO_WM_UNIT_TEXT_FILL_FORE_SCHEMECOLOR_INDEX" val="5"/>
  <p:tag name="KSO_WM_UNIT_TEXT_FILL_TYPE" val="1"/>
  <p:tag name="KSO_WM_UNIT_USESOURCEFORMAT_APPLY"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934_2*l_h_f*1_3_1"/>
  <p:tag name="KSO_WM_TEMPLATE_CATEGORY" val="diagram"/>
  <p:tag name="KSO_WM_TEMPLATE_INDEX" val="20216934"/>
  <p:tag name="KSO_WM_UNIT_LAYERLEVEL" val="1_1_1"/>
  <p:tag name="KSO_WM_TAG_VERSION" val="1.0"/>
  <p:tag name="KSO_WM_BEAUTIFY_FLAG" val="#wm#"/>
  <p:tag name="KSO_WM_UNIT_SUBTYPE" val="a"/>
  <p:tag name="KSO_WM_UNIT_PRESET_TEXT" val="单击此处添加正文"/>
  <p:tag name="KSO_WM_UNIT_NOCLEAR" val="0"/>
  <p:tag name="KSO_WM_DIAGRAM_GROUP_CODE" val="l1-1"/>
  <p:tag name="KSO_WM_UNIT_TYPE" val="l_h_f"/>
  <p:tag name="KSO_WM_UNIT_INDEX" val="1_3_1"/>
  <p:tag name="KSO_WM_UNIT_TEXT_FILL_FORE_SCHEMECOLOR_INDEX_BRIGHTNESS" val="0"/>
  <p:tag name="KSO_WM_UNIT_TEXT_FILL_FORE_SCHEMECOLOR_INDEX" val="5"/>
  <p:tag name="KSO_WM_UNIT_TEXT_FILL_TYPE" val="1"/>
  <p:tag name="KSO_WM_UNIT_USESOURCEFORMAT_APPLY" val="1"/>
</p:tagLst>
</file>

<file path=ppt/tags/tag32.xml><?xml version="1.0" encoding="utf-8"?>
<p:tagLst xmlns:p="http://schemas.openxmlformats.org/presentationml/2006/main">
  <p:tag name="KSO_WM_UNIT_TYPE" val="j"/>
</p:tagLst>
</file>

<file path=ppt/tags/tag33.xml><?xml version="1.0" encoding="utf-8"?>
<p:tagLst xmlns:p="http://schemas.openxmlformats.org/presentationml/2006/main">
  <p:tag name="KSO_WM_SLIDE_ID" val="diagram20216934_2"/>
  <p:tag name="KSO_WM_TEMPLATE_SUBCATEGORY" val="0"/>
  <p:tag name="KSO_WM_TEMPLATE_MASTER_TYPE" val="0"/>
  <p:tag name="KSO_WM_TEMPLATE_COLOR_TYPE" val="1"/>
  <p:tag name="KSO_WM_SLIDE_ITEM_CNT" val="4"/>
  <p:tag name="KSO_WM_SLIDE_INDEX" val="2"/>
  <p:tag name="KSO_WM_TAG_VERSION" val="1.0"/>
  <p:tag name="KSO_WM_BEAUTIFY_FLAG" val="#wm#"/>
  <p:tag name="KSO_WM_TEMPLATE_CATEGORY" val="diagram"/>
  <p:tag name="KSO_WM_TEMPLATE_INDEX" val="20216934"/>
  <p:tag name="KSO_WM_SLIDE_TYPE" val="contents"/>
  <p:tag name="KSO_WM_SLIDE_SUBTYPE" val="diag"/>
  <p:tag name="KSO_WM_DIAGRAM_GROUP_CODE" val="l1-1"/>
  <p:tag name="KSO_WM_SLIDE_DIAGTYPE" val="l"/>
  <p:tag name="KSO_WM_SLIDE_LAYOUT" val="a_b_l"/>
  <p:tag name="KSO_WM_SLIDE_LAYOUT_CNT" val="1_1_1"/>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UNIT_PLACING_PICTURE_USER_VIEWPORT" val="{&quot;height&quot;:5935,&quot;width&quot;:5935}"/>
</p:tagLst>
</file>

<file path=ppt/tags/tag36.xml><?xml version="1.0" encoding="utf-8"?>
<p:tagLst xmlns:p="http://schemas.openxmlformats.org/presentationml/2006/main">
  <p:tag name="KSO_WM_UNIT_PLACING_PICTURE_USER_VIEWPORT" val="{&quot;height&quot;:2371.0503937007875,&quot;width&quot;:2371.24094488189}"/>
</p:tagLst>
</file>

<file path=ppt/tags/tag37.xml><?xml version="1.0" encoding="utf-8"?>
<p:tagLst xmlns:p="http://schemas.openxmlformats.org/presentationml/2006/main">
  <p:tag name="KSO_WM_UNIT_PLACING_PICTURE_USER_VIEWPORT" val="{&quot;height&quot;:4877.499212598425,&quot;width&quot;:4877.499212598425}"/>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
  <p:tag name="KSO_WM_UNIT_PRESET_TEXT" val="感谢观看"/>
</p:tagLst>
</file>

<file path=ppt/tags/tag4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UNIT_TEXT_FILL_FORE_SCHEMECOLOR_INDEX_BRIGHTNESS" val="-0.25"/>
  <p:tag name="KSO_WM_UNIT_TEXT_FILL_FORE_SCHEMECOLOR_INDEX" val="9"/>
  <p:tag name="KSO_WM_UNIT_TEXT_FILL_TYPE" val="1"/>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COMMONDATA" val="eyJoZGlkIjoiNDY1MmY4MTY3YzFkZTg4NGM1MWI4N2I1NTA1MWI4MWEifQ=="/>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博富特">
  <a:themeElements>
    <a:clrScheme name="双红色">
      <a:dk1>
        <a:sysClr val="windowText" lastClr="000000"/>
      </a:dk1>
      <a:lt1>
        <a:sysClr val="window" lastClr="FFFFFF"/>
      </a:lt1>
      <a:dk2>
        <a:srgbClr val="C00000"/>
      </a:dk2>
      <a:lt2>
        <a:srgbClr val="EEECE1"/>
      </a:lt2>
      <a:accent1>
        <a:srgbClr val="C00000"/>
      </a:accent1>
      <a:accent2>
        <a:srgbClr val="FF0000"/>
      </a:accent2>
      <a:accent3>
        <a:srgbClr val="C00000"/>
      </a:accent3>
      <a:accent4>
        <a:srgbClr val="FF0000"/>
      </a:accent4>
      <a:accent5>
        <a:srgbClr val="C00000"/>
      </a:accent5>
      <a:accent6>
        <a:srgbClr val="FF0000"/>
      </a:accent6>
      <a:hlink>
        <a:srgbClr val="0000FF"/>
      </a:hlink>
      <a:folHlink>
        <a:srgbClr val="800080"/>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prstDash val="dash"/>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176" tIns="36089" rIns="72176" bIns="36089" rtlCol="0">
        <a:spAutoFit/>
      </a:bodyPr>
      <a:lstStyle>
        <a:defPPr marL="0" marR="0" indent="0" algn="ctr" defTabSz="815975" rtl="0" eaLnBrk="1" fontAlgn="auto" latinLnBrk="0" hangingPunct="1">
          <a:lnSpc>
            <a:spcPct val="100000"/>
          </a:lnSpc>
          <a:spcBef>
            <a:spcPts val="0"/>
          </a:spcBef>
          <a:spcAft>
            <a:spcPts val="0"/>
          </a:spcAft>
          <a:buClrTx/>
          <a:buSzTx/>
          <a:buFontTx/>
          <a:buNone/>
          <a:defRPr kumimoji="0"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5434</Words>
  <Application>WPS 演示</Application>
  <PresentationFormat>全屏显示(16:10)</PresentationFormat>
  <Paragraphs>572</Paragraphs>
  <Slides>53</Slides>
  <Notes>5</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53</vt:i4>
      </vt:variant>
    </vt:vector>
  </HeadingPairs>
  <TitlesOfParts>
    <vt:vector size="71" baseType="lpstr">
      <vt:lpstr>Arial</vt:lpstr>
      <vt:lpstr>宋体</vt:lpstr>
      <vt:lpstr>Wingdings</vt:lpstr>
      <vt:lpstr>Calibri</vt:lpstr>
      <vt:lpstr>微软雅黑</vt:lpstr>
      <vt:lpstr>汉仪旗黑-85S</vt:lpstr>
      <vt:lpstr>黑体</vt:lpstr>
      <vt:lpstr>Wingdings</vt:lpstr>
      <vt:lpstr>Broadway</vt:lpstr>
      <vt:lpstr>Gabriola</vt:lpstr>
      <vt:lpstr>Arial Unicode MS</vt:lpstr>
      <vt:lpstr>Calibri</vt:lpstr>
      <vt:lpstr>Segoe UI</vt:lpstr>
      <vt:lpstr>Arial</vt:lpstr>
      <vt:lpstr>Bodoni MT Black</vt:lpstr>
      <vt:lpstr>Segoe Print</vt:lpstr>
      <vt:lpstr>楷体</vt:lpstr>
      <vt:lpstr>博富特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樊东东</dc:creator>
  <dc:description>第一PPT模板网-WWW.1PPT.COM</dc:description>
  <dc:subject>第一PPT模板网-WWW.1PPT.COM</dc:subject>
  <cp:lastModifiedBy>little fairy</cp:lastModifiedBy>
  <cp:revision>174</cp:revision>
  <dcterms:created xsi:type="dcterms:W3CDTF">2017-05-22T13:22:00Z</dcterms:created>
  <dcterms:modified xsi:type="dcterms:W3CDTF">2023-08-24T02:02:15Z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2052-12.1.0.15120</vt:lpwstr>
  </property>
  <property fmtid="{D5CDD505-2E9C-101B-9397-08002B2CF9AE}" pid="3" name="NXPowerLiteLastOptimized">
    <vt:lpwstr>1941554</vt:lpwstr>
  </property>
  <property fmtid="{D5CDD505-2E9C-101B-9397-08002B2CF9AE}" pid="4" name="NXPowerLiteVersion">
    <vt:lpwstr>D4.1.4</vt:lpwstr>
  </property>
  <property fmtid="{D5CDD505-2E9C-101B-9397-08002B2CF9AE}" pid="5" name="ICV">
    <vt:lpwstr>3DA4821C1A1F4ABDAF7DE63A4054F728_13</vt:lpwstr>
  </property>
</Properties>
</file>